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tags/tag8.xml" ContentType="application/vnd.openxmlformats-officedocument.presentationml.tags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s/slide36.xml" ContentType="application/vnd.openxmlformats-officedocument.presentationml.slide+xml"/>
  <Override PartName="/ppt/slideLayouts/slideLayout46.xml" ContentType="application/vnd.openxmlformats-officedocument.presentationml.slideLayout+xml"/>
  <Override PartName="/ppt/slideLayouts/slideLayout93.xml" ContentType="application/vnd.openxmlformats-officedocument.presentationml.slideLayout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82.xml" ContentType="application/vnd.openxmlformats-officedocument.presentationml.slideLayout+xml"/>
  <Override PartName="/ppt/notesSlides/notesSlide27.xml" ContentType="application/vnd.openxmlformats-officedocument.presentationml.notesSlide+xml"/>
  <Override PartName="/ppt/tags/tag49.xml" ContentType="application/vnd.openxmlformats-officedocument.presentationml.tag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notesSlides/notesSlide16.xml" ContentType="application/vnd.openxmlformats-officedocument.presentationml.notesSlide+xml"/>
  <Override PartName="/ppt/tags/tag38.xml" ContentType="application/vnd.openxmlformats-officedocument.presentationml.tags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tags/tag27.xml" ContentType="application/vnd.openxmlformats-officedocument.presentationml.tags+xml"/>
  <Override PartName="/ppt/notesSlides/notesSlide41.xml" ContentType="application/vnd.openxmlformats-officedocument.presentationml.notesSlide+xml"/>
  <Override PartName="/ppt/slideMasters/slideMaster8.xml" ContentType="application/vnd.openxmlformats-officedocument.presentationml.slideMaster+xml"/>
  <Override PartName="/ppt/notesSlides/notesSlide30.xml" ContentType="application/vnd.openxmlformats-officedocument.presentationml.notesSlide+xml"/>
  <Override PartName="/ppt/tags/tag52.xml" ContentType="application/vnd.openxmlformats-officedocument.presentationml.tags+xml"/>
  <Override PartName="/ppt/notesSlides/notesSlide7.xml" ContentType="application/vnd.openxmlformats-officedocument.presentationml.notesSlide+xml"/>
  <Override PartName="/ppt/tags/tag41.xml" ContentType="application/vnd.openxmlformats-officedocument.presentationml.tags+xml"/>
  <Override PartName="/ppt/slideLayouts/slideLayout87.xml" ContentType="application/vnd.openxmlformats-officedocument.presentationml.slideLayout+xml"/>
  <Override PartName="/ppt/slideLayouts/slideLayout98.xml" ContentType="application/vnd.openxmlformats-officedocument.presentationml.slideLayout+xml"/>
  <Override PartName="/ppt/tags/tag30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76.xml" ContentType="application/vnd.openxmlformats-officedocument.presentationml.slideLayout+xml"/>
  <Default Extension="png" ContentType="image/png"/>
  <Override PartName="/ppt/tags/tag5.xml" ContentType="application/vnd.openxmlformats-officedocument.presentationml.tags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65.xml" ContentType="application/vnd.openxmlformats-officedocument.presentationml.slideLayout+xml"/>
  <Override PartName="/ppt/slides/slide33.xml" ContentType="application/vnd.openxmlformats-officedocument.presentationml.slide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90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Layouts/slideLayout32.xml" ContentType="application/vnd.openxmlformats-officedocument.presentationml.slideLayout+xml"/>
  <Override PartName="/ppt/notesSlides/notesSlide24.xml" ContentType="application/vnd.openxmlformats-officedocument.presentationml.notesSlide+xml"/>
  <Override PartName="/ppt/notesSlides/notesSlide35.xml" ContentType="application/vnd.openxmlformats-officedocument.presentationml.notesSlide+xml"/>
  <Override PartName="/ppt/tags/tag57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  <Override PartName="/ppt/tags/tag35.xml" ContentType="application/vnd.openxmlformats-officedocument.presentationml.tags+xml"/>
  <Override PartName="/ppt/tags/tag46.xml" ContentType="application/vnd.openxmlformats-officedocument.presentationml.tags+xml"/>
  <Override PartName="/ppt/slideLayouts/slideLayout10.xml" ContentType="application/vnd.openxmlformats-officedocument.presentationml.slideLayout+xml"/>
  <Override PartName="/ppt/tags/tag24.xml" ContentType="application/vnd.openxmlformats-officedocument.presentationml.tags+xml"/>
  <Override PartName="/ppt/tags/tag13.xml" ContentType="application/vnd.openxmlformats-officedocument.presentationml.tags+xml"/>
  <Override PartName="/ppt/slideLayouts/slideLayout99.xml" ContentType="application/vnd.openxmlformats-officedocument.presentationml.slideLayout+xml"/>
  <Override PartName="/ppt/tags/tag31.xml" ContentType="application/vnd.openxmlformats-officedocument.presentationml.tags+xml"/>
  <Override PartName="/ppt/tags/tag42.xml" ContentType="application/vnd.openxmlformats-officedocument.presentationml.tags+xml"/>
  <Override PartName="/ppt/slideMasters/slideMaster5.xml" ContentType="application/vnd.openxmlformats-officedocument.presentationml.slideMaster+xml"/>
  <Override PartName="/ppt/slideLayouts/slideLayout59.xml" ContentType="application/vnd.openxmlformats-officedocument.presentationml.slideLayout+xml"/>
  <Override PartName="/ppt/theme/theme7.xml" ContentType="application/vnd.openxmlformats-officedocument.theme+xml"/>
  <Override PartName="/ppt/slideLayouts/slideLayout88.xml" ContentType="application/vnd.openxmlformats-officedocument.presentationml.slideLayout+xml"/>
  <Override PartName="/ppt/notesSlides/notesSlide4.xml" ContentType="application/vnd.openxmlformats-officedocument.presentationml.notesSlide+xml"/>
  <Override PartName="/ppt/tags/tag20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55.xml" ContentType="application/vnd.openxmlformats-officedocument.presentationml.slideLayout+xml"/>
  <Override PartName="/ppt/slideLayouts/slideLayout84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tags/tag2.xml" ContentType="application/vnd.openxmlformats-officedocument.presentationml.tags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91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80.xml" ContentType="application/vnd.openxmlformats-officedocument.presentationml.slideLayout+xml"/>
  <Override PartName="/ppt/tags/tag29.xml" ContentType="application/vnd.openxmlformats-officedocument.presentationml.tags+xml"/>
  <Override PartName="/ppt/notesSlides/notesSlide25.xml" ContentType="application/vnd.openxmlformats-officedocument.presentationml.notesSlide+xml"/>
  <Override PartName="/ppt/tags/tag47.xml" ContentType="application/vnd.openxmlformats-officedocument.presentationml.tags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tags/tag18.xml" ContentType="application/vnd.openxmlformats-officedocument.presentationml.tags+xml"/>
  <Override PartName="/ppt/notesSlides/notesSlide14.xml" ContentType="application/vnd.openxmlformats-officedocument.presentationml.notesSlide+xml"/>
  <Override PartName="/ppt/tags/tag36.xml" ContentType="application/vnd.openxmlformats-officedocument.presentationml.tags+xml"/>
  <Override PartName="/ppt/notesSlides/notesSlide32.xml" ContentType="application/vnd.openxmlformats-officedocument.presentationml.notesSlide+xml"/>
  <Override PartName="/ppt/tags/tag54.xml" ContentType="application/vnd.openxmlformats-officedocument.presentationml.tags+xml"/>
  <Override PartName="/ppt/tags/tag14.xml" ContentType="application/vnd.openxmlformats-officedocument.presentationml.tags+xml"/>
  <Override PartName="/ppt/notesSlides/notesSlide9.xml" ContentType="application/vnd.openxmlformats-officedocument.presentationml.notesSlide+xml"/>
  <Override PartName="/ppt/tags/tag25.xml" ContentType="application/vnd.openxmlformats-officedocument.presentationml.tags+xml"/>
  <Override PartName="/ppt/notesSlides/notesSlide21.xml" ContentType="application/vnd.openxmlformats-officedocument.presentationml.notesSlide+xml"/>
  <Override PartName="/ppt/tags/tag43.xml" ContentType="application/vnd.openxmlformats-officedocument.presentationml.tags+xml"/>
  <Override PartName="/ppt/slideMasters/slideMaster6.xml" ContentType="application/vnd.openxmlformats-officedocument.presentationml.slideMaster+xml"/>
  <Override PartName="/ppt/slideLayouts/slideLayout89.xml" ContentType="application/vnd.openxmlformats-officedocument.presentationml.slideLayout+xml"/>
  <Override PartName="/ppt/theme/theme8.xml" ContentType="application/vnd.openxmlformats-officedocument.theme+xml"/>
  <Override PartName="/ppt/notesSlides/notesSlide10.xml" ContentType="application/vnd.openxmlformats-officedocument.presentationml.notesSlide+xml"/>
  <Override PartName="/ppt/tags/tag32.xml" ContentType="application/vnd.openxmlformats-officedocument.presentationml.tags+xml"/>
  <Override PartName="/ppt/tags/tag50.xml" ContentType="application/vnd.openxmlformats-officedocument.presentationml.tags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tags/tag10.xml" ContentType="application/vnd.openxmlformats-officedocument.presentationml.tags+xml"/>
  <Override PartName="/ppt/slideLayouts/slideLayout78.xml" ContentType="application/vnd.openxmlformats-officedocument.presentationml.slideLayout+xml"/>
  <Override PartName="/ppt/notesSlides/notesSlide5.xml" ContentType="application/vnd.openxmlformats-officedocument.presentationml.notesSlide+xml"/>
  <Override PartName="/ppt/tags/tag21.xml" ContentType="application/vnd.openxmlformats-officedocument.presentationml.tags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tags/tag7.xml" ContentType="application/vnd.openxmlformats-officedocument.presentationml.tags+xml"/>
  <Override PartName="/ppt/slideLayouts/slideLayout3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4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96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74.xml" ContentType="application/vnd.openxmlformats-officedocument.presentationml.slideLayout+xml"/>
  <Override PartName="/ppt/notesSlides/notesSlide19.xml" ContentType="application/vnd.openxmlformats-officedocument.presentationml.notesSlide+xml"/>
  <Override PartName="/ppt/slides/slide24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tags/tag3.xml" ContentType="application/vnd.openxmlformats-officedocument.presentationml.tags+xml"/>
  <Override PartName="/ppt/slideLayouts/slideLayout16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92.xml" ContentType="application/vnd.openxmlformats-officedocument.presentationml.slideLayout+xml"/>
  <Override PartName="/ppt/notesSlides/notesSlide37.xml" ContentType="application/vnd.openxmlformats-officedocument.presentationml.notesSlide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70.xml" ContentType="application/vnd.openxmlformats-officedocument.presentationml.slideLayout+xml"/>
  <Override PartName="/ppt/tags/tag19.xml" ContentType="application/vnd.openxmlformats-officedocument.presentationml.tags+xml"/>
  <Override PartName="/ppt/notesSlides/notesSlide15.xml" ContentType="application/vnd.openxmlformats-officedocument.presentationml.notesSlide+xml"/>
  <Override PartName="/ppt/tags/tag37.xml" ContentType="application/vnd.openxmlformats-officedocument.presentationml.tags+xml"/>
  <Override PartName="/ppt/notesSlides/notesSlide26.xml" ContentType="application/vnd.openxmlformats-officedocument.presentationml.notesSlide+xml"/>
  <Override PartName="/ppt/tags/tag48.xml" ContentType="application/vnd.openxmlformats-officedocument.presentationml.tags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30.xml" ContentType="application/vnd.openxmlformats-officedocument.presentationml.slideLayout+xml"/>
  <Override PartName="/ppt/tags/tag26.xml" ContentType="application/vnd.openxmlformats-officedocument.presentationml.tags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tags/tag55.xml" ContentType="application/vnd.openxmlformats-officedocument.presentationml.tags+xml"/>
  <Override PartName="/ppt/tags/tag15.xml" ContentType="application/vnd.openxmlformats-officedocument.presentationml.tags+xml"/>
  <Override PartName="/ppt/notesSlides/notesSlide11.xml" ContentType="application/vnd.openxmlformats-officedocument.presentationml.notesSlide+xml"/>
  <Default Extension="tiff" ContentType="image/tiff"/>
  <Override PartName="/ppt/tags/tag33.xml" ContentType="application/vnd.openxmlformats-officedocument.presentationml.tags+xml"/>
  <Override PartName="/ppt/tags/tag44.xml" ContentType="application/vnd.openxmlformats-officedocument.presentationml.tags+xml"/>
  <Override PartName="/ppt/notesSlides/notesSlide40.xml" ContentType="application/vnd.openxmlformats-officedocument.presentationml.notesSlide+xml"/>
  <Override PartName="/ppt/slideMasters/slideMaster7.xml" ContentType="application/vnd.openxmlformats-officedocument.presentationml.slideMaster+xml"/>
  <Override PartName="/ppt/theme/theme9.xml" ContentType="application/vnd.openxmlformats-officedocument.theme+xml"/>
  <Override PartName="/ppt/notesSlides/notesSlide6.xml" ContentType="application/vnd.openxmlformats-officedocument.presentationml.notesSlide+xml"/>
  <Override PartName="/ppt/tags/tag22.xml" ContentType="application/vnd.openxmlformats-officedocument.presentationml.tags+xml"/>
  <Override PartName="/ppt/tags/tag40.xml" ContentType="application/vnd.openxmlformats-officedocument.presentationml.tags+xml"/>
  <Override PartName="/ppt/tags/tag51.xml" ContentType="application/vnd.openxmlformats-officedocument.presentationml.tags+xml"/>
  <Override PartName="/ppt/slides/slide8.xml" ContentType="application/vnd.openxmlformats-officedocument.presentationml.slide+xml"/>
  <Override PartName="/ppt/tags/tag11.xml" ContentType="application/vnd.openxmlformats-officedocument.presentationml.tags+xml"/>
  <Override PartName="/ppt/slideLayouts/slideLayout6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s/slide29.xml" ContentType="application/vnd.openxmlformats-officedocument.presentationml.slide+xml"/>
  <Override PartName="/ppt/slideLayouts/slideLayout39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theme/theme1.xml" ContentType="application/vnd.openxmlformats-officedocument.theme+xml"/>
  <Override PartName="/ppt/slideLayouts/slideLayout53.xml" ContentType="application/vnd.openxmlformats-officedocument.presentationml.slideLayout+xml"/>
  <Override PartName="/ppt/slides/slide32.xml" ContentType="application/vnd.openxmlformats-officedocument.presentationml.slide+xml"/>
  <Override PartName="/ppt/slideLayouts/slideLayout42.xml" ContentType="application/vnd.openxmlformats-officedocument.presentationml.slideLayout+xml"/>
  <Override PartName="/ppt/notesSlides/notesSlide34.xml" ContentType="application/vnd.openxmlformats-officedocument.presentationml.notesSlide+xml"/>
  <Override PartName="/ppt/tags/tag56.xml" ContentType="application/vnd.openxmlformats-officedocument.presentationml.tags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notesSlides/notesSlide23.xml" ContentType="application/vnd.openxmlformats-officedocument.presentationml.notesSlide+xml"/>
  <Override PartName="/ppt/tags/tag45.xml" ContentType="application/vnd.openxmlformats-officedocument.presentationml.tags+xml"/>
  <Override PartName="/docProps/custom.xml" ContentType="application/vnd.openxmlformats-officedocument.custom-properties+xml"/>
  <Override PartName="/ppt/notesSlides/notesSlide12.xml" ContentType="application/vnd.openxmlformats-officedocument.presentationml.notesSlide+xml"/>
  <Override PartName="/ppt/tags/tag34.xml" ContentType="application/vnd.openxmlformats-officedocument.presentationml.tags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ags/tag9.xml" ContentType="application/vnd.openxmlformats-officedocument.presentationml.tags+xml"/>
  <Override PartName="/ppt/slideLayouts/slideLayout69.xml" ContentType="application/vnd.openxmlformats-officedocument.presentationml.slideLayout+xml"/>
  <Override PartName="/ppt/theme/theme6.xml" ContentType="application/vnd.openxmlformats-officedocument.theme+xml"/>
  <Override PartName="/ppt/slideLayouts/slideLayout58.xml" ContentType="application/vnd.openxmlformats-officedocument.presentationml.slideLayout+xml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3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94.xml" ContentType="application/vnd.openxmlformats-officedocument.presentationml.slideLayout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72.xml" ContentType="application/vnd.openxmlformats-officedocument.presentationml.slideLayout+xml"/>
  <Override PartName="/ppt/notesSlides/notesSlide17.xml" ContentType="application/vnd.openxmlformats-officedocument.presentationml.notesSlide+xml"/>
  <Override PartName="/ppt/tags/tag39.xml" ContentType="application/vnd.openxmlformats-officedocument.presentationml.tags+xml"/>
  <Override PartName="/ppt/notesSlides/notesSlide28.xml" ContentType="application/vnd.openxmlformats-officedocument.presentationml.notesSlide+xml"/>
  <Override PartName="/ppt/tags/tag1.xml" ContentType="application/vnd.openxmlformats-officedocument.presentationml.tags+xml"/>
  <Override PartName="/ppt/slideLayouts/slideLayout14.xml" ContentType="application/vnd.openxmlformats-officedocument.presentationml.slideLayout+xml"/>
  <Override PartName="/ppt/slideLayouts/slideLayout61.xml" ContentType="application/vnd.openxmlformats-officedocument.presentationml.slideLayout+xml"/>
  <Override PartName="/ppt/tags/tag28.xml" ContentType="application/vnd.openxmlformats-officedocument.presentationml.tags+xml"/>
  <Override PartName="/ppt/slides/slide40.xml" ContentType="application/vnd.openxmlformats-officedocument.presentationml.slide+xml"/>
  <Override PartName="/ppt/slideLayouts/slideLayout50.xml" ContentType="application/vnd.openxmlformats-officedocument.presentationml.slideLayout+xml"/>
  <Override PartName="/ppt/tags/tag17.xml" ContentType="application/vnd.openxmlformats-officedocument.presentationml.tags+xml"/>
  <Override PartName="/ppt/notesSlides/notesSlide42.xml" ContentType="application/vnd.openxmlformats-officedocument.presentationml.notesSlide+xml"/>
  <Override PartName="/ppt/notesSlides/notesSlide8.xml" ContentType="application/vnd.openxmlformats-officedocument.presentationml.notesSlide+xml"/>
  <Default Extension="vml" ContentType="application/vnd.openxmlformats-officedocument.vmlDrawing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tags/tag53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4008" r:id="rId1"/>
    <p:sldMasterId id="2147484020" r:id="rId2"/>
    <p:sldMasterId id="2147485492" r:id="rId3"/>
    <p:sldMasterId id="2147485701" r:id="rId4"/>
    <p:sldMasterId id="2147485714" r:id="rId5"/>
    <p:sldMasterId id="2147485917" r:id="rId6"/>
    <p:sldMasterId id="2147485929" r:id="rId7"/>
    <p:sldMasterId id="2147485942" r:id="rId8"/>
  </p:sldMasterIdLst>
  <p:notesMasterIdLst>
    <p:notesMasterId r:id="rId51"/>
  </p:notesMasterIdLst>
  <p:sldIdLst>
    <p:sldId id="446" r:id="rId9"/>
    <p:sldId id="486" r:id="rId10"/>
    <p:sldId id="487" r:id="rId11"/>
    <p:sldId id="452" r:id="rId12"/>
    <p:sldId id="472" r:id="rId13"/>
    <p:sldId id="473" r:id="rId14"/>
    <p:sldId id="474" r:id="rId15"/>
    <p:sldId id="454" r:id="rId16"/>
    <p:sldId id="455" r:id="rId17"/>
    <p:sldId id="476" r:id="rId18"/>
    <p:sldId id="456" r:id="rId19"/>
    <p:sldId id="481" r:id="rId20"/>
    <p:sldId id="475" r:id="rId21"/>
    <p:sldId id="458" r:id="rId22"/>
    <p:sldId id="466" r:id="rId23"/>
    <p:sldId id="467" r:id="rId24"/>
    <p:sldId id="468" r:id="rId25"/>
    <p:sldId id="469" r:id="rId26"/>
    <p:sldId id="483" r:id="rId27"/>
    <p:sldId id="478" r:id="rId28"/>
    <p:sldId id="470" r:id="rId29"/>
    <p:sldId id="410" r:id="rId30"/>
    <p:sldId id="411" r:id="rId31"/>
    <p:sldId id="428" r:id="rId32"/>
    <p:sldId id="429" r:id="rId33"/>
    <p:sldId id="430" r:id="rId34"/>
    <p:sldId id="431" r:id="rId35"/>
    <p:sldId id="432" r:id="rId36"/>
    <p:sldId id="485" r:id="rId37"/>
    <p:sldId id="434" r:id="rId38"/>
    <p:sldId id="433" r:id="rId39"/>
    <p:sldId id="460" r:id="rId40"/>
    <p:sldId id="440" r:id="rId41"/>
    <p:sldId id="439" r:id="rId42"/>
    <p:sldId id="436" r:id="rId43"/>
    <p:sldId id="479" r:id="rId44"/>
    <p:sldId id="480" r:id="rId45"/>
    <p:sldId id="445" r:id="rId46"/>
    <p:sldId id="412" r:id="rId47"/>
    <p:sldId id="413" r:id="rId48"/>
    <p:sldId id="444" r:id="rId49"/>
    <p:sldId id="309" r:id="rId50"/>
  </p:sldIdLst>
  <p:sldSz cx="9144000" cy="6858000" type="screen4x3"/>
  <p:notesSz cx="6858000" cy="9144000"/>
  <p:custDataLst>
    <p:tags r:id="rId52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FFFF99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43" autoAdjust="0"/>
    <p:restoredTop sz="91656" autoAdjust="0"/>
  </p:normalViewPr>
  <p:slideViewPr>
    <p:cSldViewPr snapToGrid="0" snapToObjects="1">
      <p:cViewPr>
        <p:scale>
          <a:sx n="80" d="100"/>
          <a:sy n="80" d="100"/>
        </p:scale>
        <p:origin x="-828" y="-3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290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9" Type="http://schemas.openxmlformats.org/officeDocument/2006/relationships/slide" Target="slides/slide31.xml"/><Relationship Id="rId21" Type="http://schemas.openxmlformats.org/officeDocument/2006/relationships/slide" Target="slides/slide13.xml"/><Relationship Id="rId34" Type="http://schemas.openxmlformats.org/officeDocument/2006/relationships/slide" Target="slides/slide26.xml"/><Relationship Id="rId42" Type="http://schemas.openxmlformats.org/officeDocument/2006/relationships/slide" Target="slides/slide34.xml"/><Relationship Id="rId47" Type="http://schemas.openxmlformats.org/officeDocument/2006/relationships/slide" Target="slides/slide39.xml"/><Relationship Id="rId50" Type="http://schemas.openxmlformats.org/officeDocument/2006/relationships/slide" Target="slides/slide42.xml"/><Relationship Id="rId55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slide" Target="slides/slide25.xml"/><Relationship Id="rId38" Type="http://schemas.openxmlformats.org/officeDocument/2006/relationships/slide" Target="slides/slide30.xml"/><Relationship Id="rId46" Type="http://schemas.openxmlformats.org/officeDocument/2006/relationships/slide" Target="slides/slide38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slide" Target="slides/slide21.xml"/><Relationship Id="rId41" Type="http://schemas.openxmlformats.org/officeDocument/2006/relationships/slide" Target="slides/slide33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slide" Target="slides/slide24.xml"/><Relationship Id="rId37" Type="http://schemas.openxmlformats.org/officeDocument/2006/relationships/slide" Target="slides/slide29.xml"/><Relationship Id="rId40" Type="http://schemas.openxmlformats.org/officeDocument/2006/relationships/slide" Target="slides/slide32.xml"/><Relationship Id="rId45" Type="http://schemas.openxmlformats.org/officeDocument/2006/relationships/slide" Target="slides/slide37.xml"/><Relationship Id="rId53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openxmlformats.org/officeDocument/2006/relationships/slide" Target="slides/slide28.xml"/><Relationship Id="rId49" Type="http://schemas.openxmlformats.org/officeDocument/2006/relationships/slide" Target="slides/slide41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slide" Target="slides/slide23.xml"/><Relationship Id="rId44" Type="http://schemas.openxmlformats.org/officeDocument/2006/relationships/slide" Target="slides/slide36.xml"/><Relationship Id="rId52" Type="http://schemas.openxmlformats.org/officeDocument/2006/relationships/tags" Target="tags/tag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openxmlformats.org/officeDocument/2006/relationships/slide" Target="slides/slide27.xml"/><Relationship Id="rId43" Type="http://schemas.openxmlformats.org/officeDocument/2006/relationships/slide" Target="slides/slide35.xml"/><Relationship Id="rId48" Type="http://schemas.openxmlformats.org/officeDocument/2006/relationships/slide" Target="slides/slide40.xml"/><Relationship Id="rId56" Type="http://schemas.openxmlformats.org/officeDocument/2006/relationships/tableStyles" Target="tableStyles.xml"/><Relationship Id="rId8" Type="http://schemas.openxmlformats.org/officeDocument/2006/relationships/slideMaster" Target="slideMasters/slideMaster8.xml"/><Relationship Id="rId51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8E981704-8EA8-4333-8A32-4D67688D67C7}" type="datetimeFigureOut">
              <a:rPr lang="zh-TW" altLang="en-US"/>
              <a:pPr>
                <a:defRPr/>
              </a:pPr>
              <a:t>2015/12/29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  <a:endParaRPr lang="zh-TW" altLang="en-US" noProof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6EAF4856-5E41-4655-B340-A0B67C61AE50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新細明體" charset="0"/>
        <a:cs typeface="新細明體" charset="0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新細明體" charset="0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新細明體" charset="0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新細明體" charset="0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新細明體" charset="0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EAF4856-5E41-4655-B340-A0B67C61AE50}" type="slidenum">
              <a:rPr lang="zh-TW" altLang="en-US" smtClean="0"/>
              <a:pPr>
                <a:defRPr/>
              </a:pPr>
              <a:t>1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EAF4856-5E41-4655-B340-A0B67C61AE50}" type="slidenum">
              <a:rPr lang="zh-TW" altLang="en-US" smtClean="0"/>
              <a:pPr>
                <a:defRPr/>
              </a:pPr>
              <a:t>2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EAF4856-5E41-4655-B340-A0B67C61AE50}" type="slidenum">
              <a:rPr lang="zh-TW" altLang="en-US" smtClean="0"/>
              <a:pPr>
                <a:defRPr/>
              </a:pPr>
              <a:t>3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EAF4856-5E41-4655-B340-A0B67C61AE50}" type="slidenum">
              <a:rPr lang="zh-TW" altLang="en-US" smtClean="0"/>
              <a:pPr>
                <a:defRPr/>
              </a:pPr>
              <a:t>4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EAF4856-5E41-4655-B340-A0B67C61AE50}" type="slidenum">
              <a:rPr lang="zh-TW" altLang="en-US" smtClean="0"/>
              <a:pPr>
                <a:defRPr/>
              </a:pPr>
              <a:t>5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EAF4856-5E41-4655-B340-A0B67C61AE50}" type="slidenum">
              <a:rPr lang="zh-TW" altLang="en-US" smtClean="0"/>
              <a:pPr>
                <a:defRPr/>
              </a:pPr>
              <a:t>6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EAF4856-5E41-4655-B340-A0B67C61AE50}" type="slidenum">
              <a:rPr lang="zh-TW" altLang="en-US" smtClean="0"/>
              <a:pPr>
                <a:defRPr/>
              </a:pPr>
              <a:t>7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EAF4856-5E41-4655-B340-A0B67C61AE50}" type="slidenum">
              <a:rPr lang="zh-TW" altLang="en-US" smtClean="0"/>
              <a:pPr>
                <a:defRPr/>
              </a:pPr>
              <a:t>8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Rectangle 5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AABF3F0-EF01-40FB-905C-4D98FF4AF729}" type="slidenum">
              <a:rPr lang="en-US" altLang="zh-TW">
                <a:solidFill>
                  <a:srgbClr val="1F497D"/>
                </a:solidFill>
              </a:rPr>
              <a:pPr>
                <a:defRPr/>
              </a:pPr>
              <a:t>9</a:t>
            </a:fld>
            <a:endParaRPr lang="en-US" altLang="zh-TW">
              <a:solidFill>
                <a:srgbClr val="1F497D"/>
              </a:solidFill>
            </a:endParaRPr>
          </a:p>
        </p:txBody>
      </p:sp>
      <p:sp>
        <p:nvSpPr>
          <p:cNvPr id="118786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 sz="2000">
              <a:solidFill>
                <a:srgbClr val="1F497D"/>
              </a:solidFill>
              <a:latin typeface="Bookman Old Style" pitchFamily="18" charset="0"/>
              <a:ea typeface="文新字海-中楷"/>
              <a:cs typeface="文新字海-中楷"/>
            </a:endParaRPr>
          </a:p>
        </p:txBody>
      </p:sp>
      <p:sp>
        <p:nvSpPr>
          <p:cNvPr id="118787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defTabSz="762000"/>
            <a:r>
              <a:rPr lang="en-US" altLang="zh-TW" sz="1000" i="1">
                <a:solidFill>
                  <a:srgbClr val="000000"/>
                </a:solidFill>
                <a:latin typeface="新細明體" charset="-120"/>
              </a:rPr>
              <a:t>6</a:t>
            </a:r>
          </a:p>
        </p:txBody>
      </p:sp>
      <p:sp>
        <p:nvSpPr>
          <p:cNvPr id="118788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 sz="2000">
              <a:solidFill>
                <a:srgbClr val="1F497D"/>
              </a:solidFill>
              <a:latin typeface="Bookman Old Style" pitchFamily="18" charset="0"/>
              <a:ea typeface="文新字海-中楷"/>
              <a:cs typeface="文新字海-中楷"/>
            </a:endParaRPr>
          </a:p>
        </p:txBody>
      </p:sp>
      <p:sp>
        <p:nvSpPr>
          <p:cNvPr id="118789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 sz="2000">
              <a:solidFill>
                <a:srgbClr val="1F497D"/>
              </a:solidFill>
              <a:latin typeface="Bookman Old Style" pitchFamily="18" charset="0"/>
              <a:ea typeface="文新字海-中楷"/>
              <a:cs typeface="文新字海-中楷"/>
            </a:endParaRPr>
          </a:p>
        </p:txBody>
      </p:sp>
      <p:sp>
        <p:nvSpPr>
          <p:cNvPr id="118790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 sz="2000">
              <a:solidFill>
                <a:srgbClr val="1F497D"/>
              </a:solidFill>
              <a:latin typeface="Bookman Old Style" pitchFamily="18" charset="0"/>
              <a:ea typeface="文新字海-中楷"/>
              <a:cs typeface="文新字海-中楷"/>
            </a:endParaRPr>
          </a:p>
        </p:txBody>
      </p:sp>
      <p:sp>
        <p:nvSpPr>
          <p:cNvPr id="118791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defTabSz="762000"/>
            <a:r>
              <a:rPr lang="en-US" altLang="zh-TW" sz="1000" i="1">
                <a:solidFill>
                  <a:srgbClr val="000000"/>
                </a:solidFill>
                <a:latin typeface="新細明體" charset="-120"/>
              </a:rPr>
              <a:t>6</a:t>
            </a:r>
          </a:p>
        </p:txBody>
      </p:sp>
      <p:sp>
        <p:nvSpPr>
          <p:cNvPr id="118792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 sz="2000">
              <a:solidFill>
                <a:srgbClr val="1F497D"/>
              </a:solidFill>
              <a:latin typeface="Bookman Old Style" pitchFamily="18" charset="0"/>
              <a:ea typeface="文新字海-中楷"/>
              <a:cs typeface="文新字海-中楷"/>
            </a:endParaRPr>
          </a:p>
        </p:txBody>
      </p:sp>
      <p:sp>
        <p:nvSpPr>
          <p:cNvPr id="118793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 sz="2000">
              <a:solidFill>
                <a:srgbClr val="1F497D"/>
              </a:solidFill>
              <a:latin typeface="Bookman Old Style" pitchFamily="18" charset="0"/>
              <a:ea typeface="文新字海-中楷"/>
              <a:cs typeface="文新字海-中楷"/>
            </a:endParaRPr>
          </a:p>
        </p:txBody>
      </p:sp>
      <p:sp>
        <p:nvSpPr>
          <p:cNvPr id="118794" name="Rectangle 10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 sz="2000">
              <a:solidFill>
                <a:srgbClr val="1F497D"/>
              </a:solidFill>
              <a:latin typeface="Bookman Old Style" pitchFamily="18" charset="0"/>
              <a:ea typeface="文新字海-中楷"/>
              <a:cs typeface="文新字海-中楷"/>
            </a:endParaRPr>
          </a:p>
        </p:txBody>
      </p:sp>
      <p:sp>
        <p:nvSpPr>
          <p:cNvPr id="118795" name="Rectangle 11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defTabSz="762000"/>
            <a:r>
              <a:rPr lang="en-US" altLang="zh-TW" sz="1000" i="1">
                <a:solidFill>
                  <a:srgbClr val="000000"/>
                </a:solidFill>
                <a:latin typeface="新細明體" charset="-120"/>
              </a:rPr>
              <a:t>53</a:t>
            </a:r>
          </a:p>
        </p:txBody>
      </p:sp>
      <p:sp>
        <p:nvSpPr>
          <p:cNvPr id="118796" name="Rectangle 12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 sz="2000">
              <a:solidFill>
                <a:srgbClr val="1F497D"/>
              </a:solidFill>
              <a:latin typeface="Bookman Old Style" pitchFamily="18" charset="0"/>
              <a:ea typeface="文新字海-中楷"/>
              <a:cs typeface="文新字海-中楷"/>
            </a:endParaRPr>
          </a:p>
        </p:txBody>
      </p:sp>
      <p:sp>
        <p:nvSpPr>
          <p:cNvPr id="118797" name="Rectangle 13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 sz="2000">
              <a:solidFill>
                <a:srgbClr val="1F497D"/>
              </a:solidFill>
              <a:latin typeface="Bookman Old Style" pitchFamily="18" charset="0"/>
              <a:ea typeface="文新字海-中楷"/>
              <a:cs typeface="文新字海-中楷"/>
            </a:endParaRPr>
          </a:p>
        </p:txBody>
      </p:sp>
      <p:sp>
        <p:nvSpPr>
          <p:cNvPr id="118798" name="Rectangle 14"/>
          <p:cNvSpPr>
            <a:spLocks noChangeArrowheads="1"/>
          </p:cNvSpPr>
          <p:nvPr/>
        </p:nvSpPr>
        <p:spPr bwMode="auto">
          <a:xfrm>
            <a:off x="3884613" y="0"/>
            <a:ext cx="2973387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 sz="2000">
              <a:solidFill>
                <a:srgbClr val="1F497D"/>
              </a:solidFill>
              <a:latin typeface="Bookman Old Style" pitchFamily="18" charset="0"/>
              <a:ea typeface="文新字海-中楷"/>
              <a:cs typeface="文新字海-中楷"/>
            </a:endParaRPr>
          </a:p>
        </p:txBody>
      </p:sp>
      <p:sp>
        <p:nvSpPr>
          <p:cNvPr id="118799" name="Rectangle 15"/>
          <p:cNvSpPr>
            <a:spLocks noChangeArrowheads="1"/>
          </p:cNvSpPr>
          <p:nvPr/>
        </p:nvSpPr>
        <p:spPr bwMode="auto">
          <a:xfrm>
            <a:off x="3884613" y="8685213"/>
            <a:ext cx="2973387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defTabSz="762000"/>
            <a:r>
              <a:rPr lang="en-US" altLang="zh-TW" sz="1000" i="1">
                <a:solidFill>
                  <a:srgbClr val="000000"/>
                </a:solidFill>
                <a:latin typeface="新細明體" charset="-120"/>
              </a:rPr>
              <a:t>53</a:t>
            </a:r>
          </a:p>
        </p:txBody>
      </p:sp>
      <p:sp>
        <p:nvSpPr>
          <p:cNvPr id="118800" name="Rectangle 16"/>
          <p:cNvSpPr>
            <a:spLocks noChangeArrowheads="1"/>
          </p:cNvSpPr>
          <p:nvPr/>
        </p:nvSpPr>
        <p:spPr bwMode="auto">
          <a:xfrm>
            <a:off x="-1588" y="8685213"/>
            <a:ext cx="2971801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 sz="2000">
              <a:solidFill>
                <a:srgbClr val="1F497D"/>
              </a:solidFill>
              <a:latin typeface="Bookman Old Style" pitchFamily="18" charset="0"/>
              <a:ea typeface="文新字海-中楷"/>
              <a:cs typeface="文新字海-中楷"/>
            </a:endParaRPr>
          </a:p>
        </p:txBody>
      </p:sp>
      <p:sp>
        <p:nvSpPr>
          <p:cNvPr id="118801" name="Rectangle 17"/>
          <p:cNvSpPr>
            <a:spLocks noChangeArrowheads="1"/>
          </p:cNvSpPr>
          <p:nvPr/>
        </p:nvSpPr>
        <p:spPr bwMode="auto">
          <a:xfrm>
            <a:off x="-1588" y="0"/>
            <a:ext cx="2971801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 sz="2000">
              <a:solidFill>
                <a:srgbClr val="1F497D"/>
              </a:solidFill>
              <a:latin typeface="Bookman Old Style" pitchFamily="18" charset="0"/>
              <a:ea typeface="文新字海-中楷"/>
              <a:cs typeface="文新字海-中楷"/>
            </a:endParaRPr>
          </a:p>
        </p:txBody>
      </p:sp>
      <p:sp>
        <p:nvSpPr>
          <p:cNvPr id="118802" name="Rectangle 18"/>
          <p:cNvSpPr>
            <a:spLocks noChangeArrowheads="1"/>
          </p:cNvSpPr>
          <p:nvPr/>
        </p:nvSpPr>
        <p:spPr bwMode="auto">
          <a:xfrm>
            <a:off x="3884613" y="0"/>
            <a:ext cx="2973387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 sz="2000">
              <a:solidFill>
                <a:srgbClr val="1F497D"/>
              </a:solidFill>
              <a:latin typeface="Bookman Old Style" pitchFamily="18" charset="0"/>
              <a:ea typeface="文新字海-中楷"/>
              <a:cs typeface="文新字海-中楷"/>
            </a:endParaRPr>
          </a:p>
        </p:txBody>
      </p:sp>
      <p:sp>
        <p:nvSpPr>
          <p:cNvPr id="118803" name="Rectangle 19"/>
          <p:cNvSpPr>
            <a:spLocks noChangeArrowheads="1"/>
          </p:cNvSpPr>
          <p:nvPr/>
        </p:nvSpPr>
        <p:spPr bwMode="auto">
          <a:xfrm>
            <a:off x="3884613" y="8685213"/>
            <a:ext cx="2973387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defTabSz="762000"/>
            <a:r>
              <a:rPr lang="en-US" altLang="zh-TW" sz="1000" i="1">
                <a:solidFill>
                  <a:srgbClr val="000000"/>
                </a:solidFill>
                <a:latin typeface="新細明體" charset="-120"/>
              </a:rPr>
              <a:t>52</a:t>
            </a:r>
          </a:p>
        </p:txBody>
      </p:sp>
      <p:sp>
        <p:nvSpPr>
          <p:cNvPr id="118804" name="Rectangle 20"/>
          <p:cNvSpPr>
            <a:spLocks noChangeArrowheads="1"/>
          </p:cNvSpPr>
          <p:nvPr/>
        </p:nvSpPr>
        <p:spPr bwMode="auto">
          <a:xfrm>
            <a:off x="-1588" y="8685213"/>
            <a:ext cx="2971801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 sz="2000">
              <a:solidFill>
                <a:srgbClr val="1F497D"/>
              </a:solidFill>
              <a:latin typeface="Bookman Old Style" pitchFamily="18" charset="0"/>
              <a:ea typeface="文新字海-中楷"/>
              <a:cs typeface="文新字海-中楷"/>
            </a:endParaRPr>
          </a:p>
        </p:txBody>
      </p:sp>
      <p:sp>
        <p:nvSpPr>
          <p:cNvPr id="118805" name="Rectangle 21"/>
          <p:cNvSpPr>
            <a:spLocks noChangeArrowheads="1"/>
          </p:cNvSpPr>
          <p:nvPr/>
        </p:nvSpPr>
        <p:spPr bwMode="auto">
          <a:xfrm>
            <a:off x="-1588" y="0"/>
            <a:ext cx="2971801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 sz="2000">
              <a:solidFill>
                <a:srgbClr val="1F497D"/>
              </a:solidFill>
              <a:latin typeface="Bookman Old Style" pitchFamily="18" charset="0"/>
              <a:ea typeface="文新字海-中楷"/>
              <a:cs typeface="文新字海-中楷"/>
            </a:endParaRPr>
          </a:p>
        </p:txBody>
      </p:sp>
      <p:sp>
        <p:nvSpPr>
          <p:cNvPr id="118806" name="Rectangle 22"/>
          <p:cNvSpPr>
            <a:spLocks noChangeArrowheads="1"/>
          </p:cNvSpPr>
          <p:nvPr/>
        </p:nvSpPr>
        <p:spPr bwMode="auto">
          <a:xfrm>
            <a:off x="3884613" y="0"/>
            <a:ext cx="2973387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 sz="2000">
              <a:solidFill>
                <a:srgbClr val="1F497D"/>
              </a:solidFill>
              <a:latin typeface="Bookman Old Style" pitchFamily="18" charset="0"/>
              <a:ea typeface="文新字海-中楷"/>
              <a:cs typeface="文新字海-中楷"/>
            </a:endParaRPr>
          </a:p>
        </p:txBody>
      </p:sp>
      <p:sp>
        <p:nvSpPr>
          <p:cNvPr id="118807" name="Rectangle 23"/>
          <p:cNvSpPr>
            <a:spLocks noChangeArrowheads="1"/>
          </p:cNvSpPr>
          <p:nvPr/>
        </p:nvSpPr>
        <p:spPr bwMode="auto">
          <a:xfrm>
            <a:off x="3884613" y="8685213"/>
            <a:ext cx="2973387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defTabSz="762000"/>
            <a:r>
              <a:rPr lang="en-US" altLang="zh-TW" sz="1000" i="1">
                <a:solidFill>
                  <a:srgbClr val="000000"/>
                </a:solidFill>
                <a:latin typeface="新細明體" charset="-120"/>
              </a:rPr>
              <a:t>43</a:t>
            </a:r>
          </a:p>
        </p:txBody>
      </p:sp>
      <p:sp>
        <p:nvSpPr>
          <p:cNvPr id="118808" name="Rectangle 24"/>
          <p:cNvSpPr>
            <a:spLocks noChangeArrowheads="1"/>
          </p:cNvSpPr>
          <p:nvPr/>
        </p:nvSpPr>
        <p:spPr bwMode="auto">
          <a:xfrm>
            <a:off x="-1588" y="8685213"/>
            <a:ext cx="2971801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 sz="2000">
              <a:solidFill>
                <a:srgbClr val="1F497D"/>
              </a:solidFill>
              <a:latin typeface="Bookman Old Style" pitchFamily="18" charset="0"/>
              <a:ea typeface="文新字海-中楷"/>
              <a:cs typeface="文新字海-中楷"/>
            </a:endParaRPr>
          </a:p>
        </p:txBody>
      </p:sp>
      <p:sp>
        <p:nvSpPr>
          <p:cNvPr id="118809" name="Rectangle 25"/>
          <p:cNvSpPr>
            <a:spLocks noChangeArrowheads="1"/>
          </p:cNvSpPr>
          <p:nvPr/>
        </p:nvSpPr>
        <p:spPr bwMode="auto">
          <a:xfrm>
            <a:off x="-1588" y="0"/>
            <a:ext cx="2971801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 sz="2000">
              <a:solidFill>
                <a:srgbClr val="1F497D"/>
              </a:solidFill>
              <a:latin typeface="Bookman Old Style" pitchFamily="18" charset="0"/>
              <a:ea typeface="文新字海-中楷"/>
              <a:cs typeface="文新字海-中楷"/>
            </a:endParaRPr>
          </a:p>
        </p:txBody>
      </p:sp>
      <p:sp>
        <p:nvSpPr>
          <p:cNvPr id="118810" name="Rectangle 26"/>
          <p:cNvSpPr>
            <a:spLocks noChangeArrowheads="1"/>
          </p:cNvSpPr>
          <p:nvPr/>
        </p:nvSpPr>
        <p:spPr bwMode="auto">
          <a:xfrm>
            <a:off x="3884613" y="0"/>
            <a:ext cx="2973387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 sz="2000">
              <a:solidFill>
                <a:srgbClr val="1F497D"/>
              </a:solidFill>
              <a:latin typeface="Bookman Old Style" pitchFamily="18" charset="0"/>
              <a:ea typeface="文新字海-中楷"/>
              <a:cs typeface="文新字海-中楷"/>
            </a:endParaRPr>
          </a:p>
        </p:txBody>
      </p:sp>
      <p:sp>
        <p:nvSpPr>
          <p:cNvPr id="118811" name="Rectangle 27"/>
          <p:cNvSpPr>
            <a:spLocks noChangeArrowheads="1"/>
          </p:cNvSpPr>
          <p:nvPr/>
        </p:nvSpPr>
        <p:spPr bwMode="auto">
          <a:xfrm>
            <a:off x="3884613" y="8685213"/>
            <a:ext cx="2973387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defTabSz="762000"/>
            <a:r>
              <a:rPr lang="en-US" altLang="zh-TW" sz="1000" i="1">
                <a:solidFill>
                  <a:srgbClr val="000000"/>
                </a:solidFill>
                <a:latin typeface="新細明體" charset="-120"/>
              </a:rPr>
              <a:t>31</a:t>
            </a:r>
          </a:p>
        </p:txBody>
      </p:sp>
      <p:sp>
        <p:nvSpPr>
          <p:cNvPr id="118812" name="Rectangle 28"/>
          <p:cNvSpPr>
            <a:spLocks noChangeArrowheads="1"/>
          </p:cNvSpPr>
          <p:nvPr/>
        </p:nvSpPr>
        <p:spPr bwMode="auto">
          <a:xfrm>
            <a:off x="-1588" y="8685213"/>
            <a:ext cx="2971801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 sz="2000">
              <a:solidFill>
                <a:srgbClr val="1F497D"/>
              </a:solidFill>
              <a:latin typeface="Bookman Old Style" pitchFamily="18" charset="0"/>
              <a:ea typeface="文新字海-中楷"/>
              <a:cs typeface="文新字海-中楷"/>
            </a:endParaRPr>
          </a:p>
        </p:txBody>
      </p:sp>
      <p:sp>
        <p:nvSpPr>
          <p:cNvPr id="118813" name="Rectangle 29"/>
          <p:cNvSpPr>
            <a:spLocks noChangeArrowheads="1"/>
          </p:cNvSpPr>
          <p:nvPr/>
        </p:nvSpPr>
        <p:spPr bwMode="auto">
          <a:xfrm>
            <a:off x="-1588" y="0"/>
            <a:ext cx="2971801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 sz="2000">
              <a:solidFill>
                <a:srgbClr val="1F497D"/>
              </a:solidFill>
              <a:latin typeface="Bookman Old Style" pitchFamily="18" charset="0"/>
              <a:ea typeface="文新字海-中楷"/>
              <a:cs typeface="文新字海-中楷"/>
            </a:endParaRPr>
          </a:p>
        </p:txBody>
      </p:sp>
      <p:sp>
        <p:nvSpPr>
          <p:cNvPr id="118814" name="Rectangle 30"/>
          <p:cNvSpPr>
            <a:spLocks noChangeArrowheads="1"/>
          </p:cNvSpPr>
          <p:nvPr/>
        </p:nvSpPr>
        <p:spPr bwMode="auto">
          <a:xfrm>
            <a:off x="3884613" y="0"/>
            <a:ext cx="2973387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 sz="2000">
              <a:solidFill>
                <a:srgbClr val="1F497D"/>
              </a:solidFill>
              <a:latin typeface="Bookman Old Style" pitchFamily="18" charset="0"/>
              <a:ea typeface="文新字海-中楷"/>
              <a:cs typeface="文新字海-中楷"/>
            </a:endParaRPr>
          </a:p>
        </p:txBody>
      </p:sp>
      <p:sp>
        <p:nvSpPr>
          <p:cNvPr id="118815" name="Rectangle 31"/>
          <p:cNvSpPr>
            <a:spLocks noChangeArrowheads="1"/>
          </p:cNvSpPr>
          <p:nvPr/>
        </p:nvSpPr>
        <p:spPr bwMode="auto">
          <a:xfrm>
            <a:off x="3884613" y="8685213"/>
            <a:ext cx="2973387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defTabSz="762000"/>
            <a:r>
              <a:rPr lang="en-US" altLang="zh-TW" sz="1000" i="1">
                <a:solidFill>
                  <a:srgbClr val="000000"/>
                </a:solidFill>
                <a:latin typeface="新細明體" charset="-120"/>
              </a:rPr>
              <a:t>31</a:t>
            </a:r>
          </a:p>
        </p:txBody>
      </p:sp>
      <p:sp>
        <p:nvSpPr>
          <p:cNvPr id="118816" name="Rectangle 32"/>
          <p:cNvSpPr>
            <a:spLocks noChangeArrowheads="1"/>
          </p:cNvSpPr>
          <p:nvPr/>
        </p:nvSpPr>
        <p:spPr bwMode="auto">
          <a:xfrm>
            <a:off x="-1588" y="8685213"/>
            <a:ext cx="2971801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 sz="2000">
              <a:solidFill>
                <a:srgbClr val="1F497D"/>
              </a:solidFill>
              <a:latin typeface="Bookman Old Style" pitchFamily="18" charset="0"/>
              <a:ea typeface="文新字海-中楷"/>
              <a:cs typeface="文新字海-中楷"/>
            </a:endParaRPr>
          </a:p>
        </p:txBody>
      </p:sp>
      <p:sp>
        <p:nvSpPr>
          <p:cNvPr id="118817" name="Rectangle 33"/>
          <p:cNvSpPr>
            <a:spLocks noChangeArrowheads="1"/>
          </p:cNvSpPr>
          <p:nvPr/>
        </p:nvSpPr>
        <p:spPr bwMode="auto">
          <a:xfrm>
            <a:off x="-1588" y="0"/>
            <a:ext cx="2971801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 sz="2000">
              <a:solidFill>
                <a:srgbClr val="1F497D"/>
              </a:solidFill>
              <a:latin typeface="Bookman Old Style" pitchFamily="18" charset="0"/>
              <a:ea typeface="文新字海-中楷"/>
              <a:cs typeface="文新字海-中楷"/>
            </a:endParaRPr>
          </a:p>
        </p:txBody>
      </p:sp>
      <p:sp>
        <p:nvSpPr>
          <p:cNvPr id="118818" name="Rectangle 34"/>
          <p:cNvSpPr>
            <a:spLocks noChangeArrowheads="1"/>
          </p:cNvSpPr>
          <p:nvPr/>
        </p:nvSpPr>
        <p:spPr bwMode="auto">
          <a:xfrm>
            <a:off x="3883025" y="0"/>
            <a:ext cx="2974975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 sz="2000">
              <a:solidFill>
                <a:srgbClr val="1F497D"/>
              </a:solidFill>
              <a:latin typeface="Bookman Old Style" pitchFamily="18" charset="0"/>
              <a:ea typeface="文新字海-中楷"/>
              <a:cs typeface="文新字海-中楷"/>
            </a:endParaRPr>
          </a:p>
        </p:txBody>
      </p:sp>
      <p:sp>
        <p:nvSpPr>
          <p:cNvPr id="118819" name="Rectangle 35"/>
          <p:cNvSpPr>
            <a:spLocks noChangeArrowheads="1"/>
          </p:cNvSpPr>
          <p:nvPr/>
        </p:nvSpPr>
        <p:spPr bwMode="auto">
          <a:xfrm>
            <a:off x="3883025" y="8683625"/>
            <a:ext cx="29749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defTabSz="762000"/>
            <a:r>
              <a:rPr lang="en-US" altLang="zh-TW" sz="1000" i="1">
                <a:solidFill>
                  <a:srgbClr val="000000"/>
                </a:solidFill>
                <a:latin typeface="新細明體" charset="-120"/>
              </a:rPr>
              <a:t>31</a:t>
            </a:r>
          </a:p>
        </p:txBody>
      </p:sp>
      <p:sp>
        <p:nvSpPr>
          <p:cNvPr id="118820" name="Rectangle 36"/>
          <p:cNvSpPr>
            <a:spLocks noChangeArrowheads="1"/>
          </p:cNvSpPr>
          <p:nvPr/>
        </p:nvSpPr>
        <p:spPr bwMode="auto">
          <a:xfrm>
            <a:off x="-1588" y="8683625"/>
            <a:ext cx="2970213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 sz="2000">
              <a:solidFill>
                <a:srgbClr val="1F497D"/>
              </a:solidFill>
              <a:latin typeface="Bookman Old Style" pitchFamily="18" charset="0"/>
              <a:ea typeface="文新字海-中楷"/>
              <a:cs typeface="文新字海-中楷"/>
            </a:endParaRPr>
          </a:p>
        </p:txBody>
      </p:sp>
      <p:sp>
        <p:nvSpPr>
          <p:cNvPr id="118821" name="Rectangle 37"/>
          <p:cNvSpPr>
            <a:spLocks noChangeArrowheads="1"/>
          </p:cNvSpPr>
          <p:nvPr/>
        </p:nvSpPr>
        <p:spPr bwMode="auto">
          <a:xfrm>
            <a:off x="-1588" y="0"/>
            <a:ext cx="2970213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 sz="2000">
              <a:solidFill>
                <a:srgbClr val="1F497D"/>
              </a:solidFill>
              <a:latin typeface="Bookman Old Style" pitchFamily="18" charset="0"/>
              <a:ea typeface="文新字海-中楷"/>
              <a:cs typeface="文新字海-中楷"/>
            </a:endParaRPr>
          </a:p>
        </p:txBody>
      </p:sp>
      <p:sp>
        <p:nvSpPr>
          <p:cNvPr id="118822" name="Rectangle 38"/>
          <p:cNvSpPr>
            <a:spLocks noChangeArrowheads="1"/>
          </p:cNvSpPr>
          <p:nvPr/>
        </p:nvSpPr>
        <p:spPr bwMode="auto">
          <a:xfrm>
            <a:off x="3883025" y="0"/>
            <a:ext cx="2974975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 sz="2000">
              <a:solidFill>
                <a:srgbClr val="1F497D"/>
              </a:solidFill>
              <a:latin typeface="Bookman Old Style" pitchFamily="18" charset="0"/>
              <a:ea typeface="文新字海-中楷"/>
              <a:cs typeface="文新字海-中楷"/>
            </a:endParaRPr>
          </a:p>
        </p:txBody>
      </p:sp>
      <p:sp>
        <p:nvSpPr>
          <p:cNvPr id="118823" name="Rectangle 39"/>
          <p:cNvSpPr>
            <a:spLocks noChangeArrowheads="1"/>
          </p:cNvSpPr>
          <p:nvPr/>
        </p:nvSpPr>
        <p:spPr bwMode="auto">
          <a:xfrm>
            <a:off x="3883025" y="8683625"/>
            <a:ext cx="29749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defTabSz="762000"/>
            <a:r>
              <a:rPr lang="en-US" altLang="zh-TW" sz="1000" i="1">
                <a:solidFill>
                  <a:srgbClr val="000000"/>
                </a:solidFill>
                <a:latin typeface="新細明體" charset="-120"/>
              </a:rPr>
              <a:t>29</a:t>
            </a:r>
          </a:p>
        </p:txBody>
      </p:sp>
      <p:sp>
        <p:nvSpPr>
          <p:cNvPr id="118824" name="Rectangle 40"/>
          <p:cNvSpPr>
            <a:spLocks noChangeArrowheads="1"/>
          </p:cNvSpPr>
          <p:nvPr/>
        </p:nvSpPr>
        <p:spPr bwMode="auto">
          <a:xfrm>
            <a:off x="-1588" y="8683625"/>
            <a:ext cx="2970213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 sz="2000">
              <a:solidFill>
                <a:srgbClr val="1F497D"/>
              </a:solidFill>
              <a:latin typeface="Bookman Old Style" pitchFamily="18" charset="0"/>
              <a:ea typeface="文新字海-中楷"/>
              <a:cs typeface="文新字海-中楷"/>
            </a:endParaRPr>
          </a:p>
        </p:txBody>
      </p:sp>
      <p:sp>
        <p:nvSpPr>
          <p:cNvPr id="118825" name="Rectangle 41"/>
          <p:cNvSpPr>
            <a:spLocks noChangeArrowheads="1"/>
          </p:cNvSpPr>
          <p:nvPr/>
        </p:nvSpPr>
        <p:spPr bwMode="auto">
          <a:xfrm>
            <a:off x="-1588" y="0"/>
            <a:ext cx="2970213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 sz="2000">
              <a:solidFill>
                <a:srgbClr val="1F497D"/>
              </a:solidFill>
              <a:latin typeface="Bookman Old Style" pitchFamily="18" charset="0"/>
              <a:ea typeface="文新字海-中楷"/>
              <a:cs typeface="文新字海-中楷"/>
            </a:endParaRPr>
          </a:p>
        </p:txBody>
      </p:sp>
      <p:sp>
        <p:nvSpPr>
          <p:cNvPr id="118826" name="Rectangle 42"/>
          <p:cNvSpPr>
            <a:spLocks noChangeArrowheads="1"/>
          </p:cNvSpPr>
          <p:nvPr/>
        </p:nvSpPr>
        <p:spPr bwMode="auto">
          <a:xfrm>
            <a:off x="3883025" y="0"/>
            <a:ext cx="2974975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 sz="2000">
              <a:solidFill>
                <a:srgbClr val="1F497D"/>
              </a:solidFill>
              <a:latin typeface="Bookman Old Style" pitchFamily="18" charset="0"/>
              <a:ea typeface="文新字海-中楷"/>
              <a:cs typeface="文新字海-中楷"/>
            </a:endParaRPr>
          </a:p>
        </p:txBody>
      </p:sp>
      <p:sp>
        <p:nvSpPr>
          <p:cNvPr id="118827" name="Rectangle 43"/>
          <p:cNvSpPr>
            <a:spLocks noChangeArrowheads="1"/>
          </p:cNvSpPr>
          <p:nvPr/>
        </p:nvSpPr>
        <p:spPr bwMode="auto">
          <a:xfrm>
            <a:off x="3883025" y="8683625"/>
            <a:ext cx="29749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defTabSz="762000"/>
            <a:r>
              <a:rPr lang="en-US" altLang="zh-TW" sz="1000" i="1">
                <a:solidFill>
                  <a:srgbClr val="000000"/>
                </a:solidFill>
                <a:latin typeface="新細明體" charset="-120"/>
              </a:rPr>
              <a:t>20</a:t>
            </a:r>
          </a:p>
        </p:txBody>
      </p:sp>
      <p:sp>
        <p:nvSpPr>
          <p:cNvPr id="118828" name="Rectangle 44"/>
          <p:cNvSpPr>
            <a:spLocks noChangeArrowheads="1"/>
          </p:cNvSpPr>
          <p:nvPr/>
        </p:nvSpPr>
        <p:spPr bwMode="auto">
          <a:xfrm>
            <a:off x="-1588" y="8683625"/>
            <a:ext cx="2970213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 sz="2000">
              <a:solidFill>
                <a:srgbClr val="1F497D"/>
              </a:solidFill>
              <a:latin typeface="Bookman Old Style" pitchFamily="18" charset="0"/>
              <a:ea typeface="文新字海-中楷"/>
              <a:cs typeface="文新字海-中楷"/>
            </a:endParaRPr>
          </a:p>
        </p:txBody>
      </p:sp>
      <p:sp>
        <p:nvSpPr>
          <p:cNvPr id="118829" name="Rectangle 45"/>
          <p:cNvSpPr>
            <a:spLocks noChangeArrowheads="1"/>
          </p:cNvSpPr>
          <p:nvPr/>
        </p:nvSpPr>
        <p:spPr bwMode="auto">
          <a:xfrm>
            <a:off x="-1588" y="0"/>
            <a:ext cx="2970213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 sz="2000">
              <a:solidFill>
                <a:srgbClr val="1F497D"/>
              </a:solidFill>
              <a:latin typeface="Bookman Old Style" pitchFamily="18" charset="0"/>
              <a:ea typeface="文新字海-中楷"/>
              <a:cs typeface="文新字海-中楷"/>
            </a:endParaRPr>
          </a:p>
        </p:txBody>
      </p:sp>
      <p:sp>
        <p:nvSpPr>
          <p:cNvPr id="118830" name="Rectangle 46"/>
          <p:cNvSpPr>
            <a:spLocks noGrp="1" noChangeArrowheads="1"/>
          </p:cNvSpPr>
          <p:nvPr>
            <p:ph type="body" idx="1"/>
          </p:nvPr>
        </p:nvSpPr>
        <p:spPr bwMode="auto">
          <a:xfrm>
            <a:off x="909638" y="4340225"/>
            <a:ext cx="5029200" cy="3849688"/>
          </a:xfrm>
          <a:noFill/>
        </p:spPr>
        <p:txBody>
          <a:bodyPr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defTabSz="914400" eaLnBrk="1" hangingPunct="1"/>
            <a:endParaRPr lang="zh-TW" altLang="en-US" smtClean="0">
              <a:ea typeface="新細明體" charset="-120"/>
            </a:endParaRPr>
          </a:p>
        </p:txBody>
      </p:sp>
      <p:sp>
        <p:nvSpPr>
          <p:cNvPr id="118831" name="Rectangle 47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2525" y="692150"/>
            <a:ext cx="4554538" cy="3416300"/>
          </a:xfrm>
          <a:noFill/>
          <a:ln cap="flat">
            <a:solidFill>
              <a:schemeClr val="tx1"/>
            </a:solidFill>
            <a:miter lim="800000"/>
            <a:headEnd/>
            <a:tailEnd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EAF4856-5E41-4655-B340-A0B67C61AE50}" type="slidenum">
              <a:rPr lang="zh-TW" altLang="en-US" smtClean="0"/>
              <a:pPr>
                <a:defRPr/>
              </a:pPr>
              <a:t>10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zh-TW" sz="1200" b="0" dirty="0" smtClean="0">
                <a:ea typeface="新細明體" charset="-120"/>
              </a:rPr>
              <a:t>2.1</a:t>
            </a:r>
            <a:r>
              <a:rPr lang="zh-TW" altLang="en-US" sz="1200" b="0" dirty="0" smtClean="0">
                <a:ea typeface="新細明體" charset="-120"/>
              </a:rPr>
              <a:t>原理 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EAF4856-5E41-4655-B340-A0B67C61AE50}" type="slidenum">
              <a:rPr lang="zh-TW" altLang="en-US" smtClean="0"/>
              <a:pPr>
                <a:defRPr/>
              </a:pPr>
              <a:t>11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zh-TW" sz="1200" b="0" dirty="0" smtClean="0">
                <a:ea typeface="新細明體" charset="-120"/>
              </a:rPr>
              <a:t>2.2</a:t>
            </a:r>
            <a:r>
              <a:rPr lang="zh-TW" altLang="en-US" sz="1200" b="0" dirty="0" smtClean="0">
                <a:ea typeface="新細明體" charset="-120"/>
              </a:rPr>
              <a:t>實驗室步驟 </a:t>
            </a:r>
            <a:endParaRPr lang="en-US" altLang="zh-TW" sz="1200" b="0" dirty="0" smtClean="0">
              <a:ea typeface="新細明體" charset="-120"/>
            </a:endParaRPr>
          </a:p>
          <a:p>
            <a:r>
              <a:rPr lang="en-US" altLang="zh-TW" sz="1200" b="0" dirty="0" smtClean="0">
                <a:ea typeface="新細明體" charset="-120"/>
              </a:rPr>
              <a:t>12~18</a:t>
            </a:r>
            <a:r>
              <a:rPr lang="zh-TW" altLang="en-US" sz="1200" b="0" dirty="0" smtClean="0">
                <a:ea typeface="新細明體" charset="-120"/>
              </a:rPr>
              <a:t>頁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EAF4856-5E41-4655-B340-A0B67C61AE50}" type="slidenum">
              <a:rPr lang="zh-TW" altLang="en-US" smtClean="0"/>
              <a:pPr>
                <a:defRPr/>
              </a:pPr>
              <a:t>12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EAF4856-5E41-4655-B340-A0B67C61AE50}" type="slidenum">
              <a:rPr lang="zh-TW" altLang="en-US" smtClean="0"/>
              <a:pPr>
                <a:defRPr/>
              </a:pPr>
              <a:t>13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EAF4856-5E41-4655-B340-A0B67C61AE50}" type="slidenum">
              <a:rPr lang="zh-TW" altLang="en-US" smtClean="0"/>
              <a:pPr>
                <a:defRPr/>
              </a:pPr>
              <a:t>14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EAF4856-5E41-4655-B340-A0B67C61AE50}" type="slidenum">
              <a:rPr lang="zh-TW" altLang="en-US" smtClean="0"/>
              <a:pPr>
                <a:defRPr/>
              </a:pPr>
              <a:t>15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EAF4856-5E41-4655-B340-A0B67C61AE50}" type="slidenum">
              <a:rPr lang="zh-TW" altLang="en-US" smtClean="0"/>
              <a:pPr>
                <a:defRPr/>
              </a:pPr>
              <a:t>16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EAF4856-5E41-4655-B340-A0B67C61AE50}" type="slidenum">
              <a:rPr lang="zh-TW" altLang="en-US" smtClean="0"/>
              <a:pPr>
                <a:defRPr/>
              </a:pPr>
              <a:t>17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EAF4856-5E41-4655-B340-A0B67C61AE50}" type="slidenum">
              <a:rPr lang="zh-TW" altLang="en-US" smtClean="0"/>
              <a:pPr>
                <a:defRPr/>
              </a:pPr>
              <a:t>18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zh-TW" sz="1200" b="0" dirty="0" smtClean="0">
                <a:ea typeface="新細明體" charset="-120"/>
              </a:rPr>
              <a:t>2.3</a:t>
            </a:r>
            <a:r>
              <a:rPr lang="zh-TW" altLang="en-US" sz="1200" b="0" dirty="0" smtClean="0">
                <a:ea typeface="新細明體" charset="-120"/>
              </a:rPr>
              <a:t>臨床判讀</a:t>
            </a:r>
            <a:endParaRPr lang="en-US" altLang="zh-TW" sz="1200" b="0" dirty="0" smtClean="0">
              <a:ea typeface="新細明體" charset="-120"/>
            </a:endParaRP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EAF4856-5E41-4655-B340-A0B67C61AE50}" type="slidenum">
              <a:rPr lang="zh-TW" altLang="en-US" smtClean="0"/>
              <a:pPr>
                <a:defRPr/>
              </a:pPr>
              <a:t>19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EAF4856-5E41-4655-B340-A0B67C61AE50}" type="slidenum">
              <a:rPr lang="zh-TW" altLang="en-US" smtClean="0"/>
              <a:pPr>
                <a:defRPr/>
              </a:pPr>
              <a:t>20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EAF4856-5E41-4655-B340-A0B67C61AE50}" type="slidenum">
              <a:rPr lang="zh-TW" altLang="en-US" smtClean="0"/>
              <a:pPr>
                <a:defRPr/>
              </a:pPr>
              <a:t>21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zh-TW" sz="1200" b="0" dirty="0" smtClean="0">
                <a:ea typeface="新細明體" charset="-120"/>
              </a:rPr>
              <a:t>3.1</a:t>
            </a:r>
            <a:r>
              <a:rPr lang="zh-TW" altLang="en-US" sz="1200" b="0" dirty="0" smtClean="0">
                <a:ea typeface="新細明體" charset="-120"/>
              </a:rPr>
              <a:t>原理 </a:t>
            </a:r>
            <a:endParaRPr lang="en-US" altLang="zh-TW" sz="1200" b="0" dirty="0" smtClean="0">
              <a:ea typeface="新細明體" charset="-120"/>
            </a:endParaRPr>
          </a:p>
          <a:p>
            <a:r>
              <a:rPr lang="en-US" altLang="zh-TW" sz="1200" b="0" dirty="0" smtClean="0">
                <a:ea typeface="新細明體" charset="-120"/>
              </a:rPr>
              <a:t>21~25</a:t>
            </a:r>
            <a:r>
              <a:rPr lang="zh-TW" altLang="en-US" sz="1200" b="0" dirty="0" smtClean="0">
                <a:ea typeface="新細明體" charset="-120"/>
              </a:rPr>
              <a:t>頁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EAF4856-5E41-4655-B340-A0B67C61AE50}" type="slidenum">
              <a:rPr lang="zh-TW" altLang="en-US" smtClean="0"/>
              <a:pPr>
                <a:defRPr/>
              </a:pPr>
              <a:t>22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874713" fontAlgn="base">
              <a:spcBef>
                <a:spcPct val="0"/>
              </a:spcBef>
              <a:spcAft>
                <a:spcPct val="0"/>
              </a:spcAft>
            </a:pPr>
            <a:fld id="{537BC45A-DF67-4AE2-A542-6A4594F8A746}" type="slidenum">
              <a:rPr lang="en-US" altLang="zh-TW" sz="1100" smtClean="0">
                <a:solidFill>
                  <a:srgbClr val="000000"/>
                </a:solidFill>
                <a:latin typeface="Times New Roman" pitchFamily="18" charset="0"/>
              </a:rPr>
              <a:pPr defTabSz="874713" fontAlgn="base">
                <a:spcBef>
                  <a:spcPct val="0"/>
                </a:spcBef>
                <a:spcAft>
                  <a:spcPct val="0"/>
                </a:spcAft>
              </a:pPr>
              <a:t>23</a:t>
            </a:fld>
            <a:endParaRPr lang="en-US" altLang="zh-TW" sz="11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03313" y="654050"/>
            <a:ext cx="4638675" cy="3478213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9163" y="4349750"/>
            <a:ext cx="5010150" cy="4132263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zh-TW" smtClean="0">
                <a:solidFill>
                  <a:srgbClr val="000000"/>
                </a:solidFill>
                <a:latin typeface="Times New Roman" pitchFamily="18" charset="0"/>
                <a:ea typeface="新細明體" charset="-120"/>
              </a:rPr>
              <a:t>Just what is "acid-fast" microscopy? </a:t>
            </a:r>
          </a:p>
          <a:p>
            <a:pPr eaLnBrk="1" hangingPunct="1"/>
            <a:r>
              <a:rPr lang="en-US" altLang="zh-TW" smtClean="0">
                <a:solidFill>
                  <a:srgbClr val="000000"/>
                </a:solidFill>
                <a:latin typeface="Times New Roman" pitchFamily="18" charset="0"/>
                <a:ea typeface="新細明體" charset="-120"/>
              </a:rPr>
              <a:t>Acid-fast ( A-F) Microscopy is: "the microscopic examination of stained smears for the presence of organisms that retain the primary stain when the smear is decolorized with an acid-alcohol solution." On the left is a smear showing the decolorization step in the basic fuchsin stain procedure. On the right, when the smear is viewed microscopically you can see that the acid-fast mycobacteria were not decolorized and retained the fuchsin stain.  Most </a:t>
            </a:r>
            <a:r>
              <a:rPr lang="en-US" altLang="zh-TW" i="1" smtClean="0">
                <a:solidFill>
                  <a:srgbClr val="000000"/>
                </a:solidFill>
                <a:latin typeface="Times New Roman" pitchFamily="18" charset="0"/>
                <a:ea typeface="新細明體" charset="-120"/>
              </a:rPr>
              <a:t>Mycobacterium </a:t>
            </a:r>
            <a:r>
              <a:rPr lang="en-US" altLang="zh-TW" smtClean="0">
                <a:solidFill>
                  <a:srgbClr val="000000"/>
                </a:solidFill>
                <a:latin typeface="Times New Roman" pitchFamily="18" charset="0"/>
                <a:ea typeface="新細明體" charset="-120"/>
              </a:rPr>
              <a:t>species are strongly acid-fast.</a:t>
            </a:r>
          </a:p>
          <a:p>
            <a:pPr eaLnBrk="1" hangingPunct="1"/>
            <a:endParaRPr lang="en-US" altLang="zh-TW" smtClean="0">
              <a:latin typeface="Times New Roman" pitchFamily="18" charset="0"/>
              <a:ea typeface="新細明體" charset="-12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EAF4856-5E41-4655-B340-A0B67C61AE50}" type="slidenum">
              <a:rPr lang="zh-TW" altLang="en-US" smtClean="0"/>
              <a:pPr>
                <a:defRPr/>
              </a:pPr>
              <a:t>24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EAF4856-5E41-4655-B340-A0B67C61AE50}" type="slidenum">
              <a:rPr lang="zh-TW" altLang="en-US" smtClean="0"/>
              <a:pPr>
                <a:defRPr/>
              </a:pPr>
              <a:t>25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zh-TW" sz="1200" b="0" dirty="0" smtClean="0">
                <a:ea typeface="新細明體" charset="-120"/>
              </a:rPr>
              <a:t>3.2</a:t>
            </a:r>
            <a:r>
              <a:rPr lang="zh-TW" altLang="en-US" sz="1200" b="0" dirty="0" smtClean="0">
                <a:ea typeface="新細明體" charset="-120"/>
              </a:rPr>
              <a:t>實驗室步驟 </a:t>
            </a:r>
            <a:endParaRPr lang="en-US" altLang="zh-TW" sz="1200" b="0" dirty="0" smtClean="0">
              <a:ea typeface="新細明體" charset="0"/>
            </a:endParaRPr>
          </a:p>
          <a:p>
            <a:r>
              <a:rPr lang="en-US" altLang="zh-TW" sz="1200" b="0" dirty="0" smtClean="0">
                <a:ea typeface="新細明體" charset="0"/>
              </a:rPr>
              <a:t>26~38</a:t>
            </a:r>
            <a:r>
              <a:rPr lang="zh-TW" altLang="en-US" sz="1200" b="0" dirty="0" smtClean="0">
                <a:ea typeface="新細明體" charset="0"/>
              </a:rPr>
              <a:t>頁</a:t>
            </a:r>
            <a:endParaRPr lang="en-US" altLang="zh-TW" sz="1200" b="0" dirty="0" smtClean="0">
              <a:ea typeface="新細明體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EAF4856-5E41-4655-B340-A0B67C61AE50}" type="slidenum">
              <a:rPr lang="zh-TW" altLang="en-US" smtClean="0"/>
              <a:pPr>
                <a:defRPr/>
              </a:pPr>
              <a:t>26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EAF4856-5E41-4655-B340-A0B67C61AE50}" type="slidenum">
              <a:rPr lang="zh-TW" altLang="en-US" smtClean="0"/>
              <a:pPr>
                <a:defRPr/>
              </a:pPr>
              <a:t>27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EAF4856-5E41-4655-B340-A0B67C61AE50}" type="slidenum">
              <a:rPr lang="zh-TW" altLang="en-US" smtClean="0"/>
              <a:pPr>
                <a:defRPr/>
              </a:pPr>
              <a:t>28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EAF4856-5E41-4655-B340-A0B67C61AE50}" type="slidenum">
              <a:rPr lang="zh-TW" altLang="en-US" smtClean="0"/>
              <a:pPr>
                <a:defRPr/>
              </a:pPr>
              <a:t>29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EAF4856-5E41-4655-B340-A0B67C61AE50}" type="slidenum">
              <a:rPr lang="zh-TW" altLang="en-US" smtClean="0"/>
              <a:pPr>
                <a:defRPr/>
              </a:pPr>
              <a:t>30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EAF4856-5E41-4655-B340-A0B67C61AE50}" type="slidenum">
              <a:rPr lang="zh-TW" altLang="en-US" smtClean="0"/>
              <a:pPr>
                <a:defRPr/>
              </a:pPr>
              <a:t>31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EAF4856-5E41-4655-B340-A0B67C61AE50}" type="slidenum">
              <a:rPr lang="zh-TW" altLang="en-US" smtClean="0"/>
              <a:pPr>
                <a:defRPr/>
              </a:pPr>
              <a:t>32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EAF4856-5E41-4655-B340-A0B67C61AE50}" type="slidenum">
              <a:rPr lang="zh-TW" altLang="en-US" smtClean="0"/>
              <a:pPr>
                <a:defRPr/>
              </a:pPr>
              <a:t>33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EAF4856-5E41-4655-B340-A0B67C61AE50}" type="slidenum">
              <a:rPr lang="zh-TW" altLang="en-US" smtClean="0"/>
              <a:pPr>
                <a:defRPr/>
              </a:pPr>
              <a:t>34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EAF4856-5E41-4655-B340-A0B67C61AE50}" type="slidenum">
              <a:rPr lang="zh-TW" altLang="en-US" smtClean="0"/>
              <a:pPr>
                <a:defRPr/>
              </a:pPr>
              <a:t>35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EAF4856-5E41-4655-B340-A0B67C61AE50}" type="slidenum">
              <a:rPr lang="zh-TW" altLang="en-US" smtClean="0"/>
              <a:pPr>
                <a:defRPr/>
              </a:pPr>
              <a:t>36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EAF4856-5E41-4655-B340-A0B67C61AE50}" type="slidenum">
              <a:rPr lang="zh-TW" altLang="en-US" smtClean="0"/>
              <a:pPr>
                <a:defRPr/>
              </a:pPr>
              <a:t>37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EAF4856-5E41-4655-B340-A0B67C61AE50}" type="slidenum">
              <a:rPr lang="zh-TW" altLang="en-US" smtClean="0"/>
              <a:pPr>
                <a:defRPr/>
              </a:pPr>
              <a:t>38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TW" altLang="en-US" sz="1200" b="0" dirty="0" smtClean="0">
                <a:ea typeface="新細明體" charset="-120"/>
              </a:rPr>
              <a:t> </a:t>
            </a:r>
            <a:r>
              <a:rPr lang="en-US" altLang="zh-TW" sz="1200" b="0" dirty="0" smtClean="0">
                <a:ea typeface="新細明體" charset="-120"/>
              </a:rPr>
              <a:t>3.3</a:t>
            </a:r>
            <a:r>
              <a:rPr lang="zh-TW" altLang="en-US" sz="1200" b="0" dirty="0" smtClean="0">
                <a:ea typeface="新細明體" charset="-120"/>
              </a:rPr>
              <a:t>臨床判讀</a:t>
            </a:r>
            <a:endParaRPr lang="en-US" altLang="zh-TW" sz="1200" b="0" dirty="0" smtClean="0">
              <a:ea typeface="新細明體" charset="-120"/>
            </a:endParaRPr>
          </a:p>
          <a:p>
            <a:r>
              <a:rPr lang="en-US" altLang="zh-TW" sz="1200" b="0" dirty="0" smtClean="0">
                <a:ea typeface="新細明體" charset="-120"/>
              </a:rPr>
              <a:t>39~41</a:t>
            </a:r>
            <a:r>
              <a:rPr lang="zh-TW" altLang="en-US" sz="1200" b="0" dirty="0" smtClean="0">
                <a:ea typeface="新細明體" charset="-120"/>
              </a:rPr>
              <a:t>頁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EAF4856-5E41-4655-B340-A0B67C61AE50}" type="slidenum">
              <a:rPr lang="zh-TW" altLang="en-US" smtClean="0"/>
              <a:pPr>
                <a:defRPr/>
              </a:pPr>
              <a:t>39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EAF4856-5E41-4655-B340-A0B67C61AE50}" type="slidenum">
              <a:rPr lang="zh-TW" altLang="en-US" smtClean="0"/>
              <a:pPr>
                <a:defRPr/>
              </a:pPr>
              <a:t>40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EAF4856-5E41-4655-B340-A0B67C61AE50}" type="slidenum">
              <a:rPr lang="zh-TW" altLang="en-US" smtClean="0"/>
              <a:pPr>
                <a:defRPr/>
              </a:pPr>
              <a:t>41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874713" fontAlgn="base">
              <a:spcBef>
                <a:spcPct val="0"/>
              </a:spcBef>
              <a:spcAft>
                <a:spcPct val="0"/>
              </a:spcAft>
            </a:pPr>
            <a:fld id="{F63DE317-EE0C-4BA1-ADAA-FFA37EC029C4}" type="slidenum">
              <a:rPr lang="en-US" altLang="zh-TW" sz="1100" smtClean="0">
                <a:solidFill>
                  <a:srgbClr val="000000"/>
                </a:solidFill>
                <a:latin typeface="Times New Roman" pitchFamily="18" charset="0"/>
              </a:rPr>
              <a:pPr defTabSz="874713" fontAlgn="base">
                <a:spcBef>
                  <a:spcPct val="0"/>
                </a:spcBef>
                <a:spcAft>
                  <a:spcPct val="0"/>
                </a:spcAft>
              </a:pPr>
              <a:t>42</a:t>
            </a:fld>
            <a:endParaRPr lang="en-US" altLang="zh-TW" sz="11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56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6675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kumimoji="0" lang="zh-TW" altLang="en-US" smtClean="0">
              <a:latin typeface="Times New Roman" pitchFamily="18" charset="0"/>
              <a:ea typeface="新細明體" charset="-12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3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4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5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6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7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8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9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10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1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1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1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4.xml"/><Relationship Id="rId1" Type="http://schemas.openxmlformats.org/officeDocument/2006/relationships/tags" Target="../tags/tag1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7.xml"/><Relationship Id="rId1" Type="http://schemas.openxmlformats.org/officeDocument/2006/relationships/tags" Target="../tags/tag15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/>
          <p:nvPr/>
        </p:nvSpPr>
        <p:spPr>
          <a:xfrm>
            <a:off x="9001125" y="4846638"/>
            <a:ext cx="142875" cy="201136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5" name="Rectangle 9"/>
          <p:cNvSpPr/>
          <p:nvPr/>
        </p:nvSpPr>
        <p:spPr>
          <a:xfrm>
            <a:off x="9001125" y="0"/>
            <a:ext cx="142875" cy="48466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 按一下以編輯母片子標題樣式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1BF4E2-1A18-4477-9A51-ABB8F75C3234}" type="datetime1">
              <a:rPr lang="en-US" altLang="zh-TW" smtClean="0"/>
              <a:pPr>
                <a:defRPr/>
              </a:pPr>
              <a:t>12/29/2015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custDataLst>
      <p:tags r:id="rId1"/>
    </p:custData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C09BB8-5CE6-4685-8D0D-3E821E27018A}" type="datetime1">
              <a:rPr lang="en-US" altLang="zh-TW" smtClean="0"/>
              <a:pPr>
                <a:defRPr/>
              </a:pPr>
              <a:t>12/29/2015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custDataLst>
      <p:tags r:id="rId1"/>
    </p:custData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696EC4-433E-4E7B-A268-AD13E931D9A9}" type="datetime1">
              <a:rPr lang="en-US" altLang="zh-TW" smtClean="0"/>
              <a:pPr>
                <a:defRPr/>
              </a:pPr>
              <a:t>12/29/2015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custDataLst>
      <p:tags r:id="rId1"/>
    </p:custData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61E9EB-A189-495F-A7FF-CD6530B985EA}" type="datetime1">
              <a:rPr lang="en-US" altLang="zh-TW" smtClean="0"/>
              <a:pPr>
                <a:defRPr/>
              </a:pPr>
              <a:t>12/29/2015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custDataLst>
      <p:tags r:id="rId1"/>
    </p:custData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B38234-4BE5-4E35-8BEF-A7BC491C2949}" type="datetime1">
              <a:rPr lang="en-US" altLang="zh-TW" smtClean="0"/>
              <a:pPr>
                <a:defRPr/>
              </a:pPr>
              <a:t>12/29/2015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custDataLst>
      <p:tags r:id="rId1"/>
    </p:custData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92B53D-7911-49BB-823E-B3A5731FB6E3}" type="datetime1">
              <a:rPr lang="en-US" altLang="zh-TW" smtClean="0"/>
              <a:pPr>
                <a:defRPr/>
              </a:pPr>
              <a:t>12/29/2015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custDataLst>
      <p:tags r:id="rId1"/>
    </p:custData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03B393-F63E-4EB2-8881-9F8186A136BF}" type="datetime1">
              <a:rPr lang="en-US" altLang="zh-TW" smtClean="0"/>
              <a:pPr>
                <a:defRPr/>
              </a:pPr>
              <a:t>12/29/2015</a:t>
            </a:fld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custDataLst>
      <p:tags r:id="rId1"/>
    </p:custData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1FEC2B-3E59-466F-889F-E9A419800903}" type="datetime1">
              <a:rPr lang="en-US" altLang="zh-TW" smtClean="0"/>
              <a:pPr>
                <a:defRPr/>
              </a:pPr>
              <a:t>12/29/2015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custDataLst>
      <p:tags r:id="rId1"/>
    </p:custData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/>
          <p:nvPr/>
        </p:nvSpPr>
        <p:spPr>
          <a:xfrm>
            <a:off x="9001125" y="4846638"/>
            <a:ext cx="142875" cy="201136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6" name="Rectangle 9"/>
          <p:cNvSpPr/>
          <p:nvPr/>
        </p:nvSpPr>
        <p:spPr>
          <a:xfrm>
            <a:off x="9001125" y="0"/>
            <a:ext cx="142875" cy="48466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TW" altLang="en-US" noProof="0" smtClean="0"/>
              <a:t>將圖片拖曳至版面配置區或按一下圖示以新增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BF7F64-8F2E-4A56-BAF5-C0F0D2B56D53}" type="datetime1">
              <a:rPr lang="en-US" altLang="zh-TW" smtClean="0"/>
              <a:pPr>
                <a:defRPr/>
              </a:pPr>
              <a:t>12/29/2015</a:t>
            </a:fld>
            <a:endParaRPr lang="en-US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custDataLst>
      <p:tags r:id="rId1"/>
    </p:custData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EDA909-BB58-41CE-B039-1A0F2876748B}" type="datetime1">
              <a:rPr lang="en-US" altLang="zh-TW" smtClean="0"/>
              <a:pPr>
                <a:defRPr/>
              </a:pPr>
              <a:t>12/29/2015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custDataLst>
      <p:tags r:id="rId1"/>
    </p:custData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14FFC9-C521-4F93-B97F-943421EAE9CC}" type="datetime1">
              <a:rPr lang="en-US" altLang="zh-TW" smtClean="0"/>
              <a:pPr>
                <a:defRPr/>
              </a:pPr>
              <a:t>12/29/2015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custDataLst>
      <p:tags r:id="rId1"/>
    </p:custData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fld id="{5C05AFC1-6519-4D80-8336-2EFF61F25E3E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1AC3094F-AC84-435F-A411-BAE8A60176E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fld id="{26D15260-0F63-4E09-9275-3D1C9599B14D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663FDEB2-B07E-46BA-80DD-8981C5D1BF9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fld id="{2BB5C062-B5AA-40B1-A0BF-E55CB320464A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14A9157C-A237-4C5D-8DA9-15562B2D67B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fld id="{F47FC8B0-30FA-4FBB-A6B4-611106A25CEA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8D2556FE-C7D4-4F2B-AA3F-EFEFC738878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fld id="{832F573F-201C-4D7E-85AE-15097FA0E2EA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1F668E64-1564-407E-93C1-AD7A494315A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fld id="{455C9091-0032-492B-BD82-F395A8A2DB82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1FF681DB-4F53-4B73-8FDA-0C3AF733855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fld id="{A94689EF-C7DC-4E9B-A1AD-C156B7487DD1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FF368705-4621-4CF0-B6DE-3972FE2FFE5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fld id="{F6037411-25BE-4C4F-8981-352853606480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9ADE4A58-4D25-496A-9F93-2B85A28A8C2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fld id="{F848C02F-7E0C-4296-8DE9-3601670AB045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B2A23B76-D990-4357-861C-07E972A5BDF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fld id="{71F9E395-2E9E-40C4-92E4-4AA11705AF4B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42AC4432-72E1-400E-93E1-F6285158FC4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fld id="{5E7F214C-1D09-47B6-B2FF-5FB19496FF66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64CEC2A6-5252-45C0-8545-ADF26AF5D1B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fld id="{A26A4B86-50BB-46D2-89BF-038859568433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ADBCC32D-42D8-4736-9D60-A5B65E8A9D3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標題，1 個大物件與 2 個小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內容版面配置區 4"/>
          <p:cNvSpPr>
            <a:spLocks noGrp="1"/>
          </p:cNvSpPr>
          <p:nvPr>
            <p:ph sz="quarter" idx="3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fld id="{2395A2FE-BA01-4ED0-B3F6-1103EFBFC00C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FD4821A5-30BC-4ACD-9CF0-0B6ED1540F2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fld id="{31DB1B33-9593-4DA7-9932-96A68C460CED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13C6D88E-1281-48AB-A977-A960017F39B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標題，文字及美工圖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1370013" y="1827213"/>
            <a:ext cx="3579812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美工圖案版面配置區 3"/>
          <p:cNvSpPr>
            <a:spLocks noGrp="1"/>
          </p:cNvSpPr>
          <p:nvPr>
            <p:ph type="clipArt" sz="half" idx="2"/>
          </p:nvPr>
        </p:nvSpPr>
        <p:spPr>
          <a:xfrm>
            <a:off x="5102225" y="1827213"/>
            <a:ext cx="3581400" cy="4114800"/>
          </a:xfrm>
        </p:spPr>
        <p:txBody>
          <a:bodyPr/>
          <a:lstStyle/>
          <a:p>
            <a:pPr lvl="0"/>
            <a:endParaRPr lang="zh-TW" altLang="en-US" noProof="0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fld id="{FB32D34C-D39C-49F6-9307-8203677EC66D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2C816934-42C8-41D4-8EE0-ACEB89D8CB4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81550D-DBEB-4D0E-A67C-203F8079F143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5A7E4E26-1C61-499A-949E-554F16E6043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15F4FD-D408-4810-A00E-55695FC7AB67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DB306599-66A9-4866-BBBF-3E855AEBFA0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51E64E-3F2B-4DA8-8191-D13485196519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6A707847-C134-4012-9C95-180DC4612E4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6F6B2D-D07C-4CA2-94BA-80F242A2063D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98DC9CE9-A05B-4087-B757-298040F4712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6FF4AB-A037-4EE0-9595-75BBC5F0D5DB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74497ABA-B779-412D-BD73-8DDA6B436AC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58A5B5-3C38-40AE-A3AD-747CBCE6758C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C583C9E1-D370-45D0-B171-114DEF18011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690F60-E8F2-4E08-86C0-4E7FA956C07F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279B7D6E-FCD7-49DA-B9FC-8AAF04CFD8D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67791-96E6-4FA5-9890-5DC8342B2592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81DEA603-FFC8-42FC-81EF-10AF7B2DEEF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5BF2D7-FA3D-473B-A110-93B1FC746F94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CAB60D54-5839-45F4-90CF-401F145FC0F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ADC1C6-D12F-4FDF-A0D1-4D17CC96231C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96242C5F-337A-473C-B93D-335D1741421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BB907A-C0E0-46F6-93EA-808D8B782DE7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635D557F-8587-4A96-AA79-FA3FC683F11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8247C6-AD4E-4E1D-82D3-975DA443D3F2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30BA34B3-FA77-4A2B-B9AB-B55A3A2316F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標題，1 個大物件與 2 個小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內容版面配置區 4"/>
          <p:cNvSpPr>
            <a:spLocks noGrp="1"/>
          </p:cNvSpPr>
          <p:nvPr>
            <p:ph sz="quarter" idx="3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823E27-AADC-4A9E-933D-8D379E9D8067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5D4D7593-22ED-49C5-A03C-FE78C823BC8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9F27E0-8C0E-422E-A2BF-7F1CF66B4C79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5EDAAE69-DE40-4F94-AFF9-67F616B1F5F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8D0708-5EC7-4277-8659-9288027E243A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B5D548-6E64-4D64-A3FF-403A5945675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679ABD-321F-4C3C-9477-E033CBDA06AF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B63094-FF0A-4608-8B87-6B8E961BABC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FE860F-1D63-43BC-B83E-6043A671839F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732E4A-C933-4C93-AB04-85D8A66101A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70B2D5-15B9-4B45-BEF0-78CEA06744FB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18D27F-B61C-4815-B1C0-669984CD07A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9D0FC3-BF43-48AC-9047-ACCCF9397384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126EBE-51EB-42F6-B8D4-781C66D718D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E24093-F228-4F36-A562-33B3FD70CDB8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A4A151-2EFB-49C8-B6D2-5FD5F9C10C5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83BC50-351E-414E-AB45-65BE34C77274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33423C-B6CE-40D6-9743-F212986DB38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84FFAF-D8E2-4A7D-972C-4E52CE5884C9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F6058E-5C50-4AE0-9FC2-F1D69842A72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73F63E-1205-41D3-9C93-922C23FAFC58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80595D-DBC5-4957-9BD1-EEEA90BE1FF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3EA974-0D5B-488E-98CD-0F771B653C29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943EA6-DC57-4F47-B525-A1538D1F3B7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1F2918-10B3-42E5-80CA-04F4DC0BB39C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0A32B9-9165-4E2A-A878-5C4E3EB7F7F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51638A-BB83-484C-8257-13E885ABF91A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62ED3F-6419-4A8B-8E1B-844EC24B765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7E24D9-5F2B-4C34-ADDA-ABF4F66ED477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4AFFFE-FE6C-42B9-9C5A-427F434B34F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153509-EC67-48A9-8708-6E4EE31C3513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42D258-7C6E-4F4F-BB50-283FB7FF635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D4B3FD-D8F2-4901-8146-39D739B720F1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E5CE95-761B-4B9A-B230-421FC91E4FC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A9B707-A478-4D1B-ABB3-4B4FCC1E2CB0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BE2C59-8FBB-4188-A05B-908B53EE3EA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5F6D52-DFC9-42C8-8837-52B77285DF5F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DD59E1-5A97-4B4D-96F7-2C93275AAB5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34EE17-6ED5-4A7D-ABDC-E26D70EED7C1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FC9C9A-0284-4ADE-914E-8711F9A75E3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00546D-CB6C-49C4-8C4C-457D34A63993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D381A0-E54A-4BB9-965F-20FE7C8D79C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6FD557-3467-47E0-BAD7-5AF72B8E55DE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1D842D-02E1-438C-AFFF-ACF8266157A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9A6706-D833-4262-A9AF-6BF723A3BC8A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7859E4-E207-467B-B3DB-2BC4D9F3DB3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676255-1852-4B55-B654-436270679A4F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582C8D-1ECA-4D83-A3E8-AAF98CF0EBB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5F1257-3FDB-48D4-8E76-84935B585796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CCD9FE-7EED-4D7F-9B8F-7AF59D26F7B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1F6BA4-25C0-42BC-90D2-518ED6A078D0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49F988-C241-4C82-80F1-E0003B3E0C4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子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altLang="zh-TW" smtClean="0"/>
              <a:t> </a:t>
            </a:r>
            <a:r>
              <a:rPr lang="zh-TW" altLang="en-US" smtClean="0"/>
              <a:t>按一下以編輯母片子標題樣式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ea typeface="新細明體" charset="0"/>
                <a:cs typeface="新細明體" charset="0"/>
              </a:defRPr>
            </a:lvl1pPr>
          </a:lstStyle>
          <a:p>
            <a:pPr>
              <a:defRPr/>
            </a:pPr>
            <a:fld id="{4A411A47-7441-43E3-9ADC-B81681940931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1" hangingPunct="1">
              <a:defRPr>
                <a:ea typeface="新細明體" charset="0"/>
                <a:cs typeface="新細明體" charset="0"/>
              </a:defRPr>
            </a:lvl1pPr>
          </a:lstStyle>
          <a:p>
            <a:pPr>
              <a:defRPr/>
            </a:pPr>
            <a:fld id="{D479F461-C062-4C03-9902-9FA419F72E0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 eaLnBrk="1" hangingPunct="1">
              <a:defRPr>
                <a:ea typeface="新細明體" charset="0"/>
                <a:cs typeface="新細明體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ea typeface="新細明體" charset="0"/>
                <a:cs typeface="新細明體" charset="0"/>
              </a:defRPr>
            </a:lvl1pPr>
          </a:lstStyle>
          <a:p>
            <a:pPr>
              <a:defRPr/>
            </a:pPr>
            <a:fld id="{49E8D89F-9D6A-454D-B678-9A56F167E682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1" hangingPunct="1">
              <a:defRPr>
                <a:ea typeface="新細明體" charset="0"/>
                <a:cs typeface="新細明體" charset="0"/>
              </a:defRPr>
            </a:lvl1pPr>
          </a:lstStyle>
          <a:p>
            <a:pPr>
              <a:defRPr/>
            </a:pPr>
            <a:fld id="{A1A4F481-E8CF-419A-A82B-5DF9B3F94E1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 eaLnBrk="1" hangingPunct="1">
              <a:defRPr>
                <a:ea typeface="新細明體" charset="0"/>
                <a:cs typeface="新細明體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489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489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ea typeface="新細明體" charset="0"/>
                <a:cs typeface="新細明體" charset="0"/>
              </a:defRPr>
            </a:lvl1pPr>
          </a:lstStyle>
          <a:p>
            <a:pPr>
              <a:defRPr/>
            </a:pPr>
            <a:fld id="{4097FAD4-AB80-4DD4-9EF7-27B59C559125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1" hangingPunct="1">
              <a:defRPr>
                <a:ea typeface="新細明體" charset="0"/>
                <a:cs typeface="新細明體" charset="0"/>
              </a:defRPr>
            </a:lvl1pPr>
          </a:lstStyle>
          <a:p>
            <a:pPr>
              <a:defRPr/>
            </a:pPr>
            <a:fld id="{0317B702-A774-4F02-A615-136DD043F69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 eaLnBrk="1" hangingPunct="1">
              <a:defRPr>
                <a:ea typeface="新細明體" charset="0"/>
                <a:cs typeface="新細明體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1117600" y="1657350"/>
            <a:ext cx="3386667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39733" y="1657350"/>
            <a:ext cx="3386667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ea typeface="新細明體" charset="0"/>
                <a:cs typeface="新細明體" charset="0"/>
              </a:defRPr>
            </a:lvl1pPr>
          </a:lstStyle>
          <a:p>
            <a:pPr>
              <a:defRPr/>
            </a:pPr>
            <a:fld id="{A65ED4C7-2A0D-45D4-B2D4-5683AA1B022B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1" hangingPunct="1">
              <a:defRPr>
                <a:ea typeface="新細明體" charset="0"/>
                <a:cs typeface="新細明體" charset="0"/>
              </a:defRPr>
            </a:lvl1pPr>
          </a:lstStyle>
          <a:p>
            <a:pPr>
              <a:defRPr/>
            </a:pPr>
            <a:fld id="{6349AB3B-9DE3-402A-A0D1-15CA0DF25E2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7" name="頁尾版面配置區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 eaLnBrk="1" hangingPunct="1">
              <a:defRPr>
                <a:ea typeface="新細明體" charset="0"/>
                <a:cs typeface="新細明體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01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01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378" y="1535113"/>
            <a:ext cx="404142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378" y="2174875"/>
            <a:ext cx="404142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ea typeface="新細明體" charset="0"/>
                <a:cs typeface="新細明體" charset="0"/>
              </a:defRPr>
            </a:lvl1pPr>
          </a:lstStyle>
          <a:p>
            <a:pPr>
              <a:defRPr/>
            </a:pPr>
            <a:fld id="{BDFD6AF2-4E91-441F-84BD-184389E7F861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1" hangingPunct="1">
              <a:defRPr>
                <a:ea typeface="新細明體" charset="0"/>
                <a:cs typeface="新細明體" charset="0"/>
              </a:defRPr>
            </a:lvl1pPr>
          </a:lstStyle>
          <a:p>
            <a:pPr>
              <a:defRPr/>
            </a:pPr>
            <a:fld id="{08C5C036-9BB5-4501-9496-60D58BE2A67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9" name="頁尾版面配置區 8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 eaLnBrk="1" hangingPunct="1">
              <a:defRPr>
                <a:ea typeface="新細明體" charset="0"/>
                <a:cs typeface="新細明體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ea typeface="新細明體" charset="0"/>
                <a:cs typeface="新細明體" charset="0"/>
              </a:defRPr>
            </a:lvl1pPr>
          </a:lstStyle>
          <a:p>
            <a:pPr>
              <a:defRPr/>
            </a:pPr>
            <a:fld id="{96B9331F-F9ED-4A00-9099-F1578F6AF7C8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1" hangingPunct="1">
              <a:defRPr>
                <a:ea typeface="新細明體" charset="0"/>
                <a:cs typeface="新細明體" charset="0"/>
              </a:defRPr>
            </a:lvl1pPr>
          </a:lstStyle>
          <a:p>
            <a:pPr>
              <a:defRPr/>
            </a:pPr>
            <a:fld id="{99F45476-8EF6-4186-8E0B-3F7439DFFD2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 eaLnBrk="1" hangingPunct="1">
              <a:defRPr>
                <a:ea typeface="新細明體" charset="0"/>
                <a:cs typeface="新細明體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ea typeface="新細明體" charset="0"/>
                <a:cs typeface="新細明體" charset="0"/>
              </a:defRPr>
            </a:lvl1pPr>
          </a:lstStyle>
          <a:p>
            <a:pPr>
              <a:defRPr/>
            </a:pPr>
            <a:fld id="{2CC7ABB6-88D7-46AA-BCF4-6292E0FB3696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1" hangingPunct="1">
              <a:defRPr>
                <a:ea typeface="新細明體" charset="0"/>
                <a:cs typeface="新細明體" charset="0"/>
              </a:defRPr>
            </a:lvl1pPr>
          </a:lstStyle>
          <a:p>
            <a:pPr>
              <a:defRPr/>
            </a:pPr>
            <a:fld id="{83AE47EB-6B0F-4F47-9459-F431E9C17A3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 eaLnBrk="1" hangingPunct="1">
              <a:defRPr>
                <a:ea typeface="新細明體" charset="0"/>
                <a:cs typeface="新細明體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489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756" y="273051"/>
            <a:ext cx="5111044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1"/>
            <a:ext cx="3008489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ea typeface="新細明體" charset="0"/>
                <a:cs typeface="新細明體" charset="0"/>
              </a:defRPr>
            </a:lvl1pPr>
          </a:lstStyle>
          <a:p>
            <a:pPr>
              <a:defRPr/>
            </a:pPr>
            <a:fld id="{A860BA7D-FE89-463D-9CD6-6F3112B6ED2F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1" hangingPunct="1">
              <a:defRPr>
                <a:ea typeface="新細明體" charset="0"/>
                <a:cs typeface="新細明體" charset="0"/>
              </a:defRPr>
            </a:lvl1pPr>
          </a:lstStyle>
          <a:p>
            <a:pPr>
              <a:defRPr/>
            </a:pPr>
            <a:fld id="{F80B2EC0-7BAF-4A08-96CA-2E861130CC5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7" name="頁尾版面配置區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 eaLnBrk="1" hangingPunct="1">
              <a:defRPr>
                <a:ea typeface="新細明體" charset="0"/>
                <a:cs typeface="新細明體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111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111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111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ea typeface="新細明體" charset="0"/>
                <a:cs typeface="新細明體" charset="0"/>
              </a:defRPr>
            </a:lvl1pPr>
          </a:lstStyle>
          <a:p>
            <a:pPr>
              <a:defRPr/>
            </a:pPr>
            <a:fld id="{686EECD9-EBF7-4652-B536-C73685E940E7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1" hangingPunct="1">
              <a:defRPr>
                <a:ea typeface="新細明體" charset="0"/>
                <a:cs typeface="新細明體" charset="0"/>
              </a:defRPr>
            </a:lvl1pPr>
          </a:lstStyle>
          <a:p>
            <a:pPr>
              <a:defRPr/>
            </a:pPr>
            <a:fld id="{5D62EB99-1E62-4CEB-8CDD-015C59170AB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7" name="頁尾版面配置區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 eaLnBrk="1" hangingPunct="1">
              <a:defRPr>
                <a:ea typeface="新細明體" charset="0"/>
                <a:cs typeface="新細明體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ea typeface="新細明體" charset="0"/>
                <a:cs typeface="新細明體" charset="0"/>
              </a:defRPr>
            </a:lvl1pPr>
          </a:lstStyle>
          <a:p>
            <a:pPr>
              <a:defRPr/>
            </a:pPr>
            <a:fld id="{54A9732C-B819-4301-9CE3-D282090C228E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1" hangingPunct="1">
              <a:defRPr>
                <a:ea typeface="新細明體" charset="0"/>
                <a:cs typeface="新細明體" charset="0"/>
              </a:defRPr>
            </a:lvl1pPr>
          </a:lstStyle>
          <a:p>
            <a:pPr>
              <a:defRPr/>
            </a:pPr>
            <a:fld id="{A47EDD65-49CD-4C18-A250-35AB5F75270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 eaLnBrk="1" hangingPunct="1">
              <a:defRPr>
                <a:ea typeface="新細明體" charset="0"/>
                <a:cs typeface="新細明體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299200" y="285750"/>
            <a:ext cx="1727200" cy="54864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1117600" y="285750"/>
            <a:ext cx="5046133" cy="54864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ea typeface="新細明體" charset="0"/>
                <a:cs typeface="新細明體" charset="0"/>
              </a:defRPr>
            </a:lvl1pPr>
          </a:lstStyle>
          <a:p>
            <a:pPr>
              <a:defRPr/>
            </a:pPr>
            <a:fld id="{173BC242-99A8-4DB9-9D3E-D8F4CCA6C482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1" hangingPunct="1">
              <a:defRPr>
                <a:ea typeface="新細明體" charset="0"/>
                <a:cs typeface="新細明體" charset="0"/>
              </a:defRPr>
            </a:lvl1pPr>
          </a:lstStyle>
          <a:p>
            <a:pPr>
              <a:defRPr/>
            </a:pPr>
            <a:fld id="{C5FD2AD9-BDDB-41F9-A2A6-84F374D2F7F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 eaLnBrk="1" hangingPunct="1">
              <a:defRPr>
                <a:ea typeface="新細明體" charset="0"/>
                <a:cs typeface="新細明體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子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按一下以編輯母片子標題樣式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033EE0CD-0B22-4C88-9CB9-E366F2AE5F98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54241A7E-30CF-4B87-8E9F-2A54B5F176A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264932D6-F14F-4C5F-BF6D-A1FDA00AFC07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41FE3E44-90BF-4C9E-A470-324E47B2D0D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0F60DD30-EB86-4AE6-A2EB-FEDE8B5DCBD9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649B4171-470E-4CFB-A6BB-F8EF83A37DC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81004D79-4E94-407E-A0B6-22B19EF735FE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A0E64508-9501-4E84-BF69-E6E5D6E161A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B20AC5E4-7930-4116-9F37-E25D5AC84700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F72FC9F6-097C-4D2E-A3C7-B7AC13E59C4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9A149FFF-3717-4F24-B059-EA46AE0D3DB3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F3E99F30-71D0-4632-93BA-F86A5C88E43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50A3371B-F57C-401E-90F4-2C152C425A8F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0AACDE4B-40EE-423F-92A1-D783A0E6019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A67CDE66-2F92-48D8-A204-CF34A725E50E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3C5E7D12-C235-446F-80CA-396CE674F58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52BEC97B-8EEF-4A51-82D5-82560D580B7F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E9758967-59E9-4430-8334-6BB9FD0DF0A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3B7BBC69-D502-40C1-936E-D0C652F7465E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8C78780D-D132-4907-AA4D-535B705E7E5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垂直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E9F0BF9E-382B-422B-8E06-F4856F9B3125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88A3AF08-EFD5-446A-9E36-872248B1731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989221" y="480060"/>
            <a:ext cx="6482348" cy="75438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1283368" y="1865948"/>
            <a:ext cx="3529263" cy="4443413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940969" y="1865948"/>
            <a:ext cx="3530600" cy="4443413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子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按一下以編輯母片子標題樣式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E00A0633-1F72-4211-BDA3-C46F102B48F5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3F91FA57-548A-4F34-B97E-9B8A8094F2D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08F392BA-A53A-4D1C-9482-DE159001953C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A3412F43-8783-462B-945D-CE50E0BA2F7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D733A1E1-3D32-4123-9839-2135FD96E2D2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2D2C9F92-A3CC-42FD-A6C5-F4A35914C9B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7A8F3069-CA4D-4784-872C-D3411B6F080A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A6B68CD4-3919-4695-B2B6-7E6D023E291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A8F0628A-21B2-43E9-B8A3-D00A9ED04A12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9582E203-26E6-470E-8898-9A8E80CE376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AB524988-3295-4196-ACAB-3913065F71A4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B511E1B2-FFA7-47D5-8D4D-5169AB580AD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8C23FAC8-9FC0-4266-A512-CDB89FCDDBDD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6E417698-F4D5-42FB-8CA1-2894FA8F748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E6EBB890-0A15-4F97-BB17-A3CF6F34CCF8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9037DD8E-51E0-4D27-986B-298C4A238C7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2BD9B71B-4BF0-44DC-83F9-9442B9C69572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E160C97A-F2A1-42C9-B106-B0A17F3B35F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5A0ADB4F-93F8-45AE-B384-BF4B7527D50C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6D0CD3A5-E847-403E-BCFF-95BA930BB05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垂直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D9B67B7C-ECF5-47EF-A247-531062E4A5DD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004545DF-9B59-441B-A2A0-00971CEC7E9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989221" y="480060"/>
            <a:ext cx="6482348" cy="75438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1283368" y="1865948"/>
            <a:ext cx="3529263" cy="4443413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940969" y="1865948"/>
            <a:ext cx="3530600" cy="4443413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2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6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9.xml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8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1.xml"/><Relationship Id="rId15" Type="http://schemas.openxmlformats.org/officeDocument/2006/relationships/theme" Target="../theme/theme3.xml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Relationship Id="rId14" Type="http://schemas.openxmlformats.org/officeDocument/2006/relationships/slideLayout" Target="../slideLayouts/slideLayout40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8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43.xml"/><Relationship Id="rId7" Type="http://schemas.openxmlformats.org/officeDocument/2006/relationships/slideLayout" Target="../slideLayouts/slideLayout47.xml"/><Relationship Id="rId12" Type="http://schemas.openxmlformats.org/officeDocument/2006/relationships/slideLayout" Target="../slideLayouts/slideLayout52.xml"/><Relationship Id="rId2" Type="http://schemas.openxmlformats.org/officeDocument/2006/relationships/slideLayout" Target="../slideLayouts/slideLayout42.xml"/><Relationship Id="rId1" Type="http://schemas.openxmlformats.org/officeDocument/2006/relationships/slideLayout" Target="../slideLayouts/slideLayout41.xml"/><Relationship Id="rId6" Type="http://schemas.openxmlformats.org/officeDocument/2006/relationships/slideLayout" Target="../slideLayouts/slideLayout46.xml"/><Relationship Id="rId11" Type="http://schemas.openxmlformats.org/officeDocument/2006/relationships/slideLayout" Target="../slideLayouts/slideLayout51.xml"/><Relationship Id="rId5" Type="http://schemas.openxmlformats.org/officeDocument/2006/relationships/slideLayout" Target="../slideLayouts/slideLayout45.xml"/><Relationship Id="rId10" Type="http://schemas.openxmlformats.org/officeDocument/2006/relationships/slideLayout" Target="../slideLayouts/slideLayout50.xml"/><Relationship Id="rId4" Type="http://schemas.openxmlformats.org/officeDocument/2006/relationships/slideLayout" Target="../slideLayouts/slideLayout44.xml"/><Relationship Id="rId9" Type="http://schemas.openxmlformats.org/officeDocument/2006/relationships/slideLayout" Target="../slideLayouts/slideLayout49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0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55.xml"/><Relationship Id="rId7" Type="http://schemas.openxmlformats.org/officeDocument/2006/relationships/slideLayout" Target="../slideLayouts/slideLayout59.xml"/><Relationship Id="rId12" Type="http://schemas.openxmlformats.org/officeDocument/2006/relationships/slideLayout" Target="../slideLayouts/slideLayout64.xml"/><Relationship Id="rId2" Type="http://schemas.openxmlformats.org/officeDocument/2006/relationships/slideLayout" Target="../slideLayouts/slideLayout54.xml"/><Relationship Id="rId1" Type="http://schemas.openxmlformats.org/officeDocument/2006/relationships/slideLayout" Target="../slideLayouts/slideLayout53.xml"/><Relationship Id="rId6" Type="http://schemas.openxmlformats.org/officeDocument/2006/relationships/slideLayout" Target="../slideLayouts/slideLayout58.xml"/><Relationship Id="rId11" Type="http://schemas.openxmlformats.org/officeDocument/2006/relationships/slideLayout" Target="../slideLayouts/slideLayout63.xml"/><Relationship Id="rId5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62.xml"/><Relationship Id="rId4" Type="http://schemas.openxmlformats.org/officeDocument/2006/relationships/slideLayout" Target="../slideLayouts/slideLayout56.xml"/><Relationship Id="rId9" Type="http://schemas.openxmlformats.org/officeDocument/2006/relationships/slideLayout" Target="../slideLayouts/slideLayout61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2.xml"/><Relationship Id="rId3" Type="http://schemas.openxmlformats.org/officeDocument/2006/relationships/slideLayout" Target="../slideLayouts/slideLayout67.xml"/><Relationship Id="rId7" Type="http://schemas.openxmlformats.org/officeDocument/2006/relationships/slideLayout" Target="../slideLayouts/slideLayout71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66.xml"/><Relationship Id="rId1" Type="http://schemas.openxmlformats.org/officeDocument/2006/relationships/slideLayout" Target="../slideLayouts/slideLayout65.xml"/><Relationship Id="rId6" Type="http://schemas.openxmlformats.org/officeDocument/2006/relationships/slideLayout" Target="../slideLayouts/slideLayout70.xml"/><Relationship Id="rId11" Type="http://schemas.openxmlformats.org/officeDocument/2006/relationships/slideLayout" Target="../slideLayouts/slideLayout75.xml"/><Relationship Id="rId5" Type="http://schemas.openxmlformats.org/officeDocument/2006/relationships/slideLayout" Target="../slideLayouts/slideLayout69.xml"/><Relationship Id="rId10" Type="http://schemas.openxmlformats.org/officeDocument/2006/relationships/slideLayout" Target="../slideLayouts/slideLayout74.xml"/><Relationship Id="rId4" Type="http://schemas.openxmlformats.org/officeDocument/2006/relationships/slideLayout" Target="../slideLayouts/slideLayout68.xml"/><Relationship Id="rId9" Type="http://schemas.openxmlformats.org/officeDocument/2006/relationships/slideLayout" Target="../slideLayouts/slideLayout73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3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78.xml"/><Relationship Id="rId7" Type="http://schemas.openxmlformats.org/officeDocument/2006/relationships/slideLayout" Target="../slideLayouts/slideLayout82.xml"/><Relationship Id="rId12" Type="http://schemas.openxmlformats.org/officeDocument/2006/relationships/slideLayout" Target="../slideLayouts/slideLayout87.xml"/><Relationship Id="rId2" Type="http://schemas.openxmlformats.org/officeDocument/2006/relationships/slideLayout" Target="../slideLayouts/slideLayout77.xml"/><Relationship Id="rId1" Type="http://schemas.openxmlformats.org/officeDocument/2006/relationships/slideLayout" Target="../slideLayouts/slideLayout76.xml"/><Relationship Id="rId6" Type="http://schemas.openxmlformats.org/officeDocument/2006/relationships/slideLayout" Target="../slideLayouts/slideLayout81.xml"/><Relationship Id="rId11" Type="http://schemas.openxmlformats.org/officeDocument/2006/relationships/slideLayout" Target="../slideLayouts/slideLayout86.xml"/><Relationship Id="rId5" Type="http://schemas.openxmlformats.org/officeDocument/2006/relationships/slideLayout" Target="../slideLayouts/slideLayout80.xml"/><Relationship Id="rId10" Type="http://schemas.openxmlformats.org/officeDocument/2006/relationships/slideLayout" Target="../slideLayouts/slideLayout85.xml"/><Relationship Id="rId4" Type="http://schemas.openxmlformats.org/officeDocument/2006/relationships/slideLayout" Target="../slideLayouts/slideLayout79.xml"/><Relationship Id="rId9" Type="http://schemas.openxmlformats.org/officeDocument/2006/relationships/slideLayout" Target="../slideLayouts/slideLayout84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5.xml"/><Relationship Id="rId13" Type="http://schemas.openxmlformats.org/officeDocument/2006/relationships/theme" Target="../theme/theme8.xml"/><Relationship Id="rId3" Type="http://schemas.openxmlformats.org/officeDocument/2006/relationships/slideLayout" Target="../slideLayouts/slideLayout90.xml"/><Relationship Id="rId7" Type="http://schemas.openxmlformats.org/officeDocument/2006/relationships/slideLayout" Target="../slideLayouts/slideLayout94.xml"/><Relationship Id="rId12" Type="http://schemas.openxmlformats.org/officeDocument/2006/relationships/slideLayout" Target="../slideLayouts/slideLayout99.xml"/><Relationship Id="rId2" Type="http://schemas.openxmlformats.org/officeDocument/2006/relationships/slideLayout" Target="../slideLayouts/slideLayout89.xml"/><Relationship Id="rId1" Type="http://schemas.openxmlformats.org/officeDocument/2006/relationships/slideLayout" Target="../slideLayouts/slideLayout88.xml"/><Relationship Id="rId6" Type="http://schemas.openxmlformats.org/officeDocument/2006/relationships/slideLayout" Target="../slideLayouts/slideLayout93.xml"/><Relationship Id="rId11" Type="http://schemas.openxmlformats.org/officeDocument/2006/relationships/slideLayout" Target="../slideLayouts/slideLayout98.xml"/><Relationship Id="rId5" Type="http://schemas.openxmlformats.org/officeDocument/2006/relationships/slideLayout" Target="../slideLayouts/slideLayout92.xml"/><Relationship Id="rId10" Type="http://schemas.openxmlformats.org/officeDocument/2006/relationships/slideLayout" Target="../slideLayouts/slideLayout97.xml"/><Relationship Id="rId4" Type="http://schemas.openxmlformats.org/officeDocument/2006/relationships/slideLayout" Target="../slideLayouts/slideLayout91.xml"/><Relationship Id="rId9" Type="http://schemas.openxmlformats.org/officeDocument/2006/relationships/slideLayout" Target="../slideLayouts/slideLayout9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752600"/>
            <a:ext cx="7620000" cy="437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0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CCD2C3AA-2F3F-418F-B2AE-AB671608A7EA}" type="datetime1">
              <a:rPr lang="en-US" altLang="zh-TW" smtClean="0"/>
              <a:pPr>
                <a:defRPr/>
              </a:pPr>
              <a:t>12/29/2015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4163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9001125" y="0"/>
            <a:ext cx="142875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9001125" y="1371600"/>
            <a:ext cx="142875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</p:spTree>
    <p:custDataLst>
      <p:tags r:id="rId13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6042" r:id="rId1"/>
    <p:sldLayoutId id="2147486009" r:id="rId2"/>
    <p:sldLayoutId id="2147486010" r:id="rId3"/>
    <p:sldLayoutId id="2147486011" r:id="rId4"/>
    <p:sldLayoutId id="2147486012" r:id="rId5"/>
    <p:sldLayoutId id="2147486013" r:id="rId6"/>
    <p:sldLayoutId id="2147486014" r:id="rId7"/>
    <p:sldLayoutId id="2147486015" r:id="rId8"/>
    <p:sldLayoutId id="2147486043" r:id="rId9"/>
    <p:sldLayoutId id="2147486016" r:id="rId10"/>
    <p:sldLayoutId id="2147486017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3600" kern="1200" cap="all" spc="-60">
          <a:solidFill>
            <a:schemeClr val="tx2"/>
          </a:solidFill>
          <a:latin typeface="+mj-lt"/>
          <a:ea typeface="新細明體" charset="0"/>
          <a:cs typeface="新細明體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3600">
          <a:solidFill>
            <a:schemeClr val="tx2"/>
          </a:solidFill>
          <a:latin typeface="Arial Black" charset="0"/>
          <a:ea typeface="新細明體" charset="0"/>
          <a:cs typeface="新細明體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3600">
          <a:solidFill>
            <a:schemeClr val="tx2"/>
          </a:solidFill>
          <a:latin typeface="Arial Black" charset="0"/>
          <a:ea typeface="新細明體" charset="0"/>
          <a:cs typeface="新細明體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3600">
          <a:solidFill>
            <a:schemeClr val="tx2"/>
          </a:solidFill>
          <a:latin typeface="Arial Black" charset="0"/>
          <a:ea typeface="新細明體" charset="0"/>
          <a:cs typeface="新細明體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3600">
          <a:solidFill>
            <a:schemeClr val="tx2"/>
          </a:solidFill>
          <a:latin typeface="Arial Black" charset="0"/>
          <a:ea typeface="新細明體" charset="0"/>
          <a:cs typeface="新細明體" charset="0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3600">
          <a:solidFill>
            <a:schemeClr val="tx2"/>
          </a:solidFill>
          <a:latin typeface="Arial Black" charset="0"/>
          <a:ea typeface="新細明體" charset="0"/>
          <a:cs typeface="新細明體" charset="0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3600">
          <a:solidFill>
            <a:schemeClr val="tx2"/>
          </a:solidFill>
          <a:latin typeface="Arial Black" charset="0"/>
          <a:ea typeface="新細明體" charset="0"/>
          <a:cs typeface="新細明體" charset="0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3600">
          <a:solidFill>
            <a:schemeClr val="tx2"/>
          </a:solidFill>
          <a:latin typeface="Arial Black" charset="0"/>
          <a:ea typeface="新細明體" charset="0"/>
          <a:cs typeface="新細明體" charset="0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3600">
          <a:solidFill>
            <a:schemeClr val="tx2"/>
          </a:solidFill>
          <a:latin typeface="Arial Black" charset="0"/>
          <a:ea typeface="新細明體" charset="0"/>
          <a:cs typeface="新細明體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ts val="600"/>
        </a:spcAft>
        <a:buFont typeface="Arial" charset="0"/>
        <a:defRPr sz="2000" b="1" kern="1200">
          <a:solidFill>
            <a:schemeClr val="tx1"/>
          </a:solidFill>
          <a:latin typeface="+mn-lt"/>
          <a:ea typeface="新細明體" charset="0"/>
          <a:cs typeface="新細明體" charset="0"/>
        </a:defRPr>
      </a:lvl1pPr>
      <a:lvl2pPr marL="457200" indent="-182563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charset="0"/>
        <a:buChar char="•"/>
        <a:defRPr kumimoji="1" sz="2000" kern="1200">
          <a:solidFill>
            <a:schemeClr val="tx1"/>
          </a:solidFill>
          <a:latin typeface="+mn-lt"/>
          <a:ea typeface="新細明體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charset="0"/>
        <a:buChar char="•"/>
        <a:defRPr kumimoji="1" kern="1200">
          <a:solidFill>
            <a:schemeClr val="tx1"/>
          </a:solidFill>
          <a:latin typeface="+mn-lt"/>
          <a:ea typeface="新細明體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charset="0"/>
        <a:buChar char="•"/>
        <a:defRPr kumimoji="1" kern="1200">
          <a:solidFill>
            <a:schemeClr val="tx1"/>
          </a:solidFill>
          <a:latin typeface="+mn-lt"/>
          <a:ea typeface="新細明體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charset="0"/>
        <a:buChar char="•"/>
        <a:defRPr kumimoji="1" kern="1200">
          <a:solidFill>
            <a:schemeClr val="tx1"/>
          </a:solidFill>
          <a:latin typeface="+mn-lt"/>
          <a:ea typeface="新細明體" charset="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185E"/>
            </a:gs>
            <a:gs pos="100000">
              <a:srgbClr val="0033C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FFFFFF"/>
                </a:solidFill>
                <a:latin typeface="Times New Roman" pitchFamily="18" charset="0"/>
                <a:ea typeface="新細明體" pitchFamily="18" charset="-120"/>
                <a:cs typeface="+mn-cs"/>
              </a:defRPr>
            </a:lvl1pPr>
          </a:lstStyle>
          <a:p>
            <a:pPr>
              <a:defRPr/>
            </a:pPr>
            <a:fld id="{D79D360E-4EC9-41C2-8846-FD7593FBEF6C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FFFFFF"/>
                </a:solidFill>
                <a:latin typeface="Times New Roman" pitchFamily="18" charset="0"/>
                <a:ea typeface="新細明體" pitchFamily="18" charset="-120"/>
                <a:cs typeface="+mn-cs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FFFFFF"/>
                </a:solidFill>
                <a:latin typeface="Times New Roman" charset="0"/>
                <a:ea typeface="新細明體" charset="0"/>
                <a:cs typeface="新細明體" charset="0"/>
              </a:defRPr>
            </a:lvl1pPr>
          </a:lstStyle>
          <a:p>
            <a:pPr>
              <a:defRPr/>
            </a:pPr>
            <a:fld id="{931B24BA-F5A9-44B9-9A37-502D9C84142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6044" r:id="rId1"/>
    <p:sldLayoutId id="2147486045" r:id="rId2"/>
    <p:sldLayoutId id="2147486046" r:id="rId3"/>
    <p:sldLayoutId id="2147486047" r:id="rId4"/>
    <p:sldLayoutId id="2147486048" r:id="rId5"/>
    <p:sldLayoutId id="2147486049" r:id="rId6"/>
    <p:sldLayoutId id="2147486050" r:id="rId7"/>
    <p:sldLayoutId id="2147486051" r:id="rId8"/>
    <p:sldLayoutId id="2147486052" r:id="rId9"/>
    <p:sldLayoutId id="2147486053" r:id="rId10"/>
    <p:sldLayoutId id="2147486054" r:id="rId11"/>
    <p:sldLayoutId id="2147486055" r:id="rId12"/>
    <p:sldLayoutId id="2147486056" r:id="rId13"/>
    <p:sldLayoutId id="2147486057" r:id="rId14"/>
    <p:sldLayoutId id="2147486058" r:id="rId15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新細明體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  <a:cs typeface="新細明體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  <a:cs typeface="新細明體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  <a:cs typeface="新細明體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  <a:cs typeface="新細明體" charset="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新細明體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185E"/>
            </a:gs>
            <a:gs pos="100000">
              <a:srgbClr val="0033C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FFFFFF"/>
                </a:solidFill>
                <a:latin typeface="Times New Roman" pitchFamily="18" charset="0"/>
                <a:ea typeface="新細明體" pitchFamily="18" charset="-120"/>
                <a:cs typeface="+mn-cs"/>
              </a:defRPr>
            </a:lvl1pPr>
          </a:lstStyle>
          <a:p>
            <a:pPr>
              <a:defRPr/>
            </a:pPr>
            <a:fld id="{0AD09948-1C7F-4E7E-9744-3DB08F488C13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FFFFFF"/>
                </a:solidFill>
                <a:latin typeface="Times New Roman" pitchFamily="18" charset="0"/>
                <a:ea typeface="新細明體" pitchFamily="18" charset="-120"/>
                <a:cs typeface="+mn-cs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FFFFFF"/>
                </a:solidFill>
                <a:latin typeface="Times New Roman" charset="0"/>
                <a:ea typeface="新細明體" charset="0"/>
                <a:cs typeface="新細明體" charset="0"/>
              </a:defRPr>
            </a:lvl1pPr>
          </a:lstStyle>
          <a:p>
            <a:pPr>
              <a:defRPr/>
            </a:pPr>
            <a:fld id="{1F47D4D4-00BA-4EF9-BED4-A234C39BE55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6059" r:id="rId1"/>
    <p:sldLayoutId id="2147486060" r:id="rId2"/>
    <p:sldLayoutId id="2147486061" r:id="rId3"/>
    <p:sldLayoutId id="2147486062" r:id="rId4"/>
    <p:sldLayoutId id="2147486063" r:id="rId5"/>
    <p:sldLayoutId id="2147486064" r:id="rId6"/>
    <p:sldLayoutId id="2147486065" r:id="rId7"/>
    <p:sldLayoutId id="2147486066" r:id="rId8"/>
    <p:sldLayoutId id="2147486067" r:id="rId9"/>
    <p:sldLayoutId id="2147486068" r:id="rId10"/>
    <p:sldLayoutId id="2147486069" r:id="rId11"/>
    <p:sldLayoutId id="2147486070" r:id="rId12"/>
    <p:sldLayoutId id="2147486071" r:id="rId13"/>
    <p:sldLayoutId id="2147486072" r:id="rId14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新細明體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  <a:cs typeface="新細明體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  <a:cs typeface="新細明體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  <a:cs typeface="新細明體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  <a:cs typeface="新細明體" charset="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新細明體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ea typeface="新細明體" pitchFamily="18" charset="-120"/>
                <a:cs typeface="+mn-cs"/>
              </a:defRPr>
            </a:lvl1pPr>
          </a:lstStyle>
          <a:p>
            <a:pPr>
              <a:defRPr/>
            </a:pPr>
            <a:fld id="{A430AD74-F964-41CB-9967-47E62B772EFB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ea typeface="新細明體" pitchFamily="18" charset="-120"/>
                <a:cs typeface="+mn-cs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ea typeface="新細明體" charset="0"/>
                <a:cs typeface="新細明體" charset="0"/>
              </a:defRPr>
            </a:lvl1pPr>
          </a:lstStyle>
          <a:p>
            <a:pPr>
              <a:defRPr/>
            </a:pPr>
            <a:fld id="{2E85223D-C618-46E5-8585-6215350EAD3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018" r:id="rId1"/>
    <p:sldLayoutId id="2147486019" r:id="rId2"/>
    <p:sldLayoutId id="2147486020" r:id="rId3"/>
    <p:sldLayoutId id="2147486021" r:id="rId4"/>
    <p:sldLayoutId id="2147486022" r:id="rId5"/>
    <p:sldLayoutId id="2147486023" r:id="rId6"/>
    <p:sldLayoutId id="2147486024" r:id="rId7"/>
    <p:sldLayoutId id="2147486025" r:id="rId8"/>
    <p:sldLayoutId id="2147486026" r:id="rId9"/>
    <p:sldLayoutId id="2147486027" r:id="rId10"/>
    <p:sldLayoutId id="2147486028" r:id="rId11"/>
    <p:sldLayoutId id="2147486029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新細明體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  <a:cs typeface="新細明體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  <a:cs typeface="新細明體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  <a:cs typeface="新細明體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  <a:cs typeface="新細明體" charset="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新細明體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ea typeface="新細明體" pitchFamily="18" charset="-120"/>
                <a:cs typeface="+mn-cs"/>
              </a:defRPr>
            </a:lvl1pPr>
          </a:lstStyle>
          <a:p>
            <a:pPr>
              <a:defRPr/>
            </a:pPr>
            <a:fld id="{271C4B24-0460-4E58-891C-D72A3AD547CB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ea typeface="新細明體" pitchFamily="18" charset="-120"/>
                <a:cs typeface="+mn-cs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ea typeface="新細明體" charset="0"/>
                <a:cs typeface="新細明體" charset="0"/>
              </a:defRPr>
            </a:lvl1pPr>
          </a:lstStyle>
          <a:p>
            <a:pPr>
              <a:defRPr/>
            </a:pPr>
            <a:fld id="{A99787F2-EBEC-4169-A355-347DC6C1526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030" r:id="rId1"/>
    <p:sldLayoutId id="2147486031" r:id="rId2"/>
    <p:sldLayoutId id="2147486032" r:id="rId3"/>
    <p:sldLayoutId id="2147486033" r:id="rId4"/>
    <p:sldLayoutId id="2147486034" r:id="rId5"/>
    <p:sldLayoutId id="2147486035" r:id="rId6"/>
    <p:sldLayoutId id="2147486036" r:id="rId7"/>
    <p:sldLayoutId id="2147486037" r:id="rId8"/>
    <p:sldLayoutId id="2147486038" r:id="rId9"/>
    <p:sldLayoutId id="2147486039" r:id="rId10"/>
    <p:sldLayoutId id="2147486040" r:id="rId11"/>
    <p:sldLayoutId id="2147486041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新細明體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  <a:cs typeface="新細明體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  <a:cs typeface="新細明體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  <a:cs typeface="新細明體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  <a:cs typeface="新細明體" charset="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新細明體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17600" y="1657350"/>
            <a:ext cx="69088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按一下以編輯母片本文樣式</a:t>
            </a:r>
            <a:endParaRPr lang="en-US" altLang="zh-TW" smtClean="0"/>
          </a:p>
          <a:p>
            <a:pPr lvl="1"/>
            <a:r>
              <a:rPr lang="zh-TW" altLang="en-US" smtClean="0"/>
              <a:t>第二層</a:t>
            </a:r>
            <a:endParaRPr lang="en-US" altLang="zh-TW" smtClean="0"/>
          </a:p>
          <a:p>
            <a:pPr lvl="2"/>
            <a:r>
              <a:rPr lang="zh-TW" altLang="en-US" smtClean="0"/>
              <a:t>第三層</a:t>
            </a:r>
            <a:endParaRPr lang="en-US" altLang="zh-TW" smtClean="0"/>
          </a:p>
          <a:p>
            <a:pPr lvl="3"/>
            <a:r>
              <a:rPr lang="zh-TW" altLang="en-US" smtClean="0"/>
              <a:t>第四層</a:t>
            </a:r>
            <a:endParaRPr lang="en-US" altLang="zh-TW" smtClean="0"/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71683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117600" y="285750"/>
            <a:ext cx="6908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11200" y="6248400"/>
            <a:ext cx="18970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  <a:ext uri="{FAA26D3D-D897-4be2-8F04-BA451C77F1D7}"/>
          </a:extLst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eaLnBrk="0" hangingPunct="0">
              <a:defRPr sz="1400">
                <a:solidFill>
                  <a:srgbClr val="0000FF"/>
                </a:solidFill>
                <a:latin typeface="+mn-ea"/>
                <a:ea typeface="文新字海-中楷" charset="0"/>
              </a:defRPr>
            </a:lvl1pPr>
          </a:lstStyle>
          <a:p>
            <a:pPr>
              <a:defRPr/>
            </a:pPr>
            <a:fld id="{0F1C25AA-96A3-4BDA-8E18-F66E6A715CAE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35738" y="6248400"/>
            <a:ext cx="18970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  <a:ext uri="{FAA26D3D-D897-4be2-8F04-BA451C77F1D7}"/>
          </a:extLst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 eaLnBrk="0" hangingPunct="0">
              <a:defRPr sz="1400">
                <a:solidFill>
                  <a:srgbClr val="0000FF"/>
                </a:solidFill>
                <a:latin typeface="+mn-ea"/>
                <a:ea typeface="文新字海-中楷" charset="0"/>
              </a:defRPr>
            </a:lvl1pPr>
          </a:lstStyle>
          <a:p>
            <a:pPr>
              <a:defRPr/>
            </a:pPr>
            <a:fld id="{3353A8E1-6231-4F61-A33D-FB9F500EE45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49600" y="6248400"/>
            <a:ext cx="284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  <a:ext uri="{FAA26D3D-D897-4be2-8F04-BA451C77F1D7}"/>
          </a:extLst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 eaLnBrk="0" hangingPunct="0">
              <a:defRPr sz="1400">
                <a:solidFill>
                  <a:srgbClr val="0000FF"/>
                </a:solidFill>
                <a:latin typeface="+mn-ea"/>
                <a:ea typeface="文新字海-中楷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6073" r:id="rId1"/>
    <p:sldLayoutId id="2147486074" r:id="rId2"/>
    <p:sldLayoutId id="2147486075" r:id="rId3"/>
    <p:sldLayoutId id="2147486076" r:id="rId4"/>
    <p:sldLayoutId id="2147486077" r:id="rId5"/>
    <p:sldLayoutId id="2147486078" r:id="rId6"/>
    <p:sldLayoutId id="2147486079" r:id="rId7"/>
    <p:sldLayoutId id="2147486080" r:id="rId8"/>
    <p:sldLayoutId id="2147486081" r:id="rId9"/>
    <p:sldLayoutId id="2147486082" r:id="rId10"/>
    <p:sldLayoutId id="2147486083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 b="1" i="1">
          <a:solidFill>
            <a:srgbClr val="FF6600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 b="1" i="1">
          <a:solidFill>
            <a:srgbClr val="FF6600"/>
          </a:solidFill>
          <a:latin typeface="Bookman Old Style" charset="0"/>
          <a:ea typeface="文新字海-中楷" charset="0"/>
          <a:cs typeface="文新字海-中楷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 b="1" i="1">
          <a:solidFill>
            <a:srgbClr val="FF6600"/>
          </a:solidFill>
          <a:latin typeface="Bookman Old Style" charset="0"/>
          <a:ea typeface="文新字海-中楷" charset="0"/>
          <a:cs typeface="文新字海-中楷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 b="1" i="1">
          <a:solidFill>
            <a:srgbClr val="FF6600"/>
          </a:solidFill>
          <a:latin typeface="Bookman Old Style" charset="0"/>
          <a:ea typeface="文新字海-中楷" charset="0"/>
          <a:cs typeface="文新字海-中楷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 b="1" i="1">
          <a:solidFill>
            <a:srgbClr val="FF6600"/>
          </a:solidFill>
          <a:latin typeface="Bookman Old Style" charset="0"/>
          <a:ea typeface="文新字海-中楷" charset="0"/>
          <a:cs typeface="文新字海-中楷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kumimoji="1" sz="4400" b="1" i="1">
          <a:solidFill>
            <a:srgbClr val="FF6600"/>
          </a:solidFill>
          <a:latin typeface="Bookman Old Style" charset="0"/>
          <a:ea typeface="文新字海-中楷" charset="0"/>
          <a:cs typeface="文新字海-中楷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kumimoji="1" sz="4400" b="1" i="1">
          <a:solidFill>
            <a:srgbClr val="FF6600"/>
          </a:solidFill>
          <a:latin typeface="Bookman Old Style" charset="0"/>
          <a:ea typeface="文新字海-中楷" charset="0"/>
          <a:cs typeface="文新字海-中楷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kumimoji="1" sz="4400" b="1" i="1">
          <a:solidFill>
            <a:srgbClr val="FF6600"/>
          </a:solidFill>
          <a:latin typeface="Bookman Old Style" charset="0"/>
          <a:ea typeface="文新字海-中楷" charset="0"/>
          <a:cs typeface="文新字海-中楷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kumimoji="1" sz="4400" b="1" i="1">
          <a:solidFill>
            <a:srgbClr val="FF6600"/>
          </a:solidFill>
          <a:latin typeface="Bookman Old Style" charset="0"/>
          <a:ea typeface="文新字海-中楷" charset="0"/>
          <a:cs typeface="文新字海-中楷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FF9933"/>
        </a:buClr>
        <a:buFont typeface="Wingdings 2" pitchFamily="18" charset="2"/>
        <a:buChar char="Ä"/>
        <a:defRPr kumimoji="1" sz="2800" b="1">
          <a:solidFill>
            <a:srgbClr val="000099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FF0066"/>
        </a:buClr>
        <a:buFont typeface="Wingdings" pitchFamily="2" charset="2"/>
        <a:buChar char="Ø"/>
        <a:defRPr kumimoji="1" sz="2800" b="1">
          <a:solidFill>
            <a:srgbClr val="000099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FDC0E5"/>
        </a:buClr>
        <a:buSzPct val="80000"/>
        <a:buFont typeface="Monotype Sorts"/>
        <a:buChar char="l"/>
        <a:defRPr kumimoji="1" sz="2800" b="1">
          <a:solidFill>
            <a:srgbClr val="000099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FDC0E5"/>
        </a:buClr>
        <a:buSzPct val="80000"/>
        <a:buFont typeface="Monotype Sorts"/>
        <a:buChar char="l"/>
        <a:defRPr kumimoji="1" sz="2800" b="1">
          <a:solidFill>
            <a:srgbClr val="000099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FDC0E5"/>
        </a:buClr>
        <a:buSzPct val="80000"/>
        <a:buFont typeface="Monotype Sorts"/>
        <a:buChar char="l"/>
        <a:defRPr kumimoji="1" sz="2800" b="1">
          <a:solidFill>
            <a:srgbClr val="000099"/>
          </a:solidFill>
          <a:latin typeface="+mn-lt"/>
          <a:ea typeface="+mn-ea"/>
          <a:cs typeface="+mn-cs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lr>
          <a:srgbClr val="FDC0E5"/>
        </a:buClr>
        <a:buSzPct val="80000"/>
        <a:buFont typeface="Monotype Sorts" charset="0"/>
        <a:buChar char="l"/>
        <a:defRPr kumimoji="1" sz="2800" b="1">
          <a:solidFill>
            <a:srgbClr val="000099"/>
          </a:solidFill>
          <a:latin typeface="+mn-lt"/>
          <a:ea typeface="+mn-ea"/>
          <a:cs typeface="+mn-cs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lr>
          <a:srgbClr val="FDC0E5"/>
        </a:buClr>
        <a:buSzPct val="80000"/>
        <a:buFont typeface="Monotype Sorts" charset="0"/>
        <a:buChar char="l"/>
        <a:defRPr kumimoji="1" sz="2800" b="1">
          <a:solidFill>
            <a:srgbClr val="000099"/>
          </a:solidFill>
          <a:latin typeface="+mn-lt"/>
          <a:ea typeface="+mn-ea"/>
          <a:cs typeface="+mn-cs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lr>
          <a:srgbClr val="FDC0E5"/>
        </a:buClr>
        <a:buSzPct val="80000"/>
        <a:buFont typeface="Monotype Sorts" charset="0"/>
        <a:buChar char="l"/>
        <a:defRPr kumimoji="1" sz="2800" b="1">
          <a:solidFill>
            <a:srgbClr val="000099"/>
          </a:solidFill>
          <a:latin typeface="+mn-lt"/>
          <a:ea typeface="+mn-ea"/>
          <a:cs typeface="+mn-cs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lr>
          <a:srgbClr val="FDC0E5"/>
        </a:buClr>
        <a:buSzPct val="80000"/>
        <a:buFont typeface="Monotype Sorts" charset="0"/>
        <a:buChar char="l"/>
        <a:defRPr kumimoji="1" sz="2800" b="1">
          <a:solidFill>
            <a:srgbClr val="000099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83971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Times New Roman" charset="0"/>
                <a:ea typeface="新細明體" charset="0"/>
                <a:cs typeface="新細明體" charset="0"/>
              </a:defRPr>
            </a:lvl1pPr>
          </a:lstStyle>
          <a:p>
            <a:pPr>
              <a:defRPr/>
            </a:pPr>
            <a:fld id="{F93FAAAD-1A7F-45B0-89C6-22EDE2E2DE23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Times New Roman" charset="0"/>
                <a:ea typeface="新細明體" charset="0"/>
                <a:cs typeface="新細明體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prstClr val="black">
                    <a:tint val="75000"/>
                  </a:prstClr>
                </a:solidFill>
                <a:latin typeface="Times New Roman" charset="0"/>
                <a:ea typeface="新細明體" charset="0"/>
                <a:cs typeface="新細明體" charset="0"/>
              </a:defRPr>
            </a:lvl1pPr>
          </a:lstStyle>
          <a:p>
            <a:pPr>
              <a:defRPr/>
            </a:pPr>
            <a:fld id="{E93412F8-F9C9-4AA5-B48D-D836418F9C5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084" r:id="rId1"/>
    <p:sldLayoutId id="2147486085" r:id="rId2"/>
    <p:sldLayoutId id="2147486086" r:id="rId3"/>
    <p:sldLayoutId id="2147486087" r:id="rId4"/>
    <p:sldLayoutId id="2147486088" r:id="rId5"/>
    <p:sldLayoutId id="2147486089" r:id="rId6"/>
    <p:sldLayoutId id="2147486090" r:id="rId7"/>
    <p:sldLayoutId id="2147486091" r:id="rId8"/>
    <p:sldLayoutId id="2147486092" r:id="rId9"/>
    <p:sldLayoutId id="2147486093" r:id="rId10"/>
    <p:sldLayoutId id="2147486094" r:id="rId11"/>
    <p:sldLayoutId id="2147486095" r:id="rId12"/>
  </p:sldLayoutIdLst>
  <p:hf hdr="0" ftr="0" dt="0"/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kumimoji="1" sz="4400" kern="1200">
          <a:solidFill>
            <a:schemeClr val="tx1"/>
          </a:solidFill>
          <a:latin typeface="+mj-lt"/>
          <a:ea typeface="新細明體" charset="-120"/>
          <a:cs typeface="新細明體" charset="0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charset="0"/>
          <a:ea typeface="新細明體" charset="0"/>
          <a:cs typeface="新細明體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charset="0"/>
          <a:ea typeface="新細明體" charset="0"/>
          <a:cs typeface="新細明體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charset="0"/>
          <a:ea typeface="新細明體" charset="0"/>
          <a:cs typeface="新細明體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charset="0"/>
          <a:ea typeface="新細明體" charset="0"/>
          <a:cs typeface="新細明體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charset="0"/>
          <a:ea typeface="新細明體" charset="0"/>
          <a:cs typeface="新細明體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charset="0"/>
          <a:ea typeface="新細明體" charset="0"/>
          <a:cs typeface="新細明體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charset="0"/>
          <a:ea typeface="新細明體" charset="0"/>
          <a:cs typeface="新細明體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charset="0"/>
          <a:ea typeface="新細明體" charset="0"/>
          <a:cs typeface="新細明體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kumimoji="1" sz="3200" kern="1200">
          <a:solidFill>
            <a:schemeClr val="tx1"/>
          </a:solidFill>
          <a:latin typeface="+mn-lt"/>
          <a:ea typeface="新細明體" charset="-120"/>
          <a:cs typeface="新細明體" charset="0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kumimoji="1" sz="2800" kern="1200">
          <a:solidFill>
            <a:schemeClr val="tx1"/>
          </a:solidFill>
          <a:latin typeface="+mn-lt"/>
          <a:ea typeface="新細明體" charset="-120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kumimoji="1" sz="2400" kern="1200">
          <a:solidFill>
            <a:schemeClr val="tx1"/>
          </a:solidFill>
          <a:latin typeface="+mn-lt"/>
          <a:ea typeface="新細明體" charset="-120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kumimoji="1" sz="2000" kern="1200">
          <a:solidFill>
            <a:schemeClr val="tx1"/>
          </a:solidFill>
          <a:latin typeface="+mn-lt"/>
          <a:ea typeface="新細明體" charset="-120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kumimoji="1" sz="2000" kern="1200">
          <a:solidFill>
            <a:schemeClr val="tx1"/>
          </a:solidFill>
          <a:latin typeface="+mn-lt"/>
          <a:ea typeface="新細明體" charset="-120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97283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Times New Roman" charset="0"/>
                <a:ea typeface="新細明體" charset="0"/>
                <a:cs typeface="新細明體" charset="0"/>
              </a:defRPr>
            </a:lvl1pPr>
          </a:lstStyle>
          <a:p>
            <a:pPr>
              <a:defRPr/>
            </a:pPr>
            <a:fld id="{C09C7314-831C-4C20-9288-1CB8746BE80E}" type="datetime1">
              <a:rPr lang="en-US" altLang="zh-TW" smtClean="0"/>
              <a:pPr>
                <a:defRPr/>
              </a:pPr>
              <a:t>12/29/2015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Times New Roman" charset="0"/>
                <a:ea typeface="新細明體" charset="0"/>
                <a:cs typeface="新細明體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prstClr val="black">
                    <a:tint val="75000"/>
                  </a:prstClr>
                </a:solidFill>
                <a:latin typeface="Times New Roman" charset="0"/>
                <a:ea typeface="新細明體" charset="0"/>
                <a:cs typeface="新細明體" charset="0"/>
              </a:defRPr>
            </a:lvl1pPr>
          </a:lstStyle>
          <a:p>
            <a:pPr>
              <a:defRPr/>
            </a:pPr>
            <a:fld id="{2A6AA005-3BC0-4191-B8DE-05BF0D81D98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096" r:id="rId1"/>
    <p:sldLayoutId id="2147486097" r:id="rId2"/>
    <p:sldLayoutId id="2147486098" r:id="rId3"/>
    <p:sldLayoutId id="2147486099" r:id="rId4"/>
    <p:sldLayoutId id="2147486100" r:id="rId5"/>
    <p:sldLayoutId id="2147486101" r:id="rId6"/>
    <p:sldLayoutId id="2147486102" r:id="rId7"/>
    <p:sldLayoutId id="2147486103" r:id="rId8"/>
    <p:sldLayoutId id="2147486104" r:id="rId9"/>
    <p:sldLayoutId id="2147486105" r:id="rId10"/>
    <p:sldLayoutId id="2147486106" r:id="rId11"/>
    <p:sldLayoutId id="2147486107" r:id="rId12"/>
  </p:sldLayoutIdLst>
  <p:hf hdr="0" ftr="0" dt="0"/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kumimoji="1" sz="4400" kern="1200">
          <a:solidFill>
            <a:schemeClr val="tx1"/>
          </a:solidFill>
          <a:latin typeface="+mj-lt"/>
          <a:ea typeface="新細明體" charset="-120"/>
          <a:cs typeface="新細明體" charset="0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charset="0"/>
          <a:ea typeface="新細明體" charset="0"/>
          <a:cs typeface="新細明體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charset="0"/>
          <a:ea typeface="新細明體" charset="0"/>
          <a:cs typeface="新細明體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charset="0"/>
          <a:ea typeface="新細明體" charset="0"/>
          <a:cs typeface="新細明體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charset="0"/>
          <a:ea typeface="新細明體" charset="0"/>
          <a:cs typeface="新細明體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charset="0"/>
          <a:ea typeface="新細明體" charset="0"/>
          <a:cs typeface="新細明體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charset="0"/>
          <a:ea typeface="新細明體" charset="0"/>
          <a:cs typeface="新細明體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charset="0"/>
          <a:ea typeface="新細明體" charset="0"/>
          <a:cs typeface="新細明體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charset="0"/>
          <a:ea typeface="新細明體" charset="0"/>
          <a:cs typeface="新細明體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kumimoji="1" sz="3200" kern="1200">
          <a:solidFill>
            <a:schemeClr val="tx1"/>
          </a:solidFill>
          <a:latin typeface="+mn-lt"/>
          <a:ea typeface="新細明體" charset="-120"/>
          <a:cs typeface="新細明體" charset="0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kumimoji="1" sz="2800" kern="1200">
          <a:solidFill>
            <a:schemeClr val="tx1"/>
          </a:solidFill>
          <a:latin typeface="+mn-lt"/>
          <a:ea typeface="新細明體" charset="-120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kumimoji="1" sz="2400" kern="1200">
          <a:solidFill>
            <a:schemeClr val="tx1"/>
          </a:solidFill>
          <a:latin typeface="+mn-lt"/>
          <a:ea typeface="新細明體" charset="-120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kumimoji="1" sz="2000" kern="1200">
          <a:solidFill>
            <a:schemeClr val="tx1"/>
          </a:solidFill>
          <a:latin typeface="+mn-lt"/>
          <a:ea typeface="新細明體" charset="-120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kumimoji="1" sz="2000" kern="1200">
          <a:solidFill>
            <a:schemeClr val="tx1"/>
          </a:solidFill>
          <a:latin typeface="+mn-lt"/>
          <a:ea typeface="新細明體" charset="-120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7.xml"/><Relationship Id="rId1" Type="http://schemas.openxmlformats.org/officeDocument/2006/relationships/tags" Target="../tags/tag2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82.xml"/><Relationship Id="rId1" Type="http://schemas.openxmlformats.org/officeDocument/2006/relationships/tags" Target="../tags/tag2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82.xml"/><Relationship Id="rId1" Type="http://schemas.openxmlformats.org/officeDocument/2006/relationships/tags" Target="../tags/tag2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68.xml"/><Relationship Id="rId1" Type="http://schemas.openxmlformats.org/officeDocument/2006/relationships/tags" Target="../tags/tag2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66.xml"/><Relationship Id="rId1" Type="http://schemas.openxmlformats.org/officeDocument/2006/relationships/tags" Target="../tags/tag2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67.xml"/><Relationship Id="rId1" Type="http://schemas.openxmlformats.org/officeDocument/2006/relationships/tags" Target="../tags/tag2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1.xml"/><Relationship Id="rId1" Type="http://schemas.openxmlformats.org/officeDocument/2006/relationships/tags" Target="../tags/tag26.xml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71.xml"/><Relationship Id="rId1" Type="http://schemas.openxmlformats.org/officeDocument/2006/relationships/tags" Target="../tags/tag27.xml"/><Relationship Id="rId4" Type="http://schemas.openxmlformats.org/officeDocument/2006/relationships/image" Target="../media/image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4.xml"/><Relationship Id="rId2" Type="http://schemas.openxmlformats.org/officeDocument/2006/relationships/tags" Target="../tags/tag28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1.bin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71.xml"/><Relationship Id="rId1" Type="http://schemas.openxmlformats.org/officeDocument/2006/relationships/tags" Target="../tags/tag29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71.xml"/><Relationship Id="rId1" Type="http://schemas.openxmlformats.org/officeDocument/2006/relationships/tags" Target="../tags/tag30.xml"/><Relationship Id="rId4" Type="http://schemas.openxmlformats.org/officeDocument/2006/relationships/image" Target="../media/image11.tif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71.xml"/><Relationship Id="rId1" Type="http://schemas.openxmlformats.org/officeDocument/2006/relationships/tags" Target="../tags/tag31.xml"/><Relationship Id="rId4" Type="http://schemas.openxmlformats.org/officeDocument/2006/relationships/image" Target="../media/image12.tif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71.xml"/><Relationship Id="rId1" Type="http://schemas.openxmlformats.org/officeDocument/2006/relationships/tags" Target="../tags/tag32.xml"/><Relationship Id="rId4" Type="http://schemas.openxmlformats.org/officeDocument/2006/relationships/image" Target="../media/image13.tif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71.xml"/><Relationship Id="rId1" Type="http://schemas.openxmlformats.org/officeDocument/2006/relationships/tags" Target="../tags/tag33.xml"/><Relationship Id="rId4" Type="http://schemas.openxmlformats.org/officeDocument/2006/relationships/image" Target="../media/image14.tif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66.xml"/><Relationship Id="rId1" Type="http://schemas.openxmlformats.org/officeDocument/2006/relationships/tags" Target="../tags/tag3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67.xml"/><Relationship Id="rId1" Type="http://schemas.openxmlformats.org/officeDocument/2006/relationships/tags" Target="../tags/tag3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71.xml"/><Relationship Id="rId1" Type="http://schemas.openxmlformats.org/officeDocument/2006/relationships/tags" Target="../tags/tag36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33.xml"/><Relationship Id="rId1" Type="http://schemas.openxmlformats.org/officeDocument/2006/relationships/tags" Target="../tags/tag37.xml"/><Relationship Id="rId4" Type="http://schemas.openxmlformats.org/officeDocument/2006/relationships/image" Target="../media/image1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8.xml"/><Relationship Id="rId1" Type="http://schemas.openxmlformats.org/officeDocument/2006/relationships/tags" Target="../tags/tag38.xml"/><Relationship Id="rId4" Type="http://schemas.openxmlformats.org/officeDocument/2006/relationships/image" Target="../media/image1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42.xml"/><Relationship Id="rId1" Type="http://schemas.openxmlformats.org/officeDocument/2006/relationships/tags" Target="../tags/tag39.xml"/><Relationship Id="rId5" Type="http://schemas.openxmlformats.org/officeDocument/2006/relationships/image" Target="../media/image20.png"/><Relationship Id="rId4" Type="http://schemas.openxmlformats.org/officeDocument/2006/relationships/image" Target="../media/image19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42.xml"/><Relationship Id="rId1" Type="http://schemas.openxmlformats.org/officeDocument/2006/relationships/tags" Target="../tags/tag40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42.xml"/><Relationship Id="rId1" Type="http://schemas.openxmlformats.org/officeDocument/2006/relationships/tags" Target="../tags/tag4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42.xml"/><Relationship Id="rId1" Type="http://schemas.openxmlformats.org/officeDocument/2006/relationships/tags" Target="../tags/tag4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42.xml"/><Relationship Id="rId1" Type="http://schemas.openxmlformats.org/officeDocument/2006/relationships/tags" Target="../tags/tag4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42.xml"/><Relationship Id="rId1" Type="http://schemas.openxmlformats.org/officeDocument/2006/relationships/tags" Target="../tags/tag44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42.xml"/><Relationship Id="rId1" Type="http://schemas.openxmlformats.org/officeDocument/2006/relationships/tags" Target="../tags/tag45.xml"/><Relationship Id="rId4" Type="http://schemas.openxmlformats.org/officeDocument/2006/relationships/image" Target="../media/image23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42.xml"/><Relationship Id="rId1" Type="http://schemas.openxmlformats.org/officeDocument/2006/relationships/tags" Target="../tags/tag46.xml"/><Relationship Id="rId4" Type="http://schemas.openxmlformats.org/officeDocument/2006/relationships/image" Target="../media/image19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42.xml"/><Relationship Id="rId1" Type="http://schemas.openxmlformats.org/officeDocument/2006/relationships/tags" Target="../tags/tag4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42.xml"/><Relationship Id="rId1" Type="http://schemas.openxmlformats.org/officeDocument/2006/relationships/tags" Target="../tags/tag4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4.xml"/><Relationship Id="rId2" Type="http://schemas.openxmlformats.org/officeDocument/2006/relationships/slideLayout" Target="../slideLayouts/slideLayout52.xml"/><Relationship Id="rId1" Type="http://schemas.openxmlformats.org/officeDocument/2006/relationships/tags" Target="../tags/tag49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5.xml"/><Relationship Id="rId2" Type="http://schemas.openxmlformats.org/officeDocument/2006/relationships/slideLayout" Target="../slideLayouts/slideLayout42.xml"/><Relationship Id="rId1" Type="http://schemas.openxmlformats.org/officeDocument/2006/relationships/tags" Target="../tags/tag50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6.xml"/><Relationship Id="rId2" Type="http://schemas.openxmlformats.org/officeDocument/2006/relationships/slideLayout" Target="../slideLayouts/slideLayout42.xml"/><Relationship Id="rId1" Type="http://schemas.openxmlformats.org/officeDocument/2006/relationships/tags" Target="../tags/tag5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7.xml"/><Relationship Id="rId2" Type="http://schemas.openxmlformats.org/officeDocument/2006/relationships/slideLayout" Target="../slideLayouts/slideLayout42.xml"/><Relationship Id="rId1" Type="http://schemas.openxmlformats.org/officeDocument/2006/relationships/tags" Target="../tags/tag5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8.xml"/><Relationship Id="rId2" Type="http://schemas.openxmlformats.org/officeDocument/2006/relationships/slideLayout" Target="../slideLayouts/slideLayout42.xml"/><Relationship Id="rId1" Type="http://schemas.openxmlformats.org/officeDocument/2006/relationships/tags" Target="../tags/tag53.xml"/><Relationship Id="rId4" Type="http://schemas.openxmlformats.org/officeDocument/2006/relationships/image" Target="../media/image27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9.xml"/><Relationship Id="rId2" Type="http://schemas.openxmlformats.org/officeDocument/2006/relationships/slideLayout" Target="../slideLayouts/slideLayout28.xml"/><Relationship Id="rId1" Type="http://schemas.openxmlformats.org/officeDocument/2006/relationships/tags" Target="../tags/tag54.xml"/><Relationship Id="rId4" Type="http://schemas.openxmlformats.org/officeDocument/2006/relationships/image" Target="../media/image28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0.xml"/><Relationship Id="rId2" Type="http://schemas.openxmlformats.org/officeDocument/2006/relationships/slideLayout" Target="../slideLayouts/slideLayout33.xml"/><Relationship Id="rId1" Type="http://schemas.openxmlformats.org/officeDocument/2006/relationships/tags" Target="../tags/tag5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1.xml"/><Relationship Id="rId2" Type="http://schemas.openxmlformats.org/officeDocument/2006/relationships/slideLayout" Target="../slideLayouts/slideLayout54.xml"/><Relationship Id="rId1" Type="http://schemas.openxmlformats.org/officeDocument/2006/relationships/tags" Target="../tags/tag56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2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5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666" name="Rectangle 4098"/>
          <p:cNvSpPr>
            <a:spLocks noChangeArrowheads="1"/>
          </p:cNvSpPr>
          <p:nvPr/>
        </p:nvSpPr>
        <p:spPr bwMode="auto">
          <a:xfrm>
            <a:off x="1303338" y="2609850"/>
            <a:ext cx="6570662" cy="1443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none" anchor="ctr"/>
          <a:lstStyle/>
          <a:p>
            <a:pPr algn="ctr"/>
            <a:r>
              <a:rPr lang="zh-TW" altLang="en-US" sz="4000" dirty="0">
                <a:latin typeface="Songti TC Regular"/>
                <a:ea typeface="Songti TC Regular"/>
                <a:cs typeface="Songti TC Regular"/>
              </a:rPr>
              <a:t>微生物染色法簡介</a:t>
            </a:r>
            <a:endParaRPr lang="en-US" altLang="zh-TW" sz="4000" dirty="0">
              <a:latin typeface="Songti TC Regular"/>
              <a:ea typeface="Songti TC Regular"/>
              <a:cs typeface="Songti TC Regular"/>
            </a:endParaRPr>
          </a:p>
          <a:p>
            <a:pPr algn="ctr"/>
            <a:r>
              <a:rPr lang="zh-TW" altLang="en-US" sz="4000" dirty="0">
                <a:latin typeface="Songti TC Regular"/>
                <a:ea typeface="Songti TC Regular"/>
                <a:cs typeface="Songti TC Regular"/>
              </a:rPr>
              <a:t>革蘭氏染色與抗酸染色</a:t>
            </a:r>
            <a:endParaRPr lang="en-US" altLang="zh-TW" sz="4000" dirty="0">
              <a:latin typeface="Songti TC Regular"/>
              <a:ea typeface="Songti TC Regular"/>
              <a:cs typeface="Songti TC Regular"/>
            </a:endParaRPr>
          </a:p>
          <a:p>
            <a:pPr algn="ctr"/>
            <a:r>
              <a:rPr lang="en-US" altLang="zh-TW" sz="4000" dirty="0">
                <a:latin typeface="Songti TC Regular"/>
                <a:ea typeface="Songti TC Regular"/>
                <a:cs typeface="Songti TC Regular"/>
              </a:rPr>
              <a:t>Gram stain and Acid fast stain</a:t>
            </a:r>
          </a:p>
          <a:p>
            <a:pPr algn="ctr"/>
            <a:endParaRPr lang="en-US" altLang="zh-TW" sz="3000" dirty="0">
              <a:effectLst>
                <a:outerShdw blurRad="38100" dist="38100" dir="2700000" algn="tl">
                  <a:srgbClr val="C0C0C0"/>
                </a:outerShdw>
              </a:effectLst>
              <a:latin typeface="Songti TC Regular"/>
              <a:ea typeface="Songti TC Regular"/>
              <a:cs typeface="Songti TC Regular"/>
            </a:endParaRPr>
          </a:p>
        </p:txBody>
      </p:sp>
      <p:sp>
        <p:nvSpPr>
          <p:cNvPr id="111618" name="文字方塊 1"/>
          <p:cNvSpPr txBox="1">
            <a:spLocks noChangeArrowheads="1"/>
          </p:cNvSpPr>
          <p:nvPr/>
        </p:nvSpPr>
        <p:spPr bwMode="auto">
          <a:xfrm>
            <a:off x="650875" y="5240338"/>
            <a:ext cx="7870825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TW" altLang="en-US" sz="3200"/>
              <a:t>高醫附設中和紀念醫院</a:t>
            </a:r>
            <a:r>
              <a:rPr lang="en-US" altLang="zh-TW" sz="3200"/>
              <a:t>  </a:t>
            </a:r>
            <a:r>
              <a:rPr lang="zh-TW" altLang="en-US" sz="3200"/>
              <a:t>感染科與微生物室</a:t>
            </a:r>
            <a:endParaRPr lang="en-US" altLang="zh-TW" sz="3200"/>
          </a:p>
          <a:p>
            <a:pPr algn="ctr"/>
            <a:r>
              <a:rPr lang="zh-TW" altLang="en-US" sz="3200"/>
              <a:t>盧柏樑</a:t>
            </a:r>
            <a:r>
              <a:rPr lang="en-US" altLang="zh-TW" sz="3200"/>
              <a:t>  </a:t>
            </a:r>
            <a:r>
              <a:rPr lang="zh-TW" altLang="en-US" sz="3200"/>
              <a:t>醫師</a:t>
            </a:r>
          </a:p>
        </p:txBody>
      </p:sp>
    </p:spTree>
    <p:custDataLst>
      <p:tags r:id="rId1"/>
    </p:custDataLst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82" name="Rectangle 2"/>
          <p:cNvSpPr>
            <a:spLocks noGrp="1"/>
          </p:cNvSpPr>
          <p:nvPr>
            <p:ph type="title"/>
          </p:nvPr>
        </p:nvSpPr>
        <p:spPr bwMode="auto">
          <a:xfrm>
            <a:off x="457200" y="152400"/>
            <a:ext cx="5791200" cy="973138"/>
          </a:xfrm>
          <a:noFill/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zh-TW" altLang="en-US" cap="none" dirty="0" smtClean="0">
                <a:ea typeface="新細明體" charset="-120"/>
              </a:rPr>
              <a:t>課程大綱</a:t>
            </a:r>
          </a:p>
        </p:txBody>
      </p:sp>
      <p:sp>
        <p:nvSpPr>
          <p:cNvPr id="225283" name="Rectangle 3"/>
          <p:cNvSpPr>
            <a:spLocks noGrp="1"/>
          </p:cNvSpPr>
          <p:nvPr>
            <p:ph type="body" idx="1"/>
          </p:nvPr>
        </p:nvSpPr>
        <p:spPr>
          <a:xfrm>
            <a:off x="457200" y="1387475"/>
            <a:ext cx="7620000" cy="437356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zh-TW" sz="2800" b="0" dirty="0" smtClean="0">
                <a:ea typeface="新細明體" charset="-120"/>
              </a:rPr>
              <a:t>1.</a:t>
            </a:r>
            <a:r>
              <a:rPr lang="zh-TW" altLang="en-US" sz="2800" b="0" dirty="0" smtClean="0">
                <a:ea typeface="新細明體" charset="-120"/>
              </a:rPr>
              <a:t>介紹微生物染色</a:t>
            </a:r>
          </a:p>
          <a:p>
            <a:pPr>
              <a:lnSpc>
                <a:spcPct val="90000"/>
              </a:lnSpc>
            </a:pPr>
            <a:r>
              <a:rPr kumimoji="1" lang="en-US" altLang="zh-TW" sz="2800" b="0" dirty="0" smtClean="0">
                <a:ea typeface="新細明體" charset="-120"/>
              </a:rPr>
              <a:t>2.</a:t>
            </a:r>
            <a:r>
              <a:rPr kumimoji="1" lang="zh-TW" altLang="en-US" sz="2800" b="0" dirty="0" smtClean="0">
                <a:ea typeface="新細明體" charset="-120"/>
              </a:rPr>
              <a:t>革蘭氏染色</a:t>
            </a:r>
          </a:p>
          <a:p>
            <a:pPr>
              <a:lnSpc>
                <a:spcPct val="90000"/>
              </a:lnSpc>
            </a:pPr>
            <a:r>
              <a:rPr lang="zh-TW" altLang="en-US" sz="2400" b="0" dirty="0" smtClean="0">
                <a:ea typeface="新細明體" charset="-120"/>
              </a:rPr>
              <a:t>   </a:t>
            </a:r>
            <a:r>
              <a:rPr lang="en-US" altLang="zh-TW" sz="2400" b="0" dirty="0" smtClean="0">
                <a:ea typeface="新細明體" charset="-120"/>
              </a:rPr>
              <a:t>2.1</a:t>
            </a:r>
            <a:r>
              <a:rPr lang="zh-TW" altLang="en-US" sz="2400" b="0" dirty="0" smtClean="0">
                <a:ea typeface="新細明體" charset="-120"/>
              </a:rPr>
              <a:t>原理 </a:t>
            </a:r>
          </a:p>
          <a:p>
            <a:pPr>
              <a:lnSpc>
                <a:spcPct val="90000"/>
              </a:lnSpc>
            </a:pPr>
            <a:r>
              <a:rPr lang="zh-TW" altLang="en-US" sz="2400" b="0" dirty="0" smtClean="0">
                <a:ea typeface="新細明體" charset="-120"/>
              </a:rPr>
              <a:t>   </a:t>
            </a:r>
            <a:r>
              <a:rPr lang="en-US" altLang="zh-TW" sz="2400" b="0" dirty="0" smtClean="0">
                <a:ea typeface="新細明體" charset="-120"/>
              </a:rPr>
              <a:t>2.2</a:t>
            </a:r>
            <a:r>
              <a:rPr lang="zh-TW" altLang="en-US" sz="2400" b="0" dirty="0" smtClean="0">
                <a:ea typeface="新細明體" charset="-120"/>
              </a:rPr>
              <a:t>實驗室步驟 </a:t>
            </a:r>
          </a:p>
          <a:p>
            <a:pPr>
              <a:lnSpc>
                <a:spcPct val="90000"/>
              </a:lnSpc>
            </a:pPr>
            <a:r>
              <a:rPr lang="zh-TW" altLang="en-US" sz="2400" b="0" dirty="0" smtClean="0">
                <a:ea typeface="新細明體" charset="-120"/>
              </a:rPr>
              <a:t>   </a:t>
            </a:r>
            <a:r>
              <a:rPr lang="en-US" altLang="zh-TW" sz="2400" b="0" dirty="0" smtClean="0">
                <a:ea typeface="新細明體" charset="-120"/>
              </a:rPr>
              <a:t>2.3</a:t>
            </a:r>
            <a:r>
              <a:rPr lang="zh-TW" altLang="en-US" sz="2400" b="0" dirty="0" smtClean="0">
                <a:ea typeface="新細明體" charset="-120"/>
              </a:rPr>
              <a:t>臨床判讀</a:t>
            </a:r>
            <a:endParaRPr lang="en-US" altLang="zh-TW" sz="2400" b="0" dirty="0" smtClean="0">
              <a:ea typeface="新細明體" charset="-120"/>
            </a:endParaRPr>
          </a:p>
          <a:p>
            <a:pPr>
              <a:lnSpc>
                <a:spcPct val="90000"/>
              </a:lnSpc>
            </a:pPr>
            <a:r>
              <a:rPr kumimoji="1" lang="en-US" altLang="zh-TW" sz="2800" b="0" dirty="0" smtClean="0">
                <a:ea typeface="新細明體" charset="-120"/>
              </a:rPr>
              <a:t>3.</a:t>
            </a:r>
            <a:r>
              <a:rPr kumimoji="1" lang="zh-TW" altLang="en-US" sz="2800" b="0" dirty="0" smtClean="0">
                <a:ea typeface="新細明體" charset="-120"/>
              </a:rPr>
              <a:t>抗酸染色</a:t>
            </a:r>
          </a:p>
          <a:p>
            <a:pPr>
              <a:lnSpc>
                <a:spcPct val="90000"/>
              </a:lnSpc>
            </a:pPr>
            <a:r>
              <a:rPr lang="en-US" altLang="zh-TW" sz="2400" b="0" dirty="0" smtClean="0">
                <a:ea typeface="新細明體" charset="-120"/>
              </a:rPr>
              <a:t>   3.1</a:t>
            </a:r>
            <a:r>
              <a:rPr lang="zh-TW" altLang="en-US" sz="2400" b="0" dirty="0" smtClean="0">
                <a:ea typeface="新細明體" charset="-120"/>
              </a:rPr>
              <a:t>原理 </a:t>
            </a:r>
          </a:p>
          <a:p>
            <a:pPr>
              <a:lnSpc>
                <a:spcPct val="90000"/>
              </a:lnSpc>
            </a:pPr>
            <a:r>
              <a:rPr lang="zh-TW" altLang="en-US" sz="2400" b="0" dirty="0" smtClean="0">
                <a:ea typeface="新細明體" charset="-120"/>
              </a:rPr>
              <a:t>   </a:t>
            </a:r>
            <a:r>
              <a:rPr lang="en-US" altLang="zh-TW" sz="2400" b="0" dirty="0" smtClean="0">
                <a:ea typeface="新細明體" charset="-120"/>
              </a:rPr>
              <a:t>3.2</a:t>
            </a:r>
            <a:r>
              <a:rPr lang="zh-TW" altLang="en-US" sz="2400" b="0" dirty="0" smtClean="0">
                <a:ea typeface="新細明體" charset="-120"/>
              </a:rPr>
              <a:t>實驗室步驟  </a:t>
            </a:r>
          </a:p>
          <a:p>
            <a:pPr>
              <a:lnSpc>
                <a:spcPct val="90000"/>
              </a:lnSpc>
            </a:pPr>
            <a:r>
              <a:rPr lang="zh-TW" altLang="en-US" sz="2400" b="0" dirty="0" smtClean="0">
                <a:ea typeface="新細明體" charset="-120"/>
              </a:rPr>
              <a:t>   </a:t>
            </a:r>
            <a:r>
              <a:rPr lang="en-US" altLang="zh-TW" sz="2400" b="0" dirty="0" smtClean="0">
                <a:ea typeface="新細明體" charset="-120"/>
              </a:rPr>
              <a:t>3.3</a:t>
            </a:r>
            <a:r>
              <a:rPr lang="zh-TW" altLang="en-US" sz="2400" b="0" dirty="0" smtClean="0">
                <a:ea typeface="新細明體" charset="-120"/>
              </a:rPr>
              <a:t>臨床判讀</a:t>
            </a:r>
            <a:endParaRPr lang="en-US" altLang="zh-TW" sz="2400" b="0" dirty="0" smtClean="0">
              <a:ea typeface="新細明體" charset="-120"/>
            </a:endParaRPr>
          </a:p>
          <a:p>
            <a:pPr>
              <a:lnSpc>
                <a:spcPct val="90000"/>
              </a:lnSpc>
            </a:pPr>
            <a:endParaRPr kumimoji="1" lang="zh-TW" altLang="en-US" sz="2800" b="0" dirty="0" smtClean="0">
              <a:ea typeface="新細明體" charset="-120"/>
            </a:endParaRPr>
          </a:p>
        </p:txBody>
      </p:sp>
      <p:sp>
        <p:nvSpPr>
          <p:cNvPr id="7" name="投影片編號版面配置區 11"/>
          <p:cNvSpPr txBox="1">
            <a:spLocks/>
          </p:cNvSpPr>
          <p:nvPr/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CB63094-FF0A-4608-8B87-6B8E961BABC9}" type="slidenum">
              <a:rPr kumimoji="1" lang="en-US" altLang="zh-TW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新細明體" charset="-12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1" lang="en-US" altLang="zh-TW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新細明體" charset="-120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676400" y="2743200"/>
            <a:ext cx="5791200" cy="1371600"/>
          </a:xfrm>
        </p:spPr>
        <p:txBody>
          <a:bodyPr/>
          <a:lstStyle/>
          <a:p>
            <a:r>
              <a:rPr lang="en-US" altLang="zh-TW" dirty="0" smtClean="0">
                <a:ea typeface="新細明體" charset="-120"/>
              </a:rPr>
              <a:t>1.</a:t>
            </a:r>
            <a:r>
              <a:rPr lang="zh-TW" altLang="en-US" dirty="0" smtClean="0">
                <a:ea typeface="新細明體" charset="-120"/>
              </a:rPr>
              <a:t>介紹微生物染色</a:t>
            </a:r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578" name="Rectangle 2"/>
          <p:cNvSpPr>
            <a:spLocks noGrp="1" noChangeArrowheads="1"/>
          </p:cNvSpPr>
          <p:nvPr>
            <p:ph type="title"/>
          </p:nvPr>
        </p:nvSpPr>
        <p:spPr>
          <a:xfrm>
            <a:off x="511175" y="985838"/>
            <a:ext cx="8026400" cy="1143000"/>
          </a:xfrm>
        </p:spPr>
        <p:txBody>
          <a:bodyPr>
            <a:normAutofit fontScale="90000"/>
          </a:bodyPr>
          <a:lstStyle/>
          <a:p>
            <a:pPr eaLnBrk="1" hangingPunct="1"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altLang="zh-TW" sz="4000" b="1" dirty="0" err="1">
                <a:latin typeface="+mn-lt"/>
              </a:rPr>
              <a:t>Micrsocopic</a:t>
            </a:r>
            <a:r>
              <a:rPr lang="en-US" altLang="zh-TW" sz="4000" b="1" dirty="0">
                <a:latin typeface="+mn-lt"/>
              </a:rPr>
              <a:t> Examination </a:t>
            </a:r>
            <a:r>
              <a:rPr lang="en-US" altLang="zh-TW" sz="4000" b="1" dirty="0">
                <a:solidFill>
                  <a:srgbClr val="FF00FF"/>
                </a:solidFill>
                <a:latin typeface="+mn-lt"/>
              </a:rPr>
              <a:t/>
            </a:r>
            <a:br>
              <a:rPr lang="en-US" altLang="zh-TW" sz="4000" b="1" dirty="0">
                <a:solidFill>
                  <a:srgbClr val="FF00FF"/>
                </a:solidFill>
                <a:latin typeface="+mn-lt"/>
              </a:rPr>
            </a:br>
            <a:r>
              <a:rPr lang="en-US" altLang="zh-TW" sz="4000" b="1" dirty="0">
                <a:latin typeface="+mn-lt"/>
              </a:rPr>
              <a:t>of Clinical Specimens</a:t>
            </a:r>
            <a:r>
              <a:rPr lang="en-US" altLang="zh-TW" dirty="0">
                <a:solidFill>
                  <a:srgbClr val="FF00FF"/>
                </a:solidFill>
                <a:latin typeface="+mn-lt"/>
              </a:rPr>
              <a:t/>
            </a:r>
            <a:br>
              <a:rPr lang="en-US" altLang="zh-TW" dirty="0">
                <a:solidFill>
                  <a:srgbClr val="FF00FF"/>
                </a:solidFill>
                <a:latin typeface="+mn-lt"/>
              </a:rPr>
            </a:br>
            <a:r>
              <a:rPr lang="en-US" altLang="zh-TW" dirty="0" smtClean="0">
                <a:solidFill>
                  <a:srgbClr val="FF00FF"/>
                </a:solidFill>
                <a:latin typeface="+mn-lt"/>
              </a:rPr>
              <a:t/>
            </a:r>
            <a:br>
              <a:rPr lang="en-US" altLang="zh-TW" dirty="0" smtClean="0">
                <a:solidFill>
                  <a:srgbClr val="FF00FF"/>
                </a:solidFill>
                <a:latin typeface="+mn-lt"/>
              </a:rPr>
            </a:br>
            <a:r>
              <a:rPr lang="en-US" altLang="zh-TW" sz="3800" dirty="0" smtClean="0">
                <a:solidFill>
                  <a:srgbClr val="006600"/>
                </a:solidFill>
                <a:latin typeface="Arial" charset="0"/>
              </a:rPr>
              <a:t>Purposes</a:t>
            </a:r>
            <a:endParaRPr lang="en-US" altLang="zh-TW" sz="3200" dirty="0">
              <a:solidFill>
                <a:srgbClr val="006600"/>
              </a:solidFill>
              <a:latin typeface="Arial" charset="0"/>
            </a:endParaRPr>
          </a:p>
        </p:txBody>
      </p:sp>
      <p:sp>
        <p:nvSpPr>
          <p:cNvPr id="11264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81050" y="2363788"/>
            <a:ext cx="8032750" cy="4114800"/>
          </a:xfrm>
        </p:spPr>
        <p:txBody>
          <a:bodyPr/>
          <a:lstStyle/>
          <a:p>
            <a:pPr eaLnBrk="1" hangingPunct="1">
              <a:spcBef>
                <a:spcPct val="30000"/>
              </a:spcBef>
            </a:pPr>
            <a:r>
              <a:rPr lang="en-US" altLang="zh-TW" sz="3200" b="0" smtClean="0">
                <a:ea typeface="新細明體" charset="-120"/>
              </a:rPr>
              <a:t>Presumptive etiologic diagnosis</a:t>
            </a:r>
            <a:endParaRPr lang="en-US" altLang="zh-TW" sz="3000" b="0" smtClean="0">
              <a:solidFill>
                <a:srgbClr val="FF0066"/>
              </a:solidFill>
              <a:ea typeface="新細明體" charset="-120"/>
            </a:endParaRPr>
          </a:p>
          <a:p>
            <a:pPr lvl="1" eaLnBrk="1" hangingPunct="1">
              <a:spcBef>
                <a:spcPct val="30000"/>
              </a:spcBef>
            </a:pPr>
            <a:r>
              <a:rPr lang="en-US" altLang="zh-TW" sz="3000" smtClean="0">
                <a:solidFill>
                  <a:srgbClr val="FF0066"/>
                </a:solidFill>
                <a:ea typeface="新細明體" charset="-120"/>
              </a:rPr>
              <a:t>Early initiate appropriate antibiotic therapy</a:t>
            </a:r>
          </a:p>
          <a:p>
            <a:pPr eaLnBrk="1" hangingPunct="1">
              <a:spcBef>
                <a:spcPct val="30000"/>
              </a:spcBef>
            </a:pPr>
            <a:r>
              <a:rPr lang="en-US" altLang="zh-TW" sz="3200" b="0" smtClean="0">
                <a:ea typeface="新細明體" charset="-120"/>
              </a:rPr>
              <a:t>Quality of specimens</a:t>
            </a:r>
          </a:p>
          <a:p>
            <a:pPr eaLnBrk="1" hangingPunct="1">
              <a:spcBef>
                <a:spcPct val="30000"/>
              </a:spcBef>
            </a:pPr>
            <a:r>
              <a:rPr lang="en-US" altLang="zh-TW" sz="3200" b="0" smtClean="0">
                <a:ea typeface="新細明體" charset="-120"/>
              </a:rPr>
              <a:t>Select appropriate isolation media</a:t>
            </a:r>
          </a:p>
          <a:p>
            <a:pPr eaLnBrk="1" hangingPunct="1">
              <a:spcBef>
                <a:spcPct val="30000"/>
              </a:spcBef>
            </a:pPr>
            <a:r>
              <a:rPr lang="en-US" altLang="zh-TW" sz="3200" b="0" smtClean="0">
                <a:ea typeface="新細明體" charset="-120"/>
              </a:rPr>
              <a:t>Magnitude and type of inflammation</a:t>
            </a:r>
          </a:p>
          <a:p>
            <a:pPr eaLnBrk="1" hangingPunct="1">
              <a:spcBef>
                <a:spcPct val="30000"/>
              </a:spcBef>
            </a:pPr>
            <a:r>
              <a:rPr lang="en-US" altLang="zh-TW" sz="3200" b="0" smtClean="0">
                <a:ea typeface="新細明體" charset="-120"/>
              </a:rPr>
              <a:t>Monitoring disease</a:t>
            </a:r>
          </a:p>
        </p:txBody>
      </p:sp>
      <p:sp>
        <p:nvSpPr>
          <p:cNvPr id="6" name="投影片編號版面配置區 11"/>
          <p:cNvSpPr txBox="1">
            <a:spLocks/>
          </p:cNvSpPr>
          <p:nvPr/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CB63094-FF0A-4608-8B87-6B8E961BABC9}" type="slidenum">
              <a:rPr kumimoji="1" lang="en-US" altLang="zh-TW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新細明體" charset="-12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1" lang="en-US" altLang="zh-TW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新細明體" charset="-120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55650"/>
            <a:ext cx="8229600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kumimoji="0" lang="en-US" altLang="zh-TW" dirty="0" smtClean="0">
                <a:latin typeface="Times New Roman" charset="0"/>
                <a:ea typeface="新細明體" charset="0"/>
                <a:cs typeface="+mj-cs"/>
              </a:rPr>
              <a:t>Gram Stain </a:t>
            </a:r>
            <a:r>
              <a:rPr kumimoji="0" lang="en-US" altLang="zh-TW" dirty="0" smtClean="0">
                <a:solidFill>
                  <a:srgbClr val="FF00FF"/>
                </a:solidFill>
                <a:latin typeface="Times New Roman" charset="0"/>
                <a:ea typeface="新細明體" charset="0"/>
                <a:cs typeface="+mj-cs"/>
              </a:rPr>
              <a:t/>
            </a:r>
            <a:br>
              <a:rPr kumimoji="0" lang="en-US" altLang="zh-TW" dirty="0" smtClean="0">
                <a:solidFill>
                  <a:srgbClr val="FF00FF"/>
                </a:solidFill>
                <a:latin typeface="Times New Roman" charset="0"/>
                <a:ea typeface="新細明體" charset="0"/>
                <a:cs typeface="+mj-cs"/>
              </a:rPr>
            </a:br>
            <a:r>
              <a:rPr kumimoji="0" lang="en-US" altLang="zh-TW" dirty="0" smtClean="0">
                <a:latin typeface="Times New Roman" charset="0"/>
                <a:ea typeface="新細明體" charset="0"/>
                <a:cs typeface="+mj-cs"/>
              </a:rPr>
              <a:t>of Blood Cultures</a:t>
            </a:r>
          </a:p>
        </p:txBody>
      </p:sp>
      <p:sp>
        <p:nvSpPr>
          <p:cNvPr id="21401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2278063"/>
            <a:ext cx="8229600" cy="4525962"/>
          </a:xfrm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kumimoji="0" lang="en-US" altLang="zh-TW" sz="4400" b="1" i="1"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charset="0"/>
                <a:ea typeface="新細明體" charset="0"/>
                <a:cs typeface="+mn-cs"/>
              </a:rPr>
              <a:t>A simple approach highly effective in improving early treatment of bloodstream infections</a:t>
            </a:r>
          </a:p>
        </p:txBody>
      </p:sp>
      <p:sp>
        <p:nvSpPr>
          <p:cNvPr id="113667" name="Oval 4"/>
          <p:cNvSpPr>
            <a:spLocks noChangeArrowheads="1"/>
          </p:cNvSpPr>
          <p:nvPr/>
        </p:nvSpPr>
        <p:spPr bwMode="auto">
          <a:xfrm>
            <a:off x="746125" y="5049838"/>
            <a:ext cx="3105150" cy="1169987"/>
          </a:xfrm>
          <a:prstGeom prst="ellipse">
            <a:avLst/>
          </a:prstGeom>
          <a:solidFill>
            <a:srgbClr val="6633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zh-TW" sz="2400" b="1">
                <a:solidFill>
                  <a:srgbClr val="FFFF00"/>
                </a:solidFill>
              </a:rPr>
              <a:t>Clinical </a:t>
            </a:r>
          </a:p>
          <a:p>
            <a:pPr algn="ctr"/>
            <a:r>
              <a:rPr lang="en-US" altLang="zh-TW" sz="2400" b="1">
                <a:solidFill>
                  <a:srgbClr val="FFFF00"/>
                </a:solidFill>
              </a:rPr>
              <a:t>Microbiologists</a:t>
            </a:r>
          </a:p>
        </p:txBody>
      </p:sp>
      <p:sp>
        <p:nvSpPr>
          <p:cNvPr id="113668" name="Rectangle 5"/>
          <p:cNvSpPr>
            <a:spLocks noChangeArrowheads="1"/>
          </p:cNvSpPr>
          <p:nvPr/>
        </p:nvSpPr>
        <p:spPr bwMode="auto">
          <a:xfrm>
            <a:off x="1016000" y="5229225"/>
            <a:ext cx="3511550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113669" name="Rectangle 6"/>
          <p:cNvSpPr>
            <a:spLocks noChangeArrowheads="1"/>
          </p:cNvSpPr>
          <p:nvPr/>
        </p:nvSpPr>
        <p:spPr bwMode="auto">
          <a:xfrm>
            <a:off x="1195388" y="5408613"/>
            <a:ext cx="3511550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113670" name="Oval 7"/>
          <p:cNvSpPr>
            <a:spLocks noChangeArrowheads="1"/>
          </p:cNvSpPr>
          <p:nvPr/>
        </p:nvSpPr>
        <p:spPr bwMode="auto">
          <a:xfrm>
            <a:off x="5562600" y="5003800"/>
            <a:ext cx="2971800" cy="1169988"/>
          </a:xfrm>
          <a:prstGeom prst="ellipse">
            <a:avLst/>
          </a:prstGeom>
          <a:solidFill>
            <a:srgbClr val="6633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zh-TW" sz="2800" b="1">
                <a:solidFill>
                  <a:srgbClr val="FFFF00"/>
                </a:solidFill>
              </a:rPr>
              <a:t>Clinicians</a:t>
            </a:r>
          </a:p>
        </p:txBody>
      </p:sp>
      <p:sp>
        <p:nvSpPr>
          <p:cNvPr id="113671" name="AutoShape 8"/>
          <p:cNvSpPr>
            <a:spLocks noChangeArrowheads="1"/>
          </p:cNvSpPr>
          <p:nvPr/>
        </p:nvSpPr>
        <p:spPr bwMode="auto">
          <a:xfrm>
            <a:off x="3897313" y="5273675"/>
            <a:ext cx="1620837" cy="630238"/>
          </a:xfrm>
          <a:prstGeom prst="leftRightArrow">
            <a:avLst>
              <a:gd name="adj1" fmla="val 50000"/>
              <a:gd name="adj2" fmla="val 51436"/>
            </a:avLst>
          </a:prstGeom>
          <a:solidFill>
            <a:srgbClr val="FF0066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2" name="投影片編號版面配置區 11"/>
          <p:cNvSpPr txBox="1">
            <a:spLocks/>
          </p:cNvSpPr>
          <p:nvPr/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CB63094-FF0A-4608-8B87-6B8E961BABC9}" type="slidenum">
              <a:rPr kumimoji="1" lang="en-US" altLang="zh-TW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新細明體" charset="-12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1" lang="en-US" altLang="zh-TW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新細明體" charset="-120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689" name="Picture 4" descr="http://old.zcool.com.cn/smallpic/vector/plant1/010_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0464" y="1557338"/>
            <a:ext cx="2857500" cy="387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2" name="Picture 6" descr="http://www.yaazoo.com/images/page_graphics/grapeVine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54156" y="2275495"/>
            <a:ext cx="5571860" cy="2296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投影片編號版面配置區 11"/>
          <p:cNvSpPr txBox="1">
            <a:spLocks/>
          </p:cNvSpPr>
          <p:nvPr/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CB63094-FF0A-4608-8B87-6B8E961BABC9}" type="slidenum">
              <a:rPr kumimoji="1" lang="en-US" altLang="zh-TW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新細明體" charset="-12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1" lang="en-US" altLang="zh-TW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新細明體" charset="-120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713" name="Picture 2" descr="30"/>
          <p:cNvPicPr>
            <a:picLocks noChangeAspect="1" noChangeArrowheads="1"/>
          </p:cNvPicPr>
          <p:nvPr/>
        </p:nvPicPr>
        <p:blipFill>
          <a:blip r:embed="rId4" cstate="print"/>
          <a:srcRect r="27769"/>
          <a:stretch>
            <a:fillRect/>
          </a:stretch>
        </p:blipFill>
        <p:spPr bwMode="auto">
          <a:xfrm>
            <a:off x="371475" y="1779479"/>
            <a:ext cx="3919538" cy="3732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5714" name="Picture 3" descr="31"/>
          <p:cNvPicPr>
            <a:picLocks noChangeAspect="1" noChangeArrowheads="1"/>
          </p:cNvPicPr>
          <p:nvPr/>
        </p:nvPicPr>
        <p:blipFill>
          <a:blip r:embed="rId5" cstate="print"/>
          <a:srcRect l="13689" r="10632"/>
          <a:stretch>
            <a:fillRect/>
          </a:stretch>
        </p:blipFill>
        <p:spPr bwMode="auto">
          <a:xfrm>
            <a:off x="4491038" y="1854200"/>
            <a:ext cx="4160837" cy="367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2932" name="Rectangle 4"/>
          <p:cNvSpPr>
            <a:spLocks noChangeArrowheads="1"/>
          </p:cNvSpPr>
          <p:nvPr/>
        </p:nvSpPr>
        <p:spPr bwMode="auto">
          <a:xfrm>
            <a:off x="1290638" y="414338"/>
            <a:ext cx="6561137" cy="103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n-US" altLang="zh-TW" sz="4000" b="1" dirty="0">
              <a:solidFill>
                <a:prstClr val="black"/>
              </a:solidFill>
              <a:latin typeface="Arial" pitchFamily="34" charset="0"/>
              <a:ea typeface="新細明體" pitchFamily="18" charset="-120"/>
              <a:cs typeface="新細明體" charset="0"/>
            </a:endParaRPr>
          </a:p>
        </p:txBody>
      </p:sp>
      <p:sp>
        <p:nvSpPr>
          <p:cNvPr id="7" name="投影片編號版面配置區 11"/>
          <p:cNvSpPr txBox="1">
            <a:spLocks/>
          </p:cNvSpPr>
          <p:nvPr/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CB63094-FF0A-4608-8B87-6B8E961BABC9}" type="slidenum">
              <a:rPr kumimoji="1" lang="en-US" altLang="zh-TW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新細明體" charset="-12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1" lang="en-US" altLang="zh-TW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新細明體" charset="-120"/>
              <a:cs typeface="+mn-cs"/>
            </a:endParaRPr>
          </a:p>
        </p:txBody>
      </p:sp>
      <p:sp>
        <p:nvSpPr>
          <p:cNvPr id="6" name="標題 5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rtl="0" fontAlgn="base"/>
            <a:r>
              <a:rPr kumimoji="1" lang="en-US" altLang="zh-TW" sz="4800" b="1" i="1" kern="1200" dirty="0" smtClean="0">
                <a:solidFill>
                  <a:srgbClr val="FF6600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Bookman Old Style"/>
                <a:ea typeface="新細明體"/>
                <a:cs typeface="新細明體"/>
              </a:rPr>
              <a:t>S. </a:t>
            </a:r>
            <a:r>
              <a:rPr kumimoji="1" lang="en-US" altLang="zh-TW" sz="4800" b="1" i="1" kern="1200" dirty="0" err="1" smtClean="0">
                <a:solidFill>
                  <a:srgbClr val="FF6600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Bookman Old Style"/>
                <a:ea typeface="新細明體"/>
                <a:cs typeface="新細明體"/>
              </a:rPr>
              <a:t>aureus</a:t>
            </a:r>
            <a:endParaRPr kumimoji="1" lang="en-US" altLang="zh-TW" sz="4800" b="1" i="1" kern="1200" dirty="0" smtClean="0">
              <a:solidFill>
                <a:srgbClr val="FF6600"/>
              </a:solidFill>
              <a:effectLst>
                <a:outerShdw blurRad="50800" dist="38100" algn="tr" rotWithShape="0">
                  <a:prstClr val="black">
                    <a:alpha val="40000"/>
                  </a:prstClr>
                </a:outerShdw>
              </a:effectLst>
              <a:latin typeface="Bookman Old Style"/>
              <a:ea typeface="新細明體"/>
              <a:cs typeface="新細明體"/>
            </a:endParaRPr>
          </a:p>
          <a:p>
            <a:pPr rtl="0" fontAlgn="base"/>
            <a:r>
              <a:rPr kumimoji="1" lang="en-US" altLang="zh-TW" sz="4000" b="1" kern="1200" dirty="0" smtClean="0">
                <a:solidFill>
                  <a:srgbClr val="000000"/>
                </a:solidFill>
                <a:latin typeface="Arial"/>
                <a:ea typeface="新細明體"/>
                <a:cs typeface="新細明體"/>
              </a:rPr>
              <a:t>Buffy Coat</a:t>
            </a:r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7" name="Rectangle 2"/>
          <p:cNvSpPr>
            <a:spLocks noGrp="1" noChangeArrowheads="1"/>
          </p:cNvSpPr>
          <p:nvPr>
            <p:ph type="title"/>
          </p:nvPr>
        </p:nvSpPr>
        <p:spPr>
          <a:xfrm>
            <a:off x="1320800" y="381000"/>
            <a:ext cx="6908800" cy="1143000"/>
          </a:xfrm>
        </p:spPr>
        <p:txBody>
          <a:bodyPr/>
          <a:lstStyle/>
          <a:p>
            <a:r>
              <a:rPr lang="en-US" altLang="zh-TW" i="0" dirty="0" smtClean="0">
                <a:solidFill>
                  <a:srgbClr val="000000"/>
                </a:solidFill>
              </a:rPr>
              <a:t>Stains in Microbiology</a:t>
            </a:r>
          </a:p>
        </p:txBody>
      </p:sp>
      <p:sp>
        <p:nvSpPr>
          <p:cNvPr id="116738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600200"/>
            <a:ext cx="4522788" cy="4114800"/>
          </a:xfrm>
        </p:spPr>
        <p:txBody>
          <a:bodyPr/>
          <a:lstStyle/>
          <a:p>
            <a:pPr>
              <a:lnSpc>
                <a:spcPct val="120000"/>
              </a:lnSpc>
              <a:buFont typeface="Wingdings 2" pitchFamily="18" charset="2"/>
              <a:buNone/>
            </a:pPr>
            <a:r>
              <a:rPr lang="en-US" altLang="zh-TW" sz="3200" dirty="0" smtClean="0">
                <a:solidFill>
                  <a:srgbClr val="00AA9A"/>
                </a:solidFill>
              </a:rPr>
              <a:t>Gram</a:t>
            </a:r>
            <a:r>
              <a:rPr lang="zh-TW" altLang="en-US" sz="3200" dirty="0" smtClean="0">
                <a:solidFill>
                  <a:srgbClr val="00AA9A"/>
                </a:solidFill>
              </a:rPr>
              <a:t>’</a:t>
            </a:r>
            <a:r>
              <a:rPr lang="en-US" altLang="zh-TW" sz="3200" dirty="0" smtClean="0">
                <a:solidFill>
                  <a:srgbClr val="00AA9A"/>
                </a:solidFill>
              </a:rPr>
              <a:t>s</a:t>
            </a:r>
          </a:p>
          <a:p>
            <a:pPr>
              <a:lnSpc>
                <a:spcPct val="120000"/>
              </a:lnSpc>
              <a:buFont typeface="Wingdings 2" pitchFamily="18" charset="2"/>
              <a:buNone/>
            </a:pPr>
            <a:r>
              <a:rPr lang="en-US" altLang="zh-TW" sz="3200" dirty="0" smtClean="0">
                <a:solidFill>
                  <a:srgbClr val="00AA9A"/>
                </a:solidFill>
              </a:rPr>
              <a:t>Acid-fast</a:t>
            </a:r>
          </a:p>
          <a:p>
            <a:pPr>
              <a:lnSpc>
                <a:spcPct val="120000"/>
              </a:lnSpc>
              <a:buFont typeface="Wingdings 2" pitchFamily="18" charset="2"/>
              <a:buNone/>
            </a:pPr>
            <a:r>
              <a:rPr lang="en-US" altLang="zh-TW" sz="3200" dirty="0" smtClean="0">
                <a:solidFill>
                  <a:srgbClr val="00AA9A"/>
                </a:solidFill>
              </a:rPr>
              <a:t>India ink</a:t>
            </a:r>
          </a:p>
          <a:p>
            <a:pPr>
              <a:lnSpc>
                <a:spcPct val="120000"/>
              </a:lnSpc>
              <a:buFont typeface="Wingdings 2" pitchFamily="18" charset="2"/>
              <a:buNone/>
            </a:pPr>
            <a:r>
              <a:rPr lang="en-US" altLang="zh-TW" sz="3200" dirty="0" smtClean="0">
                <a:solidFill>
                  <a:schemeClr val="bg2"/>
                </a:solidFill>
              </a:rPr>
              <a:t>KOH preparation</a:t>
            </a:r>
          </a:p>
          <a:p>
            <a:pPr>
              <a:lnSpc>
                <a:spcPct val="120000"/>
              </a:lnSpc>
              <a:buFont typeface="Wingdings 2" pitchFamily="18" charset="2"/>
              <a:buNone/>
            </a:pPr>
            <a:r>
              <a:rPr lang="en-US" altLang="zh-TW" sz="3200" dirty="0" smtClean="0">
                <a:solidFill>
                  <a:schemeClr val="bg2"/>
                </a:solidFill>
              </a:rPr>
              <a:t>Wright</a:t>
            </a:r>
            <a:r>
              <a:rPr lang="zh-TW" altLang="en-US" sz="3200" dirty="0" smtClean="0">
                <a:solidFill>
                  <a:schemeClr val="bg2"/>
                </a:solidFill>
              </a:rPr>
              <a:t>’</a:t>
            </a:r>
            <a:r>
              <a:rPr lang="en-US" altLang="zh-TW" sz="3200" dirty="0" smtClean="0">
                <a:solidFill>
                  <a:schemeClr val="bg2"/>
                </a:solidFill>
              </a:rPr>
              <a:t>s-</a:t>
            </a:r>
            <a:r>
              <a:rPr lang="en-US" altLang="zh-TW" sz="3200" dirty="0" err="1" smtClean="0">
                <a:solidFill>
                  <a:schemeClr val="bg2"/>
                </a:solidFill>
              </a:rPr>
              <a:t>Giemsa</a:t>
            </a:r>
            <a:r>
              <a:rPr lang="en-US" altLang="zh-TW" sz="3200" dirty="0" smtClean="0">
                <a:solidFill>
                  <a:schemeClr val="bg2"/>
                </a:solidFill>
              </a:rPr>
              <a:t> (Liu</a:t>
            </a:r>
            <a:r>
              <a:rPr lang="zh-TW" altLang="en-US" sz="3200" dirty="0" smtClean="0">
                <a:solidFill>
                  <a:schemeClr val="bg2"/>
                </a:solidFill>
              </a:rPr>
              <a:t>’</a:t>
            </a:r>
            <a:r>
              <a:rPr lang="en-US" altLang="zh-TW" sz="3200" dirty="0" smtClean="0">
                <a:solidFill>
                  <a:schemeClr val="bg2"/>
                </a:solidFill>
              </a:rPr>
              <a:t>s)</a:t>
            </a:r>
          </a:p>
          <a:p>
            <a:pPr>
              <a:lnSpc>
                <a:spcPct val="120000"/>
              </a:lnSpc>
              <a:buFont typeface="Wingdings 2" pitchFamily="18" charset="2"/>
              <a:buNone/>
            </a:pPr>
            <a:r>
              <a:rPr lang="en-US" altLang="zh-TW" sz="3200" dirty="0" smtClean="0">
                <a:solidFill>
                  <a:schemeClr val="bg2"/>
                </a:solidFill>
              </a:rPr>
              <a:t>Periodic acid-</a:t>
            </a:r>
            <a:r>
              <a:rPr lang="en-US" altLang="zh-TW" sz="3200" dirty="0" err="1" smtClean="0">
                <a:solidFill>
                  <a:schemeClr val="bg2"/>
                </a:solidFill>
              </a:rPr>
              <a:t>schiff</a:t>
            </a:r>
            <a:endParaRPr lang="en-US" altLang="zh-TW" sz="3200" dirty="0" smtClean="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  <a:buFont typeface="Wingdings 2" pitchFamily="18" charset="2"/>
              <a:buNone/>
            </a:pPr>
            <a:endParaRPr lang="zh-TW" altLang="en-US" sz="3200" dirty="0" smtClean="0">
              <a:solidFill>
                <a:schemeClr val="bg2"/>
              </a:solidFill>
            </a:endParaRPr>
          </a:p>
        </p:txBody>
      </p:sp>
      <p:sp>
        <p:nvSpPr>
          <p:cNvPr id="116739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978400" y="1600200"/>
            <a:ext cx="3962400" cy="4114800"/>
          </a:xfrm>
        </p:spPr>
        <p:txBody>
          <a:bodyPr/>
          <a:lstStyle/>
          <a:p>
            <a:pPr>
              <a:lnSpc>
                <a:spcPct val="120000"/>
              </a:lnSpc>
              <a:buFont typeface="Wingdings 2" pitchFamily="18" charset="2"/>
              <a:buNone/>
            </a:pPr>
            <a:r>
              <a:rPr lang="en-US" altLang="zh-TW" sz="3200" smtClean="0">
                <a:solidFill>
                  <a:schemeClr val="bg2"/>
                </a:solidFill>
              </a:rPr>
              <a:t>Toluidine blue O</a:t>
            </a:r>
          </a:p>
          <a:p>
            <a:pPr>
              <a:lnSpc>
                <a:spcPct val="120000"/>
              </a:lnSpc>
              <a:buFont typeface="Wingdings 2" pitchFamily="18" charset="2"/>
              <a:buNone/>
            </a:pPr>
            <a:r>
              <a:rPr lang="en-US" altLang="zh-TW" sz="3200" smtClean="0">
                <a:solidFill>
                  <a:schemeClr val="bg2"/>
                </a:solidFill>
              </a:rPr>
              <a:t>Acridine orange</a:t>
            </a:r>
          </a:p>
          <a:p>
            <a:pPr>
              <a:lnSpc>
                <a:spcPct val="120000"/>
              </a:lnSpc>
              <a:buFont typeface="Wingdings 2" pitchFamily="18" charset="2"/>
              <a:buNone/>
            </a:pPr>
            <a:r>
              <a:rPr lang="en-US" altLang="zh-TW" sz="3200" smtClean="0">
                <a:solidFill>
                  <a:schemeClr val="bg2"/>
                </a:solidFill>
              </a:rPr>
              <a:t>Calcofluor white</a:t>
            </a:r>
          </a:p>
          <a:p>
            <a:pPr>
              <a:lnSpc>
                <a:spcPct val="120000"/>
              </a:lnSpc>
              <a:buFont typeface="Wingdings 2" pitchFamily="18" charset="2"/>
              <a:buNone/>
            </a:pPr>
            <a:r>
              <a:rPr lang="en-US" altLang="zh-TW" sz="3200" smtClean="0">
                <a:solidFill>
                  <a:schemeClr val="bg2"/>
                </a:solidFill>
              </a:rPr>
              <a:t>Fluorochrome</a:t>
            </a:r>
          </a:p>
          <a:p>
            <a:pPr>
              <a:lnSpc>
                <a:spcPct val="120000"/>
              </a:lnSpc>
              <a:buFont typeface="Wingdings 2" pitchFamily="18" charset="2"/>
              <a:buNone/>
            </a:pPr>
            <a:r>
              <a:rPr lang="en-US" altLang="zh-TW" sz="3200" smtClean="0">
                <a:solidFill>
                  <a:schemeClr val="bg2"/>
                </a:solidFill>
              </a:rPr>
              <a:t>Fluorescent</a:t>
            </a:r>
          </a:p>
          <a:p>
            <a:pPr>
              <a:lnSpc>
                <a:spcPct val="120000"/>
              </a:lnSpc>
              <a:buFont typeface="Wingdings 2" pitchFamily="18" charset="2"/>
              <a:buNone/>
            </a:pPr>
            <a:r>
              <a:rPr lang="en-US" altLang="zh-TW" sz="3200" smtClean="0">
                <a:solidFill>
                  <a:schemeClr val="bg2"/>
                </a:solidFill>
              </a:rPr>
              <a:t>Silver</a:t>
            </a:r>
          </a:p>
        </p:txBody>
      </p:sp>
      <p:sp>
        <p:nvSpPr>
          <p:cNvPr id="116740" name="Line 7"/>
          <p:cNvSpPr>
            <a:spLocks noChangeShapeType="1"/>
          </p:cNvSpPr>
          <p:nvPr/>
        </p:nvSpPr>
        <p:spPr bwMode="auto">
          <a:xfrm>
            <a:off x="677863" y="1604963"/>
            <a:ext cx="8059737" cy="0"/>
          </a:xfrm>
          <a:prstGeom prst="line">
            <a:avLst/>
          </a:prstGeom>
          <a:noFill/>
          <a:ln w="57150">
            <a:solidFill>
              <a:srgbClr val="FF9933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16741" name="Line 8"/>
          <p:cNvSpPr>
            <a:spLocks noChangeShapeType="1"/>
          </p:cNvSpPr>
          <p:nvPr/>
        </p:nvSpPr>
        <p:spPr bwMode="auto">
          <a:xfrm>
            <a:off x="609600" y="6225569"/>
            <a:ext cx="8059738" cy="0"/>
          </a:xfrm>
          <a:prstGeom prst="line">
            <a:avLst/>
          </a:prstGeom>
          <a:noFill/>
          <a:ln w="57150">
            <a:solidFill>
              <a:srgbClr val="FF9933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9" name="投影片編號版面配置區 11"/>
          <p:cNvSpPr txBox="1">
            <a:spLocks/>
          </p:cNvSpPr>
          <p:nvPr/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CB63094-FF0A-4608-8B87-6B8E961BABC9}" type="slidenum">
              <a:rPr kumimoji="1" lang="en-US" altLang="zh-TW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新細明體" charset="-12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1" lang="en-US" altLang="zh-TW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新細明體" charset="-120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1" name="Rectangle 2"/>
          <p:cNvSpPr>
            <a:spLocks noChangeArrowheads="1"/>
          </p:cNvSpPr>
          <p:nvPr/>
        </p:nvSpPr>
        <p:spPr bwMode="auto">
          <a:xfrm>
            <a:off x="711200" y="6083300"/>
            <a:ext cx="18970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 sz="2000">
              <a:solidFill>
                <a:srgbClr val="FFFF00"/>
              </a:solidFill>
              <a:latin typeface="Bookman Old Style" pitchFamily="18" charset="0"/>
              <a:ea typeface="文新字海-中楷"/>
            </a:endParaRPr>
          </a:p>
        </p:txBody>
      </p:sp>
      <p:sp>
        <p:nvSpPr>
          <p:cNvPr id="117762" name="Rectangle 3"/>
          <p:cNvSpPr>
            <a:spLocks noChangeArrowheads="1"/>
          </p:cNvSpPr>
          <p:nvPr/>
        </p:nvSpPr>
        <p:spPr bwMode="auto">
          <a:xfrm>
            <a:off x="3149600" y="6083300"/>
            <a:ext cx="284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 sz="2000">
              <a:solidFill>
                <a:srgbClr val="FFFF00"/>
              </a:solidFill>
              <a:latin typeface="Bookman Old Style" pitchFamily="18" charset="0"/>
              <a:ea typeface="文新字海-中楷"/>
            </a:endParaRPr>
          </a:p>
        </p:txBody>
      </p:sp>
      <p:sp>
        <p:nvSpPr>
          <p:cNvPr id="117763" name="Rectangle 4"/>
          <p:cNvSpPr>
            <a:spLocks noChangeArrowheads="1"/>
          </p:cNvSpPr>
          <p:nvPr/>
        </p:nvSpPr>
        <p:spPr bwMode="auto">
          <a:xfrm>
            <a:off x="711200" y="6083300"/>
            <a:ext cx="18970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 sz="2000">
              <a:solidFill>
                <a:srgbClr val="FFFF00"/>
              </a:solidFill>
              <a:latin typeface="Bookman Old Style" pitchFamily="18" charset="0"/>
              <a:ea typeface="文新字海-中楷"/>
            </a:endParaRPr>
          </a:p>
        </p:txBody>
      </p:sp>
      <p:sp>
        <p:nvSpPr>
          <p:cNvPr id="117764" name="Rectangle 5"/>
          <p:cNvSpPr>
            <a:spLocks noChangeArrowheads="1"/>
          </p:cNvSpPr>
          <p:nvPr/>
        </p:nvSpPr>
        <p:spPr bwMode="auto">
          <a:xfrm>
            <a:off x="3149600" y="6083300"/>
            <a:ext cx="284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 sz="2000">
              <a:solidFill>
                <a:srgbClr val="FFFF00"/>
              </a:solidFill>
              <a:latin typeface="Bookman Old Style" pitchFamily="18" charset="0"/>
              <a:ea typeface="文新字海-中楷"/>
            </a:endParaRPr>
          </a:p>
        </p:txBody>
      </p:sp>
      <p:sp>
        <p:nvSpPr>
          <p:cNvPr id="117765" name="Rectangle 6"/>
          <p:cNvSpPr>
            <a:spLocks noChangeArrowheads="1"/>
          </p:cNvSpPr>
          <p:nvPr/>
        </p:nvSpPr>
        <p:spPr bwMode="auto">
          <a:xfrm>
            <a:off x="711200" y="6083300"/>
            <a:ext cx="18970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 sz="2000">
              <a:solidFill>
                <a:srgbClr val="FFFF00"/>
              </a:solidFill>
              <a:latin typeface="Bookman Old Style" pitchFamily="18" charset="0"/>
              <a:ea typeface="文新字海-中楷"/>
            </a:endParaRPr>
          </a:p>
        </p:txBody>
      </p:sp>
      <p:sp>
        <p:nvSpPr>
          <p:cNvPr id="117766" name="Rectangle 7"/>
          <p:cNvSpPr>
            <a:spLocks noChangeArrowheads="1"/>
          </p:cNvSpPr>
          <p:nvPr/>
        </p:nvSpPr>
        <p:spPr bwMode="auto">
          <a:xfrm>
            <a:off x="3149600" y="6083300"/>
            <a:ext cx="284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 sz="2000">
              <a:solidFill>
                <a:srgbClr val="FFFF00"/>
              </a:solidFill>
              <a:latin typeface="Bookman Old Style" pitchFamily="18" charset="0"/>
              <a:ea typeface="文新字海-中楷"/>
            </a:endParaRPr>
          </a:p>
        </p:txBody>
      </p:sp>
      <p:sp>
        <p:nvSpPr>
          <p:cNvPr id="117767" name="Rectangle 8"/>
          <p:cNvSpPr>
            <a:spLocks noChangeArrowheads="1"/>
          </p:cNvSpPr>
          <p:nvPr/>
        </p:nvSpPr>
        <p:spPr bwMode="auto">
          <a:xfrm>
            <a:off x="711200" y="6083300"/>
            <a:ext cx="18970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 sz="2000">
              <a:solidFill>
                <a:srgbClr val="FFFF00"/>
              </a:solidFill>
              <a:latin typeface="Bookman Old Style" pitchFamily="18" charset="0"/>
              <a:ea typeface="文新字海-中楷"/>
            </a:endParaRPr>
          </a:p>
        </p:txBody>
      </p:sp>
      <p:sp>
        <p:nvSpPr>
          <p:cNvPr id="117768" name="Rectangle 9"/>
          <p:cNvSpPr>
            <a:spLocks noChangeArrowheads="1"/>
          </p:cNvSpPr>
          <p:nvPr/>
        </p:nvSpPr>
        <p:spPr bwMode="auto">
          <a:xfrm>
            <a:off x="3149600" y="6083300"/>
            <a:ext cx="284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 sz="2000">
              <a:solidFill>
                <a:srgbClr val="FFFF00"/>
              </a:solidFill>
              <a:latin typeface="Bookman Old Style" pitchFamily="18" charset="0"/>
              <a:ea typeface="文新字海-中楷"/>
            </a:endParaRPr>
          </a:p>
        </p:txBody>
      </p:sp>
      <p:sp>
        <p:nvSpPr>
          <p:cNvPr id="117769" name="Rectangle 10"/>
          <p:cNvSpPr>
            <a:spLocks noChangeArrowheads="1"/>
          </p:cNvSpPr>
          <p:nvPr/>
        </p:nvSpPr>
        <p:spPr bwMode="auto">
          <a:xfrm>
            <a:off x="711200" y="6083300"/>
            <a:ext cx="18970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 sz="2000">
              <a:solidFill>
                <a:srgbClr val="FFFF00"/>
              </a:solidFill>
              <a:latin typeface="Bookman Old Style" pitchFamily="18" charset="0"/>
              <a:ea typeface="文新字海-中楷"/>
            </a:endParaRPr>
          </a:p>
        </p:txBody>
      </p:sp>
      <p:sp>
        <p:nvSpPr>
          <p:cNvPr id="117770" name="Rectangle 11"/>
          <p:cNvSpPr>
            <a:spLocks noChangeArrowheads="1"/>
          </p:cNvSpPr>
          <p:nvPr/>
        </p:nvSpPr>
        <p:spPr bwMode="auto">
          <a:xfrm>
            <a:off x="3149600" y="6083300"/>
            <a:ext cx="284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 sz="2000">
              <a:solidFill>
                <a:srgbClr val="FFFF00"/>
              </a:solidFill>
              <a:latin typeface="Bookman Old Style" pitchFamily="18" charset="0"/>
              <a:ea typeface="文新字海-中楷"/>
            </a:endParaRPr>
          </a:p>
        </p:txBody>
      </p:sp>
      <p:sp>
        <p:nvSpPr>
          <p:cNvPr id="117771" name="Rectangle 12"/>
          <p:cNvSpPr>
            <a:spLocks noChangeArrowheads="1"/>
          </p:cNvSpPr>
          <p:nvPr/>
        </p:nvSpPr>
        <p:spPr bwMode="auto">
          <a:xfrm>
            <a:off x="711200" y="6083300"/>
            <a:ext cx="18970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 sz="2000">
              <a:solidFill>
                <a:srgbClr val="FFFF00"/>
              </a:solidFill>
              <a:latin typeface="Bookman Old Style" pitchFamily="18" charset="0"/>
              <a:ea typeface="文新字海-中楷"/>
            </a:endParaRPr>
          </a:p>
        </p:txBody>
      </p:sp>
      <p:sp>
        <p:nvSpPr>
          <p:cNvPr id="117772" name="Rectangle 13"/>
          <p:cNvSpPr>
            <a:spLocks noChangeArrowheads="1"/>
          </p:cNvSpPr>
          <p:nvPr/>
        </p:nvSpPr>
        <p:spPr bwMode="auto">
          <a:xfrm>
            <a:off x="3149600" y="6083300"/>
            <a:ext cx="284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 sz="2000">
              <a:solidFill>
                <a:srgbClr val="FFFF00"/>
              </a:solidFill>
              <a:latin typeface="Bookman Old Style" pitchFamily="18" charset="0"/>
              <a:ea typeface="文新字海-中楷"/>
            </a:endParaRPr>
          </a:p>
        </p:txBody>
      </p:sp>
      <p:sp>
        <p:nvSpPr>
          <p:cNvPr id="117773" name="Rectangle 14"/>
          <p:cNvSpPr>
            <a:spLocks noChangeArrowheads="1"/>
          </p:cNvSpPr>
          <p:nvPr/>
        </p:nvSpPr>
        <p:spPr bwMode="auto">
          <a:xfrm>
            <a:off x="711200" y="6083300"/>
            <a:ext cx="18970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 sz="2000">
              <a:solidFill>
                <a:srgbClr val="FFFF00"/>
              </a:solidFill>
              <a:latin typeface="Bookman Old Style" pitchFamily="18" charset="0"/>
              <a:ea typeface="文新字海-中楷"/>
            </a:endParaRPr>
          </a:p>
        </p:txBody>
      </p:sp>
      <p:sp>
        <p:nvSpPr>
          <p:cNvPr id="117774" name="Rectangle 15"/>
          <p:cNvSpPr>
            <a:spLocks noChangeArrowheads="1"/>
          </p:cNvSpPr>
          <p:nvPr/>
        </p:nvSpPr>
        <p:spPr bwMode="auto">
          <a:xfrm>
            <a:off x="3149600" y="6083300"/>
            <a:ext cx="284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 sz="2000">
              <a:solidFill>
                <a:srgbClr val="FFFF00"/>
              </a:solidFill>
              <a:latin typeface="Bookman Old Style" pitchFamily="18" charset="0"/>
              <a:ea typeface="文新字海-中楷"/>
            </a:endParaRPr>
          </a:p>
        </p:txBody>
      </p:sp>
      <p:sp>
        <p:nvSpPr>
          <p:cNvPr id="117775" name="Rectangle 16"/>
          <p:cNvSpPr>
            <a:spLocks noChangeArrowheads="1"/>
          </p:cNvSpPr>
          <p:nvPr/>
        </p:nvSpPr>
        <p:spPr bwMode="auto">
          <a:xfrm>
            <a:off x="711200" y="6083300"/>
            <a:ext cx="18970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 sz="2000">
              <a:solidFill>
                <a:srgbClr val="FFFF00"/>
              </a:solidFill>
              <a:latin typeface="Bookman Old Style" pitchFamily="18" charset="0"/>
              <a:ea typeface="文新字海-中楷"/>
            </a:endParaRPr>
          </a:p>
        </p:txBody>
      </p:sp>
      <p:sp>
        <p:nvSpPr>
          <p:cNvPr id="117776" name="Rectangle 17"/>
          <p:cNvSpPr>
            <a:spLocks noChangeArrowheads="1"/>
          </p:cNvSpPr>
          <p:nvPr/>
        </p:nvSpPr>
        <p:spPr bwMode="auto">
          <a:xfrm>
            <a:off x="3149600" y="6083300"/>
            <a:ext cx="284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 sz="2000">
              <a:solidFill>
                <a:srgbClr val="FFFF00"/>
              </a:solidFill>
              <a:latin typeface="Bookman Old Style" pitchFamily="18" charset="0"/>
              <a:ea typeface="文新字海-中楷"/>
            </a:endParaRPr>
          </a:p>
        </p:txBody>
      </p:sp>
      <p:sp>
        <p:nvSpPr>
          <p:cNvPr id="117777" name="Rectangle 18"/>
          <p:cNvSpPr>
            <a:spLocks noChangeArrowheads="1"/>
          </p:cNvSpPr>
          <p:nvPr/>
        </p:nvSpPr>
        <p:spPr bwMode="auto">
          <a:xfrm>
            <a:off x="711200" y="6083300"/>
            <a:ext cx="18970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 sz="2000">
              <a:solidFill>
                <a:srgbClr val="FFFF00"/>
              </a:solidFill>
              <a:latin typeface="Bookman Old Style" pitchFamily="18" charset="0"/>
              <a:ea typeface="文新字海-中楷"/>
            </a:endParaRPr>
          </a:p>
        </p:txBody>
      </p:sp>
      <p:sp>
        <p:nvSpPr>
          <p:cNvPr id="117778" name="Rectangle 19"/>
          <p:cNvSpPr>
            <a:spLocks noChangeArrowheads="1"/>
          </p:cNvSpPr>
          <p:nvPr/>
        </p:nvSpPr>
        <p:spPr bwMode="auto">
          <a:xfrm>
            <a:off x="3149600" y="6083300"/>
            <a:ext cx="284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 sz="2000">
              <a:solidFill>
                <a:srgbClr val="FFFF00"/>
              </a:solidFill>
              <a:latin typeface="Bookman Old Style" pitchFamily="18" charset="0"/>
              <a:ea typeface="文新字海-中楷"/>
            </a:endParaRPr>
          </a:p>
        </p:txBody>
      </p:sp>
      <p:sp>
        <p:nvSpPr>
          <p:cNvPr id="117779" name="Rectangle 20"/>
          <p:cNvSpPr>
            <a:spLocks noChangeArrowheads="1"/>
          </p:cNvSpPr>
          <p:nvPr/>
        </p:nvSpPr>
        <p:spPr bwMode="auto">
          <a:xfrm>
            <a:off x="711200" y="6083300"/>
            <a:ext cx="18970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 sz="2000">
              <a:solidFill>
                <a:srgbClr val="FFFF00"/>
              </a:solidFill>
              <a:latin typeface="Bookman Old Style" pitchFamily="18" charset="0"/>
              <a:ea typeface="文新字海-中楷"/>
            </a:endParaRPr>
          </a:p>
        </p:txBody>
      </p:sp>
      <p:sp>
        <p:nvSpPr>
          <p:cNvPr id="117780" name="Rectangle 21"/>
          <p:cNvSpPr>
            <a:spLocks noChangeArrowheads="1"/>
          </p:cNvSpPr>
          <p:nvPr/>
        </p:nvSpPr>
        <p:spPr bwMode="auto">
          <a:xfrm>
            <a:off x="3149600" y="6083300"/>
            <a:ext cx="284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 sz="2000">
              <a:solidFill>
                <a:srgbClr val="FFFF00"/>
              </a:solidFill>
              <a:latin typeface="Bookman Old Style" pitchFamily="18" charset="0"/>
              <a:ea typeface="文新字海-中楷"/>
            </a:endParaRPr>
          </a:p>
        </p:txBody>
      </p:sp>
      <p:sp>
        <p:nvSpPr>
          <p:cNvPr id="117781" name="Rectangle 22"/>
          <p:cNvSpPr>
            <a:spLocks noChangeArrowheads="1"/>
          </p:cNvSpPr>
          <p:nvPr/>
        </p:nvSpPr>
        <p:spPr bwMode="auto">
          <a:xfrm>
            <a:off x="711200" y="6083300"/>
            <a:ext cx="18970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 sz="2000">
              <a:solidFill>
                <a:srgbClr val="FFFF00"/>
              </a:solidFill>
              <a:latin typeface="Bookman Old Style" pitchFamily="18" charset="0"/>
              <a:ea typeface="文新字海-中楷"/>
            </a:endParaRPr>
          </a:p>
        </p:txBody>
      </p:sp>
      <p:sp>
        <p:nvSpPr>
          <p:cNvPr id="117782" name="Rectangle 23"/>
          <p:cNvSpPr>
            <a:spLocks noChangeArrowheads="1"/>
          </p:cNvSpPr>
          <p:nvPr/>
        </p:nvSpPr>
        <p:spPr bwMode="auto">
          <a:xfrm>
            <a:off x="3149600" y="6083300"/>
            <a:ext cx="284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 sz="2000">
              <a:solidFill>
                <a:srgbClr val="FFFF00"/>
              </a:solidFill>
              <a:latin typeface="Bookman Old Style" pitchFamily="18" charset="0"/>
              <a:ea typeface="文新字海-中楷"/>
            </a:endParaRPr>
          </a:p>
        </p:txBody>
      </p:sp>
      <p:sp>
        <p:nvSpPr>
          <p:cNvPr id="117783" name="Rectangle 24"/>
          <p:cNvSpPr>
            <a:spLocks noChangeArrowheads="1"/>
          </p:cNvSpPr>
          <p:nvPr/>
        </p:nvSpPr>
        <p:spPr bwMode="auto">
          <a:xfrm>
            <a:off x="711200" y="6083300"/>
            <a:ext cx="18970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 sz="2000">
              <a:solidFill>
                <a:srgbClr val="FFFF00"/>
              </a:solidFill>
              <a:latin typeface="Bookman Old Style" pitchFamily="18" charset="0"/>
              <a:ea typeface="文新字海-中楷"/>
            </a:endParaRPr>
          </a:p>
        </p:txBody>
      </p:sp>
      <p:sp>
        <p:nvSpPr>
          <p:cNvPr id="117784" name="Rectangle 25"/>
          <p:cNvSpPr>
            <a:spLocks noChangeArrowheads="1"/>
          </p:cNvSpPr>
          <p:nvPr/>
        </p:nvSpPr>
        <p:spPr bwMode="auto">
          <a:xfrm>
            <a:off x="3149600" y="6083300"/>
            <a:ext cx="284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 sz="2000">
              <a:solidFill>
                <a:srgbClr val="FFFF00"/>
              </a:solidFill>
              <a:latin typeface="Bookman Old Style" pitchFamily="18" charset="0"/>
              <a:ea typeface="文新字海-中楷"/>
            </a:endParaRPr>
          </a:p>
        </p:txBody>
      </p:sp>
      <p:sp>
        <p:nvSpPr>
          <p:cNvPr id="185370" name="Rectangle 26"/>
          <p:cNvSpPr>
            <a:spLocks noGrp="1" noChangeArrowheads="1"/>
          </p:cNvSpPr>
          <p:nvPr>
            <p:ph type="title"/>
          </p:nvPr>
        </p:nvSpPr>
        <p:spPr>
          <a:xfrm>
            <a:off x="1117600" y="19050"/>
            <a:ext cx="6908800" cy="1143000"/>
          </a:xfrm>
          <a:extLst>
            <a:ext uri="{91240B29-F687-4f45-9708-019B960494DF}"/>
          </a:extLst>
        </p:spPr>
        <p:txBody>
          <a:bodyPr lIns="90488" tIns="44450" rIns="90488" bIns="44450"/>
          <a:lstStyle/>
          <a:p>
            <a:pPr>
              <a:defRPr/>
            </a:pPr>
            <a:r>
              <a:rPr lang="en-US" altLang="zh-TW" dirty="0">
                <a:solidFill>
                  <a:schemeClr val="bg1">
                    <a:lumMod val="50000"/>
                  </a:schemeClr>
                </a:solidFill>
              </a:rPr>
              <a:t>Differential Staining</a:t>
            </a:r>
          </a:p>
        </p:txBody>
      </p:sp>
      <p:sp>
        <p:nvSpPr>
          <p:cNvPr id="117786" name="Rectangle 27"/>
          <p:cNvSpPr>
            <a:spLocks noGrp="1" noChangeArrowheads="1"/>
          </p:cNvSpPr>
          <p:nvPr>
            <p:ph type="body" idx="1"/>
          </p:nvPr>
        </p:nvSpPr>
        <p:spPr>
          <a:xfrm>
            <a:off x="711200" y="1009650"/>
            <a:ext cx="8432800" cy="5530850"/>
          </a:xfrm>
        </p:spPr>
        <p:txBody>
          <a:bodyPr lIns="90488" tIns="44450" rIns="90488" bIns="44450"/>
          <a:lstStyle/>
          <a:p>
            <a:pPr>
              <a:lnSpc>
                <a:spcPct val="140000"/>
              </a:lnSpc>
              <a:buFont typeface="Wingdings 2" pitchFamily="18" charset="2"/>
              <a:buNone/>
            </a:pPr>
            <a:r>
              <a:rPr lang="en-US" altLang="zh-TW" sz="2600" smtClean="0">
                <a:solidFill>
                  <a:schemeClr val="bg2"/>
                </a:solidFill>
              </a:rPr>
              <a:t>Component</a:t>
            </a:r>
            <a:r>
              <a:rPr lang="en-US" altLang="zh-TW" sz="2600" smtClean="0">
                <a:solidFill>
                  <a:srgbClr val="FF00FF"/>
                </a:solidFill>
              </a:rPr>
              <a:t>	</a:t>
            </a:r>
            <a:r>
              <a:rPr lang="en-US" altLang="zh-TW" sz="2600" smtClean="0">
                <a:solidFill>
                  <a:schemeClr val="bg2"/>
                </a:solidFill>
              </a:rPr>
              <a:t>    Gram stain</a:t>
            </a:r>
            <a:r>
              <a:rPr lang="en-US" altLang="zh-TW" sz="2600" smtClean="0">
                <a:solidFill>
                  <a:srgbClr val="FF00FF"/>
                </a:solidFill>
              </a:rPr>
              <a:t>	</a:t>
            </a:r>
            <a:r>
              <a:rPr lang="en-US" altLang="zh-TW" sz="2600" smtClean="0">
                <a:solidFill>
                  <a:schemeClr val="bg2"/>
                </a:solidFill>
              </a:rPr>
              <a:t>   Acid-fast</a:t>
            </a:r>
            <a:r>
              <a:rPr lang="en-US" altLang="zh-TW" sz="2600" smtClean="0">
                <a:solidFill>
                  <a:srgbClr val="FF00FF"/>
                </a:solidFill>
              </a:rPr>
              <a:t>	</a:t>
            </a:r>
          </a:p>
          <a:p>
            <a:pPr>
              <a:lnSpc>
                <a:spcPct val="140000"/>
              </a:lnSpc>
              <a:buFont typeface="Wingdings 2" pitchFamily="18" charset="2"/>
              <a:buNone/>
            </a:pPr>
            <a:r>
              <a:rPr lang="en-US" altLang="zh-TW" sz="2600" smtClean="0">
                <a:solidFill>
                  <a:schemeClr val="bg2"/>
                </a:solidFill>
              </a:rPr>
              <a:t>Primary</a:t>
            </a:r>
            <a:r>
              <a:rPr lang="en-US" altLang="zh-TW" sz="2600" smtClean="0">
                <a:solidFill>
                  <a:srgbClr val="FF00FF"/>
                </a:solidFill>
              </a:rPr>
              <a:t>	</a:t>
            </a:r>
            <a:r>
              <a:rPr lang="en-US" altLang="zh-TW" sz="2600" smtClean="0">
                <a:solidFill>
                  <a:schemeClr val="bg2"/>
                </a:solidFill>
              </a:rPr>
              <a:t>     </a:t>
            </a:r>
            <a:r>
              <a:rPr lang="en-US" altLang="zh-TW" sz="2600" smtClean="0">
                <a:solidFill>
                  <a:srgbClr val="FF00FF"/>
                </a:solidFill>
              </a:rPr>
              <a:t>	</a:t>
            </a:r>
            <a:r>
              <a:rPr lang="en-US" altLang="zh-TW" sz="2600" smtClean="0">
                <a:solidFill>
                  <a:schemeClr val="bg2"/>
                </a:solidFill>
              </a:rPr>
              <a:t>Crystal violet</a:t>
            </a:r>
            <a:r>
              <a:rPr lang="en-US" altLang="zh-TW" sz="2600" smtClean="0">
                <a:solidFill>
                  <a:srgbClr val="FF00FF"/>
                </a:solidFill>
              </a:rPr>
              <a:t>	</a:t>
            </a:r>
            <a:r>
              <a:rPr lang="en-US" altLang="zh-TW" sz="2600" smtClean="0">
                <a:solidFill>
                  <a:schemeClr val="bg2"/>
                </a:solidFill>
              </a:rPr>
              <a:t> Carbofuchsin</a:t>
            </a:r>
          </a:p>
          <a:p>
            <a:pPr>
              <a:lnSpc>
                <a:spcPct val="140000"/>
              </a:lnSpc>
              <a:buFont typeface="Wingdings 2" pitchFamily="18" charset="2"/>
              <a:buNone/>
            </a:pPr>
            <a:r>
              <a:rPr lang="en-US" altLang="zh-TW" sz="2600" smtClean="0">
                <a:solidFill>
                  <a:schemeClr val="bg2"/>
                </a:solidFill>
              </a:rPr>
              <a:t>Mordant</a:t>
            </a:r>
            <a:r>
              <a:rPr lang="en-US" altLang="zh-TW" sz="2600" smtClean="0">
                <a:solidFill>
                  <a:srgbClr val="FF00FF"/>
                </a:solidFill>
              </a:rPr>
              <a:t>		</a:t>
            </a:r>
            <a:r>
              <a:rPr lang="en-US" altLang="zh-TW" sz="2600" smtClean="0">
                <a:solidFill>
                  <a:schemeClr val="bg2"/>
                </a:solidFill>
              </a:rPr>
              <a:t>Iodine</a:t>
            </a:r>
            <a:r>
              <a:rPr lang="en-US" altLang="zh-TW" sz="2600" smtClean="0">
                <a:solidFill>
                  <a:srgbClr val="FF00FF"/>
                </a:solidFill>
              </a:rPr>
              <a:t>		</a:t>
            </a:r>
            <a:r>
              <a:rPr lang="en-US" altLang="zh-TW" sz="2600" smtClean="0">
                <a:solidFill>
                  <a:schemeClr val="bg2"/>
                </a:solidFill>
              </a:rPr>
              <a:t> Phenol, heat</a:t>
            </a:r>
          </a:p>
          <a:p>
            <a:pPr>
              <a:lnSpc>
                <a:spcPct val="140000"/>
              </a:lnSpc>
              <a:buFont typeface="Wingdings 2" pitchFamily="18" charset="2"/>
              <a:buNone/>
            </a:pPr>
            <a:r>
              <a:rPr lang="en-US" altLang="zh-TW" sz="2600" smtClean="0">
                <a:solidFill>
                  <a:schemeClr val="bg2"/>
                </a:solidFill>
              </a:rPr>
              <a:t>Decolorization</a:t>
            </a:r>
            <a:r>
              <a:rPr lang="en-US" altLang="zh-TW" sz="2600" smtClean="0">
                <a:solidFill>
                  <a:srgbClr val="FF00FF"/>
                </a:solidFill>
              </a:rPr>
              <a:t>	</a:t>
            </a:r>
            <a:r>
              <a:rPr lang="en-US" altLang="zh-TW" sz="2600" smtClean="0">
                <a:solidFill>
                  <a:schemeClr val="bg2"/>
                </a:solidFill>
              </a:rPr>
              <a:t>Acetone-alcohol</a:t>
            </a:r>
            <a:r>
              <a:rPr lang="en-US" altLang="zh-TW" sz="2600" smtClean="0">
                <a:solidFill>
                  <a:srgbClr val="FF00FF"/>
                </a:solidFill>
              </a:rPr>
              <a:t>	</a:t>
            </a:r>
            <a:r>
              <a:rPr lang="en-US" altLang="zh-TW" sz="2600" smtClean="0">
                <a:solidFill>
                  <a:schemeClr val="bg2"/>
                </a:solidFill>
              </a:rPr>
              <a:t> Acid-alcohol</a:t>
            </a:r>
          </a:p>
          <a:p>
            <a:pPr>
              <a:lnSpc>
                <a:spcPct val="140000"/>
              </a:lnSpc>
              <a:buFont typeface="Wingdings 2" pitchFamily="18" charset="2"/>
              <a:buNone/>
            </a:pPr>
            <a:r>
              <a:rPr lang="en-US" altLang="zh-TW" sz="2600" smtClean="0">
                <a:solidFill>
                  <a:schemeClr val="bg2"/>
                </a:solidFill>
              </a:rPr>
              <a:t>Counterstain</a:t>
            </a:r>
            <a:r>
              <a:rPr lang="en-US" altLang="zh-TW" sz="2600" smtClean="0">
                <a:solidFill>
                  <a:srgbClr val="FF00FF"/>
                </a:solidFill>
              </a:rPr>
              <a:t>	</a:t>
            </a:r>
            <a:r>
              <a:rPr lang="en-US" altLang="zh-TW" sz="2600" smtClean="0">
                <a:solidFill>
                  <a:schemeClr val="bg2"/>
                </a:solidFill>
              </a:rPr>
              <a:t>Safranin,</a:t>
            </a:r>
            <a:r>
              <a:rPr lang="en-US" altLang="zh-TW" sz="2600" smtClean="0">
                <a:solidFill>
                  <a:srgbClr val="FF00FF"/>
                </a:solidFill>
              </a:rPr>
              <a:t>		</a:t>
            </a:r>
            <a:r>
              <a:rPr lang="en-US" altLang="zh-TW" sz="2600" smtClean="0">
                <a:solidFill>
                  <a:schemeClr val="bg2"/>
                </a:solidFill>
              </a:rPr>
              <a:t> Methylene blue,</a:t>
            </a:r>
            <a:r>
              <a:rPr lang="en-US" altLang="zh-TW" sz="2600" smtClean="0">
                <a:solidFill>
                  <a:srgbClr val="FF00FF"/>
                </a:solidFill>
              </a:rPr>
              <a:t>	</a:t>
            </a:r>
          </a:p>
          <a:p>
            <a:pPr>
              <a:lnSpc>
                <a:spcPct val="140000"/>
              </a:lnSpc>
              <a:buFont typeface="Wingdings 2" pitchFamily="18" charset="2"/>
              <a:buNone/>
            </a:pPr>
            <a:r>
              <a:rPr lang="en-US" altLang="zh-TW" sz="2600" smtClean="0">
                <a:solidFill>
                  <a:schemeClr val="bg2"/>
                </a:solidFill>
              </a:rPr>
              <a:t>(background)</a:t>
            </a:r>
            <a:r>
              <a:rPr lang="en-US" altLang="zh-TW" sz="2600" smtClean="0">
                <a:solidFill>
                  <a:srgbClr val="FF00FF"/>
                </a:solidFill>
              </a:rPr>
              <a:t>	</a:t>
            </a:r>
            <a:r>
              <a:rPr lang="en-US" altLang="zh-TW" sz="2600" smtClean="0">
                <a:solidFill>
                  <a:schemeClr val="bg2"/>
                </a:solidFill>
              </a:rPr>
              <a:t>  carbolfuchsin</a:t>
            </a:r>
            <a:r>
              <a:rPr lang="en-US" altLang="zh-TW" sz="2600" smtClean="0">
                <a:solidFill>
                  <a:srgbClr val="FF00FF"/>
                </a:solidFill>
              </a:rPr>
              <a:t>	</a:t>
            </a:r>
            <a:r>
              <a:rPr lang="en-US" altLang="zh-TW" sz="2600" smtClean="0">
                <a:solidFill>
                  <a:schemeClr val="bg2"/>
                </a:solidFill>
              </a:rPr>
              <a:t>   brilliant green</a:t>
            </a:r>
            <a:endParaRPr lang="en-US" altLang="zh-TW" sz="2600" i="1" smtClean="0">
              <a:solidFill>
                <a:srgbClr val="FF0066"/>
              </a:solidFill>
            </a:endParaRPr>
          </a:p>
          <a:p>
            <a:pPr>
              <a:lnSpc>
                <a:spcPct val="140000"/>
              </a:lnSpc>
              <a:buFont typeface="Wingdings 2" pitchFamily="18" charset="2"/>
              <a:buNone/>
            </a:pPr>
            <a:r>
              <a:rPr lang="en-US" altLang="zh-TW" sz="2600" i="1" smtClean="0">
                <a:solidFill>
                  <a:srgbClr val="FF00FF"/>
                </a:solidFill>
              </a:rPr>
              <a:t>	</a:t>
            </a:r>
          </a:p>
          <a:p>
            <a:pPr>
              <a:lnSpc>
                <a:spcPct val="140000"/>
              </a:lnSpc>
              <a:buFont typeface="Wingdings 2" pitchFamily="18" charset="2"/>
              <a:buNone/>
            </a:pPr>
            <a:endParaRPr lang="zh-TW" altLang="en-US" sz="2600" i="1" smtClean="0">
              <a:solidFill>
                <a:srgbClr val="FF0066"/>
              </a:solidFill>
            </a:endParaRPr>
          </a:p>
        </p:txBody>
      </p:sp>
      <p:sp>
        <p:nvSpPr>
          <p:cNvPr id="117787" name="Line 28"/>
          <p:cNvSpPr>
            <a:spLocks noChangeShapeType="1"/>
          </p:cNvSpPr>
          <p:nvPr/>
        </p:nvSpPr>
        <p:spPr bwMode="auto">
          <a:xfrm>
            <a:off x="711200" y="1009650"/>
            <a:ext cx="7315200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117788" name="Line 29"/>
          <p:cNvSpPr>
            <a:spLocks noChangeShapeType="1"/>
          </p:cNvSpPr>
          <p:nvPr/>
        </p:nvSpPr>
        <p:spPr bwMode="auto">
          <a:xfrm>
            <a:off x="711200" y="1698625"/>
            <a:ext cx="7383463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117789" name="Line 30"/>
          <p:cNvSpPr>
            <a:spLocks noChangeShapeType="1"/>
          </p:cNvSpPr>
          <p:nvPr/>
        </p:nvSpPr>
        <p:spPr bwMode="auto">
          <a:xfrm>
            <a:off x="839788" y="5192713"/>
            <a:ext cx="7518400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117790" name="文字方塊 1"/>
          <p:cNvSpPr txBox="1">
            <a:spLocks noChangeArrowheads="1"/>
          </p:cNvSpPr>
          <p:nvPr/>
        </p:nvSpPr>
        <p:spPr bwMode="auto">
          <a:xfrm>
            <a:off x="2949575" y="6137275"/>
            <a:ext cx="50133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40000"/>
              </a:lnSpc>
              <a:buFont typeface="Wingdings 2" pitchFamily="18" charset="2"/>
              <a:buNone/>
            </a:pPr>
            <a:r>
              <a:rPr lang="en-US" altLang="zh-TW" i="1">
                <a:solidFill>
                  <a:srgbClr val="FF0066"/>
                </a:solidFill>
              </a:rPr>
              <a:t>Kinyoun acid-fast stain, modified Kinyoun stain</a:t>
            </a:r>
          </a:p>
        </p:txBody>
      </p:sp>
      <p:sp>
        <p:nvSpPr>
          <p:cNvPr id="34" name="投影片編號版面配置區 11"/>
          <p:cNvSpPr txBox="1">
            <a:spLocks/>
          </p:cNvSpPr>
          <p:nvPr/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CB63094-FF0A-4608-8B87-6B8E961BABC9}" type="slidenum">
              <a:rPr kumimoji="1" lang="en-US" altLang="zh-TW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新細明體" charset="-12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1" lang="en-US" altLang="zh-TW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新細明體" charset="-120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/>
          <a:p>
            <a:pPr>
              <a:defRPr/>
            </a:pPr>
            <a:endParaRPr lang="zh-TW" altLang="en-US" dirty="0"/>
          </a:p>
        </p:txBody>
      </p:sp>
      <p:sp>
        <p:nvSpPr>
          <p:cNvPr id="119810" name="文字版面配置區 4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/>
          <a:lstStyle/>
          <a:p>
            <a:r>
              <a:rPr lang="en-US" altLang="zh-TW" sz="4400" b="0" dirty="0" smtClean="0">
                <a:ea typeface="新細明體" charset="-120"/>
              </a:rPr>
              <a:t>2.</a:t>
            </a:r>
            <a:r>
              <a:rPr lang="zh-TW" altLang="en-US" sz="4400" b="0" dirty="0" smtClean="0">
                <a:ea typeface="新細明體" charset="-120"/>
              </a:rPr>
              <a:t>革蘭氏染色</a:t>
            </a:r>
          </a:p>
          <a:p>
            <a:r>
              <a:rPr lang="en-US" altLang="zh-TW" sz="4400" dirty="0" smtClean="0"/>
              <a:t>Gram Stain</a:t>
            </a:r>
            <a:endParaRPr lang="zh-TW" altLang="en-US" sz="4400" dirty="0" smtClean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833" name="Picture 2" descr="A:\9.JPG"/>
          <p:cNvPicPr>
            <a:picLocks noChangeAspect="1" noChangeArrowheads="1"/>
          </p:cNvPicPr>
          <p:nvPr/>
        </p:nvPicPr>
        <p:blipFill>
          <a:blip r:embed="rId4" cstate="print">
            <a:lum bright="6000"/>
          </a:blip>
          <a:srcRect b="20747"/>
          <a:stretch>
            <a:fillRect/>
          </a:stretch>
        </p:blipFill>
        <p:spPr bwMode="auto">
          <a:xfrm>
            <a:off x="982663" y="1060450"/>
            <a:ext cx="7178675" cy="535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0834" name="Rectangle 3"/>
          <p:cNvSpPr>
            <a:spLocks noChangeArrowheads="1"/>
          </p:cNvSpPr>
          <p:nvPr/>
        </p:nvSpPr>
        <p:spPr bwMode="auto">
          <a:xfrm>
            <a:off x="1652588" y="250825"/>
            <a:ext cx="6580187" cy="64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endParaRPr lang="en-US" altLang="zh-TW" sz="4000" b="1" i="1" dirty="0">
              <a:solidFill>
                <a:srgbClr val="FF6600"/>
              </a:solidFill>
              <a:latin typeface="Bookman Old Style" pitchFamily="18" charset="0"/>
              <a:ea typeface="文新字海-中楷"/>
            </a:endParaRPr>
          </a:p>
        </p:txBody>
      </p:sp>
      <p:sp>
        <p:nvSpPr>
          <p:cNvPr id="120835" name="Rectangle 4"/>
          <p:cNvSpPr>
            <a:spLocks noChangeArrowheads="1"/>
          </p:cNvSpPr>
          <p:nvPr/>
        </p:nvSpPr>
        <p:spPr bwMode="auto">
          <a:xfrm>
            <a:off x="1128713" y="1106488"/>
            <a:ext cx="3443287" cy="1092200"/>
          </a:xfrm>
          <a:prstGeom prst="rect">
            <a:avLst/>
          </a:prstGeom>
          <a:solidFill>
            <a:schemeClr val="tx1"/>
          </a:solidFill>
          <a:ln w="12700">
            <a:solidFill>
              <a:srgbClr val="FFFFFF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 eaLnBrk="0" hangingPunct="0"/>
            <a:r>
              <a:rPr lang="en-US" altLang="zh-TW" sz="2800" b="1">
                <a:solidFill>
                  <a:srgbClr val="000080"/>
                </a:solidFill>
                <a:ea typeface="文新字海-中楷"/>
              </a:rPr>
              <a:t>Gram Positive</a:t>
            </a:r>
            <a:endParaRPr lang="en-US" altLang="zh-TW" sz="2800" b="1" i="1">
              <a:solidFill>
                <a:srgbClr val="000080"/>
              </a:solidFill>
              <a:ea typeface="文新字海-中楷"/>
            </a:endParaRPr>
          </a:p>
          <a:p>
            <a:pPr algn="ctr" eaLnBrk="0" hangingPunct="0"/>
            <a:r>
              <a:rPr lang="en-US" altLang="zh-TW" sz="2400" b="1" i="1">
                <a:solidFill>
                  <a:srgbClr val="000080"/>
                </a:solidFill>
                <a:ea typeface="文新字海-中楷"/>
              </a:rPr>
              <a:t>Staphylococcus aureus</a:t>
            </a:r>
          </a:p>
        </p:txBody>
      </p:sp>
      <p:sp>
        <p:nvSpPr>
          <p:cNvPr id="120836" name="Rectangle 5"/>
          <p:cNvSpPr>
            <a:spLocks noChangeArrowheads="1"/>
          </p:cNvSpPr>
          <p:nvPr/>
        </p:nvSpPr>
        <p:spPr bwMode="auto">
          <a:xfrm>
            <a:off x="5170488" y="1168400"/>
            <a:ext cx="2892425" cy="1092200"/>
          </a:xfrm>
          <a:prstGeom prst="rect">
            <a:avLst/>
          </a:prstGeom>
          <a:solidFill>
            <a:schemeClr val="tx1"/>
          </a:solidFill>
          <a:ln w="12700">
            <a:solidFill>
              <a:srgbClr val="FFFFFF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 eaLnBrk="0" hangingPunct="0"/>
            <a:r>
              <a:rPr lang="en-US" altLang="zh-TW" sz="2800" b="1">
                <a:solidFill>
                  <a:srgbClr val="FF0066"/>
                </a:solidFill>
                <a:ea typeface="文新字海-中楷"/>
              </a:rPr>
              <a:t>Gram Negative</a:t>
            </a:r>
            <a:endParaRPr lang="en-US" altLang="zh-TW" sz="2400" b="1">
              <a:solidFill>
                <a:srgbClr val="FF0066"/>
              </a:solidFill>
              <a:ea typeface="文新字海-中楷"/>
            </a:endParaRPr>
          </a:p>
          <a:p>
            <a:pPr algn="ctr" eaLnBrk="0" hangingPunct="0"/>
            <a:r>
              <a:rPr lang="en-US" altLang="zh-TW" sz="2400" b="1" i="1">
                <a:solidFill>
                  <a:srgbClr val="FF0066"/>
                </a:solidFill>
                <a:ea typeface="文新字海-中楷"/>
              </a:rPr>
              <a:t>Escherichia coli</a:t>
            </a:r>
            <a:endParaRPr lang="en-US" altLang="zh-TW" sz="2000" b="1" i="1">
              <a:solidFill>
                <a:srgbClr val="FF0066"/>
              </a:solidFill>
              <a:ea typeface="文新字海-中楷"/>
            </a:endParaRPr>
          </a:p>
        </p:txBody>
      </p:sp>
      <p:sp>
        <p:nvSpPr>
          <p:cNvPr id="120837" name="Rectangle 6"/>
          <p:cNvSpPr>
            <a:spLocks noChangeArrowheads="1"/>
          </p:cNvSpPr>
          <p:nvPr/>
        </p:nvSpPr>
        <p:spPr bwMode="auto">
          <a:xfrm>
            <a:off x="1328738" y="2638425"/>
            <a:ext cx="2058987" cy="523875"/>
          </a:xfrm>
          <a:prstGeom prst="rect">
            <a:avLst/>
          </a:prstGeom>
          <a:solidFill>
            <a:schemeClr val="tx1"/>
          </a:solidFill>
          <a:ln w="12700">
            <a:solidFill>
              <a:srgbClr val="FFFFFF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 eaLnBrk="0" hangingPunct="0"/>
            <a:r>
              <a:rPr lang="en-US" altLang="zh-TW" sz="2400" b="1">
                <a:solidFill>
                  <a:srgbClr val="000080"/>
                </a:solidFill>
                <a:ea typeface="文新字海-中楷"/>
              </a:rPr>
              <a:t>Step 1 Crystal Violet</a:t>
            </a:r>
          </a:p>
        </p:txBody>
      </p:sp>
      <p:sp>
        <p:nvSpPr>
          <p:cNvPr id="120838" name="Rectangle 7"/>
          <p:cNvSpPr>
            <a:spLocks noChangeArrowheads="1"/>
          </p:cNvSpPr>
          <p:nvPr/>
        </p:nvSpPr>
        <p:spPr bwMode="auto">
          <a:xfrm>
            <a:off x="1109663" y="3519488"/>
            <a:ext cx="2427287" cy="523875"/>
          </a:xfrm>
          <a:prstGeom prst="rect">
            <a:avLst/>
          </a:prstGeom>
          <a:solidFill>
            <a:schemeClr val="tx1"/>
          </a:solidFill>
          <a:ln w="12700">
            <a:solidFill>
              <a:srgbClr val="FFFFFF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 eaLnBrk="0" hangingPunct="0"/>
            <a:r>
              <a:rPr lang="en-US" altLang="zh-TW" sz="2400" b="1">
                <a:solidFill>
                  <a:srgbClr val="000080"/>
                </a:solidFill>
                <a:ea typeface="文新字海-中楷"/>
              </a:rPr>
              <a:t>Step 2 Gram Iodine</a:t>
            </a:r>
          </a:p>
        </p:txBody>
      </p:sp>
      <p:sp>
        <p:nvSpPr>
          <p:cNvPr id="120839" name="Rectangle 8"/>
          <p:cNvSpPr>
            <a:spLocks noChangeArrowheads="1"/>
          </p:cNvSpPr>
          <p:nvPr/>
        </p:nvSpPr>
        <p:spPr bwMode="auto">
          <a:xfrm>
            <a:off x="1108075" y="4487863"/>
            <a:ext cx="2333625" cy="671512"/>
          </a:xfrm>
          <a:prstGeom prst="rect">
            <a:avLst/>
          </a:prstGeom>
          <a:solidFill>
            <a:schemeClr val="tx1"/>
          </a:solidFill>
          <a:ln w="12700">
            <a:solidFill>
              <a:srgbClr val="FFFFFF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 eaLnBrk="0" hangingPunct="0"/>
            <a:r>
              <a:rPr lang="en-US" altLang="zh-TW" sz="2400" b="1">
                <a:solidFill>
                  <a:srgbClr val="000080"/>
                </a:solidFill>
                <a:ea typeface="文新字海-中楷"/>
              </a:rPr>
              <a:t>Step 3 Decolorizer</a:t>
            </a:r>
          </a:p>
          <a:p>
            <a:pPr algn="ctr" eaLnBrk="0" hangingPunct="0"/>
            <a:r>
              <a:rPr lang="en-US" altLang="zh-TW" sz="2400" b="1">
                <a:solidFill>
                  <a:srgbClr val="000080"/>
                </a:solidFill>
                <a:ea typeface="文新字海-中楷"/>
              </a:rPr>
              <a:t>(alcohol, Acetone)</a:t>
            </a:r>
          </a:p>
        </p:txBody>
      </p:sp>
      <p:sp>
        <p:nvSpPr>
          <p:cNvPr id="120840" name="Rectangle 9"/>
          <p:cNvSpPr>
            <a:spLocks noChangeArrowheads="1"/>
          </p:cNvSpPr>
          <p:nvPr/>
        </p:nvSpPr>
        <p:spPr bwMode="auto">
          <a:xfrm>
            <a:off x="1123950" y="5648325"/>
            <a:ext cx="2374900" cy="523875"/>
          </a:xfrm>
          <a:prstGeom prst="rect">
            <a:avLst/>
          </a:prstGeom>
          <a:solidFill>
            <a:schemeClr val="tx1"/>
          </a:solidFill>
          <a:ln w="12700">
            <a:solidFill>
              <a:srgbClr val="FFFFFF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 eaLnBrk="0" hangingPunct="0"/>
            <a:r>
              <a:rPr lang="en-US" altLang="zh-TW" sz="2400" b="1">
                <a:solidFill>
                  <a:srgbClr val="000080"/>
                </a:solidFill>
                <a:ea typeface="文新字海-中楷"/>
              </a:rPr>
              <a:t>Step 4 Safranin red</a:t>
            </a:r>
          </a:p>
        </p:txBody>
      </p:sp>
      <p:sp>
        <p:nvSpPr>
          <p:cNvPr id="120841" name="Line 10"/>
          <p:cNvSpPr>
            <a:spLocks noChangeShapeType="1"/>
          </p:cNvSpPr>
          <p:nvPr/>
        </p:nvSpPr>
        <p:spPr bwMode="auto">
          <a:xfrm>
            <a:off x="969963" y="2271713"/>
            <a:ext cx="7354887" cy="0"/>
          </a:xfrm>
          <a:prstGeom prst="line">
            <a:avLst/>
          </a:prstGeom>
          <a:noFill/>
          <a:ln w="57150">
            <a:solidFill>
              <a:schemeClr val="bg2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13" name="投影片編號版面配置區 11"/>
          <p:cNvSpPr txBox="1">
            <a:spLocks/>
          </p:cNvSpPr>
          <p:nvPr/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CB63094-FF0A-4608-8B87-6B8E961BABC9}" type="slidenum">
              <a:rPr kumimoji="1" lang="en-US" altLang="zh-TW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新細明體" charset="-12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1" lang="en-US" altLang="zh-TW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新細明體" charset="-120"/>
              <a:cs typeface="+mn-cs"/>
            </a:endParaRPr>
          </a:p>
        </p:txBody>
      </p:sp>
      <p:sp>
        <p:nvSpPr>
          <p:cNvPr id="12" name="標題 1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rtl="0" eaLnBrk="0" fontAlgn="base" hangingPunct="0"/>
            <a:r>
              <a:rPr kumimoji="1" lang="en-US" altLang="zh-TW" sz="4000" b="1" i="1" kern="1200" dirty="0" smtClean="0">
                <a:solidFill>
                  <a:srgbClr val="FF6600"/>
                </a:solidFill>
                <a:latin typeface="Bookman Old Style"/>
                <a:ea typeface="文新字海-中楷"/>
                <a:cs typeface="文新字海-中楷"/>
              </a:rPr>
              <a:t>Gram Stain </a:t>
            </a:r>
            <a:r>
              <a:rPr kumimoji="1" lang="en-US" altLang="zh-TW" sz="4000" b="1" i="1" kern="1200" dirty="0" err="1" smtClean="0">
                <a:solidFill>
                  <a:srgbClr val="FF6600"/>
                </a:solidFill>
                <a:latin typeface="Bookman Old Style"/>
                <a:ea typeface="文新字海-中楷"/>
                <a:cs typeface="文新字海-中楷"/>
              </a:rPr>
              <a:t>Morphotypes</a:t>
            </a:r>
            <a:endParaRPr kumimoji="1" lang="en-US" altLang="zh-TW" sz="4000" b="1" i="1" kern="1200" dirty="0" smtClean="0">
              <a:solidFill>
                <a:srgbClr val="FF6600"/>
              </a:solidFill>
              <a:latin typeface="Bookman Old Style"/>
              <a:ea typeface="文新字海-中楷"/>
              <a:cs typeface="文新字海-中楷"/>
            </a:endParaRPr>
          </a:p>
          <a:p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857" name="圖片 1" descr="procedural_diagram_-_gram_stain-148CD2BBD7E1DE75FCB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766" y="-15766"/>
            <a:ext cx="9144000" cy="6497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投影片編號版面配置區 11"/>
          <p:cNvSpPr txBox="1">
            <a:spLocks/>
          </p:cNvSpPr>
          <p:nvPr/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CB63094-FF0A-4608-8B87-6B8E961BABC9}" type="slidenum">
              <a:rPr kumimoji="1" lang="en-US" altLang="zh-TW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新細明體" charset="-12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1" lang="en-US" altLang="zh-TW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新細明體" charset="-120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54" name="Rectangle 4"/>
          <p:cNvSpPr>
            <a:spLocks noChangeArrowheads="1"/>
          </p:cNvSpPr>
          <p:nvPr/>
        </p:nvSpPr>
        <p:spPr bwMode="auto">
          <a:xfrm>
            <a:off x="685800" y="609600"/>
            <a:ext cx="7772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en-US" altLang="zh-TW" sz="4400" dirty="0">
              <a:solidFill>
                <a:srgbClr val="1F497D"/>
              </a:solidFill>
              <a:latin typeface="Times New Roman" pitchFamily="18" charset="0"/>
            </a:endParaRPr>
          </a:p>
        </p:txBody>
      </p:sp>
      <p:sp>
        <p:nvSpPr>
          <p:cNvPr id="31755" name="Rectangle 5"/>
          <p:cNvSpPr>
            <a:spLocks noChangeArrowheads="1"/>
          </p:cNvSpPr>
          <p:nvPr/>
        </p:nvSpPr>
        <p:spPr bwMode="auto">
          <a:xfrm>
            <a:off x="685800" y="1981200"/>
            <a:ext cx="4648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altLang="zh-TW" sz="2800">
                <a:solidFill>
                  <a:srgbClr val="000000"/>
                </a:solidFill>
                <a:latin typeface="Times New Roman" pitchFamily="18" charset="0"/>
              </a:rPr>
              <a:t>Coccus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FontTx/>
              <a:buChar char="–"/>
            </a:pPr>
            <a:r>
              <a:rPr lang="en-US" altLang="zh-TW" sz="2400">
                <a:solidFill>
                  <a:srgbClr val="000000"/>
                </a:solidFill>
                <a:latin typeface="Times New Roman" pitchFamily="18" charset="0"/>
              </a:rPr>
              <a:t>Chain = Streptoccus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FontTx/>
              <a:buChar char="–"/>
            </a:pPr>
            <a:r>
              <a:rPr lang="en-US" altLang="zh-TW" sz="2400">
                <a:solidFill>
                  <a:srgbClr val="000000"/>
                </a:solidFill>
                <a:latin typeface="Times New Roman" pitchFamily="18" charset="0"/>
              </a:rPr>
              <a:t>Cluster = Staphylococcus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altLang="zh-TW" sz="2800">
                <a:solidFill>
                  <a:srgbClr val="000000"/>
                </a:solidFill>
                <a:latin typeface="Times New Roman" pitchFamily="18" charset="0"/>
              </a:rPr>
              <a:t>Bacillus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FontTx/>
              <a:buChar char="–"/>
            </a:pPr>
            <a:r>
              <a:rPr lang="en-US" altLang="zh-TW" sz="2400">
                <a:solidFill>
                  <a:srgbClr val="000000"/>
                </a:solidFill>
                <a:latin typeface="Times New Roman" pitchFamily="18" charset="0"/>
              </a:rPr>
              <a:t>Chain = Streptobacillus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altLang="zh-TW" sz="2800">
                <a:solidFill>
                  <a:srgbClr val="000000"/>
                </a:solidFill>
                <a:latin typeface="Times New Roman" pitchFamily="18" charset="0"/>
              </a:rPr>
              <a:t>Coccobacillus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altLang="zh-TW" sz="2800">
                <a:solidFill>
                  <a:srgbClr val="000000"/>
                </a:solidFill>
                <a:latin typeface="Times New Roman" pitchFamily="18" charset="0"/>
              </a:rPr>
              <a:t>Vibrio = curved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altLang="zh-TW" sz="2800">
                <a:solidFill>
                  <a:srgbClr val="000000"/>
                </a:solidFill>
                <a:latin typeface="Times New Roman" pitchFamily="18" charset="0"/>
              </a:rPr>
              <a:t>Spirillum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altLang="zh-TW" sz="2800">
                <a:solidFill>
                  <a:srgbClr val="000000"/>
                </a:solidFill>
                <a:latin typeface="Times New Roman" pitchFamily="18" charset="0"/>
              </a:rPr>
              <a:t>Spirochete</a:t>
            </a:r>
          </a:p>
        </p:txBody>
      </p:sp>
      <p:graphicFrame>
        <p:nvGraphicFramePr>
          <p:cNvPr id="31753" name="Object 9"/>
          <p:cNvGraphicFramePr>
            <a:graphicFrameLocks noChangeAspect="1"/>
          </p:cNvGraphicFramePr>
          <p:nvPr/>
        </p:nvGraphicFramePr>
        <p:xfrm>
          <a:off x="5021263" y="1628775"/>
          <a:ext cx="2941637" cy="4895850"/>
        </p:xfrm>
        <a:graphic>
          <a:graphicData uri="http://schemas.openxmlformats.org/presentationml/2006/ole">
            <p:oleObj spid="_x0000_s31753" name="Photo Editor Photo" r:id="rId5" imgW="2048161" imgH="3723810" progId="">
              <p:embed/>
            </p:oleObj>
          </a:graphicData>
        </a:graphic>
      </p:graphicFrame>
      <p:sp>
        <p:nvSpPr>
          <p:cNvPr id="7" name="投影片編號版面配置區 11"/>
          <p:cNvSpPr txBox="1">
            <a:spLocks/>
          </p:cNvSpPr>
          <p:nvPr/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CB63094-FF0A-4608-8B87-6B8E961BABC9}" type="slidenum">
              <a:rPr kumimoji="1" lang="en-US" altLang="zh-TW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新細明體" charset="-12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1" lang="en-US" altLang="zh-TW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新細明體" charset="-120"/>
              <a:cs typeface="+mn-cs"/>
            </a:endParaRPr>
          </a:p>
        </p:txBody>
      </p:sp>
      <p:sp>
        <p:nvSpPr>
          <p:cNvPr id="6" name="標題 5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rtl="0" fontAlgn="base"/>
            <a:r>
              <a:rPr kumimoji="1" lang="en-US" altLang="zh-TW" sz="4400" b="1" kern="1200" dirty="0" smtClean="0">
                <a:solidFill>
                  <a:srgbClr val="1F497D"/>
                </a:solidFill>
                <a:latin typeface="Times New Roman"/>
                <a:ea typeface="新細明體"/>
                <a:cs typeface="+mn-cs"/>
              </a:rPr>
              <a:t>Shapes of Bacteria</a:t>
            </a:r>
            <a:endParaRPr lang="zh-TW" altLang="en-US" dirty="0"/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929" name="Picture 1026" descr="A:\4.JPG"/>
          <p:cNvPicPr>
            <a:picLocks noChangeAspect="1" noChangeArrowheads="1"/>
          </p:cNvPicPr>
          <p:nvPr/>
        </p:nvPicPr>
        <p:blipFill>
          <a:blip r:embed="rId4" cstate="print"/>
          <a:srcRect t="46666"/>
          <a:stretch>
            <a:fillRect/>
          </a:stretch>
        </p:blipFill>
        <p:spPr bwMode="auto">
          <a:xfrm>
            <a:off x="4654550" y="1069975"/>
            <a:ext cx="4489450" cy="578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4930" name="Picture 1027" descr="A:\4.JPG"/>
          <p:cNvPicPr>
            <a:picLocks noChangeAspect="1" noChangeArrowheads="1"/>
          </p:cNvPicPr>
          <p:nvPr/>
        </p:nvPicPr>
        <p:blipFill>
          <a:blip r:embed="rId4" cstate="print">
            <a:lum bright="6000" contrast="-12000"/>
          </a:blip>
          <a:srcRect l="9816" t="9743" r="21190" b="58496"/>
          <a:stretch>
            <a:fillRect/>
          </a:stretch>
        </p:blipFill>
        <p:spPr bwMode="auto">
          <a:xfrm>
            <a:off x="217488" y="1579563"/>
            <a:ext cx="4248150" cy="473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4931" name="Rectangle 1028"/>
          <p:cNvSpPr>
            <a:spLocks noChangeArrowheads="1"/>
          </p:cNvSpPr>
          <p:nvPr/>
        </p:nvSpPr>
        <p:spPr bwMode="auto">
          <a:xfrm>
            <a:off x="280988" y="633413"/>
            <a:ext cx="3094037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altLang="zh-TW" sz="3600" b="1" i="1">
                <a:solidFill>
                  <a:srgbClr val="FF6600"/>
                </a:solidFill>
                <a:latin typeface="Bookman Old Style" pitchFamily="18" charset="0"/>
                <a:ea typeface="文新字海-中楷"/>
              </a:rPr>
              <a:t>Cocci</a:t>
            </a:r>
          </a:p>
        </p:txBody>
      </p:sp>
      <p:sp>
        <p:nvSpPr>
          <p:cNvPr id="124932" name="Rectangle 1029"/>
          <p:cNvSpPr>
            <a:spLocks noChangeArrowheads="1"/>
          </p:cNvSpPr>
          <p:nvPr/>
        </p:nvSpPr>
        <p:spPr bwMode="auto">
          <a:xfrm>
            <a:off x="4465638" y="581025"/>
            <a:ext cx="3095625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altLang="zh-TW" sz="3600" b="1" i="1">
                <a:solidFill>
                  <a:srgbClr val="FF6600"/>
                </a:solidFill>
                <a:latin typeface="Bookman Old Style" pitchFamily="18" charset="0"/>
                <a:ea typeface="文新字海-中楷"/>
              </a:rPr>
              <a:t>Bacilli</a:t>
            </a:r>
          </a:p>
        </p:txBody>
      </p:sp>
      <p:sp>
        <p:nvSpPr>
          <p:cNvPr id="124933" name="Rectangle 1030"/>
          <p:cNvSpPr>
            <a:spLocks noChangeArrowheads="1"/>
          </p:cNvSpPr>
          <p:nvPr/>
        </p:nvSpPr>
        <p:spPr bwMode="auto">
          <a:xfrm>
            <a:off x="5356225" y="4532313"/>
            <a:ext cx="2255838" cy="619125"/>
          </a:xfrm>
          <a:prstGeom prst="rect">
            <a:avLst/>
          </a:prstGeom>
          <a:solidFill>
            <a:schemeClr val="tx1"/>
          </a:solidFill>
          <a:ln w="12700">
            <a:solidFill>
              <a:srgbClr val="FFFFFF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 eaLnBrk="0" hangingPunct="0"/>
            <a:r>
              <a:rPr lang="en-US" altLang="zh-TW" sz="2800" b="1" i="1">
                <a:solidFill>
                  <a:srgbClr val="FF6600"/>
                </a:solidFill>
                <a:latin typeface="Bookman Old Style" pitchFamily="18" charset="0"/>
                <a:ea typeface="文新字海-中楷"/>
              </a:rPr>
              <a:t>Spirochetes</a:t>
            </a:r>
          </a:p>
        </p:txBody>
      </p:sp>
      <p:pic>
        <p:nvPicPr>
          <p:cNvPr id="124934" name="Picture 1031" descr="A:\10.JPG"/>
          <p:cNvPicPr>
            <a:picLocks noChangeAspect="1" noChangeArrowheads="1"/>
          </p:cNvPicPr>
          <p:nvPr/>
        </p:nvPicPr>
        <p:blipFill>
          <a:blip r:embed="rId5" cstate="print"/>
          <a:srcRect t="45261" r="74112" b="10033"/>
          <a:stretch>
            <a:fillRect/>
          </a:stretch>
        </p:blipFill>
        <p:spPr bwMode="auto">
          <a:xfrm>
            <a:off x="7448550" y="4953000"/>
            <a:ext cx="1362075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4935" name="Rectangle 1032"/>
          <p:cNvSpPr>
            <a:spLocks noChangeArrowheads="1"/>
          </p:cNvSpPr>
          <p:nvPr/>
        </p:nvSpPr>
        <p:spPr bwMode="auto">
          <a:xfrm>
            <a:off x="7981950" y="5518150"/>
            <a:ext cx="904875" cy="427038"/>
          </a:xfrm>
          <a:prstGeom prst="rect">
            <a:avLst/>
          </a:prstGeom>
          <a:solidFill>
            <a:schemeClr val="tx1"/>
          </a:solidFill>
          <a:ln w="12700">
            <a:solidFill>
              <a:srgbClr val="FFFFFF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 eaLnBrk="0" hangingPunct="0"/>
            <a:r>
              <a:rPr lang="en-US" altLang="zh-TW" sz="2400" b="1" i="1">
                <a:solidFill>
                  <a:srgbClr val="FF6600"/>
                </a:solidFill>
                <a:latin typeface="Bookman Old Style" pitchFamily="18" charset="0"/>
                <a:ea typeface="文新字海-中楷"/>
              </a:rPr>
              <a:t>Vibrio</a:t>
            </a:r>
          </a:p>
        </p:txBody>
      </p:sp>
      <p:sp>
        <p:nvSpPr>
          <p:cNvPr id="124936" name="AutoShape 1034"/>
          <p:cNvSpPr>
            <a:spLocks noChangeArrowheads="1"/>
          </p:cNvSpPr>
          <p:nvPr/>
        </p:nvSpPr>
        <p:spPr bwMode="auto">
          <a:xfrm>
            <a:off x="6873875" y="133350"/>
            <a:ext cx="2270125" cy="1033463"/>
          </a:xfrm>
          <a:prstGeom prst="cloudCallout">
            <a:avLst>
              <a:gd name="adj1" fmla="val -35616"/>
              <a:gd name="adj2" fmla="val 69968"/>
            </a:avLst>
          </a:prstGeom>
          <a:solidFill>
            <a:schemeClr val="accent1"/>
          </a:solidFill>
          <a:ln w="12700">
            <a:solidFill>
              <a:srgbClr val="FFFFFF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pPr algn="ctr" eaLnBrk="0" hangingPunct="0"/>
            <a:r>
              <a:rPr lang="en-US" altLang="zh-TW" sz="2000" b="1">
                <a:solidFill>
                  <a:srgbClr val="FFFF00"/>
                </a:solidFill>
                <a:ea typeface="文新字海-中楷"/>
              </a:rPr>
              <a:t>Gram-Negative</a:t>
            </a:r>
          </a:p>
        </p:txBody>
      </p:sp>
      <p:sp>
        <p:nvSpPr>
          <p:cNvPr id="124937" name="AutoShape 1036"/>
          <p:cNvSpPr>
            <a:spLocks noChangeArrowheads="1"/>
          </p:cNvSpPr>
          <p:nvPr/>
        </p:nvSpPr>
        <p:spPr bwMode="auto">
          <a:xfrm>
            <a:off x="2800350" y="295275"/>
            <a:ext cx="2109788" cy="1090613"/>
          </a:xfrm>
          <a:prstGeom prst="cloudCallout">
            <a:avLst>
              <a:gd name="adj1" fmla="val -32083"/>
              <a:gd name="adj2" fmla="val 65431"/>
            </a:avLst>
          </a:prstGeom>
          <a:solidFill>
            <a:schemeClr val="accent1"/>
          </a:solidFill>
          <a:ln w="12700">
            <a:solidFill>
              <a:srgbClr val="FFFFFF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pPr algn="ctr" eaLnBrk="0" hangingPunct="0"/>
            <a:r>
              <a:rPr lang="en-US" altLang="zh-TW" sz="2000" b="1">
                <a:solidFill>
                  <a:srgbClr val="FFFF00"/>
                </a:solidFill>
                <a:ea typeface="文新字海-中楷"/>
              </a:rPr>
              <a:t>Gram-Positive</a:t>
            </a:r>
          </a:p>
        </p:txBody>
      </p:sp>
      <p:sp>
        <p:nvSpPr>
          <p:cNvPr id="124938" name="Rectangle 1038"/>
          <p:cNvSpPr>
            <a:spLocks noChangeArrowheads="1"/>
          </p:cNvSpPr>
          <p:nvPr/>
        </p:nvSpPr>
        <p:spPr bwMode="auto">
          <a:xfrm>
            <a:off x="3860800" y="4367213"/>
            <a:ext cx="758825" cy="43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altLang="zh-TW" sz="2400" b="1">
                <a:solidFill>
                  <a:srgbClr val="FF0066"/>
                </a:solidFill>
                <a:ea typeface="文新字海-中楷"/>
              </a:rPr>
              <a:t>G (-)</a:t>
            </a:r>
          </a:p>
        </p:txBody>
      </p:sp>
      <p:sp>
        <p:nvSpPr>
          <p:cNvPr id="124939" name="Rectangle 1040"/>
          <p:cNvSpPr>
            <a:spLocks noChangeArrowheads="1"/>
          </p:cNvSpPr>
          <p:nvPr/>
        </p:nvSpPr>
        <p:spPr bwMode="auto">
          <a:xfrm>
            <a:off x="7940675" y="3803650"/>
            <a:ext cx="758825" cy="43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altLang="zh-TW" sz="2400" b="1">
                <a:solidFill>
                  <a:srgbClr val="000099"/>
                </a:solidFill>
                <a:ea typeface="文新字海-中楷"/>
              </a:rPr>
              <a:t>G (+)</a:t>
            </a:r>
          </a:p>
        </p:txBody>
      </p:sp>
      <p:sp>
        <p:nvSpPr>
          <p:cNvPr id="124940" name="Rectangle 1041"/>
          <p:cNvSpPr>
            <a:spLocks noChangeArrowheads="1"/>
          </p:cNvSpPr>
          <p:nvPr/>
        </p:nvSpPr>
        <p:spPr bwMode="auto">
          <a:xfrm>
            <a:off x="7748588" y="2471738"/>
            <a:ext cx="758825" cy="43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altLang="zh-TW" sz="2400" b="1">
                <a:solidFill>
                  <a:srgbClr val="000099"/>
                </a:solidFill>
                <a:ea typeface="文新字海-中楷"/>
              </a:rPr>
              <a:t>G (+)</a:t>
            </a:r>
          </a:p>
        </p:txBody>
      </p:sp>
      <p:sp>
        <p:nvSpPr>
          <p:cNvPr id="16" name="投影片編號版面配置區 11"/>
          <p:cNvSpPr txBox="1">
            <a:spLocks/>
          </p:cNvSpPr>
          <p:nvPr/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CB63094-FF0A-4608-8B87-6B8E961BABC9}" type="slidenum">
              <a:rPr kumimoji="1" lang="en-US" altLang="zh-TW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新細明體" charset="-12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1" lang="en-US" altLang="zh-TW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新細明體" charset="-120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953" name="圖片 1" descr="GPC1.t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600" y="228600"/>
            <a:ext cx="8461375" cy="632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投影片編號版面配置區 11"/>
          <p:cNvSpPr txBox="1">
            <a:spLocks/>
          </p:cNvSpPr>
          <p:nvPr/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CB63094-FF0A-4608-8B87-6B8E961BABC9}" type="slidenum">
              <a:rPr kumimoji="1" lang="en-US" altLang="zh-TW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新細明體" charset="-12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1" lang="en-US" altLang="zh-TW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新細明體" charset="-120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977" name="圖片 1" descr="GPB1.t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2738" y="211138"/>
            <a:ext cx="8461375" cy="632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投影片編號版面配置區 11"/>
          <p:cNvSpPr txBox="1">
            <a:spLocks/>
          </p:cNvSpPr>
          <p:nvPr/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CB63094-FF0A-4608-8B87-6B8E961BABC9}" type="slidenum">
              <a:rPr kumimoji="1" lang="en-US" altLang="zh-TW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新細明體" charset="-12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1" lang="en-US" altLang="zh-TW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新細明體" charset="-120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001" name="圖片 1" descr="GNB3.t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963" y="193675"/>
            <a:ext cx="8461375" cy="632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投影片編號版面配置區 11"/>
          <p:cNvSpPr txBox="1">
            <a:spLocks/>
          </p:cNvSpPr>
          <p:nvPr/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CB63094-FF0A-4608-8B87-6B8E961BABC9}" type="slidenum">
              <a:rPr kumimoji="1" lang="en-US" altLang="zh-TW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新細明體" charset="-12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1" lang="en-US" altLang="zh-TW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新細明體" charset="-120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025" name="圖片 1" descr="GNC1.t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9888" y="247650"/>
            <a:ext cx="8461375" cy="632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投影片編號版面配置區 11"/>
          <p:cNvSpPr txBox="1">
            <a:spLocks/>
          </p:cNvSpPr>
          <p:nvPr/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CB63094-FF0A-4608-8B87-6B8E961BABC9}" type="slidenum">
              <a:rPr kumimoji="1" lang="en-US" altLang="zh-TW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新細明體" charset="-12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1" lang="en-US" altLang="zh-TW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新細明體" charset="-120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49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i="0" dirty="0" smtClean="0">
                <a:solidFill>
                  <a:schemeClr val="bg2"/>
                </a:solidFill>
                <a:latin typeface="+mn-lt"/>
                <a:ea typeface="新細明體" pitchFamily="18" charset="-120"/>
              </a:rPr>
              <a:t>Gram stain</a:t>
            </a:r>
            <a:r>
              <a:rPr lang="zh-TW" altLang="en-US" i="0" dirty="0" smtClean="0">
                <a:solidFill>
                  <a:schemeClr val="bg2"/>
                </a:solidFill>
                <a:latin typeface="+mn-lt"/>
                <a:ea typeface="新細明體" pitchFamily="18" charset="-120"/>
              </a:rPr>
              <a:t>的一些問題</a:t>
            </a:r>
          </a:p>
        </p:txBody>
      </p:sp>
      <p:sp>
        <p:nvSpPr>
          <p:cNvPr id="130050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b="0" dirty="0" smtClean="0">
                <a:ea typeface="新細明體" pitchFamily="18" charset="-120"/>
              </a:rPr>
              <a:t>有些細菌，如</a:t>
            </a:r>
            <a:r>
              <a:rPr lang="en-US" altLang="zh-TW" b="0" i="1" dirty="0" smtClean="0">
                <a:ea typeface="新細明體" pitchFamily="18" charset="-120"/>
              </a:rPr>
              <a:t>Mycobacterium</a:t>
            </a:r>
            <a:r>
              <a:rPr lang="en-US" altLang="zh-TW" b="0" dirty="0" smtClean="0">
                <a:ea typeface="新細明體" pitchFamily="18" charset="-120"/>
              </a:rPr>
              <a:t>, </a:t>
            </a:r>
            <a:r>
              <a:rPr lang="en-US" altLang="zh-TW" b="0" i="1" dirty="0" err="1" smtClean="0">
                <a:ea typeface="新細明體" pitchFamily="18" charset="-120"/>
              </a:rPr>
              <a:t>Mycoplasma</a:t>
            </a:r>
            <a:r>
              <a:rPr lang="en-US" altLang="zh-TW" b="0" dirty="0" smtClean="0">
                <a:ea typeface="新細明體" pitchFamily="18" charset="-120"/>
              </a:rPr>
              <a:t>, </a:t>
            </a:r>
            <a:r>
              <a:rPr lang="en-US" altLang="zh-TW" b="0" i="1" dirty="0" err="1" smtClean="0">
                <a:ea typeface="新細明體" pitchFamily="18" charset="-120"/>
              </a:rPr>
              <a:t>Nocardia</a:t>
            </a:r>
            <a:r>
              <a:rPr lang="en-US" altLang="zh-TW" b="0" dirty="0" smtClean="0">
                <a:ea typeface="新細明體" pitchFamily="18" charset="-120"/>
              </a:rPr>
              <a:t> spp.</a:t>
            </a:r>
            <a:r>
              <a:rPr lang="zh-TW" altLang="en-US" b="0" dirty="0" smtClean="0">
                <a:ea typeface="新細明體" pitchFamily="18" charset="-120"/>
              </a:rPr>
              <a:t>在</a:t>
            </a:r>
            <a:r>
              <a:rPr lang="en-US" altLang="zh-TW" b="0" dirty="0" smtClean="0">
                <a:ea typeface="新細明體" pitchFamily="18" charset="-120"/>
              </a:rPr>
              <a:t>Gram stain</a:t>
            </a:r>
            <a:r>
              <a:rPr lang="zh-TW" altLang="en-US" b="0" dirty="0" smtClean="0">
                <a:ea typeface="新細明體" pitchFamily="18" charset="-120"/>
              </a:rPr>
              <a:t>上染不上色。</a:t>
            </a:r>
            <a:endParaRPr lang="en-US" altLang="zh-TW" b="0" dirty="0" smtClean="0">
              <a:ea typeface="新細明體" pitchFamily="18" charset="-120"/>
            </a:endParaRPr>
          </a:p>
          <a:p>
            <a:r>
              <a:rPr lang="zh-TW" altLang="en-US" b="0" dirty="0" smtClean="0">
                <a:ea typeface="新細明體" pitchFamily="18" charset="-120"/>
              </a:rPr>
              <a:t>細菌的培養時間會影響染色結果，通常培養</a:t>
            </a:r>
            <a:r>
              <a:rPr lang="en-US" altLang="zh-TW" b="0" dirty="0" smtClean="0">
                <a:ea typeface="新細明體" pitchFamily="18" charset="-120"/>
              </a:rPr>
              <a:t>18-24</a:t>
            </a:r>
            <a:r>
              <a:rPr lang="zh-TW" altLang="en-US" b="0" dirty="0" smtClean="0">
                <a:ea typeface="新細明體" pitchFamily="18" charset="-120"/>
              </a:rPr>
              <a:t>小時，染色結果最正確。</a:t>
            </a:r>
            <a:endParaRPr lang="en-US" altLang="zh-TW" b="0" dirty="0" smtClean="0">
              <a:ea typeface="新細明體" pitchFamily="18" charset="-120"/>
            </a:endParaRPr>
          </a:p>
          <a:p>
            <a:r>
              <a:rPr lang="zh-TW" altLang="en-US" b="0" dirty="0" smtClean="0">
                <a:ea typeface="新細明體" pitchFamily="18" charset="-120"/>
              </a:rPr>
              <a:t>有些細菌為</a:t>
            </a:r>
            <a:r>
              <a:rPr lang="en-US" altLang="zh-TW" b="0" dirty="0" smtClean="0">
                <a:ea typeface="新細明體" pitchFamily="18" charset="-120"/>
              </a:rPr>
              <a:t>Gram variable</a:t>
            </a:r>
          </a:p>
          <a:p>
            <a:r>
              <a:rPr lang="zh-TW" altLang="en-US" b="0" dirty="0" smtClean="0">
                <a:ea typeface="新細明體" pitchFamily="18" charset="-120"/>
              </a:rPr>
              <a:t>過度脫色可能會使</a:t>
            </a:r>
            <a:r>
              <a:rPr lang="en-US" altLang="zh-TW" b="0" dirty="0" smtClean="0">
                <a:ea typeface="新細明體" pitchFamily="18" charset="-120"/>
              </a:rPr>
              <a:t>Gram positive </a:t>
            </a:r>
            <a:r>
              <a:rPr lang="zh-TW" altLang="en-US" b="0" dirty="0" smtClean="0">
                <a:ea typeface="新細明體" pitchFamily="18" charset="-120"/>
              </a:rPr>
              <a:t>看來像</a:t>
            </a:r>
            <a:r>
              <a:rPr lang="en-US" altLang="zh-TW" b="0" dirty="0" smtClean="0">
                <a:ea typeface="新細明體" pitchFamily="18" charset="-120"/>
              </a:rPr>
              <a:t>Gram negative</a:t>
            </a:r>
            <a:r>
              <a:rPr lang="zh-TW" altLang="en-US" b="0" dirty="0" smtClean="0">
                <a:ea typeface="新細明體" pitchFamily="18" charset="-120"/>
              </a:rPr>
              <a:t>。</a:t>
            </a:r>
            <a:endParaRPr lang="en-US" altLang="zh-TW" b="0" dirty="0" smtClean="0">
              <a:ea typeface="新細明體" pitchFamily="18" charset="-120"/>
            </a:endParaRPr>
          </a:p>
        </p:txBody>
      </p:sp>
      <p:sp>
        <p:nvSpPr>
          <p:cNvPr id="6" name="投影片編號版面配置區 11"/>
          <p:cNvSpPr txBox="1">
            <a:spLocks/>
          </p:cNvSpPr>
          <p:nvPr/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CB63094-FF0A-4608-8B87-6B8E961BABC9}" type="slidenum">
              <a:rPr kumimoji="1" lang="en-US" altLang="zh-TW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新細明體" charset="-12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1" lang="en-US" altLang="zh-TW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新細明體" charset="-120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/>
          <a:p>
            <a:pPr>
              <a:defRPr/>
            </a:pPr>
            <a:endParaRPr lang="zh-TW" altLang="en-US" dirty="0"/>
          </a:p>
        </p:txBody>
      </p:sp>
      <p:sp>
        <p:nvSpPr>
          <p:cNvPr id="132098" name="文字版面配置區 4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/>
          <a:lstStyle/>
          <a:p>
            <a:r>
              <a:rPr lang="en-US" altLang="zh-TW" sz="4400" b="0" dirty="0" smtClean="0">
                <a:ea typeface="新細明體" charset="-120"/>
              </a:rPr>
              <a:t>3.</a:t>
            </a:r>
            <a:r>
              <a:rPr lang="zh-TW" altLang="en-US" sz="4400" b="0" dirty="0" smtClean="0">
                <a:ea typeface="新細明體" charset="-120"/>
              </a:rPr>
              <a:t>抗酸染色</a:t>
            </a:r>
          </a:p>
          <a:p>
            <a:r>
              <a:rPr lang="en-US" altLang="zh-TW" sz="4400" dirty="0" smtClean="0"/>
              <a:t>Acid Fast Stain</a:t>
            </a:r>
            <a:endParaRPr lang="zh-TW" altLang="en-US" sz="4400" dirty="0" smtClean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21" name="Picture 2" descr="A:\29-10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9525" y="0"/>
            <a:ext cx="37115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22" name="Picture 3" descr="A:\29-109.JPG"/>
          <p:cNvPicPr>
            <a:picLocks noChangeAspect="1" noChangeArrowheads="1"/>
          </p:cNvPicPr>
          <p:nvPr/>
        </p:nvPicPr>
        <p:blipFill>
          <a:blip r:embed="rId5" cstate="print">
            <a:lum bright="-12000"/>
          </a:blip>
          <a:srcRect/>
          <a:stretch>
            <a:fillRect/>
          </a:stretch>
        </p:blipFill>
        <p:spPr bwMode="auto">
          <a:xfrm>
            <a:off x="3668713" y="2746375"/>
            <a:ext cx="5475287" cy="411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23" name="Rectangle 4"/>
          <p:cNvSpPr>
            <a:spLocks noChangeArrowheads="1"/>
          </p:cNvSpPr>
          <p:nvPr/>
        </p:nvSpPr>
        <p:spPr bwMode="auto">
          <a:xfrm>
            <a:off x="3924300" y="534988"/>
            <a:ext cx="4883150" cy="1763712"/>
          </a:xfrm>
          <a:prstGeom prst="rect">
            <a:avLst/>
          </a:prstGeom>
          <a:noFill/>
          <a:ln w="57150">
            <a:solidFill>
              <a:schemeClr val="accent2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/>
            <a:r>
              <a:rPr lang="en-US" altLang="zh-TW" sz="3200" b="1">
                <a:solidFill>
                  <a:srgbClr val="FF6600"/>
                </a:solidFill>
              </a:rPr>
              <a:t>One week </a:t>
            </a:r>
          </a:p>
          <a:p>
            <a:pPr algn="ctr"/>
            <a:r>
              <a:rPr lang="en-US" altLang="zh-TW" sz="3200" b="1">
                <a:solidFill>
                  <a:srgbClr val="FF6600"/>
                </a:solidFill>
              </a:rPr>
              <a:t>after gentamicin </a:t>
            </a:r>
          </a:p>
          <a:p>
            <a:pPr algn="ctr"/>
            <a:r>
              <a:rPr lang="en-US" altLang="zh-TW" sz="3200" b="1">
                <a:solidFill>
                  <a:srgbClr val="FF6600"/>
                </a:solidFill>
              </a:rPr>
              <a:t>injection</a:t>
            </a:r>
            <a:endParaRPr lang="en-US" altLang="zh-TW" sz="3200" b="1" i="1">
              <a:solidFill>
                <a:srgbClr val="FF6600"/>
              </a:solidFill>
            </a:endParaRPr>
          </a:p>
        </p:txBody>
      </p:sp>
      <p:pic>
        <p:nvPicPr>
          <p:cNvPr id="133124" name="Picture 11" descr="A:\29-109.JPG"/>
          <p:cNvPicPr>
            <a:picLocks noChangeAspect="1" noChangeArrowheads="1"/>
          </p:cNvPicPr>
          <p:nvPr/>
        </p:nvPicPr>
        <p:blipFill>
          <a:blip r:embed="rId5" cstate="print">
            <a:lum bright="-12000"/>
          </a:blip>
          <a:srcRect/>
          <a:stretch>
            <a:fillRect/>
          </a:stretch>
        </p:blipFill>
        <p:spPr bwMode="auto">
          <a:xfrm>
            <a:off x="0" y="0"/>
            <a:ext cx="9150350" cy="687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25" name="Line 12"/>
          <p:cNvSpPr>
            <a:spLocks noChangeShapeType="1"/>
          </p:cNvSpPr>
          <p:nvPr/>
        </p:nvSpPr>
        <p:spPr bwMode="auto">
          <a:xfrm flipH="1">
            <a:off x="5610225" y="1652588"/>
            <a:ext cx="339725" cy="639762"/>
          </a:xfrm>
          <a:prstGeom prst="line">
            <a:avLst/>
          </a:prstGeom>
          <a:noFill/>
          <a:ln w="76200">
            <a:solidFill>
              <a:srgbClr val="339933"/>
            </a:solidFill>
            <a:round/>
            <a:headEnd type="none" w="sm" len="sm"/>
            <a:tailEnd type="triangle" w="sm" len="sm"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133126" name="Rectangle 13"/>
          <p:cNvSpPr>
            <a:spLocks noChangeArrowheads="1"/>
          </p:cNvSpPr>
          <p:nvPr/>
        </p:nvSpPr>
        <p:spPr bwMode="auto">
          <a:xfrm>
            <a:off x="3836988" y="5094288"/>
            <a:ext cx="4883150" cy="176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 altLang="zh-TW" sz="2800" b="1" i="1">
              <a:solidFill>
                <a:srgbClr val="C8C8B1"/>
              </a:solidFill>
            </a:endParaRPr>
          </a:p>
          <a:p>
            <a:endParaRPr lang="zh-TW" altLang="en-US" sz="2800" b="1">
              <a:solidFill>
                <a:srgbClr val="C8C8B1"/>
              </a:solidFill>
            </a:endParaRPr>
          </a:p>
        </p:txBody>
      </p:sp>
      <p:sp>
        <p:nvSpPr>
          <p:cNvPr id="11" name="投影片編號版面配置區 11"/>
          <p:cNvSpPr txBox="1">
            <a:spLocks/>
          </p:cNvSpPr>
          <p:nvPr/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CB63094-FF0A-4608-8B87-6B8E961BABC9}" type="slidenum">
              <a:rPr kumimoji="1" lang="en-US" altLang="zh-TW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新細明體" charset="-12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1" lang="en-US" altLang="zh-TW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新細明體" charset="-120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3"/>
          <p:cNvSpPr>
            <a:spLocks noChangeArrowheads="1"/>
          </p:cNvSpPr>
          <p:nvPr/>
        </p:nvSpPr>
        <p:spPr bwMode="auto">
          <a:xfrm>
            <a:off x="2844800" y="5257800"/>
            <a:ext cx="439094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kumimoji="0" lang="en-US" altLang="zh-TW" b="1" dirty="0">
                <a:solidFill>
                  <a:srgbClr val="FFFFFF"/>
                </a:solidFill>
                <a:latin typeface="+mn-lt"/>
              </a:rPr>
              <a:t>AFB (shown in red) are tubercle bacilli</a:t>
            </a:r>
          </a:p>
        </p:txBody>
      </p:sp>
      <p:pic>
        <p:nvPicPr>
          <p:cNvPr id="134147" name="Picture 4" descr="smear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41600" y="1752600"/>
            <a:ext cx="3983038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4148" name="Rectangle 5"/>
          <p:cNvSpPr>
            <a:spLocks noChangeArrowheads="1"/>
          </p:cNvSpPr>
          <p:nvPr/>
        </p:nvSpPr>
        <p:spPr bwMode="auto">
          <a:xfrm>
            <a:off x="2641600" y="1752600"/>
            <a:ext cx="3995738" cy="3124200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 sz="2400">
              <a:solidFill>
                <a:srgbClr val="FFFFFF"/>
              </a:solidFill>
              <a:latin typeface="Times New Roman" pitchFamily="18" charset="0"/>
            </a:endParaRPr>
          </a:p>
        </p:txBody>
      </p:sp>
      <p:sp>
        <p:nvSpPr>
          <p:cNvPr id="8" name="投影片編號版面配置區 11"/>
          <p:cNvSpPr txBox="1">
            <a:spLocks/>
          </p:cNvSpPr>
          <p:nvPr/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CB63094-FF0A-4608-8B87-6B8E961BABC9}" type="slidenum">
              <a:rPr kumimoji="1" lang="en-US" altLang="zh-TW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新細明體" charset="-12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1" lang="en-US" altLang="zh-TW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新細明體" charset="-120"/>
              <a:cs typeface="+mn-cs"/>
            </a:endParaRPr>
          </a:p>
        </p:txBody>
      </p:sp>
      <p:sp>
        <p:nvSpPr>
          <p:cNvPr id="7" name="標題 6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rtl="0" eaLnBrk="0" fontAlgn="base" hangingPunct="0"/>
            <a:r>
              <a:rPr lang="en-US" altLang="zh-TW" sz="3200" kern="1200" dirty="0" smtClean="0">
                <a:solidFill>
                  <a:srgbClr val="FFFF00"/>
                </a:solidFill>
                <a:latin typeface="+mn-lt"/>
                <a:ea typeface="新細明體"/>
                <a:cs typeface="+mn-cs"/>
              </a:rPr>
              <a:t>AFB smear</a:t>
            </a:r>
            <a:endParaRPr lang="zh-TW" altLang="zh-TW" dirty="0" smtClean="0">
              <a:latin typeface="+mn-lt"/>
            </a:endParaRPr>
          </a:p>
          <a:p>
            <a:endParaRPr lang="zh-TW" altLang="en-US" dirty="0">
              <a:latin typeface="+mn-lt"/>
            </a:endParaRPr>
          </a:p>
        </p:txBody>
      </p:sp>
    </p:spTree>
    <p:custDataLst>
      <p:tags r:id="rId1"/>
    </p:custDataLst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169" name="Picture 2" descr="Madison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投影片編號版面配置區 11"/>
          <p:cNvSpPr txBox="1">
            <a:spLocks/>
          </p:cNvSpPr>
          <p:nvPr/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CB63094-FF0A-4608-8B87-6B8E961BABC9}" type="slidenum">
              <a:rPr kumimoji="1" lang="en-US" altLang="zh-TW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新細明體" charset="-12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1" lang="en-US" altLang="zh-TW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新細明體" charset="-120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7" name="Rectangle 5"/>
          <p:cNvSpPr>
            <a:spLocks noChangeArrowheads="1"/>
          </p:cNvSpPr>
          <p:nvPr/>
        </p:nvSpPr>
        <p:spPr bwMode="auto">
          <a:xfrm>
            <a:off x="1403350" y="1616075"/>
            <a:ext cx="6118225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marL="542925" indent="-542925">
              <a:buClr>
                <a:srgbClr val="FF0000"/>
              </a:buClr>
              <a:buSzPct val="90000"/>
              <a:buFont typeface="Wingdings" pitchFamily="2" charset="2"/>
              <a:buChar char="v"/>
            </a:pPr>
            <a:r>
              <a:rPr lang="en-US" altLang="zh-TW" sz="2800" b="1" dirty="0" smtClean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Acid fast stain</a:t>
            </a:r>
            <a:r>
              <a:rPr lang="zh-TW" altLang="en-US" sz="2800" b="1" dirty="0" smtClean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原理介紹</a:t>
            </a:r>
          </a:p>
          <a:p>
            <a:pPr marL="542925" indent="-542925">
              <a:buClr>
                <a:srgbClr val="FF0000"/>
              </a:buClr>
              <a:buSzPct val="90000"/>
              <a:buFont typeface="Wingdings" pitchFamily="2" charset="2"/>
              <a:buChar char="v"/>
            </a:pPr>
            <a:endParaRPr lang="zh-TW" altLang="en-US" sz="2800" b="1" dirty="0" smtClean="0">
              <a:solidFill>
                <a:srgbClr val="000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542925" indent="-542925">
              <a:buClr>
                <a:srgbClr val="FF0000"/>
              </a:buClr>
              <a:buSzPct val="90000"/>
              <a:buFont typeface="Wingdings" pitchFamily="2" charset="2"/>
              <a:buChar char="v"/>
            </a:pPr>
            <a:r>
              <a:rPr lang="zh-TW" altLang="en-US" sz="2800" b="1" dirty="0" smtClean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抹片操作相關實驗室生物安全介紹</a:t>
            </a:r>
          </a:p>
          <a:p>
            <a:pPr marL="542925" indent="-542925">
              <a:buClr>
                <a:srgbClr val="FF0000"/>
              </a:buClr>
              <a:buSzPct val="90000"/>
              <a:buFont typeface="Wingdings" pitchFamily="2" charset="2"/>
              <a:buChar char="v"/>
            </a:pPr>
            <a:endParaRPr lang="en-US" altLang="zh-TW" sz="2800" b="1" dirty="0">
              <a:solidFill>
                <a:srgbClr val="00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137218" name="Picture 10"/>
          <p:cNvPicPr>
            <a:picLocks noChangeAspect="1" noChangeArrowheads="1"/>
          </p:cNvPicPr>
          <p:nvPr/>
        </p:nvPicPr>
        <p:blipFill>
          <a:blip r:embed="rId4" cstate="print">
            <a:lum bright="-6000" contrast="6000"/>
          </a:blip>
          <a:srcRect/>
          <a:stretch>
            <a:fillRect/>
          </a:stretch>
        </p:blipFill>
        <p:spPr bwMode="auto">
          <a:xfrm>
            <a:off x="4572000" y="3933825"/>
            <a:ext cx="2952750" cy="204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7219" name="Picture 11"/>
          <p:cNvPicPr>
            <a:picLocks noChangeAspect="1" noChangeArrowheads="1"/>
          </p:cNvPicPr>
          <p:nvPr/>
        </p:nvPicPr>
        <p:blipFill>
          <a:blip r:embed="rId5" cstate="print">
            <a:lum bright="-6000" contrast="6000"/>
          </a:blip>
          <a:srcRect/>
          <a:stretch>
            <a:fillRect/>
          </a:stretch>
        </p:blipFill>
        <p:spPr bwMode="auto">
          <a:xfrm>
            <a:off x="1476375" y="3933825"/>
            <a:ext cx="2921000" cy="20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投影片編號版面配置區 11"/>
          <p:cNvSpPr txBox="1">
            <a:spLocks/>
          </p:cNvSpPr>
          <p:nvPr/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CB63094-FF0A-4608-8B87-6B8E961BABC9}" type="slidenum">
              <a:rPr kumimoji="1" lang="en-US" altLang="zh-TW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新細明體" charset="-12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1" lang="en-US" altLang="zh-TW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新細明體" charset="-120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Text Box 51"/>
          <p:cNvSpPr txBox="1">
            <a:spLocks noChangeArrowheads="1"/>
          </p:cNvSpPr>
          <p:nvPr/>
        </p:nvSpPr>
        <p:spPr bwMode="auto">
          <a:xfrm>
            <a:off x="3981450" y="404813"/>
            <a:ext cx="5905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1600">
                <a:solidFill>
                  <a:srgbClr val="000000"/>
                </a:solidFill>
                <a:ea typeface="標楷體" pitchFamily="65" charset="-120"/>
              </a:rPr>
              <a:t>檢體</a:t>
            </a:r>
          </a:p>
        </p:txBody>
      </p:sp>
      <p:sp>
        <p:nvSpPr>
          <p:cNvPr id="138243" name="Line 52"/>
          <p:cNvSpPr>
            <a:spLocks noChangeShapeType="1"/>
          </p:cNvSpPr>
          <p:nvPr/>
        </p:nvSpPr>
        <p:spPr bwMode="auto">
          <a:xfrm>
            <a:off x="4284663" y="765175"/>
            <a:ext cx="0" cy="504825"/>
          </a:xfrm>
          <a:prstGeom prst="line">
            <a:avLst/>
          </a:prstGeom>
          <a:noFill/>
          <a:ln w="28575">
            <a:solidFill>
              <a:srgbClr val="FF0066"/>
            </a:solidFill>
            <a:round/>
            <a:headEnd/>
            <a:tailEnd type="triangle" w="med" len="med"/>
          </a:ln>
        </p:spPr>
        <p:txBody>
          <a:bodyPr wrap="none"/>
          <a:lstStyle/>
          <a:p>
            <a:endParaRPr lang="zh-TW" altLang="en-US"/>
          </a:p>
        </p:txBody>
      </p:sp>
      <p:sp>
        <p:nvSpPr>
          <p:cNvPr id="138244" name="Text Box 53"/>
          <p:cNvSpPr txBox="1">
            <a:spLocks noChangeArrowheads="1"/>
          </p:cNvSpPr>
          <p:nvPr/>
        </p:nvSpPr>
        <p:spPr bwMode="auto">
          <a:xfrm>
            <a:off x="3130550" y="1509713"/>
            <a:ext cx="7937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1600">
                <a:solidFill>
                  <a:srgbClr val="000000"/>
                </a:solidFill>
                <a:ea typeface="標楷體" pitchFamily="65" charset="-120"/>
              </a:rPr>
              <a:t>無菌性</a:t>
            </a:r>
          </a:p>
        </p:txBody>
      </p:sp>
      <p:sp>
        <p:nvSpPr>
          <p:cNvPr id="138245" name="Text Box 54"/>
          <p:cNvSpPr txBox="1">
            <a:spLocks noChangeArrowheads="1"/>
          </p:cNvSpPr>
          <p:nvPr/>
        </p:nvSpPr>
        <p:spPr bwMode="auto">
          <a:xfrm>
            <a:off x="6178550" y="1509713"/>
            <a:ext cx="9969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1600">
                <a:solidFill>
                  <a:srgbClr val="000000"/>
                </a:solidFill>
                <a:ea typeface="標楷體" pitchFamily="65" charset="-120"/>
              </a:rPr>
              <a:t>非無菌性</a:t>
            </a:r>
          </a:p>
        </p:txBody>
      </p:sp>
      <p:sp>
        <p:nvSpPr>
          <p:cNvPr id="138246" name="Text Box 55"/>
          <p:cNvSpPr txBox="1">
            <a:spLocks noChangeArrowheads="1"/>
          </p:cNvSpPr>
          <p:nvPr/>
        </p:nvSpPr>
        <p:spPr bwMode="auto">
          <a:xfrm>
            <a:off x="5245100" y="2043113"/>
            <a:ext cx="2905125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TW" altLang="en-US" sz="1600">
                <a:solidFill>
                  <a:srgbClr val="000000"/>
                </a:solidFill>
                <a:ea typeface="標楷體" pitchFamily="65" charset="-120"/>
              </a:rPr>
              <a:t>消化及去污染</a:t>
            </a:r>
          </a:p>
          <a:p>
            <a:pPr algn="ctr"/>
            <a:r>
              <a:rPr lang="en-US" altLang="zh-TW" sz="1600">
                <a:solidFill>
                  <a:srgbClr val="000000"/>
                </a:solidFill>
                <a:ea typeface="標楷體" pitchFamily="65" charset="-120"/>
              </a:rPr>
              <a:t>N-acetyl-L-cysteine-2% NaOH</a:t>
            </a:r>
          </a:p>
        </p:txBody>
      </p:sp>
      <p:sp>
        <p:nvSpPr>
          <p:cNvPr id="138247" name="Text Box 56"/>
          <p:cNvSpPr txBox="1">
            <a:spLocks noChangeArrowheads="1"/>
          </p:cNvSpPr>
          <p:nvPr/>
        </p:nvSpPr>
        <p:spPr bwMode="auto">
          <a:xfrm>
            <a:off x="6678613" y="2568575"/>
            <a:ext cx="87312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1600">
                <a:solidFill>
                  <a:srgbClr val="000000"/>
                </a:solidFill>
                <a:ea typeface="標楷體" pitchFamily="65" charset="-120"/>
              </a:rPr>
              <a:t>15</a:t>
            </a:r>
            <a:r>
              <a:rPr lang="zh-TW" altLang="en-US" sz="1600">
                <a:solidFill>
                  <a:srgbClr val="000000"/>
                </a:solidFill>
                <a:ea typeface="標楷體" pitchFamily="65" charset="-120"/>
              </a:rPr>
              <a:t>分鐘 </a:t>
            </a:r>
          </a:p>
        </p:txBody>
      </p:sp>
      <p:sp>
        <p:nvSpPr>
          <p:cNvPr id="138248" name="Text Box 57"/>
          <p:cNvSpPr txBox="1">
            <a:spLocks noChangeArrowheads="1"/>
          </p:cNvSpPr>
          <p:nvPr/>
        </p:nvSpPr>
        <p:spPr bwMode="auto">
          <a:xfrm>
            <a:off x="5934075" y="2801938"/>
            <a:ext cx="170973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1600">
                <a:solidFill>
                  <a:srgbClr val="000000"/>
                </a:solidFill>
                <a:ea typeface="標楷體" pitchFamily="65" charset="-120"/>
              </a:rPr>
              <a:t>中和</a:t>
            </a:r>
            <a:r>
              <a:rPr lang="en-US" altLang="zh-TW" sz="1600">
                <a:solidFill>
                  <a:srgbClr val="000000"/>
                </a:solidFill>
                <a:ea typeface="標楷體" pitchFamily="65" charset="-120"/>
              </a:rPr>
              <a:t>(PBS buffer)</a:t>
            </a:r>
          </a:p>
        </p:txBody>
      </p:sp>
      <p:sp>
        <p:nvSpPr>
          <p:cNvPr id="138249" name="Text Box 58"/>
          <p:cNvSpPr txBox="1">
            <a:spLocks noChangeArrowheads="1"/>
          </p:cNvSpPr>
          <p:nvPr/>
        </p:nvSpPr>
        <p:spPr bwMode="auto">
          <a:xfrm>
            <a:off x="5678488" y="3335338"/>
            <a:ext cx="204152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1600">
                <a:solidFill>
                  <a:srgbClr val="000000"/>
                </a:solidFill>
                <a:ea typeface="標楷體" pitchFamily="65" charset="-120"/>
              </a:rPr>
              <a:t>離心</a:t>
            </a:r>
            <a:r>
              <a:rPr lang="en-US" altLang="zh-TW" sz="1600">
                <a:solidFill>
                  <a:srgbClr val="000000"/>
                </a:solidFill>
                <a:ea typeface="標楷體" pitchFamily="65" charset="-120"/>
              </a:rPr>
              <a:t>( RCF&gt;3000xg )</a:t>
            </a:r>
          </a:p>
        </p:txBody>
      </p:sp>
      <p:sp>
        <p:nvSpPr>
          <p:cNvPr id="138250" name="Line 59"/>
          <p:cNvSpPr>
            <a:spLocks noChangeShapeType="1"/>
          </p:cNvSpPr>
          <p:nvPr/>
        </p:nvSpPr>
        <p:spPr bwMode="auto">
          <a:xfrm>
            <a:off x="6686550" y="1838325"/>
            <a:ext cx="0" cy="228600"/>
          </a:xfrm>
          <a:prstGeom prst="line">
            <a:avLst/>
          </a:prstGeom>
          <a:noFill/>
          <a:ln w="28575">
            <a:solidFill>
              <a:srgbClr val="FF0066"/>
            </a:solidFill>
            <a:round/>
            <a:headEnd/>
            <a:tailEnd type="triangle" w="med" len="med"/>
          </a:ln>
        </p:spPr>
        <p:txBody>
          <a:bodyPr wrap="none"/>
          <a:lstStyle/>
          <a:p>
            <a:endParaRPr lang="zh-TW" altLang="en-US"/>
          </a:p>
        </p:txBody>
      </p:sp>
      <p:sp>
        <p:nvSpPr>
          <p:cNvPr id="138251" name="Line 60"/>
          <p:cNvSpPr>
            <a:spLocks noChangeShapeType="1"/>
          </p:cNvSpPr>
          <p:nvPr/>
        </p:nvSpPr>
        <p:spPr bwMode="auto">
          <a:xfrm>
            <a:off x="6686550" y="2600325"/>
            <a:ext cx="0" cy="228600"/>
          </a:xfrm>
          <a:prstGeom prst="line">
            <a:avLst/>
          </a:prstGeom>
          <a:noFill/>
          <a:ln w="28575">
            <a:solidFill>
              <a:srgbClr val="FF0066"/>
            </a:solidFill>
            <a:round/>
            <a:headEnd/>
            <a:tailEnd type="triangle" w="med" len="med"/>
          </a:ln>
        </p:spPr>
        <p:txBody>
          <a:bodyPr wrap="none"/>
          <a:lstStyle/>
          <a:p>
            <a:endParaRPr lang="zh-TW" altLang="en-US"/>
          </a:p>
        </p:txBody>
      </p:sp>
      <p:sp>
        <p:nvSpPr>
          <p:cNvPr id="138252" name="Line 61"/>
          <p:cNvSpPr>
            <a:spLocks noChangeShapeType="1"/>
          </p:cNvSpPr>
          <p:nvPr/>
        </p:nvSpPr>
        <p:spPr bwMode="auto">
          <a:xfrm>
            <a:off x="6686550" y="3133725"/>
            <a:ext cx="0" cy="228600"/>
          </a:xfrm>
          <a:prstGeom prst="line">
            <a:avLst/>
          </a:prstGeom>
          <a:noFill/>
          <a:ln w="28575">
            <a:solidFill>
              <a:srgbClr val="FF0066"/>
            </a:solidFill>
            <a:round/>
            <a:headEnd/>
            <a:tailEnd type="triangle" w="med" len="med"/>
          </a:ln>
        </p:spPr>
        <p:txBody>
          <a:bodyPr wrap="none"/>
          <a:lstStyle/>
          <a:p>
            <a:endParaRPr lang="zh-TW" altLang="en-US"/>
          </a:p>
        </p:txBody>
      </p:sp>
      <p:sp>
        <p:nvSpPr>
          <p:cNvPr id="138253" name="Line 62"/>
          <p:cNvSpPr>
            <a:spLocks noChangeShapeType="1"/>
          </p:cNvSpPr>
          <p:nvPr/>
        </p:nvSpPr>
        <p:spPr bwMode="auto">
          <a:xfrm>
            <a:off x="3997325" y="3921125"/>
            <a:ext cx="0" cy="228600"/>
          </a:xfrm>
          <a:prstGeom prst="line">
            <a:avLst/>
          </a:prstGeom>
          <a:noFill/>
          <a:ln w="28575">
            <a:solidFill>
              <a:srgbClr val="FF0066"/>
            </a:solidFill>
            <a:round/>
            <a:headEnd/>
            <a:tailEnd type="triangle" w="med" len="med"/>
          </a:ln>
        </p:spPr>
        <p:txBody>
          <a:bodyPr wrap="none"/>
          <a:lstStyle/>
          <a:p>
            <a:endParaRPr lang="zh-TW" altLang="en-US"/>
          </a:p>
        </p:txBody>
      </p:sp>
      <p:sp>
        <p:nvSpPr>
          <p:cNvPr id="138254" name="Line 63"/>
          <p:cNvSpPr>
            <a:spLocks noChangeShapeType="1"/>
          </p:cNvSpPr>
          <p:nvPr/>
        </p:nvSpPr>
        <p:spPr bwMode="auto">
          <a:xfrm>
            <a:off x="6302375" y="3917950"/>
            <a:ext cx="0" cy="228600"/>
          </a:xfrm>
          <a:prstGeom prst="line">
            <a:avLst/>
          </a:prstGeom>
          <a:noFill/>
          <a:ln w="28575">
            <a:solidFill>
              <a:srgbClr val="FF0066"/>
            </a:solidFill>
            <a:round/>
            <a:headEnd/>
            <a:tailEnd type="triangle" w="med" len="med"/>
          </a:ln>
        </p:spPr>
        <p:txBody>
          <a:bodyPr wrap="none"/>
          <a:lstStyle/>
          <a:p>
            <a:endParaRPr lang="zh-TW" altLang="en-US"/>
          </a:p>
        </p:txBody>
      </p:sp>
      <p:sp>
        <p:nvSpPr>
          <p:cNvPr id="138255" name="Text Box 64"/>
          <p:cNvSpPr txBox="1">
            <a:spLocks noChangeArrowheads="1"/>
          </p:cNvSpPr>
          <p:nvPr/>
        </p:nvSpPr>
        <p:spPr bwMode="auto">
          <a:xfrm>
            <a:off x="3373438" y="4149725"/>
            <a:ext cx="15398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1600">
                <a:solidFill>
                  <a:srgbClr val="000000"/>
                </a:solidFill>
                <a:ea typeface="標楷體" pitchFamily="65" charset="-120"/>
              </a:rPr>
              <a:t>固體培養基</a:t>
            </a:r>
            <a:r>
              <a:rPr lang="en-US" altLang="zh-TW" sz="1600">
                <a:solidFill>
                  <a:srgbClr val="000000"/>
                </a:solidFill>
                <a:ea typeface="標楷體" pitchFamily="65" charset="-120"/>
              </a:rPr>
              <a:t>:L-J</a:t>
            </a:r>
          </a:p>
        </p:txBody>
      </p:sp>
      <p:sp>
        <p:nvSpPr>
          <p:cNvPr id="138256" name="Text Box 65"/>
          <p:cNvSpPr txBox="1">
            <a:spLocks noChangeArrowheads="1"/>
          </p:cNvSpPr>
          <p:nvPr/>
        </p:nvSpPr>
        <p:spPr bwMode="auto">
          <a:xfrm>
            <a:off x="1250950" y="4149725"/>
            <a:ext cx="18827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1600">
                <a:solidFill>
                  <a:srgbClr val="000000"/>
                </a:solidFill>
                <a:ea typeface="標楷體" pitchFamily="65" charset="-120"/>
              </a:rPr>
              <a:t>35 ℃</a:t>
            </a:r>
            <a:r>
              <a:rPr lang="zh-TW" altLang="en-US" sz="1600">
                <a:solidFill>
                  <a:srgbClr val="000000"/>
                </a:solidFill>
                <a:ea typeface="標楷體" pitchFamily="65" charset="-120"/>
              </a:rPr>
              <a:t>之</a:t>
            </a:r>
            <a:r>
              <a:rPr lang="en-US" altLang="zh-TW" sz="1600">
                <a:solidFill>
                  <a:srgbClr val="000000"/>
                </a:solidFill>
                <a:ea typeface="標楷體" pitchFamily="65" charset="-120"/>
              </a:rPr>
              <a:t>CO</a:t>
            </a:r>
            <a:r>
              <a:rPr lang="en-US" altLang="zh-TW" sz="1600" baseline="-25000">
                <a:solidFill>
                  <a:srgbClr val="000000"/>
                </a:solidFill>
                <a:ea typeface="標楷體" pitchFamily="65" charset="-120"/>
              </a:rPr>
              <a:t>2</a:t>
            </a:r>
            <a:r>
              <a:rPr lang="zh-TW" altLang="en-US" sz="1600">
                <a:solidFill>
                  <a:srgbClr val="000000"/>
                </a:solidFill>
                <a:ea typeface="標楷體" pitchFamily="65" charset="-120"/>
              </a:rPr>
              <a:t>培養箱</a:t>
            </a:r>
            <a:endParaRPr lang="zh-TW" altLang="en-US" sz="1600">
              <a:solidFill>
                <a:srgbClr val="000000"/>
              </a:solidFill>
              <a:ea typeface="標楷體" pitchFamily="65" charset="-120"/>
              <a:sym typeface="Symbol" pitchFamily="18" charset="2"/>
            </a:endParaRPr>
          </a:p>
        </p:txBody>
      </p:sp>
      <p:sp>
        <p:nvSpPr>
          <p:cNvPr id="138257" name="Text Box 66"/>
          <p:cNvSpPr txBox="1">
            <a:spLocks noChangeArrowheads="1"/>
          </p:cNvSpPr>
          <p:nvPr/>
        </p:nvSpPr>
        <p:spPr bwMode="auto">
          <a:xfrm>
            <a:off x="7308850" y="4292600"/>
            <a:ext cx="1200150" cy="58102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TW" altLang="en-US" sz="1600">
                <a:solidFill>
                  <a:srgbClr val="000000"/>
                </a:solidFill>
                <a:ea typeface="標楷體" pitchFamily="65" charset="-120"/>
              </a:rPr>
              <a:t>抗酸性染色</a:t>
            </a:r>
          </a:p>
          <a:p>
            <a:pPr algn="ctr"/>
            <a:r>
              <a:rPr lang="en-US" altLang="zh-TW" sz="1600">
                <a:solidFill>
                  <a:srgbClr val="000000"/>
                </a:solidFill>
                <a:ea typeface="標楷體" pitchFamily="65" charset="-120"/>
              </a:rPr>
              <a:t>(</a:t>
            </a:r>
            <a:r>
              <a:rPr lang="zh-TW" altLang="en-US" sz="1600">
                <a:solidFill>
                  <a:srgbClr val="000000"/>
                </a:solidFill>
                <a:ea typeface="標楷體" pitchFamily="65" charset="-120"/>
              </a:rPr>
              <a:t>濃縮法</a:t>
            </a:r>
            <a:r>
              <a:rPr lang="en-US" altLang="zh-TW" sz="1600">
                <a:solidFill>
                  <a:srgbClr val="000000"/>
                </a:solidFill>
                <a:ea typeface="標楷體" pitchFamily="65" charset="-120"/>
              </a:rPr>
              <a:t>)</a:t>
            </a:r>
          </a:p>
        </p:txBody>
      </p:sp>
      <p:sp>
        <p:nvSpPr>
          <p:cNvPr id="138258" name="Text Box 67"/>
          <p:cNvSpPr txBox="1">
            <a:spLocks noChangeArrowheads="1"/>
          </p:cNvSpPr>
          <p:nvPr/>
        </p:nvSpPr>
        <p:spPr bwMode="auto">
          <a:xfrm>
            <a:off x="5830888" y="4173538"/>
            <a:ext cx="9969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1600">
                <a:solidFill>
                  <a:srgbClr val="000000"/>
                </a:solidFill>
                <a:ea typeface="標楷體" pitchFamily="65" charset="-120"/>
              </a:rPr>
              <a:t>螢光染色</a:t>
            </a:r>
          </a:p>
        </p:txBody>
      </p:sp>
      <p:sp>
        <p:nvSpPr>
          <p:cNvPr id="138259" name="Line 68"/>
          <p:cNvSpPr>
            <a:spLocks noChangeShapeType="1"/>
          </p:cNvSpPr>
          <p:nvPr/>
        </p:nvSpPr>
        <p:spPr bwMode="auto">
          <a:xfrm>
            <a:off x="6324600" y="4581525"/>
            <a:ext cx="0" cy="228600"/>
          </a:xfrm>
          <a:prstGeom prst="line">
            <a:avLst/>
          </a:prstGeom>
          <a:noFill/>
          <a:ln w="28575">
            <a:solidFill>
              <a:srgbClr val="FF0066"/>
            </a:solidFill>
            <a:round/>
            <a:headEnd/>
            <a:tailEnd type="triangle" w="med" len="med"/>
          </a:ln>
        </p:spPr>
        <p:txBody>
          <a:bodyPr wrap="none"/>
          <a:lstStyle/>
          <a:p>
            <a:endParaRPr lang="zh-TW" altLang="en-US"/>
          </a:p>
        </p:txBody>
      </p:sp>
      <p:sp>
        <p:nvSpPr>
          <p:cNvPr id="138260" name="Text Box 69"/>
          <p:cNvSpPr txBox="1">
            <a:spLocks noChangeArrowheads="1"/>
          </p:cNvSpPr>
          <p:nvPr/>
        </p:nvSpPr>
        <p:spPr bwMode="auto">
          <a:xfrm>
            <a:off x="5613400" y="4894263"/>
            <a:ext cx="18097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1600">
                <a:solidFill>
                  <a:srgbClr val="000000"/>
                </a:solidFill>
                <a:ea typeface="標楷體" pitchFamily="65" charset="-120"/>
              </a:rPr>
              <a:t>陽性複紅染色確認</a:t>
            </a:r>
          </a:p>
        </p:txBody>
      </p:sp>
      <p:sp>
        <p:nvSpPr>
          <p:cNvPr id="138261" name="Text Box 70"/>
          <p:cNvSpPr txBox="1">
            <a:spLocks noChangeArrowheads="1"/>
          </p:cNvSpPr>
          <p:nvPr/>
        </p:nvSpPr>
        <p:spPr bwMode="auto">
          <a:xfrm>
            <a:off x="7332663" y="1628775"/>
            <a:ext cx="1200150" cy="33655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1600">
                <a:solidFill>
                  <a:srgbClr val="000000"/>
                </a:solidFill>
                <a:ea typeface="標楷體" pitchFamily="65" charset="-120"/>
              </a:rPr>
              <a:t>檢體前處理</a:t>
            </a:r>
          </a:p>
        </p:txBody>
      </p:sp>
      <p:sp>
        <p:nvSpPr>
          <p:cNvPr id="138262" name="Text Box 71"/>
          <p:cNvSpPr txBox="1">
            <a:spLocks noChangeArrowheads="1"/>
          </p:cNvSpPr>
          <p:nvPr/>
        </p:nvSpPr>
        <p:spPr bwMode="auto">
          <a:xfrm>
            <a:off x="3843338" y="4460875"/>
            <a:ext cx="590550" cy="33655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1600">
                <a:solidFill>
                  <a:srgbClr val="000000"/>
                </a:solidFill>
                <a:ea typeface="標楷體" pitchFamily="65" charset="-120"/>
              </a:rPr>
              <a:t>培養</a:t>
            </a:r>
          </a:p>
        </p:txBody>
      </p:sp>
      <p:cxnSp>
        <p:nvCxnSpPr>
          <p:cNvPr id="138263" name="AutoShape 72"/>
          <p:cNvCxnSpPr>
            <a:cxnSpLocks noChangeShapeType="1"/>
            <a:stCxn id="138244" idx="0"/>
            <a:endCxn id="138245" idx="0"/>
          </p:cNvCxnSpPr>
          <p:nvPr/>
        </p:nvCxnSpPr>
        <p:spPr bwMode="auto">
          <a:xfrm rot="5400000" flipV="1">
            <a:off x="5101431" y="-64293"/>
            <a:ext cx="1587" cy="3149600"/>
          </a:xfrm>
          <a:prstGeom prst="bentConnector3">
            <a:avLst>
              <a:gd name="adj1" fmla="val -14400005"/>
            </a:avLst>
          </a:prstGeom>
          <a:noFill/>
          <a:ln w="28575">
            <a:solidFill>
              <a:srgbClr val="FF0000"/>
            </a:solidFill>
            <a:miter lim="800000"/>
            <a:headEnd type="triangle" w="med" len="med"/>
            <a:tailEnd type="triangle" w="med" len="med"/>
          </a:ln>
        </p:spPr>
      </p:cxnSp>
      <p:cxnSp>
        <p:nvCxnSpPr>
          <p:cNvPr id="138264" name="AutoShape 73"/>
          <p:cNvCxnSpPr>
            <a:cxnSpLocks noChangeShapeType="1"/>
            <a:stCxn id="138244" idx="2"/>
            <a:endCxn id="138249" idx="2"/>
          </p:cNvCxnSpPr>
          <p:nvPr/>
        </p:nvCxnSpPr>
        <p:spPr bwMode="auto">
          <a:xfrm rot="16200000" flipH="1">
            <a:off x="4200525" y="1173163"/>
            <a:ext cx="1825625" cy="3171825"/>
          </a:xfrm>
          <a:prstGeom prst="bentConnector3">
            <a:avLst>
              <a:gd name="adj1" fmla="val 112523"/>
            </a:avLst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</p:spPr>
      </p:cxnSp>
      <p:sp>
        <p:nvSpPr>
          <p:cNvPr id="138265" name="Freeform 74"/>
          <p:cNvSpPr>
            <a:spLocks/>
          </p:cNvSpPr>
          <p:nvPr/>
        </p:nvSpPr>
        <p:spPr bwMode="auto">
          <a:xfrm>
            <a:off x="1981200" y="981075"/>
            <a:ext cx="2303463" cy="1223963"/>
          </a:xfrm>
          <a:custGeom>
            <a:avLst/>
            <a:gdLst>
              <a:gd name="T0" fmla="*/ 2147483647 w 1451"/>
              <a:gd name="T1" fmla="*/ 0 h 771"/>
              <a:gd name="T2" fmla="*/ 0 w 1451"/>
              <a:gd name="T3" fmla="*/ 0 h 771"/>
              <a:gd name="T4" fmla="*/ 0 w 1451"/>
              <a:gd name="T5" fmla="*/ 2147483647 h 771"/>
              <a:gd name="T6" fmla="*/ 0 60000 65536"/>
              <a:gd name="T7" fmla="*/ 0 60000 65536"/>
              <a:gd name="T8" fmla="*/ 0 60000 65536"/>
              <a:gd name="T9" fmla="*/ 0 w 1451"/>
              <a:gd name="T10" fmla="*/ 0 h 771"/>
              <a:gd name="T11" fmla="*/ 1451 w 1451"/>
              <a:gd name="T12" fmla="*/ 771 h 771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451" h="771">
                <a:moveTo>
                  <a:pt x="1451" y="0"/>
                </a:moveTo>
                <a:lnTo>
                  <a:pt x="0" y="0"/>
                </a:lnTo>
                <a:lnTo>
                  <a:pt x="0" y="771"/>
                </a:lnTo>
              </a:path>
            </a:pathLst>
          </a:custGeom>
          <a:noFill/>
          <a:ln w="28575" cmpd="sng">
            <a:solidFill>
              <a:srgbClr val="FF0000"/>
            </a:solidFill>
            <a:round/>
            <a:headEnd type="none" w="med" len="med"/>
            <a:tailEnd type="triangle" w="med" len="med"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138266" name="Text Box 75"/>
          <p:cNvSpPr txBox="1">
            <a:spLocks noChangeArrowheads="1"/>
          </p:cNvSpPr>
          <p:nvPr/>
        </p:nvSpPr>
        <p:spPr bwMode="auto">
          <a:xfrm>
            <a:off x="1395413" y="2301875"/>
            <a:ext cx="1200150" cy="33655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TW" altLang="en-US" sz="1600">
                <a:solidFill>
                  <a:srgbClr val="000000"/>
                </a:solidFill>
                <a:ea typeface="標楷體" pitchFamily="65" charset="-120"/>
              </a:rPr>
              <a:t>抗酸性染色</a:t>
            </a:r>
          </a:p>
        </p:txBody>
      </p:sp>
      <p:sp>
        <p:nvSpPr>
          <p:cNvPr id="138267" name="Line 76"/>
          <p:cNvSpPr>
            <a:spLocks noChangeShapeType="1"/>
          </p:cNvSpPr>
          <p:nvPr/>
        </p:nvSpPr>
        <p:spPr bwMode="auto">
          <a:xfrm flipH="1">
            <a:off x="2979738" y="4941888"/>
            <a:ext cx="43180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138268" name="Rectangle 77"/>
          <p:cNvSpPr>
            <a:spLocks noChangeArrowheads="1"/>
          </p:cNvSpPr>
          <p:nvPr/>
        </p:nvSpPr>
        <p:spPr bwMode="auto">
          <a:xfrm>
            <a:off x="3371850" y="4748213"/>
            <a:ext cx="176688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1600">
                <a:solidFill>
                  <a:srgbClr val="000000"/>
                </a:solidFill>
                <a:ea typeface="標楷體" pitchFamily="65" charset="-120"/>
              </a:rPr>
              <a:t>液態培養基</a:t>
            </a:r>
            <a:r>
              <a:rPr lang="en-US" altLang="zh-TW" sz="1600">
                <a:solidFill>
                  <a:srgbClr val="000000"/>
                </a:solidFill>
                <a:ea typeface="標楷體" pitchFamily="65" charset="-120"/>
              </a:rPr>
              <a:t>:MGIT</a:t>
            </a:r>
          </a:p>
        </p:txBody>
      </p:sp>
      <p:sp>
        <p:nvSpPr>
          <p:cNvPr id="138269" name="Text Box 78"/>
          <p:cNvSpPr txBox="1">
            <a:spLocks noChangeArrowheads="1"/>
          </p:cNvSpPr>
          <p:nvPr/>
        </p:nvSpPr>
        <p:spPr bwMode="auto">
          <a:xfrm>
            <a:off x="1682750" y="4797425"/>
            <a:ext cx="1322388" cy="33655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1600">
                <a:solidFill>
                  <a:srgbClr val="000000"/>
                </a:solidFill>
                <a:ea typeface="標楷體" pitchFamily="65" charset="-120"/>
              </a:rPr>
              <a:t>ICT</a:t>
            </a:r>
            <a:r>
              <a:rPr lang="zh-TW" altLang="en-US" sz="1600">
                <a:solidFill>
                  <a:srgbClr val="000000"/>
                </a:solidFill>
                <a:ea typeface="標楷體" pitchFamily="65" charset="-120"/>
              </a:rPr>
              <a:t>鑑定</a:t>
            </a:r>
            <a:r>
              <a:rPr lang="en-US" altLang="zh-TW" sz="1600">
                <a:solidFill>
                  <a:srgbClr val="000000"/>
                </a:solidFill>
                <a:ea typeface="標楷體" pitchFamily="65" charset="-120"/>
              </a:rPr>
              <a:t>TBC</a:t>
            </a:r>
          </a:p>
        </p:txBody>
      </p:sp>
      <p:sp>
        <p:nvSpPr>
          <p:cNvPr id="138270" name="Line 79"/>
          <p:cNvSpPr>
            <a:spLocks noChangeShapeType="1"/>
          </p:cNvSpPr>
          <p:nvPr/>
        </p:nvSpPr>
        <p:spPr bwMode="auto">
          <a:xfrm flipH="1">
            <a:off x="3122613" y="4365625"/>
            <a:ext cx="287337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138271" name="Line 80"/>
          <p:cNvSpPr>
            <a:spLocks noChangeShapeType="1"/>
          </p:cNvSpPr>
          <p:nvPr/>
        </p:nvSpPr>
        <p:spPr bwMode="auto">
          <a:xfrm>
            <a:off x="2403475" y="5157788"/>
            <a:ext cx="0" cy="2159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138272" name="Text Box 81"/>
          <p:cNvSpPr txBox="1">
            <a:spLocks noChangeArrowheads="1"/>
          </p:cNvSpPr>
          <p:nvPr/>
        </p:nvSpPr>
        <p:spPr bwMode="auto">
          <a:xfrm>
            <a:off x="2022475" y="5348288"/>
            <a:ext cx="996950" cy="336550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1600">
                <a:solidFill>
                  <a:srgbClr val="000000"/>
                </a:solidFill>
                <a:ea typeface="標楷體" pitchFamily="65" charset="-120"/>
              </a:rPr>
              <a:t>初步報告</a:t>
            </a:r>
          </a:p>
        </p:txBody>
      </p:sp>
      <p:sp>
        <p:nvSpPr>
          <p:cNvPr id="138273" name="Text Box 82"/>
          <p:cNvSpPr txBox="1">
            <a:spLocks noChangeArrowheads="1"/>
          </p:cNvSpPr>
          <p:nvPr/>
        </p:nvSpPr>
        <p:spPr bwMode="auto">
          <a:xfrm>
            <a:off x="2022475" y="5921375"/>
            <a:ext cx="3313113" cy="33655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1600">
                <a:solidFill>
                  <a:srgbClr val="000000"/>
                </a:solidFill>
                <a:ea typeface="標楷體" pitchFamily="65" charset="-120"/>
              </a:rPr>
              <a:t>藥敏試驗（</a:t>
            </a:r>
            <a:r>
              <a:rPr lang="en-US" altLang="zh-TW" sz="1600">
                <a:solidFill>
                  <a:srgbClr val="000000"/>
                </a:solidFill>
                <a:ea typeface="標楷體" pitchFamily="65" charset="-120"/>
              </a:rPr>
              <a:t>agar porpotion method)</a:t>
            </a:r>
          </a:p>
        </p:txBody>
      </p:sp>
      <p:sp>
        <p:nvSpPr>
          <p:cNvPr id="138274" name="Text Box 83"/>
          <p:cNvSpPr txBox="1">
            <a:spLocks noChangeArrowheads="1"/>
          </p:cNvSpPr>
          <p:nvPr/>
        </p:nvSpPr>
        <p:spPr bwMode="auto">
          <a:xfrm>
            <a:off x="6569075" y="5924550"/>
            <a:ext cx="996950" cy="336550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1600">
                <a:solidFill>
                  <a:srgbClr val="000000"/>
                </a:solidFill>
                <a:ea typeface="標楷體" pitchFamily="65" charset="-120"/>
              </a:rPr>
              <a:t>最終報告</a:t>
            </a:r>
          </a:p>
        </p:txBody>
      </p:sp>
      <p:cxnSp>
        <p:nvCxnSpPr>
          <p:cNvPr id="138275" name="AutoShape 84"/>
          <p:cNvCxnSpPr>
            <a:cxnSpLocks noChangeShapeType="1"/>
            <a:stCxn id="138256" idx="1"/>
            <a:endCxn id="138273" idx="1"/>
          </p:cNvCxnSpPr>
          <p:nvPr/>
        </p:nvCxnSpPr>
        <p:spPr bwMode="auto">
          <a:xfrm rot="10800000" flipH="1" flipV="1">
            <a:off x="1250950" y="4318000"/>
            <a:ext cx="771525" cy="1771650"/>
          </a:xfrm>
          <a:prstGeom prst="bentConnector3">
            <a:avLst>
              <a:gd name="adj1" fmla="val -29630"/>
            </a:avLst>
          </a:prstGeom>
          <a:noFill/>
          <a:ln w="28575">
            <a:solidFill>
              <a:srgbClr val="FF0000"/>
            </a:solidFill>
            <a:miter lim="800000"/>
            <a:headEnd/>
            <a:tailEnd type="triangle" w="med" len="med"/>
          </a:ln>
        </p:spPr>
      </p:cxnSp>
      <p:cxnSp>
        <p:nvCxnSpPr>
          <p:cNvPr id="138276" name="AutoShape 85"/>
          <p:cNvCxnSpPr>
            <a:cxnSpLocks noChangeShapeType="1"/>
            <a:stCxn id="138269" idx="1"/>
            <a:endCxn id="138273" idx="1"/>
          </p:cNvCxnSpPr>
          <p:nvPr/>
        </p:nvCxnSpPr>
        <p:spPr bwMode="auto">
          <a:xfrm rot="10800000" flipH="1" flipV="1">
            <a:off x="1682750" y="4965700"/>
            <a:ext cx="339725" cy="1123950"/>
          </a:xfrm>
          <a:prstGeom prst="bentConnector3">
            <a:avLst>
              <a:gd name="adj1" fmla="val -67292"/>
            </a:avLst>
          </a:prstGeom>
          <a:noFill/>
          <a:ln w="28575">
            <a:solidFill>
              <a:srgbClr val="FF0000"/>
            </a:solidFill>
            <a:miter lim="800000"/>
            <a:headEnd/>
            <a:tailEnd type="triangle" w="med" len="med"/>
          </a:ln>
        </p:spPr>
      </p:cxnSp>
      <p:cxnSp>
        <p:nvCxnSpPr>
          <p:cNvPr id="138277" name="AutoShape 86"/>
          <p:cNvCxnSpPr>
            <a:cxnSpLocks noChangeShapeType="1"/>
            <a:stCxn id="138260" idx="2"/>
            <a:endCxn id="138274" idx="0"/>
          </p:cNvCxnSpPr>
          <p:nvPr/>
        </p:nvCxnSpPr>
        <p:spPr bwMode="auto">
          <a:xfrm rot="16200000" flipH="1">
            <a:off x="6446044" y="5303044"/>
            <a:ext cx="693737" cy="549275"/>
          </a:xfrm>
          <a:prstGeom prst="bentConnector3">
            <a:avLst>
              <a:gd name="adj1" fmla="val 49884"/>
            </a:avLst>
          </a:prstGeom>
          <a:noFill/>
          <a:ln w="28575">
            <a:solidFill>
              <a:srgbClr val="FF0000"/>
            </a:solidFill>
            <a:miter lim="800000"/>
            <a:headEnd/>
            <a:tailEnd type="triangle" w="med" len="med"/>
          </a:ln>
        </p:spPr>
      </p:cxnSp>
      <p:cxnSp>
        <p:nvCxnSpPr>
          <p:cNvPr id="138278" name="AutoShape 87"/>
          <p:cNvCxnSpPr>
            <a:cxnSpLocks noChangeShapeType="1"/>
            <a:stCxn id="138273" idx="3"/>
            <a:endCxn id="138274" idx="1"/>
          </p:cNvCxnSpPr>
          <p:nvPr/>
        </p:nvCxnSpPr>
        <p:spPr bwMode="auto">
          <a:xfrm>
            <a:off x="5335588" y="6089650"/>
            <a:ext cx="1233487" cy="3175"/>
          </a:xfrm>
          <a:prstGeom prst="bentConnector3">
            <a:avLst>
              <a:gd name="adj1" fmla="val 49935"/>
            </a:avLst>
          </a:prstGeom>
          <a:noFill/>
          <a:ln w="28575">
            <a:solidFill>
              <a:srgbClr val="FF0000"/>
            </a:solidFill>
            <a:miter lim="800000"/>
            <a:headEnd/>
            <a:tailEnd type="triangle" w="med" len="med"/>
          </a:ln>
        </p:spPr>
      </p:cxnSp>
      <p:sp>
        <p:nvSpPr>
          <p:cNvPr id="138279" name="Text Box 88"/>
          <p:cNvSpPr txBox="1">
            <a:spLocks noChangeArrowheads="1"/>
          </p:cNvSpPr>
          <p:nvPr/>
        </p:nvSpPr>
        <p:spPr bwMode="auto">
          <a:xfrm>
            <a:off x="471488" y="4678363"/>
            <a:ext cx="428625" cy="9048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vert="eaVert" wrap="none">
            <a:spAutoFit/>
          </a:bodyPr>
          <a:lstStyle/>
          <a:p>
            <a:r>
              <a:rPr lang="zh-TW" altLang="en-US" sz="1600">
                <a:solidFill>
                  <a:srgbClr val="000000"/>
                </a:solidFill>
                <a:ea typeface="標楷體" pitchFamily="65" charset="-120"/>
              </a:rPr>
              <a:t>分子鑑定</a:t>
            </a:r>
          </a:p>
        </p:txBody>
      </p:sp>
      <p:sp>
        <p:nvSpPr>
          <p:cNvPr id="43" name="投影片編號版面配置區 11"/>
          <p:cNvSpPr txBox="1">
            <a:spLocks/>
          </p:cNvSpPr>
          <p:nvPr/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CB63094-FF0A-4608-8B87-6B8E961BABC9}" type="slidenum">
              <a:rPr kumimoji="1" lang="en-US" altLang="zh-TW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新細明體" charset="-12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1" lang="en-US" altLang="zh-TW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新細明體" charset="-120"/>
              <a:cs typeface="+mn-cs"/>
            </a:endParaRPr>
          </a:p>
        </p:txBody>
      </p:sp>
      <p:sp>
        <p:nvSpPr>
          <p:cNvPr id="42" name="標題 41"/>
          <p:cNvSpPr>
            <a:spLocks noGrp="1"/>
          </p:cNvSpPr>
          <p:nvPr>
            <p:ph type="title"/>
          </p:nvPr>
        </p:nvSpPr>
        <p:spPr>
          <a:xfrm>
            <a:off x="-14" y="274638"/>
            <a:ext cx="3540125" cy="1143000"/>
          </a:xfrm>
        </p:spPr>
        <p:txBody>
          <a:bodyPr/>
          <a:lstStyle/>
          <a:p>
            <a:pPr rtl="0" fontAlgn="base"/>
            <a:r>
              <a:rPr kumimoji="1" lang="zh-TW" altLang="zh-TW" sz="2400" b="1" kern="1200" dirty="0" smtClean="0">
                <a:solidFill>
                  <a:srgbClr val="000000"/>
                </a:solidFill>
                <a:latin typeface="Times New Roman"/>
                <a:ea typeface="微軟正黑體"/>
                <a:cs typeface="+mn-cs"/>
              </a:rPr>
              <a:t>結核菌的檢驗流程</a:t>
            </a:r>
            <a:endParaRPr lang="zh-TW" altLang="zh-TW" dirty="0" smtClean="0"/>
          </a:p>
          <a:p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5" name="Rectangle 4"/>
          <p:cNvSpPr>
            <a:spLocks noGrp="1" noChangeArrowheads="1"/>
          </p:cNvSpPr>
          <p:nvPr>
            <p:ph type="title"/>
          </p:nvPr>
        </p:nvSpPr>
        <p:spPr>
          <a:xfrm>
            <a:off x="323850" y="260350"/>
            <a:ext cx="8229600" cy="1143000"/>
          </a:xfrm>
        </p:spPr>
        <p:txBody>
          <a:bodyPr/>
          <a:lstStyle/>
          <a:p>
            <a:pPr eaLnBrk="1" hangingPunct="1"/>
            <a:r>
              <a:rPr lang="en-US" altLang="zh-TW" sz="3600" i="1" dirty="0" smtClean="0"/>
              <a:t>Direct V.S. Concentration</a:t>
            </a:r>
          </a:p>
        </p:txBody>
      </p:sp>
      <p:sp>
        <p:nvSpPr>
          <p:cNvPr id="139266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827088" y="1700213"/>
            <a:ext cx="7777162" cy="4103687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zh-TW" sz="1800" b="1" smtClean="0"/>
              <a:t>REFERENCE</a:t>
            </a:r>
            <a:r>
              <a:rPr lang="en-US" altLang="zh-TW" sz="1800" b="1" smtClean="0">
                <a:solidFill>
                  <a:srgbClr val="FF00FF"/>
                </a:solidFill>
              </a:rPr>
              <a:t>	</a:t>
            </a:r>
            <a:r>
              <a:rPr lang="en-US" altLang="zh-TW" sz="1800" b="1" smtClean="0"/>
              <a:t>  </a:t>
            </a:r>
            <a:r>
              <a:rPr lang="en-US" altLang="zh-TW" sz="1800" b="1" smtClean="0">
                <a:solidFill>
                  <a:srgbClr val="FF00FF"/>
                </a:solidFill>
              </a:rPr>
              <a:t>	</a:t>
            </a:r>
            <a:r>
              <a:rPr lang="en-US" altLang="zh-TW" sz="1800" b="1" smtClean="0"/>
              <a:t>  % SM+ / CULT+</a:t>
            </a:r>
            <a:r>
              <a:rPr lang="en-US" altLang="zh-TW" sz="1800" b="1" smtClean="0">
                <a:solidFill>
                  <a:srgbClr val="FF00FF"/>
                </a:solidFill>
              </a:rPr>
              <a:t>	</a:t>
            </a:r>
            <a:r>
              <a:rPr lang="en-US" altLang="zh-TW" sz="1800" b="1" smtClean="0"/>
              <a:t>      % POS. SMEARS</a:t>
            </a:r>
          </a:p>
          <a:p>
            <a:pPr eaLnBrk="1" hangingPunct="1">
              <a:buFontTx/>
              <a:buNone/>
            </a:pPr>
            <a:r>
              <a:rPr lang="en-US" altLang="zh-TW" sz="1800" b="1" smtClean="0">
                <a:solidFill>
                  <a:srgbClr val="FF00FF"/>
                </a:solidFill>
              </a:rPr>
              <a:t>	</a:t>
            </a:r>
            <a:r>
              <a:rPr lang="en-US" altLang="zh-TW" sz="1800" b="1" smtClean="0"/>
              <a:t> </a:t>
            </a:r>
            <a:r>
              <a:rPr lang="en-US" altLang="zh-TW" sz="1800" b="1" smtClean="0">
                <a:solidFill>
                  <a:srgbClr val="FF00FF"/>
                </a:solidFill>
              </a:rPr>
              <a:t>			</a:t>
            </a:r>
            <a:r>
              <a:rPr lang="en-US" altLang="zh-TW" sz="1800" b="1" smtClean="0"/>
              <a:t>DIRECT     CONC.        DIRECT     CONC.</a:t>
            </a:r>
          </a:p>
          <a:p>
            <a:pPr eaLnBrk="1" hangingPunct="1">
              <a:buFontTx/>
              <a:buNone/>
            </a:pPr>
            <a:endParaRPr lang="en-US" altLang="zh-TW" sz="1800" b="1" smtClean="0"/>
          </a:p>
          <a:p>
            <a:pPr eaLnBrk="1" hangingPunct="1">
              <a:buFontTx/>
              <a:buNone/>
            </a:pPr>
            <a:r>
              <a:rPr lang="en-US" altLang="zh-TW" sz="1800" b="1" smtClean="0"/>
              <a:t>GEBRE 1995            </a:t>
            </a:r>
            <a:r>
              <a:rPr lang="en-US" altLang="zh-TW" sz="1800" b="1" smtClean="0">
                <a:solidFill>
                  <a:srgbClr val="FF00FF"/>
                </a:solidFill>
              </a:rPr>
              <a:t>	</a:t>
            </a:r>
            <a:r>
              <a:rPr lang="en-US" altLang="zh-TW" sz="1800" b="1" smtClean="0"/>
              <a:t>  31%</a:t>
            </a:r>
            <a:r>
              <a:rPr lang="en-US" altLang="zh-TW" sz="1800" b="1" smtClean="0">
                <a:solidFill>
                  <a:srgbClr val="FF00FF"/>
                </a:solidFill>
              </a:rPr>
              <a:t>	</a:t>
            </a:r>
            <a:r>
              <a:rPr lang="en-US" altLang="zh-TW" sz="1800" b="1" smtClean="0"/>
              <a:t>       69%</a:t>
            </a:r>
            <a:r>
              <a:rPr lang="en-US" altLang="zh-TW" sz="1800" b="1" smtClean="0">
                <a:solidFill>
                  <a:srgbClr val="FF00FF"/>
                </a:solidFill>
              </a:rPr>
              <a:t>	</a:t>
            </a:r>
            <a:r>
              <a:rPr lang="en-US" altLang="zh-TW" sz="1800" b="1" smtClean="0"/>
              <a:t>   </a:t>
            </a:r>
          </a:p>
          <a:p>
            <a:pPr eaLnBrk="1" hangingPunct="1">
              <a:buFontTx/>
              <a:buNone/>
            </a:pPr>
            <a:r>
              <a:rPr lang="en-US" altLang="zh-TW" sz="1800" b="1" smtClean="0"/>
              <a:t>                                   </a:t>
            </a:r>
            <a:r>
              <a:rPr lang="en-US" altLang="zh-TW" sz="1800" b="1" smtClean="0">
                <a:solidFill>
                  <a:srgbClr val="FF00FF"/>
                </a:solidFill>
              </a:rPr>
              <a:t>	</a:t>
            </a:r>
          </a:p>
          <a:p>
            <a:pPr eaLnBrk="1" hangingPunct="1">
              <a:buFontTx/>
              <a:buNone/>
            </a:pPr>
            <a:r>
              <a:rPr lang="en-US" altLang="zh-TW" sz="1800" b="1" smtClean="0"/>
              <a:t>ALLWOOD 1997                 43%</a:t>
            </a:r>
            <a:r>
              <a:rPr lang="en-US" altLang="zh-TW" sz="1800" b="1" smtClean="0">
                <a:solidFill>
                  <a:srgbClr val="FF00FF"/>
                </a:solidFill>
              </a:rPr>
              <a:t>	</a:t>
            </a:r>
            <a:r>
              <a:rPr lang="en-US" altLang="zh-TW" sz="1800" b="1" smtClean="0"/>
              <a:t>       52%</a:t>
            </a:r>
            <a:r>
              <a:rPr lang="en-US" altLang="zh-TW" sz="1800" b="1" smtClean="0">
                <a:solidFill>
                  <a:srgbClr val="FF00FF"/>
                </a:solidFill>
              </a:rPr>
              <a:t>	</a:t>
            </a:r>
            <a:r>
              <a:rPr lang="en-US" altLang="zh-TW" sz="1800" b="1" smtClean="0"/>
              <a:t>       10.5%        14.8%</a:t>
            </a:r>
          </a:p>
          <a:p>
            <a:pPr eaLnBrk="1" hangingPunct="1">
              <a:buFontTx/>
              <a:buNone/>
            </a:pPr>
            <a:r>
              <a:rPr lang="en-US" altLang="zh-TW" sz="1800" b="1" smtClean="0">
                <a:solidFill>
                  <a:srgbClr val="FF00FF"/>
                </a:solidFill>
              </a:rPr>
              <a:t>	</a:t>
            </a:r>
          </a:p>
          <a:p>
            <a:pPr eaLnBrk="1" hangingPunct="1">
              <a:buFontTx/>
              <a:buNone/>
            </a:pPr>
            <a:r>
              <a:rPr lang="en-US" altLang="zh-TW" sz="1800" b="1" smtClean="0"/>
              <a:t>WILKINSON 1997             </a:t>
            </a:r>
            <a:r>
              <a:rPr lang="en-US" altLang="zh-TW" sz="1800" b="1" smtClean="0">
                <a:solidFill>
                  <a:srgbClr val="FF00FF"/>
                </a:solidFill>
              </a:rPr>
              <a:t>	</a:t>
            </a:r>
            <a:r>
              <a:rPr lang="en-US" altLang="zh-TW" sz="1800" b="1" smtClean="0"/>
              <a:t>  43%</a:t>
            </a:r>
            <a:r>
              <a:rPr lang="en-US" altLang="zh-TW" sz="1800" b="1" smtClean="0">
                <a:solidFill>
                  <a:srgbClr val="FF00FF"/>
                </a:solidFill>
              </a:rPr>
              <a:t>	</a:t>
            </a:r>
            <a:r>
              <a:rPr lang="en-US" altLang="zh-TW" sz="1800" b="1" smtClean="0"/>
              <a:t>       44%</a:t>
            </a:r>
            <a:r>
              <a:rPr lang="en-US" altLang="zh-TW" sz="1800" b="1" smtClean="0">
                <a:solidFill>
                  <a:srgbClr val="FF00FF"/>
                </a:solidFill>
              </a:rPr>
              <a:t>	</a:t>
            </a:r>
            <a:r>
              <a:rPr lang="en-US" altLang="zh-TW" sz="1800" b="1" smtClean="0"/>
              <a:t>       12.7%        12.4%</a:t>
            </a:r>
          </a:p>
          <a:p>
            <a:pPr eaLnBrk="1" hangingPunct="1">
              <a:buFontTx/>
              <a:buNone/>
            </a:pPr>
            <a:endParaRPr lang="en-GB" altLang="zh-TW" sz="1800" b="1" smtClean="0"/>
          </a:p>
          <a:p>
            <a:pPr eaLnBrk="1" hangingPunct="1">
              <a:buFontTx/>
              <a:buNone/>
            </a:pPr>
            <a:r>
              <a:rPr lang="en-GB" altLang="zh-TW" sz="1800" b="1" smtClean="0"/>
              <a:t>ÄNGEBY 2000    </a:t>
            </a:r>
            <a:r>
              <a:rPr lang="en-GB" altLang="zh-TW" sz="1800" b="1" smtClean="0">
                <a:solidFill>
                  <a:srgbClr val="FF00FF"/>
                </a:solidFill>
              </a:rPr>
              <a:t>	</a:t>
            </a:r>
            <a:r>
              <a:rPr lang="en-GB" altLang="zh-TW" sz="1800" b="1" smtClean="0"/>
              <a:t>  </a:t>
            </a:r>
            <a:r>
              <a:rPr lang="en-GB" altLang="zh-TW" sz="1800" b="1" smtClean="0">
                <a:solidFill>
                  <a:srgbClr val="FF00FF"/>
                </a:solidFill>
              </a:rPr>
              <a:t>	</a:t>
            </a:r>
            <a:r>
              <a:rPr lang="en-GB" altLang="zh-TW" sz="1800" b="1" smtClean="0"/>
              <a:t>  57%</a:t>
            </a:r>
            <a:r>
              <a:rPr lang="en-GB" altLang="zh-TW" sz="1800" b="1" smtClean="0">
                <a:solidFill>
                  <a:srgbClr val="FF00FF"/>
                </a:solidFill>
              </a:rPr>
              <a:t>	</a:t>
            </a:r>
            <a:r>
              <a:rPr lang="en-GB" altLang="zh-TW" sz="1800" b="1" smtClean="0"/>
              <a:t>       65%</a:t>
            </a:r>
            <a:r>
              <a:rPr lang="en-GB" altLang="zh-TW" sz="1800" b="1" smtClean="0">
                <a:solidFill>
                  <a:srgbClr val="FF00FF"/>
                </a:solidFill>
              </a:rPr>
              <a:t>	</a:t>
            </a:r>
            <a:r>
              <a:rPr lang="en-GB" altLang="zh-TW" sz="1800" b="1" smtClean="0"/>
              <a:t>         9%           12.9%</a:t>
            </a:r>
          </a:p>
          <a:p>
            <a:pPr eaLnBrk="1" hangingPunct="1">
              <a:buFontTx/>
              <a:buNone/>
            </a:pPr>
            <a:r>
              <a:rPr lang="en-US" altLang="zh-TW" sz="1800" b="1" smtClean="0">
                <a:solidFill>
                  <a:srgbClr val="FF00FF"/>
                </a:solidFill>
              </a:rPr>
              <a:t>	</a:t>
            </a:r>
          </a:p>
          <a:p>
            <a:pPr eaLnBrk="1" hangingPunct="1">
              <a:buFontTx/>
              <a:buNone/>
            </a:pPr>
            <a:r>
              <a:rPr lang="en-US" altLang="zh-TW" sz="1800" b="1" smtClean="0"/>
              <a:t>VAN DEUN 2000 </a:t>
            </a:r>
            <a:r>
              <a:rPr lang="en-US" altLang="zh-TW" sz="1800" b="1" smtClean="0">
                <a:solidFill>
                  <a:srgbClr val="FF00FF"/>
                </a:solidFill>
              </a:rPr>
              <a:t>			</a:t>
            </a:r>
            <a:r>
              <a:rPr lang="en-US" altLang="zh-TW" sz="1800" b="1" smtClean="0"/>
              <a:t>        15.5%        16.6%</a:t>
            </a:r>
          </a:p>
        </p:txBody>
      </p:sp>
      <p:sp>
        <p:nvSpPr>
          <p:cNvPr id="139267" name="Line 9"/>
          <p:cNvSpPr>
            <a:spLocks noChangeShapeType="1"/>
          </p:cNvSpPr>
          <p:nvPr/>
        </p:nvSpPr>
        <p:spPr bwMode="auto">
          <a:xfrm>
            <a:off x="900113" y="2492375"/>
            <a:ext cx="7127875" cy="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139268" name="Line 10"/>
          <p:cNvSpPr>
            <a:spLocks noChangeShapeType="1"/>
          </p:cNvSpPr>
          <p:nvPr/>
        </p:nvSpPr>
        <p:spPr bwMode="auto">
          <a:xfrm>
            <a:off x="900113" y="3141663"/>
            <a:ext cx="7127875" cy="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139269" name="Line 11"/>
          <p:cNvSpPr>
            <a:spLocks noChangeShapeType="1"/>
          </p:cNvSpPr>
          <p:nvPr/>
        </p:nvSpPr>
        <p:spPr bwMode="auto">
          <a:xfrm>
            <a:off x="900113" y="3860800"/>
            <a:ext cx="7127875" cy="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139270" name="Line 12"/>
          <p:cNvSpPr>
            <a:spLocks noChangeShapeType="1"/>
          </p:cNvSpPr>
          <p:nvPr/>
        </p:nvSpPr>
        <p:spPr bwMode="auto">
          <a:xfrm>
            <a:off x="900113" y="4508500"/>
            <a:ext cx="7127875" cy="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139271" name="Line 13"/>
          <p:cNvSpPr>
            <a:spLocks noChangeShapeType="1"/>
          </p:cNvSpPr>
          <p:nvPr/>
        </p:nvSpPr>
        <p:spPr bwMode="auto">
          <a:xfrm>
            <a:off x="900113" y="5229225"/>
            <a:ext cx="7127875" cy="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139272" name="Line 14"/>
          <p:cNvSpPr>
            <a:spLocks noChangeShapeType="1"/>
          </p:cNvSpPr>
          <p:nvPr/>
        </p:nvSpPr>
        <p:spPr bwMode="auto">
          <a:xfrm>
            <a:off x="900113" y="5805488"/>
            <a:ext cx="7127875" cy="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139273" name="Rectangle 15"/>
          <p:cNvSpPr>
            <a:spLocks noChangeArrowheads="1"/>
          </p:cNvSpPr>
          <p:nvPr/>
        </p:nvSpPr>
        <p:spPr bwMode="auto">
          <a:xfrm>
            <a:off x="6300788" y="5995746"/>
            <a:ext cx="25495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altLang="zh-TW" sz="1200" b="1" i="1">
                <a:solidFill>
                  <a:srgbClr val="000000"/>
                </a:solidFill>
              </a:rPr>
              <a:t>J Clin Microbiol</a:t>
            </a:r>
            <a:r>
              <a:rPr lang="en-US" altLang="zh-TW" sz="1200" b="1">
                <a:solidFill>
                  <a:srgbClr val="000000"/>
                </a:solidFill>
              </a:rPr>
              <a:t> </a:t>
            </a:r>
            <a:r>
              <a:rPr lang="en-US" altLang="zh-TW" sz="1200">
                <a:solidFill>
                  <a:srgbClr val="000000"/>
                </a:solidFill>
              </a:rPr>
              <a:t>1980;</a:t>
            </a:r>
            <a:r>
              <a:rPr lang="en-US" altLang="zh-TW" sz="1200" b="1">
                <a:solidFill>
                  <a:srgbClr val="000000"/>
                </a:solidFill>
              </a:rPr>
              <a:t>11</a:t>
            </a:r>
            <a:r>
              <a:rPr lang="en-US" altLang="zh-TW" sz="1200">
                <a:solidFill>
                  <a:srgbClr val="000000"/>
                </a:solidFill>
              </a:rPr>
              <a:t>:618~620</a:t>
            </a:r>
          </a:p>
        </p:txBody>
      </p:sp>
      <p:sp>
        <p:nvSpPr>
          <p:cNvPr id="13" name="投影片編號版面配置區 11"/>
          <p:cNvSpPr txBox="1">
            <a:spLocks/>
          </p:cNvSpPr>
          <p:nvPr/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CB63094-FF0A-4608-8B87-6B8E961BABC9}" type="slidenum">
              <a:rPr kumimoji="1" lang="en-US" altLang="zh-TW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新細明體" charset="-12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1" lang="en-US" altLang="zh-TW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新細明體" charset="-120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Text Box 6"/>
          <p:cNvSpPr txBox="1">
            <a:spLocks noChangeArrowheads="1"/>
          </p:cNvSpPr>
          <p:nvPr/>
        </p:nvSpPr>
        <p:spPr bwMode="auto">
          <a:xfrm>
            <a:off x="992188" y="2857500"/>
            <a:ext cx="2336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2400">
                <a:solidFill>
                  <a:srgbClr val="000000"/>
                </a:solidFill>
              </a:rPr>
              <a:t>Positive smears</a:t>
            </a:r>
          </a:p>
        </p:txBody>
      </p:sp>
      <p:sp>
        <p:nvSpPr>
          <p:cNvPr id="140291" name="Text Box 7"/>
          <p:cNvSpPr txBox="1">
            <a:spLocks noChangeArrowheads="1"/>
          </p:cNvSpPr>
          <p:nvPr/>
        </p:nvSpPr>
        <p:spPr bwMode="auto">
          <a:xfrm>
            <a:off x="966788" y="3543300"/>
            <a:ext cx="22526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2400">
                <a:solidFill>
                  <a:srgbClr val="000000"/>
                </a:solidFill>
              </a:rPr>
              <a:t>Positive culture</a:t>
            </a:r>
          </a:p>
        </p:txBody>
      </p:sp>
      <p:sp>
        <p:nvSpPr>
          <p:cNvPr id="140292" name="Text Box 8"/>
          <p:cNvSpPr txBox="1">
            <a:spLocks noChangeArrowheads="1"/>
          </p:cNvSpPr>
          <p:nvPr/>
        </p:nvSpPr>
        <p:spPr bwMode="auto">
          <a:xfrm>
            <a:off x="947738" y="4244975"/>
            <a:ext cx="32194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2400">
                <a:solidFill>
                  <a:srgbClr val="000000"/>
                </a:solidFill>
              </a:rPr>
              <a:t>Correlation of positive </a:t>
            </a:r>
          </a:p>
          <a:p>
            <a:r>
              <a:rPr lang="en-US" altLang="zh-TW" sz="2400">
                <a:solidFill>
                  <a:srgbClr val="000000"/>
                </a:solidFill>
              </a:rPr>
              <a:t>smears/culture</a:t>
            </a:r>
          </a:p>
        </p:txBody>
      </p:sp>
      <p:sp>
        <p:nvSpPr>
          <p:cNvPr id="140293" name="Text Box 9"/>
          <p:cNvSpPr txBox="1">
            <a:spLocks noChangeArrowheads="1"/>
          </p:cNvSpPr>
          <p:nvPr/>
        </p:nvSpPr>
        <p:spPr bwMode="auto">
          <a:xfrm>
            <a:off x="4100513" y="1484313"/>
            <a:ext cx="39147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2400">
                <a:solidFill>
                  <a:srgbClr val="000000"/>
                </a:solidFill>
              </a:rPr>
              <a:t>Relative centrifugal force(g)</a:t>
            </a:r>
          </a:p>
        </p:txBody>
      </p:sp>
      <p:sp>
        <p:nvSpPr>
          <p:cNvPr id="140294" name="Text Box 10"/>
          <p:cNvSpPr txBox="1">
            <a:spLocks noChangeArrowheads="1"/>
          </p:cNvSpPr>
          <p:nvPr/>
        </p:nvSpPr>
        <p:spPr bwMode="auto">
          <a:xfrm>
            <a:off x="4303713" y="2093913"/>
            <a:ext cx="879475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en-US" altLang="zh-TW" sz="2400">
                <a:solidFill>
                  <a:srgbClr val="000000"/>
                </a:solidFill>
              </a:rPr>
              <a:t>1260</a:t>
            </a:r>
          </a:p>
          <a:p>
            <a:pPr algn="r"/>
            <a:endParaRPr lang="en-US" altLang="zh-TW" sz="2400">
              <a:solidFill>
                <a:srgbClr val="000000"/>
              </a:solidFill>
            </a:endParaRPr>
          </a:p>
          <a:p>
            <a:pPr algn="r"/>
            <a:r>
              <a:rPr lang="en-US" altLang="zh-TW" sz="2400">
                <a:solidFill>
                  <a:srgbClr val="000000"/>
                </a:solidFill>
              </a:rPr>
              <a:t>1.8%</a:t>
            </a:r>
          </a:p>
          <a:p>
            <a:pPr algn="r"/>
            <a:endParaRPr lang="en-US" altLang="zh-TW" sz="2400">
              <a:solidFill>
                <a:srgbClr val="000000"/>
              </a:solidFill>
            </a:endParaRPr>
          </a:p>
          <a:p>
            <a:pPr algn="r"/>
            <a:r>
              <a:rPr lang="en-US" altLang="zh-TW" sz="2400">
                <a:solidFill>
                  <a:srgbClr val="000000"/>
                </a:solidFill>
              </a:rPr>
              <a:t>7.1%</a:t>
            </a:r>
          </a:p>
          <a:p>
            <a:pPr algn="r"/>
            <a:endParaRPr lang="en-US" altLang="zh-TW" sz="2400">
              <a:solidFill>
                <a:srgbClr val="000000"/>
              </a:solidFill>
            </a:endParaRPr>
          </a:p>
          <a:p>
            <a:pPr algn="r"/>
            <a:r>
              <a:rPr lang="en-US" altLang="zh-TW" sz="2400">
                <a:solidFill>
                  <a:srgbClr val="000000"/>
                </a:solidFill>
              </a:rPr>
              <a:t>25%</a:t>
            </a:r>
          </a:p>
        </p:txBody>
      </p:sp>
      <p:sp>
        <p:nvSpPr>
          <p:cNvPr id="140295" name="Text Box 11"/>
          <p:cNvSpPr txBox="1">
            <a:spLocks noChangeArrowheads="1"/>
          </p:cNvSpPr>
          <p:nvPr/>
        </p:nvSpPr>
        <p:spPr bwMode="auto">
          <a:xfrm>
            <a:off x="5522913" y="2093913"/>
            <a:ext cx="1049337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en-US" altLang="zh-TW" sz="2400">
                <a:solidFill>
                  <a:srgbClr val="000000"/>
                </a:solidFill>
              </a:rPr>
              <a:t>3000</a:t>
            </a:r>
          </a:p>
          <a:p>
            <a:pPr algn="r"/>
            <a:endParaRPr lang="en-US" altLang="zh-TW" sz="2400">
              <a:solidFill>
                <a:srgbClr val="000000"/>
              </a:solidFill>
            </a:endParaRPr>
          </a:p>
          <a:p>
            <a:pPr algn="r"/>
            <a:r>
              <a:rPr lang="en-US" altLang="zh-TW" sz="2400">
                <a:solidFill>
                  <a:srgbClr val="000000"/>
                </a:solidFill>
              </a:rPr>
              <a:t>4.5%</a:t>
            </a:r>
          </a:p>
          <a:p>
            <a:pPr algn="r"/>
            <a:endParaRPr lang="en-US" altLang="zh-TW" sz="2400">
              <a:solidFill>
                <a:srgbClr val="000000"/>
              </a:solidFill>
            </a:endParaRPr>
          </a:p>
          <a:p>
            <a:pPr algn="r"/>
            <a:r>
              <a:rPr lang="en-US" altLang="zh-TW" sz="2400">
                <a:solidFill>
                  <a:srgbClr val="000000"/>
                </a:solidFill>
              </a:rPr>
              <a:t>11.2%</a:t>
            </a:r>
          </a:p>
          <a:p>
            <a:pPr algn="r"/>
            <a:endParaRPr lang="en-US" altLang="zh-TW" sz="2400">
              <a:solidFill>
                <a:srgbClr val="000000"/>
              </a:solidFill>
            </a:endParaRPr>
          </a:p>
          <a:p>
            <a:pPr algn="r"/>
            <a:r>
              <a:rPr lang="en-US" altLang="zh-TW" sz="2400">
                <a:solidFill>
                  <a:srgbClr val="000000"/>
                </a:solidFill>
              </a:rPr>
              <a:t>40%</a:t>
            </a:r>
          </a:p>
        </p:txBody>
      </p:sp>
      <p:sp>
        <p:nvSpPr>
          <p:cNvPr id="140296" name="Text Box 12"/>
          <p:cNvSpPr txBox="1">
            <a:spLocks noChangeArrowheads="1"/>
          </p:cNvSpPr>
          <p:nvPr/>
        </p:nvSpPr>
        <p:spPr bwMode="auto">
          <a:xfrm>
            <a:off x="6742113" y="2093913"/>
            <a:ext cx="1049337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en-US" altLang="zh-TW" sz="2400">
                <a:solidFill>
                  <a:srgbClr val="000000"/>
                </a:solidFill>
              </a:rPr>
              <a:t>3800</a:t>
            </a:r>
          </a:p>
          <a:p>
            <a:pPr algn="r"/>
            <a:endParaRPr lang="en-US" altLang="zh-TW" sz="2400">
              <a:solidFill>
                <a:srgbClr val="000000"/>
              </a:solidFill>
            </a:endParaRPr>
          </a:p>
          <a:p>
            <a:pPr algn="r"/>
            <a:r>
              <a:rPr lang="en-US" altLang="zh-TW" sz="2400">
                <a:solidFill>
                  <a:srgbClr val="000000"/>
                </a:solidFill>
              </a:rPr>
              <a:t>9.6%</a:t>
            </a:r>
          </a:p>
          <a:p>
            <a:pPr algn="r"/>
            <a:endParaRPr lang="en-US" altLang="zh-TW" sz="2400">
              <a:solidFill>
                <a:srgbClr val="000000"/>
              </a:solidFill>
            </a:endParaRPr>
          </a:p>
          <a:p>
            <a:pPr algn="r"/>
            <a:r>
              <a:rPr lang="en-US" altLang="zh-TW" sz="2400">
                <a:solidFill>
                  <a:srgbClr val="000000"/>
                </a:solidFill>
              </a:rPr>
              <a:t>11.6%</a:t>
            </a:r>
          </a:p>
          <a:p>
            <a:pPr algn="r"/>
            <a:endParaRPr lang="en-US" altLang="zh-TW" sz="2400">
              <a:solidFill>
                <a:srgbClr val="000000"/>
              </a:solidFill>
            </a:endParaRPr>
          </a:p>
          <a:p>
            <a:pPr algn="r"/>
            <a:r>
              <a:rPr lang="en-US" altLang="zh-TW" sz="2400">
                <a:solidFill>
                  <a:srgbClr val="000000"/>
                </a:solidFill>
              </a:rPr>
              <a:t>82%</a:t>
            </a:r>
          </a:p>
        </p:txBody>
      </p:sp>
      <p:sp>
        <p:nvSpPr>
          <p:cNvPr id="140297" name="Line 13"/>
          <p:cNvSpPr>
            <a:spLocks noChangeShapeType="1"/>
          </p:cNvSpPr>
          <p:nvPr/>
        </p:nvSpPr>
        <p:spPr bwMode="auto">
          <a:xfrm>
            <a:off x="4243388" y="2019300"/>
            <a:ext cx="3657600" cy="0"/>
          </a:xfrm>
          <a:prstGeom prst="line">
            <a:avLst/>
          </a:prstGeom>
          <a:noFill/>
          <a:ln w="57150" cap="sq" cmpd="thickThin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 wrap="none"/>
          <a:lstStyle/>
          <a:p>
            <a:endParaRPr lang="zh-TW" altLang="en-US"/>
          </a:p>
        </p:txBody>
      </p:sp>
      <p:sp>
        <p:nvSpPr>
          <p:cNvPr id="140298" name="Line 14"/>
          <p:cNvSpPr>
            <a:spLocks noChangeShapeType="1"/>
          </p:cNvSpPr>
          <p:nvPr/>
        </p:nvSpPr>
        <p:spPr bwMode="auto">
          <a:xfrm>
            <a:off x="1042988" y="2705100"/>
            <a:ext cx="6858000" cy="0"/>
          </a:xfrm>
          <a:prstGeom prst="line">
            <a:avLst/>
          </a:prstGeom>
          <a:noFill/>
          <a:ln w="19050" cap="sq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 wrap="none"/>
          <a:lstStyle/>
          <a:p>
            <a:endParaRPr lang="zh-TW" altLang="en-US"/>
          </a:p>
        </p:txBody>
      </p:sp>
      <p:sp>
        <p:nvSpPr>
          <p:cNvPr id="140299" name="Line 15"/>
          <p:cNvSpPr>
            <a:spLocks noChangeShapeType="1"/>
          </p:cNvSpPr>
          <p:nvPr/>
        </p:nvSpPr>
        <p:spPr bwMode="auto">
          <a:xfrm>
            <a:off x="1042988" y="5143500"/>
            <a:ext cx="6858000" cy="0"/>
          </a:xfrm>
          <a:prstGeom prst="line">
            <a:avLst/>
          </a:prstGeom>
          <a:noFill/>
          <a:ln w="57150" cap="sq" cmpd="thinThick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 wrap="none"/>
          <a:lstStyle/>
          <a:p>
            <a:endParaRPr lang="zh-TW" altLang="en-US"/>
          </a:p>
        </p:txBody>
      </p:sp>
      <p:sp>
        <p:nvSpPr>
          <p:cNvPr id="140300" name="Text Box 19"/>
          <p:cNvSpPr txBox="1">
            <a:spLocks noChangeArrowheads="1"/>
          </p:cNvSpPr>
          <p:nvPr/>
        </p:nvSpPr>
        <p:spPr bwMode="auto">
          <a:xfrm>
            <a:off x="971550" y="5370513"/>
            <a:ext cx="33305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>
                <a:solidFill>
                  <a:srgbClr val="000000"/>
                </a:solidFill>
              </a:rPr>
              <a:t>G(xg)=1.118 X 10</a:t>
            </a:r>
            <a:r>
              <a:rPr lang="en-US" altLang="zh-TW" baseline="30000">
                <a:solidFill>
                  <a:srgbClr val="000000"/>
                </a:solidFill>
              </a:rPr>
              <a:t>-5</a:t>
            </a:r>
            <a:r>
              <a:rPr lang="en-US" altLang="zh-TW">
                <a:solidFill>
                  <a:srgbClr val="000000"/>
                </a:solidFill>
              </a:rPr>
              <a:t> X rpm</a:t>
            </a:r>
            <a:r>
              <a:rPr lang="en-US" altLang="zh-TW" baseline="30000">
                <a:solidFill>
                  <a:srgbClr val="000000"/>
                </a:solidFill>
              </a:rPr>
              <a:t>2</a:t>
            </a:r>
            <a:r>
              <a:rPr lang="en-US" altLang="zh-TW">
                <a:solidFill>
                  <a:srgbClr val="000000"/>
                </a:solidFill>
              </a:rPr>
              <a:t> X R</a:t>
            </a:r>
          </a:p>
        </p:txBody>
      </p:sp>
      <p:sp>
        <p:nvSpPr>
          <p:cNvPr id="140301" name="Text Box 20"/>
          <p:cNvSpPr txBox="1">
            <a:spLocks noChangeArrowheads="1"/>
          </p:cNvSpPr>
          <p:nvPr/>
        </p:nvSpPr>
        <p:spPr bwMode="auto">
          <a:xfrm>
            <a:off x="5292725" y="5229225"/>
            <a:ext cx="2338388" cy="64135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rPr>
              <a:t>R= </a:t>
            </a:r>
            <a:r>
              <a:rPr lang="zh-TW" altLang="en-US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rPr>
              <a:t>半徑 </a:t>
            </a:r>
            <a:r>
              <a:rPr lang="en-US" altLang="zh-TW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rPr>
              <a:t>(Rotor) </a:t>
            </a:r>
            <a:r>
              <a:rPr lang="zh-TW" altLang="en-US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rPr>
              <a:t>公分</a:t>
            </a:r>
          </a:p>
          <a:p>
            <a:r>
              <a:rPr lang="en-US" altLang="zh-TW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rPr>
              <a:t>rpm= </a:t>
            </a:r>
            <a:r>
              <a:rPr lang="zh-TW" altLang="en-US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rPr>
              <a:t>轉速 </a:t>
            </a:r>
            <a:r>
              <a:rPr lang="en-US" altLang="zh-TW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rPr>
              <a:t>( </a:t>
            </a:r>
            <a:r>
              <a:rPr lang="zh-TW" altLang="en-US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rPr>
              <a:t>轉數</a:t>
            </a:r>
            <a:r>
              <a:rPr lang="en-US" altLang="zh-TW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rPr>
              <a:t>/min)</a:t>
            </a:r>
          </a:p>
        </p:txBody>
      </p:sp>
      <p:sp>
        <p:nvSpPr>
          <p:cNvPr id="140302" name="Text Box 31"/>
          <p:cNvSpPr txBox="1">
            <a:spLocks noChangeArrowheads="1"/>
          </p:cNvSpPr>
          <p:nvPr/>
        </p:nvSpPr>
        <p:spPr bwMode="auto">
          <a:xfrm>
            <a:off x="1042988" y="5998171"/>
            <a:ext cx="78327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altLang="zh-TW" sz="1400" dirty="0">
                <a:solidFill>
                  <a:srgbClr val="000000"/>
                </a:solidFill>
                <a:latin typeface="Times New Roman" pitchFamily="18" charset="0"/>
              </a:rPr>
              <a:t>Rickman TW, et al.  </a:t>
            </a:r>
            <a:r>
              <a:rPr lang="en-US" altLang="zh-TW" sz="1400" i="1" dirty="0">
                <a:solidFill>
                  <a:srgbClr val="000000"/>
                </a:solidFill>
                <a:latin typeface="Times New Roman" pitchFamily="18" charset="0"/>
              </a:rPr>
              <a:t>J </a:t>
            </a:r>
            <a:r>
              <a:rPr lang="en-US" altLang="zh-TW" sz="1400" i="1" dirty="0" err="1">
                <a:solidFill>
                  <a:srgbClr val="000000"/>
                </a:solidFill>
                <a:latin typeface="Times New Roman" pitchFamily="18" charset="0"/>
              </a:rPr>
              <a:t>Clin</a:t>
            </a:r>
            <a:r>
              <a:rPr lang="en-US" altLang="zh-TW" sz="1400" i="1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altLang="zh-TW" sz="1400" i="1" dirty="0" err="1">
                <a:solidFill>
                  <a:srgbClr val="000000"/>
                </a:solidFill>
                <a:latin typeface="Times New Roman" pitchFamily="18" charset="0"/>
              </a:rPr>
              <a:t>Microbiol</a:t>
            </a:r>
            <a:r>
              <a:rPr lang="en-US" altLang="zh-TW" sz="1400" dirty="0">
                <a:solidFill>
                  <a:srgbClr val="000000"/>
                </a:solidFill>
                <a:latin typeface="Times New Roman" pitchFamily="18" charset="0"/>
              </a:rPr>
              <a:t> 1980;11:618~620</a:t>
            </a:r>
          </a:p>
        </p:txBody>
      </p:sp>
      <p:sp>
        <p:nvSpPr>
          <p:cNvPr id="18" name="投影片編號版面配置區 11"/>
          <p:cNvSpPr txBox="1">
            <a:spLocks/>
          </p:cNvSpPr>
          <p:nvPr/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CB63094-FF0A-4608-8B87-6B8E961BABC9}" type="slidenum">
              <a:rPr kumimoji="1" lang="en-US" altLang="zh-TW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新細明體" charset="-12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1" lang="en-US" altLang="zh-TW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新細明體" charset="-120"/>
              <a:cs typeface="+mn-cs"/>
            </a:endParaRPr>
          </a:p>
        </p:txBody>
      </p:sp>
      <p:sp>
        <p:nvSpPr>
          <p:cNvPr id="17" name="標題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0" fontAlgn="base"/>
            <a:r>
              <a:rPr kumimoji="1" lang="en-US" altLang="zh-TW" sz="2800" i="1" kern="1200" dirty="0" smtClean="0">
                <a:solidFill>
                  <a:srgbClr val="000000"/>
                </a:solidFill>
                <a:latin typeface="Arial"/>
                <a:ea typeface="新細明體"/>
                <a:cs typeface="+mn-cs"/>
              </a:rPr>
              <a:t>Effect of increasing centrifugal force on</a:t>
            </a:r>
            <a:endParaRPr lang="zh-TW" altLang="zh-TW" dirty="0" smtClean="0"/>
          </a:p>
          <a:p>
            <a:pPr rtl="0" fontAlgn="base"/>
            <a:r>
              <a:rPr kumimoji="1" lang="en-US" altLang="zh-TW" sz="2800" i="1" kern="1200" dirty="0" smtClean="0">
                <a:solidFill>
                  <a:srgbClr val="000000"/>
                </a:solidFill>
                <a:latin typeface="Arial"/>
                <a:ea typeface="新細明體"/>
                <a:cs typeface="+mn-cs"/>
              </a:rPr>
              <a:t>positive smears &amp; cultures for </a:t>
            </a:r>
            <a:r>
              <a:rPr kumimoji="1" lang="en-US" altLang="zh-TW" sz="2800" i="1" kern="1200" dirty="0" err="1" smtClean="0">
                <a:solidFill>
                  <a:srgbClr val="000000"/>
                </a:solidFill>
                <a:latin typeface="Arial"/>
                <a:ea typeface="新細明體"/>
                <a:cs typeface="+mn-cs"/>
              </a:rPr>
              <a:t>Mycobacteria</a:t>
            </a:r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3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485775"/>
            <a:ext cx="8229600" cy="1143000"/>
          </a:xfrm>
        </p:spPr>
        <p:txBody>
          <a:bodyPr/>
          <a:lstStyle/>
          <a:p>
            <a:pPr eaLnBrk="1" hangingPunct="1"/>
            <a:r>
              <a:rPr lang="en-US" altLang="zh-TW" sz="3600" i="1" dirty="0" smtClean="0"/>
              <a:t>AFB Microscopy Techniques</a:t>
            </a:r>
          </a:p>
        </p:txBody>
      </p:sp>
      <p:sp>
        <p:nvSpPr>
          <p:cNvPr id="141314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1042988" y="2060575"/>
            <a:ext cx="7777162" cy="4032250"/>
          </a:xfrm>
        </p:spPr>
        <p:txBody>
          <a:bodyPr/>
          <a:lstStyle/>
          <a:p>
            <a:pPr eaLnBrk="1" hangingPunct="1">
              <a:lnSpc>
                <a:spcPct val="130000"/>
              </a:lnSpc>
              <a:buClr>
                <a:srgbClr val="FF0000"/>
              </a:buClr>
              <a:buFont typeface="Wingdings" pitchFamily="2" charset="2"/>
              <a:buChar char="v"/>
            </a:pPr>
            <a:r>
              <a:rPr lang="fr-FR" altLang="zh-TW" sz="2400" dirty="0" smtClean="0"/>
              <a:t>Two basic techniques:</a:t>
            </a:r>
          </a:p>
          <a:p>
            <a:pPr lvl="1" eaLnBrk="1" hangingPunct="1">
              <a:lnSpc>
                <a:spcPct val="130000"/>
              </a:lnSpc>
            </a:pPr>
            <a:r>
              <a:rPr lang="fr-FR" altLang="zh-TW" sz="2400" dirty="0" smtClean="0"/>
              <a:t>Transmitted light: Carbol fuchsin staining</a:t>
            </a:r>
          </a:p>
          <a:p>
            <a:pPr lvl="2" eaLnBrk="1" hangingPunct="1">
              <a:lnSpc>
                <a:spcPct val="130000"/>
              </a:lnSpc>
            </a:pPr>
            <a:r>
              <a:rPr lang="fr-FR" altLang="zh-TW" dirty="0" smtClean="0"/>
              <a:t>Contrast red color AFB/ on blue background</a:t>
            </a:r>
          </a:p>
          <a:p>
            <a:pPr lvl="1" eaLnBrk="1" hangingPunct="1">
              <a:lnSpc>
                <a:spcPct val="130000"/>
              </a:lnSpc>
            </a:pPr>
            <a:r>
              <a:rPr lang="fr-FR" altLang="zh-TW" sz="2400" dirty="0" smtClean="0"/>
              <a:t>Fluorescence: auramine staining</a:t>
            </a:r>
          </a:p>
          <a:p>
            <a:pPr lvl="2" eaLnBrk="1" hangingPunct="1">
              <a:lnSpc>
                <a:spcPct val="130000"/>
              </a:lnSpc>
            </a:pPr>
            <a:r>
              <a:rPr lang="fr-FR" altLang="zh-TW" dirty="0" smtClean="0"/>
              <a:t>Contrast light/dark </a:t>
            </a:r>
            <a:endParaRPr lang="en-US" altLang="zh-TW" dirty="0" smtClean="0"/>
          </a:p>
        </p:txBody>
      </p:sp>
      <p:sp>
        <p:nvSpPr>
          <p:cNvPr id="6" name="投影片編號版面配置區 11"/>
          <p:cNvSpPr txBox="1">
            <a:spLocks/>
          </p:cNvSpPr>
          <p:nvPr/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CB63094-FF0A-4608-8B87-6B8E961BABC9}" type="slidenum">
              <a:rPr kumimoji="1" lang="en-US" altLang="zh-TW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新細明體" charset="-12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1" lang="en-US" altLang="zh-TW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新細明體" charset="-120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7" name="Rectangle 1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TW" sz="3600" i="1" dirty="0" err="1" smtClean="0"/>
              <a:t>Fluorochrome</a:t>
            </a:r>
            <a:r>
              <a:rPr lang="en-US" altLang="zh-TW" sz="3600" i="1" dirty="0" smtClean="0"/>
              <a:t> AFB Microscopy</a:t>
            </a:r>
          </a:p>
        </p:txBody>
      </p:sp>
      <p:sp>
        <p:nvSpPr>
          <p:cNvPr id="142338" name="Rectangle 12"/>
          <p:cNvSpPr>
            <a:spLocks noGrp="1" noChangeArrowheads="1"/>
          </p:cNvSpPr>
          <p:nvPr>
            <p:ph type="body" idx="1"/>
          </p:nvPr>
        </p:nvSpPr>
        <p:spPr>
          <a:xfrm>
            <a:off x="1116013" y="1558925"/>
            <a:ext cx="7362825" cy="1582738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zh-TW" sz="2000" b="1" smtClean="0"/>
              <a:t>Primary fluorochrome</a:t>
            </a:r>
            <a:r>
              <a:rPr lang="en-US" altLang="zh-TW" sz="2000" smtClean="0"/>
              <a:t> </a:t>
            </a:r>
            <a:r>
              <a:rPr lang="en-US" altLang="zh-TW" sz="2000" smtClean="0">
                <a:solidFill>
                  <a:srgbClr val="FF00FF"/>
                </a:solidFill>
              </a:rPr>
              <a:t>	</a:t>
            </a:r>
            <a:r>
              <a:rPr lang="en-US" altLang="zh-TW" sz="2000" smtClean="0"/>
              <a:t>                          </a:t>
            </a:r>
            <a:r>
              <a:rPr lang="en-US" altLang="zh-TW" sz="2000" b="1" smtClean="0"/>
              <a:t>AFB fluoresces</a:t>
            </a:r>
          </a:p>
          <a:p>
            <a:pPr eaLnBrk="1" hangingPunct="1">
              <a:buFontTx/>
              <a:buNone/>
            </a:pPr>
            <a:r>
              <a:rPr lang="en-US" altLang="zh-TW" sz="2000" smtClean="0"/>
              <a:t>Auramine O </a:t>
            </a:r>
            <a:r>
              <a:rPr lang="en-US" altLang="zh-TW" sz="2000" smtClean="0">
                <a:solidFill>
                  <a:srgbClr val="FF00FF"/>
                </a:solidFill>
              </a:rPr>
              <a:t>			</a:t>
            </a:r>
            <a:r>
              <a:rPr lang="en-US" altLang="zh-TW" sz="2000" smtClean="0"/>
              <a:t>       </a:t>
            </a:r>
            <a:r>
              <a:rPr lang="en-US" altLang="zh-TW" sz="2000" smtClean="0">
                <a:solidFill>
                  <a:srgbClr val="FF00FF"/>
                </a:solidFill>
              </a:rPr>
              <a:t>	</a:t>
            </a:r>
            <a:r>
              <a:rPr lang="en-US" altLang="zh-TW" sz="2000" smtClean="0"/>
              <a:t>Green</a:t>
            </a:r>
          </a:p>
          <a:p>
            <a:pPr eaLnBrk="1" hangingPunct="1">
              <a:buFontTx/>
              <a:buNone/>
            </a:pPr>
            <a:r>
              <a:rPr lang="en-US" altLang="zh-TW" sz="2000" smtClean="0"/>
              <a:t>Auramine O-Rhodamine B          </a:t>
            </a:r>
            <a:r>
              <a:rPr lang="en-US" altLang="zh-TW" sz="2000" smtClean="0">
                <a:solidFill>
                  <a:srgbClr val="FF00FF"/>
                </a:solidFill>
              </a:rPr>
              <a:t>	</a:t>
            </a:r>
            <a:r>
              <a:rPr lang="en-US" altLang="zh-TW" sz="2000" smtClean="0"/>
              <a:t>Yellow/orange</a:t>
            </a:r>
          </a:p>
          <a:p>
            <a:pPr eaLnBrk="1" hangingPunct="1">
              <a:buFontTx/>
              <a:buNone/>
            </a:pPr>
            <a:r>
              <a:rPr lang="en-US" altLang="zh-TW" sz="1800" i="1" smtClean="0"/>
              <a:t>Note:  Color of AFB may vary with filter system on microscope</a:t>
            </a:r>
            <a:endParaRPr lang="en-US" altLang="zh-TW" sz="1800" smtClean="0">
              <a:solidFill>
                <a:schemeClr val="bg1"/>
              </a:solidFill>
            </a:endParaRPr>
          </a:p>
        </p:txBody>
      </p:sp>
      <p:pic>
        <p:nvPicPr>
          <p:cNvPr id="142339" name="Picture 15" descr="Madison"/>
          <p:cNvPicPr>
            <a:picLocks noChangeAspect="1" noChangeArrowheads="1"/>
          </p:cNvPicPr>
          <p:nvPr/>
        </p:nvPicPr>
        <p:blipFill>
          <a:blip r:embed="rId4" cstate="print">
            <a:lum contrast="12000"/>
          </a:blip>
          <a:srcRect/>
          <a:stretch>
            <a:fillRect/>
          </a:stretch>
        </p:blipFill>
        <p:spPr bwMode="auto">
          <a:xfrm>
            <a:off x="1168400" y="3429000"/>
            <a:ext cx="3097213" cy="204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2340" name="Picture 16" descr="Madison"/>
          <p:cNvPicPr>
            <a:picLocks noChangeAspect="1" noChangeArrowheads="1"/>
          </p:cNvPicPr>
          <p:nvPr/>
        </p:nvPicPr>
        <p:blipFill>
          <a:blip r:embed="rId5" cstate="print">
            <a:lum contrast="6000"/>
          </a:blip>
          <a:srcRect/>
          <a:stretch>
            <a:fillRect/>
          </a:stretch>
        </p:blipFill>
        <p:spPr bwMode="auto">
          <a:xfrm>
            <a:off x="5148263" y="3429000"/>
            <a:ext cx="3046412" cy="200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2341" name="Text Box 17"/>
          <p:cNvSpPr txBox="1">
            <a:spLocks noChangeArrowheads="1"/>
          </p:cNvSpPr>
          <p:nvPr/>
        </p:nvSpPr>
        <p:spPr bwMode="auto">
          <a:xfrm>
            <a:off x="4984750" y="5445125"/>
            <a:ext cx="3908425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zh-TW" sz="1400">
                <a:solidFill>
                  <a:srgbClr val="000000"/>
                </a:solidFill>
              </a:rPr>
              <a:t>the primary stain is a combination of Auramine O-Rhodamine B and the counter stain  is potassium permanganate</a:t>
            </a:r>
          </a:p>
        </p:txBody>
      </p:sp>
      <p:sp>
        <p:nvSpPr>
          <p:cNvPr id="142342" name="Text Box 18"/>
          <p:cNvSpPr txBox="1">
            <a:spLocks noChangeArrowheads="1"/>
          </p:cNvSpPr>
          <p:nvPr/>
        </p:nvSpPr>
        <p:spPr bwMode="auto">
          <a:xfrm>
            <a:off x="952500" y="5589588"/>
            <a:ext cx="3692525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zh-TW" sz="1400">
                <a:solidFill>
                  <a:srgbClr val="000000"/>
                </a:solidFill>
              </a:rPr>
              <a:t>stained with Auramine O and the counter stain potassium permanganate</a:t>
            </a:r>
          </a:p>
        </p:txBody>
      </p:sp>
      <p:sp>
        <p:nvSpPr>
          <p:cNvPr id="10" name="投影片編號版面配置區 11"/>
          <p:cNvSpPr txBox="1">
            <a:spLocks/>
          </p:cNvSpPr>
          <p:nvPr/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CB63094-FF0A-4608-8B87-6B8E961BABC9}" type="slidenum">
              <a:rPr kumimoji="1" lang="en-US" altLang="zh-TW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新細明體" charset="-12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1" lang="en-US" altLang="zh-TW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新細明體" charset="-120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1" name="Rectangle 6"/>
          <p:cNvSpPr>
            <a:spLocks noChangeArrowheads="1"/>
          </p:cNvSpPr>
          <p:nvPr/>
        </p:nvSpPr>
        <p:spPr bwMode="auto">
          <a:xfrm>
            <a:off x="755650" y="5805488"/>
            <a:ext cx="7561263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n-US" altLang="zh-TW" sz="160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AFB</a:t>
            </a:r>
            <a:r>
              <a:rPr lang="zh-TW" altLang="en-US" sz="160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大多屬於分枝桿菌，因為其細胞壁</a:t>
            </a:r>
            <a:r>
              <a:rPr lang="en-US" altLang="zh-TW" sz="160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(cell wall)</a:t>
            </a:r>
            <a:r>
              <a:rPr lang="zh-TW" altLang="en-US" sz="160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中有臘樣層</a:t>
            </a:r>
            <a:r>
              <a:rPr lang="en-US" altLang="zh-TW" sz="160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(wax-like layer)</a:t>
            </a:r>
            <a:r>
              <a:rPr lang="zh-TW" altLang="en-US" sz="160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，其成份含有</a:t>
            </a:r>
            <a:r>
              <a:rPr lang="en-US" altLang="zh-TW" sz="160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mycolic acids</a:t>
            </a:r>
            <a:r>
              <a:rPr lang="zh-TW" altLang="en-US" sz="160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，是一種長鏈脂肪酸</a:t>
            </a:r>
            <a:r>
              <a:rPr lang="en-US" altLang="zh-TW" sz="160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(long-chain fatty acids)</a:t>
            </a:r>
            <a:r>
              <a:rPr lang="zh-TW" altLang="en-US" sz="160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。 </a:t>
            </a:r>
          </a:p>
        </p:txBody>
      </p:sp>
      <p:pic>
        <p:nvPicPr>
          <p:cNvPr id="143362" name="Picture 7" descr="wall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0113" y="188913"/>
            <a:ext cx="7127875" cy="562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投影片編號版面配置區 11"/>
          <p:cNvSpPr txBox="1">
            <a:spLocks/>
          </p:cNvSpPr>
          <p:nvPr/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CB63094-FF0A-4608-8B87-6B8E961BABC9}" type="slidenum">
              <a:rPr kumimoji="1" lang="en-US" altLang="zh-TW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新細明體" charset="-12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1" lang="en-US" altLang="zh-TW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新細明體" charset="-120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5" name="Rectangle 4"/>
          <p:cNvSpPr>
            <a:spLocks noGrp="1" noChangeArrowheads="1"/>
          </p:cNvSpPr>
          <p:nvPr>
            <p:ph type="title"/>
          </p:nvPr>
        </p:nvSpPr>
        <p:spPr>
          <a:xfrm>
            <a:off x="620713" y="593725"/>
            <a:ext cx="7848600" cy="838200"/>
          </a:xfrm>
        </p:spPr>
        <p:txBody>
          <a:bodyPr/>
          <a:lstStyle/>
          <a:p>
            <a:pPr eaLnBrk="1" hangingPunct="1"/>
            <a:r>
              <a:rPr lang="en-US" altLang="zh-TW" sz="3600" i="1" dirty="0" smtClean="0"/>
              <a:t>Bright-field Techniques</a:t>
            </a:r>
          </a:p>
        </p:txBody>
      </p:sp>
      <p:sp>
        <p:nvSpPr>
          <p:cNvPr id="144386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34925" y="1700213"/>
            <a:ext cx="8229600" cy="4525962"/>
          </a:xfrm>
        </p:spPr>
        <p:txBody>
          <a:bodyPr/>
          <a:lstStyle/>
          <a:p>
            <a:pPr eaLnBrk="1" hangingPunct="1">
              <a:lnSpc>
                <a:spcPct val="130000"/>
              </a:lnSpc>
            </a:pPr>
            <a:endParaRPr lang="fr-FR" altLang="zh-TW" sz="2400" smtClean="0"/>
          </a:p>
          <a:p>
            <a:pPr lvl="1" eaLnBrk="1" hangingPunct="1">
              <a:lnSpc>
                <a:spcPct val="130000"/>
              </a:lnSpc>
            </a:pPr>
            <a:r>
              <a:rPr lang="fr-FR" altLang="zh-TW" sz="2400" smtClean="0"/>
              <a:t>Hot Ziehl-Neelsen in practice most reliable</a:t>
            </a:r>
          </a:p>
          <a:p>
            <a:pPr lvl="2" eaLnBrk="1" hangingPunct="1">
              <a:lnSpc>
                <a:spcPct val="130000"/>
              </a:lnSpc>
            </a:pPr>
            <a:r>
              <a:rPr lang="fr-FR" altLang="zh-TW" smtClean="0"/>
              <a:t>more visible AFB</a:t>
            </a:r>
          </a:p>
          <a:p>
            <a:pPr lvl="2" eaLnBrk="1" hangingPunct="1">
              <a:lnSpc>
                <a:spcPct val="130000"/>
              </a:lnSpc>
            </a:pPr>
            <a:r>
              <a:rPr lang="fr-FR" altLang="zh-TW" smtClean="0"/>
              <a:t>stronger color</a:t>
            </a:r>
          </a:p>
          <a:p>
            <a:pPr lvl="1" eaLnBrk="1" hangingPunct="1">
              <a:lnSpc>
                <a:spcPct val="130000"/>
              </a:lnSpc>
            </a:pPr>
            <a:r>
              <a:rPr lang="fr-FR" altLang="zh-TW" sz="2400" smtClean="0"/>
              <a:t>Cold methods : Kinyoun</a:t>
            </a:r>
          </a:p>
          <a:p>
            <a:pPr lvl="2" eaLnBrk="1" hangingPunct="1">
              <a:lnSpc>
                <a:spcPct val="130000"/>
              </a:lnSpc>
            </a:pPr>
            <a:r>
              <a:rPr lang="fr-FR" altLang="zh-TW" smtClean="0"/>
              <a:t>less laborious but also less robust</a:t>
            </a:r>
          </a:p>
          <a:p>
            <a:pPr lvl="2" eaLnBrk="1" hangingPunct="1">
              <a:lnSpc>
                <a:spcPct val="130000"/>
              </a:lnSpc>
            </a:pPr>
            <a:r>
              <a:rPr lang="fr-FR" altLang="zh-TW" smtClean="0"/>
              <a:t>higher concentration fuchsin, longer staining time</a:t>
            </a:r>
          </a:p>
          <a:p>
            <a:pPr eaLnBrk="1" hangingPunct="1">
              <a:lnSpc>
                <a:spcPct val="130000"/>
              </a:lnSpc>
            </a:pPr>
            <a:endParaRPr lang="en-US" altLang="zh-TW" sz="2400" smtClean="0">
              <a:solidFill>
                <a:schemeClr val="bg1"/>
              </a:solidFill>
            </a:endParaRPr>
          </a:p>
        </p:txBody>
      </p:sp>
      <p:sp>
        <p:nvSpPr>
          <p:cNvPr id="144387" name="Rectangle 8"/>
          <p:cNvSpPr>
            <a:spLocks noChangeArrowheads="1"/>
          </p:cNvSpPr>
          <p:nvPr/>
        </p:nvSpPr>
        <p:spPr bwMode="auto">
          <a:xfrm>
            <a:off x="468313" y="11255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altLang="zh-TW" sz="3600" i="1">
                <a:solidFill>
                  <a:srgbClr val="000000"/>
                </a:solidFill>
              </a:rPr>
              <a:t>Basic Fuchsin AFB Stains</a:t>
            </a:r>
          </a:p>
        </p:txBody>
      </p:sp>
      <p:pic>
        <p:nvPicPr>
          <p:cNvPr id="144388" name="Picture 9"/>
          <p:cNvPicPr>
            <a:picLocks noChangeAspect="1" noChangeArrowheads="1"/>
          </p:cNvPicPr>
          <p:nvPr/>
        </p:nvPicPr>
        <p:blipFill>
          <a:blip r:embed="rId4" cstate="print">
            <a:lum bright="-6000" contrast="6000"/>
          </a:blip>
          <a:srcRect/>
          <a:stretch>
            <a:fillRect/>
          </a:stretch>
        </p:blipFill>
        <p:spPr bwMode="auto">
          <a:xfrm>
            <a:off x="6300788" y="2924175"/>
            <a:ext cx="2447925" cy="169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投影片編號版面配置區 11"/>
          <p:cNvSpPr txBox="1">
            <a:spLocks/>
          </p:cNvSpPr>
          <p:nvPr/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CB63094-FF0A-4608-8B87-6B8E961BABC9}" type="slidenum">
              <a:rPr kumimoji="1" lang="en-US" altLang="zh-TW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新細明體" charset="-12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1" lang="en-US" altLang="zh-TW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新細明體" charset="-120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09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/>
          <a:lstStyle/>
          <a:p>
            <a:r>
              <a:rPr lang="en-US" altLang="zh-TW" dirty="0" smtClean="0"/>
              <a:t>Acid-fast stain</a:t>
            </a:r>
            <a:r>
              <a:rPr lang="en-US" altLang="zh-TW" dirty="0" smtClean="0">
                <a:solidFill>
                  <a:srgbClr val="FF00FF"/>
                </a:solidFill>
              </a:rPr>
              <a:t/>
            </a:r>
            <a:br>
              <a:rPr lang="en-US" altLang="zh-TW" dirty="0" smtClean="0">
                <a:solidFill>
                  <a:srgbClr val="FF00FF"/>
                </a:solidFill>
              </a:rPr>
            </a:br>
            <a:endParaRPr lang="en-US" altLang="zh-TW" dirty="0" smtClean="0">
              <a:solidFill>
                <a:srgbClr val="FF00FF"/>
              </a:solidFill>
            </a:endParaRPr>
          </a:p>
        </p:txBody>
      </p:sp>
      <p:sp>
        <p:nvSpPr>
          <p:cNvPr id="14541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altLang="zh-TW" sz="2400" smtClean="0">
                <a:solidFill>
                  <a:srgbClr val="FF0066"/>
                </a:solidFill>
              </a:rPr>
              <a:t>(1) Zeihl-Neesen stain </a:t>
            </a:r>
          </a:p>
          <a:p>
            <a:pPr>
              <a:lnSpc>
                <a:spcPct val="90000"/>
              </a:lnSpc>
            </a:pPr>
            <a:r>
              <a:rPr lang="en-US" altLang="zh-TW" sz="2400" smtClean="0"/>
              <a:t>Carbofuchsin, </a:t>
            </a:r>
            <a:r>
              <a:rPr lang="en-US" altLang="zh-TW" sz="2400" u="sng" smtClean="0"/>
              <a:t>Heat fixation</a:t>
            </a:r>
            <a:r>
              <a:rPr lang="en-US" altLang="zh-TW" sz="2400" smtClean="0"/>
              <a:t>, 3% HCl alcohol</a:t>
            </a:r>
          </a:p>
          <a:p>
            <a:pPr>
              <a:lnSpc>
                <a:spcPct val="90000"/>
              </a:lnSpc>
            </a:pPr>
            <a:r>
              <a:rPr lang="en-US" altLang="zh-TW" sz="2400" smtClean="0"/>
              <a:t>Methylene blue </a:t>
            </a:r>
          </a:p>
          <a:p>
            <a:pPr>
              <a:lnSpc>
                <a:spcPct val="90000"/>
              </a:lnSpc>
            </a:pPr>
            <a:r>
              <a:rPr lang="en-US" altLang="zh-TW" sz="2400" smtClean="0"/>
              <a:t>1000x oil </a:t>
            </a:r>
          </a:p>
          <a:p>
            <a:pPr>
              <a:lnSpc>
                <a:spcPct val="90000"/>
              </a:lnSpc>
            </a:pPr>
            <a:r>
              <a:rPr lang="en-US" altLang="zh-TW" sz="2400" smtClean="0"/>
              <a:t>Mycobacterium:</a:t>
            </a:r>
            <a:r>
              <a:rPr lang="en-US" altLang="zh-TW" sz="2400" smtClean="0">
                <a:solidFill>
                  <a:schemeClr val="hlink"/>
                </a:solidFill>
              </a:rPr>
              <a:t>Red</a:t>
            </a:r>
          </a:p>
          <a:p>
            <a:pPr>
              <a:lnSpc>
                <a:spcPct val="90000"/>
              </a:lnSpc>
            </a:pPr>
            <a:r>
              <a:rPr lang="en-US" altLang="zh-TW" sz="2400" smtClean="0">
                <a:solidFill>
                  <a:schemeClr val="hlink"/>
                </a:solidFill>
              </a:rPr>
              <a:t>Modify If Nocardia –</a:t>
            </a:r>
            <a:r>
              <a:rPr lang="en-US" altLang="zh-TW" sz="2400" u="sng" smtClean="0">
                <a:solidFill>
                  <a:schemeClr val="hlink"/>
                </a:solidFill>
              </a:rPr>
              <a:t>1% H</a:t>
            </a:r>
            <a:r>
              <a:rPr lang="en-US" altLang="zh-TW" sz="1800" u="sng" smtClean="0">
                <a:solidFill>
                  <a:schemeClr val="hlink"/>
                </a:solidFill>
              </a:rPr>
              <a:t>2</a:t>
            </a:r>
            <a:r>
              <a:rPr lang="en-US" altLang="zh-TW" sz="2400" u="sng" smtClean="0">
                <a:solidFill>
                  <a:schemeClr val="hlink"/>
                </a:solidFill>
              </a:rPr>
              <a:t>SO</a:t>
            </a:r>
            <a:r>
              <a:rPr lang="en-US" altLang="zh-TW" sz="1800" u="sng" smtClean="0">
                <a:solidFill>
                  <a:schemeClr val="hlink"/>
                </a:solidFill>
              </a:rPr>
              <a:t>4</a:t>
            </a:r>
            <a:r>
              <a:rPr lang="en-US" altLang="zh-TW" sz="2400" smtClean="0">
                <a:solidFill>
                  <a:schemeClr val="hlink"/>
                </a:solidFill>
              </a:rPr>
              <a:t> –</a:t>
            </a:r>
            <a:r>
              <a:rPr lang="en-US" altLang="zh-TW" sz="2600" smtClean="0">
                <a:solidFill>
                  <a:schemeClr val="bg2"/>
                </a:solidFill>
              </a:rPr>
              <a:t>Decolorization</a:t>
            </a:r>
          </a:p>
          <a:p>
            <a:pPr>
              <a:lnSpc>
                <a:spcPct val="90000"/>
              </a:lnSpc>
            </a:pPr>
            <a:r>
              <a:rPr lang="en-US" altLang="zh-TW" sz="2400" smtClean="0">
                <a:solidFill>
                  <a:srgbClr val="FF0066"/>
                </a:solidFill>
              </a:rPr>
              <a:t>(2) Kinyoun stain</a:t>
            </a:r>
            <a:endParaRPr lang="en-US" altLang="zh-TW" sz="2600" smtClean="0">
              <a:solidFill>
                <a:srgbClr val="FF0066"/>
              </a:solidFill>
            </a:endParaRPr>
          </a:p>
          <a:p>
            <a:pPr>
              <a:lnSpc>
                <a:spcPct val="90000"/>
              </a:lnSpc>
            </a:pPr>
            <a:r>
              <a:rPr lang="en-US" altLang="zh-TW" sz="2400" smtClean="0"/>
              <a:t>Carbofuchsin </a:t>
            </a:r>
            <a:r>
              <a:rPr lang="en-US" altLang="zh-TW" sz="2400" u="sng" smtClean="0">
                <a:solidFill>
                  <a:schemeClr val="hlink"/>
                </a:solidFill>
              </a:rPr>
              <a:t>(3%)</a:t>
            </a:r>
            <a:r>
              <a:rPr lang="en-US" altLang="zh-TW" sz="2400" smtClean="0">
                <a:solidFill>
                  <a:schemeClr val="hlink"/>
                </a:solidFill>
              </a:rPr>
              <a:t>, </a:t>
            </a:r>
            <a:r>
              <a:rPr lang="en-US" altLang="zh-TW" sz="2400" u="sng" smtClean="0">
                <a:solidFill>
                  <a:schemeClr val="hlink"/>
                </a:solidFill>
              </a:rPr>
              <a:t>No</a:t>
            </a:r>
            <a:r>
              <a:rPr lang="en-US" altLang="zh-TW" sz="2400" u="sng" smtClean="0"/>
              <a:t> heat fixation,</a:t>
            </a:r>
            <a:r>
              <a:rPr lang="en-US" altLang="zh-TW" sz="2400" smtClean="0"/>
              <a:t> 3% HCl alcohol, Methylene blue or briliant green</a:t>
            </a:r>
          </a:p>
          <a:p>
            <a:pPr>
              <a:lnSpc>
                <a:spcPct val="90000"/>
              </a:lnSpc>
            </a:pPr>
            <a:r>
              <a:rPr lang="en-US" altLang="zh-TW" sz="2400" smtClean="0"/>
              <a:t>1000x oil </a:t>
            </a:r>
          </a:p>
          <a:p>
            <a:pPr>
              <a:lnSpc>
                <a:spcPct val="90000"/>
              </a:lnSpc>
            </a:pPr>
            <a:r>
              <a:rPr lang="en-US" altLang="zh-TW" sz="2400" smtClean="0"/>
              <a:t>Mycobacterium:</a:t>
            </a:r>
            <a:r>
              <a:rPr lang="en-US" altLang="zh-TW" sz="2400" smtClean="0">
                <a:solidFill>
                  <a:schemeClr val="hlink"/>
                </a:solidFill>
              </a:rPr>
              <a:t>Red</a:t>
            </a:r>
          </a:p>
          <a:p>
            <a:pPr>
              <a:lnSpc>
                <a:spcPct val="90000"/>
              </a:lnSpc>
            </a:pPr>
            <a:r>
              <a:rPr lang="en-US" altLang="zh-TW" sz="2400" smtClean="0">
                <a:solidFill>
                  <a:schemeClr val="hlink"/>
                </a:solidFill>
              </a:rPr>
              <a:t>Modify: </a:t>
            </a:r>
            <a:r>
              <a:rPr lang="en-US" altLang="zh-TW" sz="2400" u="sng" smtClean="0">
                <a:solidFill>
                  <a:schemeClr val="hlink"/>
                </a:solidFill>
              </a:rPr>
              <a:t>KMnSO</a:t>
            </a:r>
            <a:r>
              <a:rPr lang="en-US" altLang="zh-TW" sz="1800" u="sng" smtClean="0">
                <a:solidFill>
                  <a:schemeClr val="hlink"/>
                </a:solidFill>
              </a:rPr>
              <a:t>4</a:t>
            </a:r>
          </a:p>
          <a:p>
            <a:pPr>
              <a:lnSpc>
                <a:spcPct val="90000"/>
              </a:lnSpc>
            </a:pPr>
            <a:endParaRPr lang="en-US" altLang="zh-TW" sz="2400" smtClean="0">
              <a:solidFill>
                <a:schemeClr val="hlink"/>
              </a:solidFill>
            </a:endParaRPr>
          </a:p>
          <a:p>
            <a:pPr>
              <a:lnSpc>
                <a:spcPct val="90000"/>
              </a:lnSpc>
              <a:buFont typeface="Wingdings 2" pitchFamily="18" charset="2"/>
              <a:buNone/>
            </a:pPr>
            <a:r>
              <a:rPr lang="en-US" altLang="zh-TW" sz="2400" smtClean="0"/>
              <a:t> </a:t>
            </a:r>
          </a:p>
          <a:p>
            <a:pPr>
              <a:lnSpc>
                <a:spcPct val="90000"/>
              </a:lnSpc>
            </a:pPr>
            <a:endParaRPr lang="zh-TW" altLang="en-US" sz="2400" smtClean="0"/>
          </a:p>
        </p:txBody>
      </p:sp>
      <p:sp>
        <p:nvSpPr>
          <p:cNvPr id="6" name="投影片編號版面配置區 11"/>
          <p:cNvSpPr txBox="1">
            <a:spLocks/>
          </p:cNvSpPr>
          <p:nvPr/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CB63094-FF0A-4608-8B87-6B8E961BABC9}" type="slidenum">
              <a:rPr kumimoji="1" lang="en-US" altLang="zh-TW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新細明體" charset="-12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1" lang="en-US" altLang="zh-TW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新細明體" charset="-120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3" name="AutoShape 14"/>
          <p:cNvSpPr>
            <a:spLocks noChangeAspect="1" noChangeArrowheads="1" noTextEdit="1"/>
          </p:cNvSpPr>
          <p:nvPr/>
        </p:nvSpPr>
        <p:spPr bwMode="auto">
          <a:xfrm>
            <a:off x="152400" y="549275"/>
            <a:ext cx="89916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146435" name="Rectangle 17"/>
          <p:cNvSpPr>
            <a:spLocks noChangeArrowheads="1"/>
          </p:cNvSpPr>
          <p:nvPr/>
        </p:nvSpPr>
        <p:spPr bwMode="auto">
          <a:xfrm>
            <a:off x="203200" y="1350963"/>
            <a:ext cx="65278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kumimoji="0" lang="en-US" altLang="zh-TW">
                <a:solidFill>
                  <a:srgbClr val="000000"/>
                </a:solidFill>
              </a:rPr>
              <a:t>4368 consecutive sputa; 603 positive or scanty by any technique</a:t>
            </a:r>
          </a:p>
        </p:txBody>
      </p:sp>
      <p:sp>
        <p:nvSpPr>
          <p:cNvPr id="146436" name="Rectangle 18"/>
          <p:cNvSpPr>
            <a:spLocks noChangeArrowheads="1"/>
          </p:cNvSpPr>
          <p:nvPr/>
        </p:nvSpPr>
        <p:spPr bwMode="auto">
          <a:xfrm>
            <a:off x="2336800" y="1803400"/>
            <a:ext cx="5334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kumimoji="0" lang="en-US" altLang="zh-TW">
                <a:solidFill>
                  <a:srgbClr val="000000"/>
                </a:solidFill>
              </a:rPr>
              <a:t>High </a:t>
            </a:r>
          </a:p>
        </p:txBody>
      </p:sp>
      <p:sp>
        <p:nvSpPr>
          <p:cNvPr id="146437" name="Rectangle 19"/>
          <p:cNvSpPr>
            <a:spLocks noChangeArrowheads="1"/>
          </p:cNvSpPr>
          <p:nvPr/>
        </p:nvSpPr>
        <p:spPr bwMode="auto">
          <a:xfrm>
            <a:off x="2300288" y="2093913"/>
            <a:ext cx="6223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kumimoji="0" lang="en-US" altLang="zh-TW">
                <a:solidFill>
                  <a:srgbClr val="000000"/>
                </a:solidFill>
              </a:rPr>
              <a:t>False </a:t>
            </a:r>
          </a:p>
        </p:txBody>
      </p:sp>
      <p:sp>
        <p:nvSpPr>
          <p:cNvPr id="146438" name="Rectangle 20"/>
          <p:cNvSpPr>
            <a:spLocks noChangeArrowheads="1"/>
          </p:cNvSpPr>
          <p:nvPr/>
        </p:nvSpPr>
        <p:spPr bwMode="auto">
          <a:xfrm>
            <a:off x="2119313" y="2384425"/>
            <a:ext cx="9017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kumimoji="0" lang="en-US" altLang="zh-TW">
                <a:solidFill>
                  <a:srgbClr val="000000"/>
                </a:solidFill>
              </a:rPr>
              <a:t>Negative</a:t>
            </a:r>
          </a:p>
        </p:txBody>
      </p:sp>
      <p:sp>
        <p:nvSpPr>
          <p:cNvPr id="146439" name="Rectangle 21"/>
          <p:cNvSpPr>
            <a:spLocks noChangeArrowheads="1"/>
          </p:cNvSpPr>
          <p:nvPr/>
        </p:nvSpPr>
        <p:spPr bwMode="auto">
          <a:xfrm>
            <a:off x="3232150" y="2092325"/>
            <a:ext cx="11049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kumimoji="0" lang="en-US" altLang="zh-TW">
                <a:solidFill>
                  <a:srgbClr val="000000"/>
                </a:solidFill>
              </a:rPr>
              <a:t>Low False </a:t>
            </a:r>
          </a:p>
        </p:txBody>
      </p:sp>
      <p:sp>
        <p:nvSpPr>
          <p:cNvPr id="146440" name="Rectangle 22"/>
          <p:cNvSpPr>
            <a:spLocks noChangeArrowheads="1"/>
          </p:cNvSpPr>
          <p:nvPr/>
        </p:nvSpPr>
        <p:spPr bwMode="auto">
          <a:xfrm>
            <a:off x="3313113" y="2384425"/>
            <a:ext cx="9017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kumimoji="0" lang="en-US" altLang="zh-TW">
                <a:solidFill>
                  <a:srgbClr val="000000"/>
                </a:solidFill>
              </a:rPr>
              <a:t>Negative</a:t>
            </a:r>
          </a:p>
        </p:txBody>
      </p:sp>
      <p:sp>
        <p:nvSpPr>
          <p:cNvPr id="146441" name="Rectangle 23"/>
          <p:cNvSpPr>
            <a:spLocks noChangeArrowheads="1"/>
          </p:cNvSpPr>
          <p:nvPr/>
        </p:nvSpPr>
        <p:spPr bwMode="auto">
          <a:xfrm>
            <a:off x="4703763" y="1803400"/>
            <a:ext cx="5715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kumimoji="0" lang="en-US" altLang="zh-TW">
                <a:solidFill>
                  <a:srgbClr val="000000"/>
                </a:solidFill>
              </a:rPr>
              <a:t>Total </a:t>
            </a:r>
          </a:p>
        </p:txBody>
      </p:sp>
      <p:sp>
        <p:nvSpPr>
          <p:cNvPr id="146442" name="Rectangle 24"/>
          <p:cNvSpPr>
            <a:spLocks noChangeArrowheads="1"/>
          </p:cNvSpPr>
          <p:nvPr/>
        </p:nvSpPr>
        <p:spPr bwMode="auto">
          <a:xfrm>
            <a:off x="4683125" y="2093913"/>
            <a:ext cx="6223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kumimoji="0" lang="en-US" altLang="zh-TW">
                <a:solidFill>
                  <a:srgbClr val="000000"/>
                </a:solidFill>
              </a:rPr>
              <a:t>False </a:t>
            </a:r>
          </a:p>
        </p:txBody>
      </p:sp>
      <p:sp>
        <p:nvSpPr>
          <p:cNvPr id="146443" name="Rectangle 25"/>
          <p:cNvSpPr>
            <a:spLocks noChangeArrowheads="1"/>
          </p:cNvSpPr>
          <p:nvPr/>
        </p:nvSpPr>
        <p:spPr bwMode="auto">
          <a:xfrm>
            <a:off x="4502150" y="2384425"/>
            <a:ext cx="9017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kumimoji="0" lang="en-US" altLang="zh-TW">
                <a:solidFill>
                  <a:srgbClr val="000000"/>
                </a:solidFill>
              </a:rPr>
              <a:t>Negative</a:t>
            </a:r>
          </a:p>
        </p:txBody>
      </p:sp>
      <p:sp>
        <p:nvSpPr>
          <p:cNvPr id="146444" name="Rectangle 26"/>
          <p:cNvSpPr>
            <a:spLocks noChangeArrowheads="1"/>
          </p:cNvSpPr>
          <p:nvPr/>
        </p:nvSpPr>
        <p:spPr bwMode="auto">
          <a:xfrm>
            <a:off x="5911850" y="1803400"/>
            <a:ext cx="5334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kumimoji="0" lang="en-US" altLang="zh-TW">
                <a:solidFill>
                  <a:srgbClr val="000000"/>
                </a:solidFill>
              </a:rPr>
              <a:t>High </a:t>
            </a:r>
          </a:p>
        </p:txBody>
      </p:sp>
      <p:sp>
        <p:nvSpPr>
          <p:cNvPr id="146445" name="Rectangle 27"/>
          <p:cNvSpPr>
            <a:spLocks noChangeArrowheads="1"/>
          </p:cNvSpPr>
          <p:nvPr/>
        </p:nvSpPr>
        <p:spPr bwMode="auto">
          <a:xfrm>
            <a:off x="5875338" y="2093913"/>
            <a:ext cx="6223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kumimoji="0" lang="en-US" altLang="zh-TW">
                <a:solidFill>
                  <a:srgbClr val="000000"/>
                </a:solidFill>
              </a:rPr>
              <a:t>False </a:t>
            </a:r>
          </a:p>
        </p:txBody>
      </p:sp>
      <p:sp>
        <p:nvSpPr>
          <p:cNvPr id="146446" name="Rectangle 28"/>
          <p:cNvSpPr>
            <a:spLocks noChangeArrowheads="1"/>
          </p:cNvSpPr>
          <p:nvPr/>
        </p:nvSpPr>
        <p:spPr bwMode="auto">
          <a:xfrm>
            <a:off x="5730875" y="2384425"/>
            <a:ext cx="8001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kumimoji="0" lang="en-US" altLang="zh-TW">
                <a:solidFill>
                  <a:srgbClr val="000000"/>
                </a:solidFill>
              </a:rPr>
              <a:t>Positive</a:t>
            </a:r>
          </a:p>
        </p:txBody>
      </p:sp>
      <p:sp>
        <p:nvSpPr>
          <p:cNvPr id="146447" name="Rectangle 29"/>
          <p:cNvSpPr>
            <a:spLocks noChangeArrowheads="1"/>
          </p:cNvSpPr>
          <p:nvPr/>
        </p:nvSpPr>
        <p:spPr bwMode="auto">
          <a:xfrm>
            <a:off x="6807200" y="2092325"/>
            <a:ext cx="11049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kumimoji="0" lang="en-US" altLang="zh-TW">
                <a:solidFill>
                  <a:srgbClr val="000000"/>
                </a:solidFill>
              </a:rPr>
              <a:t>Low False </a:t>
            </a:r>
          </a:p>
        </p:txBody>
      </p:sp>
      <p:sp>
        <p:nvSpPr>
          <p:cNvPr id="146448" name="Rectangle 30"/>
          <p:cNvSpPr>
            <a:spLocks noChangeArrowheads="1"/>
          </p:cNvSpPr>
          <p:nvPr/>
        </p:nvSpPr>
        <p:spPr bwMode="auto">
          <a:xfrm>
            <a:off x="6924675" y="2384425"/>
            <a:ext cx="8001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kumimoji="0" lang="en-US" altLang="zh-TW">
                <a:solidFill>
                  <a:srgbClr val="000000"/>
                </a:solidFill>
              </a:rPr>
              <a:t>Positive</a:t>
            </a:r>
          </a:p>
        </p:txBody>
      </p:sp>
      <p:sp>
        <p:nvSpPr>
          <p:cNvPr id="146449" name="Rectangle 31"/>
          <p:cNvSpPr>
            <a:spLocks noChangeArrowheads="1"/>
          </p:cNvSpPr>
          <p:nvPr/>
        </p:nvSpPr>
        <p:spPr bwMode="auto">
          <a:xfrm>
            <a:off x="8023225" y="2092325"/>
            <a:ext cx="10287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kumimoji="0" lang="en-US" altLang="zh-TW">
                <a:solidFill>
                  <a:srgbClr val="000000"/>
                </a:solidFill>
              </a:rPr>
              <a:t>Quantific. </a:t>
            </a:r>
          </a:p>
        </p:txBody>
      </p:sp>
      <p:sp>
        <p:nvSpPr>
          <p:cNvPr id="146450" name="Rectangle 32"/>
          <p:cNvSpPr>
            <a:spLocks noChangeArrowheads="1"/>
          </p:cNvSpPr>
          <p:nvPr/>
        </p:nvSpPr>
        <p:spPr bwMode="auto">
          <a:xfrm>
            <a:off x="8283575" y="2384425"/>
            <a:ext cx="4826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kumimoji="0" lang="en-US" altLang="zh-TW">
                <a:solidFill>
                  <a:srgbClr val="000000"/>
                </a:solidFill>
              </a:rPr>
              <a:t>error</a:t>
            </a:r>
          </a:p>
        </p:txBody>
      </p:sp>
      <p:sp>
        <p:nvSpPr>
          <p:cNvPr id="146451" name="Rectangle 33"/>
          <p:cNvSpPr>
            <a:spLocks noChangeArrowheads="1"/>
          </p:cNvSpPr>
          <p:nvPr/>
        </p:nvSpPr>
        <p:spPr bwMode="auto">
          <a:xfrm>
            <a:off x="203200" y="2989263"/>
            <a:ext cx="8255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kumimoji="0" lang="en-US" altLang="zh-TW">
                <a:solidFill>
                  <a:srgbClr val="000000"/>
                </a:solidFill>
              </a:rPr>
              <a:t>Kinyoun</a:t>
            </a:r>
          </a:p>
        </p:txBody>
      </p:sp>
      <p:sp>
        <p:nvSpPr>
          <p:cNvPr id="146452" name="Rectangle 34"/>
          <p:cNvSpPr>
            <a:spLocks noChangeArrowheads="1"/>
          </p:cNvSpPr>
          <p:nvPr/>
        </p:nvSpPr>
        <p:spPr bwMode="auto">
          <a:xfrm>
            <a:off x="2476500" y="3011488"/>
            <a:ext cx="2254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kumimoji="0" lang="en-US" altLang="zh-TW" sz="1600">
                <a:solidFill>
                  <a:srgbClr val="000000"/>
                </a:solidFill>
              </a:rPr>
              <a:t>14</a:t>
            </a:r>
            <a:endParaRPr kumimoji="0" lang="en-US" altLang="zh-TW">
              <a:solidFill>
                <a:srgbClr val="000000"/>
              </a:solidFill>
            </a:endParaRPr>
          </a:p>
        </p:txBody>
      </p:sp>
      <p:sp>
        <p:nvSpPr>
          <p:cNvPr id="146453" name="Rectangle 35"/>
          <p:cNvSpPr>
            <a:spLocks noChangeArrowheads="1"/>
          </p:cNvSpPr>
          <p:nvPr/>
        </p:nvSpPr>
        <p:spPr bwMode="auto">
          <a:xfrm>
            <a:off x="3668713" y="3011488"/>
            <a:ext cx="2254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kumimoji="0" lang="en-US" altLang="zh-TW" sz="1600">
                <a:solidFill>
                  <a:srgbClr val="000000"/>
                </a:solidFill>
              </a:rPr>
              <a:t>47</a:t>
            </a:r>
            <a:endParaRPr kumimoji="0" lang="en-US" altLang="zh-TW">
              <a:solidFill>
                <a:srgbClr val="000000"/>
              </a:solidFill>
            </a:endParaRPr>
          </a:p>
        </p:txBody>
      </p:sp>
      <p:sp>
        <p:nvSpPr>
          <p:cNvPr id="146454" name="Rectangle 36"/>
          <p:cNvSpPr>
            <a:spLocks noChangeArrowheads="1"/>
          </p:cNvSpPr>
          <p:nvPr/>
        </p:nvSpPr>
        <p:spPr bwMode="auto">
          <a:xfrm>
            <a:off x="4860925" y="3011488"/>
            <a:ext cx="2254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kumimoji="0" lang="en-US" altLang="zh-TW" sz="1600">
                <a:solidFill>
                  <a:srgbClr val="000000"/>
                </a:solidFill>
              </a:rPr>
              <a:t>61</a:t>
            </a:r>
            <a:endParaRPr kumimoji="0" lang="en-US" altLang="zh-TW">
              <a:solidFill>
                <a:srgbClr val="000000"/>
              </a:solidFill>
            </a:endParaRPr>
          </a:p>
        </p:txBody>
      </p:sp>
      <p:sp>
        <p:nvSpPr>
          <p:cNvPr id="146455" name="Rectangle 37"/>
          <p:cNvSpPr>
            <a:spLocks noChangeArrowheads="1"/>
          </p:cNvSpPr>
          <p:nvPr/>
        </p:nvSpPr>
        <p:spPr bwMode="auto">
          <a:xfrm>
            <a:off x="6108700" y="3011488"/>
            <a:ext cx="11271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kumimoji="0" lang="en-US" altLang="zh-TW" sz="1600">
                <a:solidFill>
                  <a:srgbClr val="000000"/>
                </a:solidFill>
              </a:rPr>
              <a:t>1</a:t>
            </a:r>
            <a:endParaRPr kumimoji="0" lang="en-US" altLang="zh-TW">
              <a:solidFill>
                <a:srgbClr val="000000"/>
              </a:solidFill>
            </a:endParaRPr>
          </a:p>
        </p:txBody>
      </p:sp>
      <p:sp>
        <p:nvSpPr>
          <p:cNvPr id="146456" name="Rectangle 38"/>
          <p:cNvSpPr>
            <a:spLocks noChangeArrowheads="1"/>
          </p:cNvSpPr>
          <p:nvPr/>
        </p:nvSpPr>
        <p:spPr bwMode="auto">
          <a:xfrm>
            <a:off x="7299325" y="3011488"/>
            <a:ext cx="11271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kumimoji="0" lang="en-US" altLang="zh-TW" sz="1600">
                <a:solidFill>
                  <a:srgbClr val="000000"/>
                </a:solidFill>
              </a:rPr>
              <a:t>4</a:t>
            </a:r>
            <a:endParaRPr kumimoji="0" lang="en-US" altLang="zh-TW">
              <a:solidFill>
                <a:srgbClr val="000000"/>
              </a:solidFill>
            </a:endParaRPr>
          </a:p>
        </p:txBody>
      </p:sp>
      <p:sp>
        <p:nvSpPr>
          <p:cNvPr id="146457" name="Rectangle 39"/>
          <p:cNvSpPr>
            <a:spLocks noChangeArrowheads="1"/>
          </p:cNvSpPr>
          <p:nvPr/>
        </p:nvSpPr>
        <p:spPr bwMode="auto">
          <a:xfrm>
            <a:off x="8491538" y="3011488"/>
            <a:ext cx="11271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kumimoji="0" lang="en-US" altLang="zh-TW" sz="1600">
                <a:solidFill>
                  <a:srgbClr val="000000"/>
                </a:solidFill>
              </a:rPr>
              <a:t>6</a:t>
            </a:r>
            <a:endParaRPr kumimoji="0" lang="en-US" altLang="zh-TW">
              <a:solidFill>
                <a:srgbClr val="000000"/>
              </a:solidFill>
            </a:endParaRPr>
          </a:p>
        </p:txBody>
      </p:sp>
      <p:sp>
        <p:nvSpPr>
          <p:cNvPr id="146458" name="Rectangle 40"/>
          <p:cNvSpPr>
            <a:spLocks noChangeArrowheads="1"/>
          </p:cNvSpPr>
          <p:nvPr/>
        </p:nvSpPr>
        <p:spPr bwMode="auto">
          <a:xfrm>
            <a:off x="203200" y="3286125"/>
            <a:ext cx="15875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kumimoji="0" lang="en-US" altLang="zh-TW">
                <a:solidFill>
                  <a:srgbClr val="000000"/>
                </a:solidFill>
              </a:rPr>
              <a:t>(cold 3% 5 min)</a:t>
            </a:r>
          </a:p>
        </p:txBody>
      </p:sp>
      <p:sp>
        <p:nvSpPr>
          <p:cNvPr id="146459" name="Rectangle 41"/>
          <p:cNvSpPr>
            <a:spLocks noChangeArrowheads="1"/>
          </p:cNvSpPr>
          <p:nvPr/>
        </p:nvSpPr>
        <p:spPr bwMode="auto">
          <a:xfrm>
            <a:off x="2359025" y="3308350"/>
            <a:ext cx="4635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kumimoji="0" lang="en-US" altLang="zh-TW" sz="1600">
                <a:solidFill>
                  <a:srgbClr val="000000"/>
                </a:solidFill>
              </a:rPr>
              <a:t>2.3%</a:t>
            </a:r>
            <a:endParaRPr kumimoji="0" lang="en-US" altLang="zh-TW">
              <a:solidFill>
                <a:srgbClr val="000000"/>
              </a:solidFill>
            </a:endParaRPr>
          </a:p>
        </p:txBody>
      </p:sp>
      <p:sp>
        <p:nvSpPr>
          <p:cNvPr id="146460" name="Rectangle 42"/>
          <p:cNvSpPr>
            <a:spLocks noChangeArrowheads="1"/>
          </p:cNvSpPr>
          <p:nvPr/>
        </p:nvSpPr>
        <p:spPr bwMode="auto">
          <a:xfrm>
            <a:off x="3551238" y="3308350"/>
            <a:ext cx="4635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kumimoji="0" lang="en-US" altLang="zh-TW" sz="1600">
                <a:solidFill>
                  <a:srgbClr val="000000"/>
                </a:solidFill>
              </a:rPr>
              <a:t>7.6%</a:t>
            </a:r>
            <a:endParaRPr kumimoji="0" lang="en-US" altLang="zh-TW">
              <a:solidFill>
                <a:srgbClr val="000000"/>
              </a:solidFill>
            </a:endParaRPr>
          </a:p>
        </p:txBody>
      </p:sp>
      <p:sp>
        <p:nvSpPr>
          <p:cNvPr id="146461" name="Rectangle 43"/>
          <p:cNvSpPr>
            <a:spLocks noChangeArrowheads="1"/>
          </p:cNvSpPr>
          <p:nvPr/>
        </p:nvSpPr>
        <p:spPr bwMode="auto">
          <a:xfrm>
            <a:off x="4741863" y="3308350"/>
            <a:ext cx="4635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kumimoji="0" lang="en-US" altLang="zh-TW" sz="1600">
                <a:solidFill>
                  <a:srgbClr val="000000"/>
                </a:solidFill>
              </a:rPr>
              <a:t>9.9%</a:t>
            </a:r>
            <a:endParaRPr kumimoji="0" lang="en-US" altLang="zh-TW">
              <a:solidFill>
                <a:srgbClr val="000000"/>
              </a:solidFill>
            </a:endParaRPr>
          </a:p>
        </p:txBody>
      </p:sp>
      <p:sp>
        <p:nvSpPr>
          <p:cNvPr id="146462" name="Rectangle 44"/>
          <p:cNvSpPr>
            <a:spLocks noChangeArrowheads="1"/>
          </p:cNvSpPr>
          <p:nvPr/>
        </p:nvSpPr>
        <p:spPr bwMode="auto">
          <a:xfrm>
            <a:off x="4592638" y="3694113"/>
            <a:ext cx="7620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kumimoji="0" lang="en-US" altLang="zh-TW" sz="1600">
                <a:solidFill>
                  <a:srgbClr val="000000"/>
                </a:solidFill>
              </a:rPr>
              <a:t>P=0.001</a:t>
            </a:r>
            <a:endParaRPr kumimoji="0" lang="en-US" altLang="zh-TW">
              <a:solidFill>
                <a:srgbClr val="000000"/>
              </a:solidFill>
            </a:endParaRPr>
          </a:p>
        </p:txBody>
      </p:sp>
      <p:sp>
        <p:nvSpPr>
          <p:cNvPr id="146463" name="Rectangle 45"/>
          <p:cNvSpPr>
            <a:spLocks noChangeArrowheads="1"/>
          </p:cNvSpPr>
          <p:nvPr/>
        </p:nvSpPr>
        <p:spPr bwMode="auto">
          <a:xfrm>
            <a:off x="203200" y="3968750"/>
            <a:ext cx="14097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kumimoji="0" lang="en-US" altLang="zh-TW">
                <a:solidFill>
                  <a:srgbClr val="000000"/>
                </a:solidFill>
              </a:rPr>
              <a:t>Ziehl-Neelsen</a:t>
            </a:r>
          </a:p>
        </p:txBody>
      </p:sp>
      <p:sp>
        <p:nvSpPr>
          <p:cNvPr id="146464" name="Rectangle 46"/>
          <p:cNvSpPr>
            <a:spLocks noChangeArrowheads="1"/>
          </p:cNvSpPr>
          <p:nvPr/>
        </p:nvSpPr>
        <p:spPr bwMode="auto">
          <a:xfrm>
            <a:off x="2533650" y="3990975"/>
            <a:ext cx="11271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kumimoji="0" lang="en-US" altLang="zh-TW" sz="1600">
                <a:solidFill>
                  <a:srgbClr val="000000"/>
                </a:solidFill>
              </a:rPr>
              <a:t>7</a:t>
            </a:r>
            <a:endParaRPr kumimoji="0" lang="en-US" altLang="zh-TW">
              <a:solidFill>
                <a:srgbClr val="000000"/>
              </a:solidFill>
            </a:endParaRPr>
          </a:p>
        </p:txBody>
      </p:sp>
      <p:sp>
        <p:nvSpPr>
          <p:cNvPr id="146465" name="Rectangle 47"/>
          <p:cNvSpPr>
            <a:spLocks noChangeArrowheads="1"/>
          </p:cNvSpPr>
          <p:nvPr/>
        </p:nvSpPr>
        <p:spPr bwMode="auto">
          <a:xfrm>
            <a:off x="3668713" y="3990975"/>
            <a:ext cx="2254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kumimoji="0" lang="en-US" altLang="zh-TW" sz="1600">
                <a:solidFill>
                  <a:srgbClr val="000000"/>
                </a:solidFill>
              </a:rPr>
              <a:t>25</a:t>
            </a:r>
            <a:endParaRPr kumimoji="0" lang="en-US" altLang="zh-TW">
              <a:solidFill>
                <a:srgbClr val="000000"/>
              </a:solidFill>
            </a:endParaRPr>
          </a:p>
        </p:txBody>
      </p:sp>
      <p:sp>
        <p:nvSpPr>
          <p:cNvPr id="146466" name="Rectangle 48"/>
          <p:cNvSpPr>
            <a:spLocks noChangeArrowheads="1"/>
          </p:cNvSpPr>
          <p:nvPr/>
        </p:nvSpPr>
        <p:spPr bwMode="auto">
          <a:xfrm>
            <a:off x="4860925" y="3990975"/>
            <a:ext cx="2254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kumimoji="0" lang="en-US" altLang="zh-TW" sz="1600">
                <a:solidFill>
                  <a:srgbClr val="000000"/>
                </a:solidFill>
              </a:rPr>
              <a:t>32</a:t>
            </a:r>
            <a:endParaRPr kumimoji="0" lang="en-US" altLang="zh-TW">
              <a:solidFill>
                <a:srgbClr val="000000"/>
              </a:solidFill>
            </a:endParaRPr>
          </a:p>
        </p:txBody>
      </p:sp>
      <p:sp>
        <p:nvSpPr>
          <p:cNvPr id="146467" name="Rectangle 49"/>
          <p:cNvSpPr>
            <a:spLocks noChangeArrowheads="1"/>
          </p:cNvSpPr>
          <p:nvPr/>
        </p:nvSpPr>
        <p:spPr bwMode="auto">
          <a:xfrm>
            <a:off x="6108700" y="3990975"/>
            <a:ext cx="11271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kumimoji="0" lang="en-US" altLang="zh-TW" sz="1600">
                <a:solidFill>
                  <a:srgbClr val="000000"/>
                </a:solidFill>
              </a:rPr>
              <a:t>1</a:t>
            </a:r>
            <a:endParaRPr kumimoji="0" lang="en-US" altLang="zh-TW">
              <a:solidFill>
                <a:srgbClr val="000000"/>
              </a:solidFill>
            </a:endParaRPr>
          </a:p>
        </p:txBody>
      </p:sp>
      <p:sp>
        <p:nvSpPr>
          <p:cNvPr id="146468" name="Rectangle 50"/>
          <p:cNvSpPr>
            <a:spLocks noChangeArrowheads="1"/>
          </p:cNvSpPr>
          <p:nvPr/>
        </p:nvSpPr>
        <p:spPr bwMode="auto">
          <a:xfrm>
            <a:off x="7299325" y="3990975"/>
            <a:ext cx="11271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kumimoji="0" lang="en-US" altLang="zh-TW" sz="1600">
                <a:solidFill>
                  <a:srgbClr val="000000"/>
                </a:solidFill>
              </a:rPr>
              <a:t>3</a:t>
            </a:r>
            <a:endParaRPr kumimoji="0" lang="en-US" altLang="zh-TW">
              <a:solidFill>
                <a:srgbClr val="000000"/>
              </a:solidFill>
            </a:endParaRPr>
          </a:p>
        </p:txBody>
      </p:sp>
      <p:sp>
        <p:nvSpPr>
          <p:cNvPr id="146469" name="Rectangle 51"/>
          <p:cNvSpPr>
            <a:spLocks noChangeArrowheads="1"/>
          </p:cNvSpPr>
          <p:nvPr/>
        </p:nvSpPr>
        <p:spPr bwMode="auto">
          <a:xfrm>
            <a:off x="8491538" y="3990975"/>
            <a:ext cx="11271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kumimoji="0" lang="en-US" altLang="zh-TW" sz="1600">
                <a:solidFill>
                  <a:srgbClr val="000000"/>
                </a:solidFill>
              </a:rPr>
              <a:t>0</a:t>
            </a:r>
            <a:endParaRPr kumimoji="0" lang="en-US" altLang="zh-TW">
              <a:solidFill>
                <a:srgbClr val="000000"/>
              </a:solidFill>
            </a:endParaRPr>
          </a:p>
        </p:txBody>
      </p:sp>
      <p:sp>
        <p:nvSpPr>
          <p:cNvPr id="146470" name="Rectangle 52"/>
          <p:cNvSpPr>
            <a:spLocks noChangeArrowheads="1"/>
          </p:cNvSpPr>
          <p:nvPr/>
        </p:nvSpPr>
        <p:spPr bwMode="auto">
          <a:xfrm>
            <a:off x="203200" y="4265613"/>
            <a:ext cx="16764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kumimoji="0" lang="en-US" altLang="zh-TW">
                <a:solidFill>
                  <a:srgbClr val="000000"/>
                </a:solidFill>
              </a:rPr>
              <a:t>(hot 1%, 10 min)</a:t>
            </a:r>
          </a:p>
        </p:txBody>
      </p:sp>
      <p:sp>
        <p:nvSpPr>
          <p:cNvPr id="146471" name="Rectangle 53"/>
          <p:cNvSpPr>
            <a:spLocks noChangeArrowheads="1"/>
          </p:cNvSpPr>
          <p:nvPr/>
        </p:nvSpPr>
        <p:spPr bwMode="auto">
          <a:xfrm>
            <a:off x="2359025" y="4287838"/>
            <a:ext cx="4635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kumimoji="0" lang="en-US" altLang="zh-TW" sz="1600">
                <a:solidFill>
                  <a:srgbClr val="000000"/>
                </a:solidFill>
              </a:rPr>
              <a:t>1.2%</a:t>
            </a:r>
            <a:endParaRPr kumimoji="0" lang="en-US" altLang="zh-TW">
              <a:solidFill>
                <a:srgbClr val="000000"/>
              </a:solidFill>
            </a:endParaRPr>
          </a:p>
        </p:txBody>
      </p:sp>
      <p:sp>
        <p:nvSpPr>
          <p:cNvPr id="146472" name="Rectangle 54"/>
          <p:cNvSpPr>
            <a:spLocks noChangeArrowheads="1"/>
          </p:cNvSpPr>
          <p:nvPr/>
        </p:nvSpPr>
        <p:spPr bwMode="auto">
          <a:xfrm>
            <a:off x="3551238" y="4287838"/>
            <a:ext cx="4635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kumimoji="0" lang="en-US" altLang="zh-TW" sz="1600">
                <a:solidFill>
                  <a:srgbClr val="000000"/>
                </a:solidFill>
              </a:rPr>
              <a:t>4.1%</a:t>
            </a:r>
            <a:endParaRPr kumimoji="0" lang="en-US" altLang="zh-TW">
              <a:solidFill>
                <a:srgbClr val="000000"/>
              </a:solidFill>
            </a:endParaRPr>
          </a:p>
        </p:txBody>
      </p:sp>
      <p:sp>
        <p:nvSpPr>
          <p:cNvPr id="146473" name="Rectangle 55"/>
          <p:cNvSpPr>
            <a:spLocks noChangeArrowheads="1"/>
          </p:cNvSpPr>
          <p:nvPr/>
        </p:nvSpPr>
        <p:spPr bwMode="auto">
          <a:xfrm>
            <a:off x="4741863" y="4287838"/>
            <a:ext cx="4635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kumimoji="0" lang="en-US" altLang="zh-TW" sz="1600">
                <a:solidFill>
                  <a:srgbClr val="000000"/>
                </a:solidFill>
              </a:rPr>
              <a:t>5.3%</a:t>
            </a:r>
            <a:endParaRPr kumimoji="0" lang="en-US" altLang="zh-TW">
              <a:solidFill>
                <a:srgbClr val="000000"/>
              </a:solidFill>
            </a:endParaRPr>
          </a:p>
        </p:txBody>
      </p:sp>
      <p:sp>
        <p:nvSpPr>
          <p:cNvPr id="146474" name="Rectangle 56"/>
          <p:cNvSpPr>
            <a:spLocks noChangeArrowheads="1"/>
          </p:cNvSpPr>
          <p:nvPr/>
        </p:nvSpPr>
        <p:spPr bwMode="auto">
          <a:xfrm>
            <a:off x="198438" y="5194300"/>
            <a:ext cx="647065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kumimoji="0" lang="en-US" altLang="zh-TW" sz="1500">
                <a:solidFill>
                  <a:srgbClr val="000000"/>
                </a:solidFill>
              </a:rPr>
              <a:t>Multicentre field trial using duplicate smears, with blinding to staining method</a:t>
            </a:r>
            <a:endParaRPr kumimoji="0" lang="en-US" altLang="zh-TW">
              <a:solidFill>
                <a:srgbClr val="000000"/>
              </a:solidFill>
            </a:endParaRPr>
          </a:p>
        </p:txBody>
      </p:sp>
      <p:sp>
        <p:nvSpPr>
          <p:cNvPr id="146475" name="Rectangle 57"/>
          <p:cNvSpPr>
            <a:spLocks noChangeArrowheads="1"/>
          </p:cNvSpPr>
          <p:nvPr/>
        </p:nvSpPr>
        <p:spPr bwMode="auto">
          <a:xfrm>
            <a:off x="198438" y="5580063"/>
            <a:ext cx="5694362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kumimoji="0" lang="en-US" altLang="zh-TW" sz="1500">
                <a:solidFill>
                  <a:srgbClr val="000000"/>
                </a:solidFill>
              </a:rPr>
              <a:t>Errors defined by rechecking after restaining of all discordant series</a:t>
            </a:r>
            <a:endParaRPr kumimoji="0" lang="en-US" altLang="zh-TW">
              <a:solidFill>
                <a:srgbClr val="000000"/>
              </a:solidFill>
            </a:endParaRPr>
          </a:p>
        </p:txBody>
      </p:sp>
      <p:sp>
        <p:nvSpPr>
          <p:cNvPr id="146476" name="Rectangle 58"/>
          <p:cNvSpPr>
            <a:spLocks noChangeArrowheads="1"/>
          </p:cNvSpPr>
          <p:nvPr/>
        </p:nvSpPr>
        <p:spPr bwMode="auto">
          <a:xfrm>
            <a:off x="198438" y="5932488"/>
            <a:ext cx="3481387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kumimoji="0" lang="en-US" altLang="zh-TW" sz="1500">
                <a:solidFill>
                  <a:srgbClr val="000000"/>
                </a:solidFill>
              </a:rPr>
              <a:t>Discordance &lt; 1 AFB/ 100 HPF excluded</a:t>
            </a:r>
            <a:endParaRPr kumimoji="0" lang="en-US" altLang="zh-TW">
              <a:solidFill>
                <a:srgbClr val="000000"/>
              </a:solidFill>
            </a:endParaRPr>
          </a:p>
        </p:txBody>
      </p:sp>
      <p:sp>
        <p:nvSpPr>
          <p:cNvPr id="146477" name="Line 59"/>
          <p:cNvSpPr>
            <a:spLocks noChangeShapeType="1"/>
          </p:cNvSpPr>
          <p:nvPr/>
        </p:nvSpPr>
        <p:spPr bwMode="auto">
          <a:xfrm>
            <a:off x="4357688" y="1800225"/>
            <a:ext cx="0" cy="3055938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146478" name="Rectangle 60"/>
          <p:cNvSpPr>
            <a:spLocks noChangeArrowheads="1"/>
          </p:cNvSpPr>
          <p:nvPr/>
        </p:nvSpPr>
        <p:spPr bwMode="auto">
          <a:xfrm>
            <a:off x="4357688" y="1800225"/>
            <a:ext cx="19050" cy="3055938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146479" name="Line 61"/>
          <p:cNvSpPr>
            <a:spLocks noChangeShapeType="1"/>
          </p:cNvSpPr>
          <p:nvPr/>
        </p:nvSpPr>
        <p:spPr bwMode="auto">
          <a:xfrm>
            <a:off x="5549900" y="1800225"/>
            <a:ext cx="0" cy="3055938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146480" name="Rectangle 62"/>
          <p:cNvSpPr>
            <a:spLocks noChangeArrowheads="1"/>
          </p:cNvSpPr>
          <p:nvPr/>
        </p:nvSpPr>
        <p:spPr bwMode="auto">
          <a:xfrm>
            <a:off x="5549900" y="1800225"/>
            <a:ext cx="19050" cy="3055938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146481" name="Line 63"/>
          <p:cNvSpPr>
            <a:spLocks noChangeShapeType="1"/>
          </p:cNvSpPr>
          <p:nvPr/>
        </p:nvSpPr>
        <p:spPr bwMode="auto">
          <a:xfrm>
            <a:off x="161925" y="1781175"/>
            <a:ext cx="8974138" cy="0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146482" name="Rectangle 64"/>
          <p:cNvSpPr>
            <a:spLocks noChangeArrowheads="1"/>
          </p:cNvSpPr>
          <p:nvPr/>
        </p:nvSpPr>
        <p:spPr bwMode="auto">
          <a:xfrm>
            <a:off x="161925" y="1781175"/>
            <a:ext cx="8974138" cy="19050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146483" name="Line 65"/>
          <p:cNvSpPr>
            <a:spLocks noChangeShapeType="1"/>
          </p:cNvSpPr>
          <p:nvPr/>
        </p:nvSpPr>
        <p:spPr bwMode="auto">
          <a:xfrm>
            <a:off x="161925" y="2670175"/>
            <a:ext cx="8974138" cy="0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146484" name="Rectangle 66"/>
          <p:cNvSpPr>
            <a:spLocks noChangeArrowheads="1"/>
          </p:cNvSpPr>
          <p:nvPr/>
        </p:nvSpPr>
        <p:spPr bwMode="auto">
          <a:xfrm>
            <a:off x="161925" y="2670175"/>
            <a:ext cx="8974138" cy="20638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146485" name="Line 67"/>
          <p:cNvSpPr>
            <a:spLocks noChangeShapeType="1"/>
          </p:cNvSpPr>
          <p:nvPr/>
        </p:nvSpPr>
        <p:spPr bwMode="auto">
          <a:xfrm>
            <a:off x="161925" y="4837113"/>
            <a:ext cx="8974138" cy="0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146486" name="Rectangle 68"/>
          <p:cNvSpPr>
            <a:spLocks noChangeArrowheads="1"/>
          </p:cNvSpPr>
          <p:nvPr/>
        </p:nvSpPr>
        <p:spPr bwMode="auto">
          <a:xfrm>
            <a:off x="161925" y="4837113"/>
            <a:ext cx="8974138" cy="19050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146487" name="Rectangle 70"/>
          <p:cNvSpPr>
            <a:spLocks noChangeArrowheads="1"/>
          </p:cNvSpPr>
          <p:nvPr/>
        </p:nvSpPr>
        <p:spPr bwMode="auto">
          <a:xfrm>
            <a:off x="5003800" y="6047505"/>
            <a:ext cx="3606800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1200" b="1" dirty="0">
                <a:solidFill>
                  <a:srgbClr val="000000"/>
                </a:solidFill>
              </a:rPr>
              <a:t>INT J TUBERC LUNG DIS</a:t>
            </a:r>
            <a:r>
              <a:rPr lang="zh-TW" altLang="en-US" sz="1200" b="1" dirty="0">
                <a:solidFill>
                  <a:srgbClr val="000000"/>
                </a:solidFill>
              </a:rPr>
              <a:t> </a:t>
            </a:r>
            <a:r>
              <a:rPr lang="en-US" altLang="zh-TW" sz="1200" b="1" dirty="0">
                <a:solidFill>
                  <a:srgbClr val="000000"/>
                </a:solidFill>
              </a:rPr>
              <a:t>2005 9(10):1127–1133</a:t>
            </a:r>
          </a:p>
        </p:txBody>
      </p:sp>
      <p:sp>
        <p:nvSpPr>
          <p:cNvPr id="59" name="投影片編號版面配置區 11"/>
          <p:cNvSpPr txBox="1">
            <a:spLocks/>
          </p:cNvSpPr>
          <p:nvPr/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CB63094-FF0A-4608-8B87-6B8E961BABC9}" type="slidenum">
              <a:rPr kumimoji="1" lang="en-US" altLang="zh-TW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新細明體" charset="-12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1" lang="en-US" altLang="zh-TW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新細明體" charset="-120"/>
              <a:cs typeface="+mn-cs"/>
            </a:endParaRPr>
          </a:p>
        </p:txBody>
      </p:sp>
      <p:sp>
        <p:nvSpPr>
          <p:cNvPr id="58" name="標題 5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0" fontAlgn="base"/>
            <a:r>
              <a:rPr lang="en-US" altLang="zh-TW" sz="3200" i="1" kern="1200" dirty="0" smtClean="0">
                <a:solidFill>
                  <a:srgbClr val="000000"/>
                </a:solidFill>
                <a:latin typeface="Arial"/>
                <a:ea typeface="新細明體"/>
                <a:cs typeface="+mn-cs"/>
              </a:rPr>
              <a:t>Comparison hot/cold staining</a:t>
            </a:r>
            <a:endParaRPr lang="zh-TW" altLang="zh-TW" dirty="0" smtClean="0"/>
          </a:p>
          <a:p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7" name="Rectangle 4"/>
          <p:cNvSpPr>
            <a:spLocks noChangeArrowheads="1"/>
          </p:cNvSpPr>
          <p:nvPr/>
        </p:nvSpPr>
        <p:spPr bwMode="auto">
          <a:xfrm>
            <a:off x="5928135" y="6308725"/>
            <a:ext cx="2076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altLang="zh-TW" dirty="0">
                <a:solidFill>
                  <a:srgbClr val="000000"/>
                </a:solidFill>
              </a:rPr>
              <a:t>Volume 28 M48-A </a:t>
            </a:r>
          </a:p>
        </p:txBody>
      </p:sp>
      <p:graphicFrame>
        <p:nvGraphicFramePr>
          <p:cNvPr id="37022" name="Group 158"/>
          <p:cNvGraphicFramePr>
            <a:graphicFrameLocks noGrp="1"/>
          </p:cNvGraphicFramePr>
          <p:nvPr>
            <p:ph/>
          </p:nvPr>
        </p:nvGraphicFramePr>
        <p:xfrm>
          <a:off x="179388" y="1052513"/>
          <a:ext cx="8785225" cy="5130799"/>
        </p:xfrm>
        <a:graphic>
          <a:graphicData uri="http://schemas.openxmlformats.org/drawingml/2006/table">
            <a:tbl>
              <a:tblPr/>
              <a:tblGrid>
                <a:gridCol w="1512887"/>
                <a:gridCol w="1727200"/>
                <a:gridCol w="1800225"/>
                <a:gridCol w="1873250"/>
                <a:gridCol w="1871663"/>
              </a:tblGrid>
              <a:tr h="51600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TW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Carbofuchsin method</a:t>
                      </a:r>
                    </a:p>
                  </a:txBody>
                  <a:tcPr marL="90000" marR="90000" marT="46806" marB="46806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Fluorescence method</a:t>
                      </a:r>
                    </a:p>
                  </a:txBody>
                  <a:tcPr marL="90000" marR="90000" marT="46806" marB="46806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7032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TW" altLang="zh-TW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Ziehl-Neelsen </a:t>
                      </a:r>
                    </a:p>
                  </a:txBody>
                  <a:tcPr marL="90000" marR="90000" marT="46806" marB="46806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Kinyoun </a:t>
                      </a:r>
                    </a:p>
                  </a:txBody>
                  <a:tcPr marL="90000" marR="90000" marT="46806" marB="46806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 Truant</a:t>
                      </a:r>
                    </a:p>
                  </a:txBody>
                  <a:tcPr marL="90000" marR="90000" marT="46806" marB="46806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Blair</a:t>
                      </a:r>
                    </a:p>
                  </a:txBody>
                  <a:tcPr marL="90000" marR="90000" marT="46806" marB="46806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717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Primary stain</a:t>
                      </a:r>
                    </a:p>
                  </a:txBody>
                  <a:tcPr marL="90000" marR="90000" marT="46806" marB="46806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0.3% Basic Fuchsin 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3% Basic Fuchsin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1.2% Auramine O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0.6% Rhodamine B 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0.1% Auramine O 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686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Decolorizer </a:t>
                      </a:r>
                    </a:p>
                  </a:txBody>
                  <a:tcPr marL="90000" marR="90000" marT="46806" marB="46806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3% HCl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3% HCl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0.5% HCl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0.5% HCl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59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Counter stain</a:t>
                      </a:r>
                    </a:p>
                  </a:txBody>
                  <a:tcPr marL="90000" marR="90000" marT="46806" marB="46806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0.3% Methylene blue 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0.3% Methylene blue 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 0.6 % potassium permanganate 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0.6 % potassium permanganate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686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Color of AFB</a:t>
                      </a:r>
                    </a:p>
                  </a:txBody>
                  <a:tcPr marL="90000" marR="90000" marT="46806" marB="46806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Red</a:t>
                      </a:r>
                    </a:p>
                  </a:txBody>
                  <a:tcPr marL="90000" marR="90000" marT="46806" marB="46806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Red</a:t>
                      </a:r>
                    </a:p>
                  </a:txBody>
                  <a:tcPr marL="90000" marR="90000" marT="46806" marB="46806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Yellow/Orange</a:t>
                      </a:r>
                    </a:p>
                  </a:txBody>
                  <a:tcPr marL="90000" marR="90000" marT="46806" marB="46806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Green</a:t>
                      </a:r>
                    </a:p>
                  </a:txBody>
                  <a:tcPr marL="90000" marR="90000" marT="46806" marB="46806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" name="投影片編號版面配置區 11"/>
          <p:cNvSpPr txBox="1">
            <a:spLocks/>
          </p:cNvSpPr>
          <p:nvPr/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CB63094-FF0A-4608-8B87-6B8E961BABC9}" type="slidenum">
              <a:rPr kumimoji="1" lang="en-US" altLang="zh-TW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新細明體" charset="-12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1" lang="en-US" altLang="zh-TW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新細明體" charset="-120"/>
              <a:cs typeface="+mn-cs"/>
            </a:endParaRPr>
          </a:p>
        </p:txBody>
      </p:sp>
      <p:sp>
        <p:nvSpPr>
          <p:cNvPr id="6" name="標題 5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rtl="0" fontAlgn="base"/>
            <a:r>
              <a:rPr kumimoji="1" lang="en-US" altLang="zh-TW" sz="3600" i="1" kern="1200" dirty="0" smtClean="0">
                <a:solidFill>
                  <a:srgbClr val="000000"/>
                </a:solidFill>
                <a:latin typeface="Arial"/>
                <a:ea typeface="新細明體"/>
                <a:cs typeface="+mn-cs"/>
              </a:rPr>
              <a:t>Acid fast stain reagents</a:t>
            </a:r>
            <a:endParaRPr lang="zh-TW" altLang="zh-TW" dirty="0" smtClean="0"/>
          </a:p>
          <a:p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1" name="Rectangle 6"/>
          <p:cNvSpPr>
            <a:spLocks noChangeArrowheads="1"/>
          </p:cNvSpPr>
          <p:nvPr/>
        </p:nvSpPr>
        <p:spPr bwMode="auto">
          <a:xfrm>
            <a:off x="430213" y="4864100"/>
            <a:ext cx="9779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ctr" eaLnBrk="0" hangingPunct="0"/>
            <a:r>
              <a:rPr lang="en-US" altLang="zh-TW" sz="1600" b="1">
                <a:solidFill>
                  <a:srgbClr val="663300"/>
                </a:solidFill>
              </a:rPr>
              <a:t>Gram (-)</a:t>
            </a:r>
          </a:p>
          <a:p>
            <a:pPr algn="ctr" eaLnBrk="0" hangingPunct="0"/>
            <a:r>
              <a:rPr lang="en-US" altLang="zh-TW" sz="1600" b="1">
                <a:solidFill>
                  <a:srgbClr val="663300"/>
                </a:solidFill>
              </a:rPr>
              <a:t>bacteria</a:t>
            </a:r>
          </a:p>
        </p:txBody>
      </p:sp>
      <p:sp>
        <p:nvSpPr>
          <p:cNvPr id="148482" name="Rectangle 7"/>
          <p:cNvSpPr>
            <a:spLocks noChangeArrowheads="1"/>
          </p:cNvSpPr>
          <p:nvPr/>
        </p:nvSpPr>
        <p:spPr bwMode="auto">
          <a:xfrm>
            <a:off x="433388" y="4143375"/>
            <a:ext cx="10287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ctr" eaLnBrk="0" hangingPunct="0"/>
            <a:r>
              <a:rPr lang="en-US" altLang="zh-TW" sz="1600" b="1">
                <a:solidFill>
                  <a:srgbClr val="663300"/>
                </a:solidFill>
              </a:rPr>
              <a:t>Gram (+)</a:t>
            </a:r>
          </a:p>
          <a:p>
            <a:pPr algn="ctr" eaLnBrk="0" hangingPunct="0"/>
            <a:r>
              <a:rPr lang="en-US" altLang="zh-TW" sz="1600" b="1">
                <a:solidFill>
                  <a:srgbClr val="663300"/>
                </a:solidFill>
              </a:rPr>
              <a:t>bacteria</a:t>
            </a:r>
          </a:p>
        </p:txBody>
      </p:sp>
      <p:sp>
        <p:nvSpPr>
          <p:cNvPr id="148483" name="Rectangle 8"/>
          <p:cNvSpPr>
            <a:spLocks noChangeArrowheads="1"/>
          </p:cNvSpPr>
          <p:nvPr/>
        </p:nvSpPr>
        <p:spPr bwMode="auto">
          <a:xfrm>
            <a:off x="6948488" y="5013325"/>
            <a:ext cx="6651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US" altLang="zh-TW" sz="2000">
                <a:solidFill>
                  <a:srgbClr val="0066CC"/>
                </a:solidFill>
              </a:rPr>
              <a:t>blue</a:t>
            </a:r>
          </a:p>
        </p:txBody>
      </p:sp>
      <p:sp>
        <p:nvSpPr>
          <p:cNvPr id="148484" name="Rectangle 9"/>
          <p:cNvSpPr>
            <a:spLocks noChangeArrowheads="1"/>
          </p:cNvSpPr>
          <p:nvPr/>
        </p:nvSpPr>
        <p:spPr bwMode="auto">
          <a:xfrm>
            <a:off x="6929438" y="4149725"/>
            <a:ext cx="6651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US" altLang="zh-TW" sz="2000">
                <a:solidFill>
                  <a:srgbClr val="0066CC"/>
                </a:solidFill>
              </a:rPr>
              <a:t>blue</a:t>
            </a:r>
          </a:p>
        </p:txBody>
      </p:sp>
      <p:sp>
        <p:nvSpPr>
          <p:cNvPr id="148485" name="Rectangle 10"/>
          <p:cNvSpPr>
            <a:spLocks noChangeArrowheads="1"/>
          </p:cNvSpPr>
          <p:nvPr/>
        </p:nvSpPr>
        <p:spPr bwMode="auto">
          <a:xfrm>
            <a:off x="4392613" y="5013325"/>
            <a:ext cx="11874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US" altLang="zh-TW" sz="2000">
                <a:solidFill>
                  <a:srgbClr val="000000"/>
                </a:solidFill>
              </a:rPr>
              <a:t>colorless</a:t>
            </a:r>
          </a:p>
        </p:txBody>
      </p:sp>
      <p:sp>
        <p:nvSpPr>
          <p:cNvPr id="148486" name="Rectangle 11"/>
          <p:cNvSpPr>
            <a:spLocks noChangeArrowheads="1"/>
          </p:cNvSpPr>
          <p:nvPr/>
        </p:nvSpPr>
        <p:spPr bwMode="auto">
          <a:xfrm>
            <a:off x="4681538" y="5805488"/>
            <a:ext cx="5508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US" altLang="zh-TW" sz="2000">
                <a:solidFill>
                  <a:srgbClr val="FF0000"/>
                </a:solidFill>
              </a:rPr>
              <a:t>red</a:t>
            </a:r>
          </a:p>
        </p:txBody>
      </p:sp>
      <p:sp>
        <p:nvSpPr>
          <p:cNvPr id="148487" name="Rectangle 12"/>
          <p:cNvSpPr>
            <a:spLocks noChangeArrowheads="1"/>
          </p:cNvSpPr>
          <p:nvPr/>
        </p:nvSpPr>
        <p:spPr bwMode="auto">
          <a:xfrm>
            <a:off x="2051050" y="427038"/>
            <a:ext cx="1631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US" altLang="zh-TW" b="1">
                <a:solidFill>
                  <a:srgbClr val="663300"/>
                </a:solidFill>
              </a:rPr>
              <a:t>Primary stain</a:t>
            </a:r>
          </a:p>
        </p:txBody>
      </p:sp>
      <p:sp>
        <p:nvSpPr>
          <p:cNvPr id="148488" name="Rectangle 13"/>
          <p:cNvSpPr>
            <a:spLocks noChangeArrowheads="1"/>
          </p:cNvSpPr>
          <p:nvPr/>
        </p:nvSpPr>
        <p:spPr bwMode="auto">
          <a:xfrm>
            <a:off x="4367213" y="404813"/>
            <a:ext cx="14287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US" altLang="zh-TW" b="1">
                <a:solidFill>
                  <a:srgbClr val="663300"/>
                </a:solidFill>
              </a:rPr>
              <a:t>Decolorizer</a:t>
            </a:r>
          </a:p>
        </p:txBody>
      </p:sp>
      <p:sp>
        <p:nvSpPr>
          <p:cNvPr id="148489" name="Rectangle 14"/>
          <p:cNvSpPr>
            <a:spLocks noChangeArrowheads="1"/>
          </p:cNvSpPr>
          <p:nvPr/>
        </p:nvSpPr>
        <p:spPr bwMode="auto">
          <a:xfrm>
            <a:off x="6516688" y="427038"/>
            <a:ext cx="1657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US" altLang="zh-TW" b="1">
                <a:solidFill>
                  <a:srgbClr val="663300"/>
                </a:solidFill>
              </a:rPr>
              <a:t>Counter stain</a:t>
            </a:r>
          </a:p>
        </p:txBody>
      </p:sp>
      <p:sp>
        <p:nvSpPr>
          <p:cNvPr id="148490" name="Rectangle 15"/>
          <p:cNvSpPr>
            <a:spLocks noChangeArrowheads="1"/>
          </p:cNvSpPr>
          <p:nvPr/>
        </p:nvSpPr>
        <p:spPr bwMode="auto">
          <a:xfrm>
            <a:off x="2124075" y="836613"/>
            <a:ext cx="14922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US" altLang="zh-TW" sz="1600" b="1">
                <a:solidFill>
                  <a:srgbClr val="FF0000"/>
                </a:solidFill>
              </a:rPr>
              <a:t>Carbofuchsin</a:t>
            </a:r>
          </a:p>
        </p:txBody>
      </p:sp>
      <p:sp>
        <p:nvSpPr>
          <p:cNvPr id="148491" name="Rectangle 16"/>
          <p:cNvSpPr>
            <a:spLocks noChangeArrowheads="1"/>
          </p:cNvSpPr>
          <p:nvPr/>
        </p:nvSpPr>
        <p:spPr bwMode="auto">
          <a:xfrm>
            <a:off x="4427538" y="854075"/>
            <a:ext cx="14033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US" altLang="zh-TW" sz="1600" b="1">
                <a:solidFill>
                  <a:srgbClr val="000000"/>
                </a:solidFill>
              </a:rPr>
              <a:t>Acid-alcohol</a:t>
            </a:r>
          </a:p>
        </p:txBody>
      </p:sp>
      <p:sp>
        <p:nvSpPr>
          <p:cNvPr id="148492" name="Rectangle 17"/>
          <p:cNvSpPr>
            <a:spLocks noChangeArrowheads="1"/>
          </p:cNvSpPr>
          <p:nvPr/>
        </p:nvSpPr>
        <p:spPr bwMode="auto">
          <a:xfrm>
            <a:off x="6516688" y="836613"/>
            <a:ext cx="165258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US" altLang="zh-TW" sz="1600" b="1">
                <a:solidFill>
                  <a:srgbClr val="0066CC"/>
                </a:solidFill>
              </a:rPr>
              <a:t>Methylene blue</a:t>
            </a:r>
          </a:p>
        </p:txBody>
      </p:sp>
      <p:sp>
        <p:nvSpPr>
          <p:cNvPr id="148493" name="Rectangle 18"/>
          <p:cNvSpPr>
            <a:spLocks noChangeArrowheads="1"/>
          </p:cNvSpPr>
          <p:nvPr/>
        </p:nvSpPr>
        <p:spPr bwMode="auto">
          <a:xfrm>
            <a:off x="404813" y="5656263"/>
            <a:ext cx="10541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ctr" eaLnBrk="0" hangingPunct="0"/>
            <a:r>
              <a:rPr lang="en-US" altLang="zh-TW" sz="1600" b="1">
                <a:solidFill>
                  <a:srgbClr val="663300"/>
                </a:solidFill>
              </a:rPr>
              <a:t>Acid-fast</a:t>
            </a:r>
          </a:p>
          <a:p>
            <a:pPr algn="ctr" eaLnBrk="0" hangingPunct="0"/>
            <a:r>
              <a:rPr lang="en-US" altLang="zh-TW" sz="1600" b="1">
                <a:solidFill>
                  <a:srgbClr val="663300"/>
                </a:solidFill>
              </a:rPr>
              <a:t>bacteria</a:t>
            </a:r>
          </a:p>
        </p:txBody>
      </p:sp>
      <p:sp>
        <p:nvSpPr>
          <p:cNvPr id="148494" name="Rectangle 19"/>
          <p:cNvSpPr>
            <a:spLocks noChangeArrowheads="1"/>
          </p:cNvSpPr>
          <p:nvPr/>
        </p:nvSpPr>
        <p:spPr bwMode="auto">
          <a:xfrm>
            <a:off x="7019925" y="5805488"/>
            <a:ext cx="5508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US" altLang="zh-TW" sz="2000">
                <a:solidFill>
                  <a:srgbClr val="FF0000"/>
                </a:solidFill>
              </a:rPr>
              <a:t>red</a:t>
            </a:r>
          </a:p>
        </p:txBody>
      </p:sp>
      <p:sp>
        <p:nvSpPr>
          <p:cNvPr id="148495" name="Rectangle 20"/>
          <p:cNvSpPr>
            <a:spLocks noChangeArrowheads="1"/>
          </p:cNvSpPr>
          <p:nvPr/>
        </p:nvSpPr>
        <p:spPr bwMode="auto">
          <a:xfrm>
            <a:off x="2339975" y="5011738"/>
            <a:ext cx="5508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US" altLang="zh-TW" sz="2000">
                <a:solidFill>
                  <a:srgbClr val="FF0000"/>
                </a:solidFill>
              </a:rPr>
              <a:t>red</a:t>
            </a:r>
          </a:p>
        </p:txBody>
      </p:sp>
      <p:sp>
        <p:nvSpPr>
          <p:cNvPr id="148496" name="Rectangle 21"/>
          <p:cNvSpPr>
            <a:spLocks noChangeArrowheads="1"/>
          </p:cNvSpPr>
          <p:nvPr/>
        </p:nvSpPr>
        <p:spPr bwMode="auto">
          <a:xfrm>
            <a:off x="4392613" y="4149725"/>
            <a:ext cx="11874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US" altLang="zh-TW" sz="2000">
                <a:solidFill>
                  <a:srgbClr val="000000"/>
                </a:solidFill>
              </a:rPr>
              <a:t>colorless</a:t>
            </a:r>
          </a:p>
        </p:txBody>
      </p:sp>
      <p:sp>
        <p:nvSpPr>
          <p:cNvPr id="148497" name="Rectangle 22"/>
          <p:cNvSpPr>
            <a:spLocks noChangeArrowheads="1"/>
          </p:cNvSpPr>
          <p:nvPr/>
        </p:nvSpPr>
        <p:spPr bwMode="auto">
          <a:xfrm>
            <a:off x="2339975" y="4149725"/>
            <a:ext cx="5508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US" altLang="zh-TW" sz="2000">
                <a:solidFill>
                  <a:srgbClr val="FF0000"/>
                </a:solidFill>
              </a:rPr>
              <a:t>red</a:t>
            </a:r>
          </a:p>
        </p:txBody>
      </p:sp>
      <p:sp>
        <p:nvSpPr>
          <p:cNvPr id="148498" name="Rectangle 23"/>
          <p:cNvSpPr>
            <a:spLocks noChangeArrowheads="1"/>
          </p:cNvSpPr>
          <p:nvPr/>
        </p:nvSpPr>
        <p:spPr bwMode="auto">
          <a:xfrm>
            <a:off x="2339975" y="5805488"/>
            <a:ext cx="5508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US" altLang="zh-TW" sz="2000">
                <a:solidFill>
                  <a:srgbClr val="FF0000"/>
                </a:solidFill>
              </a:rPr>
              <a:t>red</a:t>
            </a:r>
          </a:p>
        </p:txBody>
      </p:sp>
      <p:pic>
        <p:nvPicPr>
          <p:cNvPr id="148499" name="Picture 26" descr="b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2588" y="1489075"/>
            <a:ext cx="1111250" cy="989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8500" name="Picture 27" descr="r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24075" y="1489075"/>
            <a:ext cx="1152525" cy="100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8501" name="Picture 28" descr="w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27538" y="1489075"/>
            <a:ext cx="1152525" cy="100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8502" name="Oval 29"/>
          <p:cNvSpPr>
            <a:spLocks noChangeArrowheads="1"/>
          </p:cNvSpPr>
          <p:nvPr/>
        </p:nvSpPr>
        <p:spPr bwMode="auto">
          <a:xfrm>
            <a:off x="2051050" y="2708275"/>
            <a:ext cx="1295400" cy="1223963"/>
          </a:xfrm>
          <a:prstGeom prst="ellipse">
            <a:avLst/>
          </a:prstGeom>
          <a:gradFill rotWithShape="1">
            <a:gsLst>
              <a:gs pos="0">
                <a:srgbClr val="FFFFFF"/>
              </a:gs>
              <a:gs pos="100000">
                <a:srgbClr val="FF7C80"/>
              </a:gs>
            </a:gsLst>
            <a:path path="shape">
              <a:fillToRect l="50000" t="50000" r="50000" b="50000"/>
            </a:path>
          </a:gra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148503" name="AutoShape 30"/>
          <p:cNvSpPr>
            <a:spLocks noChangeArrowheads="1"/>
          </p:cNvSpPr>
          <p:nvPr/>
        </p:nvSpPr>
        <p:spPr bwMode="auto">
          <a:xfrm>
            <a:off x="2555875" y="3213100"/>
            <a:ext cx="215900" cy="71438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760000"/>
              </a:gs>
              <a:gs pos="50000">
                <a:srgbClr val="FF0000"/>
              </a:gs>
              <a:gs pos="100000">
                <a:srgbClr val="760000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148504" name="Oval 33"/>
          <p:cNvSpPr>
            <a:spLocks noChangeArrowheads="1"/>
          </p:cNvSpPr>
          <p:nvPr/>
        </p:nvSpPr>
        <p:spPr bwMode="auto">
          <a:xfrm>
            <a:off x="2698750" y="2924175"/>
            <a:ext cx="73025" cy="73025"/>
          </a:xfrm>
          <a:prstGeom prst="ellipse">
            <a:avLst/>
          </a:prstGeom>
          <a:gradFill rotWithShape="1">
            <a:gsLst>
              <a:gs pos="0">
                <a:srgbClr val="FF0000"/>
              </a:gs>
              <a:gs pos="100000">
                <a:srgbClr val="760000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148505" name="AutoShape 34"/>
          <p:cNvSpPr>
            <a:spLocks noChangeArrowheads="1"/>
          </p:cNvSpPr>
          <p:nvPr/>
        </p:nvSpPr>
        <p:spPr bwMode="auto">
          <a:xfrm>
            <a:off x="2771775" y="3429000"/>
            <a:ext cx="142875" cy="71438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760000"/>
              </a:gs>
              <a:gs pos="50000">
                <a:srgbClr val="FF0000"/>
              </a:gs>
              <a:gs pos="100000">
                <a:srgbClr val="760000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148506" name="AutoShape 35"/>
          <p:cNvSpPr>
            <a:spLocks noChangeArrowheads="1"/>
          </p:cNvSpPr>
          <p:nvPr/>
        </p:nvSpPr>
        <p:spPr bwMode="auto">
          <a:xfrm>
            <a:off x="2268538" y="3357563"/>
            <a:ext cx="215900" cy="71437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760000"/>
              </a:gs>
              <a:gs pos="50000">
                <a:srgbClr val="FF0000"/>
              </a:gs>
              <a:gs pos="100000">
                <a:srgbClr val="760000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148507" name="Oval 36"/>
          <p:cNvSpPr>
            <a:spLocks noChangeArrowheads="1"/>
          </p:cNvSpPr>
          <p:nvPr/>
        </p:nvSpPr>
        <p:spPr bwMode="auto">
          <a:xfrm>
            <a:off x="2411413" y="3068638"/>
            <a:ext cx="73025" cy="73025"/>
          </a:xfrm>
          <a:prstGeom prst="ellipse">
            <a:avLst/>
          </a:prstGeom>
          <a:gradFill rotWithShape="1">
            <a:gsLst>
              <a:gs pos="0">
                <a:srgbClr val="FF0000"/>
              </a:gs>
              <a:gs pos="100000">
                <a:srgbClr val="760000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148508" name="AutoShape 37"/>
          <p:cNvSpPr>
            <a:spLocks noChangeArrowheads="1"/>
          </p:cNvSpPr>
          <p:nvPr/>
        </p:nvSpPr>
        <p:spPr bwMode="auto">
          <a:xfrm>
            <a:off x="2484438" y="3573463"/>
            <a:ext cx="142875" cy="71437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760000"/>
              </a:gs>
              <a:gs pos="50000">
                <a:srgbClr val="FF0000"/>
              </a:gs>
              <a:gs pos="100000">
                <a:srgbClr val="760000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148509" name="Oval 38"/>
          <p:cNvSpPr>
            <a:spLocks noChangeArrowheads="1"/>
          </p:cNvSpPr>
          <p:nvPr/>
        </p:nvSpPr>
        <p:spPr bwMode="auto">
          <a:xfrm>
            <a:off x="3059113" y="3284538"/>
            <a:ext cx="73025" cy="73025"/>
          </a:xfrm>
          <a:prstGeom prst="ellipse">
            <a:avLst/>
          </a:prstGeom>
          <a:gradFill rotWithShape="1">
            <a:gsLst>
              <a:gs pos="0">
                <a:srgbClr val="FF0000"/>
              </a:gs>
              <a:gs pos="100000">
                <a:srgbClr val="760000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148510" name="Oval 39"/>
          <p:cNvSpPr>
            <a:spLocks noChangeArrowheads="1"/>
          </p:cNvSpPr>
          <p:nvPr/>
        </p:nvSpPr>
        <p:spPr bwMode="auto">
          <a:xfrm>
            <a:off x="2627313" y="3429000"/>
            <a:ext cx="73025" cy="73025"/>
          </a:xfrm>
          <a:prstGeom prst="ellipse">
            <a:avLst/>
          </a:prstGeom>
          <a:gradFill rotWithShape="1">
            <a:gsLst>
              <a:gs pos="0">
                <a:srgbClr val="FF0000"/>
              </a:gs>
              <a:gs pos="100000">
                <a:srgbClr val="760000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148511" name="AutoShape 40"/>
          <p:cNvSpPr>
            <a:spLocks noChangeArrowheads="1"/>
          </p:cNvSpPr>
          <p:nvPr/>
        </p:nvSpPr>
        <p:spPr bwMode="auto">
          <a:xfrm>
            <a:off x="3059113" y="3500438"/>
            <a:ext cx="142875" cy="71437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760000"/>
              </a:gs>
              <a:gs pos="50000">
                <a:srgbClr val="FF0000"/>
              </a:gs>
              <a:gs pos="100000">
                <a:srgbClr val="760000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148512" name="AutoShape 41"/>
          <p:cNvSpPr>
            <a:spLocks noChangeArrowheads="1"/>
          </p:cNvSpPr>
          <p:nvPr/>
        </p:nvSpPr>
        <p:spPr bwMode="auto">
          <a:xfrm>
            <a:off x="2771775" y="3644900"/>
            <a:ext cx="142875" cy="71438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760000"/>
              </a:gs>
              <a:gs pos="50000">
                <a:srgbClr val="FF0000"/>
              </a:gs>
              <a:gs pos="100000">
                <a:srgbClr val="760000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148513" name="Oval 42"/>
          <p:cNvSpPr>
            <a:spLocks noChangeArrowheads="1"/>
          </p:cNvSpPr>
          <p:nvPr/>
        </p:nvSpPr>
        <p:spPr bwMode="auto">
          <a:xfrm>
            <a:off x="2698750" y="2997200"/>
            <a:ext cx="73025" cy="73025"/>
          </a:xfrm>
          <a:prstGeom prst="ellipse">
            <a:avLst/>
          </a:prstGeom>
          <a:gradFill rotWithShape="1">
            <a:gsLst>
              <a:gs pos="0">
                <a:srgbClr val="FF0000"/>
              </a:gs>
              <a:gs pos="100000">
                <a:srgbClr val="760000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148514" name="Oval 43"/>
          <p:cNvSpPr>
            <a:spLocks noChangeArrowheads="1"/>
          </p:cNvSpPr>
          <p:nvPr/>
        </p:nvSpPr>
        <p:spPr bwMode="auto">
          <a:xfrm>
            <a:off x="2771775" y="2924175"/>
            <a:ext cx="73025" cy="73025"/>
          </a:xfrm>
          <a:prstGeom prst="ellipse">
            <a:avLst/>
          </a:prstGeom>
          <a:gradFill rotWithShape="1">
            <a:gsLst>
              <a:gs pos="0">
                <a:srgbClr val="FF0000"/>
              </a:gs>
              <a:gs pos="100000">
                <a:srgbClr val="760000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148515" name="Oval 44"/>
          <p:cNvSpPr>
            <a:spLocks noChangeArrowheads="1"/>
          </p:cNvSpPr>
          <p:nvPr/>
        </p:nvSpPr>
        <p:spPr bwMode="auto">
          <a:xfrm>
            <a:off x="2771775" y="2997200"/>
            <a:ext cx="73025" cy="73025"/>
          </a:xfrm>
          <a:prstGeom prst="ellipse">
            <a:avLst/>
          </a:prstGeom>
          <a:gradFill rotWithShape="1">
            <a:gsLst>
              <a:gs pos="0">
                <a:srgbClr val="FF0000"/>
              </a:gs>
              <a:gs pos="100000">
                <a:srgbClr val="760000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148516" name="Oval 45"/>
          <p:cNvSpPr>
            <a:spLocks noChangeArrowheads="1"/>
          </p:cNvSpPr>
          <p:nvPr/>
        </p:nvSpPr>
        <p:spPr bwMode="auto">
          <a:xfrm>
            <a:off x="2266950" y="3500438"/>
            <a:ext cx="73025" cy="73025"/>
          </a:xfrm>
          <a:prstGeom prst="ellipse">
            <a:avLst/>
          </a:prstGeom>
          <a:gradFill rotWithShape="1">
            <a:gsLst>
              <a:gs pos="0">
                <a:srgbClr val="FF0000"/>
              </a:gs>
              <a:gs pos="100000">
                <a:srgbClr val="760000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148517" name="Oval 46"/>
          <p:cNvSpPr>
            <a:spLocks noChangeArrowheads="1"/>
          </p:cNvSpPr>
          <p:nvPr/>
        </p:nvSpPr>
        <p:spPr bwMode="auto">
          <a:xfrm>
            <a:off x="2266950" y="3573463"/>
            <a:ext cx="73025" cy="73025"/>
          </a:xfrm>
          <a:prstGeom prst="ellipse">
            <a:avLst/>
          </a:prstGeom>
          <a:gradFill rotWithShape="1">
            <a:gsLst>
              <a:gs pos="0">
                <a:srgbClr val="FF0000"/>
              </a:gs>
              <a:gs pos="100000">
                <a:srgbClr val="760000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148518" name="Oval 47"/>
          <p:cNvSpPr>
            <a:spLocks noChangeArrowheads="1"/>
          </p:cNvSpPr>
          <p:nvPr/>
        </p:nvSpPr>
        <p:spPr bwMode="auto">
          <a:xfrm>
            <a:off x="2339975" y="3500438"/>
            <a:ext cx="73025" cy="73025"/>
          </a:xfrm>
          <a:prstGeom prst="ellipse">
            <a:avLst/>
          </a:prstGeom>
          <a:gradFill rotWithShape="1">
            <a:gsLst>
              <a:gs pos="0">
                <a:srgbClr val="FF0000"/>
              </a:gs>
              <a:gs pos="100000">
                <a:srgbClr val="760000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148519" name="Oval 48"/>
          <p:cNvSpPr>
            <a:spLocks noChangeArrowheads="1"/>
          </p:cNvSpPr>
          <p:nvPr/>
        </p:nvSpPr>
        <p:spPr bwMode="auto">
          <a:xfrm>
            <a:off x="2339975" y="3573463"/>
            <a:ext cx="73025" cy="73025"/>
          </a:xfrm>
          <a:prstGeom prst="ellipse">
            <a:avLst/>
          </a:prstGeom>
          <a:gradFill rotWithShape="1">
            <a:gsLst>
              <a:gs pos="0">
                <a:srgbClr val="FF0000"/>
              </a:gs>
              <a:gs pos="100000">
                <a:srgbClr val="760000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148520" name="AutoShape 49"/>
          <p:cNvSpPr>
            <a:spLocks noChangeArrowheads="1"/>
          </p:cNvSpPr>
          <p:nvPr/>
        </p:nvSpPr>
        <p:spPr bwMode="auto">
          <a:xfrm>
            <a:off x="2987675" y="2997200"/>
            <a:ext cx="142875" cy="71438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760000"/>
              </a:gs>
              <a:gs pos="50000">
                <a:srgbClr val="FF0000"/>
              </a:gs>
              <a:gs pos="100000">
                <a:srgbClr val="760000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148521" name="AutoShape 50"/>
          <p:cNvSpPr>
            <a:spLocks noChangeArrowheads="1"/>
          </p:cNvSpPr>
          <p:nvPr/>
        </p:nvSpPr>
        <p:spPr bwMode="auto">
          <a:xfrm>
            <a:off x="2555875" y="2852738"/>
            <a:ext cx="142875" cy="71437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760000"/>
              </a:gs>
              <a:gs pos="50000">
                <a:srgbClr val="FF0000"/>
              </a:gs>
              <a:gs pos="100000">
                <a:srgbClr val="760000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148522" name="AutoShape 51"/>
          <p:cNvSpPr>
            <a:spLocks noChangeArrowheads="1"/>
          </p:cNvSpPr>
          <p:nvPr/>
        </p:nvSpPr>
        <p:spPr bwMode="auto">
          <a:xfrm>
            <a:off x="2266950" y="2997200"/>
            <a:ext cx="142875" cy="71438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760000"/>
              </a:gs>
              <a:gs pos="50000">
                <a:srgbClr val="FF0000"/>
              </a:gs>
              <a:gs pos="100000">
                <a:srgbClr val="760000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148523" name="AutoShape 52"/>
          <p:cNvSpPr>
            <a:spLocks noChangeArrowheads="1"/>
          </p:cNvSpPr>
          <p:nvPr/>
        </p:nvSpPr>
        <p:spPr bwMode="auto">
          <a:xfrm>
            <a:off x="2555875" y="3716338"/>
            <a:ext cx="215900" cy="71437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760000"/>
              </a:gs>
              <a:gs pos="50000">
                <a:srgbClr val="FF0000"/>
              </a:gs>
              <a:gs pos="100000">
                <a:srgbClr val="760000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148524" name="Oval 53"/>
          <p:cNvSpPr>
            <a:spLocks noChangeArrowheads="1"/>
          </p:cNvSpPr>
          <p:nvPr/>
        </p:nvSpPr>
        <p:spPr bwMode="auto">
          <a:xfrm>
            <a:off x="4356100" y="2708275"/>
            <a:ext cx="1295400" cy="1223963"/>
          </a:xfrm>
          <a:prstGeom prst="ellipse">
            <a:avLst/>
          </a:prstGeom>
          <a:gradFill rotWithShape="1">
            <a:gsLst>
              <a:gs pos="0">
                <a:srgbClr val="FFFFFF"/>
              </a:gs>
              <a:gs pos="100000">
                <a:srgbClr val="CCECFF"/>
              </a:gs>
            </a:gsLst>
            <a:path path="shape">
              <a:fillToRect l="50000" t="50000" r="50000" b="50000"/>
            </a:path>
          </a:gra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148525" name="AutoShape 54"/>
          <p:cNvSpPr>
            <a:spLocks noChangeArrowheads="1"/>
          </p:cNvSpPr>
          <p:nvPr/>
        </p:nvSpPr>
        <p:spPr bwMode="auto">
          <a:xfrm>
            <a:off x="4860925" y="3213100"/>
            <a:ext cx="215900" cy="71438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760000"/>
              </a:gs>
              <a:gs pos="50000">
                <a:srgbClr val="FF0000"/>
              </a:gs>
              <a:gs pos="100000">
                <a:srgbClr val="760000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7223" name="Oval 55"/>
          <p:cNvSpPr>
            <a:spLocks noChangeArrowheads="1"/>
          </p:cNvSpPr>
          <p:nvPr/>
        </p:nvSpPr>
        <p:spPr bwMode="auto">
          <a:xfrm>
            <a:off x="5003800" y="2924175"/>
            <a:ext cx="73025" cy="73025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TW" altLang="en-US">
              <a:solidFill>
                <a:srgbClr val="000000"/>
              </a:solidFill>
              <a:ea typeface="新細明體" pitchFamily="18" charset="-120"/>
              <a:cs typeface="新細明體" charset="0"/>
            </a:endParaRPr>
          </a:p>
        </p:txBody>
      </p:sp>
      <p:sp>
        <p:nvSpPr>
          <p:cNvPr id="7224" name="AutoShape 56"/>
          <p:cNvSpPr>
            <a:spLocks noChangeArrowheads="1"/>
          </p:cNvSpPr>
          <p:nvPr/>
        </p:nvSpPr>
        <p:spPr bwMode="auto">
          <a:xfrm>
            <a:off x="5076825" y="3429000"/>
            <a:ext cx="142875" cy="71438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TW" altLang="en-US">
              <a:solidFill>
                <a:srgbClr val="000000"/>
              </a:solidFill>
              <a:ea typeface="新細明體" pitchFamily="18" charset="-120"/>
              <a:cs typeface="新細明體" charset="0"/>
            </a:endParaRPr>
          </a:p>
        </p:txBody>
      </p:sp>
      <p:sp>
        <p:nvSpPr>
          <p:cNvPr id="148528" name="AutoShape 57"/>
          <p:cNvSpPr>
            <a:spLocks noChangeArrowheads="1"/>
          </p:cNvSpPr>
          <p:nvPr/>
        </p:nvSpPr>
        <p:spPr bwMode="auto">
          <a:xfrm>
            <a:off x="4573588" y="3357563"/>
            <a:ext cx="215900" cy="71437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760000"/>
              </a:gs>
              <a:gs pos="50000">
                <a:srgbClr val="FF0000"/>
              </a:gs>
              <a:gs pos="100000">
                <a:srgbClr val="760000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7226" name="Oval 58"/>
          <p:cNvSpPr>
            <a:spLocks noChangeArrowheads="1"/>
          </p:cNvSpPr>
          <p:nvPr/>
        </p:nvSpPr>
        <p:spPr bwMode="auto">
          <a:xfrm>
            <a:off x="4716463" y="3068638"/>
            <a:ext cx="73025" cy="73025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TW" altLang="en-US">
              <a:solidFill>
                <a:srgbClr val="000000"/>
              </a:solidFill>
              <a:ea typeface="新細明體" pitchFamily="18" charset="-120"/>
              <a:cs typeface="新細明體" charset="0"/>
            </a:endParaRPr>
          </a:p>
        </p:txBody>
      </p:sp>
      <p:sp>
        <p:nvSpPr>
          <p:cNvPr id="7227" name="AutoShape 59"/>
          <p:cNvSpPr>
            <a:spLocks noChangeArrowheads="1"/>
          </p:cNvSpPr>
          <p:nvPr/>
        </p:nvSpPr>
        <p:spPr bwMode="auto">
          <a:xfrm>
            <a:off x="4789488" y="3573463"/>
            <a:ext cx="142875" cy="71437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TW" altLang="en-US">
              <a:solidFill>
                <a:srgbClr val="000000"/>
              </a:solidFill>
              <a:ea typeface="新細明體" pitchFamily="18" charset="-120"/>
              <a:cs typeface="新細明體" charset="0"/>
            </a:endParaRPr>
          </a:p>
        </p:txBody>
      </p:sp>
      <p:sp>
        <p:nvSpPr>
          <p:cNvPr id="7228" name="Oval 60"/>
          <p:cNvSpPr>
            <a:spLocks noChangeArrowheads="1"/>
          </p:cNvSpPr>
          <p:nvPr/>
        </p:nvSpPr>
        <p:spPr bwMode="auto">
          <a:xfrm>
            <a:off x="5364163" y="3284538"/>
            <a:ext cx="73025" cy="73025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TW" altLang="en-US">
              <a:solidFill>
                <a:srgbClr val="000000"/>
              </a:solidFill>
              <a:ea typeface="新細明體" pitchFamily="18" charset="-120"/>
              <a:cs typeface="新細明體" charset="0"/>
            </a:endParaRPr>
          </a:p>
        </p:txBody>
      </p:sp>
      <p:sp>
        <p:nvSpPr>
          <p:cNvPr id="7229" name="Oval 61"/>
          <p:cNvSpPr>
            <a:spLocks noChangeArrowheads="1"/>
          </p:cNvSpPr>
          <p:nvPr/>
        </p:nvSpPr>
        <p:spPr bwMode="auto">
          <a:xfrm>
            <a:off x="4932363" y="3429000"/>
            <a:ext cx="73025" cy="73025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TW" altLang="en-US">
              <a:solidFill>
                <a:srgbClr val="000000"/>
              </a:solidFill>
              <a:ea typeface="新細明體" pitchFamily="18" charset="-120"/>
              <a:cs typeface="新細明體" charset="0"/>
            </a:endParaRPr>
          </a:p>
        </p:txBody>
      </p:sp>
      <p:sp>
        <p:nvSpPr>
          <p:cNvPr id="7230" name="AutoShape 62"/>
          <p:cNvSpPr>
            <a:spLocks noChangeArrowheads="1"/>
          </p:cNvSpPr>
          <p:nvPr/>
        </p:nvSpPr>
        <p:spPr bwMode="auto">
          <a:xfrm>
            <a:off x="5364163" y="3500438"/>
            <a:ext cx="142875" cy="71437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TW" altLang="en-US">
              <a:solidFill>
                <a:srgbClr val="000000"/>
              </a:solidFill>
              <a:ea typeface="新細明體" pitchFamily="18" charset="-120"/>
              <a:cs typeface="新細明體" charset="0"/>
            </a:endParaRPr>
          </a:p>
        </p:txBody>
      </p:sp>
      <p:sp>
        <p:nvSpPr>
          <p:cNvPr id="7231" name="AutoShape 63"/>
          <p:cNvSpPr>
            <a:spLocks noChangeArrowheads="1"/>
          </p:cNvSpPr>
          <p:nvPr/>
        </p:nvSpPr>
        <p:spPr bwMode="auto">
          <a:xfrm>
            <a:off x="5076825" y="3644900"/>
            <a:ext cx="142875" cy="71438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TW" altLang="en-US">
              <a:solidFill>
                <a:srgbClr val="000000"/>
              </a:solidFill>
              <a:ea typeface="新細明體" pitchFamily="18" charset="-120"/>
              <a:cs typeface="新細明體" charset="0"/>
            </a:endParaRPr>
          </a:p>
        </p:txBody>
      </p:sp>
      <p:sp>
        <p:nvSpPr>
          <p:cNvPr id="7232" name="Oval 64"/>
          <p:cNvSpPr>
            <a:spLocks noChangeArrowheads="1"/>
          </p:cNvSpPr>
          <p:nvPr/>
        </p:nvSpPr>
        <p:spPr bwMode="auto">
          <a:xfrm>
            <a:off x="5003800" y="2997200"/>
            <a:ext cx="73025" cy="73025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TW" altLang="en-US">
              <a:solidFill>
                <a:srgbClr val="000000"/>
              </a:solidFill>
              <a:ea typeface="新細明體" pitchFamily="18" charset="-120"/>
              <a:cs typeface="新細明體" charset="0"/>
            </a:endParaRPr>
          </a:p>
        </p:txBody>
      </p:sp>
      <p:sp>
        <p:nvSpPr>
          <p:cNvPr id="7233" name="Oval 65"/>
          <p:cNvSpPr>
            <a:spLocks noChangeArrowheads="1"/>
          </p:cNvSpPr>
          <p:nvPr/>
        </p:nvSpPr>
        <p:spPr bwMode="auto">
          <a:xfrm>
            <a:off x="5076825" y="2924175"/>
            <a:ext cx="73025" cy="73025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TW" altLang="en-US">
              <a:solidFill>
                <a:srgbClr val="000000"/>
              </a:solidFill>
              <a:ea typeface="新細明體" pitchFamily="18" charset="-120"/>
              <a:cs typeface="新細明體" charset="0"/>
            </a:endParaRPr>
          </a:p>
        </p:txBody>
      </p:sp>
      <p:sp>
        <p:nvSpPr>
          <p:cNvPr id="7234" name="Oval 66"/>
          <p:cNvSpPr>
            <a:spLocks noChangeArrowheads="1"/>
          </p:cNvSpPr>
          <p:nvPr/>
        </p:nvSpPr>
        <p:spPr bwMode="auto">
          <a:xfrm>
            <a:off x="5076825" y="2997200"/>
            <a:ext cx="73025" cy="73025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TW" altLang="en-US">
              <a:solidFill>
                <a:srgbClr val="000000"/>
              </a:solidFill>
              <a:ea typeface="新細明體" pitchFamily="18" charset="-120"/>
              <a:cs typeface="新細明體" charset="0"/>
            </a:endParaRPr>
          </a:p>
        </p:txBody>
      </p:sp>
      <p:sp>
        <p:nvSpPr>
          <p:cNvPr id="7235" name="Oval 67"/>
          <p:cNvSpPr>
            <a:spLocks noChangeArrowheads="1"/>
          </p:cNvSpPr>
          <p:nvPr/>
        </p:nvSpPr>
        <p:spPr bwMode="auto">
          <a:xfrm>
            <a:off x="4572000" y="3500438"/>
            <a:ext cx="73025" cy="73025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TW" altLang="en-US">
              <a:solidFill>
                <a:srgbClr val="000000"/>
              </a:solidFill>
              <a:ea typeface="新細明體" pitchFamily="18" charset="-120"/>
              <a:cs typeface="新細明體" charset="0"/>
            </a:endParaRPr>
          </a:p>
        </p:txBody>
      </p:sp>
      <p:sp>
        <p:nvSpPr>
          <p:cNvPr id="7236" name="Oval 68"/>
          <p:cNvSpPr>
            <a:spLocks noChangeArrowheads="1"/>
          </p:cNvSpPr>
          <p:nvPr/>
        </p:nvSpPr>
        <p:spPr bwMode="auto">
          <a:xfrm>
            <a:off x="4572000" y="3573463"/>
            <a:ext cx="73025" cy="73025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TW" altLang="en-US">
              <a:solidFill>
                <a:srgbClr val="000000"/>
              </a:solidFill>
              <a:ea typeface="新細明體" pitchFamily="18" charset="-120"/>
              <a:cs typeface="新細明體" charset="0"/>
            </a:endParaRPr>
          </a:p>
        </p:txBody>
      </p:sp>
      <p:sp>
        <p:nvSpPr>
          <p:cNvPr id="7237" name="Oval 69"/>
          <p:cNvSpPr>
            <a:spLocks noChangeArrowheads="1"/>
          </p:cNvSpPr>
          <p:nvPr/>
        </p:nvSpPr>
        <p:spPr bwMode="auto">
          <a:xfrm>
            <a:off x="4645025" y="3500438"/>
            <a:ext cx="73025" cy="73025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TW" altLang="en-US">
              <a:solidFill>
                <a:srgbClr val="000000"/>
              </a:solidFill>
              <a:ea typeface="新細明體" pitchFamily="18" charset="-120"/>
              <a:cs typeface="新細明體" charset="0"/>
            </a:endParaRPr>
          </a:p>
        </p:txBody>
      </p:sp>
      <p:sp>
        <p:nvSpPr>
          <p:cNvPr id="7238" name="Oval 70"/>
          <p:cNvSpPr>
            <a:spLocks noChangeArrowheads="1"/>
          </p:cNvSpPr>
          <p:nvPr/>
        </p:nvSpPr>
        <p:spPr bwMode="auto">
          <a:xfrm>
            <a:off x="4645025" y="3573463"/>
            <a:ext cx="73025" cy="73025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TW" altLang="en-US">
              <a:solidFill>
                <a:srgbClr val="000000"/>
              </a:solidFill>
              <a:ea typeface="新細明體" pitchFamily="18" charset="-120"/>
              <a:cs typeface="新細明體" charset="0"/>
            </a:endParaRPr>
          </a:p>
        </p:txBody>
      </p:sp>
      <p:sp>
        <p:nvSpPr>
          <p:cNvPr id="7239" name="AutoShape 71"/>
          <p:cNvSpPr>
            <a:spLocks noChangeArrowheads="1"/>
          </p:cNvSpPr>
          <p:nvPr/>
        </p:nvSpPr>
        <p:spPr bwMode="auto">
          <a:xfrm>
            <a:off x="5292725" y="2997200"/>
            <a:ext cx="142875" cy="71438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TW" altLang="en-US">
              <a:solidFill>
                <a:srgbClr val="000000"/>
              </a:solidFill>
              <a:ea typeface="新細明體" pitchFamily="18" charset="-120"/>
              <a:cs typeface="新細明體" charset="0"/>
            </a:endParaRPr>
          </a:p>
        </p:txBody>
      </p:sp>
      <p:sp>
        <p:nvSpPr>
          <p:cNvPr id="7240" name="AutoShape 72"/>
          <p:cNvSpPr>
            <a:spLocks noChangeArrowheads="1"/>
          </p:cNvSpPr>
          <p:nvPr/>
        </p:nvSpPr>
        <p:spPr bwMode="auto">
          <a:xfrm>
            <a:off x="4860925" y="2852738"/>
            <a:ext cx="142875" cy="71437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TW" altLang="en-US">
              <a:solidFill>
                <a:srgbClr val="000000"/>
              </a:solidFill>
              <a:ea typeface="新細明體" pitchFamily="18" charset="-120"/>
              <a:cs typeface="新細明體" charset="0"/>
            </a:endParaRPr>
          </a:p>
        </p:txBody>
      </p:sp>
      <p:sp>
        <p:nvSpPr>
          <p:cNvPr id="7241" name="AutoShape 73"/>
          <p:cNvSpPr>
            <a:spLocks noChangeArrowheads="1"/>
          </p:cNvSpPr>
          <p:nvPr/>
        </p:nvSpPr>
        <p:spPr bwMode="auto">
          <a:xfrm>
            <a:off x="4572000" y="2997200"/>
            <a:ext cx="142875" cy="71438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TW" altLang="en-US">
              <a:solidFill>
                <a:srgbClr val="000000"/>
              </a:solidFill>
              <a:ea typeface="新細明體" pitchFamily="18" charset="-120"/>
              <a:cs typeface="新細明體" charset="0"/>
            </a:endParaRPr>
          </a:p>
        </p:txBody>
      </p:sp>
      <p:sp>
        <p:nvSpPr>
          <p:cNvPr id="148545" name="AutoShape 74"/>
          <p:cNvSpPr>
            <a:spLocks noChangeArrowheads="1"/>
          </p:cNvSpPr>
          <p:nvPr/>
        </p:nvSpPr>
        <p:spPr bwMode="auto">
          <a:xfrm>
            <a:off x="4860925" y="3716338"/>
            <a:ext cx="215900" cy="71437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760000"/>
              </a:gs>
              <a:gs pos="50000">
                <a:srgbClr val="FF0000"/>
              </a:gs>
              <a:gs pos="100000">
                <a:srgbClr val="760000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148546" name="Oval 75"/>
          <p:cNvSpPr>
            <a:spLocks noChangeArrowheads="1"/>
          </p:cNvSpPr>
          <p:nvPr/>
        </p:nvSpPr>
        <p:spPr bwMode="auto">
          <a:xfrm>
            <a:off x="6588125" y="2708275"/>
            <a:ext cx="1295400" cy="1223963"/>
          </a:xfrm>
          <a:prstGeom prst="ellipse">
            <a:avLst/>
          </a:prstGeom>
          <a:gradFill rotWithShape="1">
            <a:gsLst>
              <a:gs pos="0">
                <a:srgbClr val="D5EAFF"/>
              </a:gs>
              <a:gs pos="100000">
                <a:srgbClr val="99CCFF"/>
              </a:gs>
            </a:gsLst>
            <a:path path="shape">
              <a:fillToRect l="50000" t="50000" r="50000" b="50000"/>
            </a:path>
          </a:gra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148547" name="AutoShape 76"/>
          <p:cNvSpPr>
            <a:spLocks noChangeArrowheads="1"/>
          </p:cNvSpPr>
          <p:nvPr/>
        </p:nvSpPr>
        <p:spPr bwMode="auto">
          <a:xfrm>
            <a:off x="7092950" y="3213100"/>
            <a:ext cx="215900" cy="71438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760000"/>
              </a:gs>
              <a:gs pos="50000">
                <a:srgbClr val="FF0000"/>
              </a:gs>
              <a:gs pos="100000">
                <a:srgbClr val="760000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148548" name="Oval 77"/>
          <p:cNvSpPr>
            <a:spLocks noChangeArrowheads="1"/>
          </p:cNvSpPr>
          <p:nvPr/>
        </p:nvSpPr>
        <p:spPr bwMode="auto">
          <a:xfrm>
            <a:off x="7235825" y="2924175"/>
            <a:ext cx="73025" cy="73025"/>
          </a:xfrm>
          <a:prstGeom prst="ellipse">
            <a:avLst/>
          </a:prstGeom>
          <a:gradFill rotWithShape="1">
            <a:gsLst>
              <a:gs pos="0">
                <a:schemeClr val="accent1"/>
              </a:gs>
              <a:gs pos="100000">
                <a:srgbClr val="3399FF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148549" name="AutoShape 78"/>
          <p:cNvSpPr>
            <a:spLocks noChangeArrowheads="1"/>
          </p:cNvSpPr>
          <p:nvPr/>
        </p:nvSpPr>
        <p:spPr bwMode="auto">
          <a:xfrm>
            <a:off x="7308850" y="3429000"/>
            <a:ext cx="142875" cy="71438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/>
              </a:gs>
              <a:gs pos="100000">
                <a:srgbClr val="3399FF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148550" name="AutoShape 79"/>
          <p:cNvSpPr>
            <a:spLocks noChangeArrowheads="1"/>
          </p:cNvSpPr>
          <p:nvPr/>
        </p:nvSpPr>
        <p:spPr bwMode="auto">
          <a:xfrm>
            <a:off x="6805613" y="3357563"/>
            <a:ext cx="215900" cy="71437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760000"/>
              </a:gs>
              <a:gs pos="50000">
                <a:srgbClr val="FF0000"/>
              </a:gs>
              <a:gs pos="100000">
                <a:srgbClr val="760000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148551" name="Oval 80"/>
          <p:cNvSpPr>
            <a:spLocks noChangeArrowheads="1"/>
          </p:cNvSpPr>
          <p:nvPr/>
        </p:nvSpPr>
        <p:spPr bwMode="auto">
          <a:xfrm>
            <a:off x="6948488" y="3068638"/>
            <a:ext cx="73025" cy="73025"/>
          </a:xfrm>
          <a:prstGeom prst="ellipse">
            <a:avLst/>
          </a:prstGeom>
          <a:gradFill rotWithShape="1">
            <a:gsLst>
              <a:gs pos="0">
                <a:schemeClr val="accent1"/>
              </a:gs>
              <a:gs pos="100000">
                <a:srgbClr val="3399FF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148552" name="AutoShape 81"/>
          <p:cNvSpPr>
            <a:spLocks noChangeArrowheads="1"/>
          </p:cNvSpPr>
          <p:nvPr/>
        </p:nvSpPr>
        <p:spPr bwMode="auto">
          <a:xfrm>
            <a:off x="7021513" y="3573463"/>
            <a:ext cx="142875" cy="71437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/>
              </a:gs>
              <a:gs pos="100000">
                <a:srgbClr val="3399FF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148553" name="Oval 82"/>
          <p:cNvSpPr>
            <a:spLocks noChangeArrowheads="1"/>
          </p:cNvSpPr>
          <p:nvPr/>
        </p:nvSpPr>
        <p:spPr bwMode="auto">
          <a:xfrm>
            <a:off x="7596188" y="3284538"/>
            <a:ext cx="73025" cy="73025"/>
          </a:xfrm>
          <a:prstGeom prst="ellipse">
            <a:avLst/>
          </a:prstGeom>
          <a:gradFill rotWithShape="1">
            <a:gsLst>
              <a:gs pos="0">
                <a:schemeClr val="accent1"/>
              </a:gs>
              <a:gs pos="100000">
                <a:srgbClr val="3399FF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148554" name="Oval 83"/>
          <p:cNvSpPr>
            <a:spLocks noChangeArrowheads="1"/>
          </p:cNvSpPr>
          <p:nvPr/>
        </p:nvSpPr>
        <p:spPr bwMode="auto">
          <a:xfrm>
            <a:off x="7164388" y="3429000"/>
            <a:ext cx="73025" cy="73025"/>
          </a:xfrm>
          <a:prstGeom prst="ellipse">
            <a:avLst/>
          </a:prstGeom>
          <a:gradFill rotWithShape="1">
            <a:gsLst>
              <a:gs pos="0">
                <a:schemeClr val="accent1"/>
              </a:gs>
              <a:gs pos="100000">
                <a:srgbClr val="3399FF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148555" name="AutoShape 84"/>
          <p:cNvSpPr>
            <a:spLocks noChangeArrowheads="1"/>
          </p:cNvSpPr>
          <p:nvPr/>
        </p:nvSpPr>
        <p:spPr bwMode="auto">
          <a:xfrm>
            <a:off x="7596188" y="3500438"/>
            <a:ext cx="142875" cy="71437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/>
              </a:gs>
              <a:gs pos="100000">
                <a:srgbClr val="3399FF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148556" name="AutoShape 85"/>
          <p:cNvSpPr>
            <a:spLocks noChangeArrowheads="1"/>
          </p:cNvSpPr>
          <p:nvPr/>
        </p:nvSpPr>
        <p:spPr bwMode="auto">
          <a:xfrm>
            <a:off x="7308850" y="3644900"/>
            <a:ext cx="142875" cy="71438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/>
              </a:gs>
              <a:gs pos="100000">
                <a:srgbClr val="3399FF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148557" name="Oval 86"/>
          <p:cNvSpPr>
            <a:spLocks noChangeArrowheads="1"/>
          </p:cNvSpPr>
          <p:nvPr/>
        </p:nvSpPr>
        <p:spPr bwMode="auto">
          <a:xfrm>
            <a:off x="7235825" y="2997200"/>
            <a:ext cx="73025" cy="73025"/>
          </a:xfrm>
          <a:prstGeom prst="ellipse">
            <a:avLst/>
          </a:prstGeom>
          <a:gradFill rotWithShape="1">
            <a:gsLst>
              <a:gs pos="0">
                <a:schemeClr val="accent1"/>
              </a:gs>
              <a:gs pos="100000">
                <a:srgbClr val="3399FF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148558" name="Oval 87"/>
          <p:cNvSpPr>
            <a:spLocks noChangeArrowheads="1"/>
          </p:cNvSpPr>
          <p:nvPr/>
        </p:nvSpPr>
        <p:spPr bwMode="auto">
          <a:xfrm>
            <a:off x="7308850" y="2924175"/>
            <a:ext cx="73025" cy="73025"/>
          </a:xfrm>
          <a:prstGeom prst="ellipse">
            <a:avLst/>
          </a:prstGeom>
          <a:gradFill rotWithShape="1">
            <a:gsLst>
              <a:gs pos="0">
                <a:schemeClr val="accent1"/>
              </a:gs>
              <a:gs pos="100000">
                <a:srgbClr val="3399FF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148559" name="Oval 88"/>
          <p:cNvSpPr>
            <a:spLocks noChangeArrowheads="1"/>
          </p:cNvSpPr>
          <p:nvPr/>
        </p:nvSpPr>
        <p:spPr bwMode="auto">
          <a:xfrm>
            <a:off x="7308850" y="2997200"/>
            <a:ext cx="73025" cy="73025"/>
          </a:xfrm>
          <a:prstGeom prst="ellipse">
            <a:avLst/>
          </a:prstGeom>
          <a:gradFill rotWithShape="1">
            <a:gsLst>
              <a:gs pos="0">
                <a:schemeClr val="accent1"/>
              </a:gs>
              <a:gs pos="100000">
                <a:srgbClr val="3399FF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148560" name="Oval 89"/>
          <p:cNvSpPr>
            <a:spLocks noChangeArrowheads="1"/>
          </p:cNvSpPr>
          <p:nvPr/>
        </p:nvSpPr>
        <p:spPr bwMode="auto">
          <a:xfrm>
            <a:off x="6804025" y="3500438"/>
            <a:ext cx="73025" cy="73025"/>
          </a:xfrm>
          <a:prstGeom prst="ellipse">
            <a:avLst/>
          </a:prstGeom>
          <a:gradFill rotWithShape="1">
            <a:gsLst>
              <a:gs pos="0">
                <a:schemeClr val="accent1"/>
              </a:gs>
              <a:gs pos="100000">
                <a:srgbClr val="3399FF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148561" name="Oval 90"/>
          <p:cNvSpPr>
            <a:spLocks noChangeArrowheads="1"/>
          </p:cNvSpPr>
          <p:nvPr/>
        </p:nvSpPr>
        <p:spPr bwMode="auto">
          <a:xfrm>
            <a:off x="6804025" y="3573463"/>
            <a:ext cx="73025" cy="73025"/>
          </a:xfrm>
          <a:prstGeom prst="ellipse">
            <a:avLst/>
          </a:prstGeom>
          <a:gradFill rotWithShape="1">
            <a:gsLst>
              <a:gs pos="0">
                <a:schemeClr val="accent1"/>
              </a:gs>
              <a:gs pos="100000">
                <a:srgbClr val="3399FF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148562" name="Oval 91"/>
          <p:cNvSpPr>
            <a:spLocks noChangeArrowheads="1"/>
          </p:cNvSpPr>
          <p:nvPr/>
        </p:nvSpPr>
        <p:spPr bwMode="auto">
          <a:xfrm>
            <a:off x="6877050" y="3500438"/>
            <a:ext cx="73025" cy="73025"/>
          </a:xfrm>
          <a:prstGeom prst="ellipse">
            <a:avLst/>
          </a:prstGeom>
          <a:gradFill rotWithShape="1">
            <a:gsLst>
              <a:gs pos="0">
                <a:schemeClr val="accent1"/>
              </a:gs>
              <a:gs pos="100000">
                <a:srgbClr val="3399FF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148563" name="Oval 92"/>
          <p:cNvSpPr>
            <a:spLocks noChangeArrowheads="1"/>
          </p:cNvSpPr>
          <p:nvPr/>
        </p:nvSpPr>
        <p:spPr bwMode="auto">
          <a:xfrm>
            <a:off x="6877050" y="3573463"/>
            <a:ext cx="73025" cy="73025"/>
          </a:xfrm>
          <a:prstGeom prst="ellipse">
            <a:avLst/>
          </a:prstGeom>
          <a:gradFill rotWithShape="1">
            <a:gsLst>
              <a:gs pos="0">
                <a:schemeClr val="accent1"/>
              </a:gs>
              <a:gs pos="100000">
                <a:srgbClr val="3399FF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148564" name="AutoShape 93"/>
          <p:cNvSpPr>
            <a:spLocks noChangeArrowheads="1"/>
          </p:cNvSpPr>
          <p:nvPr/>
        </p:nvSpPr>
        <p:spPr bwMode="auto">
          <a:xfrm>
            <a:off x="7524750" y="2997200"/>
            <a:ext cx="142875" cy="71438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/>
              </a:gs>
              <a:gs pos="100000">
                <a:srgbClr val="3399FF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148565" name="AutoShape 94"/>
          <p:cNvSpPr>
            <a:spLocks noChangeArrowheads="1"/>
          </p:cNvSpPr>
          <p:nvPr/>
        </p:nvSpPr>
        <p:spPr bwMode="auto">
          <a:xfrm>
            <a:off x="7092950" y="2852738"/>
            <a:ext cx="142875" cy="71437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/>
              </a:gs>
              <a:gs pos="100000">
                <a:srgbClr val="3399FF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148566" name="AutoShape 95"/>
          <p:cNvSpPr>
            <a:spLocks noChangeArrowheads="1"/>
          </p:cNvSpPr>
          <p:nvPr/>
        </p:nvSpPr>
        <p:spPr bwMode="auto">
          <a:xfrm>
            <a:off x="6804025" y="2997200"/>
            <a:ext cx="142875" cy="71438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/>
              </a:gs>
              <a:gs pos="100000">
                <a:srgbClr val="3399FF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148567" name="AutoShape 96"/>
          <p:cNvSpPr>
            <a:spLocks noChangeArrowheads="1"/>
          </p:cNvSpPr>
          <p:nvPr/>
        </p:nvSpPr>
        <p:spPr bwMode="auto">
          <a:xfrm>
            <a:off x="7092950" y="3716338"/>
            <a:ext cx="215900" cy="71437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760000"/>
              </a:gs>
              <a:gs pos="50000">
                <a:srgbClr val="FF0000"/>
              </a:gs>
              <a:gs pos="100000">
                <a:srgbClr val="760000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148568" name="Text Box 97"/>
          <p:cNvSpPr txBox="1">
            <a:spLocks noChangeArrowheads="1"/>
          </p:cNvSpPr>
          <p:nvPr/>
        </p:nvSpPr>
        <p:spPr bwMode="auto">
          <a:xfrm>
            <a:off x="179388" y="427038"/>
            <a:ext cx="1517650" cy="9144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5400" i="1" dirty="0">
                <a:solidFill>
                  <a:srgbClr val="99CC00"/>
                </a:solidFill>
              </a:rPr>
              <a:t>AFS</a:t>
            </a:r>
          </a:p>
        </p:txBody>
      </p:sp>
      <p:sp>
        <p:nvSpPr>
          <p:cNvPr id="92" name="投影片編號版面配置區 11"/>
          <p:cNvSpPr txBox="1">
            <a:spLocks/>
          </p:cNvSpPr>
          <p:nvPr/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CB63094-FF0A-4608-8B87-6B8E961BABC9}" type="slidenum">
              <a:rPr kumimoji="1" lang="en-US" altLang="zh-TW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新細明體" charset="-12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1" lang="en-US" altLang="zh-TW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新細明體" charset="-120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5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步驟一</a:t>
            </a:r>
          </a:p>
        </p:txBody>
      </p:sp>
      <p:sp>
        <p:nvSpPr>
          <p:cNvPr id="149506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/>
              <a:t>拭淨玻片。</a:t>
            </a:r>
          </a:p>
          <a:p>
            <a:r>
              <a:rPr lang="zh-TW" altLang="en-US" dirty="0" smtClean="0"/>
              <a:t>以無菌操作，每菌分別製備一抹片。於空氣中自然乾燥，並加以熱固定。</a:t>
            </a:r>
          </a:p>
          <a:p>
            <a:pPr hangingPunct="1"/>
            <a:r>
              <a:rPr lang="zh-TW" altLang="en-US" dirty="0" smtClean="0"/>
              <a:t>將塗抹覆以石炭酸複紅，置溫熱之電熱板上，使蒸熱約</a:t>
            </a:r>
            <a:r>
              <a:rPr lang="en-US" altLang="zh-TW" dirty="0" smtClean="0"/>
              <a:t>5</a:t>
            </a:r>
            <a:r>
              <a:rPr lang="zh-TW" altLang="en-US" dirty="0" smtClean="0"/>
              <a:t>分鐘。注意勿使染液蒸發，需要時補充之。並調節電熱板至適宜溫度，以防沸騰。若用不加熱法，可將塗抹覆以含有</a:t>
            </a:r>
            <a:r>
              <a:rPr lang="en-US" altLang="zh-TW" dirty="0" err="1" smtClean="0"/>
              <a:t>Turditol</a:t>
            </a:r>
            <a:r>
              <a:rPr lang="zh-TW" altLang="en-US" dirty="0" smtClean="0"/>
              <a:t>之石炭酸複紅，染色</a:t>
            </a:r>
            <a:r>
              <a:rPr lang="en-US" altLang="zh-TW" dirty="0" smtClean="0"/>
              <a:t>3~5</a:t>
            </a:r>
            <a:r>
              <a:rPr lang="zh-TW" altLang="en-US" dirty="0" smtClean="0"/>
              <a:t>分鐘。</a:t>
            </a:r>
          </a:p>
        </p:txBody>
      </p:sp>
      <p:sp>
        <p:nvSpPr>
          <p:cNvPr id="149507" name="文字方塊 3"/>
          <p:cNvSpPr txBox="1">
            <a:spLocks noChangeArrowheads="1"/>
          </p:cNvSpPr>
          <p:nvPr/>
        </p:nvSpPr>
        <p:spPr bwMode="auto">
          <a:xfrm>
            <a:off x="4799013" y="6367463"/>
            <a:ext cx="26479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2400"/>
              <a:t>依染劑說明書為主</a:t>
            </a:r>
          </a:p>
        </p:txBody>
      </p:sp>
      <p:sp>
        <p:nvSpPr>
          <p:cNvPr id="7" name="投影片編號版面配置區 11"/>
          <p:cNvSpPr txBox="1">
            <a:spLocks/>
          </p:cNvSpPr>
          <p:nvPr/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CB63094-FF0A-4608-8B87-6B8E961BABC9}" type="slidenum">
              <a:rPr kumimoji="1" lang="en-US" altLang="zh-TW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新細明體" charset="-12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1" lang="en-US" altLang="zh-TW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新細明體" charset="-120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29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步驟二</a:t>
            </a:r>
          </a:p>
        </p:txBody>
      </p:sp>
      <p:sp>
        <p:nvSpPr>
          <p:cNvPr id="150530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smtClean="0"/>
              <a:t>將玻片放置冷卻，而後以水洗之。</a:t>
            </a:r>
          </a:p>
          <a:p>
            <a:r>
              <a:rPr lang="zh-TW" altLang="en-US" smtClean="0"/>
              <a:t>逐滴加入酸性酒精脫色</a:t>
            </a:r>
            <a:r>
              <a:rPr lang="en-US" altLang="zh-TW" smtClean="0"/>
              <a:t> </a:t>
            </a:r>
            <a:r>
              <a:rPr lang="zh-TW" altLang="en-US" smtClean="0"/>
              <a:t>，至無石炭酸複紅洗出即可。（約</a:t>
            </a:r>
            <a:r>
              <a:rPr lang="en-US" altLang="zh-TW" smtClean="0"/>
              <a:t> 15</a:t>
            </a:r>
            <a:r>
              <a:rPr lang="zh-TW" altLang="en-US" smtClean="0"/>
              <a:t>秒）</a:t>
            </a:r>
          </a:p>
          <a:p>
            <a:r>
              <a:rPr lang="zh-TW" altLang="en-US" smtClean="0"/>
              <a:t>以甲烯藍複染</a:t>
            </a:r>
            <a:r>
              <a:rPr lang="en-US" altLang="zh-TW" smtClean="0"/>
              <a:t>2</a:t>
            </a:r>
            <a:r>
              <a:rPr lang="zh-TW" altLang="en-US" smtClean="0"/>
              <a:t>分鐘。</a:t>
            </a:r>
          </a:p>
          <a:p>
            <a:r>
              <a:rPr lang="zh-TW" altLang="en-US" smtClean="0"/>
              <a:t>以水輕洗之。</a:t>
            </a:r>
          </a:p>
          <a:p>
            <a:r>
              <a:rPr lang="zh-TW" altLang="en-US" smtClean="0"/>
              <a:t>以吸水紙拭乾，並用油鏡觀察。</a:t>
            </a:r>
          </a:p>
          <a:p>
            <a:endParaRPr lang="zh-TW" altLang="en-US" smtClean="0"/>
          </a:p>
        </p:txBody>
      </p:sp>
      <p:sp>
        <p:nvSpPr>
          <p:cNvPr id="150531" name="文字方塊 3"/>
          <p:cNvSpPr txBox="1">
            <a:spLocks noChangeArrowheads="1"/>
          </p:cNvSpPr>
          <p:nvPr/>
        </p:nvSpPr>
        <p:spPr bwMode="auto">
          <a:xfrm>
            <a:off x="5491163" y="5943600"/>
            <a:ext cx="264636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2400"/>
              <a:t>依染劑說明書為主</a:t>
            </a:r>
          </a:p>
        </p:txBody>
      </p:sp>
      <p:sp>
        <p:nvSpPr>
          <p:cNvPr id="7" name="投影片編號版面配置區 11"/>
          <p:cNvSpPr txBox="1">
            <a:spLocks/>
          </p:cNvSpPr>
          <p:nvPr/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CB63094-FF0A-4608-8B87-6B8E961BABC9}" type="slidenum">
              <a:rPr kumimoji="1" lang="en-US" altLang="zh-TW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新細明體" charset="-12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1" lang="en-US" altLang="zh-TW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新細明體" charset="-120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3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 smtClean="0"/>
          </a:p>
        </p:txBody>
      </p:sp>
      <p:pic>
        <p:nvPicPr>
          <p:cNvPr id="151554" name="內容版面配置區 3" descr="螢幕快照 2013-10-07 下午1.15.16.pn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rcRect l="-5043" r="-5043"/>
          <a:stretch>
            <a:fillRect/>
          </a:stretch>
        </p:blipFill>
        <p:spPr>
          <a:xfrm>
            <a:off x="-333077" y="687388"/>
            <a:ext cx="9888538" cy="5438775"/>
          </a:xfrm>
        </p:spPr>
      </p:pic>
      <p:sp>
        <p:nvSpPr>
          <p:cNvPr id="6" name="投影片編號版面配置區 11"/>
          <p:cNvSpPr txBox="1">
            <a:spLocks/>
          </p:cNvSpPr>
          <p:nvPr/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CB63094-FF0A-4608-8B87-6B8E961BABC9}" type="slidenum">
              <a:rPr kumimoji="1" lang="en-US" altLang="zh-TW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新細明體" charset="-12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1" lang="en-US" altLang="zh-TW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新細明體" charset="-120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7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60350"/>
            <a:ext cx="9144000" cy="993775"/>
          </a:xfrm>
        </p:spPr>
        <p:txBody>
          <a:bodyPr/>
          <a:lstStyle/>
          <a:p>
            <a:pPr eaLnBrk="1" hangingPunct="1"/>
            <a:r>
              <a:rPr lang="en-US" altLang="zh-TW" sz="4000" b="1" dirty="0" smtClean="0"/>
              <a:t>What Does AFB Smear Tells Us?</a:t>
            </a:r>
          </a:p>
        </p:txBody>
      </p:sp>
      <p:sp>
        <p:nvSpPr>
          <p:cNvPr id="15257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0063" y="1412875"/>
            <a:ext cx="7966075" cy="4587875"/>
          </a:xfrm>
        </p:spPr>
        <p:txBody>
          <a:bodyPr/>
          <a:lstStyle/>
          <a:p>
            <a:pPr algn="just" eaLnBrk="1" hangingPunct="1">
              <a:buSzPct val="60000"/>
              <a:buFont typeface="Wingdings" pitchFamily="2" charset="2"/>
              <a:buBlip>
                <a:blip r:embed="rId4"/>
              </a:buBlip>
            </a:pPr>
            <a:r>
              <a:rPr lang="en-US" altLang="zh-TW" sz="2800" smtClean="0"/>
              <a:t>IF positive, it is </a:t>
            </a:r>
            <a:r>
              <a:rPr lang="en-US" altLang="zh-TW" sz="2800" smtClean="0">
                <a:solidFill>
                  <a:srgbClr val="FFFF66"/>
                </a:solidFill>
              </a:rPr>
              <a:t>TB or NTM (Non-TB Mycobacterium)</a:t>
            </a:r>
            <a:r>
              <a:rPr lang="en-US" altLang="zh-TW" sz="2800" smtClean="0"/>
              <a:t> infection.</a:t>
            </a:r>
          </a:p>
          <a:p>
            <a:pPr algn="just" eaLnBrk="1" hangingPunct="1">
              <a:buSzPct val="60000"/>
              <a:buFont typeface="Wingdings" pitchFamily="2" charset="2"/>
              <a:buBlip>
                <a:blip r:embed="rId4"/>
              </a:buBlip>
            </a:pPr>
            <a:r>
              <a:rPr lang="en-US" altLang="zh-TW" sz="2800" smtClean="0"/>
              <a:t>If negative, no infection or infection but less than 10</a:t>
            </a:r>
            <a:r>
              <a:rPr lang="en-US" altLang="zh-TW" sz="2800" baseline="30000" smtClean="0"/>
              <a:t>5 </a:t>
            </a:r>
            <a:r>
              <a:rPr lang="en-US" altLang="zh-TW" sz="2800" smtClean="0"/>
              <a:t>AFB/ml in the specimen</a:t>
            </a:r>
          </a:p>
          <a:p>
            <a:pPr algn="just" eaLnBrk="1" hangingPunct="1">
              <a:buSzPct val="60000"/>
              <a:buFont typeface="Wingdings" pitchFamily="2" charset="2"/>
              <a:buBlip>
                <a:blip r:embed="rId4"/>
              </a:buBlip>
            </a:pPr>
            <a:r>
              <a:rPr lang="en-US" altLang="zh-TW" sz="2800" smtClean="0"/>
              <a:t>50% culture-positive are Smear-negative</a:t>
            </a:r>
          </a:p>
          <a:p>
            <a:pPr algn="just" eaLnBrk="1" hangingPunct="1">
              <a:buFontTx/>
              <a:buNone/>
            </a:pPr>
            <a:r>
              <a:rPr lang="en-US" altLang="zh-TW" sz="2800" smtClean="0"/>
              <a:t>    </a:t>
            </a:r>
          </a:p>
          <a:p>
            <a:pPr algn="just" eaLnBrk="1" hangingPunct="1">
              <a:buFontTx/>
              <a:buNone/>
            </a:pPr>
            <a:r>
              <a:rPr lang="en-US" altLang="zh-TW" sz="2800" smtClean="0"/>
              <a:t>Still it is the Most Widely Used Test Worldwide And has had a Great Role in TB Diagnosis</a:t>
            </a:r>
          </a:p>
        </p:txBody>
      </p:sp>
      <p:sp>
        <p:nvSpPr>
          <p:cNvPr id="6" name="投影片編號版面配置區 11"/>
          <p:cNvSpPr txBox="1">
            <a:spLocks/>
          </p:cNvSpPr>
          <p:nvPr/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CB63094-FF0A-4608-8B87-6B8E961BABC9}" type="slidenum">
              <a:rPr kumimoji="1" lang="en-US" altLang="zh-TW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新細明體" charset="-12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1" lang="en-US" altLang="zh-TW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新細明體" charset="-120"/>
              <a:cs typeface="+mn-cs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5140990" y="6088128"/>
            <a:ext cx="21470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TW" dirty="0" smtClean="0"/>
              <a:t>Data from US CDC</a:t>
            </a:r>
            <a:endParaRPr kumimoji="1" lang="zh-TW" altLang="en-US" dirty="0"/>
          </a:p>
        </p:txBody>
      </p:sp>
    </p:spTree>
    <p:custDataLst>
      <p:tags r:id="rId1"/>
    </p:custDataLst>
  </p:cSld>
  <p:clrMapOvr>
    <a:masterClrMapping/>
  </p:clrMapOvr>
  <p:transition spd="med">
    <p:cut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1" name="Rectangle 2"/>
          <p:cNvSpPr>
            <a:spLocks noChangeArrowheads="1"/>
          </p:cNvSpPr>
          <p:nvPr/>
        </p:nvSpPr>
        <p:spPr bwMode="auto">
          <a:xfrm>
            <a:off x="539750" y="2349500"/>
            <a:ext cx="8231188" cy="352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just">
              <a:lnSpc>
                <a:spcPct val="115000"/>
              </a:lnSpc>
              <a:spcBef>
                <a:spcPct val="20000"/>
              </a:spcBef>
            </a:pPr>
            <a:r>
              <a:rPr lang="en-US" altLang="zh-TW" sz="2800">
                <a:solidFill>
                  <a:srgbClr val="FFFFFF"/>
                </a:solidFill>
              </a:rPr>
              <a:t>1.A minimum of </a:t>
            </a:r>
            <a:r>
              <a:rPr lang="en-US" altLang="zh-TW" sz="2800">
                <a:solidFill>
                  <a:srgbClr val="FFFF00"/>
                </a:solidFill>
              </a:rPr>
              <a:t>100,000</a:t>
            </a:r>
            <a:r>
              <a:rPr lang="en-US" altLang="zh-TW" sz="2800">
                <a:solidFill>
                  <a:srgbClr val="FFFFFF"/>
                </a:solidFill>
              </a:rPr>
              <a:t> tubercle bacilli per millilitre of sputum are necessary to be seen on microscopy.</a:t>
            </a:r>
          </a:p>
          <a:p>
            <a:pPr marL="342900" indent="-342900" algn="just">
              <a:lnSpc>
                <a:spcPct val="115000"/>
              </a:lnSpc>
              <a:spcBef>
                <a:spcPct val="20000"/>
              </a:spcBef>
            </a:pPr>
            <a:r>
              <a:rPr lang="en-US" altLang="zh-TW" sz="2800">
                <a:solidFill>
                  <a:srgbClr val="FFFFFF"/>
                </a:solidFill>
              </a:rPr>
              <a:t>2.Apparently only a few </a:t>
            </a:r>
            <a:r>
              <a:rPr lang="en-US" altLang="zh-TW" sz="2800">
                <a:solidFill>
                  <a:srgbClr val="FFFF00"/>
                </a:solidFill>
              </a:rPr>
              <a:t>hundred </a:t>
            </a:r>
            <a:r>
              <a:rPr lang="en-US" altLang="zh-TW" sz="2800">
                <a:solidFill>
                  <a:srgbClr val="FFFFFF"/>
                </a:solidFill>
              </a:rPr>
              <a:t>bacilli per millilitre of sputum are sufficient to be detected by culture.</a:t>
            </a:r>
          </a:p>
          <a:p>
            <a:pPr marL="342900" indent="-342900" algn="just">
              <a:lnSpc>
                <a:spcPct val="115000"/>
              </a:lnSpc>
              <a:spcBef>
                <a:spcPct val="20000"/>
              </a:spcBef>
            </a:pPr>
            <a:endParaRPr lang="en-US" altLang="zh-TW" sz="2800">
              <a:solidFill>
                <a:srgbClr val="FFFFFF"/>
              </a:solidFill>
            </a:endParaRPr>
          </a:p>
        </p:txBody>
      </p:sp>
      <p:sp>
        <p:nvSpPr>
          <p:cNvPr id="153602" name="Rectangle 3"/>
          <p:cNvSpPr>
            <a:spLocks noChangeArrowheads="1"/>
          </p:cNvSpPr>
          <p:nvPr/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en-US" altLang="zh-TW" sz="4400" dirty="0">
              <a:solidFill>
                <a:srgbClr val="FFFF00"/>
              </a:solidFill>
            </a:endParaRPr>
          </a:p>
        </p:txBody>
      </p:sp>
      <p:sp>
        <p:nvSpPr>
          <p:cNvPr id="6" name="投影片編號版面配置區 11"/>
          <p:cNvSpPr txBox="1">
            <a:spLocks/>
          </p:cNvSpPr>
          <p:nvPr/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CB63094-FF0A-4608-8B87-6B8E961BABC9}" type="slidenum">
              <a:rPr kumimoji="1" lang="en-US" altLang="zh-TW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新細明體" charset="-12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1" lang="en-US" altLang="zh-TW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新細明體" charset="-120"/>
              <a:cs typeface="+mn-cs"/>
            </a:endParaRPr>
          </a:p>
        </p:txBody>
      </p:sp>
      <p:sp>
        <p:nvSpPr>
          <p:cNvPr id="5" name="標題 4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rtl="0" fontAlgn="base"/>
            <a:r>
              <a:rPr kumimoji="1" lang="en-US" altLang="zh-TW" sz="4400" kern="1200" dirty="0" smtClean="0">
                <a:solidFill>
                  <a:srgbClr val="FFFF00"/>
                </a:solidFill>
                <a:latin typeface="Arial"/>
                <a:ea typeface="新細明體"/>
                <a:cs typeface="+mn-cs"/>
              </a:rPr>
              <a:t>BACTERIOLOGY</a:t>
            </a:r>
            <a:endParaRPr lang="zh-TW" altLang="en-US" dirty="0"/>
          </a:p>
        </p:txBody>
      </p:sp>
      <p:sp>
        <p:nvSpPr>
          <p:cNvPr id="8" name="文字方塊 7"/>
          <p:cNvSpPr txBox="1"/>
          <p:nvPr/>
        </p:nvSpPr>
        <p:spPr>
          <a:xfrm>
            <a:off x="5140990" y="6088128"/>
            <a:ext cx="21470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TW" dirty="0" smtClean="0"/>
              <a:t>Data from US CDC</a:t>
            </a:r>
            <a:endParaRPr kumimoji="1" lang="zh-TW" altLang="en-US" dirty="0"/>
          </a:p>
        </p:txBody>
      </p:sp>
    </p:spTree>
    <p:custDataLst>
      <p:tags r:id="rId1"/>
    </p:custDataLst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投影片編號版面配置區 11"/>
          <p:cNvSpPr txBox="1">
            <a:spLocks/>
          </p:cNvSpPr>
          <p:nvPr/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CB63094-FF0A-4608-8B87-6B8E961BABC9}" type="slidenum">
              <a:rPr kumimoji="1" lang="en-US" altLang="zh-TW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新細明體" charset="-12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1" lang="en-US" altLang="zh-TW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新細明體" charset="-120"/>
              <a:cs typeface="+mn-cs"/>
            </a:endParaRPr>
          </a:p>
        </p:txBody>
      </p:sp>
      <p:sp>
        <p:nvSpPr>
          <p:cNvPr id="6" name="標題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0" fontAlgn="base"/>
            <a:r>
              <a:rPr kumimoji="1" lang="en-US" altLang="zh-TW" sz="2800" i="1" kern="1200" dirty="0" smtClean="0">
                <a:solidFill>
                  <a:srgbClr val="000000"/>
                </a:solidFill>
                <a:latin typeface="Arial"/>
                <a:ea typeface="新細明體"/>
                <a:cs typeface="+mn-cs"/>
              </a:rPr>
              <a:t>Laboratory safety requirement for persons</a:t>
            </a:r>
            <a:endParaRPr lang="zh-TW" altLang="zh-TW" dirty="0" smtClean="0"/>
          </a:p>
          <a:p>
            <a:pPr rtl="0" fontAlgn="base"/>
            <a:r>
              <a:rPr kumimoji="1" lang="en-US" altLang="zh-TW" sz="2800" i="1" kern="1200" dirty="0" smtClean="0">
                <a:solidFill>
                  <a:srgbClr val="000000"/>
                </a:solidFill>
                <a:latin typeface="Arial"/>
                <a:ea typeface="新細明體"/>
                <a:cs typeface="+mn-cs"/>
              </a:rPr>
              <a:t>who manipulate Mycobacterium tuberculosis</a:t>
            </a:r>
            <a:endParaRPr lang="zh-TW" altLang="en-US" dirty="0"/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908050" y="5692775"/>
            <a:ext cx="70580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TW" sz="1600" dirty="0">
                <a:solidFill>
                  <a:srgbClr val="000000"/>
                </a:solidFill>
              </a:rPr>
              <a:t>BSL-2+</a:t>
            </a:r>
            <a:r>
              <a:rPr lang="zh-TW" altLang="en-US" sz="1600" dirty="0">
                <a:solidFill>
                  <a:srgbClr val="000000"/>
                </a:solidFill>
              </a:rPr>
              <a:t>：</a:t>
            </a:r>
            <a:r>
              <a:rPr lang="en-US" altLang="zh-TW" sz="1600" dirty="0">
                <a:solidFill>
                  <a:srgbClr val="000000"/>
                </a:solidFill>
              </a:rPr>
              <a:t>BSL-2 with BSL-3 practices</a:t>
            </a:r>
          </a:p>
        </p:txBody>
      </p:sp>
      <p:graphicFrame>
        <p:nvGraphicFramePr>
          <p:cNvPr id="12" name="表格 11"/>
          <p:cNvGraphicFramePr>
            <a:graphicFrameLocks noGrp="1"/>
          </p:cNvGraphicFramePr>
          <p:nvPr/>
        </p:nvGraphicFramePr>
        <p:xfrm>
          <a:off x="320634" y="1702636"/>
          <a:ext cx="8502733" cy="37956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08811"/>
                <a:gridCol w="1294410"/>
                <a:gridCol w="1270659"/>
                <a:gridCol w="1698172"/>
                <a:gridCol w="2030681"/>
              </a:tblGrid>
              <a:tr h="1253602">
                <a:tc>
                  <a:txBody>
                    <a:bodyPr/>
                    <a:lstStyle/>
                    <a:p>
                      <a:pPr algn="ctr"/>
                      <a:endParaRPr lang="zh-TW" altLang="en-US" b="1" dirty="0">
                        <a:solidFill>
                          <a:schemeClr val="accent2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>
                          <a:solidFill>
                            <a:schemeClr val="accent2"/>
                          </a:solidFill>
                        </a:rPr>
                        <a:t>AFB</a:t>
                      </a:r>
                      <a:r>
                        <a:rPr lang="en-US" altLang="zh-TW" b="1" dirty="0" smtClean="0">
                          <a:solidFill>
                            <a:srgbClr val="FF00FF"/>
                          </a:solidFill>
                        </a:rPr>
                        <a:t/>
                      </a:r>
                      <a:br>
                        <a:rPr lang="en-US" altLang="zh-TW" b="1" dirty="0" smtClean="0">
                          <a:solidFill>
                            <a:srgbClr val="FF00FF"/>
                          </a:solidFill>
                        </a:rPr>
                      </a:br>
                      <a:r>
                        <a:rPr lang="en-US" altLang="zh-TW" b="1" dirty="0" smtClean="0">
                          <a:solidFill>
                            <a:schemeClr val="accent2"/>
                          </a:solidFill>
                        </a:rPr>
                        <a:t>smear</a:t>
                      </a:r>
                      <a:endParaRPr lang="zh-TW" altLang="en-US" b="1" dirty="0">
                        <a:solidFill>
                          <a:schemeClr val="accent2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>
                          <a:solidFill>
                            <a:schemeClr val="accent2"/>
                          </a:solidFill>
                        </a:rPr>
                        <a:t>Culture</a:t>
                      </a:r>
                      <a:endParaRPr lang="zh-TW" altLang="en-US" b="1" dirty="0">
                        <a:solidFill>
                          <a:schemeClr val="accent2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>
                          <a:solidFill>
                            <a:schemeClr val="accent2"/>
                          </a:solidFill>
                        </a:rPr>
                        <a:t>Identification</a:t>
                      </a:r>
                      <a:endParaRPr lang="zh-TW" altLang="en-US" b="1" dirty="0">
                        <a:solidFill>
                          <a:schemeClr val="accent2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>
                          <a:solidFill>
                            <a:schemeClr val="accent2"/>
                          </a:solidFill>
                        </a:rPr>
                        <a:t>Drug</a:t>
                      </a:r>
                      <a:r>
                        <a:rPr lang="en-US" altLang="zh-TW" b="1" dirty="0" smtClean="0">
                          <a:solidFill>
                            <a:srgbClr val="FF00FF"/>
                          </a:solidFill>
                        </a:rPr>
                        <a:t/>
                      </a:r>
                      <a:br>
                        <a:rPr lang="en-US" altLang="zh-TW" b="1" dirty="0" smtClean="0">
                          <a:solidFill>
                            <a:srgbClr val="FF00FF"/>
                          </a:solidFill>
                        </a:rPr>
                      </a:br>
                      <a:r>
                        <a:rPr lang="en-US" altLang="zh-TW" b="1" dirty="0" smtClean="0">
                          <a:solidFill>
                            <a:schemeClr val="accent2"/>
                          </a:solidFill>
                        </a:rPr>
                        <a:t>susceptibility</a:t>
                      </a:r>
                      <a:r>
                        <a:rPr lang="en-US" altLang="zh-TW" b="1" dirty="0" smtClean="0">
                          <a:solidFill>
                            <a:srgbClr val="FF00FF"/>
                          </a:solidFill>
                        </a:rPr>
                        <a:t/>
                      </a:r>
                      <a:br>
                        <a:rPr lang="en-US" altLang="zh-TW" b="1" dirty="0" smtClean="0">
                          <a:solidFill>
                            <a:srgbClr val="FF00FF"/>
                          </a:solidFill>
                        </a:rPr>
                      </a:br>
                      <a:r>
                        <a:rPr lang="en-US" altLang="zh-TW" b="1" dirty="0" smtClean="0">
                          <a:solidFill>
                            <a:schemeClr val="accent2"/>
                          </a:solidFill>
                        </a:rPr>
                        <a:t>testing(DST)</a:t>
                      </a:r>
                      <a:endParaRPr lang="zh-TW" altLang="en-US" b="1" dirty="0">
                        <a:solidFill>
                          <a:schemeClr val="accent2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8406"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/>
                        <a:t>Belgium</a:t>
                      </a:r>
                      <a:endParaRPr lang="zh-TW" altLang="en-US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/>
                        <a:t>BSL-2+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/>
                        <a:t>BSL-2+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/>
                        <a:t>BSL-3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/>
                        <a:t>BSL-3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508406"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/>
                        <a:t>USCDC</a:t>
                      </a:r>
                      <a:endParaRPr lang="zh-TW" altLang="en-US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/>
                        <a:t>BSL-2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/>
                        <a:t>BSL-2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BSL-3</a:t>
                      </a:r>
                      <a:endParaRPr lang="zh-TW" altLang="en-US" dirty="0" smtClean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BSL-3</a:t>
                      </a:r>
                      <a:endParaRPr lang="zh-TW" altLang="en-US" dirty="0" smtClean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508406"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/>
                        <a:t>Canada</a:t>
                      </a:r>
                      <a:endParaRPr lang="zh-TW" altLang="en-US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/>
                        <a:t>BSL-2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/>
                        <a:t>BSL-2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/>
                        <a:t>BSL-3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/>
                        <a:t>BSL-3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508406"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/>
                        <a:t>China</a:t>
                      </a:r>
                      <a:endParaRPr lang="zh-TW" altLang="en-US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/>
                        <a:t>BSL-2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/>
                        <a:t>BSL-2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BSL-3</a:t>
                      </a:r>
                      <a:endParaRPr lang="zh-TW" altLang="en-US" dirty="0" smtClean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BSL-3</a:t>
                      </a:r>
                      <a:endParaRPr lang="zh-TW" altLang="en-US" dirty="0" smtClean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508406"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/>
                        <a:t>WHO</a:t>
                      </a:r>
                      <a:endParaRPr lang="zh-TW" altLang="en-US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/>
                        <a:t>BSL-2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/>
                        <a:t>BSL-2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BSL-3</a:t>
                      </a:r>
                      <a:endParaRPr lang="zh-TW" altLang="en-US" dirty="0" smtClean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BSL-3</a:t>
                      </a:r>
                      <a:endParaRPr lang="zh-TW" altLang="en-US" dirty="0" smtClean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</a:tbl>
          </a:graphicData>
        </a:graphic>
      </p:graphicFrame>
      <p:cxnSp>
        <p:nvCxnSpPr>
          <p:cNvPr id="14" name="直線接點 13"/>
          <p:cNvCxnSpPr/>
          <p:nvPr/>
        </p:nvCxnSpPr>
        <p:spPr>
          <a:xfrm>
            <a:off x="323528" y="1985808"/>
            <a:ext cx="2205916" cy="959265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線接點 15"/>
          <p:cNvCxnSpPr/>
          <p:nvPr/>
        </p:nvCxnSpPr>
        <p:spPr>
          <a:xfrm>
            <a:off x="1199408" y="1702638"/>
            <a:ext cx="1330036" cy="1242435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字方塊 18"/>
          <p:cNvSpPr txBox="1"/>
          <p:nvPr/>
        </p:nvSpPr>
        <p:spPr>
          <a:xfrm>
            <a:off x="1421448" y="1702638"/>
            <a:ext cx="11721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b="1" dirty="0" smtClean="0">
                <a:solidFill>
                  <a:schemeClr val="accent2"/>
                </a:solidFill>
              </a:rPr>
              <a:t>Lab level</a:t>
            </a:r>
            <a:endParaRPr lang="zh-TW" altLang="en-US" b="1" dirty="0">
              <a:solidFill>
                <a:schemeClr val="accent2"/>
              </a:solidFill>
            </a:endParaRPr>
          </a:p>
        </p:txBody>
      </p:sp>
      <p:sp>
        <p:nvSpPr>
          <p:cNvPr id="20" name="文字方塊 19"/>
          <p:cNvSpPr txBox="1"/>
          <p:nvPr/>
        </p:nvSpPr>
        <p:spPr>
          <a:xfrm>
            <a:off x="457200" y="1753642"/>
            <a:ext cx="10182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b="1" dirty="0" smtClean="0">
                <a:solidFill>
                  <a:schemeClr val="accent2"/>
                </a:solidFill>
              </a:rPr>
              <a:t>Activity</a:t>
            </a:r>
            <a:endParaRPr lang="zh-TW" altLang="en-US" b="1" dirty="0">
              <a:solidFill>
                <a:schemeClr val="accent2"/>
              </a:solidFill>
            </a:endParaRPr>
          </a:p>
        </p:txBody>
      </p:sp>
      <p:sp>
        <p:nvSpPr>
          <p:cNvPr id="21" name="文字方塊 20"/>
          <p:cNvSpPr txBox="1"/>
          <p:nvPr/>
        </p:nvSpPr>
        <p:spPr>
          <a:xfrm>
            <a:off x="285009" y="2338241"/>
            <a:ext cx="159530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b="1" dirty="0" smtClean="0">
                <a:solidFill>
                  <a:schemeClr val="accent2"/>
                </a:solidFill>
              </a:rPr>
              <a:t>Country/</a:t>
            </a:r>
            <a:r>
              <a:rPr lang="en-US" altLang="zh-TW" b="1" dirty="0" smtClean="0">
                <a:solidFill>
                  <a:srgbClr val="FF00FF"/>
                </a:solidFill>
              </a:rPr>
              <a:t/>
            </a:r>
            <a:br>
              <a:rPr lang="en-US" altLang="zh-TW" b="1" dirty="0" smtClean="0">
                <a:solidFill>
                  <a:srgbClr val="FF00FF"/>
                </a:solidFill>
              </a:rPr>
            </a:br>
            <a:r>
              <a:rPr lang="en-US" altLang="zh-TW" b="1" dirty="0" smtClean="0">
                <a:solidFill>
                  <a:schemeClr val="accent2"/>
                </a:solidFill>
              </a:rPr>
              <a:t>Organization</a:t>
            </a:r>
            <a:endParaRPr lang="zh-TW" altLang="en-US" b="1" dirty="0">
              <a:solidFill>
                <a:schemeClr val="accent2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zh-TW" altLang="en-US" dirty="0">
              <a:solidFill>
                <a:schemeClr val="accent4"/>
              </a:solidFill>
              <a:latin typeface="標楷體" charset="0"/>
              <a:ea typeface="標楷體" charset="0"/>
              <a:cs typeface="標楷體" charset="0"/>
            </a:endParaRPr>
          </a:p>
        </p:txBody>
      </p:sp>
      <p:sp>
        <p:nvSpPr>
          <p:cNvPr id="155651" name="文字版面配置區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4400" dirty="0" smtClean="0">
                <a:solidFill>
                  <a:schemeClr val="bg2"/>
                </a:solidFill>
                <a:latin typeface="標楷體" pitchFamily="65" charset="-120"/>
                <a:ea typeface="標楷體" pitchFamily="65" charset="-120"/>
              </a:rPr>
              <a:t>課程結束</a:t>
            </a:r>
            <a:endParaRPr lang="zh-TW" altLang="en-US" sz="4400" dirty="0" smtClean="0">
              <a:solidFill>
                <a:schemeClr val="bg2"/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4A9157C-A237-4C5D-8DA9-15562B2D67B0}" type="slidenum">
              <a:rPr lang="en-US" altLang="zh-TW" smtClean="0"/>
              <a:pPr>
                <a:defRPr/>
              </a:pPr>
              <a:t>42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COUNT" val="42"/>
  <p:tag name="ARTICULATE_REFERENCE_ID" val="cb727ca6-735c-45a2-b0be-8684bbdd6f10"/>
  <p:tag name="ARTICULATE_REFERENCE_COUNT" val="0"/>
  <p:tag name="ARTICULATE_PLAYER_GLOSSARY_XML" val="&lt;?xml version=&quot;1.0&quot; encoding=&quot;utf-16&quot;?&gt;&lt;glossary xmlns:xsi=&quot;http://www.w3.org/2001/XMLSchema-instance&quot; xmlns:xsd=&quot;http://www.w3.org/2001/XMLSchema&quot;&gt;&lt;terms /&gt;&lt;/glossary&gt;"/>
  <p:tag name="TAG_BACKING_FORM_KEY" val="1837456-d:\po2015010\28盧柏樑_革蘭氏細菌染色及抗酸性細菌染色\06專案檔\po2015010_革蘭氏細菌染色_專案_v0-2-0\po2015010_28.pptx"/>
  <p:tag name="ARTICULATE_PRESENTER_VERSION" val="7"/>
  <p:tag name="ARTICULATE_USED_PAGE_ORIENTATION" val="1"/>
  <p:tag name="ARTICULATE_USED_PAGE_SIZE" val="1"/>
  <p:tag name="ARTICULATE_PROJECT_OPEN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46"/>
  <p:tag name="ARTICULATE_TITLE_TAG" val="革蘭氏染色與抗酸染色"/>
  <p:tag name="ARTICULATE_NAV_LEVEL" val="1"/>
  <p:tag name="ARTICULATE_SLIDE_PRESENTER_GUID" val="82687da7-cbde-40fd-8bad-fcadbd0bd626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86"/>
  <p:tag name="ARTICULATE_NAV_LEVEL" val="1"/>
  <p:tag name="ARTICULATE_SLIDE_PRESENTER_GUID" val="82687da7-cbde-40fd-8bad-fcadbd0bd626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87"/>
  <p:tag name="ARTICULATE_TITLE_TAG" val="1. 介紹微生物染色"/>
  <p:tag name="ARTICULATE_NAV_LEVEL" val="1"/>
  <p:tag name="ARTICULATE_SLIDE_PRESENTER_GUID" val="82687da7-cbde-40fd-8bad-fcadbd0bd626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6"/>
  <p:tag name="ARTICULATE_SLIDE_THUMBNAIL_REFRESH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52"/>
  <p:tag name="ARTICULATE_NAV_LEVEL" val="2"/>
  <p:tag name="ARTICULATE_SLIDE_PRESENTER_GUID" val="82687da7-cbde-40fd-8bad-fcadbd0bd626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72"/>
  <p:tag name="ARTICULATE_NAV_LEVEL" val="2"/>
  <p:tag name="ARTICULATE_SLIDE_PRESENTER_GUID" val="82687da7-cbde-40fd-8bad-fcadbd0bd626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73"/>
  <p:tag name="ARTICULATE_NAV_LEVEL" val="2"/>
  <p:tag name="ARTICULATE_SLIDE_PRESENTER_GUID" val="82687da7-cbde-40fd-8bad-fcadbd0bd626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74"/>
  <p:tag name="ARTICULATE_NAV_LEVEL" val="2"/>
  <p:tag name="ARTICULATE_SLIDE_PRESENTER_GUID" val="82687da7-cbde-40fd-8bad-fcadbd0bd626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54"/>
  <p:tag name="ARTICULATE_NAV_LEVEL" val="2"/>
  <p:tag name="ARTICULATE_SLIDE_PRESENTER_GUID" val="82687da7-cbde-40fd-8bad-fcadbd0bd626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4"/>
  <p:tag name="ARTICULATE_SLIDE_THUMBNAIL_REFRESH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55"/>
  <p:tag name="ARTICULATE_NAV_LEVEL" val="2"/>
  <p:tag name="ARTICULATE_SLIDE_PRESENTER_GUID" val="82687da7-cbde-40fd-8bad-fcadbd0bd626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76"/>
  <p:tag name="ARTICULATE_TITLE_TAG" val="2. 革蘭氏染色"/>
  <p:tag name="ARTICULATE_NAV_LEVEL" val="1"/>
  <p:tag name="ARTICULATE_SLIDE_PRESENTER_GUID" val="82687da7-cbde-40fd-8bad-fcadbd0bd626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3"/>
  <p:tag name="ARTICULATE_SLIDE_THUMBNAIL_REFRESH" val="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56"/>
  <p:tag name="ARTICULATE_TITLE_TAG" val="2.1 原理"/>
  <p:tag name="ARTICULATE_NAV_LEVEL" val="2"/>
  <p:tag name="ARTICULATE_SLIDE_PRESENTER_GUID" val="82687da7-cbde-40fd-8bad-fcadbd0bd626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81"/>
  <p:tag name="ARTICULATE_TITLE_TAG" val="2.2 實驗室步驟"/>
  <p:tag name="ARTICULATE_NAV_LEVEL" val="2"/>
  <p:tag name="ARTICULATE_SLIDE_PRESENTER_GUID" val="82687da7-cbde-40fd-8bad-fcadbd0bd626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75"/>
  <p:tag name="ARTICULATE_NAV_LEVEL" val="2"/>
  <p:tag name="ARTICULATE_SLIDE_PRESENTER_GUID" val="82687da7-cbde-40fd-8bad-fcadbd0bd626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58"/>
  <p:tag name="ARTICULATE_NAV_LEVEL" val="2"/>
  <p:tag name="ARTICULATE_SLIDE_PRESENTER_GUID" val="82687da7-cbde-40fd-8bad-fcadbd0bd626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66"/>
  <p:tag name="ARTICULATE_NAV_LEVEL" val="2"/>
  <p:tag name="ARTICULATE_SLIDE_PRESENTER_GUID" val="82687da7-cbde-40fd-8bad-fcadbd0bd626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67"/>
  <p:tag name="ARTICULATE_NAV_LEVEL" val="2"/>
  <p:tag name="ARTICULATE_SLIDE_PRESENTER_GUID" val="82687da7-cbde-40fd-8bad-fcadbd0bd626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68"/>
  <p:tag name="ARTICULATE_NAV_LEVEL" val="2"/>
  <p:tag name="ARTICULATE_SLIDE_PRESENTER_GUID" val="82687da7-cbde-40fd-8bad-fcadbd0bd626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69"/>
  <p:tag name="ARTICULATE_NAV_LEVEL" val="2"/>
  <p:tag name="ARTICULATE_SLIDE_PRESENTER_GUID" val="82687da7-cbde-40fd-8bad-fcadbd0bd626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83"/>
  <p:tag name="ARTICULATE_TITLE_TAG" val="2.3 臨床判讀"/>
  <p:tag name="ARTICULATE_NAV_LEVEL" val="2"/>
  <p:tag name="ARTICULATE_SLIDE_PRESENTER_GUID" val="82687da7-cbde-40fd-8bad-fcadbd0bd626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78"/>
  <p:tag name="ARTICULATE_TITLE_TAG" val="3. 抗酸染色"/>
  <p:tag name="ARTICULATE_NAV_LEVEL" val="1"/>
  <p:tag name="ARTICULATE_SLIDE_PRESENTER_GUID" val="82687da7-cbde-40fd-8bad-fcadbd0bd626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3"/>
  <p:tag name="ARTICULATE_SLIDE_THUMBNAIL_REFRESH" val="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70"/>
  <p:tag name="ARTICULATE_NAV_LEVEL" val="2"/>
  <p:tag name="ARTICULATE_SLIDE_PRESENTER_GUID" val="82687da7-cbde-40fd-8bad-fcadbd0bd626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10"/>
  <p:tag name="ARTICULATE_TITLE_TAG" val="3.1 原理"/>
  <p:tag name="ARTICULATE_NAV_LEVEL" val="2"/>
  <p:tag name="ARTICULATE_SLIDE_PRESENTER_GUID" val="82687da7-cbde-40fd-8bad-fcadbd0bd626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11"/>
  <p:tag name="ARTICULATE_NAV_LEVEL" val="3"/>
  <p:tag name="ARTICULATE_SLIDE_PRESENTER_GUID" val="82687da7-cbde-40fd-8bad-fcadbd0bd626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28"/>
  <p:tag name="ARTICULATE_NAV_LEVEL" val="3"/>
  <p:tag name="ARTICULATE_SLIDE_PRESENTER_GUID" val="82687da7-cbde-40fd-8bad-fcadbd0bd626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29"/>
  <p:tag name="ARTICULATE_NAV_LEVEL" val="3"/>
  <p:tag name="ARTICULATE_SLIDE_PRESENTER_GUID" val="82687da7-cbde-40fd-8bad-fcadbd0bd626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30"/>
  <p:tag name="ARTICULATE_TITLE_TAG" val="3.2 實驗室步驟"/>
  <p:tag name="ARTICULATE_NAV_LEVEL" val="2"/>
  <p:tag name="ARTICULATE_SLIDE_PRESENTER_GUID" val="82687da7-cbde-40fd-8bad-fcadbd0bd626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31"/>
  <p:tag name="ARTICULATE_NAV_LEVEL" val="3"/>
  <p:tag name="ARTICULATE_SLIDE_PRESENTER_GUID" val="82687da7-cbde-40fd-8bad-fcadbd0bd626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32"/>
  <p:tag name="ARTICULATE_NAV_LEVEL" val="3"/>
  <p:tag name="ARTICULATE_SLIDE_PRESENTER_GUID" val="82687da7-cbde-40fd-8bad-fcadbd0bd626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85"/>
  <p:tag name="ARTICULATE_NAV_LEVEL" val="3"/>
  <p:tag name="ARTICULATE_SLIDE_PRESENTER_GUID" val="82687da7-cbde-40fd-8bad-fcadbd0bd626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34"/>
  <p:tag name="ARTICULATE_TITLE_TAG" val="Mycobacterium Cell Wall"/>
  <p:tag name="ARTICULATE_NAV_LEVEL" val="3"/>
  <p:tag name="ARTICULATE_SLIDE_PRESENTER_GUID" val="82687da7-cbde-40fd-8bad-fcadbd0bd626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33"/>
  <p:tag name="ARTICULATE_NAV_LEVEL" val="3"/>
  <p:tag name="ARTICULATE_SLIDE_PRESENTER_GUID" val="82687da7-cbde-40fd-8bad-fcadbd0bd626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60"/>
  <p:tag name="ARTICULATE_NAV_LEVEL" val="3"/>
  <p:tag name="ARTICULATE_SLIDE_PRESENTER_GUID" val="82687da7-cbde-40fd-8bad-fcadbd0bd626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40"/>
  <p:tag name="ARTICULATE_NAV_LEVEL" val="3"/>
  <p:tag name="ARTICULATE_SLIDE_PRESENTER_GUID" val="82687da7-cbde-40fd-8bad-fcadbd0bd626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39"/>
  <p:tag name="ARTICULATE_NAV_LEVEL" val="3"/>
  <p:tag name="ARTICULATE_SLIDE_PRESENTER_GUID" val="82687da7-cbde-40fd-8bad-fcadbd0bd626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12"/>
  <p:tag name="ARTICULATE_SLIDE_THUMBNAIL_REFRESH" val="1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36"/>
  <p:tag name="ARTICULATE_NAV_LEVEL" val="3"/>
  <p:tag name="ARTICULATE_SLIDE_PRESENTER_GUID" val="82687da7-cbde-40fd-8bad-fcadbd0bd626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79"/>
  <p:tag name="ARTICULATE_TITLE_TAG" val="步驟一"/>
  <p:tag name="ARTICULATE_NAV_LEVEL" val="3"/>
  <p:tag name="ARTICULATE_SLIDE_PRESENTER_GUID" val="82687da7-cbde-40fd-8bad-fcadbd0bd626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80"/>
  <p:tag name="ARTICULATE_NAV_LEVEL" val="3"/>
  <p:tag name="ARTICULATE_SLIDE_PRESENTER_GUID" val="82687da7-cbde-40fd-8bad-fcadbd0bd626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45"/>
  <p:tag name="ARTICULATE_TITLE_TAG" val="抗酸性染色菌數與報告方式"/>
  <p:tag name="ARTICULATE_NAV_LEVEL" val="3"/>
  <p:tag name="ARTICULATE_SLIDE_PRESENTER_GUID" val="82687da7-cbde-40fd-8bad-fcadbd0bd626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12"/>
  <p:tag name="ARTICULATE_TITLE_TAG" val="3.3 臨床判讀"/>
  <p:tag name="ARTICULATE_NAV_LEVEL" val="2"/>
  <p:tag name="ARTICULATE_SLIDE_PRESENTER_GUID" val="82687da7-cbde-40fd-8bad-fcadbd0bd626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13"/>
  <p:tag name="ARTICULATE_NAV_LEVEL" val="3"/>
  <p:tag name="ARTICULATE_SLIDE_PRESENTER_GUID" val="82687da7-cbde-40fd-8bad-fcadbd0bd626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44"/>
  <p:tag name="ARTICULATE_NAV_LEVEL" val="3"/>
  <p:tag name="ARTICULATE_SLIDE_PRESENTER_GUID" val="82687da7-cbde-40fd-8bad-fcadbd0bd626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09"/>
  <p:tag name="ARTICULATE_NAV_LEVEL" val="3"/>
  <p:tag name="ARTICULATE_SLIDE_PRESENTER_GUID" val="82687da7-cbde-40fd-8bad-fcadbd0bd626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3"/>
  <p:tag name="ARTICULATE_SLIDE_THUMBNAIL_REFRESH" val="1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基礎">
  <a:themeElements>
    <a:clrScheme name="基礎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基礎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基礎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預設簡報設計">
  <a:themeElements>
    <a:clrScheme name="自然色系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預設簡報設計">
      <a:majorFont>
        <a:latin typeface="Arial"/>
        <a:ea typeface="新細明體"/>
        <a:cs typeface=""/>
      </a:majorFont>
      <a:minorFont>
        <a:latin typeface="Arial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預設簡報設計">
  <a:themeElements>
    <a:clrScheme name="預設簡報設計 1">
      <a:dk1>
        <a:srgbClr val="000000"/>
      </a:dk1>
      <a:lt1>
        <a:srgbClr val="FFFFFF"/>
      </a:lt1>
      <a:dk2>
        <a:srgbClr val="0000FF"/>
      </a:dk2>
      <a:lt2>
        <a:srgbClr val="FFFF00"/>
      </a:lt2>
      <a:accent1>
        <a:srgbClr val="FF9900"/>
      </a:accent1>
      <a:accent2>
        <a:srgbClr val="00FFFF"/>
      </a:accent2>
      <a:accent3>
        <a:srgbClr val="AAAAFF"/>
      </a:accent3>
      <a:accent4>
        <a:srgbClr val="DADADA"/>
      </a:accent4>
      <a:accent5>
        <a:srgbClr val="FFCAAA"/>
      </a:accent5>
      <a:accent6>
        <a:srgbClr val="00E7E7"/>
      </a:accent6>
      <a:hlink>
        <a:srgbClr val="FF0000"/>
      </a:hlink>
      <a:folHlink>
        <a:srgbClr val="969696"/>
      </a:folHlink>
    </a:clrScheme>
    <a:fontScheme name="預設簡報設計">
      <a:majorFont>
        <a:latin typeface="Arial"/>
        <a:ea typeface="新細明體"/>
        <a:cs typeface=""/>
      </a:majorFont>
      <a:minorFont>
        <a:latin typeface="Arial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預設簡報設計">
  <a:themeElements>
    <a:clrScheme name="預設簡報設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預設簡報設計">
      <a:majorFont>
        <a:latin typeface="Arial"/>
        <a:ea typeface="新細明體"/>
        <a:cs typeface=""/>
      </a:majorFont>
      <a:minorFont>
        <a:latin typeface="Arial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3_預設簡報設計">
  <a:themeElements>
    <a:clrScheme name="預設簡報設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預設簡報設計">
      <a:majorFont>
        <a:latin typeface="Arial"/>
        <a:ea typeface="新細明體"/>
        <a:cs typeface=""/>
      </a:majorFont>
      <a:minorFont>
        <a:latin typeface="Arial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Blue Green">
  <a:themeElements>
    <a:clrScheme name="">
      <a:dk1>
        <a:srgbClr val="000080"/>
      </a:dk1>
      <a:lt1>
        <a:srgbClr val="FFFFFF"/>
      </a:lt1>
      <a:dk2>
        <a:srgbClr val="0000FF"/>
      </a:dk2>
      <a:lt2>
        <a:srgbClr val="FFFF00"/>
      </a:lt2>
      <a:accent1>
        <a:srgbClr val="1F7F3F"/>
      </a:accent1>
      <a:accent2>
        <a:srgbClr val="FF7F00"/>
      </a:accent2>
      <a:accent3>
        <a:srgbClr val="AAAAFF"/>
      </a:accent3>
      <a:accent4>
        <a:srgbClr val="DADADA"/>
      </a:accent4>
      <a:accent5>
        <a:srgbClr val="ABC0AF"/>
      </a:accent5>
      <a:accent6>
        <a:srgbClr val="E77200"/>
      </a:accent6>
      <a:hlink>
        <a:srgbClr val="FF0100"/>
      </a:hlink>
      <a:folHlink>
        <a:srgbClr val="8080FF"/>
      </a:folHlink>
    </a:clrScheme>
    <a:fontScheme name="Blue Green">
      <a:majorFont>
        <a:latin typeface="Bookman Old Style"/>
        <a:ea typeface="文新字海-中楷"/>
        <a:cs typeface="文新字海-中楷"/>
      </a:majorFont>
      <a:minorFont>
        <a:latin typeface="Arial"/>
        <a:ea typeface="文新字海-中楷"/>
        <a:cs typeface="文新字海-中楷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2000" b="0" i="0" u="none" strike="noStrike" cap="none" normalizeH="0" baseline="0">
            <a:ln>
              <a:noFill/>
            </a:ln>
            <a:solidFill>
              <a:schemeClr val="tx2"/>
            </a:solidFill>
            <a:effectLst/>
            <a:latin typeface="Bookman Old Style" charset="0"/>
            <a:ea typeface="文新字海-中楷" charset="0"/>
            <a:cs typeface="文新字海-中楷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2000" b="0" i="0" u="none" strike="noStrike" cap="none" normalizeH="0" baseline="0">
            <a:ln>
              <a:noFill/>
            </a:ln>
            <a:solidFill>
              <a:schemeClr val="tx2"/>
            </a:solidFill>
            <a:effectLst/>
            <a:latin typeface="Bookman Old Style" charset="0"/>
            <a:ea typeface="文新字海-中楷" charset="0"/>
            <a:cs typeface="文新字海-中楷" charset="0"/>
          </a:defRPr>
        </a:defPPr>
      </a:lstStyle>
    </a:lnDef>
  </a:objectDefaults>
  <a:extraClrSchemeLst>
    <a:extraClrScheme>
      <a:clrScheme name="Blue Green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Gree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Green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Green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Green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Green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Green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8.xml><?xml version="1.0" encoding="utf-8"?>
<a:theme xmlns:a="http://schemas.openxmlformats.org/drawingml/2006/main" name="1_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9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基礎.thmx</Template>
  <TotalTime>1369</TotalTime>
  <Words>1429</Words>
  <Application>Microsoft Office PowerPoint</Application>
  <PresentationFormat>如螢幕大小 (4:3)</PresentationFormat>
  <Paragraphs>462</Paragraphs>
  <Slides>42</Slides>
  <Notes>42</Notes>
  <HiddenSlides>0</HiddenSlides>
  <MMClips>0</MMClips>
  <ScaleCrop>false</ScaleCrop>
  <HeadingPairs>
    <vt:vector size="6" baseType="variant">
      <vt:variant>
        <vt:lpstr>佈景主題</vt:lpstr>
      </vt:variant>
      <vt:variant>
        <vt:i4>8</vt:i4>
      </vt:variant>
      <vt:variant>
        <vt:lpstr>內嵌 OLE 伺服程式</vt:lpstr>
      </vt:variant>
      <vt:variant>
        <vt:i4>1</vt:i4>
      </vt:variant>
      <vt:variant>
        <vt:lpstr>投影片標題</vt:lpstr>
      </vt:variant>
      <vt:variant>
        <vt:i4>42</vt:i4>
      </vt:variant>
    </vt:vector>
  </HeadingPairs>
  <TitlesOfParts>
    <vt:vector size="51" baseType="lpstr">
      <vt:lpstr>基礎</vt:lpstr>
      <vt:lpstr>預設簡報設計</vt:lpstr>
      <vt:lpstr>1_預設簡報設計</vt:lpstr>
      <vt:lpstr>2_預設簡報設計</vt:lpstr>
      <vt:lpstr>3_預設簡報設計</vt:lpstr>
      <vt:lpstr>Blue Green</vt:lpstr>
      <vt:lpstr>Office 佈景主題</vt:lpstr>
      <vt:lpstr>1_Office 佈景主題</vt:lpstr>
      <vt:lpstr>Photo Editor Photo</vt:lpstr>
      <vt:lpstr>投影片 1</vt:lpstr>
      <vt:lpstr>課程大綱</vt:lpstr>
      <vt:lpstr>1.介紹微生物染色</vt:lpstr>
      <vt:lpstr>Micrsocopic Examination  of Clinical Specimens  Purposes</vt:lpstr>
      <vt:lpstr>Gram Stain  of Blood Cultures</vt:lpstr>
      <vt:lpstr>投影片 6</vt:lpstr>
      <vt:lpstr>S. aureus Buffy Coat</vt:lpstr>
      <vt:lpstr>Stains in Microbiology</vt:lpstr>
      <vt:lpstr>Differential Staining</vt:lpstr>
      <vt:lpstr>投影片 10</vt:lpstr>
      <vt:lpstr>Gram Stain Morphotypes </vt:lpstr>
      <vt:lpstr>投影片 12</vt:lpstr>
      <vt:lpstr>Shapes of Bacteria</vt:lpstr>
      <vt:lpstr>投影片 14</vt:lpstr>
      <vt:lpstr>投影片 15</vt:lpstr>
      <vt:lpstr>投影片 16</vt:lpstr>
      <vt:lpstr>投影片 17</vt:lpstr>
      <vt:lpstr>投影片 18</vt:lpstr>
      <vt:lpstr>Gram stain的一些問題</vt:lpstr>
      <vt:lpstr>投影片 20</vt:lpstr>
      <vt:lpstr>投影片 21</vt:lpstr>
      <vt:lpstr>AFB smear </vt:lpstr>
      <vt:lpstr>投影片 23</vt:lpstr>
      <vt:lpstr>投影片 24</vt:lpstr>
      <vt:lpstr>結核菌的檢驗流程 </vt:lpstr>
      <vt:lpstr>Direct V.S. Concentration</vt:lpstr>
      <vt:lpstr>Effect of increasing centrifugal force on positive smears &amp; cultures for Mycobacteria</vt:lpstr>
      <vt:lpstr>AFB Microscopy Techniques</vt:lpstr>
      <vt:lpstr>Fluorochrome AFB Microscopy</vt:lpstr>
      <vt:lpstr>投影片 30</vt:lpstr>
      <vt:lpstr>Bright-field Techniques</vt:lpstr>
      <vt:lpstr>Acid-fast stain </vt:lpstr>
      <vt:lpstr>Comparison hot/cold staining </vt:lpstr>
      <vt:lpstr>Acid fast stain reagents </vt:lpstr>
      <vt:lpstr>投影片 35</vt:lpstr>
      <vt:lpstr>步驟一</vt:lpstr>
      <vt:lpstr>步驟二</vt:lpstr>
      <vt:lpstr>投影片 38</vt:lpstr>
      <vt:lpstr>What Does AFB Smear Tells Us?</vt:lpstr>
      <vt:lpstr>BACTERIOLOGY</vt:lpstr>
      <vt:lpstr>Laboratory safety requirement for persons who manipulate Mycobacterium tuberculosis</vt:lpstr>
      <vt:lpstr>投影片 42</vt:lpstr>
    </vt:vector>
  </TitlesOfParts>
  <Manager/>
  <Company/>
  <LinksUpToDate>false</LinksUpToDate>
  <SharedDoc>false</SharedDoc>
  <HyperlinkBase/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afb gram</dc:title>
  <dc:subject/>
  <dc:creator>Lu Paul</dc:creator>
  <cp:keywords/>
  <dc:description/>
  <cp:lastModifiedBy>tkb-user</cp:lastModifiedBy>
  <cp:revision>180</cp:revision>
  <dcterms:created xsi:type="dcterms:W3CDTF">2013-01-14T08:31:52Z</dcterms:created>
  <dcterms:modified xsi:type="dcterms:W3CDTF">2015-12-29T09:39:54Z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rticulatePath">
    <vt:lpwstr>PO2015010_革蘭氏細菌染色_美化_V0-1-0</vt:lpwstr>
  </property>
  <property fmtid="{D5CDD505-2E9C-101B-9397-08002B2CF9AE}" pid="3" name="ArticulateProjectVersion">
    <vt:lpwstr>7</vt:lpwstr>
  </property>
  <property fmtid="{D5CDD505-2E9C-101B-9397-08002B2CF9AE}" pid="4" name="ArticulateUseProject">
    <vt:lpwstr>1</vt:lpwstr>
  </property>
  <property fmtid="{D5CDD505-2E9C-101B-9397-08002B2CF9AE}" pid="5" name="ArticulateGUID">
    <vt:lpwstr>8E9A278E-2FE5-47AB-3F1F-773F3F5B6841</vt:lpwstr>
  </property>
  <property fmtid="{D5CDD505-2E9C-101B-9397-08002B2CF9AE}" pid="6" name="ArticulateProjectFull">
    <vt:lpwstr>D:\PO2015010\28盧柏樑_革蘭氏細菌染色及抗酸性細菌染色\06專案檔\PO2015010_革蘭氏細菌染色_專案_V0-2-0\PO2015010_28.ppta</vt:lpwstr>
  </property>
</Properties>
</file>