
<file path=[Content_Types].xml><?xml version="1.0" encoding="utf-8"?>
<Types xmlns="http://schemas.openxmlformats.org/package/2006/content-types">
  <Default Extension="tmp" ContentType="image/png"/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xls" ContentType="application/vnd.ms-excel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Default Extension="gif" ContentType="image/gif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ags/tag2.xml" ContentType="application/vnd.openxmlformats-officedocument.presentationml.tags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heme/theme3.xml" ContentType="application/vnd.openxmlformats-officedocument.theme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1.xml" ContentType="application/vnd.openxmlformats-officedocument.presentationml.notesSlide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2.xml" ContentType="application/vnd.openxmlformats-officedocument.presentationml.notesSlide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3.xml" ContentType="application/vnd.openxmlformats-officedocument.presentationml.notesSlide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notesSlides/notesSlide4.xml" ContentType="application/vnd.openxmlformats-officedocument.presentationml.notesSlide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notesSlides/notesSlide5.xml" ContentType="application/vnd.openxmlformats-officedocument.presentationml.notesSlide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notesSlides/notesSlide6.xml" ContentType="application/vnd.openxmlformats-officedocument.presentationml.notesSlide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notesSlides/notesSlide7.xml" ContentType="application/vnd.openxmlformats-officedocument.presentationml.notesSlide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notesSlides/notesSlide8.xml" ContentType="application/vnd.openxmlformats-officedocument.presentationml.notesSlide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notesSlides/notesSlide9.xml" ContentType="application/vnd.openxmlformats-officedocument.presentationml.notesSlide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notesSlides/notesSlide10.xml" ContentType="application/vnd.openxmlformats-officedocument.presentationml.notesSlid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notesSlides/notesSlide11.xml" ContentType="application/vnd.openxmlformats-officedocument.presentationml.notesSlide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notesSlides/notesSlide12.xml" ContentType="application/vnd.openxmlformats-officedocument.presentationml.notesSlide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notesSlides/notesSlide13.xml" ContentType="application/vnd.openxmlformats-officedocument.presentationml.notesSlide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notesSlides/notesSlide14.xml" ContentType="application/vnd.openxmlformats-officedocument.presentationml.notesSlide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notesSlides/notesSlide15.xml" ContentType="application/vnd.openxmlformats-officedocument.presentationml.notesSlide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notesSlides/notesSlide16.xml" ContentType="application/vnd.openxmlformats-officedocument.presentationml.notesSlide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notesSlides/notesSlide17.xml" ContentType="application/vnd.openxmlformats-officedocument.presentationml.notesSlide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notesSlides/notesSlide18.xml" ContentType="application/vnd.openxmlformats-officedocument.presentationml.notesSlide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notesSlides/notesSlide19.xml" ContentType="application/vnd.openxmlformats-officedocument.presentationml.notesSlide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notesSlides/notesSlide20.xml" ContentType="application/vnd.openxmlformats-officedocument.presentationml.notesSlide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notesSlides/notesSlide21.xml" ContentType="application/vnd.openxmlformats-officedocument.presentationml.notesSlide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notesSlides/notesSlide2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notesSlides/notesSlide23.xml" ContentType="application/vnd.openxmlformats-officedocument.presentationml.notesSlide+xml"/>
  <Override PartName="/ppt/charts/chart2.xml" ContentType="application/vnd.openxmlformats-officedocument.drawingml.chart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notesSlides/notesSlide24.xml" ContentType="application/vnd.openxmlformats-officedocument.presentationml.notesSlide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notesSlides/notesSlide25.xml" ContentType="application/vnd.openxmlformats-officedocument.presentationml.notesSlide+xml"/>
  <Override PartName="/ppt/charts/chart3.xml" ContentType="application/vnd.openxmlformats-officedocument.drawingml.chart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notesSlides/notesSlide26.xml" ContentType="application/vnd.openxmlformats-officedocument.presentationml.notesSlide+xml"/>
  <Override PartName="/ppt/charts/chart4.xml" ContentType="application/vnd.openxmlformats-officedocument.drawingml.chart+xml"/>
  <Override PartName="/ppt/drawings/drawing2.xml" ContentType="application/vnd.openxmlformats-officedocument.drawingml.chartshape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notesSlides/notesSlide27.xml" ContentType="application/vnd.openxmlformats-officedocument.presentationml.notesSlide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notesSlides/notesSlide28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notesSlides/notesSlide29.xml" ContentType="application/vnd.openxmlformats-officedocument.presentationml.notesSlide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notesSlides/notesSlide30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notesSlides/notesSlide31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notesSlides/notesSlide32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notesSlides/notesSlide33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tags/tag129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notesSlides/notesSlide34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notesSlides/notesSlide35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tags/tag139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notesSlides/notesSlide36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notesSlides/notesSlide37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notesSlides/notesSlide38.xml" ContentType="application/vnd.openxmlformats-officedocument.presentationml.notesSlide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notesSlides/notesSlide39.xml" ContentType="application/vnd.openxmlformats-officedocument.presentationml.notesSlide+xml"/>
  <Override PartName="/ppt/tags/tag155.xml" ContentType="application/vnd.openxmlformats-officedocument.presentationml.tags+xml"/>
  <Override PartName="/ppt/notesSlides/notesSlide40.xml" ContentType="application/vnd.openxmlformats-officedocument.presentationml.notesSlide+xml"/>
  <Override PartName="/ppt/tags/tag156.xml" ContentType="application/vnd.openxmlformats-officedocument.presentationml.tags+xml"/>
  <Override PartName="/ppt/notesSlides/notesSlide41.xml" ContentType="application/vnd.openxmlformats-officedocument.presentationml.notesSlide+xml"/>
  <Override PartName="/ppt/tags/tag157.xml" ContentType="application/vnd.openxmlformats-officedocument.presentationml.tags+xml"/>
  <Override PartName="/ppt/notesSlides/notesSlide42.xml" ContentType="application/vnd.openxmlformats-officedocument.presentationml.notesSlide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notesSlides/notesSlide43.xml" ContentType="application/vnd.openxmlformats-officedocument.presentationml.notesSlide+xml"/>
  <Override PartName="/ppt/tags/tag163.xml" ContentType="application/vnd.openxmlformats-officedocument.presentationml.tags+xml"/>
  <Override PartName="/ppt/notesSlides/notesSlide44.xml" ContentType="application/vnd.openxmlformats-officedocument.presentationml.notesSlide+xml"/>
  <Override PartName="/ppt/tags/tag164.xml" ContentType="application/vnd.openxmlformats-officedocument.presentationml.tags+xml"/>
  <Override PartName="/ppt/notesSlides/notesSlide45.xml" ContentType="application/vnd.openxmlformats-officedocument.presentationml.notesSlide+xml"/>
  <Override PartName="/ppt/tags/tag165.xml" ContentType="application/vnd.openxmlformats-officedocument.presentationml.tags+xml"/>
  <Override PartName="/ppt/notesSlides/notesSlide46.xml" ContentType="application/vnd.openxmlformats-officedocument.presentationml.notesSlide+xml"/>
  <Override PartName="/ppt/tags/tag166.xml" ContentType="application/vnd.openxmlformats-officedocument.presentationml.tags+xml"/>
  <Override PartName="/ppt/notesSlides/notesSlide47.xml" ContentType="application/vnd.openxmlformats-officedocument.presentationml.notesSlide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notesSlides/notesSlide48.xml" ContentType="application/vnd.openxmlformats-officedocument.presentationml.notesSlide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tags/tag169.xml" ContentType="application/vnd.openxmlformats-officedocument.presentationml.tags+xml"/>
  <Override PartName="/ppt/notesSlides/notesSlide49.xml" ContentType="application/vnd.openxmlformats-officedocument.presentationml.notesSlide+xml"/>
  <Override PartName="/ppt/tags/tag170.xml" ContentType="application/vnd.openxmlformats-officedocument.presentationml.tags+xml"/>
  <Override PartName="/ppt/notesSlides/notesSlide50.xml" ContentType="application/vnd.openxmlformats-officedocument.presentationml.notesSlide+xml"/>
  <Override PartName="/ppt/tags/tag171.xml" ContentType="application/vnd.openxmlformats-officedocument.presentationml.tags+xml"/>
  <Override PartName="/ppt/notesSlides/notesSlide51.xml" ContentType="application/vnd.openxmlformats-officedocument.presentationml.notesSlide+xml"/>
  <Override PartName="/ppt/tags/tag172.xml" ContentType="application/vnd.openxmlformats-officedocument.presentationml.tags+xml"/>
  <Override PartName="/ppt/notesSlides/notesSlide52.xml" ContentType="application/vnd.openxmlformats-officedocument.presentationml.notesSlide+xml"/>
  <Override PartName="/ppt/tags/tag173.xml" ContentType="application/vnd.openxmlformats-officedocument.presentationml.tags+xml"/>
  <Override PartName="/ppt/notesSlides/notesSlide53.xml" ContentType="application/vnd.openxmlformats-officedocument.presentationml.notesSlide+xml"/>
  <Override PartName="/ppt/tags/tag174.xml" ContentType="application/vnd.openxmlformats-officedocument.presentationml.tags+xml"/>
  <Override PartName="/ppt/notesSlides/notesSlide54.xml" ContentType="application/vnd.openxmlformats-officedocument.presentationml.notesSlide+xml"/>
  <Override PartName="/ppt/tags/tag175.xml" ContentType="application/vnd.openxmlformats-officedocument.presentationml.tags+xml"/>
  <Override PartName="/ppt/notesSlides/notesSlide55.xml" ContentType="application/vnd.openxmlformats-officedocument.presentationml.notesSlide+xml"/>
  <Override PartName="/ppt/tags/tag176.xml" ContentType="application/vnd.openxmlformats-officedocument.presentationml.tags+xml"/>
  <Override PartName="/ppt/notesSlides/notesSlide56.xml" ContentType="application/vnd.openxmlformats-officedocument.presentationml.notesSlide+xml"/>
  <Override PartName="/ppt/tags/tag177.xml" ContentType="application/vnd.openxmlformats-officedocument.presentationml.tags+xml"/>
  <Override PartName="/ppt/notesSlides/notesSlide57.xml" ContentType="application/vnd.openxmlformats-officedocument.presentationml.notesSlide+xml"/>
  <Override PartName="/ppt/tags/tag178.xml" ContentType="application/vnd.openxmlformats-officedocument.presentationml.tags+xml"/>
  <Override PartName="/ppt/notesSlides/notesSlide58.xml" ContentType="application/vnd.openxmlformats-officedocument.presentationml.notesSlide+xml"/>
  <Override PartName="/ppt/tags/tag179.xml" ContentType="application/vnd.openxmlformats-officedocument.presentationml.tags+xml"/>
  <Override PartName="/ppt/notesSlides/notesSlide59.xml" ContentType="application/vnd.openxmlformats-officedocument.presentationml.notesSlide+xml"/>
  <Override PartName="/ppt/tags/tag180.xml" ContentType="application/vnd.openxmlformats-officedocument.presentationml.tags+xml"/>
  <Override PartName="/ppt/notesSlides/notesSlide60.xml" ContentType="application/vnd.openxmlformats-officedocument.presentationml.notesSlide+xml"/>
  <Override PartName="/ppt/tags/tag181.xml" ContentType="application/vnd.openxmlformats-officedocument.presentationml.tags+xml"/>
  <Override PartName="/ppt/notesSlides/notesSlide61.xml" ContentType="application/vnd.openxmlformats-officedocument.presentationml.notesSlide+xml"/>
  <Override PartName="/ppt/tags/tag182.xml" ContentType="application/vnd.openxmlformats-officedocument.presentationml.tags+xml"/>
  <Override PartName="/ppt/notesSlides/notesSlide62.xml" ContentType="application/vnd.openxmlformats-officedocument.presentationml.notesSlide+xml"/>
  <Override PartName="/ppt/tags/tag183.xml" ContentType="application/vnd.openxmlformats-officedocument.presentationml.tags+xml"/>
  <Override PartName="/ppt/notesSlides/notesSlide63.xml" ContentType="application/vnd.openxmlformats-officedocument.presentationml.notesSlide+xml"/>
  <Override PartName="/ppt/tags/tag184.xml" ContentType="application/vnd.openxmlformats-officedocument.presentationml.tags+xml"/>
  <Override PartName="/ppt/notesSlides/notesSlide64.xml" ContentType="application/vnd.openxmlformats-officedocument.presentationml.notesSlide+xml"/>
  <Override PartName="/ppt/tags/tag185.xml" ContentType="application/vnd.openxmlformats-officedocument.presentationml.tags+xml"/>
  <Override PartName="/ppt/notesSlides/notesSlide6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  <p:sldMasterId id="2147483660" r:id="rId2"/>
  </p:sldMasterIdLst>
  <p:notesMasterIdLst>
    <p:notesMasterId r:id="rId68"/>
  </p:notesMasterIdLst>
  <p:sldIdLst>
    <p:sldId id="300" r:id="rId3"/>
    <p:sldId id="299" r:id="rId4"/>
    <p:sldId id="334" r:id="rId5"/>
    <p:sldId id="322" r:id="rId6"/>
    <p:sldId id="320" r:id="rId7"/>
    <p:sldId id="269" r:id="rId8"/>
    <p:sldId id="321" r:id="rId9"/>
    <p:sldId id="262" r:id="rId10"/>
    <p:sldId id="274" r:id="rId11"/>
    <p:sldId id="273" r:id="rId12"/>
    <p:sldId id="298" r:id="rId13"/>
    <p:sldId id="355" r:id="rId14"/>
    <p:sldId id="277" r:id="rId15"/>
    <p:sldId id="275" r:id="rId16"/>
    <p:sldId id="353" r:id="rId17"/>
    <p:sldId id="276" r:id="rId18"/>
    <p:sldId id="290" r:id="rId19"/>
    <p:sldId id="279" r:id="rId20"/>
    <p:sldId id="281" r:id="rId21"/>
    <p:sldId id="287" r:id="rId22"/>
    <p:sldId id="324" r:id="rId23"/>
    <p:sldId id="286" r:id="rId24"/>
    <p:sldId id="291" r:id="rId25"/>
    <p:sldId id="293" r:id="rId26"/>
    <p:sldId id="294" r:id="rId27"/>
    <p:sldId id="295" r:id="rId28"/>
    <p:sldId id="326" r:id="rId29"/>
    <p:sldId id="346" r:id="rId30"/>
    <p:sldId id="301" r:id="rId31"/>
    <p:sldId id="302" r:id="rId32"/>
    <p:sldId id="335" r:id="rId33"/>
    <p:sldId id="336" r:id="rId34"/>
    <p:sldId id="337" r:id="rId35"/>
    <p:sldId id="338" r:id="rId36"/>
    <p:sldId id="339" r:id="rId37"/>
    <p:sldId id="340" r:id="rId38"/>
    <p:sldId id="341" r:id="rId39"/>
    <p:sldId id="342" r:id="rId40"/>
    <p:sldId id="343" r:id="rId41"/>
    <p:sldId id="344" r:id="rId42"/>
    <p:sldId id="303" r:id="rId43"/>
    <p:sldId id="304" r:id="rId44"/>
    <p:sldId id="345" r:id="rId45"/>
    <p:sldId id="347" r:id="rId46"/>
    <p:sldId id="348" r:id="rId47"/>
    <p:sldId id="349" r:id="rId48"/>
    <p:sldId id="350" r:id="rId49"/>
    <p:sldId id="351" r:id="rId50"/>
    <p:sldId id="332" r:id="rId51"/>
    <p:sldId id="330" r:id="rId52"/>
    <p:sldId id="328" r:id="rId53"/>
    <p:sldId id="329" r:id="rId54"/>
    <p:sldId id="333" r:id="rId55"/>
    <p:sldId id="306" r:id="rId56"/>
    <p:sldId id="307" r:id="rId57"/>
    <p:sldId id="308" r:id="rId58"/>
    <p:sldId id="310" r:id="rId59"/>
    <p:sldId id="311" r:id="rId60"/>
    <p:sldId id="312" r:id="rId61"/>
    <p:sldId id="313" r:id="rId62"/>
    <p:sldId id="315" r:id="rId63"/>
    <p:sldId id="316" r:id="rId64"/>
    <p:sldId id="318" r:id="rId65"/>
    <p:sldId id="319" r:id="rId66"/>
    <p:sldId id="354" r:id="rId67"/>
  </p:sldIdLst>
  <p:sldSz cx="9144000" cy="6858000" type="screen4x3"/>
  <p:notesSz cx="6858000" cy="9144000"/>
  <p:custDataLst>
    <p:tags r:id="rId69"/>
  </p:custDataLst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F497D"/>
    <a:srgbClr val="D3D3D3"/>
    <a:srgbClr val="FFFFCC"/>
    <a:srgbClr val="FFFF99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73" autoAdjust="0"/>
  </p:normalViewPr>
  <p:slideViewPr>
    <p:cSldViewPr showGuides="1">
      <p:cViewPr>
        <p:scale>
          <a:sx n="60" d="100"/>
          <a:sy n="60" d="100"/>
        </p:scale>
        <p:origin x="-966" y="-48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71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tags" Target="tags/tag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26700;&#38754;\Fig_2,4,5,6,7(1)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oleObject" Target="file:///D:\&#26700;&#38754;\Fig_2,4,5,6,7(1)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6.3271604938271594E-2"/>
          <c:y val="0.13937538797742999"/>
          <c:w val="0.85623019344804097"/>
          <c:h val="0.6297685933122120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工作表1!$B$1</c:f>
              <c:strCache>
                <c:ptCount val="1"/>
                <c:pt idx="0">
                  <c:v>Anaerobic culture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工作表1!$A$2:$A$5</c:f>
              <c:strCache>
                <c:ptCount val="4"/>
                <c:pt idx="0">
                  <c:v>傳統方法</c:v>
                </c:pt>
                <c:pt idx="1">
                  <c:v>導入MALDI-TOF</c:v>
                </c:pt>
                <c:pt idx="2">
                  <c:v>全面上線</c:v>
                </c:pt>
                <c:pt idx="3">
                  <c:v>103.06</c:v>
                </c:pt>
              </c:strCache>
            </c:strRef>
          </c:cat>
          <c:val>
            <c:numRef>
              <c:f>工作表1!$B$2:$B$5</c:f>
              <c:numCache>
                <c:formatCode>General</c:formatCode>
                <c:ptCount val="4"/>
                <c:pt idx="0">
                  <c:v>248.8</c:v>
                </c:pt>
                <c:pt idx="1">
                  <c:v>223.7</c:v>
                </c:pt>
                <c:pt idx="2">
                  <c:v>174.56</c:v>
                </c:pt>
                <c:pt idx="3">
                  <c:v>136.30000000000001</c:v>
                </c:pt>
              </c:numCache>
            </c:numRef>
          </c:val>
        </c:ser>
        <c:ser>
          <c:idx val="1"/>
          <c:order val="1"/>
          <c:tx>
            <c:strRef>
              <c:f>工作表1!$C$1</c:f>
              <c:strCache>
                <c:ptCount val="1"/>
                <c:pt idx="0">
                  <c:v>Blood culture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工作表1!$A$2:$A$5</c:f>
              <c:strCache>
                <c:ptCount val="4"/>
                <c:pt idx="0">
                  <c:v>傳統方法</c:v>
                </c:pt>
                <c:pt idx="1">
                  <c:v>導入MALDI-TOF</c:v>
                </c:pt>
                <c:pt idx="2">
                  <c:v>全面上線</c:v>
                </c:pt>
                <c:pt idx="3">
                  <c:v>103.06</c:v>
                </c:pt>
              </c:strCache>
            </c:strRef>
          </c:cat>
          <c:val>
            <c:numRef>
              <c:f>工作表1!$C$2:$C$5</c:f>
              <c:numCache>
                <c:formatCode>General</c:formatCode>
                <c:ptCount val="4"/>
                <c:pt idx="0">
                  <c:v>85.5</c:v>
                </c:pt>
                <c:pt idx="1">
                  <c:v>80.900000000000006</c:v>
                </c:pt>
                <c:pt idx="2">
                  <c:v>53.4</c:v>
                </c:pt>
                <c:pt idx="3">
                  <c:v>44.6</c:v>
                </c:pt>
              </c:numCache>
            </c:numRef>
          </c:val>
        </c:ser>
        <c:ser>
          <c:idx val="2"/>
          <c:order val="2"/>
          <c:tx>
            <c:strRef>
              <c:f>工作表1!$D$1</c:f>
              <c:strCache>
                <c:ptCount val="1"/>
                <c:pt idx="0">
                  <c:v>Aerobic culture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工作表1!$A$2:$A$5</c:f>
              <c:strCache>
                <c:ptCount val="4"/>
                <c:pt idx="0">
                  <c:v>傳統方法</c:v>
                </c:pt>
                <c:pt idx="1">
                  <c:v>導入MALDI-TOF</c:v>
                </c:pt>
                <c:pt idx="2">
                  <c:v>全面上線</c:v>
                </c:pt>
                <c:pt idx="3">
                  <c:v>103.06</c:v>
                </c:pt>
              </c:strCache>
            </c:strRef>
          </c:cat>
          <c:val>
            <c:numRef>
              <c:f>工作表1!$D$2:$D$5</c:f>
              <c:numCache>
                <c:formatCode>General</c:formatCode>
                <c:ptCount val="4"/>
                <c:pt idx="0">
                  <c:v>72.599999999999994</c:v>
                </c:pt>
                <c:pt idx="1">
                  <c:v>67.900000000000006</c:v>
                </c:pt>
                <c:pt idx="2">
                  <c:v>44.2</c:v>
                </c:pt>
                <c:pt idx="3">
                  <c:v>35.200000000000003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44395008"/>
        <c:axId val="244414336"/>
      </c:barChart>
      <c:catAx>
        <c:axId val="244395008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>
                <a:latin typeface="微軟正黑體" pitchFamily="34" charset="-120"/>
                <a:ea typeface="微軟正黑體" pitchFamily="34" charset="-120"/>
              </a:defRPr>
            </a:pPr>
            <a:endParaRPr lang="zh-TW"/>
          </a:p>
        </c:txPr>
        <c:crossAx val="244414336"/>
        <c:crosses val="autoZero"/>
        <c:auto val="1"/>
        <c:lblAlgn val="ctr"/>
        <c:lblOffset val="100"/>
        <c:noMultiLvlLbl val="0"/>
      </c:catAx>
      <c:valAx>
        <c:axId val="244414336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244395008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2814377369495498"/>
          <c:y val="0.15463499278076601"/>
          <c:w val="0.24099202877418099"/>
          <c:h val="0.18718022561678599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zh-TW"/>
    </a:p>
  </c:txPr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0"/>
    <c:plotArea>
      <c:layout>
        <c:manualLayout>
          <c:layoutTarget val="inner"/>
          <c:xMode val="edge"/>
          <c:yMode val="edge"/>
          <c:x val="5.1522516226872601E-2"/>
          <c:y val="6.3399726211463794E-2"/>
          <c:w val="0.94121125023500796"/>
          <c:h val="0.87228118385759001"/>
        </c:manualLayout>
      </c:layout>
      <c:barChart>
        <c:barDir val="col"/>
        <c:grouping val="clustered"/>
        <c:varyColors val="0"/>
        <c:ser>
          <c:idx val="0"/>
          <c:order val="0"/>
          <c:invertIfNegative val="0"/>
          <c:cat>
            <c:numRef>
              <c:f>工作表1!$B$4:$S$4</c:f>
              <c:numCache>
                <c:formatCode>General</c:formatCode>
                <c:ptCount val="18"/>
                <c:pt idx="0">
                  <c:v>102.06</c:v>
                </c:pt>
                <c:pt idx="1">
                  <c:v>102.07</c:v>
                </c:pt>
                <c:pt idx="2">
                  <c:v>102.08</c:v>
                </c:pt>
                <c:pt idx="3">
                  <c:v>102.09</c:v>
                </c:pt>
                <c:pt idx="4" formatCode="0.00_ ">
                  <c:v>102.1</c:v>
                </c:pt>
                <c:pt idx="5">
                  <c:v>102.11</c:v>
                </c:pt>
                <c:pt idx="6">
                  <c:v>102.12</c:v>
                </c:pt>
                <c:pt idx="7">
                  <c:v>103.01</c:v>
                </c:pt>
                <c:pt idx="8">
                  <c:v>103.02</c:v>
                </c:pt>
                <c:pt idx="9">
                  <c:v>103.03</c:v>
                </c:pt>
                <c:pt idx="10">
                  <c:v>103.04</c:v>
                </c:pt>
                <c:pt idx="11">
                  <c:v>103.05</c:v>
                </c:pt>
                <c:pt idx="12">
                  <c:v>103.06</c:v>
                </c:pt>
                <c:pt idx="13">
                  <c:v>103.07</c:v>
                </c:pt>
                <c:pt idx="14">
                  <c:v>103.08</c:v>
                </c:pt>
                <c:pt idx="15" formatCode="0.00_ ">
                  <c:v>103.1</c:v>
                </c:pt>
                <c:pt idx="16">
                  <c:v>103.11</c:v>
                </c:pt>
                <c:pt idx="17">
                  <c:v>103.12</c:v>
                </c:pt>
              </c:numCache>
            </c:numRef>
          </c:cat>
          <c:val>
            <c:numRef>
              <c:f>工作表1!$B$5:$S$5</c:f>
              <c:numCache>
                <c:formatCode>General</c:formatCode>
                <c:ptCount val="18"/>
                <c:pt idx="0">
                  <c:v>3.9</c:v>
                </c:pt>
                <c:pt idx="1">
                  <c:v>4</c:v>
                </c:pt>
                <c:pt idx="2">
                  <c:v>4.3</c:v>
                </c:pt>
                <c:pt idx="3">
                  <c:v>4.2</c:v>
                </c:pt>
                <c:pt idx="4">
                  <c:v>4</c:v>
                </c:pt>
                <c:pt idx="5">
                  <c:v>4.7</c:v>
                </c:pt>
                <c:pt idx="6">
                  <c:v>4.7</c:v>
                </c:pt>
                <c:pt idx="7">
                  <c:v>3.9</c:v>
                </c:pt>
                <c:pt idx="8">
                  <c:v>4.2</c:v>
                </c:pt>
                <c:pt idx="9">
                  <c:v>4.5</c:v>
                </c:pt>
                <c:pt idx="10">
                  <c:v>5.8</c:v>
                </c:pt>
                <c:pt idx="11">
                  <c:v>6.5</c:v>
                </c:pt>
                <c:pt idx="12">
                  <c:v>6.9</c:v>
                </c:pt>
                <c:pt idx="13">
                  <c:v>6.9</c:v>
                </c:pt>
                <c:pt idx="14">
                  <c:v>8</c:v>
                </c:pt>
                <c:pt idx="15">
                  <c:v>8.2000000000000011</c:v>
                </c:pt>
                <c:pt idx="16">
                  <c:v>7.7</c:v>
                </c:pt>
                <c:pt idx="17">
                  <c:v>7.7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00039808"/>
        <c:axId val="200083712"/>
      </c:barChart>
      <c:catAx>
        <c:axId val="20003980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00083712"/>
        <c:crosses val="autoZero"/>
        <c:auto val="1"/>
        <c:lblAlgn val="ctr"/>
        <c:lblOffset val="100"/>
        <c:noMultiLvlLbl val="0"/>
      </c:catAx>
      <c:valAx>
        <c:axId val="200083712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crossAx val="200039808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zh-TW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9650171145005101E-2"/>
          <c:y val="6.1417900207883701E-2"/>
          <c:w val="0.84183305029599897"/>
          <c:h val="0.76855050876387299"/>
        </c:manualLayout>
      </c:layout>
      <c:barChart>
        <c:barDir val="col"/>
        <c:grouping val="clustered"/>
        <c:varyColors val="0"/>
        <c:ser>
          <c:idx val="0"/>
          <c:order val="0"/>
          <c:tx>
            <c:v>陽性時間</c:v>
          </c:tx>
          <c:invertIfNegative val="0"/>
          <c:cat>
            <c:strRef>
              <c:f>工作表1!$A$2:$A$3</c:f>
              <c:strCache>
                <c:ptCount val="2"/>
                <c:pt idx="0">
                  <c:v>改善前</c:v>
                </c:pt>
                <c:pt idx="1">
                  <c:v>改善後</c:v>
                </c:pt>
              </c:strCache>
            </c:strRef>
          </c:cat>
          <c:val>
            <c:numRef>
              <c:f>工作表1!$B$2:$B$3</c:f>
              <c:numCache>
                <c:formatCode>General</c:formatCode>
                <c:ptCount val="2"/>
                <c:pt idx="0">
                  <c:v>25</c:v>
                </c:pt>
                <c:pt idx="1">
                  <c:v>21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45970432"/>
        <c:axId val="245971968"/>
      </c:barChart>
      <c:catAx>
        <c:axId val="245970432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 anchor="t"/>
          <a:lstStyle/>
          <a:p>
            <a:pPr>
              <a:defRPr sz="3200">
                <a:latin typeface="微軟正黑體" panose="020B0604030504040204" pitchFamily="34" charset="-120"/>
                <a:ea typeface="微軟正黑體" panose="020B0604030504040204" pitchFamily="34" charset="-120"/>
              </a:defRPr>
            </a:pPr>
            <a:endParaRPr lang="zh-TW"/>
          </a:p>
        </c:txPr>
        <c:crossAx val="245971968"/>
        <c:crosses val="autoZero"/>
        <c:auto val="1"/>
        <c:lblAlgn val="ctr"/>
        <c:lblOffset val="100"/>
        <c:noMultiLvlLbl val="0"/>
      </c:catAx>
      <c:valAx>
        <c:axId val="245971968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2000"/>
            </a:pPr>
            <a:endParaRPr lang="zh-TW"/>
          </a:p>
        </c:txPr>
        <c:crossAx val="245970432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rgbClr val="94B010"/>
            </a:solidFill>
          </c:spPr>
          <c:invertIfNegative val="0"/>
          <c:cat>
            <c:numRef>
              <c:f>工作表1!$B$111:$S$111</c:f>
              <c:numCache>
                <c:formatCode>General</c:formatCode>
                <c:ptCount val="18"/>
                <c:pt idx="0">
                  <c:v>102.06</c:v>
                </c:pt>
                <c:pt idx="1">
                  <c:v>102.07</c:v>
                </c:pt>
                <c:pt idx="2">
                  <c:v>102.08</c:v>
                </c:pt>
                <c:pt idx="3">
                  <c:v>102.09</c:v>
                </c:pt>
                <c:pt idx="4" formatCode="0.00_ ">
                  <c:v>102.1</c:v>
                </c:pt>
                <c:pt idx="5">
                  <c:v>102.11</c:v>
                </c:pt>
                <c:pt idx="6">
                  <c:v>102.12</c:v>
                </c:pt>
                <c:pt idx="7">
                  <c:v>103.01</c:v>
                </c:pt>
                <c:pt idx="8">
                  <c:v>103.02</c:v>
                </c:pt>
                <c:pt idx="9">
                  <c:v>103.03</c:v>
                </c:pt>
                <c:pt idx="10">
                  <c:v>103.04</c:v>
                </c:pt>
                <c:pt idx="11">
                  <c:v>103.05</c:v>
                </c:pt>
                <c:pt idx="12">
                  <c:v>103.06</c:v>
                </c:pt>
                <c:pt idx="13">
                  <c:v>103.07</c:v>
                </c:pt>
                <c:pt idx="14">
                  <c:v>103.08</c:v>
                </c:pt>
                <c:pt idx="15" formatCode="0.00_ ">
                  <c:v>103.1</c:v>
                </c:pt>
                <c:pt idx="16">
                  <c:v>103.11</c:v>
                </c:pt>
                <c:pt idx="17">
                  <c:v>103.12</c:v>
                </c:pt>
              </c:numCache>
            </c:numRef>
          </c:cat>
          <c:val>
            <c:numRef>
              <c:f>工作表1!$B$112:$S$112</c:f>
              <c:numCache>
                <c:formatCode>General</c:formatCode>
                <c:ptCount val="18"/>
                <c:pt idx="0">
                  <c:v>3.72</c:v>
                </c:pt>
                <c:pt idx="1">
                  <c:v>3.22</c:v>
                </c:pt>
                <c:pt idx="2">
                  <c:v>3.89</c:v>
                </c:pt>
                <c:pt idx="3">
                  <c:v>3.89</c:v>
                </c:pt>
                <c:pt idx="4">
                  <c:v>2.68</c:v>
                </c:pt>
                <c:pt idx="5">
                  <c:v>2.5</c:v>
                </c:pt>
                <c:pt idx="6">
                  <c:v>2.48</c:v>
                </c:pt>
                <c:pt idx="7">
                  <c:v>2.74</c:v>
                </c:pt>
                <c:pt idx="8">
                  <c:v>2.66</c:v>
                </c:pt>
                <c:pt idx="9">
                  <c:v>2.85</c:v>
                </c:pt>
                <c:pt idx="10">
                  <c:v>2.92</c:v>
                </c:pt>
                <c:pt idx="11">
                  <c:v>2.91</c:v>
                </c:pt>
                <c:pt idx="12">
                  <c:v>3.55</c:v>
                </c:pt>
                <c:pt idx="13">
                  <c:v>3.13</c:v>
                </c:pt>
                <c:pt idx="14">
                  <c:v>3.19</c:v>
                </c:pt>
                <c:pt idx="15">
                  <c:v>2.58</c:v>
                </c:pt>
                <c:pt idx="16">
                  <c:v>2.17</c:v>
                </c:pt>
                <c:pt idx="17">
                  <c:v>2.19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01057024"/>
        <c:axId val="201058944"/>
      </c:barChart>
      <c:catAx>
        <c:axId val="20105702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01058944"/>
        <c:crosses val="autoZero"/>
        <c:auto val="1"/>
        <c:lblAlgn val="ctr"/>
        <c:lblOffset val="100"/>
        <c:noMultiLvlLbl val="0"/>
      </c:catAx>
      <c:valAx>
        <c:axId val="201058944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/>
            </a:pPr>
            <a:endParaRPr lang="zh-TW"/>
          </a:p>
        </c:txPr>
        <c:crossAx val="201057024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#2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#2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#20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1#19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1#18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1#17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1#16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1#15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E4A002D-236E-4CDE-ABA6-F8B3341DF402}" type="doc">
      <dgm:prSet loTypeId="urn:microsoft.com/office/officeart/2005/8/layout/hProcess9" loCatId="process" qsTypeId="urn:microsoft.com/office/officeart/2005/8/quickstyle/simple1" qsCatId="simple" csTypeId="urn:microsoft.com/office/officeart/2005/8/colors/colorful1" csCatId="colorful" phldr="1"/>
      <dgm:spPr/>
    </dgm:pt>
    <dgm:pt modelId="{5CE0735D-C3E3-421E-A693-1FF05F0BFCD2}">
      <dgm:prSet phldrT="[文字]" custT="1"/>
      <dgm:spPr/>
      <dgm:t>
        <a:bodyPr/>
        <a:lstStyle/>
        <a:p>
          <a:r>
            <a:rPr lang="en-US" altLang="zh-TW" sz="2000" b="1" dirty="0" smtClean="0">
              <a:latin typeface="微軟正黑體" pitchFamily="34" charset="-120"/>
              <a:ea typeface="微軟正黑體" pitchFamily="34" charset="-120"/>
            </a:rPr>
            <a:t>Plan</a:t>
          </a:r>
          <a:endParaRPr lang="zh-TW" altLang="en-US" sz="2000" b="1" dirty="0">
            <a:latin typeface="微軟正黑體" pitchFamily="34" charset="-120"/>
            <a:ea typeface="微軟正黑體" pitchFamily="34" charset="-120"/>
          </a:endParaRPr>
        </a:p>
      </dgm:t>
    </dgm:pt>
    <dgm:pt modelId="{8D796963-6E85-482A-A41E-333A108F15A5}" type="parTrans" cxnId="{F7172344-B761-4D55-8E42-5968029195A5}">
      <dgm:prSet/>
      <dgm:spPr/>
      <dgm:t>
        <a:bodyPr/>
        <a:lstStyle/>
        <a:p>
          <a:endParaRPr lang="zh-TW" altLang="en-US"/>
        </a:p>
      </dgm:t>
    </dgm:pt>
    <dgm:pt modelId="{E8F155FD-5724-49DE-BF2C-24190320B849}" type="sibTrans" cxnId="{F7172344-B761-4D55-8E42-5968029195A5}">
      <dgm:prSet/>
      <dgm:spPr/>
      <dgm:t>
        <a:bodyPr/>
        <a:lstStyle/>
        <a:p>
          <a:endParaRPr lang="zh-TW" altLang="en-US"/>
        </a:p>
      </dgm:t>
    </dgm:pt>
    <dgm:pt modelId="{B5B39E29-3C5A-4E39-8268-A78DCFBE9C74}">
      <dgm:prSet phldrT="[文字]" custT="1"/>
      <dgm:spPr/>
      <dgm:t>
        <a:bodyPr/>
        <a:lstStyle/>
        <a:p>
          <a:r>
            <a:rPr lang="en-US" altLang="zh-TW" sz="2000" b="1" dirty="0" smtClean="0"/>
            <a:t>Check</a:t>
          </a:r>
          <a:endParaRPr lang="zh-TW" altLang="en-US" sz="2000" b="1" dirty="0"/>
        </a:p>
      </dgm:t>
    </dgm:pt>
    <dgm:pt modelId="{43AB9914-29CB-4B38-9835-A539988C8C32}" type="parTrans" cxnId="{DF653A83-2B9E-4CD6-A3D3-7138E595475C}">
      <dgm:prSet/>
      <dgm:spPr/>
      <dgm:t>
        <a:bodyPr/>
        <a:lstStyle/>
        <a:p>
          <a:endParaRPr lang="zh-TW" altLang="en-US"/>
        </a:p>
      </dgm:t>
    </dgm:pt>
    <dgm:pt modelId="{6F3963FB-ACF7-4B48-A341-97B28C716EC7}" type="sibTrans" cxnId="{DF653A83-2B9E-4CD6-A3D3-7138E595475C}">
      <dgm:prSet/>
      <dgm:spPr/>
      <dgm:t>
        <a:bodyPr/>
        <a:lstStyle/>
        <a:p>
          <a:endParaRPr lang="zh-TW" altLang="en-US"/>
        </a:p>
      </dgm:t>
    </dgm:pt>
    <dgm:pt modelId="{7C4A1C6B-8CB0-49F9-8207-423759659280}">
      <dgm:prSet phldrT="[文字]" custT="1"/>
      <dgm:spPr/>
      <dgm:t>
        <a:bodyPr/>
        <a:lstStyle/>
        <a:p>
          <a:r>
            <a:rPr lang="en-US" altLang="zh-TW" sz="2000" b="1" dirty="0" smtClean="0"/>
            <a:t>Action</a:t>
          </a:r>
          <a:endParaRPr lang="zh-TW" altLang="en-US" sz="2000" b="1" dirty="0"/>
        </a:p>
      </dgm:t>
    </dgm:pt>
    <dgm:pt modelId="{494A80B9-7A4C-4F64-815A-B79C43438B7C}" type="parTrans" cxnId="{E608161C-C07F-4448-88B4-216FC5CB1C64}">
      <dgm:prSet/>
      <dgm:spPr/>
      <dgm:t>
        <a:bodyPr/>
        <a:lstStyle/>
        <a:p>
          <a:endParaRPr lang="zh-TW" altLang="en-US"/>
        </a:p>
      </dgm:t>
    </dgm:pt>
    <dgm:pt modelId="{5944E148-9639-4D25-9660-022384A839CC}" type="sibTrans" cxnId="{E608161C-C07F-4448-88B4-216FC5CB1C64}">
      <dgm:prSet/>
      <dgm:spPr/>
      <dgm:t>
        <a:bodyPr/>
        <a:lstStyle/>
        <a:p>
          <a:endParaRPr lang="zh-TW" altLang="en-US"/>
        </a:p>
      </dgm:t>
    </dgm:pt>
    <dgm:pt modelId="{DA3E838B-C683-4BB6-A2D4-C9C08F721C96}">
      <dgm:prSet phldrT="[文字]" custT="1"/>
      <dgm:spPr/>
      <dgm:t>
        <a:bodyPr/>
        <a:lstStyle/>
        <a:p>
          <a:r>
            <a:rPr lang="en-US" altLang="zh-TW" sz="2000" b="1" dirty="0" smtClean="0">
              <a:latin typeface="微軟正黑體" pitchFamily="34" charset="-120"/>
              <a:ea typeface="微軟正黑體" pitchFamily="34" charset="-120"/>
            </a:rPr>
            <a:t>Do</a:t>
          </a:r>
          <a:endParaRPr lang="zh-TW" altLang="en-US" sz="2000" b="1" dirty="0">
            <a:latin typeface="微軟正黑體" pitchFamily="34" charset="-120"/>
            <a:ea typeface="微軟正黑體" pitchFamily="34" charset="-120"/>
          </a:endParaRPr>
        </a:p>
      </dgm:t>
    </dgm:pt>
    <dgm:pt modelId="{DD27FC05-584E-4D00-A815-2D6DA09B74FE}" type="parTrans" cxnId="{03505D88-F9E2-4B46-BB0F-2CDDB2C51513}">
      <dgm:prSet/>
      <dgm:spPr/>
      <dgm:t>
        <a:bodyPr/>
        <a:lstStyle/>
        <a:p>
          <a:endParaRPr lang="zh-TW" altLang="en-US"/>
        </a:p>
      </dgm:t>
    </dgm:pt>
    <dgm:pt modelId="{62291155-95C2-45FC-AD1E-A4E11EF42D75}" type="sibTrans" cxnId="{03505D88-F9E2-4B46-BB0F-2CDDB2C51513}">
      <dgm:prSet/>
      <dgm:spPr/>
      <dgm:t>
        <a:bodyPr/>
        <a:lstStyle/>
        <a:p>
          <a:endParaRPr lang="zh-TW" altLang="en-US"/>
        </a:p>
      </dgm:t>
    </dgm:pt>
    <dgm:pt modelId="{195F4209-ADA2-4A8C-9F72-44D27B73F27C}" type="pres">
      <dgm:prSet presAssocID="{DE4A002D-236E-4CDE-ABA6-F8B3341DF402}" presName="CompostProcess" presStyleCnt="0">
        <dgm:presLayoutVars>
          <dgm:dir/>
          <dgm:resizeHandles val="exact"/>
        </dgm:presLayoutVars>
      </dgm:prSet>
      <dgm:spPr/>
    </dgm:pt>
    <dgm:pt modelId="{399B45F8-C2AE-479F-ADCB-6DE0A121F81E}" type="pres">
      <dgm:prSet presAssocID="{DE4A002D-236E-4CDE-ABA6-F8B3341DF402}" presName="arrow" presStyleLbl="bgShp" presStyleIdx="0" presStyleCnt="1" custLinFactNeighborX="721" custLinFactNeighborY="16937"/>
      <dgm:spPr/>
      <dgm:t>
        <a:bodyPr/>
        <a:lstStyle/>
        <a:p>
          <a:endParaRPr lang="zh-TW" altLang="en-US"/>
        </a:p>
      </dgm:t>
    </dgm:pt>
    <dgm:pt modelId="{E0064DE9-A576-496E-A7F0-1C0AFE339F2F}" type="pres">
      <dgm:prSet presAssocID="{DE4A002D-236E-4CDE-ABA6-F8B3341DF402}" presName="linearProcess" presStyleCnt="0"/>
      <dgm:spPr/>
    </dgm:pt>
    <dgm:pt modelId="{9DB0B022-BCEB-404F-BF02-268BB39F6941}" type="pres">
      <dgm:prSet presAssocID="{5CE0735D-C3E3-421E-A693-1FF05F0BFCD2}" presName="text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6D1FC00-C0D5-4C2A-871B-FDA819D5D59A}" type="pres">
      <dgm:prSet presAssocID="{E8F155FD-5724-49DE-BF2C-24190320B849}" presName="sibTrans" presStyleCnt="0"/>
      <dgm:spPr/>
    </dgm:pt>
    <dgm:pt modelId="{3BFAE8CC-302A-42DB-BC50-734005CBE179}" type="pres">
      <dgm:prSet presAssocID="{DA3E838B-C683-4BB6-A2D4-C9C08F721C96}" presName="text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849290B-D967-4DF3-ACB2-44094F66F802}" type="pres">
      <dgm:prSet presAssocID="{62291155-95C2-45FC-AD1E-A4E11EF42D75}" presName="sibTrans" presStyleCnt="0"/>
      <dgm:spPr/>
    </dgm:pt>
    <dgm:pt modelId="{D4DB2050-4183-45CD-8A3E-1CAEFC4A4075}" type="pres">
      <dgm:prSet presAssocID="{B5B39E29-3C5A-4E39-8268-A78DCFBE9C74}" presName="text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34CF4F8-6DA6-48FB-979A-52872E3926E4}" type="pres">
      <dgm:prSet presAssocID="{6F3963FB-ACF7-4B48-A341-97B28C716EC7}" presName="sibTrans" presStyleCnt="0"/>
      <dgm:spPr/>
    </dgm:pt>
    <dgm:pt modelId="{984A5FC7-7164-4943-B096-2FB9059B7A7F}" type="pres">
      <dgm:prSet presAssocID="{7C4A1C6B-8CB0-49F9-8207-423759659280}" presName="text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99A485EF-E32D-40B4-BF69-2B73C9E945DB}" type="presOf" srcId="{7C4A1C6B-8CB0-49F9-8207-423759659280}" destId="{984A5FC7-7164-4943-B096-2FB9059B7A7F}" srcOrd="0" destOrd="0" presId="urn:microsoft.com/office/officeart/2005/8/layout/hProcess9"/>
    <dgm:cxn modelId="{DF653A83-2B9E-4CD6-A3D3-7138E595475C}" srcId="{DE4A002D-236E-4CDE-ABA6-F8B3341DF402}" destId="{B5B39E29-3C5A-4E39-8268-A78DCFBE9C74}" srcOrd="2" destOrd="0" parTransId="{43AB9914-29CB-4B38-9835-A539988C8C32}" sibTransId="{6F3963FB-ACF7-4B48-A341-97B28C716EC7}"/>
    <dgm:cxn modelId="{44E61104-4289-4836-8DE0-CBF9CA5D61FB}" type="presOf" srcId="{B5B39E29-3C5A-4E39-8268-A78DCFBE9C74}" destId="{D4DB2050-4183-45CD-8A3E-1CAEFC4A4075}" srcOrd="0" destOrd="0" presId="urn:microsoft.com/office/officeart/2005/8/layout/hProcess9"/>
    <dgm:cxn modelId="{F7172344-B761-4D55-8E42-5968029195A5}" srcId="{DE4A002D-236E-4CDE-ABA6-F8B3341DF402}" destId="{5CE0735D-C3E3-421E-A693-1FF05F0BFCD2}" srcOrd="0" destOrd="0" parTransId="{8D796963-6E85-482A-A41E-333A108F15A5}" sibTransId="{E8F155FD-5724-49DE-BF2C-24190320B849}"/>
    <dgm:cxn modelId="{B203C9C8-5C2B-47EC-A6B5-9662E06C815D}" type="presOf" srcId="{5CE0735D-C3E3-421E-A693-1FF05F0BFCD2}" destId="{9DB0B022-BCEB-404F-BF02-268BB39F6941}" srcOrd="0" destOrd="0" presId="urn:microsoft.com/office/officeart/2005/8/layout/hProcess9"/>
    <dgm:cxn modelId="{06D6262D-9301-4FC3-929F-F0DBC21B56FF}" type="presOf" srcId="{DE4A002D-236E-4CDE-ABA6-F8B3341DF402}" destId="{195F4209-ADA2-4A8C-9F72-44D27B73F27C}" srcOrd="0" destOrd="0" presId="urn:microsoft.com/office/officeart/2005/8/layout/hProcess9"/>
    <dgm:cxn modelId="{E608161C-C07F-4448-88B4-216FC5CB1C64}" srcId="{DE4A002D-236E-4CDE-ABA6-F8B3341DF402}" destId="{7C4A1C6B-8CB0-49F9-8207-423759659280}" srcOrd="3" destOrd="0" parTransId="{494A80B9-7A4C-4F64-815A-B79C43438B7C}" sibTransId="{5944E148-9639-4D25-9660-022384A839CC}"/>
    <dgm:cxn modelId="{03505D88-F9E2-4B46-BB0F-2CDDB2C51513}" srcId="{DE4A002D-236E-4CDE-ABA6-F8B3341DF402}" destId="{DA3E838B-C683-4BB6-A2D4-C9C08F721C96}" srcOrd="1" destOrd="0" parTransId="{DD27FC05-584E-4D00-A815-2D6DA09B74FE}" sibTransId="{62291155-95C2-45FC-AD1E-A4E11EF42D75}"/>
    <dgm:cxn modelId="{0FCA0E8D-286F-4099-8B66-6B94C3CA5100}" type="presOf" srcId="{DA3E838B-C683-4BB6-A2D4-C9C08F721C96}" destId="{3BFAE8CC-302A-42DB-BC50-734005CBE179}" srcOrd="0" destOrd="0" presId="urn:microsoft.com/office/officeart/2005/8/layout/hProcess9"/>
    <dgm:cxn modelId="{06959192-D47E-4636-93A0-D388539C7803}" type="presParOf" srcId="{195F4209-ADA2-4A8C-9F72-44D27B73F27C}" destId="{399B45F8-C2AE-479F-ADCB-6DE0A121F81E}" srcOrd="0" destOrd="0" presId="urn:microsoft.com/office/officeart/2005/8/layout/hProcess9"/>
    <dgm:cxn modelId="{EA3F54F1-9894-46C4-8CEB-EC716E1C246E}" type="presParOf" srcId="{195F4209-ADA2-4A8C-9F72-44D27B73F27C}" destId="{E0064DE9-A576-496E-A7F0-1C0AFE339F2F}" srcOrd="1" destOrd="0" presId="urn:microsoft.com/office/officeart/2005/8/layout/hProcess9"/>
    <dgm:cxn modelId="{AAD8132F-C4A6-4527-9E46-ABE12006799B}" type="presParOf" srcId="{E0064DE9-A576-496E-A7F0-1C0AFE339F2F}" destId="{9DB0B022-BCEB-404F-BF02-268BB39F6941}" srcOrd="0" destOrd="0" presId="urn:microsoft.com/office/officeart/2005/8/layout/hProcess9"/>
    <dgm:cxn modelId="{11D170BE-E96D-40CB-8DF1-C21200DB011B}" type="presParOf" srcId="{E0064DE9-A576-496E-A7F0-1C0AFE339F2F}" destId="{F6D1FC00-C0D5-4C2A-871B-FDA819D5D59A}" srcOrd="1" destOrd="0" presId="urn:microsoft.com/office/officeart/2005/8/layout/hProcess9"/>
    <dgm:cxn modelId="{68C852C5-FC4D-4638-97E7-D15303C4F06D}" type="presParOf" srcId="{E0064DE9-A576-496E-A7F0-1C0AFE339F2F}" destId="{3BFAE8CC-302A-42DB-BC50-734005CBE179}" srcOrd="2" destOrd="0" presId="urn:microsoft.com/office/officeart/2005/8/layout/hProcess9"/>
    <dgm:cxn modelId="{98629631-B5F1-410E-8899-437916DD5636}" type="presParOf" srcId="{E0064DE9-A576-496E-A7F0-1C0AFE339F2F}" destId="{F849290B-D967-4DF3-ACB2-44094F66F802}" srcOrd="3" destOrd="0" presId="urn:microsoft.com/office/officeart/2005/8/layout/hProcess9"/>
    <dgm:cxn modelId="{3231456D-B7DD-4469-87EC-B3ACCC4C7BA5}" type="presParOf" srcId="{E0064DE9-A576-496E-A7F0-1C0AFE339F2F}" destId="{D4DB2050-4183-45CD-8A3E-1CAEFC4A4075}" srcOrd="4" destOrd="0" presId="urn:microsoft.com/office/officeart/2005/8/layout/hProcess9"/>
    <dgm:cxn modelId="{BE723670-5DDB-479B-AAB1-59A8C4877272}" type="presParOf" srcId="{E0064DE9-A576-496E-A7F0-1C0AFE339F2F}" destId="{134CF4F8-6DA6-48FB-979A-52872E3926E4}" srcOrd="5" destOrd="0" presId="urn:microsoft.com/office/officeart/2005/8/layout/hProcess9"/>
    <dgm:cxn modelId="{EDAFBA1A-B9DC-4B78-AD79-ADFA194B92A7}" type="presParOf" srcId="{E0064DE9-A576-496E-A7F0-1C0AFE339F2F}" destId="{984A5FC7-7164-4943-B096-2FB9059B7A7F}" srcOrd="6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15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FAA7156-CADA-D34D-B89A-0B2D610F585A}" type="doc">
      <dgm:prSet loTypeId="urn:microsoft.com/office/officeart/2005/8/layout/vProcess5" loCatId="" qsTypeId="urn:microsoft.com/office/officeart/2005/8/quickstyle/simple1" qsCatId="simple" csTypeId="urn:microsoft.com/office/officeart/2005/8/colors/accent1_4" csCatId="accent1"/>
      <dgm:spPr/>
      <dgm:t>
        <a:bodyPr/>
        <a:lstStyle/>
        <a:p>
          <a:endParaRPr lang="zh-TW" altLang="en-US"/>
        </a:p>
      </dgm:t>
    </dgm:pt>
    <dgm:pt modelId="{8D7D210B-B5F3-6E48-A01F-BA8D09579BF8}">
      <dgm:prSet custT="1"/>
      <dgm:spPr/>
      <dgm:t>
        <a:bodyPr/>
        <a:lstStyle/>
        <a:p>
          <a:pPr algn="ctr" rtl="0"/>
          <a:r>
            <a:rPr kumimoji="1" lang="zh-TW" altLang="en-US" sz="3600" dirty="0" smtClean="0">
              <a:latin typeface="微軟正黑體"/>
              <a:ea typeface="微軟正黑體"/>
              <a:cs typeface="微軟正黑體"/>
            </a:rPr>
            <a:t>檢體採檢及收件時間</a:t>
          </a:r>
          <a:r>
            <a:rPr kumimoji="1" lang="zh-TW" altLang="en-US" sz="3600" b="1" dirty="0" smtClean="0">
              <a:latin typeface="微軟正黑體"/>
              <a:ea typeface="微軟正黑體"/>
              <a:cs typeface="微軟正黑體"/>
            </a:rPr>
            <a:t>紀錄</a:t>
          </a:r>
          <a:endParaRPr lang="zh-TW" altLang="en-US" sz="3600" dirty="0">
            <a:latin typeface="微軟正黑體"/>
            <a:ea typeface="微軟正黑體"/>
            <a:cs typeface="微軟正黑體"/>
          </a:endParaRPr>
        </a:p>
      </dgm:t>
    </dgm:pt>
    <dgm:pt modelId="{DC86C7C1-EA55-CB4F-97BE-AEBF63B58D88}" type="parTrans" cxnId="{8E61ED6F-2B7D-FC45-9091-81156824E12C}">
      <dgm:prSet/>
      <dgm:spPr/>
      <dgm:t>
        <a:bodyPr/>
        <a:lstStyle/>
        <a:p>
          <a:endParaRPr lang="zh-TW" altLang="en-US"/>
        </a:p>
      </dgm:t>
    </dgm:pt>
    <dgm:pt modelId="{73B0827C-D96E-7E42-A945-12F5EE6B1191}" type="sibTrans" cxnId="{8E61ED6F-2B7D-FC45-9091-81156824E12C}">
      <dgm:prSet/>
      <dgm:spPr/>
      <dgm:t>
        <a:bodyPr/>
        <a:lstStyle/>
        <a:p>
          <a:endParaRPr lang="zh-TW" altLang="en-US"/>
        </a:p>
      </dgm:t>
    </dgm:pt>
    <dgm:pt modelId="{CEEC21EF-E695-E743-A532-1D448D479518}">
      <dgm:prSet custT="1"/>
      <dgm:spPr/>
      <dgm:t>
        <a:bodyPr/>
        <a:lstStyle/>
        <a:p>
          <a:pPr algn="ctr" rtl="0"/>
          <a:r>
            <a:rPr kumimoji="1" lang="zh-TW" altLang="en-US" sz="3600" dirty="0" smtClean="0">
              <a:latin typeface="微軟正黑體"/>
              <a:ea typeface="微軟正黑體"/>
              <a:cs typeface="微軟正黑體"/>
            </a:rPr>
            <a:t>定期抽查</a:t>
          </a:r>
          <a:endParaRPr lang="zh-TW" altLang="en-US" sz="3600" dirty="0">
            <a:latin typeface="微軟正黑體"/>
            <a:ea typeface="微軟正黑體"/>
            <a:cs typeface="微軟正黑體"/>
          </a:endParaRPr>
        </a:p>
      </dgm:t>
    </dgm:pt>
    <dgm:pt modelId="{941E93F1-231D-5144-A1B8-C43154730AE4}" type="parTrans" cxnId="{CF27879E-E03A-3246-B862-F450907D68F5}">
      <dgm:prSet/>
      <dgm:spPr/>
      <dgm:t>
        <a:bodyPr/>
        <a:lstStyle/>
        <a:p>
          <a:endParaRPr lang="zh-TW" altLang="en-US"/>
        </a:p>
      </dgm:t>
    </dgm:pt>
    <dgm:pt modelId="{640B8C1D-05E6-F746-9E06-B1051EF65498}" type="sibTrans" cxnId="{CF27879E-E03A-3246-B862-F450907D68F5}">
      <dgm:prSet/>
      <dgm:spPr/>
      <dgm:t>
        <a:bodyPr/>
        <a:lstStyle/>
        <a:p>
          <a:endParaRPr lang="zh-TW" altLang="en-US"/>
        </a:p>
      </dgm:t>
    </dgm:pt>
    <dgm:pt modelId="{2DCEF9D4-9ADF-EC4F-A20E-2EC83ABDBBC3}">
      <dgm:prSet custT="1"/>
      <dgm:spPr/>
      <dgm:t>
        <a:bodyPr/>
        <a:lstStyle/>
        <a:p>
          <a:pPr algn="ctr" rtl="0"/>
          <a:r>
            <a:rPr kumimoji="1" lang="zh-TW" altLang="en-US" sz="3600" dirty="0" smtClean="0">
              <a:latin typeface="微軟正黑體"/>
              <a:ea typeface="微軟正黑體"/>
              <a:cs typeface="微軟正黑體"/>
            </a:rPr>
            <a:t>縮短檢體運送時間</a:t>
          </a:r>
          <a:endParaRPr lang="zh-TW" altLang="en-US" sz="3600" dirty="0">
            <a:latin typeface="微軟正黑體"/>
            <a:ea typeface="微軟正黑體"/>
            <a:cs typeface="微軟正黑體"/>
          </a:endParaRPr>
        </a:p>
      </dgm:t>
    </dgm:pt>
    <dgm:pt modelId="{0BDB81F9-BFEB-C64F-8D37-F5A6FA563372}" type="parTrans" cxnId="{A63F9499-6D17-354C-AF63-B948BB9129DB}">
      <dgm:prSet/>
      <dgm:spPr/>
      <dgm:t>
        <a:bodyPr/>
        <a:lstStyle/>
        <a:p>
          <a:endParaRPr lang="zh-TW" altLang="en-US"/>
        </a:p>
      </dgm:t>
    </dgm:pt>
    <dgm:pt modelId="{B2753079-9174-0449-9253-147C4CE98077}" type="sibTrans" cxnId="{A63F9499-6D17-354C-AF63-B948BB9129DB}">
      <dgm:prSet/>
      <dgm:spPr/>
      <dgm:t>
        <a:bodyPr/>
        <a:lstStyle/>
        <a:p>
          <a:endParaRPr lang="zh-TW" altLang="en-US"/>
        </a:p>
      </dgm:t>
    </dgm:pt>
    <dgm:pt modelId="{A4C92E16-2805-4D49-9FF5-2140FFDFC434}" type="pres">
      <dgm:prSet presAssocID="{8FAA7156-CADA-D34D-B89A-0B2D610F585A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A1E2BFA0-5B8F-2B45-A84B-F47021BDFBCE}" type="pres">
      <dgm:prSet presAssocID="{8FAA7156-CADA-D34D-B89A-0B2D610F585A}" presName="dummyMaxCanvas" presStyleCnt="0">
        <dgm:presLayoutVars/>
      </dgm:prSet>
      <dgm:spPr/>
    </dgm:pt>
    <dgm:pt modelId="{26E16E3D-6688-1A47-B736-BDCB6D7F56FB}" type="pres">
      <dgm:prSet presAssocID="{8FAA7156-CADA-D34D-B89A-0B2D610F585A}" presName="ThreeNodes_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97437CE-15E3-E145-B002-2693B27CA1D2}" type="pres">
      <dgm:prSet presAssocID="{8FAA7156-CADA-D34D-B89A-0B2D610F585A}" presName="ThreeNodes_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4EAA980-6557-4D4D-97B2-A9E61986EE70}" type="pres">
      <dgm:prSet presAssocID="{8FAA7156-CADA-D34D-B89A-0B2D610F585A}" presName="ThreeNodes_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0CCDF9F-FD17-D044-A42E-4E3E5E28EEF8}" type="pres">
      <dgm:prSet presAssocID="{8FAA7156-CADA-D34D-B89A-0B2D610F585A}" presName="ThreeConn_1-2" presStyleLbl="f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B134EC5-31DE-C144-9CFD-CA7DCF257569}" type="pres">
      <dgm:prSet presAssocID="{8FAA7156-CADA-D34D-B89A-0B2D610F585A}" presName="ThreeConn_2-3" presStyleLbl="f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5C7E970-3464-3F49-A102-5BAE014C110C}" type="pres">
      <dgm:prSet presAssocID="{8FAA7156-CADA-D34D-B89A-0B2D610F585A}" presName="ThreeNodes_1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EFF70AB-34ED-6C4B-8051-4012A146BB68}" type="pres">
      <dgm:prSet presAssocID="{8FAA7156-CADA-D34D-B89A-0B2D610F585A}" presName="ThreeNodes_2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9F91786-E4AD-3645-83AB-C44D5EEAE9D7}" type="pres">
      <dgm:prSet presAssocID="{8FAA7156-CADA-D34D-B89A-0B2D610F585A}" presName="ThreeNodes_3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7C23DEDE-026D-F841-9B44-781BD401F9F6}" type="presOf" srcId="{CEEC21EF-E695-E743-A532-1D448D479518}" destId="{397437CE-15E3-E145-B002-2693B27CA1D2}" srcOrd="0" destOrd="0" presId="urn:microsoft.com/office/officeart/2005/8/layout/vProcess5"/>
    <dgm:cxn modelId="{00F11879-88A9-494F-A8E6-8A62D37DE728}" type="presOf" srcId="{2DCEF9D4-9ADF-EC4F-A20E-2EC83ABDBBC3}" destId="{C4EAA980-6557-4D4D-97B2-A9E61986EE70}" srcOrd="0" destOrd="0" presId="urn:microsoft.com/office/officeart/2005/8/layout/vProcess5"/>
    <dgm:cxn modelId="{8E61ED6F-2B7D-FC45-9091-81156824E12C}" srcId="{8FAA7156-CADA-D34D-B89A-0B2D610F585A}" destId="{8D7D210B-B5F3-6E48-A01F-BA8D09579BF8}" srcOrd="0" destOrd="0" parTransId="{DC86C7C1-EA55-CB4F-97BE-AEBF63B58D88}" sibTransId="{73B0827C-D96E-7E42-A945-12F5EE6B1191}"/>
    <dgm:cxn modelId="{0F2A9BE2-D601-1A49-B89F-04DDA24CCC98}" type="presOf" srcId="{640B8C1D-05E6-F746-9E06-B1051EF65498}" destId="{EB134EC5-31DE-C144-9CFD-CA7DCF257569}" srcOrd="0" destOrd="0" presId="urn:microsoft.com/office/officeart/2005/8/layout/vProcess5"/>
    <dgm:cxn modelId="{56F4BF11-3FC1-034B-B4F5-A8B22ECEC8C1}" type="presOf" srcId="{2DCEF9D4-9ADF-EC4F-A20E-2EC83ABDBBC3}" destId="{89F91786-E4AD-3645-83AB-C44D5EEAE9D7}" srcOrd="1" destOrd="0" presId="urn:microsoft.com/office/officeart/2005/8/layout/vProcess5"/>
    <dgm:cxn modelId="{AB0247B6-FD1D-5342-9EFB-28224AB3B3AE}" type="presOf" srcId="{8FAA7156-CADA-D34D-B89A-0B2D610F585A}" destId="{A4C92E16-2805-4D49-9FF5-2140FFDFC434}" srcOrd="0" destOrd="0" presId="urn:microsoft.com/office/officeart/2005/8/layout/vProcess5"/>
    <dgm:cxn modelId="{99944F49-14F6-584C-AF87-30E21BF9914D}" type="presOf" srcId="{CEEC21EF-E695-E743-A532-1D448D479518}" destId="{2EFF70AB-34ED-6C4B-8051-4012A146BB68}" srcOrd="1" destOrd="0" presId="urn:microsoft.com/office/officeart/2005/8/layout/vProcess5"/>
    <dgm:cxn modelId="{CF27879E-E03A-3246-B862-F450907D68F5}" srcId="{8FAA7156-CADA-D34D-B89A-0B2D610F585A}" destId="{CEEC21EF-E695-E743-A532-1D448D479518}" srcOrd="1" destOrd="0" parTransId="{941E93F1-231D-5144-A1B8-C43154730AE4}" sibTransId="{640B8C1D-05E6-F746-9E06-B1051EF65498}"/>
    <dgm:cxn modelId="{CC3CE5F0-9302-FE46-BB05-A50A9EC8B796}" type="presOf" srcId="{8D7D210B-B5F3-6E48-A01F-BA8D09579BF8}" destId="{55C7E970-3464-3F49-A102-5BAE014C110C}" srcOrd="1" destOrd="0" presId="urn:microsoft.com/office/officeart/2005/8/layout/vProcess5"/>
    <dgm:cxn modelId="{FB34BEB7-D419-014D-BDAE-0792732D4880}" type="presOf" srcId="{8D7D210B-B5F3-6E48-A01F-BA8D09579BF8}" destId="{26E16E3D-6688-1A47-B736-BDCB6D7F56FB}" srcOrd="0" destOrd="0" presId="urn:microsoft.com/office/officeart/2005/8/layout/vProcess5"/>
    <dgm:cxn modelId="{CD062F92-74B1-6549-A72C-A72413A61175}" type="presOf" srcId="{73B0827C-D96E-7E42-A945-12F5EE6B1191}" destId="{A0CCDF9F-FD17-D044-A42E-4E3E5E28EEF8}" srcOrd="0" destOrd="0" presId="urn:microsoft.com/office/officeart/2005/8/layout/vProcess5"/>
    <dgm:cxn modelId="{A63F9499-6D17-354C-AF63-B948BB9129DB}" srcId="{8FAA7156-CADA-D34D-B89A-0B2D610F585A}" destId="{2DCEF9D4-9ADF-EC4F-A20E-2EC83ABDBBC3}" srcOrd="2" destOrd="0" parTransId="{0BDB81F9-BFEB-C64F-8D37-F5A6FA563372}" sibTransId="{B2753079-9174-0449-9253-147C4CE98077}"/>
    <dgm:cxn modelId="{F546FAD4-999D-F149-B296-17E94AA75B4A}" type="presParOf" srcId="{A4C92E16-2805-4D49-9FF5-2140FFDFC434}" destId="{A1E2BFA0-5B8F-2B45-A84B-F47021BDFBCE}" srcOrd="0" destOrd="0" presId="urn:microsoft.com/office/officeart/2005/8/layout/vProcess5"/>
    <dgm:cxn modelId="{83A3F6BF-B202-C94F-9845-9D682A659088}" type="presParOf" srcId="{A4C92E16-2805-4D49-9FF5-2140FFDFC434}" destId="{26E16E3D-6688-1A47-B736-BDCB6D7F56FB}" srcOrd="1" destOrd="0" presId="urn:microsoft.com/office/officeart/2005/8/layout/vProcess5"/>
    <dgm:cxn modelId="{64C63699-810B-9048-BE34-24FA079597C4}" type="presParOf" srcId="{A4C92E16-2805-4D49-9FF5-2140FFDFC434}" destId="{397437CE-15E3-E145-B002-2693B27CA1D2}" srcOrd="2" destOrd="0" presId="urn:microsoft.com/office/officeart/2005/8/layout/vProcess5"/>
    <dgm:cxn modelId="{0A1CE3DF-9493-C840-87D4-CA1E7DA50FA4}" type="presParOf" srcId="{A4C92E16-2805-4D49-9FF5-2140FFDFC434}" destId="{C4EAA980-6557-4D4D-97B2-A9E61986EE70}" srcOrd="3" destOrd="0" presId="urn:microsoft.com/office/officeart/2005/8/layout/vProcess5"/>
    <dgm:cxn modelId="{32C9D99A-7660-4F42-91D0-3CDC57CCDAEE}" type="presParOf" srcId="{A4C92E16-2805-4D49-9FF5-2140FFDFC434}" destId="{A0CCDF9F-FD17-D044-A42E-4E3E5E28EEF8}" srcOrd="4" destOrd="0" presId="urn:microsoft.com/office/officeart/2005/8/layout/vProcess5"/>
    <dgm:cxn modelId="{4637EF52-6B3F-A54B-9113-608667031D43}" type="presParOf" srcId="{A4C92E16-2805-4D49-9FF5-2140FFDFC434}" destId="{EB134EC5-31DE-C144-9CFD-CA7DCF257569}" srcOrd="5" destOrd="0" presId="urn:microsoft.com/office/officeart/2005/8/layout/vProcess5"/>
    <dgm:cxn modelId="{DAD6B846-2AA3-114E-9CD8-37C3378DD24C}" type="presParOf" srcId="{A4C92E16-2805-4D49-9FF5-2140FFDFC434}" destId="{55C7E970-3464-3F49-A102-5BAE014C110C}" srcOrd="6" destOrd="0" presId="urn:microsoft.com/office/officeart/2005/8/layout/vProcess5"/>
    <dgm:cxn modelId="{68838942-9CCE-8740-97D4-C0D338641536}" type="presParOf" srcId="{A4C92E16-2805-4D49-9FF5-2140FFDFC434}" destId="{2EFF70AB-34ED-6C4B-8051-4012A146BB68}" srcOrd="7" destOrd="0" presId="urn:microsoft.com/office/officeart/2005/8/layout/vProcess5"/>
    <dgm:cxn modelId="{4D8FA3B8-EFCC-C84C-BCEF-68C6EA8C30B8}" type="presParOf" srcId="{A4C92E16-2805-4D49-9FF5-2140FFDFC434}" destId="{89F91786-E4AD-3645-83AB-C44D5EEAE9D7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B32C053-2908-4FA3-84F0-C5CAEADEF90B}" type="doc">
      <dgm:prSet loTypeId="urn:microsoft.com/office/officeart/2005/8/layout/vList5" loCatId="list" qsTypeId="urn:microsoft.com/office/officeart/2005/8/quickstyle/simple2" qsCatId="simple" csTypeId="urn:microsoft.com/office/officeart/2005/8/colors/colorful4" csCatId="colorful" phldr="1"/>
      <dgm:spPr/>
      <dgm:t>
        <a:bodyPr/>
        <a:lstStyle/>
        <a:p>
          <a:endParaRPr lang="zh-TW" altLang="en-US"/>
        </a:p>
      </dgm:t>
    </dgm:pt>
    <dgm:pt modelId="{D93854F4-D57B-495D-BC5C-66A0E8FCE840}">
      <dgm:prSet custT="1"/>
      <dgm:spPr/>
      <dgm:t>
        <a:bodyPr/>
        <a:lstStyle/>
        <a:p>
          <a:pPr rtl="0"/>
          <a:r>
            <a:rPr lang="zh-TW" altLang="en-US" sz="2400" b="1" i="0" u="none" baseline="0" smtClean="0">
              <a:latin typeface="微軟正黑體"/>
              <a:ea typeface="微軟正黑體"/>
              <a:cs typeface="微軟正黑體"/>
            </a:rPr>
            <a:t>已採檢</a:t>
          </a:r>
          <a:endParaRPr lang="zh-TW" altLang="en-US" sz="2400" b="0" i="0" u="none" dirty="0">
            <a:latin typeface="微軟正黑體"/>
            <a:ea typeface="微軟正黑體"/>
            <a:cs typeface="微軟正黑體"/>
          </a:endParaRPr>
        </a:p>
      </dgm:t>
    </dgm:pt>
    <dgm:pt modelId="{BBB2AF7F-EE05-481D-8BC1-D32899335986}" type="parTrans" cxnId="{786D6506-6C46-422B-8246-E2A2583F6E76}">
      <dgm:prSet/>
      <dgm:spPr/>
      <dgm:t>
        <a:bodyPr/>
        <a:lstStyle/>
        <a:p>
          <a:endParaRPr lang="zh-TW" altLang="en-US" sz="2400">
            <a:solidFill>
              <a:schemeClr val="bg1"/>
            </a:solidFill>
          </a:endParaRPr>
        </a:p>
      </dgm:t>
    </dgm:pt>
    <dgm:pt modelId="{8B49E88D-46D3-41C8-A07D-D89E4ADBEAE6}" type="sibTrans" cxnId="{786D6506-6C46-422B-8246-E2A2583F6E76}">
      <dgm:prSet/>
      <dgm:spPr/>
      <dgm:t>
        <a:bodyPr/>
        <a:lstStyle/>
        <a:p>
          <a:endParaRPr lang="zh-TW" altLang="en-US" sz="2400">
            <a:solidFill>
              <a:schemeClr val="bg1"/>
            </a:solidFill>
          </a:endParaRPr>
        </a:p>
      </dgm:t>
    </dgm:pt>
    <dgm:pt modelId="{3A9905CB-FAC7-42FE-8BD7-15F80FB5507F}">
      <dgm:prSet custT="1"/>
      <dgm:spPr/>
      <dgm:t>
        <a:bodyPr/>
        <a:lstStyle/>
        <a:p>
          <a:pPr rtl="0"/>
          <a:r>
            <a:rPr lang="zh-TW" altLang="en-US" sz="2400" b="1" i="0" u="none" baseline="0" dirty="0" smtClean="0">
              <a:latin typeface="微軟正黑體"/>
              <a:ea typeface="微軟正黑體"/>
              <a:cs typeface="微軟正黑體"/>
            </a:rPr>
            <a:t>待輸送</a:t>
          </a:r>
          <a:endParaRPr lang="zh-TW" altLang="en-US" sz="2400" b="0" i="0" u="none" dirty="0">
            <a:latin typeface="微軟正黑體"/>
            <a:ea typeface="微軟正黑體"/>
            <a:cs typeface="微軟正黑體"/>
          </a:endParaRPr>
        </a:p>
      </dgm:t>
    </dgm:pt>
    <dgm:pt modelId="{18EBE6F3-5D84-401E-BA46-4F7767EB6FC4}" type="parTrans" cxnId="{0535EA70-C8FA-4190-93E7-6F309A480458}">
      <dgm:prSet/>
      <dgm:spPr/>
      <dgm:t>
        <a:bodyPr/>
        <a:lstStyle/>
        <a:p>
          <a:endParaRPr lang="zh-TW" altLang="en-US" sz="2400">
            <a:solidFill>
              <a:schemeClr val="bg1"/>
            </a:solidFill>
          </a:endParaRPr>
        </a:p>
      </dgm:t>
    </dgm:pt>
    <dgm:pt modelId="{D1085916-5579-4BE7-B825-D32A0D566D01}" type="sibTrans" cxnId="{0535EA70-C8FA-4190-93E7-6F309A480458}">
      <dgm:prSet/>
      <dgm:spPr/>
      <dgm:t>
        <a:bodyPr/>
        <a:lstStyle/>
        <a:p>
          <a:endParaRPr lang="zh-TW" altLang="en-US" sz="2400">
            <a:solidFill>
              <a:schemeClr val="bg1"/>
            </a:solidFill>
          </a:endParaRPr>
        </a:p>
      </dgm:t>
    </dgm:pt>
    <dgm:pt modelId="{38D64E08-A778-42E8-8CBF-36689DAFCF7B}">
      <dgm:prSet custT="1"/>
      <dgm:spPr/>
      <dgm:t>
        <a:bodyPr/>
        <a:lstStyle/>
        <a:p>
          <a:pPr rtl="0"/>
          <a:r>
            <a:rPr lang="zh-TW" altLang="en-US" sz="2400" b="1" i="0" u="none" baseline="0" smtClean="0">
              <a:latin typeface="微軟正黑體"/>
              <a:ea typeface="微軟正黑體"/>
              <a:cs typeface="微軟正黑體"/>
            </a:rPr>
            <a:t>輸送中</a:t>
          </a:r>
          <a:endParaRPr lang="zh-TW" altLang="en-US" sz="2400" b="0" i="0" u="none" dirty="0">
            <a:latin typeface="微軟正黑體"/>
            <a:ea typeface="微軟正黑體"/>
            <a:cs typeface="微軟正黑體"/>
          </a:endParaRPr>
        </a:p>
      </dgm:t>
    </dgm:pt>
    <dgm:pt modelId="{5361278D-C2B1-4D02-A096-01C2D9DA4325}" type="parTrans" cxnId="{D9889F2D-3EF2-42B9-9E6A-552535759D1E}">
      <dgm:prSet/>
      <dgm:spPr/>
      <dgm:t>
        <a:bodyPr/>
        <a:lstStyle/>
        <a:p>
          <a:endParaRPr lang="zh-TW" altLang="en-US" sz="2400">
            <a:solidFill>
              <a:schemeClr val="bg1"/>
            </a:solidFill>
          </a:endParaRPr>
        </a:p>
      </dgm:t>
    </dgm:pt>
    <dgm:pt modelId="{022EDA4A-E177-44C2-B3C6-DAE6993F8C02}" type="sibTrans" cxnId="{D9889F2D-3EF2-42B9-9E6A-552535759D1E}">
      <dgm:prSet/>
      <dgm:spPr/>
      <dgm:t>
        <a:bodyPr/>
        <a:lstStyle/>
        <a:p>
          <a:endParaRPr lang="zh-TW" altLang="en-US" sz="2400">
            <a:solidFill>
              <a:schemeClr val="bg1"/>
            </a:solidFill>
          </a:endParaRPr>
        </a:p>
      </dgm:t>
    </dgm:pt>
    <dgm:pt modelId="{8E424EA5-A4DB-41DD-BD30-532702482CFC}">
      <dgm:prSet custT="1"/>
      <dgm:spPr/>
      <dgm:t>
        <a:bodyPr/>
        <a:lstStyle/>
        <a:p>
          <a:pPr rtl="0"/>
          <a:r>
            <a:rPr lang="zh-TW" altLang="en-US" sz="2400" b="1" i="0" u="none" baseline="0" dirty="0" smtClean="0">
              <a:latin typeface="微軟正黑體"/>
              <a:ea typeface="微軟正黑體"/>
              <a:cs typeface="微軟正黑體"/>
            </a:rPr>
            <a:t>已收件</a:t>
          </a:r>
          <a:endParaRPr lang="zh-TW" altLang="en-US" sz="2400" b="0" i="0" u="none" dirty="0">
            <a:latin typeface="微軟正黑體"/>
            <a:ea typeface="微軟正黑體"/>
            <a:cs typeface="微軟正黑體"/>
          </a:endParaRPr>
        </a:p>
      </dgm:t>
    </dgm:pt>
    <dgm:pt modelId="{5BE3843F-638A-4BED-91A1-F19B74D68B55}" type="parTrans" cxnId="{922D8AC4-BA08-4BBB-93D6-3C29A283D75C}">
      <dgm:prSet/>
      <dgm:spPr/>
      <dgm:t>
        <a:bodyPr/>
        <a:lstStyle/>
        <a:p>
          <a:endParaRPr lang="zh-TW" altLang="en-US" sz="2400">
            <a:solidFill>
              <a:schemeClr val="bg1"/>
            </a:solidFill>
          </a:endParaRPr>
        </a:p>
      </dgm:t>
    </dgm:pt>
    <dgm:pt modelId="{563091B3-CFD2-45F5-AC8E-41C4577B07E0}" type="sibTrans" cxnId="{922D8AC4-BA08-4BBB-93D6-3C29A283D75C}">
      <dgm:prSet/>
      <dgm:spPr/>
      <dgm:t>
        <a:bodyPr/>
        <a:lstStyle/>
        <a:p>
          <a:endParaRPr lang="zh-TW" altLang="en-US" sz="2400">
            <a:solidFill>
              <a:schemeClr val="bg1"/>
            </a:solidFill>
          </a:endParaRPr>
        </a:p>
      </dgm:t>
    </dgm:pt>
    <dgm:pt modelId="{04BC47AB-E9B5-4FC7-85FE-D09113DE9711}">
      <dgm:prSet custT="1"/>
      <dgm:spPr/>
      <dgm:t>
        <a:bodyPr/>
        <a:lstStyle/>
        <a:p>
          <a:pPr rtl="0"/>
          <a:r>
            <a:rPr lang="zh-TW" altLang="en-US" sz="2400" b="1" i="0" u="none" baseline="0" dirty="0" smtClean="0">
              <a:latin typeface="微軟正黑體"/>
              <a:ea typeface="微軟正黑體"/>
              <a:cs typeface="微軟正黑體"/>
            </a:rPr>
            <a:t>後送中</a:t>
          </a:r>
          <a:endParaRPr lang="zh-TW" altLang="en-US" sz="2400" b="0" i="0" u="none" dirty="0">
            <a:latin typeface="微軟正黑體"/>
            <a:ea typeface="微軟正黑體"/>
            <a:cs typeface="微軟正黑體"/>
          </a:endParaRPr>
        </a:p>
      </dgm:t>
    </dgm:pt>
    <dgm:pt modelId="{22356F66-33C7-4D56-9B19-EFA882C81A2D}" type="parTrans" cxnId="{BD39241B-5ED3-424E-9A0E-C8791F252595}">
      <dgm:prSet/>
      <dgm:spPr/>
      <dgm:t>
        <a:bodyPr/>
        <a:lstStyle/>
        <a:p>
          <a:endParaRPr lang="zh-TW" altLang="en-US" sz="2400">
            <a:solidFill>
              <a:schemeClr val="bg1"/>
            </a:solidFill>
          </a:endParaRPr>
        </a:p>
      </dgm:t>
    </dgm:pt>
    <dgm:pt modelId="{9BFDB3BB-F86B-4C00-9A2A-73A5D7F3BCBE}" type="sibTrans" cxnId="{BD39241B-5ED3-424E-9A0E-C8791F252595}">
      <dgm:prSet/>
      <dgm:spPr/>
      <dgm:t>
        <a:bodyPr/>
        <a:lstStyle/>
        <a:p>
          <a:endParaRPr lang="zh-TW" altLang="en-US" sz="2400">
            <a:solidFill>
              <a:schemeClr val="bg1"/>
            </a:solidFill>
          </a:endParaRPr>
        </a:p>
      </dgm:t>
    </dgm:pt>
    <dgm:pt modelId="{1D020716-0704-49B8-B9EF-BA8B85C779A4}">
      <dgm:prSet custT="1"/>
      <dgm:spPr/>
      <dgm:t>
        <a:bodyPr/>
        <a:lstStyle/>
        <a:p>
          <a:pPr rtl="0"/>
          <a:r>
            <a:rPr lang="zh-TW" altLang="en-US" sz="2400" b="1" i="0" u="none" baseline="0" dirty="0" smtClean="0">
              <a:latin typeface="微軟正黑體"/>
              <a:ea typeface="微軟正黑體"/>
              <a:cs typeface="微軟正黑體"/>
            </a:rPr>
            <a:t>檢驗中</a:t>
          </a:r>
          <a:endParaRPr lang="zh-TW" altLang="en-US" sz="2400" b="0" i="0" u="none" dirty="0">
            <a:latin typeface="微軟正黑體"/>
            <a:ea typeface="微軟正黑體"/>
            <a:cs typeface="微軟正黑體"/>
          </a:endParaRPr>
        </a:p>
      </dgm:t>
    </dgm:pt>
    <dgm:pt modelId="{BA436FBA-ECE9-4550-B912-F09068BB0FF2}" type="parTrans" cxnId="{0BCB46B6-C147-4348-A453-06D07AE493A7}">
      <dgm:prSet/>
      <dgm:spPr/>
      <dgm:t>
        <a:bodyPr/>
        <a:lstStyle/>
        <a:p>
          <a:endParaRPr lang="zh-TW" altLang="en-US" sz="2400">
            <a:solidFill>
              <a:schemeClr val="bg1"/>
            </a:solidFill>
          </a:endParaRPr>
        </a:p>
      </dgm:t>
    </dgm:pt>
    <dgm:pt modelId="{F2BD3DF4-C135-4111-B468-DD632BCC967D}" type="sibTrans" cxnId="{0BCB46B6-C147-4348-A453-06D07AE493A7}">
      <dgm:prSet/>
      <dgm:spPr/>
      <dgm:t>
        <a:bodyPr/>
        <a:lstStyle/>
        <a:p>
          <a:endParaRPr lang="zh-TW" altLang="en-US" sz="2400">
            <a:solidFill>
              <a:schemeClr val="bg1"/>
            </a:solidFill>
          </a:endParaRPr>
        </a:p>
      </dgm:t>
    </dgm:pt>
    <dgm:pt modelId="{F972C750-91A9-4D59-8CE6-8E2F1F854F04}">
      <dgm:prSet custT="1"/>
      <dgm:spPr/>
      <dgm:t>
        <a:bodyPr/>
        <a:lstStyle/>
        <a:p>
          <a:pPr rtl="0"/>
          <a:r>
            <a:rPr kumimoji="0" lang="en-US" sz="2400" b="1" i="0" u="none" strike="noStrike" cap="none" normalizeH="0" baseline="0" dirty="0" smtClean="0">
              <a:ln/>
              <a:effectLst/>
              <a:latin typeface="微軟正黑體"/>
              <a:ea typeface="微軟正黑體"/>
              <a:cs typeface="微軟正黑體"/>
            </a:rPr>
            <a:t>已完成檢驗醫囑條碼標籤列印</a:t>
          </a:r>
          <a:endParaRPr lang="zh-TW" altLang="en-US" sz="2400" b="0" i="0" u="none" dirty="0">
            <a:latin typeface="微軟正黑體"/>
            <a:ea typeface="微軟正黑體"/>
            <a:cs typeface="微軟正黑體"/>
          </a:endParaRPr>
        </a:p>
      </dgm:t>
    </dgm:pt>
    <dgm:pt modelId="{E07E5524-C9CB-432C-A9BE-0E98082294F6}" type="parTrans" cxnId="{970BA4D7-FDDF-4421-B0CA-14EF52D58E50}">
      <dgm:prSet/>
      <dgm:spPr/>
      <dgm:t>
        <a:bodyPr/>
        <a:lstStyle/>
        <a:p>
          <a:endParaRPr lang="zh-TW" altLang="en-US" sz="2400">
            <a:solidFill>
              <a:schemeClr val="bg1"/>
            </a:solidFill>
          </a:endParaRPr>
        </a:p>
      </dgm:t>
    </dgm:pt>
    <dgm:pt modelId="{C09D5D85-6BB9-48E2-BACF-2ABF20955E25}" type="sibTrans" cxnId="{970BA4D7-FDDF-4421-B0CA-14EF52D58E50}">
      <dgm:prSet/>
      <dgm:spPr/>
      <dgm:t>
        <a:bodyPr/>
        <a:lstStyle/>
        <a:p>
          <a:endParaRPr lang="zh-TW" altLang="en-US" sz="2400">
            <a:solidFill>
              <a:schemeClr val="bg1"/>
            </a:solidFill>
          </a:endParaRPr>
        </a:p>
      </dgm:t>
    </dgm:pt>
    <dgm:pt modelId="{244C4C52-BFF6-4813-9120-A3A83C31ED63}">
      <dgm:prSet custT="1"/>
      <dgm:spPr/>
      <dgm:t>
        <a:bodyPr/>
        <a:lstStyle/>
        <a:p>
          <a:pPr rtl="0"/>
          <a:r>
            <a:rPr kumimoji="0" lang="zh-TW" altLang="en-US" sz="2400" b="1" i="0" u="none" strike="noStrike" cap="none" normalizeH="0" baseline="0" dirty="0" smtClean="0">
              <a:ln/>
              <a:effectLst/>
              <a:latin typeface="微軟正黑體"/>
              <a:ea typeface="微軟正黑體"/>
              <a:cs typeface="微軟正黑體"/>
            </a:rPr>
            <a:t>完成身份辨識及護囑系統護理紀錄</a:t>
          </a:r>
          <a:endParaRPr lang="zh-TW" altLang="en-US" sz="2400" b="0" i="0" u="none" dirty="0">
            <a:latin typeface="微軟正黑體"/>
            <a:ea typeface="微軟正黑體"/>
            <a:cs typeface="微軟正黑體"/>
          </a:endParaRPr>
        </a:p>
      </dgm:t>
    </dgm:pt>
    <dgm:pt modelId="{BDB31FDF-BF93-4BC8-A285-5EBB5ED3B3E5}" type="parTrans" cxnId="{5F3CBF13-DCE0-4227-BDA6-3630EBA3C019}">
      <dgm:prSet/>
      <dgm:spPr/>
      <dgm:t>
        <a:bodyPr/>
        <a:lstStyle/>
        <a:p>
          <a:endParaRPr lang="zh-TW" altLang="en-US" sz="2400">
            <a:solidFill>
              <a:schemeClr val="bg1"/>
            </a:solidFill>
          </a:endParaRPr>
        </a:p>
      </dgm:t>
    </dgm:pt>
    <dgm:pt modelId="{8DFBFCAB-C9C3-4716-9221-C6FE5BD79C24}" type="sibTrans" cxnId="{5F3CBF13-DCE0-4227-BDA6-3630EBA3C019}">
      <dgm:prSet/>
      <dgm:spPr/>
      <dgm:t>
        <a:bodyPr/>
        <a:lstStyle/>
        <a:p>
          <a:endParaRPr lang="zh-TW" altLang="en-US" sz="2400">
            <a:solidFill>
              <a:schemeClr val="bg1"/>
            </a:solidFill>
          </a:endParaRPr>
        </a:p>
      </dgm:t>
    </dgm:pt>
    <dgm:pt modelId="{029538F6-EBB4-40E8-A947-C9F3DA761E0C}">
      <dgm:prSet custT="1"/>
      <dgm:spPr/>
      <dgm:t>
        <a:bodyPr/>
        <a:lstStyle/>
        <a:p>
          <a:pPr rtl="0"/>
          <a:r>
            <a:rPr kumimoji="0" lang="en-US" sz="2400" b="1" i="0" u="none" strike="noStrike" cap="none" normalizeH="0" baseline="0" dirty="0" smtClean="0">
              <a:ln/>
              <a:effectLst/>
              <a:latin typeface="微軟正黑體"/>
              <a:ea typeface="微軟正黑體"/>
              <a:cs typeface="微軟正黑體"/>
            </a:rPr>
            <a:t>確認護理人員已將檢體放入待送盒內</a:t>
          </a:r>
          <a:endParaRPr lang="zh-TW" altLang="en-US" sz="2400" b="0" i="0" u="none" dirty="0">
            <a:latin typeface="微軟正黑體"/>
            <a:ea typeface="微軟正黑體"/>
            <a:cs typeface="微軟正黑體"/>
          </a:endParaRPr>
        </a:p>
      </dgm:t>
    </dgm:pt>
    <dgm:pt modelId="{9C77D62A-F070-459B-8B4F-863720DFD935}" type="parTrans" cxnId="{A2A9A034-42E7-4855-9F9C-D84920C5DDF2}">
      <dgm:prSet/>
      <dgm:spPr/>
      <dgm:t>
        <a:bodyPr/>
        <a:lstStyle/>
        <a:p>
          <a:endParaRPr lang="zh-TW" altLang="en-US" sz="2400">
            <a:solidFill>
              <a:schemeClr val="bg1"/>
            </a:solidFill>
          </a:endParaRPr>
        </a:p>
      </dgm:t>
    </dgm:pt>
    <dgm:pt modelId="{6A5E5396-9E78-4FAE-9A60-6CF5CCB9617B}" type="sibTrans" cxnId="{A2A9A034-42E7-4855-9F9C-D84920C5DDF2}">
      <dgm:prSet/>
      <dgm:spPr/>
      <dgm:t>
        <a:bodyPr/>
        <a:lstStyle/>
        <a:p>
          <a:endParaRPr lang="zh-TW" altLang="en-US" sz="2400">
            <a:solidFill>
              <a:schemeClr val="bg1"/>
            </a:solidFill>
          </a:endParaRPr>
        </a:p>
      </dgm:t>
    </dgm:pt>
    <dgm:pt modelId="{51B5C0B2-3912-45CB-85FF-28BC2C2F1520}">
      <dgm:prSet custT="1"/>
      <dgm:spPr/>
      <dgm:t>
        <a:bodyPr/>
        <a:lstStyle/>
        <a:p>
          <a:pPr rtl="0"/>
          <a:r>
            <a:rPr kumimoji="0" lang="en-US" sz="2400" b="1" i="0" u="none" strike="noStrike" cap="none" normalizeH="0" baseline="0" dirty="0" smtClean="0">
              <a:ln/>
              <a:effectLst/>
              <a:latin typeface="微軟正黑體"/>
              <a:ea typeface="微軟正黑體"/>
              <a:cs typeface="微軟正黑體"/>
            </a:rPr>
            <a:t>輸送人員以點收並取走輸送盒中檢體</a:t>
          </a:r>
          <a:endParaRPr lang="zh-TW" altLang="en-US" sz="2400" b="0" i="0" u="none" dirty="0">
            <a:latin typeface="微軟正黑體"/>
            <a:ea typeface="微軟正黑體"/>
            <a:cs typeface="微軟正黑體"/>
          </a:endParaRPr>
        </a:p>
      </dgm:t>
    </dgm:pt>
    <dgm:pt modelId="{C7659476-9837-434A-879D-C274CBDC3E2D}" type="parTrans" cxnId="{F86C2BA2-5ED9-4D50-AB1F-DB4347697A67}">
      <dgm:prSet/>
      <dgm:spPr/>
      <dgm:t>
        <a:bodyPr/>
        <a:lstStyle/>
        <a:p>
          <a:endParaRPr lang="zh-TW" altLang="en-US" sz="2400">
            <a:solidFill>
              <a:schemeClr val="bg1"/>
            </a:solidFill>
          </a:endParaRPr>
        </a:p>
      </dgm:t>
    </dgm:pt>
    <dgm:pt modelId="{912E0821-7A45-457C-B5BC-A26967200CD1}" type="sibTrans" cxnId="{F86C2BA2-5ED9-4D50-AB1F-DB4347697A67}">
      <dgm:prSet/>
      <dgm:spPr/>
      <dgm:t>
        <a:bodyPr/>
        <a:lstStyle/>
        <a:p>
          <a:endParaRPr lang="zh-TW" altLang="en-US" sz="2400">
            <a:solidFill>
              <a:schemeClr val="bg1"/>
            </a:solidFill>
          </a:endParaRPr>
        </a:p>
      </dgm:t>
    </dgm:pt>
    <dgm:pt modelId="{32D6BC4B-5B1A-499E-881D-783A962CCAE9}">
      <dgm:prSet custT="1"/>
      <dgm:spPr/>
      <dgm:t>
        <a:bodyPr/>
        <a:lstStyle/>
        <a:p>
          <a:pPr rtl="0"/>
          <a:r>
            <a:rPr kumimoji="0" lang="en-US" sz="2400" b="1" i="0" u="none" strike="noStrike" cap="none" normalizeH="0" baseline="0" dirty="0" smtClean="0">
              <a:ln/>
              <a:effectLst/>
              <a:latin typeface="微軟正黑體"/>
              <a:ea typeface="微軟正黑體"/>
              <a:cs typeface="微軟正黑體"/>
            </a:rPr>
            <a:t>確認實驗室(收件中心)已收到檢體</a:t>
          </a:r>
          <a:endParaRPr lang="zh-TW" altLang="en-US" sz="2400" b="0" i="0" u="none" dirty="0">
            <a:latin typeface="微軟正黑體"/>
            <a:ea typeface="微軟正黑體"/>
            <a:cs typeface="微軟正黑體"/>
          </a:endParaRPr>
        </a:p>
      </dgm:t>
    </dgm:pt>
    <dgm:pt modelId="{5F023310-3873-4525-805B-F9D5B03CC714}" type="parTrans" cxnId="{2D176C0E-C1EA-4F8E-9A95-8DD716C162D2}">
      <dgm:prSet/>
      <dgm:spPr/>
      <dgm:t>
        <a:bodyPr/>
        <a:lstStyle/>
        <a:p>
          <a:endParaRPr lang="zh-TW" altLang="en-US" sz="2400">
            <a:solidFill>
              <a:schemeClr val="bg1"/>
            </a:solidFill>
          </a:endParaRPr>
        </a:p>
      </dgm:t>
    </dgm:pt>
    <dgm:pt modelId="{478957D9-C842-4791-B58E-637FA8540EBB}" type="sibTrans" cxnId="{2D176C0E-C1EA-4F8E-9A95-8DD716C162D2}">
      <dgm:prSet/>
      <dgm:spPr/>
      <dgm:t>
        <a:bodyPr/>
        <a:lstStyle/>
        <a:p>
          <a:endParaRPr lang="zh-TW" altLang="en-US" sz="2400">
            <a:solidFill>
              <a:schemeClr val="bg1"/>
            </a:solidFill>
          </a:endParaRPr>
        </a:p>
      </dgm:t>
    </dgm:pt>
    <dgm:pt modelId="{54731235-AED8-4E11-8FCE-BA6C52B6F37E}">
      <dgm:prSet custT="1"/>
      <dgm:spPr/>
      <dgm:t>
        <a:bodyPr/>
        <a:lstStyle/>
        <a:p>
          <a:pPr rtl="0"/>
          <a:r>
            <a:rPr kumimoji="0" lang="en-US" sz="2400" b="1" i="0" u="none" strike="noStrike" cap="none" normalizeH="0" baseline="0" smtClean="0">
              <a:ln/>
              <a:effectLst/>
              <a:latin typeface="微軟正黑體"/>
              <a:ea typeface="微軟正黑體"/>
              <a:cs typeface="微軟正黑體"/>
            </a:rPr>
            <a:t>收件中心人員已執行檢體後送各組</a:t>
          </a:r>
          <a:endParaRPr lang="zh-TW" altLang="en-US" sz="2400" b="0" i="0" u="none" dirty="0">
            <a:latin typeface="微軟正黑體"/>
            <a:ea typeface="微軟正黑體"/>
            <a:cs typeface="微軟正黑體"/>
          </a:endParaRPr>
        </a:p>
      </dgm:t>
    </dgm:pt>
    <dgm:pt modelId="{08B1D2B6-0D9D-4604-946A-F138C284867E}" type="parTrans" cxnId="{B4DB6EF8-7EAD-4906-B86E-730E44D08D7B}">
      <dgm:prSet/>
      <dgm:spPr/>
      <dgm:t>
        <a:bodyPr/>
        <a:lstStyle/>
        <a:p>
          <a:endParaRPr lang="zh-TW" altLang="en-US" sz="2400">
            <a:solidFill>
              <a:schemeClr val="bg1"/>
            </a:solidFill>
          </a:endParaRPr>
        </a:p>
      </dgm:t>
    </dgm:pt>
    <dgm:pt modelId="{5FFACD20-5DC7-41BA-B929-EF2B9BDE6391}" type="sibTrans" cxnId="{B4DB6EF8-7EAD-4906-B86E-730E44D08D7B}">
      <dgm:prSet/>
      <dgm:spPr/>
      <dgm:t>
        <a:bodyPr/>
        <a:lstStyle/>
        <a:p>
          <a:endParaRPr lang="zh-TW" altLang="en-US" sz="2400">
            <a:solidFill>
              <a:schemeClr val="bg1"/>
            </a:solidFill>
          </a:endParaRPr>
        </a:p>
      </dgm:t>
    </dgm:pt>
    <dgm:pt modelId="{F3405BDA-B864-45A6-85D9-040BA2703055}">
      <dgm:prSet custT="1"/>
      <dgm:spPr/>
      <dgm:t>
        <a:bodyPr/>
        <a:lstStyle/>
        <a:p>
          <a:pPr rtl="0"/>
          <a:r>
            <a:rPr kumimoji="0" lang="en-US" sz="2400" b="1" i="0" u="none" strike="noStrike" cap="none" normalizeH="0" baseline="0" dirty="0" smtClean="0">
              <a:ln/>
              <a:effectLst/>
              <a:latin typeface="微軟正黑體"/>
              <a:ea typeface="微軟正黑體"/>
              <a:cs typeface="微軟正黑體"/>
            </a:rPr>
            <a:t>確認各組別以收到檢體並完成簽收</a:t>
          </a:r>
          <a:endParaRPr lang="zh-TW" altLang="en-US" sz="2400" b="0" i="0" u="none" dirty="0">
            <a:latin typeface="微軟正黑體"/>
            <a:ea typeface="微軟正黑體"/>
            <a:cs typeface="微軟正黑體"/>
          </a:endParaRPr>
        </a:p>
      </dgm:t>
    </dgm:pt>
    <dgm:pt modelId="{0CF6EF48-FD06-4A17-8FE0-F71AAE2F4936}" type="parTrans" cxnId="{98365764-39DD-4A8A-9708-87FB6BE978E1}">
      <dgm:prSet/>
      <dgm:spPr/>
      <dgm:t>
        <a:bodyPr/>
        <a:lstStyle/>
        <a:p>
          <a:endParaRPr lang="zh-TW" altLang="en-US" sz="2400">
            <a:solidFill>
              <a:schemeClr val="bg1"/>
            </a:solidFill>
          </a:endParaRPr>
        </a:p>
      </dgm:t>
    </dgm:pt>
    <dgm:pt modelId="{9FF0E4E5-8351-487E-AAD1-CEB0A2621D6B}" type="sibTrans" cxnId="{98365764-39DD-4A8A-9708-87FB6BE978E1}">
      <dgm:prSet/>
      <dgm:spPr/>
      <dgm:t>
        <a:bodyPr/>
        <a:lstStyle/>
        <a:p>
          <a:endParaRPr lang="zh-TW" altLang="en-US" sz="2400">
            <a:solidFill>
              <a:schemeClr val="bg1"/>
            </a:solidFill>
          </a:endParaRPr>
        </a:p>
      </dgm:t>
    </dgm:pt>
    <dgm:pt modelId="{51202052-3CE0-4949-9646-2209A101EB38}">
      <dgm:prSet custT="1"/>
      <dgm:spPr/>
      <dgm:t>
        <a:bodyPr/>
        <a:lstStyle/>
        <a:p>
          <a:pPr rtl="0"/>
          <a:r>
            <a:rPr lang="zh-TW" altLang="en-US" sz="2400" b="1" i="0" u="none" baseline="0" smtClean="0">
              <a:latin typeface="微軟正黑體"/>
              <a:ea typeface="微軟正黑體"/>
              <a:cs typeface="微軟正黑體"/>
            </a:rPr>
            <a:t>已驗證</a:t>
          </a:r>
          <a:endParaRPr lang="zh-TW" altLang="en-US" sz="2400" b="0" i="0" u="none" dirty="0">
            <a:latin typeface="微軟正黑體"/>
            <a:ea typeface="微軟正黑體"/>
            <a:cs typeface="微軟正黑體"/>
          </a:endParaRPr>
        </a:p>
      </dgm:t>
    </dgm:pt>
    <dgm:pt modelId="{F686B2C1-08DA-4D43-8829-D80CB76F3AB1}" type="parTrans" cxnId="{66899B6B-7036-4004-9A87-BFEF74C443EF}">
      <dgm:prSet/>
      <dgm:spPr/>
      <dgm:t>
        <a:bodyPr/>
        <a:lstStyle/>
        <a:p>
          <a:endParaRPr lang="zh-TW" altLang="en-US" sz="2400">
            <a:solidFill>
              <a:schemeClr val="bg1"/>
            </a:solidFill>
          </a:endParaRPr>
        </a:p>
      </dgm:t>
    </dgm:pt>
    <dgm:pt modelId="{439DD471-FC5A-4364-A3B6-2405539A1EAB}" type="sibTrans" cxnId="{66899B6B-7036-4004-9A87-BFEF74C443EF}">
      <dgm:prSet/>
      <dgm:spPr/>
      <dgm:t>
        <a:bodyPr/>
        <a:lstStyle/>
        <a:p>
          <a:endParaRPr lang="zh-TW" altLang="en-US" sz="2400">
            <a:solidFill>
              <a:schemeClr val="bg1"/>
            </a:solidFill>
          </a:endParaRPr>
        </a:p>
      </dgm:t>
    </dgm:pt>
    <dgm:pt modelId="{EBBBB6A1-8935-478A-A9A6-6E174DB80DD0}">
      <dgm:prSet custT="1"/>
      <dgm:spPr/>
      <dgm:t>
        <a:bodyPr/>
        <a:lstStyle/>
        <a:p>
          <a:pPr rtl="0"/>
          <a:r>
            <a:rPr kumimoji="0" lang="en-US" sz="2400" b="1" i="0" u="none" strike="noStrike" cap="none" normalizeH="0" baseline="0" dirty="0" smtClean="0">
              <a:ln/>
              <a:effectLst/>
              <a:latin typeface="微軟正黑體"/>
              <a:ea typeface="微軟正黑體"/>
              <a:cs typeface="微軟正黑體"/>
            </a:rPr>
            <a:t>完成檢驗結果以執行驗證上傳報告</a:t>
          </a:r>
          <a:endParaRPr lang="zh-TW" altLang="en-US" sz="2400" b="0" i="0" u="none" dirty="0">
            <a:latin typeface="微軟正黑體"/>
            <a:ea typeface="微軟正黑體"/>
            <a:cs typeface="微軟正黑體"/>
          </a:endParaRPr>
        </a:p>
      </dgm:t>
    </dgm:pt>
    <dgm:pt modelId="{A1842F6B-9BED-4CC9-9C1E-9CB7A9DBA08A}" type="parTrans" cxnId="{8B186AB6-4C12-43DA-9542-EF60C742028D}">
      <dgm:prSet/>
      <dgm:spPr/>
      <dgm:t>
        <a:bodyPr/>
        <a:lstStyle/>
        <a:p>
          <a:endParaRPr lang="zh-TW" altLang="en-US" sz="2400">
            <a:solidFill>
              <a:schemeClr val="bg1"/>
            </a:solidFill>
          </a:endParaRPr>
        </a:p>
      </dgm:t>
    </dgm:pt>
    <dgm:pt modelId="{86E1CCE7-2E06-40E7-A675-19153D997E15}" type="sibTrans" cxnId="{8B186AB6-4C12-43DA-9542-EF60C742028D}">
      <dgm:prSet/>
      <dgm:spPr/>
      <dgm:t>
        <a:bodyPr/>
        <a:lstStyle/>
        <a:p>
          <a:endParaRPr lang="zh-TW" altLang="en-US" sz="2400">
            <a:solidFill>
              <a:schemeClr val="bg1"/>
            </a:solidFill>
          </a:endParaRPr>
        </a:p>
      </dgm:t>
    </dgm:pt>
    <dgm:pt modelId="{B8847D9B-1B9C-44C2-B105-EDB6EEF09C53}">
      <dgm:prSet phldrT="[文字]" custT="1"/>
      <dgm:spPr/>
      <dgm:t>
        <a:bodyPr/>
        <a:lstStyle/>
        <a:p>
          <a:r>
            <a:rPr kumimoji="0" lang="zh-TW" sz="2400" b="1" i="0" u="none" strike="noStrike" cap="none" normalizeH="0" baseline="0" dirty="0" smtClean="0">
              <a:ln/>
              <a:effectLst/>
              <a:latin typeface="微軟正黑體"/>
              <a:ea typeface="微軟正黑體"/>
              <a:cs typeface="微軟正黑體"/>
            </a:rPr>
            <a:t>異常重送訊息</a:t>
          </a:r>
          <a:r>
            <a:rPr kumimoji="0" lang="en-US" sz="2400" b="1" i="0" u="none" strike="noStrike" cap="none" normalizeH="0" baseline="0" dirty="0" smtClean="0">
              <a:ln/>
              <a:effectLst/>
              <a:latin typeface="微軟正黑體"/>
              <a:ea typeface="微軟正黑體"/>
              <a:cs typeface="微軟正黑體"/>
            </a:rPr>
            <a:t>記錄</a:t>
          </a:r>
          <a:endParaRPr lang="zh-TW" altLang="en-US" sz="2400" dirty="0">
            <a:latin typeface="微軟正黑體"/>
            <a:ea typeface="微軟正黑體"/>
            <a:cs typeface="微軟正黑體"/>
          </a:endParaRPr>
        </a:p>
      </dgm:t>
    </dgm:pt>
    <dgm:pt modelId="{F3569DFB-894A-44F2-B8CF-B051000025A2}" type="parTrans" cxnId="{0CB2AF7B-BE57-480E-AF2E-CCD0A0695CEE}">
      <dgm:prSet/>
      <dgm:spPr/>
      <dgm:t>
        <a:bodyPr/>
        <a:lstStyle/>
        <a:p>
          <a:endParaRPr lang="zh-TW" altLang="en-US" sz="2400">
            <a:solidFill>
              <a:schemeClr val="bg1"/>
            </a:solidFill>
          </a:endParaRPr>
        </a:p>
      </dgm:t>
    </dgm:pt>
    <dgm:pt modelId="{E490C78C-9B15-4A3F-A74F-E29B7BCC9270}" type="sibTrans" cxnId="{0CB2AF7B-BE57-480E-AF2E-CCD0A0695CEE}">
      <dgm:prSet/>
      <dgm:spPr/>
      <dgm:t>
        <a:bodyPr/>
        <a:lstStyle/>
        <a:p>
          <a:endParaRPr lang="zh-TW" altLang="en-US" sz="2400">
            <a:solidFill>
              <a:schemeClr val="bg1"/>
            </a:solidFill>
          </a:endParaRPr>
        </a:p>
      </dgm:t>
    </dgm:pt>
    <dgm:pt modelId="{8A420E75-5FEB-4935-A234-415BF4A08BC8}">
      <dgm:prSet custT="1"/>
      <dgm:spPr/>
      <dgm:t>
        <a:bodyPr/>
        <a:lstStyle/>
        <a:p>
          <a:pPr rtl="0"/>
          <a:r>
            <a:rPr lang="en-US" sz="2400" b="1" i="0" u="none" baseline="0" smtClean="0">
              <a:latin typeface="微軟正黑體"/>
              <a:ea typeface="微軟正黑體"/>
              <a:cs typeface="微軟正黑體"/>
            </a:rPr>
            <a:t>補送中</a:t>
          </a:r>
          <a:endParaRPr lang="zh-TW" altLang="en-US" sz="2400" b="0" i="0" u="none" dirty="0">
            <a:latin typeface="微軟正黑體"/>
            <a:ea typeface="微軟正黑體"/>
            <a:cs typeface="微軟正黑體"/>
          </a:endParaRPr>
        </a:p>
      </dgm:t>
    </dgm:pt>
    <dgm:pt modelId="{5C57438F-D915-434A-96DB-8489AAF53BF6}" type="parTrans" cxnId="{2CD885F8-9A16-4429-A241-F2DBBC721352}">
      <dgm:prSet/>
      <dgm:spPr/>
      <dgm:t>
        <a:bodyPr/>
        <a:lstStyle/>
        <a:p>
          <a:endParaRPr lang="zh-TW" altLang="en-US" sz="2400">
            <a:solidFill>
              <a:schemeClr val="bg1"/>
            </a:solidFill>
          </a:endParaRPr>
        </a:p>
      </dgm:t>
    </dgm:pt>
    <dgm:pt modelId="{16B4B7F9-8538-4B10-91EC-DCF90642F820}" type="sibTrans" cxnId="{2CD885F8-9A16-4429-A241-F2DBBC721352}">
      <dgm:prSet/>
      <dgm:spPr/>
      <dgm:t>
        <a:bodyPr/>
        <a:lstStyle/>
        <a:p>
          <a:endParaRPr lang="zh-TW" altLang="en-US" sz="2400">
            <a:solidFill>
              <a:schemeClr val="bg1"/>
            </a:solidFill>
          </a:endParaRPr>
        </a:p>
      </dgm:t>
    </dgm:pt>
    <dgm:pt modelId="{AB53F350-E303-478A-AE87-7629C5B5A386}">
      <dgm:prSet custT="1"/>
      <dgm:spPr/>
      <dgm:t>
        <a:bodyPr/>
        <a:lstStyle/>
        <a:p>
          <a:pPr rtl="0"/>
          <a:r>
            <a:rPr lang="en-US" sz="2800" b="1" i="0" u="none" baseline="0" dirty="0" smtClean="0">
              <a:latin typeface="微軟正黑體"/>
              <a:ea typeface="微軟正黑體"/>
              <a:cs typeface="微軟正黑體"/>
            </a:rPr>
            <a:t>狀態名稱</a:t>
          </a:r>
          <a:endParaRPr lang="zh-TW" altLang="en-US" sz="2800" b="0" i="0" u="none" dirty="0">
            <a:latin typeface="微軟正黑體"/>
            <a:ea typeface="微軟正黑體"/>
            <a:cs typeface="微軟正黑體"/>
          </a:endParaRPr>
        </a:p>
      </dgm:t>
    </dgm:pt>
    <dgm:pt modelId="{9DF21681-5E46-4392-9D28-9C01B8BD2459}" type="parTrans" cxnId="{7D620654-C2EA-47ED-A86A-6C743DAAA145}">
      <dgm:prSet/>
      <dgm:spPr/>
      <dgm:t>
        <a:bodyPr/>
        <a:lstStyle/>
        <a:p>
          <a:endParaRPr lang="zh-TW" altLang="en-US" sz="2400">
            <a:solidFill>
              <a:schemeClr val="bg1"/>
            </a:solidFill>
          </a:endParaRPr>
        </a:p>
      </dgm:t>
    </dgm:pt>
    <dgm:pt modelId="{FB92F12B-B83A-46BF-8E85-4BAAF92CBB2A}" type="sibTrans" cxnId="{7D620654-C2EA-47ED-A86A-6C743DAAA145}">
      <dgm:prSet/>
      <dgm:spPr/>
      <dgm:t>
        <a:bodyPr/>
        <a:lstStyle/>
        <a:p>
          <a:endParaRPr lang="zh-TW" altLang="en-US" sz="2400">
            <a:solidFill>
              <a:schemeClr val="bg1"/>
            </a:solidFill>
          </a:endParaRPr>
        </a:p>
      </dgm:t>
    </dgm:pt>
    <dgm:pt modelId="{91621413-5E53-4715-9369-2DF1322F19A9}">
      <dgm:prSet custT="1"/>
      <dgm:spPr/>
      <dgm:t>
        <a:bodyPr/>
        <a:lstStyle/>
        <a:p>
          <a:r>
            <a:rPr lang="zh-TW" altLang="en-US" sz="2400" b="1" i="0" u="none" baseline="0" smtClean="0">
              <a:latin typeface="微軟正黑體"/>
              <a:ea typeface="微軟正黑體"/>
              <a:cs typeface="微軟正黑體"/>
            </a:rPr>
            <a:t>採檢中</a:t>
          </a:r>
          <a:endParaRPr lang="zh-TW" altLang="en-US" sz="2400" dirty="0">
            <a:latin typeface="微軟正黑體"/>
            <a:ea typeface="微軟正黑體"/>
            <a:cs typeface="微軟正黑體"/>
          </a:endParaRPr>
        </a:p>
      </dgm:t>
    </dgm:pt>
    <dgm:pt modelId="{99A924CB-6A93-4922-86F5-287823E63292}" type="parTrans" cxnId="{BA864502-ECCB-491D-8304-B4FBF74AB381}">
      <dgm:prSet/>
      <dgm:spPr/>
      <dgm:t>
        <a:bodyPr/>
        <a:lstStyle/>
        <a:p>
          <a:endParaRPr lang="zh-TW" altLang="en-US" sz="2400">
            <a:solidFill>
              <a:schemeClr val="bg1"/>
            </a:solidFill>
          </a:endParaRPr>
        </a:p>
      </dgm:t>
    </dgm:pt>
    <dgm:pt modelId="{2F1E5F8B-5206-48CB-B62A-670671B501AB}" type="sibTrans" cxnId="{BA864502-ECCB-491D-8304-B4FBF74AB381}">
      <dgm:prSet/>
      <dgm:spPr/>
      <dgm:t>
        <a:bodyPr/>
        <a:lstStyle/>
        <a:p>
          <a:endParaRPr lang="zh-TW" altLang="en-US" sz="2400">
            <a:solidFill>
              <a:schemeClr val="bg1"/>
            </a:solidFill>
          </a:endParaRPr>
        </a:p>
      </dgm:t>
    </dgm:pt>
    <dgm:pt modelId="{57839850-AABD-4B81-ACE5-59762C40C517}">
      <dgm:prSet custT="1"/>
      <dgm:spPr/>
      <dgm:t>
        <a:bodyPr/>
        <a:lstStyle/>
        <a:p>
          <a:pPr rtl="0"/>
          <a:r>
            <a:rPr lang="en-US" sz="2800" b="1" i="0" u="none" baseline="0" dirty="0" smtClean="0">
              <a:latin typeface="微軟正黑體"/>
              <a:ea typeface="微軟正黑體"/>
              <a:cs typeface="微軟正黑體"/>
            </a:rPr>
            <a:t>狀態定義</a:t>
          </a:r>
          <a:endParaRPr lang="zh-TW" altLang="en-US" sz="2800" b="0" i="0" u="none" dirty="0">
            <a:latin typeface="微軟正黑體"/>
            <a:ea typeface="微軟正黑體"/>
            <a:cs typeface="微軟正黑體"/>
          </a:endParaRPr>
        </a:p>
      </dgm:t>
    </dgm:pt>
    <dgm:pt modelId="{64F62A42-161D-4226-A8C9-709E808CB389}" type="parTrans" cxnId="{F61A62CD-7D37-4509-A343-94C58B387DF7}">
      <dgm:prSet/>
      <dgm:spPr/>
      <dgm:t>
        <a:bodyPr/>
        <a:lstStyle/>
        <a:p>
          <a:endParaRPr lang="zh-TW" altLang="en-US" sz="2400">
            <a:solidFill>
              <a:schemeClr val="bg1"/>
            </a:solidFill>
          </a:endParaRPr>
        </a:p>
      </dgm:t>
    </dgm:pt>
    <dgm:pt modelId="{E20D02B2-E336-4A30-A8B0-E2BDAA36FE5C}" type="sibTrans" cxnId="{F61A62CD-7D37-4509-A343-94C58B387DF7}">
      <dgm:prSet/>
      <dgm:spPr/>
      <dgm:t>
        <a:bodyPr/>
        <a:lstStyle/>
        <a:p>
          <a:endParaRPr lang="zh-TW" altLang="en-US" sz="2400">
            <a:solidFill>
              <a:schemeClr val="bg1"/>
            </a:solidFill>
          </a:endParaRPr>
        </a:p>
      </dgm:t>
    </dgm:pt>
    <dgm:pt modelId="{8D7A7226-480F-47D7-A11C-C46C4F464018}" type="pres">
      <dgm:prSet presAssocID="{FB32C053-2908-4FA3-84F0-C5CAEADEF90B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F9B492BD-EEEC-46EC-A236-024D265F6496}" type="pres">
      <dgm:prSet presAssocID="{AB53F350-E303-478A-AE87-7629C5B5A386}" presName="linNode" presStyleCnt="0"/>
      <dgm:spPr/>
      <dgm:t>
        <a:bodyPr/>
        <a:lstStyle/>
        <a:p>
          <a:endParaRPr lang="zh-TW" altLang="en-US"/>
        </a:p>
      </dgm:t>
    </dgm:pt>
    <dgm:pt modelId="{2FCAC63E-2691-4FEF-80B3-1263D7671D4C}" type="pres">
      <dgm:prSet presAssocID="{AB53F350-E303-478A-AE87-7629C5B5A386}" presName="parentText" presStyleLbl="node1" presStyleIdx="0" presStyleCnt="10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4D55680-033A-4ABF-8CD5-EEB3AE80B326}" type="pres">
      <dgm:prSet presAssocID="{AB53F350-E303-478A-AE87-7629C5B5A386}" presName="descendantText" presStyleLbl="alignAccFollowNode1" presStyleIdx="0" presStyleCnt="1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80C883F-1103-4CB2-8DD4-7DC17A6A6895}" type="pres">
      <dgm:prSet presAssocID="{FB92F12B-B83A-46BF-8E85-4BAAF92CBB2A}" presName="sp" presStyleCnt="0"/>
      <dgm:spPr/>
      <dgm:t>
        <a:bodyPr/>
        <a:lstStyle/>
        <a:p>
          <a:endParaRPr lang="zh-TW" altLang="en-US"/>
        </a:p>
      </dgm:t>
    </dgm:pt>
    <dgm:pt modelId="{B2E75EBE-0EF8-49A7-8E14-04B720A58FF5}" type="pres">
      <dgm:prSet presAssocID="{91621413-5E53-4715-9369-2DF1322F19A9}" presName="linNode" presStyleCnt="0"/>
      <dgm:spPr/>
      <dgm:t>
        <a:bodyPr/>
        <a:lstStyle/>
        <a:p>
          <a:endParaRPr lang="zh-TW" altLang="en-US"/>
        </a:p>
      </dgm:t>
    </dgm:pt>
    <dgm:pt modelId="{AFE4F108-96AF-465E-879D-630A316B993E}" type="pres">
      <dgm:prSet presAssocID="{91621413-5E53-4715-9369-2DF1322F19A9}" presName="parentText" presStyleLbl="node1" presStyleIdx="1" presStyleCnt="10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CAB8AFA-F86D-4832-9FCC-1746B9AACEB8}" type="pres">
      <dgm:prSet presAssocID="{91621413-5E53-4715-9369-2DF1322F19A9}" presName="descendantText" presStyleLbl="alignAccFollowNode1" presStyleIdx="1" presStyleCnt="1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A170F04-BB7A-433B-B6D5-289143660473}" type="pres">
      <dgm:prSet presAssocID="{2F1E5F8B-5206-48CB-B62A-670671B501AB}" presName="sp" presStyleCnt="0"/>
      <dgm:spPr/>
      <dgm:t>
        <a:bodyPr/>
        <a:lstStyle/>
        <a:p>
          <a:endParaRPr lang="zh-TW" altLang="en-US"/>
        </a:p>
      </dgm:t>
    </dgm:pt>
    <dgm:pt modelId="{44845DFB-FE5E-44CE-8461-A59D23CCE052}" type="pres">
      <dgm:prSet presAssocID="{D93854F4-D57B-495D-BC5C-66A0E8FCE840}" presName="linNode" presStyleCnt="0"/>
      <dgm:spPr/>
      <dgm:t>
        <a:bodyPr/>
        <a:lstStyle/>
        <a:p>
          <a:endParaRPr lang="zh-TW" altLang="en-US"/>
        </a:p>
      </dgm:t>
    </dgm:pt>
    <dgm:pt modelId="{ED1F313B-6BF0-4652-B701-2FDAB88D30BF}" type="pres">
      <dgm:prSet presAssocID="{D93854F4-D57B-495D-BC5C-66A0E8FCE840}" presName="parentText" presStyleLbl="node1" presStyleIdx="2" presStyleCnt="10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EE68A01-074C-47E4-ADB2-27A1045F8A73}" type="pres">
      <dgm:prSet presAssocID="{D93854F4-D57B-495D-BC5C-66A0E8FCE840}" presName="descendantText" presStyleLbl="alignAccFollowNode1" presStyleIdx="2" presStyleCnt="1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1AE6B9D-6575-49D0-8082-6E031AFDBE1A}" type="pres">
      <dgm:prSet presAssocID="{8B49E88D-46D3-41C8-A07D-D89E4ADBEAE6}" presName="sp" presStyleCnt="0"/>
      <dgm:spPr/>
      <dgm:t>
        <a:bodyPr/>
        <a:lstStyle/>
        <a:p>
          <a:endParaRPr lang="zh-TW" altLang="en-US"/>
        </a:p>
      </dgm:t>
    </dgm:pt>
    <dgm:pt modelId="{712E72D9-A0D1-469F-B8A7-26C88B30AF26}" type="pres">
      <dgm:prSet presAssocID="{3A9905CB-FAC7-42FE-8BD7-15F80FB5507F}" presName="linNode" presStyleCnt="0"/>
      <dgm:spPr/>
      <dgm:t>
        <a:bodyPr/>
        <a:lstStyle/>
        <a:p>
          <a:endParaRPr lang="zh-TW" altLang="en-US"/>
        </a:p>
      </dgm:t>
    </dgm:pt>
    <dgm:pt modelId="{126C2986-D46E-4B2E-BA91-C3B1809E7116}" type="pres">
      <dgm:prSet presAssocID="{3A9905CB-FAC7-42FE-8BD7-15F80FB5507F}" presName="parentText" presStyleLbl="node1" presStyleIdx="3" presStyleCnt="10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7E34646-D30A-40B7-A8AC-AA6B84F73CCD}" type="pres">
      <dgm:prSet presAssocID="{3A9905CB-FAC7-42FE-8BD7-15F80FB5507F}" presName="descendantText" presStyleLbl="alignAccFollowNode1" presStyleIdx="3" presStyleCnt="1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030C7DF-861B-43C8-B6B9-C02BFBBBDD9B}" type="pres">
      <dgm:prSet presAssocID="{D1085916-5579-4BE7-B825-D32A0D566D01}" presName="sp" presStyleCnt="0"/>
      <dgm:spPr/>
      <dgm:t>
        <a:bodyPr/>
        <a:lstStyle/>
        <a:p>
          <a:endParaRPr lang="zh-TW" altLang="en-US"/>
        </a:p>
      </dgm:t>
    </dgm:pt>
    <dgm:pt modelId="{C6EDCA3D-159E-4E9C-8965-2305A7A3BF4D}" type="pres">
      <dgm:prSet presAssocID="{38D64E08-A778-42E8-8CBF-36689DAFCF7B}" presName="linNode" presStyleCnt="0"/>
      <dgm:spPr/>
      <dgm:t>
        <a:bodyPr/>
        <a:lstStyle/>
        <a:p>
          <a:endParaRPr lang="zh-TW" altLang="en-US"/>
        </a:p>
      </dgm:t>
    </dgm:pt>
    <dgm:pt modelId="{AED0D874-4417-4DE8-A536-5F159AD65841}" type="pres">
      <dgm:prSet presAssocID="{38D64E08-A778-42E8-8CBF-36689DAFCF7B}" presName="parentText" presStyleLbl="node1" presStyleIdx="4" presStyleCnt="10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79DFB38-B297-426A-A9A5-E77982148F98}" type="pres">
      <dgm:prSet presAssocID="{38D64E08-A778-42E8-8CBF-36689DAFCF7B}" presName="descendantText" presStyleLbl="alignAccFollowNode1" presStyleIdx="4" presStyleCnt="1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25BB1D3-F904-4693-B355-89EBD4503E4C}" type="pres">
      <dgm:prSet presAssocID="{022EDA4A-E177-44C2-B3C6-DAE6993F8C02}" presName="sp" presStyleCnt="0"/>
      <dgm:spPr/>
      <dgm:t>
        <a:bodyPr/>
        <a:lstStyle/>
        <a:p>
          <a:endParaRPr lang="zh-TW" altLang="en-US"/>
        </a:p>
      </dgm:t>
    </dgm:pt>
    <dgm:pt modelId="{33DD878B-7780-4911-B4F2-A7B197133D2E}" type="pres">
      <dgm:prSet presAssocID="{8E424EA5-A4DB-41DD-BD30-532702482CFC}" presName="linNode" presStyleCnt="0"/>
      <dgm:spPr/>
      <dgm:t>
        <a:bodyPr/>
        <a:lstStyle/>
        <a:p>
          <a:endParaRPr lang="zh-TW" altLang="en-US"/>
        </a:p>
      </dgm:t>
    </dgm:pt>
    <dgm:pt modelId="{A3F81053-317E-4220-ABB9-078D7EB709B6}" type="pres">
      <dgm:prSet presAssocID="{8E424EA5-A4DB-41DD-BD30-532702482CFC}" presName="parentText" presStyleLbl="node1" presStyleIdx="5" presStyleCnt="10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9838983-2689-4071-9FAA-170D4C1859D8}" type="pres">
      <dgm:prSet presAssocID="{8E424EA5-A4DB-41DD-BD30-532702482CFC}" presName="descendantText" presStyleLbl="alignAccFollowNode1" presStyleIdx="5" presStyleCnt="1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ABE5634-795F-4F75-8733-24520ABDAD7C}" type="pres">
      <dgm:prSet presAssocID="{563091B3-CFD2-45F5-AC8E-41C4577B07E0}" presName="sp" presStyleCnt="0"/>
      <dgm:spPr/>
      <dgm:t>
        <a:bodyPr/>
        <a:lstStyle/>
        <a:p>
          <a:endParaRPr lang="zh-TW" altLang="en-US"/>
        </a:p>
      </dgm:t>
    </dgm:pt>
    <dgm:pt modelId="{7D493D5A-F526-40DC-A56F-A89DEBF54027}" type="pres">
      <dgm:prSet presAssocID="{04BC47AB-E9B5-4FC7-85FE-D09113DE9711}" presName="linNode" presStyleCnt="0"/>
      <dgm:spPr/>
      <dgm:t>
        <a:bodyPr/>
        <a:lstStyle/>
        <a:p>
          <a:endParaRPr lang="zh-TW" altLang="en-US"/>
        </a:p>
      </dgm:t>
    </dgm:pt>
    <dgm:pt modelId="{7AE475AD-B00B-4D25-9B28-A841FBDB0897}" type="pres">
      <dgm:prSet presAssocID="{04BC47AB-E9B5-4FC7-85FE-D09113DE9711}" presName="parentText" presStyleLbl="node1" presStyleIdx="6" presStyleCnt="10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50F4D6A-D318-4F83-9CD4-1BFED059B454}" type="pres">
      <dgm:prSet presAssocID="{04BC47AB-E9B5-4FC7-85FE-D09113DE9711}" presName="descendantText" presStyleLbl="alignAccFollowNode1" presStyleIdx="6" presStyleCnt="1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FC29BEC-5B22-49F3-B944-B631C0D5D176}" type="pres">
      <dgm:prSet presAssocID="{9BFDB3BB-F86B-4C00-9A2A-73A5D7F3BCBE}" presName="sp" presStyleCnt="0"/>
      <dgm:spPr/>
      <dgm:t>
        <a:bodyPr/>
        <a:lstStyle/>
        <a:p>
          <a:endParaRPr lang="zh-TW" altLang="en-US"/>
        </a:p>
      </dgm:t>
    </dgm:pt>
    <dgm:pt modelId="{CF74D507-D200-424C-B07C-603F9FCBFE71}" type="pres">
      <dgm:prSet presAssocID="{1D020716-0704-49B8-B9EF-BA8B85C779A4}" presName="linNode" presStyleCnt="0"/>
      <dgm:spPr/>
      <dgm:t>
        <a:bodyPr/>
        <a:lstStyle/>
        <a:p>
          <a:endParaRPr lang="zh-TW" altLang="en-US"/>
        </a:p>
      </dgm:t>
    </dgm:pt>
    <dgm:pt modelId="{4CB3E000-4E93-4071-B5BB-2B9D3B3CF906}" type="pres">
      <dgm:prSet presAssocID="{1D020716-0704-49B8-B9EF-BA8B85C779A4}" presName="parentText" presStyleLbl="node1" presStyleIdx="7" presStyleCnt="10" custScaleX="123535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5FAAEF2-7958-4452-8C00-7973F47BC593}" type="pres">
      <dgm:prSet presAssocID="{1D020716-0704-49B8-B9EF-BA8B85C779A4}" presName="descendantText" presStyleLbl="alignAccFollowNode1" presStyleIdx="7" presStyleCnt="10" custScaleX="12421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D9AA04C-3A71-4EB7-8E72-33CA379015A5}" type="pres">
      <dgm:prSet presAssocID="{F2BD3DF4-C135-4111-B468-DD632BCC967D}" presName="sp" presStyleCnt="0"/>
      <dgm:spPr/>
      <dgm:t>
        <a:bodyPr/>
        <a:lstStyle/>
        <a:p>
          <a:endParaRPr lang="zh-TW" altLang="en-US"/>
        </a:p>
      </dgm:t>
    </dgm:pt>
    <dgm:pt modelId="{B5DF1713-BB07-4E4B-8F82-D949EFCCEFDB}" type="pres">
      <dgm:prSet presAssocID="{51202052-3CE0-4949-9646-2209A101EB38}" presName="linNode" presStyleCnt="0"/>
      <dgm:spPr/>
      <dgm:t>
        <a:bodyPr/>
        <a:lstStyle/>
        <a:p>
          <a:endParaRPr lang="zh-TW" altLang="en-US"/>
        </a:p>
      </dgm:t>
    </dgm:pt>
    <dgm:pt modelId="{67C0CBD5-AB1A-4745-9917-A28A33C62526}" type="pres">
      <dgm:prSet presAssocID="{51202052-3CE0-4949-9646-2209A101EB38}" presName="parentText" presStyleLbl="node1" presStyleIdx="8" presStyleCnt="10" custScaleX="98126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96B67D7-814F-4C8A-905E-7E7459BB84B9}" type="pres">
      <dgm:prSet presAssocID="{51202052-3CE0-4949-9646-2209A101EB38}" presName="descendantText" presStyleLbl="alignAccFollowNode1" presStyleIdx="8" presStyleCnt="1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6DE9AC0-71EB-4951-BC4D-72D00A0BCF4F}" type="pres">
      <dgm:prSet presAssocID="{439DD471-FC5A-4364-A3B6-2405539A1EAB}" presName="sp" presStyleCnt="0"/>
      <dgm:spPr/>
      <dgm:t>
        <a:bodyPr/>
        <a:lstStyle/>
        <a:p>
          <a:endParaRPr lang="zh-TW" altLang="en-US"/>
        </a:p>
      </dgm:t>
    </dgm:pt>
    <dgm:pt modelId="{855E8C86-4171-49ED-8B80-922828E946E2}" type="pres">
      <dgm:prSet presAssocID="{8A420E75-5FEB-4935-A234-415BF4A08BC8}" presName="linNode" presStyleCnt="0"/>
      <dgm:spPr/>
      <dgm:t>
        <a:bodyPr/>
        <a:lstStyle/>
        <a:p>
          <a:endParaRPr lang="zh-TW" altLang="en-US"/>
        </a:p>
      </dgm:t>
    </dgm:pt>
    <dgm:pt modelId="{515598E4-849C-4ADD-8893-0503B6F377D9}" type="pres">
      <dgm:prSet presAssocID="{8A420E75-5FEB-4935-A234-415BF4A08BC8}" presName="parentText" presStyleLbl="node1" presStyleIdx="9" presStyleCnt="10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0DD3A88-10E2-4440-B779-D063FCAEC17B}" type="pres">
      <dgm:prSet presAssocID="{8A420E75-5FEB-4935-A234-415BF4A08BC8}" presName="descendantText" presStyleLbl="alignAccFollowNode1" presStyleIdx="9" presStyleCnt="1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786D6506-6C46-422B-8246-E2A2583F6E76}" srcId="{FB32C053-2908-4FA3-84F0-C5CAEADEF90B}" destId="{D93854F4-D57B-495D-BC5C-66A0E8FCE840}" srcOrd="2" destOrd="0" parTransId="{BBB2AF7F-EE05-481D-8BC1-D32899335986}" sibTransId="{8B49E88D-46D3-41C8-A07D-D89E4ADBEAE6}"/>
    <dgm:cxn modelId="{A2A9A034-42E7-4855-9F9C-D84920C5DDF2}" srcId="{3A9905CB-FAC7-42FE-8BD7-15F80FB5507F}" destId="{029538F6-EBB4-40E8-A947-C9F3DA761E0C}" srcOrd="0" destOrd="0" parTransId="{9C77D62A-F070-459B-8B4F-863720DFD935}" sibTransId="{6A5E5396-9E78-4FAE-9A60-6CF5CCB9617B}"/>
    <dgm:cxn modelId="{8B186AB6-4C12-43DA-9542-EF60C742028D}" srcId="{51202052-3CE0-4949-9646-2209A101EB38}" destId="{EBBBB6A1-8935-478A-A9A6-6E174DB80DD0}" srcOrd="0" destOrd="0" parTransId="{A1842F6B-9BED-4CC9-9C1E-9CB7A9DBA08A}" sibTransId="{86E1CCE7-2E06-40E7-A675-19153D997E15}"/>
    <dgm:cxn modelId="{D9889F2D-3EF2-42B9-9E6A-552535759D1E}" srcId="{FB32C053-2908-4FA3-84F0-C5CAEADEF90B}" destId="{38D64E08-A778-42E8-8CBF-36689DAFCF7B}" srcOrd="4" destOrd="0" parTransId="{5361278D-C2B1-4D02-A096-01C2D9DA4325}" sibTransId="{022EDA4A-E177-44C2-B3C6-DAE6993F8C02}"/>
    <dgm:cxn modelId="{7D620654-C2EA-47ED-A86A-6C743DAAA145}" srcId="{FB32C053-2908-4FA3-84F0-C5CAEADEF90B}" destId="{AB53F350-E303-478A-AE87-7629C5B5A386}" srcOrd="0" destOrd="0" parTransId="{9DF21681-5E46-4392-9D28-9C01B8BD2459}" sibTransId="{FB92F12B-B83A-46BF-8E85-4BAAF92CBB2A}"/>
    <dgm:cxn modelId="{F61A62CD-7D37-4509-A343-94C58B387DF7}" srcId="{AB53F350-E303-478A-AE87-7629C5B5A386}" destId="{57839850-AABD-4B81-ACE5-59762C40C517}" srcOrd="0" destOrd="0" parTransId="{64F62A42-161D-4226-A8C9-709E808CB389}" sibTransId="{E20D02B2-E336-4A30-A8B0-E2BDAA36FE5C}"/>
    <dgm:cxn modelId="{2D176C0E-C1EA-4F8E-9A95-8DD716C162D2}" srcId="{8E424EA5-A4DB-41DD-BD30-532702482CFC}" destId="{32D6BC4B-5B1A-499E-881D-783A962CCAE9}" srcOrd="0" destOrd="0" parTransId="{5F023310-3873-4525-805B-F9D5B03CC714}" sibTransId="{478957D9-C842-4791-B58E-637FA8540EBB}"/>
    <dgm:cxn modelId="{165DFA60-C875-1941-90F4-28730B3E507B}" type="presOf" srcId="{51202052-3CE0-4949-9646-2209A101EB38}" destId="{67C0CBD5-AB1A-4745-9917-A28A33C62526}" srcOrd="0" destOrd="0" presId="urn:microsoft.com/office/officeart/2005/8/layout/vList5"/>
    <dgm:cxn modelId="{0CB2AF7B-BE57-480E-AF2E-CCD0A0695CEE}" srcId="{8A420E75-5FEB-4935-A234-415BF4A08BC8}" destId="{B8847D9B-1B9C-44C2-B105-EDB6EEF09C53}" srcOrd="0" destOrd="0" parTransId="{F3569DFB-894A-44F2-B8CF-B051000025A2}" sibTransId="{E490C78C-9B15-4A3F-A74F-E29B7BCC9270}"/>
    <dgm:cxn modelId="{4C1F2DF8-2149-B04B-AD42-2695014D4ADF}" type="presOf" srcId="{3A9905CB-FAC7-42FE-8BD7-15F80FB5507F}" destId="{126C2986-D46E-4B2E-BA91-C3B1809E7116}" srcOrd="0" destOrd="0" presId="urn:microsoft.com/office/officeart/2005/8/layout/vList5"/>
    <dgm:cxn modelId="{0C4B1188-854D-7740-8EC4-F96C2847BEAB}" type="presOf" srcId="{F3405BDA-B864-45A6-85D9-040BA2703055}" destId="{65FAAEF2-7958-4452-8C00-7973F47BC593}" srcOrd="0" destOrd="0" presId="urn:microsoft.com/office/officeart/2005/8/layout/vList5"/>
    <dgm:cxn modelId="{DE511605-1286-1040-A3A9-ABFDA7475621}" type="presOf" srcId="{91621413-5E53-4715-9369-2DF1322F19A9}" destId="{AFE4F108-96AF-465E-879D-630A316B993E}" srcOrd="0" destOrd="0" presId="urn:microsoft.com/office/officeart/2005/8/layout/vList5"/>
    <dgm:cxn modelId="{8F8C1370-0EE0-8447-BAAA-8AEC2D482520}" type="presOf" srcId="{B8847D9B-1B9C-44C2-B105-EDB6EEF09C53}" destId="{E0DD3A88-10E2-4440-B779-D063FCAEC17B}" srcOrd="0" destOrd="0" presId="urn:microsoft.com/office/officeart/2005/8/layout/vList5"/>
    <dgm:cxn modelId="{0BCB46B6-C147-4348-A453-06D07AE493A7}" srcId="{FB32C053-2908-4FA3-84F0-C5CAEADEF90B}" destId="{1D020716-0704-49B8-B9EF-BA8B85C779A4}" srcOrd="7" destOrd="0" parTransId="{BA436FBA-ECE9-4550-B912-F09068BB0FF2}" sibTransId="{F2BD3DF4-C135-4111-B468-DD632BCC967D}"/>
    <dgm:cxn modelId="{C32EE8BC-527B-C248-9A6D-E51EBC89FC0B}" type="presOf" srcId="{F972C750-91A9-4D59-8CE6-8E2F1F854F04}" destId="{3CAB8AFA-F86D-4832-9FCC-1746B9AACEB8}" srcOrd="0" destOrd="0" presId="urn:microsoft.com/office/officeart/2005/8/layout/vList5"/>
    <dgm:cxn modelId="{66899B6B-7036-4004-9A87-BFEF74C443EF}" srcId="{FB32C053-2908-4FA3-84F0-C5CAEADEF90B}" destId="{51202052-3CE0-4949-9646-2209A101EB38}" srcOrd="8" destOrd="0" parTransId="{F686B2C1-08DA-4D43-8829-D80CB76F3AB1}" sibTransId="{439DD471-FC5A-4364-A3B6-2405539A1EAB}"/>
    <dgm:cxn modelId="{5F3CBF13-DCE0-4227-BDA6-3630EBA3C019}" srcId="{D93854F4-D57B-495D-BC5C-66A0E8FCE840}" destId="{244C4C52-BFF6-4813-9120-A3A83C31ED63}" srcOrd="0" destOrd="0" parTransId="{BDB31FDF-BF93-4BC8-A285-5EBB5ED3B3E5}" sibTransId="{8DFBFCAB-C9C3-4716-9221-C6FE5BD79C24}"/>
    <dgm:cxn modelId="{A9B9E370-865D-CB47-A376-B3D4C59E2495}" type="presOf" srcId="{8A420E75-5FEB-4935-A234-415BF4A08BC8}" destId="{515598E4-849C-4ADD-8893-0503B6F377D9}" srcOrd="0" destOrd="0" presId="urn:microsoft.com/office/officeart/2005/8/layout/vList5"/>
    <dgm:cxn modelId="{2CD885F8-9A16-4429-A241-F2DBBC721352}" srcId="{FB32C053-2908-4FA3-84F0-C5CAEADEF90B}" destId="{8A420E75-5FEB-4935-A234-415BF4A08BC8}" srcOrd="9" destOrd="0" parTransId="{5C57438F-D915-434A-96DB-8489AAF53BF6}" sibTransId="{16B4B7F9-8538-4B10-91EC-DCF90642F820}"/>
    <dgm:cxn modelId="{F096B6A7-9677-494D-8CFF-A85DD4D58BBD}" type="presOf" srcId="{FB32C053-2908-4FA3-84F0-C5CAEADEF90B}" destId="{8D7A7226-480F-47D7-A11C-C46C4F464018}" srcOrd="0" destOrd="0" presId="urn:microsoft.com/office/officeart/2005/8/layout/vList5"/>
    <dgm:cxn modelId="{5FF01B20-E354-EC4C-8097-09E062988FBC}" type="presOf" srcId="{32D6BC4B-5B1A-499E-881D-783A962CCAE9}" destId="{D9838983-2689-4071-9FAA-170D4C1859D8}" srcOrd="0" destOrd="0" presId="urn:microsoft.com/office/officeart/2005/8/layout/vList5"/>
    <dgm:cxn modelId="{C6B09150-71FD-204F-8984-B23E55AFE004}" type="presOf" srcId="{57839850-AABD-4B81-ACE5-59762C40C517}" destId="{F4D55680-033A-4ABF-8CD5-EEB3AE80B326}" srcOrd="0" destOrd="0" presId="urn:microsoft.com/office/officeart/2005/8/layout/vList5"/>
    <dgm:cxn modelId="{0C41C33C-B8D8-434C-A190-63D6C874BCCA}" type="presOf" srcId="{D93854F4-D57B-495D-BC5C-66A0E8FCE840}" destId="{ED1F313B-6BF0-4652-B701-2FDAB88D30BF}" srcOrd="0" destOrd="0" presId="urn:microsoft.com/office/officeart/2005/8/layout/vList5"/>
    <dgm:cxn modelId="{A09E5336-E81C-064F-9332-3BF9FB5B0893}" type="presOf" srcId="{1D020716-0704-49B8-B9EF-BA8B85C779A4}" destId="{4CB3E000-4E93-4071-B5BB-2B9D3B3CF906}" srcOrd="0" destOrd="0" presId="urn:microsoft.com/office/officeart/2005/8/layout/vList5"/>
    <dgm:cxn modelId="{0535EA70-C8FA-4190-93E7-6F309A480458}" srcId="{FB32C053-2908-4FA3-84F0-C5CAEADEF90B}" destId="{3A9905CB-FAC7-42FE-8BD7-15F80FB5507F}" srcOrd="3" destOrd="0" parTransId="{18EBE6F3-5D84-401E-BA46-4F7767EB6FC4}" sibTransId="{D1085916-5579-4BE7-B825-D32A0D566D01}"/>
    <dgm:cxn modelId="{BA864502-ECCB-491D-8304-B4FBF74AB381}" srcId="{FB32C053-2908-4FA3-84F0-C5CAEADEF90B}" destId="{91621413-5E53-4715-9369-2DF1322F19A9}" srcOrd="1" destOrd="0" parTransId="{99A924CB-6A93-4922-86F5-287823E63292}" sibTransId="{2F1E5F8B-5206-48CB-B62A-670671B501AB}"/>
    <dgm:cxn modelId="{6D32CDE6-4E3D-1B40-870B-CCC2F9E44069}" type="presOf" srcId="{029538F6-EBB4-40E8-A947-C9F3DA761E0C}" destId="{07E34646-D30A-40B7-A8AC-AA6B84F73CCD}" srcOrd="0" destOrd="0" presId="urn:microsoft.com/office/officeart/2005/8/layout/vList5"/>
    <dgm:cxn modelId="{BD39241B-5ED3-424E-9A0E-C8791F252595}" srcId="{FB32C053-2908-4FA3-84F0-C5CAEADEF90B}" destId="{04BC47AB-E9B5-4FC7-85FE-D09113DE9711}" srcOrd="6" destOrd="0" parTransId="{22356F66-33C7-4D56-9B19-EFA882C81A2D}" sibTransId="{9BFDB3BB-F86B-4C00-9A2A-73A5D7F3BCBE}"/>
    <dgm:cxn modelId="{970BA4D7-FDDF-4421-B0CA-14EF52D58E50}" srcId="{91621413-5E53-4715-9369-2DF1322F19A9}" destId="{F972C750-91A9-4D59-8CE6-8E2F1F854F04}" srcOrd="0" destOrd="0" parTransId="{E07E5524-C9CB-432C-A9BE-0E98082294F6}" sibTransId="{C09D5D85-6BB9-48E2-BACF-2ABF20955E25}"/>
    <dgm:cxn modelId="{0AB92232-B262-CF4C-8935-D67F316A9C8D}" type="presOf" srcId="{8E424EA5-A4DB-41DD-BD30-532702482CFC}" destId="{A3F81053-317E-4220-ABB9-078D7EB709B6}" srcOrd="0" destOrd="0" presId="urn:microsoft.com/office/officeart/2005/8/layout/vList5"/>
    <dgm:cxn modelId="{98365764-39DD-4A8A-9708-87FB6BE978E1}" srcId="{1D020716-0704-49B8-B9EF-BA8B85C779A4}" destId="{F3405BDA-B864-45A6-85D9-040BA2703055}" srcOrd="0" destOrd="0" parTransId="{0CF6EF48-FD06-4A17-8FE0-F71AAE2F4936}" sibTransId="{9FF0E4E5-8351-487E-AAD1-CEB0A2621D6B}"/>
    <dgm:cxn modelId="{2A0EBEEB-051E-EB40-8C29-E912CBF624C8}" type="presOf" srcId="{AB53F350-E303-478A-AE87-7629C5B5A386}" destId="{2FCAC63E-2691-4FEF-80B3-1263D7671D4C}" srcOrd="0" destOrd="0" presId="urn:microsoft.com/office/officeart/2005/8/layout/vList5"/>
    <dgm:cxn modelId="{F86C2BA2-5ED9-4D50-AB1F-DB4347697A67}" srcId="{38D64E08-A778-42E8-8CBF-36689DAFCF7B}" destId="{51B5C0B2-3912-45CB-85FF-28BC2C2F1520}" srcOrd="0" destOrd="0" parTransId="{C7659476-9837-434A-879D-C274CBDC3E2D}" sibTransId="{912E0821-7A45-457C-B5BC-A26967200CD1}"/>
    <dgm:cxn modelId="{C7F8A4E6-EE57-094D-BAFB-2B963207C794}" type="presOf" srcId="{EBBBB6A1-8935-478A-A9A6-6E174DB80DD0}" destId="{996B67D7-814F-4C8A-905E-7E7459BB84B9}" srcOrd="0" destOrd="0" presId="urn:microsoft.com/office/officeart/2005/8/layout/vList5"/>
    <dgm:cxn modelId="{B8613E50-F30D-6A40-90AB-2A01F76F9F21}" type="presOf" srcId="{244C4C52-BFF6-4813-9120-A3A83C31ED63}" destId="{8EE68A01-074C-47E4-ADB2-27A1045F8A73}" srcOrd="0" destOrd="0" presId="urn:microsoft.com/office/officeart/2005/8/layout/vList5"/>
    <dgm:cxn modelId="{922D8AC4-BA08-4BBB-93D6-3C29A283D75C}" srcId="{FB32C053-2908-4FA3-84F0-C5CAEADEF90B}" destId="{8E424EA5-A4DB-41DD-BD30-532702482CFC}" srcOrd="5" destOrd="0" parTransId="{5BE3843F-638A-4BED-91A1-F19B74D68B55}" sibTransId="{563091B3-CFD2-45F5-AC8E-41C4577B07E0}"/>
    <dgm:cxn modelId="{E92BA8F4-0A05-9F42-8BF3-0619A700B546}" type="presOf" srcId="{51B5C0B2-3912-45CB-85FF-28BC2C2F1520}" destId="{579DFB38-B297-426A-A9A5-E77982148F98}" srcOrd="0" destOrd="0" presId="urn:microsoft.com/office/officeart/2005/8/layout/vList5"/>
    <dgm:cxn modelId="{F976B651-A95D-DE41-92E6-2456E9D7AFE9}" type="presOf" srcId="{38D64E08-A778-42E8-8CBF-36689DAFCF7B}" destId="{AED0D874-4417-4DE8-A536-5F159AD65841}" srcOrd="0" destOrd="0" presId="urn:microsoft.com/office/officeart/2005/8/layout/vList5"/>
    <dgm:cxn modelId="{B4DB6EF8-7EAD-4906-B86E-730E44D08D7B}" srcId="{04BC47AB-E9B5-4FC7-85FE-D09113DE9711}" destId="{54731235-AED8-4E11-8FCE-BA6C52B6F37E}" srcOrd="0" destOrd="0" parTransId="{08B1D2B6-0D9D-4604-946A-F138C284867E}" sibTransId="{5FFACD20-5DC7-41BA-B929-EF2B9BDE6391}"/>
    <dgm:cxn modelId="{F11E36DD-3551-0B4C-B06B-183FA307B405}" type="presOf" srcId="{04BC47AB-E9B5-4FC7-85FE-D09113DE9711}" destId="{7AE475AD-B00B-4D25-9B28-A841FBDB0897}" srcOrd="0" destOrd="0" presId="urn:microsoft.com/office/officeart/2005/8/layout/vList5"/>
    <dgm:cxn modelId="{DB45FA87-22AA-854E-BC3B-1E30EFFCE951}" type="presOf" srcId="{54731235-AED8-4E11-8FCE-BA6C52B6F37E}" destId="{250F4D6A-D318-4F83-9CD4-1BFED059B454}" srcOrd="0" destOrd="0" presId="urn:microsoft.com/office/officeart/2005/8/layout/vList5"/>
    <dgm:cxn modelId="{D4D09444-14C8-4540-8EFD-3A7FA4CAA4D7}" type="presParOf" srcId="{8D7A7226-480F-47D7-A11C-C46C4F464018}" destId="{F9B492BD-EEEC-46EC-A236-024D265F6496}" srcOrd="0" destOrd="0" presId="urn:microsoft.com/office/officeart/2005/8/layout/vList5"/>
    <dgm:cxn modelId="{567E1943-2CAD-8F45-B59B-31E627AEE6BB}" type="presParOf" srcId="{F9B492BD-EEEC-46EC-A236-024D265F6496}" destId="{2FCAC63E-2691-4FEF-80B3-1263D7671D4C}" srcOrd="0" destOrd="0" presId="urn:microsoft.com/office/officeart/2005/8/layout/vList5"/>
    <dgm:cxn modelId="{1B43282B-0DC8-8644-8231-72D59530CD1A}" type="presParOf" srcId="{F9B492BD-EEEC-46EC-A236-024D265F6496}" destId="{F4D55680-033A-4ABF-8CD5-EEB3AE80B326}" srcOrd="1" destOrd="0" presId="urn:microsoft.com/office/officeart/2005/8/layout/vList5"/>
    <dgm:cxn modelId="{AB3B1BC3-3C4B-C343-A95A-A04CFCDD81CB}" type="presParOf" srcId="{8D7A7226-480F-47D7-A11C-C46C4F464018}" destId="{880C883F-1103-4CB2-8DD4-7DC17A6A6895}" srcOrd="1" destOrd="0" presId="urn:microsoft.com/office/officeart/2005/8/layout/vList5"/>
    <dgm:cxn modelId="{301156F5-5C30-D246-8EC2-8D4D9F234C39}" type="presParOf" srcId="{8D7A7226-480F-47D7-A11C-C46C4F464018}" destId="{B2E75EBE-0EF8-49A7-8E14-04B720A58FF5}" srcOrd="2" destOrd="0" presId="urn:microsoft.com/office/officeart/2005/8/layout/vList5"/>
    <dgm:cxn modelId="{3B0CE0F3-0A9B-D24F-87F8-1037404AE198}" type="presParOf" srcId="{B2E75EBE-0EF8-49A7-8E14-04B720A58FF5}" destId="{AFE4F108-96AF-465E-879D-630A316B993E}" srcOrd="0" destOrd="0" presId="urn:microsoft.com/office/officeart/2005/8/layout/vList5"/>
    <dgm:cxn modelId="{429EF44B-625C-6648-B5F6-6AB8996B1F23}" type="presParOf" srcId="{B2E75EBE-0EF8-49A7-8E14-04B720A58FF5}" destId="{3CAB8AFA-F86D-4832-9FCC-1746B9AACEB8}" srcOrd="1" destOrd="0" presId="urn:microsoft.com/office/officeart/2005/8/layout/vList5"/>
    <dgm:cxn modelId="{8C578582-A76D-E742-B3CF-9D45C7463291}" type="presParOf" srcId="{8D7A7226-480F-47D7-A11C-C46C4F464018}" destId="{2A170F04-BB7A-433B-B6D5-289143660473}" srcOrd="3" destOrd="0" presId="urn:microsoft.com/office/officeart/2005/8/layout/vList5"/>
    <dgm:cxn modelId="{4DAF1E1C-D51A-1A43-99CF-ADBBA7732B3F}" type="presParOf" srcId="{8D7A7226-480F-47D7-A11C-C46C4F464018}" destId="{44845DFB-FE5E-44CE-8461-A59D23CCE052}" srcOrd="4" destOrd="0" presId="urn:microsoft.com/office/officeart/2005/8/layout/vList5"/>
    <dgm:cxn modelId="{EF1805AC-2A3C-1A4D-8F0E-5C31E25360A3}" type="presParOf" srcId="{44845DFB-FE5E-44CE-8461-A59D23CCE052}" destId="{ED1F313B-6BF0-4652-B701-2FDAB88D30BF}" srcOrd="0" destOrd="0" presId="urn:microsoft.com/office/officeart/2005/8/layout/vList5"/>
    <dgm:cxn modelId="{CC5623CC-2596-7340-9E67-E683F98B85BC}" type="presParOf" srcId="{44845DFB-FE5E-44CE-8461-A59D23CCE052}" destId="{8EE68A01-074C-47E4-ADB2-27A1045F8A73}" srcOrd="1" destOrd="0" presId="urn:microsoft.com/office/officeart/2005/8/layout/vList5"/>
    <dgm:cxn modelId="{E415F3A0-D897-0942-B7EC-B2F4ABA4A605}" type="presParOf" srcId="{8D7A7226-480F-47D7-A11C-C46C4F464018}" destId="{81AE6B9D-6575-49D0-8082-6E031AFDBE1A}" srcOrd="5" destOrd="0" presId="urn:microsoft.com/office/officeart/2005/8/layout/vList5"/>
    <dgm:cxn modelId="{A09F72CB-BB11-834F-95D3-317F6FFD179A}" type="presParOf" srcId="{8D7A7226-480F-47D7-A11C-C46C4F464018}" destId="{712E72D9-A0D1-469F-B8A7-26C88B30AF26}" srcOrd="6" destOrd="0" presId="urn:microsoft.com/office/officeart/2005/8/layout/vList5"/>
    <dgm:cxn modelId="{D0DBFDBB-FD07-7A4A-82EE-0DBCA0E8BB19}" type="presParOf" srcId="{712E72D9-A0D1-469F-B8A7-26C88B30AF26}" destId="{126C2986-D46E-4B2E-BA91-C3B1809E7116}" srcOrd="0" destOrd="0" presId="urn:microsoft.com/office/officeart/2005/8/layout/vList5"/>
    <dgm:cxn modelId="{4395DFC8-5F0F-A54A-98F3-B24FEE3C18A7}" type="presParOf" srcId="{712E72D9-A0D1-469F-B8A7-26C88B30AF26}" destId="{07E34646-D30A-40B7-A8AC-AA6B84F73CCD}" srcOrd="1" destOrd="0" presId="urn:microsoft.com/office/officeart/2005/8/layout/vList5"/>
    <dgm:cxn modelId="{5F6BB1C0-9CF7-7F49-80B6-9351B06F1FFC}" type="presParOf" srcId="{8D7A7226-480F-47D7-A11C-C46C4F464018}" destId="{A030C7DF-861B-43C8-B6B9-C02BFBBBDD9B}" srcOrd="7" destOrd="0" presId="urn:microsoft.com/office/officeart/2005/8/layout/vList5"/>
    <dgm:cxn modelId="{604F1EFF-0CF5-F44D-99A2-A05993BC1837}" type="presParOf" srcId="{8D7A7226-480F-47D7-A11C-C46C4F464018}" destId="{C6EDCA3D-159E-4E9C-8965-2305A7A3BF4D}" srcOrd="8" destOrd="0" presId="urn:microsoft.com/office/officeart/2005/8/layout/vList5"/>
    <dgm:cxn modelId="{722D7E9A-5783-1745-8883-E35990B4C877}" type="presParOf" srcId="{C6EDCA3D-159E-4E9C-8965-2305A7A3BF4D}" destId="{AED0D874-4417-4DE8-A536-5F159AD65841}" srcOrd="0" destOrd="0" presId="urn:microsoft.com/office/officeart/2005/8/layout/vList5"/>
    <dgm:cxn modelId="{E172C50E-8C8C-B242-8E0A-4BAB74360B67}" type="presParOf" srcId="{C6EDCA3D-159E-4E9C-8965-2305A7A3BF4D}" destId="{579DFB38-B297-426A-A9A5-E77982148F98}" srcOrd="1" destOrd="0" presId="urn:microsoft.com/office/officeart/2005/8/layout/vList5"/>
    <dgm:cxn modelId="{B0E56A8C-B879-304B-8EFA-4A6DF6381B6F}" type="presParOf" srcId="{8D7A7226-480F-47D7-A11C-C46C4F464018}" destId="{325BB1D3-F904-4693-B355-89EBD4503E4C}" srcOrd="9" destOrd="0" presId="urn:microsoft.com/office/officeart/2005/8/layout/vList5"/>
    <dgm:cxn modelId="{AC6AE404-8687-DF40-B29D-D8FBE6840735}" type="presParOf" srcId="{8D7A7226-480F-47D7-A11C-C46C4F464018}" destId="{33DD878B-7780-4911-B4F2-A7B197133D2E}" srcOrd="10" destOrd="0" presId="urn:microsoft.com/office/officeart/2005/8/layout/vList5"/>
    <dgm:cxn modelId="{426EDD97-ED6F-674A-AD26-166786F15966}" type="presParOf" srcId="{33DD878B-7780-4911-B4F2-A7B197133D2E}" destId="{A3F81053-317E-4220-ABB9-078D7EB709B6}" srcOrd="0" destOrd="0" presId="urn:microsoft.com/office/officeart/2005/8/layout/vList5"/>
    <dgm:cxn modelId="{61E50937-07C6-5441-9A06-6BDBDED3EE9F}" type="presParOf" srcId="{33DD878B-7780-4911-B4F2-A7B197133D2E}" destId="{D9838983-2689-4071-9FAA-170D4C1859D8}" srcOrd="1" destOrd="0" presId="urn:microsoft.com/office/officeart/2005/8/layout/vList5"/>
    <dgm:cxn modelId="{29B023A6-5E5F-924F-8914-1C257962C3D8}" type="presParOf" srcId="{8D7A7226-480F-47D7-A11C-C46C4F464018}" destId="{EABE5634-795F-4F75-8733-24520ABDAD7C}" srcOrd="11" destOrd="0" presId="urn:microsoft.com/office/officeart/2005/8/layout/vList5"/>
    <dgm:cxn modelId="{AF6DE867-F388-5143-B3D5-223966E2BF22}" type="presParOf" srcId="{8D7A7226-480F-47D7-A11C-C46C4F464018}" destId="{7D493D5A-F526-40DC-A56F-A89DEBF54027}" srcOrd="12" destOrd="0" presId="urn:microsoft.com/office/officeart/2005/8/layout/vList5"/>
    <dgm:cxn modelId="{B85E9A63-7BF3-D748-8A7D-F89F1A501EBB}" type="presParOf" srcId="{7D493D5A-F526-40DC-A56F-A89DEBF54027}" destId="{7AE475AD-B00B-4D25-9B28-A841FBDB0897}" srcOrd="0" destOrd="0" presId="urn:microsoft.com/office/officeart/2005/8/layout/vList5"/>
    <dgm:cxn modelId="{DEC9ED4D-49AE-A043-81B1-49A30053E68E}" type="presParOf" srcId="{7D493D5A-F526-40DC-A56F-A89DEBF54027}" destId="{250F4D6A-D318-4F83-9CD4-1BFED059B454}" srcOrd="1" destOrd="0" presId="urn:microsoft.com/office/officeart/2005/8/layout/vList5"/>
    <dgm:cxn modelId="{56C33E5D-9780-3D43-BC14-07EC33FB15D8}" type="presParOf" srcId="{8D7A7226-480F-47D7-A11C-C46C4F464018}" destId="{EFC29BEC-5B22-49F3-B944-B631C0D5D176}" srcOrd="13" destOrd="0" presId="urn:microsoft.com/office/officeart/2005/8/layout/vList5"/>
    <dgm:cxn modelId="{DD4F691F-6082-C346-ABA0-9FE7E189842E}" type="presParOf" srcId="{8D7A7226-480F-47D7-A11C-C46C4F464018}" destId="{CF74D507-D200-424C-B07C-603F9FCBFE71}" srcOrd="14" destOrd="0" presId="urn:microsoft.com/office/officeart/2005/8/layout/vList5"/>
    <dgm:cxn modelId="{9747C366-DB73-654F-8C4A-8A5637E4AA78}" type="presParOf" srcId="{CF74D507-D200-424C-B07C-603F9FCBFE71}" destId="{4CB3E000-4E93-4071-B5BB-2B9D3B3CF906}" srcOrd="0" destOrd="0" presId="urn:microsoft.com/office/officeart/2005/8/layout/vList5"/>
    <dgm:cxn modelId="{30CE3273-5666-DA42-A93B-66D0B90D271E}" type="presParOf" srcId="{CF74D507-D200-424C-B07C-603F9FCBFE71}" destId="{65FAAEF2-7958-4452-8C00-7973F47BC593}" srcOrd="1" destOrd="0" presId="urn:microsoft.com/office/officeart/2005/8/layout/vList5"/>
    <dgm:cxn modelId="{C8EEDC21-E3DE-4A42-B549-3BA976CDA707}" type="presParOf" srcId="{8D7A7226-480F-47D7-A11C-C46C4F464018}" destId="{5D9AA04C-3A71-4EB7-8E72-33CA379015A5}" srcOrd="15" destOrd="0" presId="urn:microsoft.com/office/officeart/2005/8/layout/vList5"/>
    <dgm:cxn modelId="{44715A03-93B2-9F40-935B-ABC0349465D7}" type="presParOf" srcId="{8D7A7226-480F-47D7-A11C-C46C4F464018}" destId="{B5DF1713-BB07-4E4B-8F82-D949EFCCEFDB}" srcOrd="16" destOrd="0" presId="urn:microsoft.com/office/officeart/2005/8/layout/vList5"/>
    <dgm:cxn modelId="{0AFDA263-F938-334B-AE0D-0C0203CB6FAF}" type="presParOf" srcId="{B5DF1713-BB07-4E4B-8F82-D949EFCCEFDB}" destId="{67C0CBD5-AB1A-4745-9917-A28A33C62526}" srcOrd="0" destOrd="0" presId="urn:microsoft.com/office/officeart/2005/8/layout/vList5"/>
    <dgm:cxn modelId="{9177ED6E-D607-384F-9330-DBC20927117D}" type="presParOf" srcId="{B5DF1713-BB07-4E4B-8F82-D949EFCCEFDB}" destId="{996B67D7-814F-4C8A-905E-7E7459BB84B9}" srcOrd="1" destOrd="0" presId="urn:microsoft.com/office/officeart/2005/8/layout/vList5"/>
    <dgm:cxn modelId="{08AF5D6B-FB90-7246-B106-F3E1BD7AA182}" type="presParOf" srcId="{8D7A7226-480F-47D7-A11C-C46C4F464018}" destId="{D6DE9AC0-71EB-4951-BC4D-72D00A0BCF4F}" srcOrd="17" destOrd="0" presId="urn:microsoft.com/office/officeart/2005/8/layout/vList5"/>
    <dgm:cxn modelId="{19F3C1E8-3ED8-2B4A-BFCD-D2E5D93A82CD}" type="presParOf" srcId="{8D7A7226-480F-47D7-A11C-C46C4F464018}" destId="{855E8C86-4171-49ED-8B80-922828E946E2}" srcOrd="18" destOrd="0" presId="urn:microsoft.com/office/officeart/2005/8/layout/vList5"/>
    <dgm:cxn modelId="{D3486170-6A94-F947-9B5E-B01D7AE30BCB}" type="presParOf" srcId="{855E8C86-4171-49ED-8B80-922828E946E2}" destId="{515598E4-849C-4ADD-8893-0503B6F377D9}" srcOrd="0" destOrd="0" presId="urn:microsoft.com/office/officeart/2005/8/layout/vList5"/>
    <dgm:cxn modelId="{589A25F1-034D-2742-899F-30EB95049DF5}" type="presParOf" srcId="{855E8C86-4171-49ED-8B80-922828E946E2}" destId="{E0DD3A88-10E2-4440-B779-D063FCAEC17B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3578FBA-37FE-4CAC-B69B-2A25AA3F721D}" type="doc">
      <dgm:prSet loTypeId="urn:microsoft.com/office/officeart/2005/8/layout/hProcess6" loCatId="process" qsTypeId="urn:microsoft.com/office/officeart/2005/8/quickstyle/3d2" qsCatId="3D" csTypeId="urn:microsoft.com/office/officeart/2005/8/colors/colorful1#22" csCatId="colorful" phldr="1"/>
      <dgm:spPr/>
      <dgm:t>
        <a:bodyPr/>
        <a:lstStyle/>
        <a:p>
          <a:endParaRPr lang="zh-TW" altLang="en-US"/>
        </a:p>
      </dgm:t>
    </dgm:pt>
    <dgm:pt modelId="{DE3F2717-BA12-410E-8F42-3EC7FC51B76B}">
      <dgm:prSet phldrT="[文字]" custT="1"/>
      <dgm:spPr/>
      <dgm:t>
        <a:bodyPr/>
        <a:lstStyle/>
        <a:p>
          <a:r>
            <a:rPr lang="zh-TW" altLang="en-US" sz="2000" b="1" dirty="0" smtClean="0">
              <a:latin typeface="標楷體" pitchFamily="65" charset="-120"/>
              <a:ea typeface="標楷體" pitchFamily="65" charset="-120"/>
            </a:rPr>
            <a:t>護理人員          </a:t>
          </a:r>
          <a:endParaRPr lang="zh-TW" altLang="en-US" sz="2000" dirty="0">
            <a:latin typeface="標楷體" pitchFamily="65" charset="-120"/>
            <a:ea typeface="標楷體" pitchFamily="65" charset="-120"/>
          </a:endParaRPr>
        </a:p>
      </dgm:t>
    </dgm:pt>
    <dgm:pt modelId="{50968FD8-77F5-4ED3-B3D9-DB95FAC215A0}" type="parTrans" cxnId="{319E7E86-9F70-4122-B9AC-FBE7FA39F538}">
      <dgm:prSet/>
      <dgm:spPr/>
      <dgm:t>
        <a:bodyPr/>
        <a:lstStyle/>
        <a:p>
          <a:endParaRPr lang="zh-TW" altLang="en-US"/>
        </a:p>
      </dgm:t>
    </dgm:pt>
    <dgm:pt modelId="{F58F75A8-F531-4DCB-A6C7-4C00D820F97A}" type="sibTrans" cxnId="{319E7E86-9F70-4122-B9AC-FBE7FA39F538}">
      <dgm:prSet/>
      <dgm:spPr/>
      <dgm:t>
        <a:bodyPr/>
        <a:lstStyle/>
        <a:p>
          <a:endParaRPr lang="zh-TW" altLang="en-US"/>
        </a:p>
      </dgm:t>
    </dgm:pt>
    <dgm:pt modelId="{81962BF1-2E4A-4747-BBCC-1D5C771E7ED6}" type="pres">
      <dgm:prSet presAssocID="{43578FBA-37FE-4CAC-B69B-2A25AA3F721D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DB141A46-4E02-4178-A334-172EFFF34378}" type="pres">
      <dgm:prSet presAssocID="{DE3F2717-BA12-410E-8F42-3EC7FC51B76B}" presName="compNode" presStyleCnt="0"/>
      <dgm:spPr/>
      <dgm:t>
        <a:bodyPr/>
        <a:lstStyle/>
        <a:p>
          <a:endParaRPr lang="zh-TW" altLang="en-US"/>
        </a:p>
      </dgm:t>
    </dgm:pt>
    <dgm:pt modelId="{8485B55B-EE56-484E-84BA-5BCF94209D01}" type="pres">
      <dgm:prSet presAssocID="{DE3F2717-BA12-410E-8F42-3EC7FC51B76B}" presName="noGeometry" presStyleCnt="0"/>
      <dgm:spPr/>
      <dgm:t>
        <a:bodyPr/>
        <a:lstStyle/>
        <a:p>
          <a:endParaRPr lang="zh-TW" altLang="en-US"/>
        </a:p>
      </dgm:t>
    </dgm:pt>
    <dgm:pt modelId="{93419FCB-5808-4C5C-A027-2B4B56B16E2F}" type="pres">
      <dgm:prSet presAssocID="{DE3F2717-BA12-410E-8F42-3EC7FC51B76B}" presName="childTextVisible" presStyleLbl="bgAccFollowNode1" presStyleIdx="0" presStyleCnt="1" custScaleX="162477" custLinFactNeighborX="900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B089759-40D5-486D-B3E3-A58EAC02D410}" type="pres">
      <dgm:prSet presAssocID="{DE3F2717-BA12-410E-8F42-3EC7FC51B76B}" presName="childTextHidden" presStyleLbl="bgAccFollowNode1" presStyleIdx="0" presStyleCnt="1"/>
      <dgm:spPr/>
      <dgm:t>
        <a:bodyPr/>
        <a:lstStyle/>
        <a:p>
          <a:endParaRPr lang="zh-TW" altLang="en-US"/>
        </a:p>
      </dgm:t>
    </dgm:pt>
    <dgm:pt modelId="{7207A8AA-B458-468C-98A2-8B32FFE01F96}" type="pres">
      <dgm:prSet presAssocID="{DE3F2717-BA12-410E-8F42-3EC7FC51B76B}" presName="parentText" presStyleLbl="node1" presStyleIdx="0" presStyleCnt="1" custScaleX="305644" custScaleY="174825" custLinFactNeighborX="42136" custLinFactNeighborY="11676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319E7E86-9F70-4122-B9AC-FBE7FA39F538}" srcId="{43578FBA-37FE-4CAC-B69B-2A25AA3F721D}" destId="{DE3F2717-BA12-410E-8F42-3EC7FC51B76B}" srcOrd="0" destOrd="0" parTransId="{50968FD8-77F5-4ED3-B3D9-DB95FAC215A0}" sibTransId="{F58F75A8-F531-4DCB-A6C7-4C00D820F97A}"/>
    <dgm:cxn modelId="{D3425E7F-B9A2-7045-8E22-C50D511CB39C}" type="presOf" srcId="{DE3F2717-BA12-410E-8F42-3EC7FC51B76B}" destId="{7207A8AA-B458-468C-98A2-8B32FFE01F96}" srcOrd="0" destOrd="0" presId="urn:microsoft.com/office/officeart/2005/8/layout/hProcess6"/>
    <dgm:cxn modelId="{C2F3BCA3-9A90-D24F-9A04-D4D11FE4048D}" type="presOf" srcId="{43578FBA-37FE-4CAC-B69B-2A25AA3F721D}" destId="{81962BF1-2E4A-4747-BBCC-1D5C771E7ED6}" srcOrd="0" destOrd="0" presId="urn:microsoft.com/office/officeart/2005/8/layout/hProcess6"/>
    <dgm:cxn modelId="{A0DAE8B9-F2CF-A944-978D-472893C65766}" type="presParOf" srcId="{81962BF1-2E4A-4747-BBCC-1D5C771E7ED6}" destId="{DB141A46-4E02-4178-A334-172EFFF34378}" srcOrd="0" destOrd="0" presId="urn:microsoft.com/office/officeart/2005/8/layout/hProcess6"/>
    <dgm:cxn modelId="{C7B5D939-37BC-D643-A5ED-21BB70A0EE89}" type="presParOf" srcId="{DB141A46-4E02-4178-A334-172EFFF34378}" destId="{8485B55B-EE56-484E-84BA-5BCF94209D01}" srcOrd="0" destOrd="0" presId="urn:microsoft.com/office/officeart/2005/8/layout/hProcess6"/>
    <dgm:cxn modelId="{86835E33-6FBC-CC42-953A-AA9B8BC0C174}" type="presParOf" srcId="{DB141A46-4E02-4178-A334-172EFFF34378}" destId="{93419FCB-5808-4C5C-A027-2B4B56B16E2F}" srcOrd="1" destOrd="0" presId="urn:microsoft.com/office/officeart/2005/8/layout/hProcess6"/>
    <dgm:cxn modelId="{80E6B4C6-9595-C64C-B626-6DFD0E4EDEC2}" type="presParOf" srcId="{DB141A46-4E02-4178-A334-172EFFF34378}" destId="{3B089759-40D5-486D-B3E3-A58EAC02D410}" srcOrd="2" destOrd="0" presId="urn:microsoft.com/office/officeart/2005/8/layout/hProcess6"/>
    <dgm:cxn modelId="{27E81372-CBBB-E64A-8CE1-A56096E8E69B}" type="presParOf" srcId="{DB141A46-4E02-4178-A334-172EFFF34378}" destId="{7207A8AA-B458-468C-98A2-8B32FFE01F96}" srcOrd="3" destOrd="0" presId="urn:microsoft.com/office/officeart/2005/8/layout/hProcess6"/>
  </dgm:cxnLst>
  <dgm:bg/>
  <dgm:whole/>
  <dgm:extLst>
    <a:ext uri="http://schemas.microsoft.com/office/drawing/2008/diagram">
      <dsp:dataModelExt xmlns:dsp="http://schemas.microsoft.com/office/drawing/2008/diagram" relId="rId20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3578FBA-37FE-4CAC-B69B-2A25AA3F721D}" type="doc">
      <dgm:prSet loTypeId="urn:microsoft.com/office/officeart/2005/8/layout/hProcess6" loCatId="process" qsTypeId="urn:microsoft.com/office/officeart/2005/8/quickstyle/3d2" qsCatId="3D" csTypeId="urn:microsoft.com/office/officeart/2005/8/colors/colorful1#21" csCatId="colorful" phldr="1"/>
      <dgm:spPr/>
      <dgm:t>
        <a:bodyPr/>
        <a:lstStyle/>
        <a:p>
          <a:endParaRPr lang="zh-TW" altLang="en-US"/>
        </a:p>
      </dgm:t>
    </dgm:pt>
    <dgm:pt modelId="{DE3F2717-BA12-410E-8F42-3EC7FC51B76B}">
      <dgm:prSet phldrT="[文字]" custT="1"/>
      <dgm:spPr/>
      <dgm:t>
        <a:bodyPr/>
        <a:lstStyle/>
        <a:p>
          <a:r>
            <a:rPr lang="zh-TW" altLang="en-US" sz="2000" b="1" dirty="0" smtClean="0">
              <a:latin typeface="標楷體" pitchFamily="65" charset="-120"/>
              <a:ea typeface="標楷體" pitchFamily="65" charset="-120"/>
            </a:rPr>
            <a:t>護理人員          </a:t>
          </a:r>
          <a:endParaRPr lang="zh-TW" altLang="en-US" sz="2000" dirty="0">
            <a:latin typeface="標楷體" pitchFamily="65" charset="-120"/>
            <a:ea typeface="標楷體" pitchFamily="65" charset="-120"/>
          </a:endParaRPr>
        </a:p>
      </dgm:t>
    </dgm:pt>
    <dgm:pt modelId="{50968FD8-77F5-4ED3-B3D9-DB95FAC215A0}" type="parTrans" cxnId="{319E7E86-9F70-4122-B9AC-FBE7FA39F538}">
      <dgm:prSet/>
      <dgm:spPr/>
      <dgm:t>
        <a:bodyPr/>
        <a:lstStyle/>
        <a:p>
          <a:endParaRPr lang="zh-TW" altLang="en-US"/>
        </a:p>
      </dgm:t>
    </dgm:pt>
    <dgm:pt modelId="{F58F75A8-F531-4DCB-A6C7-4C00D820F97A}" type="sibTrans" cxnId="{319E7E86-9F70-4122-B9AC-FBE7FA39F538}">
      <dgm:prSet/>
      <dgm:spPr/>
      <dgm:t>
        <a:bodyPr/>
        <a:lstStyle/>
        <a:p>
          <a:endParaRPr lang="zh-TW" altLang="en-US"/>
        </a:p>
      </dgm:t>
    </dgm:pt>
    <dgm:pt modelId="{81962BF1-2E4A-4747-BBCC-1D5C771E7ED6}" type="pres">
      <dgm:prSet presAssocID="{43578FBA-37FE-4CAC-B69B-2A25AA3F721D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DB141A46-4E02-4178-A334-172EFFF34378}" type="pres">
      <dgm:prSet presAssocID="{DE3F2717-BA12-410E-8F42-3EC7FC51B76B}" presName="compNode" presStyleCnt="0"/>
      <dgm:spPr/>
      <dgm:t>
        <a:bodyPr/>
        <a:lstStyle/>
        <a:p>
          <a:endParaRPr lang="zh-TW" altLang="en-US"/>
        </a:p>
      </dgm:t>
    </dgm:pt>
    <dgm:pt modelId="{8485B55B-EE56-484E-84BA-5BCF94209D01}" type="pres">
      <dgm:prSet presAssocID="{DE3F2717-BA12-410E-8F42-3EC7FC51B76B}" presName="noGeometry" presStyleCnt="0"/>
      <dgm:spPr/>
      <dgm:t>
        <a:bodyPr/>
        <a:lstStyle/>
        <a:p>
          <a:endParaRPr lang="zh-TW" altLang="en-US"/>
        </a:p>
      </dgm:t>
    </dgm:pt>
    <dgm:pt modelId="{93419FCB-5808-4C5C-A027-2B4B56B16E2F}" type="pres">
      <dgm:prSet presAssocID="{DE3F2717-BA12-410E-8F42-3EC7FC51B76B}" presName="childTextVisible" presStyleLbl="bgAccFollowNode1" presStyleIdx="0" presStyleCnt="1" custScaleX="162477" custLinFactNeighborX="900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B089759-40D5-486D-B3E3-A58EAC02D410}" type="pres">
      <dgm:prSet presAssocID="{DE3F2717-BA12-410E-8F42-3EC7FC51B76B}" presName="childTextHidden" presStyleLbl="bgAccFollowNode1" presStyleIdx="0" presStyleCnt="1"/>
      <dgm:spPr/>
      <dgm:t>
        <a:bodyPr/>
        <a:lstStyle/>
        <a:p>
          <a:endParaRPr lang="zh-TW" altLang="en-US"/>
        </a:p>
      </dgm:t>
    </dgm:pt>
    <dgm:pt modelId="{7207A8AA-B458-468C-98A2-8B32FFE01F96}" type="pres">
      <dgm:prSet presAssocID="{DE3F2717-BA12-410E-8F42-3EC7FC51B76B}" presName="parentText" presStyleLbl="node1" presStyleIdx="0" presStyleCnt="1" custScaleX="305644" custScaleY="174825" custLinFactNeighborX="42136" custLinFactNeighborY="11676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319E7E86-9F70-4122-B9AC-FBE7FA39F538}" srcId="{43578FBA-37FE-4CAC-B69B-2A25AA3F721D}" destId="{DE3F2717-BA12-410E-8F42-3EC7FC51B76B}" srcOrd="0" destOrd="0" parTransId="{50968FD8-77F5-4ED3-B3D9-DB95FAC215A0}" sibTransId="{F58F75A8-F531-4DCB-A6C7-4C00D820F97A}"/>
    <dgm:cxn modelId="{ABA40AE3-93BD-5D4B-BF13-D2A7BD2998C2}" type="presOf" srcId="{43578FBA-37FE-4CAC-B69B-2A25AA3F721D}" destId="{81962BF1-2E4A-4747-BBCC-1D5C771E7ED6}" srcOrd="0" destOrd="0" presId="urn:microsoft.com/office/officeart/2005/8/layout/hProcess6"/>
    <dgm:cxn modelId="{30AE20E0-0BB9-B848-B437-98F22ACFCBCE}" type="presOf" srcId="{DE3F2717-BA12-410E-8F42-3EC7FC51B76B}" destId="{7207A8AA-B458-468C-98A2-8B32FFE01F96}" srcOrd="0" destOrd="0" presId="urn:microsoft.com/office/officeart/2005/8/layout/hProcess6"/>
    <dgm:cxn modelId="{99E24870-43FA-7B46-AE80-DF56D5C2513D}" type="presParOf" srcId="{81962BF1-2E4A-4747-BBCC-1D5C771E7ED6}" destId="{DB141A46-4E02-4178-A334-172EFFF34378}" srcOrd="0" destOrd="0" presId="urn:microsoft.com/office/officeart/2005/8/layout/hProcess6"/>
    <dgm:cxn modelId="{E6E5461D-63DF-2C49-BEDF-14CC74C50665}" type="presParOf" srcId="{DB141A46-4E02-4178-A334-172EFFF34378}" destId="{8485B55B-EE56-484E-84BA-5BCF94209D01}" srcOrd="0" destOrd="0" presId="urn:microsoft.com/office/officeart/2005/8/layout/hProcess6"/>
    <dgm:cxn modelId="{76223921-56A3-014B-B1FC-BA25FDFADD63}" type="presParOf" srcId="{DB141A46-4E02-4178-A334-172EFFF34378}" destId="{93419FCB-5808-4C5C-A027-2B4B56B16E2F}" srcOrd="1" destOrd="0" presId="urn:microsoft.com/office/officeart/2005/8/layout/hProcess6"/>
    <dgm:cxn modelId="{D870C57A-29D6-C64E-900F-611B8732AC41}" type="presParOf" srcId="{DB141A46-4E02-4178-A334-172EFFF34378}" destId="{3B089759-40D5-486D-B3E3-A58EAC02D410}" srcOrd="2" destOrd="0" presId="urn:microsoft.com/office/officeart/2005/8/layout/hProcess6"/>
    <dgm:cxn modelId="{EE9580C9-7EB0-6640-A459-EC92FCAA2493}" type="presParOf" srcId="{DB141A46-4E02-4178-A334-172EFFF34378}" destId="{7207A8AA-B458-468C-98A2-8B32FFE01F96}" srcOrd="3" destOrd="0" presId="urn:microsoft.com/office/officeart/2005/8/layout/hProcess6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43578FBA-37FE-4CAC-B69B-2A25AA3F721D}" type="doc">
      <dgm:prSet loTypeId="urn:microsoft.com/office/officeart/2005/8/layout/hProcess6" loCatId="process" qsTypeId="urn:microsoft.com/office/officeart/2005/8/quickstyle/3d2" qsCatId="3D" csTypeId="urn:microsoft.com/office/officeart/2005/8/colors/colorful1#20" csCatId="colorful" phldr="1"/>
      <dgm:spPr/>
      <dgm:t>
        <a:bodyPr/>
        <a:lstStyle/>
        <a:p>
          <a:endParaRPr lang="zh-TW" altLang="en-US"/>
        </a:p>
      </dgm:t>
    </dgm:pt>
    <dgm:pt modelId="{DE3F2717-BA12-410E-8F42-3EC7FC51B76B}">
      <dgm:prSet phldrT="[文字]" custT="1"/>
      <dgm:spPr/>
      <dgm:t>
        <a:bodyPr/>
        <a:lstStyle/>
        <a:p>
          <a:r>
            <a:rPr lang="zh-TW" altLang="en-US" sz="2000" b="1" dirty="0" smtClean="0">
              <a:latin typeface="標楷體" pitchFamily="65" charset="-120"/>
              <a:ea typeface="標楷體" pitchFamily="65" charset="-120"/>
            </a:rPr>
            <a:t>護理人員          </a:t>
          </a:r>
          <a:endParaRPr lang="zh-TW" altLang="en-US" sz="2000" dirty="0">
            <a:latin typeface="標楷體" pitchFamily="65" charset="-120"/>
            <a:ea typeface="標楷體" pitchFamily="65" charset="-120"/>
          </a:endParaRPr>
        </a:p>
      </dgm:t>
    </dgm:pt>
    <dgm:pt modelId="{50968FD8-77F5-4ED3-B3D9-DB95FAC215A0}" type="parTrans" cxnId="{319E7E86-9F70-4122-B9AC-FBE7FA39F538}">
      <dgm:prSet/>
      <dgm:spPr/>
      <dgm:t>
        <a:bodyPr/>
        <a:lstStyle/>
        <a:p>
          <a:endParaRPr lang="zh-TW" altLang="en-US"/>
        </a:p>
      </dgm:t>
    </dgm:pt>
    <dgm:pt modelId="{F58F75A8-F531-4DCB-A6C7-4C00D820F97A}" type="sibTrans" cxnId="{319E7E86-9F70-4122-B9AC-FBE7FA39F538}">
      <dgm:prSet/>
      <dgm:spPr/>
      <dgm:t>
        <a:bodyPr/>
        <a:lstStyle/>
        <a:p>
          <a:endParaRPr lang="zh-TW" altLang="en-US"/>
        </a:p>
      </dgm:t>
    </dgm:pt>
    <dgm:pt modelId="{81962BF1-2E4A-4747-BBCC-1D5C771E7ED6}" type="pres">
      <dgm:prSet presAssocID="{43578FBA-37FE-4CAC-B69B-2A25AA3F721D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DB141A46-4E02-4178-A334-172EFFF34378}" type="pres">
      <dgm:prSet presAssocID="{DE3F2717-BA12-410E-8F42-3EC7FC51B76B}" presName="compNode" presStyleCnt="0"/>
      <dgm:spPr/>
      <dgm:t>
        <a:bodyPr/>
        <a:lstStyle/>
        <a:p>
          <a:endParaRPr lang="zh-TW" altLang="en-US"/>
        </a:p>
      </dgm:t>
    </dgm:pt>
    <dgm:pt modelId="{8485B55B-EE56-484E-84BA-5BCF94209D01}" type="pres">
      <dgm:prSet presAssocID="{DE3F2717-BA12-410E-8F42-3EC7FC51B76B}" presName="noGeometry" presStyleCnt="0"/>
      <dgm:spPr/>
      <dgm:t>
        <a:bodyPr/>
        <a:lstStyle/>
        <a:p>
          <a:endParaRPr lang="zh-TW" altLang="en-US"/>
        </a:p>
      </dgm:t>
    </dgm:pt>
    <dgm:pt modelId="{93419FCB-5808-4C5C-A027-2B4B56B16E2F}" type="pres">
      <dgm:prSet presAssocID="{DE3F2717-BA12-410E-8F42-3EC7FC51B76B}" presName="childTextVisible" presStyleLbl="bgAccFollowNode1" presStyleIdx="0" presStyleCnt="1" custScaleX="162477" custLinFactNeighborX="900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B089759-40D5-486D-B3E3-A58EAC02D410}" type="pres">
      <dgm:prSet presAssocID="{DE3F2717-BA12-410E-8F42-3EC7FC51B76B}" presName="childTextHidden" presStyleLbl="bgAccFollowNode1" presStyleIdx="0" presStyleCnt="1"/>
      <dgm:spPr/>
      <dgm:t>
        <a:bodyPr/>
        <a:lstStyle/>
        <a:p>
          <a:endParaRPr lang="zh-TW" altLang="en-US"/>
        </a:p>
      </dgm:t>
    </dgm:pt>
    <dgm:pt modelId="{7207A8AA-B458-468C-98A2-8B32FFE01F96}" type="pres">
      <dgm:prSet presAssocID="{DE3F2717-BA12-410E-8F42-3EC7FC51B76B}" presName="parentText" presStyleLbl="node1" presStyleIdx="0" presStyleCnt="1" custScaleX="305644" custScaleY="174825" custLinFactNeighborX="42136" custLinFactNeighborY="11676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319E7E86-9F70-4122-B9AC-FBE7FA39F538}" srcId="{43578FBA-37FE-4CAC-B69B-2A25AA3F721D}" destId="{DE3F2717-BA12-410E-8F42-3EC7FC51B76B}" srcOrd="0" destOrd="0" parTransId="{50968FD8-77F5-4ED3-B3D9-DB95FAC215A0}" sibTransId="{F58F75A8-F531-4DCB-A6C7-4C00D820F97A}"/>
    <dgm:cxn modelId="{4360FA9D-B76F-E24A-8BFD-52D5302A1131}" type="presOf" srcId="{DE3F2717-BA12-410E-8F42-3EC7FC51B76B}" destId="{7207A8AA-B458-468C-98A2-8B32FFE01F96}" srcOrd="0" destOrd="0" presId="urn:microsoft.com/office/officeart/2005/8/layout/hProcess6"/>
    <dgm:cxn modelId="{FF147C20-0991-E144-BC20-B9D1C4DABE26}" type="presOf" srcId="{43578FBA-37FE-4CAC-B69B-2A25AA3F721D}" destId="{81962BF1-2E4A-4747-BBCC-1D5C771E7ED6}" srcOrd="0" destOrd="0" presId="urn:microsoft.com/office/officeart/2005/8/layout/hProcess6"/>
    <dgm:cxn modelId="{4061FD1B-11F2-8041-9486-C5F1F6128404}" type="presParOf" srcId="{81962BF1-2E4A-4747-BBCC-1D5C771E7ED6}" destId="{DB141A46-4E02-4178-A334-172EFFF34378}" srcOrd="0" destOrd="0" presId="urn:microsoft.com/office/officeart/2005/8/layout/hProcess6"/>
    <dgm:cxn modelId="{CD63CB93-9129-0A46-83F6-0DC065158A8F}" type="presParOf" srcId="{DB141A46-4E02-4178-A334-172EFFF34378}" destId="{8485B55B-EE56-484E-84BA-5BCF94209D01}" srcOrd="0" destOrd="0" presId="urn:microsoft.com/office/officeart/2005/8/layout/hProcess6"/>
    <dgm:cxn modelId="{13ECE223-2CAC-9646-AACC-8BAC58A5911B}" type="presParOf" srcId="{DB141A46-4E02-4178-A334-172EFFF34378}" destId="{93419FCB-5808-4C5C-A027-2B4B56B16E2F}" srcOrd="1" destOrd="0" presId="urn:microsoft.com/office/officeart/2005/8/layout/hProcess6"/>
    <dgm:cxn modelId="{233894D1-0B36-B148-BDEE-97A5D910D3A0}" type="presParOf" srcId="{DB141A46-4E02-4178-A334-172EFFF34378}" destId="{3B089759-40D5-486D-B3E3-A58EAC02D410}" srcOrd="2" destOrd="0" presId="urn:microsoft.com/office/officeart/2005/8/layout/hProcess6"/>
    <dgm:cxn modelId="{B10C4600-09C3-4D4A-BF2D-141D529627F1}" type="presParOf" srcId="{DB141A46-4E02-4178-A334-172EFFF34378}" destId="{7207A8AA-B458-468C-98A2-8B32FFE01F96}" srcOrd="3" destOrd="0" presId="urn:microsoft.com/office/officeart/2005/8/layout/hProcess6"/>
  </dgm:cxnLst>
  <dgm:bg/>
  <dgm:whole/>
  <dgm:extLst>
    <a:ext uri="http://schemas.microsoft.com/office/drawing/2008/diagram">
      <dsp:dataModelExt xmlns:dsp="http://schemas.microsoft.com/office/drawing/2008/diagram" relId="rId25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43578FBA-37FE-4CAC-B69B-2A25AA3F721D}" type="doc">
      <dgm:prSet loTypeId="urn:microsoft.com/office/officeart/2005/8/layout/hProcess6" loCatId="process" qsTypeId="urn:microsoft.com/office/officeart/2005/8/quickstyle/3d2" qsCatId="3D" csTypeId="urn:microsoft.com/office/officeart/2005/8/colors/colorful1#19" csCatId="colorful" phldr="1"/>
      <dgm:spPr/>
      <dgm:t>
        <a:bodyPr/>
        <a:lstStyle/>
        <a:p>
          <a:endParaRPr lang="zh-TW" altLang="en-US"/>
        </a:p>
      </dgm:t>
    </dgm:pt>
    <dgm:pt modelId="{DE3F2717-BA12-410E-8F42-3EC7FC51B76B}">
      <dgm:prSet phldrT="[文字]" custT="1"/>
      <dgm:spPr>
        <a:solidFill>
          <a:srgbClr val="7030A0"/>
        </a:solidFill>
        <a:ln>
          <a:noFill/>
        </a:ln>
      </dgm:spPr>
      <dgm:t>
        <a:bodyPr/>
        <a:lstStyle/>
        <a:p>
          <a:r>
            <a:rPr lang="zh-TW" altLang="en-US" sz="2000" b="1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rPr>
            <a:t>輸送</a:t>
          </a:r>
          <a:r>
            <a:rPr lang="zh-TW" altLang="en-US" sz="2000" b="1" dirty="0" smtClean="0">
              <a:latin typeface="標楷體" pitchFamily="65" charset="-120"/>
              <a:ea typeface="標楷體" pitchFamily="65" charset="-120"/>
            </a:rPr>
            <a:t>人員          </a:t>
          </a:r>
          <a:endParaRPr lang="zh-TW" altLang="en-US" sz="2000" dirty="0">
            <a:latin typeface="標楷體" pitchFamily="65" charset="-120"/>
            <a:ea typeface="標楷體" pitchFamily="65" charset="-120"/>
          </a:endParaRPr>
        </a:p>
      </dgm:t>
    </dgm:pt>
    <dgm:pt modelId="{50968FD8-77F5-4ED3-B3D9-DB95FAC215A0}" type="parTrans" cxnId="{319E7E86-9F70-4122-B9AC-FBE7FA39F538}">
      <dgm:prSet/>
      <dgm:spPr/>
      <dgm:t>
        <a:bodyPr/>
        <a:lstStyle/>
        <a:p>
          <a:endParaRPr lang="zh-TW" altLang="en-US"/>
        </a:p>
      </dgm:t>
    </dgm:pt>
    <dgm:pt modelId="{F58F75A8-F531-4DCB-A6C7-4C00D820F97A}" type="sibTrans" cxnId="{319E7E86-9F70-4122-B9AC-FBE7FA39F538}">
      <dgm:prSet/>
      <dgm:spPr/>
      <dgm:t>
        <a:bodyPr/>
        <a:lstStyle/>
        <a:p>
          <a:endParaRPr lang="zh-TW" altLang="en-US"/>
        </a:p>
      </dgm:t>
    </dgm:pt>
    <dgm:pt modelId="{81962BF1-2E4A-4747-BBCC-1D5C771E7ED6}" type="pres">
      <dgm:prSet presAssocID="{43578FBA-37FE-4CAC-B69B-2A25AA3F721D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DB141A46-4E02-4178-A334-172EFFF34378}" type="pres">
      <dgm:prSet presAssocID="{DE3F2717-BA12-410E-8F42-3EC7FC51B76B}" presName="compNode" presStyleCnt="0"/>
      <dgm:spPr/>
      <dgm:t>
        <a:bodyPr/>
        <a:lstStyle/>
        <a:p>
          <a:endParaRPr lang="zh-TW" altLang="en-US"/>
        </a:p>
      </dgm:t>
    </dgm:pt>
    <dgm:pt modelId="{8485B55B-EE56-484E-84BA-5BCF94209D01}" type="pres">
      <dgm:prSet presAssocID="{DE3F2717-BA12-410E-8F42-3EC7FC51B76B}" presName="noGeometry" presStyleCnt="0"/>
      <dgm:spPr/>
      <dgm:t>
        <a:bodyPr/>
        <a:lstStyle/>
        <a:p>
          <a:endParaRPr lang="zh-TW" altLang="en-US"/>
        </a:p>
      </dgm:t>
    </dgm:pt>
    <dgm:pt modelId="{93419FCB-5808-4C5C-A027-2B4B56B16E2F}" type="pres">
      <dgm:prSet presAssocID="{DE3F2717-BA12-410E-8F42-3EC7FC51B76B}" presName="childTextVisible" presStyleLbl="bgAccFollowNode1" presStyleIdx="0" presStyleCnt="1" custScaleX="162477" custLinFactNeighborX="900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B089759-40D5-486D-B3E3-A58EAC02D410}" type="pres">
      <dgm:prSet presAssocID="{DE3F2717-BA12-410E-8F42-3EC7FC51B76B}" presName="childTextHidden" presStyleLbl="bgAccFollowNode1" presStyleIdx="0" presStyleCnt="1"/>
      <dgm:spPr/>
      <dgm:t>
        <a:bodyPr/>
        <a:lstStyle/>
        <a:p>
          <a:endParaRPr lang="zh-TW" altLang="en-US"/>
        </a:p>
      </dgm:t>
    </dgm:pt>
    <dgm:pt modelId="{7207A8AA-B458-468C-98A2-8B32FFE01F96}" type="pres">
      <dgm:prSet presAssocID="{DE3F2717-BA12-410E-8F42-3EC7FC51B76B}" presName="parentText" presStyleLbl="node1" presStyleIdx="0" presStyleCnt="1" custScaleX="305644" custScaleY="174825" custLinFactNeighborX="42136" custLinFactNeighborY="11676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319E7E86-9F70-4122-B9AC-FBE7FA39F538}" srcId="{43578FBA-37FE-4CAC-B69B-2A25AA3F721D}" destId="{DE3F2717-BA12-410E-8F42-3EC7FC51B76B}" srcOrd="0" destOrd="0" parTransId="{50968FD8-77F5-4ED3-B3D9-DB95FAC215A0}" sibTransId="{F58F75A8-F531-4DCB-A6C7-4C00D820F97A}"/>
    <dgm:cxn modelId="{B86D0C01-2F68-EC43-968B-C2892FC18F64}" type="presOf" srcId="{43578FBA-37FE-4CAC-B69B-2A25AA3F721D}" destId="{81962BF1-2E4A-4747-BBCC-1D5C771E7ED6}" srcOrd="0" destOrd="0" presId="urn:microsoft.com/office/officeart/2005/8/layout/hProcess6"/>
    <dgm:cxn modelId="{ECBB8908-9906-4343-A6F8-B901B502075B}" type="presOf" srcId="{DE3F2717-BA12-410E-8F42-3EC7FC51B76B}" destId="{7207A8AA-B458-468C-98A2-8B32FFE01F96}" srcOrd="0" destOrd="0" presId="urn:microsoft.com/office/officeart/2005/8/layout/hProcess6"/>
    <dgm:cxn modelId="{B00220F4-7BEE-BC4D-BE8C-FB4403C54A73}" type="presParOf" srcId="{81962BF1-2E4A-4747-BBCC-1D5C771E7ED6}" destId="{DB141A46-4E02-4178-A334-172EFFF34378}" srcOrd="0" destOrd="0" presId="urn:microsoft.com/office/officeart/2005/8/layout/hProcess6"/>
    <dgm:cxn modelId="{EEA94A53-AEE9-0841-9939-99BA1504BB3F}" type="presParOf" srcId="{DB141A46-4E02-4178-A334-172EFFF34378}" destId="{8485B55B-EE56-484E-84BA-5BCF94209D01}" srcOrd="0" destOrd="0" presId="urn:microsoft.com/office/officeart/2005/8/layout/hProcess6"/>
    <dgm:cxn modelId="{BE6A74C2-B552-F442-8D19-A43E9A18ABDC}" type="presParOf" srcId="{DB141A46-4E02-4178-A334-172EFFF34378}" destId="{93419FCB-5808-4C5C-A027-2B4B56B16E2F}" srcOrd="1" destOrd="0" presId="urn:microsoft.com/office/officeart/2005/8/layout/hProcess6"/>
    <dgm:cxn modelId="{59B69ED4-C526-F04E-85DC-5480E8AD0568}" type="presParOf" srcId="{DB141A46-4E02-4178-A334-172EFFF34378}" destId="{3B089759-40D5-486D-B3E3-A58EAC02D410}" srcOrd="2" destOrd="0" presId="urn:microsoft.com/office/officeart/2005/8/layout/hProcess6"/>
    <dgm:cxn modelId="{1B7D0523-644D-F342-95E0-F8714767F950}" type="presParOf" srcId="{DB141A46-4E02-4178-A334-172EFFF34378}" destId="{7207A8AA-B458-468C-98A2-8B32FFE01F96}" srcOrd="3" destOrd="0" presId="urn:microsoft.com/office/officeart/2005/8/layout/hProcess6"/>
  </dgm:cxnLst>
  <dgm:bg/>
  <dgm:whole/>
  <dgm:extLst>
    <a:ext uri="http://schemas.microsoft.com/office/drawing/2008/diagram">
      <dsp:dataModelExt xmlns:dsp="http://schemas.microsoft.com/office/drawing/2008/diagram" relId="rId14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43578FBA-37FE-4CAC-B69B-2A25AA3F721D}" type="doc">
      <dgm:prSet loTypeId="urn:microsoft.com/office/officeart/2005/8/layout/hProcess6" loCatId="process" qsTypeId="urn:microsoft.com/office/officeart/2005/8/quickstyle/3d2" qsCatId="3D" csTypeId="urn:microsoft.com/office/officeart/2005/8/colors/colorful1#18" csCatId="colorful" phldr="1"/>
      <dgm:spPr/>
      <dgm:t>
        <a:bodyPr/>
        <a:lstStyle/>
        <a:p>
          <a:endParaRPr lang="zh-TW" altLang="en-US"/>
        </a:p>
      </dgm:t>
    </dgm:pt>
    <dgm:pt modelId="{DE3F2717-BA12-410E-8F42-3EC7FC51B76B}">
      <dgm:prSet phldrT="[文字]" custT="1"/>
      <dgm:spPr>
        <a:solidFill>
          <a:srgbClr val="7030A0"/>
        </a:solidFill>
      </dgm:spPr>
      <dgm:t>
        <a:bodyPr/>
        <a:lstStyle/>
        <a:p>
          <a:r>
            <a:rPr lang="zh-TW" altLang="en-US" sz="2000" b="1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rPr>
            <a:t>輸送</a:t>
          </a:r>
          <a:r>
            <a:rPr lang="zh-TW" altLang="en-US" sz="2000" b="1" dirty="0" smtClean="0">
              <a:latin typeface="標楷體" pitchFamily="65" charset="-120"/>
              <a:ea typeface="標楷體" pitchFamily="65" charset="-120"/>
            </a:rPr>
            <a:t>人員</a:t>
          </a:r>
          <a:endParaRPr lang="zh-TW" altLang="en-US" sz="2000" dirty="0">
            <a:latin typeface="標楷體" pitchFamily="65" charset="-120"/>
            <a:ea typeface="標楷體" pitchFamily="65" charset="-120"/>
          </a:endParaRPr>
        </a:p>
      </dgm:t>
    </dgm:pt>
    <dgm:pt modelId="{50968FD8-77F5-4ED3-B3D9-DB95FAC215A0}" type="parTrans" cxnId="{319E7E86-9F70-4122-B9AC-FBE7FA39F538}">
      <dgm:prSet/>
      <dgm:spPr/>
      <dgm:t>
        <a:bodyPr/>
        <a:lstStyle/>
        <a:p>
          <a:endParaRPr lang="zh-TW" altLang="en-US"/>
        </a:p>
      </dgm:t>
    </dgm:pt>
    <dgm:pt modelId="{F58F75A8-F531-4DCB-A6C7-4C00D820F97A}" type="sibTrans" cxnId="{319E7E86-9F70-4122-B9AC-FBE7FA39F538}">
      <dgm:prSet/>
      <dgm:spPr/>
      <dgm:t>
        <a:bodyPr/>
        <a:lstStyle/>
        <a:p>
          <a:endParaRPr lang="zh-TW" altLang="en-US"/>
        </a:p>
      </dgm:t>
    </dgm:pt>
    <dgm:pt modelId="{45BF32FE-408C-42AB-9E37-19F4EE562980}">
      <dgm:prSet phldrT="[文字]" custT="1"/>
      <dgm:spPr>
        <a:solidFill>
          <a:srgbClr val="00B050"/>
        </a:solidFill>
      </dgm:spPr>
      <dgm:t>
        <a:bodyPr/>
        <a:lstStyle/>
        <a:p>
          <a:r>
            <a:rPr lang="zh-TW" altLang="en-US" sz="2000" b="1" dirty="0" smtClean="0">
              <a:latin typeface="標楷體" pitchFamily="65" charset="-120"/>
              <a:ea typeface="標楷體" pitchFamily="65" charset="-120"/>
            </a:rPr>
            <a:t>收件中心        </a:t>
          </a:r>
          <a:endParaRPr lang="zh-TW" altLang="en-US" sz="2000" dirty="0">
            <a:latin typeface="標楷體" pitchFamily="65" charset="-120"/>
            <a:ea typeface="標楷體" pitchFamily="65" charset="-120"/>
          </a:endParaRPr>
        </a:p>
      </dgm:t>
    </dgm:pt>
    <dgm:pt modelId="{1D1560DC-41C3-4D34-887C-897E3BF38481}" type="parTrans" cxnId="{63053A46-1A02-4857-9CDF-8749ED1F0BB6}">
      <dgm:prSet/>
      <dgm:spPr/>
      <dgm:t>
        <a:bodyPr/>
        <a:lstStyle/>
        <a:p>
          <a:endParaRPr lang="zh-TW" altLang="en-US"/>
        </a:p>
      </dgm:t>
    </dgm:pt>
    <dgm:pt modelId="{1973806E-21A7-448E-87D1-42CCA8E1D043}" type="sibTrans" cxnId="{63053A46-1A02-4857-9CDF-8749ED1F0BB6}">
      <dgm:prSet/>
      <dgm:spPr/>
      <dgm:t>
        <a:bodyPr/>
        <a:lstStyle/>
        <a:p>
          <a:endParaRPr lang="zh-TW" altLang="en-US"/>
        </a:p>
      </dgm:t>
    </dgm:pt>
    <dgm:pt modelId="{81962BF1-2E4A-4747-BBCC-1D5C771E7ED6}" type="pres">
      <dgm:prSet presAssocID="{43578FBA-37FE-4CAC-B69B-2A25AA3F721D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DB141A46-4E02-4178-A334-172EFFF34378}" type="pres">
      <dgm:prSet presAssocID="{DE3F2717-BA12-410E-8F42-3EC7FC51B76B}" presName="compNode" presStyleCnt="0"/>
      <dgm:spPr/>
      <dgm:t>
        <a:bodyPr/>
        <a:lstStyle/>
        <a:p>
          <a:endParaRPr lang="zh-TW" altLang="en-US"/>
        </a:p>
      </dgm:t>
    </dgm:pt>
    <dgm:pt modelId="{8485B55B-EE56-484E-84BA-5BCF94209D01}" type="pres">
      <dgm:prSet presAssocID="{DE3F2717-BA12-410E-8F42-3EC7FC51B76B}" presName="noGeometry" presStyleCnt="0"/>
      <dgm:spPr/>
      <dgm:t>
        <a:bodyPr/>
        <a:lstStyle/>
        <a:p>
          <a:endParaRPr lang="zh-TW" altLang="en-US"/>
        </a:p>
      </dgm:t>
    </dgm:pt>
    <dgm:pt modelId="{93419FCB-5808-4C5C-A027-2B4B56B16E2F}" type="pres">
      <dgm:prSet presAssocID="{DE3F2717-BA12-410E-8F42-3EC7FC51B76B}" presName="childTextVisible" presStyleLbl="bgAccFollowNode1" presStyleIdx="0" presStyleCnt="2" custScaleX="162477" custLinFactNeighborX="900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B089759-40D5-486D-B3E3-A58EAC02D410}" type="pres">
      <dgm:prSet presAssocID="{DE3F2717-BA12-410E-8F42-3EC7FC51B76B}" presName="childTextHidden" presStyleLbl="bgAccFollowNode1" presStyleIdx="0" presStyleCnt="2"/>
      <dgm:spPr/>
      <dgm:t>
        <a:bodyPr/>
        <a:lstStyle/>
        <a:p>
          <a:endParaRPr lang="zh-TW" altLang="en-US"/>
        </a:p>
      </dgm:t>
    </dgm:pt>
    <dgm:pt modelId="{7207A8AA-B458-468C-98A2-8B32FFE01F96}" type="pres">
      <dgm:prSet presAssocID="{DE3F2717-BA12-410E-8F42-3EC7FC51B76B}" presName="parentText" presStyleLbl="node1" presStyleIdx="0" presStyleCnt="2" custScaleX="305644" custScaleY="174825" custLinFactNeighborX="42136" custLinFactNeighborY="11676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364FFC5-29B2-4FF1-98A5-6DF23345D517}" type="pres">
      <dgm:prSet presAssocID="{DE3F2717-BA12-410E-8F42-3EC7FC51B76B}" presName="aSpace" presStyleCnt="0"/>
      <dgm:spPr/>
      <dgm:t>
        <a:bodyPr/>
        <a:lstStyle/>
        <a:p>
          <a:endParaRPr lang="zh-TW" altLang="en-US"/>
        </a:p>
      </dgm:t>
    </dgm:pt>
    <dgm:pt modelId="{8FF2AFAE-DB99-465C-8962-1218A2FD496E}" type="pres">
      <dgm:prSet presAssocID="{45BF32FE-408C-42AB-9E37-19F4EE562980}" presName="compNode" presStyleCnt="0"/>
      <dgm:spPr/>
    </dgm:pt>
    <dgm:pt modelId="{AF9FD47C-E66A-491A-9CD5-30EE1912F4E7}" type="pres">
      <dgm:prSet presAssocID="{45BF32FE-408C-42AB-9E37-19F4EE562980}" presName="noGeometry" presStyleCnt="0"/>
      <dgm:spPr/>
    </dgm:pt>
    <dgm:pt modelId="{0E51BF86-E2D9-4270-B112-9E51EC318ECC}" type="pres">
      <dgm:prSet presAssocID="{45BF32FE-408C-42AB-9E37-19F4EE562980}" presName="childTextVisible" presStyleLbl="bgAccFollowNode1" presStyleIdx="1" presStyleCnt="2" custLinFactNeighborX="888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7DB8E5A-5FB4-41C0-8011-CB90503A21A3}" type="pres">
      <dgm:prSet presAssocID="{45BF32FE-408C-42AB-9E37-19F4EE562980}" presName="childTextHidden" presStyleLbl="bgAccFollowNode1" presStyleIdx="1" presStyleCnt="2"/>
      <dgm:spPr/>
    </dgm:pt>
    <dgm:pt modelId="{2A8FDEE7-834D-42C6-98FB-0DB145FBAC2D}" type="pres">
      <dgm:prSet presAssocID="{45BF32FE-408C-42AB-9E37-19F4EE562980}" presName="parentText" presStyleLbl="node1" presStyleIdx="1" presStyleCnt="2" custScaleX="316956" custScaleY="174825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63053A46-1A02-4857-9CDF-8749ED1F0BB6}" srcId="{43578FBA-37FE-4CAC-B69B-2A25AA3F721D}" destId="{45BF32FE-408C-42AB-9E37-19F4EE562980}" srcOrd="1" destOrd="0" parTransId="{1D1560DC-41C3-4D34-887C-897E3BF38481}" sibTransId="{1973806E-21A7-448E-87D1-42CCA8E1D043}"/>
    <dgm:cxn modelId="{1A2FAC36-F59E-3546-B0F1-E868F61ADEA1}" type="presOf" srcId="{43578FBA-37FE-4CAC-B69B-2A25AA3F721D}" destId="{81962BF1-2E4A-4747-BBCC-1D5C771E7ED6}" srcOrd="0" destOrd="0" presId="urn:microsoft.com/office/officeart/2005/8/layout/hProcess6"/>
    <dgm:cxn modelId="{7D3CC240-43D0-6845-BA79-22D4DBE265DF}" type="presOf" srcId="{DE3F2717-BA12-410E-8F42-3EC7FC51B76B}" destId="{7207A8AA-B458-468C-98A2-8B32FFE01F96}" srcOrd="0" destOrd="0" presId="urn:microsoft.com/office/officeart/2005/8/layout/hProcess6"/>
    <dgm:cxn modelId="{319E7E86-9F70-4122-B9AC-FBE7FA39F538}" srcId="{43578FBA-37FE-4CAC-B69B-2A25AA3F721D}" destId="{DE3F2717-BA12-410E-8F42-3EC7FC51B76B}" srcOrd="0" destOrd="0" parTransId="{50968FD8-77F5-4ED3-B3D9-DB95FAC215A0}" sibTransId="{F58F75A8-F531-4DCB-A6C7-4C00D820F97A}"/>
    <dgm:cxn modelId="{37C3C61E-49FF-F248-98C0-A98565412366}" type="presOf" srcId="{45BF32FE-408C-42AB-9E37-19F4EE562980}" destId="{2A8FDEE7-834D-42C6-98FB-0DB145FBAC2D}" srcOrd="0" destOrd="0" presId="urn:microsoft.com/office/officeart/2005/8/layout/hProcess6"/>
    <dgm:cxn modelId="{FD535B20-3678-634A-B473-BA3E74E4F258}" type="presParOf" srcId="{81962BF1-2E4A-4747-BBCC-1D5C771E7ED6}" destId="{DB141A46-4E02-4178-A334-172EFFF34378}" srcOrd="0" destOrd="0" presId="urn:microsoft.com/office/officeart/2005/8/layout/hProcess6"/>
    <dgm:cxn modelId="{659BDDD9-1792-3F45-8D7A-E9BF1F925DA8}" type="presParOf" srcId="{DB141A46-4E02-4178-A334-172EFFF34378}" destId="{8485B55B-EE56-484E-84BA-5BCF94209D01}" srcOrd="0" destOrd="0" presId="urn:microsoft.com/office/officeart/2005/8/layout/hProcess6"/>
    <dgm:cxn modelId="{B7DF4618-AD67-CE49-853B-3EE2A9BD3C08}" type="presParOf" srcId="{DB141A46-4E02-4178-A334-172EFFF34378}" destId="{93419FCB-5808-4C5C-A027-2B4B56B16E2F}" srcOrd="1" destOrd="0" presId="urn:microsoft.com/office/officeart/2005/8/layout/hProcess6"/>
    <dgm:cxn modelId="{3D008A04-F6F6-BB4E-8D70-3088D389BA81}" type="presParOf" srcId="{DB141A46-4E02-4178-A334-172EFFF34378}" destId="{3B089759-40D5-486D-B3E3-A58EAC02D410}" srcOrd="2" destOrd="0" presId="urn:microsoft.com/office/officeart/2005/8/layout/hProcess6"/>
    <dgm:cxn modelId="{C3EF68A1-E3CD-6F40-8616-E230B059365D}" type="presParOf" srcId="{DB141A46-4E02-4178-A334-172EFFF34378}" destId="{7207A8AA-B458-468C-98A2-8B32FFE01F96}" srcOrd="3" destOrd="0" presId="urn:microsoft.com/office/officeart/2005/8/layout/hProcess6"/>
    <dgm:cxn modelId="{AE75B8E1-D5BC-F04F-9540-A7A2323ECDC3}" type="presParOf" srcId="{81962BF1-2E4A-4747-BBCC-1D5C771E7ED6}" destId="{7364FFC5-29B2-4FF1-98A5-6DF23345D517}" srcOrd="1" destOrd="0" presId="urn:microsoft.com/office/officeart/2005/8/layout/hProcess6"/>
    <dgm:cxn modelId="{06691796-E672-0A44-91BE-608AB4C0D974}" type="presParOf" srcId="{81962BF1-2E4A-4747-BBCC-1D5C771E7ED6}" destId="{8FF2AFAE-DB99-465C-8962-1218A2FD496E}" srcOrd="2" destOrd="0" presId="urn:microsoft.com/office/officeart/2005/8/layout/hProcess6"/>
    <dgm:cxn modelId="{D1E26CE2-B25B-D643-88B5-9D818C9F1B7A}" type="presParOf" srcId="{8FF2AFAE-DB99-465C-8962-1218A2FD496E}" destId="{AF9FD47C-E66A-491A-9CD5-30EE1912F4E7}" srcOrd="0" destOrd="0" presId="urn:microsoft.com/office/officeart/2005/8/layout/hProcess6"/>
    <dgm:cxn modelId="{F86DF479-F752-4D44-94F3-0D9A224461FE}" type="presParOf" srcId="{8FF2AFAE-DB99-465C-8962-1218A2FD496E}" destId="{0E51BF86-E2D9-4270-B112-9E51EC318ECC}" srcOrd="1" destOrd="0" presId="urn:microsoft.com/office/officeart/2005/8/layout/hProcess6"/>
    <dgm:cxn modelId="{A74EF8E7-DD32-B44F-8DA4-8CA805742391}" type="presParOf" srcId="{8FF2AFAE-DB99-465C-8962-1218A2FD496E}" destId="{67DB8E5A-5FB4-41C0-8011-CB90503A21A3}" srcOrd="2" destOrd="0" presId="urn:microsoft.com/office/officeart/2005/8/layout/hProcess6"/>
    <dgm:cxn modelId="{773C2ECE-F590-8B4A-9097-EC4CFAC2BF55}" type="presParOf" srcId="{8FF2AFAE-DB99-465C-8962-1218A2FD496E}" destId="{2A8FDEE7-834D-42C6-98FB-0DB145FBAC2D}" srcOrd="3" destOrd="0" presId="urn:microsoft.com/office/officeart/2005/8/layout/hProcess6"/>
  </dgm:cxnLst>
  <dgm:bg/>
  <dgm:whole/>
  <dgm:extLst>
    <a:ext uri="http://schemas.microsoft.com/office/drawing/2008/diagram">
      <dsp:dataModelExt xmlns:dsp="http://schemas.microsoft.com/office/drawing/2008/diagram" relId="rId19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43578FBA-37FE-4CAC-B69B-2A25AA3F721D}" type="doc">
      <dgm:prSet loTypeId="urn:microsoft.com/office/officeart/2005/8/layout/hProcess6" loCatId="process" qsTypeId="urn:microsoft.com/office/officeart/2005/8/quickstyle/3d2" qsCatId="3D" csTypeId="urn:microsoft.com/office/officeart/2005/8/colors/colorful1#17" csCatId="colorful" phldr="1"/>
      <dgm:spPr/>
      <dgm:t>
        <a:bodyPr/>
        <a:lstStyle/>
        <a:p>
          <a:endParaRPr lang="zh-TW" altLang="en-US"/>
        </a:p>
      </dgm:t>
    </dgm:pt>
    <dgm:pt modelId="{DE3F2717-BA12-410E-8F42-3EC7FC51B76B}">
      <dgm:prSet phldrT="[文字]" custT="1"/>
      <dgm:spPr>
        <a:solidFill>
          <a:srgbClr val="00B050"/>
        </a:solidFill>
      </dgm:spPr>
      <dgm:t>
        <a:bodyPr/>
        <a:lstStyle/>
        <a:p>
          <a:r>
            <a:rPr lang="zh-TW" altLang="en-US" sz="2000" b="1" dirty="0" smtClean="0">
              <a:latin typeface="標楷體" pitchFamily="65" charset="-120"/>
              <a:ea typeface="標楷體" pitchFamily="65" charset="-120"/>
            </a:rPr>
            <a:t>收件中心     </a:t>
          </a:r>
          <a:endParaRPr lang="zh-TW" altLang="en-US" sz="2000" dirty="0">
            <a:latin typeface="標楷體" pitchFamily="65" charset="-120"/>
            <a:ea typeface="標楷體" pitchFamily="65" charset="-120"/>
          </a:endParaRPr>
        </a:p>
      </dgm:t>
    </dgm:pt>
    <dgm:pt modelId="{50968FD8-77F5-4ED3-B3D9-DB95FAC215A0}" type="parTrans" cxnId="{319E7E86-9F70-4122-B9AC-FBE7FA39F538}">
      <dgm:prSet/>
      <dgm:spPr/>
      <dgm:t>
        <a:bodyPr/>
        <a:lstStyle/>
        <a:p>
          <a:endParaRPr lang="zh-TW" altLang="en-US"/>
        </a:p>
      </dgm:t>
    </dgm:pt>
    <dgm:pt modelId="{F58F75A8-F531-4DCB-A6C7-4C00D820F97A}" type="sibTrans" cxnId="{319E7E86-9F70-4122-B9AC-FBE7FA39F538}">
      <dgm:prSet/>
      <dgm:spPr/>
      <dgm:t>
        <a:bodyPr/>
        <a:lstStyle/>
        <a:p>
          <a:endParaRPr lang="zh-TW" altLang="en-US"/>
        </a:p>
      </dgm:t>
    </dgm:pt>
    <dgm:pt modelId="{81962BF1-2E4A-4747-BBCC-1D5C771E7ED6}" type="pres">
      <dgm:prSet presAssocID="{43578FBA-37FE-4CAC-B69B-2A25AA3F721D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DB141A46-4E02-4178-A334-172EFFF34378}" type="pres">
      <dgm:prSet presAssocID="{DE3F2717-BA12-410E-8F42-3EC7FC51B76B}" presName="compNode" presStyleCnt="0"/>
      <dgm:spPr/>
      <dgm:t>
        <a:bodyPr/>
        <a:lstStyle/>
        <a:p>
          <a:endParaRPr lang="zh-TW" altLang="en-US"/>
        </a:p>
      </dgm:t>
    </dgm:pt>
    <dgm:pt modelId="{8485B55B-EE56-484E-84BA-5BCF94209D01}" type="pres">
      <dgm:prSet presAssocID="{DE3F2717-BA12-410E-8F42-3EC7FC51B76B}" presName="noGeometry" presStyleCnt="0"/>
      <dgm:spPr/>
      <dgm:t>
        <a:bodyPr/>
        <a:lstStyle/>
        <a:p>
          <a:endParaRPr lang="zh-TW" altLang="en-US"/>
        </a:p>
      </dgm:t>
    </dgm:pt>
    <dgm:pt modelId="{93419FCB-5808-4C5C-A027-2B4B56B16E2F}" type="pres">
      <dgm:prSet presAssocID="{DE3F2717-BA12-410E-8F42-3EC7FC51B76B}" presName="childTextVisible" presStyleLbl="bgAccFollowNode1" presStyleIdx="0" presStyleCnt="1" custScaleX="162477" custLinFactNeighborX="900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B089759-40D5-486D-B3E3-A58EAC02D410}" type="pres">
      <dgm:prSet presAssocID="{DE3F2717-BA12-410E-8F42-3EC7FC51B76B}" presName="childTextHidden" presStyleLbl="bgAccFollowNode1" presStyleIdx="0" presStyleCnt="1"/>
      <dgm:spPr/>
      <dgm:t>
        <a:bodyPr/>
        <a:lstStyle/>
        <a:p>
          <a:endParaRPr lang="zh-TW" altLang="en-US"/>
        </a:p>
      </dgm:t>
    </dgm:pt>
    <dgm:pt modelId="{7207A8AA-B458-468C-98A2-8B32FFE01F96}" type="pres">
      <dgm:prSet presAssocID="{DE3F2717-BA12-410E-8F42-3EC7FC51B76B}" presName="parentText" presStyleLbl="node1" presStyleIdx="0" presStyleCnt="1" custScaleX="305644" custScaleY="174825" custLinFactNeighborX="42136" custLinFactNeighborY="11676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319E7E86-9F70-4122-B9AC-FBE7FA39F538}" srcId="{43578FBA-37FE-4CAC-B69B-2A25AA3F721D}" destId="{DE3F2717-BA12-410E-8F42-3EC7FC51B76B}" srcOrd="0" destOrd="0" parTransId="{50968FD8-77F5-4ED3-B3D9-DB95FAC215A0}" sibTransId="{F58F75A8-F531-4DCB-A6C7-4C00D820F97A}"/>
    <dgm:cxn modelId="{4A11D14B-E566-6E46-9DD1-E814FAF075BF}" type="presOf" srcId="{43578FBA-37FE-4CAC-B69B-2A25AA3F721D}" destId="{81962BF1-2E4A-4747-BBCC-1D5C771E7ED6}" srcOrd="0" destOrd="0" presId="urn:microsoft.com/office/officeart/2005/8/layout/hProcess6"/>
    <dgm:cxn modelId="{271F5721-8354-DF47-879D-A3EC1CBAF788}" type="presOf" srcId="{DE3F2717-BA12-410E-8F42-3EC7FC51B76B}" destId="{7207A8AA-B458-468C-98A2-8B32FFE01F96}" srcOrd="0" destOrd="0" presId="urn:microsoft.com/office/officeart/2005/8/layout/hProcess6"/>
    <dgm:cxn modelId="{3544BE64-D90B-F84F-9BCD-707411156193}" type="presParOf" srcId="{81962BF1-2E4A-4747-BBCC-1D5C771E7ED6}" destId="{DB141A46-4E02-4178-A334-172EFFF34378}" srcOrd="0" destOrd="0" presId="urn:microsoft.com/office/officeart/2005/8/layout/hProcess6"/>
    <dgm:cxn modelId="{BF4C76D4-42A8-FE45-A537-77F5BD15BC38}" type="presParOf" srcId="{DB141A46-4E02-4178-A334-172EFFF34378}" destId="{8485B55B-EE56-484E-84BA-5BCF94209D01}" srcOrd="0" destOrd="0" presId="urn:microsoft.com/office/officeart/2005/8/layout/hProcess6"/>
    <dgm:cxn modelId="{049109E7-5C67-2646-A1A8-A92D181EDEE9}" type="presParOf" srcId="{DB141A46-4E02-4178-A334-172EFFF34378}" destId="{93419FCB-5808-4C5C-A027-2B4B56B16E2F}" srcOrd="1" destOrd="0" presId="urn:microsoft.com/office/officeart/2005/8/layout/hProcess6"/>
    <dgm:cxn modelId="{F31EF53F-9B5A-7E4B-9F6D-E6AD21D2A3C4}" type="presParOf" srcId="{DB141A46-4E02-4178-A334-172EFFF34378}" destId="{3B089759-40D5-486D-B3E3-A58EAC02D410}" srcOrd="2" destOrd="0" presId="urn:microsoft.com/office/officeart/2005/8/layout/hProcess6"/>
    <dgm:cxn modelId="{9D9D0194-285A-FD4A-900F-9BCB05C3DD67}" type="presParOf" srcId="{DB141A46-4E02-4178-A334-172EFFF34378}" destId="{7207A8AA-B458-468C-98A2-8B32FFE01F96}" srcOrd="3" destOrd="0" presId="urn:microsoft.com/office/officeart/2005/8/layout/hProcess6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43578FBA-37FE-4CAC-B69B-2A25AA3F721D}" type="doc">
      <dgm:prSet loTypeId="urn:microsoft.com/office/officeart/2005/8/layout/hProcess6" loCatId="process" qsTypeId="urn:microsoft.com/office/officeart/2005/8/quickstyle/3d2" qsCatId="3D" csTypeId="urn:microsoft.com/office/officeart/2005/8/colors/colorful1#16" csCatId="colorful" phldr="1"/>
      <dgm:spPr/>
      <dgm:t>
        <a:bodyPr/>
        <a:lstStyle/>
        <a:p>
          <a:endParaRPr lang="zh-TW" altLang="en-US"/>
        </a:p>
      </dgm:t>
    </dgm:pt>
    <dgm:pt modelId="{DE3F2717-BA12-410E-8F42-3EC7FC51B76B}">
      <dgm:prSet phldrT="[文字]" custT="1"/>
      <dgm:spPr>
        <a:solidFill>
          <a:srgbClr val="FF6600"/>
        </a:solidFill>
      </dgm:spPr>
      <dgm:t>
        <a:bodyPr/>
        <a:lstStyle/>
        <a:p>
          <a:r>
            <a:rPr lang="zh-TW" altLang="en-US" sz="2000" b="1" dirty="0" smtClean="0">
              <a:latin typeface="標楷體" pitchFamily="65" charset="-120"/>
              <a:ea typeface="標楷體" pitchFamily="65" charset="-120"/>
            </a:rPr>
            <a:t>實驗室        </a:t>
          </a:r>
          <a:endParaRPr lang="zh-TW" altLang="en-US" sz="2000" dirty="0">
            <a:latin typeface="標楷體" pitchFamily="65" charset="-120"/>
            <a:ea typeface="標楷體" pitchFamily="65" charset="-120"/>
          </a:endParaRPr>
        </a:p>
      </dgm:t>
    </dgm:pt>
    <dgm:pt modelId="{50968FD8-77F5-4ED3-B3D9-DB95FAC215A0}" type="parTrans" cxnId="{319E7E86-9F70-4122-B9AC-FBE7FA39F538}">
      <dgm:prSet/>
      <dgm:spPr/>
      <dgm:t>
        <a:bodyPr/>
        <a:lstStyle/>
        <a:p>
          <a:endParaRPr lang="zh-TW" altLang="en-US"/>
        </a:p>
      </dgm:t>
    </dgm:pt>
    <dgm:pt modelId="{F58F75A8-F531-4DCB-A6C7-4C00D820F97A}" type="sibTrans" cxnId="{319E7E86-9F70-4122-B9AC-FBE7FA39F538}">
      <dgm:prSet/>
      <dgm:spPr/>
      <dgm:t>
        <a:bodyPr/>
        <a:lstStyle/>
        <a:p>
          <a:endParaRPr lang="zh-TW" altLang="en-US"/>
        </a:p>
      </dgm:t>
    </dgm:pt>
    <dgm:pt modelId="{81962BF1-2E4A-4747-BBCC-1D5C771E7ED6}" type="pres">
      <dgm:prSet presAssocID="{43578FBA-37FE-4CAC-B69B-2A25AA3F721D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DB141A46-4E02-4178-A334-172EFFF34378}" type="pres">
      <dgm:prSet presAssocID="{DE3F2717-BA12-410E-8F42-3EC7FC51B76B}" presName="compNode" presStyleCnt="0"/>
      <dgm:spPr/>
      <dgm:t>
        <a:bodyPr/>
        <a:lstStyle/>
        <a:p>
          <a:endParaRPr lang="zh-TW" altLang="en-US"/>
        </a:p>
      </dgm:t>
    </dgm:pt>
    <dgm:pt modelId="{8485B55B-EE56-484E-84BA-5BCF94209D01}" type="pres">
      <dgm:prSet presAssocID="{DE3F2717-BA12-410E-8F42-3EC7FC51B76B}" presName="noGeometry" presStyleCnt="0"/>
      <dgm:spPr/>
      <dgm:t>
        <a:bodyPr/>
        <a:lstStyle/>
        <a:p>
          <a:endParaRPr lang="zh-TW" altLang="en-US"/>
        </a:p>
      </dgm:t>
    </dgm:pt>
    <dgm:pt modelId="{93419FCB-5808-4C5C-A027-2B4B56B16E2F}" type="pres">
      <dgm:prSet presAssocID="{DE3F2717-BA12-410E-8F42-3EC7FC51B76B}" presName="childTextVisible" presStyleLbl="bgAccFollowNode1" presStyleIdx="0" presStyleCnt="1" custScaleX="162477" custLinFactNeighborX="900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B089759-40D5-486D-B3E3-A58EAC02D410}" type="pres">
      <dgm:prSet presAssocID="{DE3F2717-BA12-410E-8F42-3EC7FC51B76B}" presName="childTextHidden" presStyleLbl="bgAccFollowNode1" presStyleIdx="0" presStyleCnt="1"/>
      <dgm:spPr/>
      <dgm:t>
        <a:bodyPr/>
        <a:lstStyle/>
        <a:p>
          <a:endParaRPr lang="zh-TW" altLang="en-US"/>
        </a:p>
      </dgm:t>
    </dgm:pt>
    <dgm:pt modelId="{7207A8AA-B458-468C-98A2-8B32FFE01F96}" type="pres">
      <dgm:prSet presAssocID="{DE3F2717-BA12-410E-8F42-3EC7FC51B76B}" presName="parentText" presStyleLbl="node1" presStyleIdx="0" presStyleCnt="1" custScaleX="305644" custScaleY="174825" custLinFactNeighborX="42136" custLinFactNeighborY="11676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635A1CCC-9F1D-BA40-9C3C-33007C77D4B3}" type="presOf" srcId="{DE3F2717-BA12-410E-8F42-3EC7FC51B76B}" destId="{7207A8AA-B458-468C-98A2-8B32FFE01F96}" srcOrd="0" destOrd="0" presId="urn:microsoft.com/office/officeart/2005/8/layout/hProcess6"/>
    <dgm:cxn modelId="{319E7E86-9F70-4122-B9AC-FBE7FA39F538}" srcId="{43578FBA-37FE-4CAC-B69B-2A25AA3F721D}" destId="{DE3F2717-BA12-410E-8F42-3EC7FC51B76B}" srcOrd="0" destOrd="0" parTransId="{50968FD8-77F5-4ED3-B3D9-DB95FAC215A0}" sibTransId="{F58F75A8-F531-4DCB-A6C7-4C00D820F97A}"/>
    <dgm:cxn modelId="{CAAD8148-83B0-2F45-93E5-0C0B51E6DC29}" type="presOf" srcId="{43578FBA-37FE-4CAC-B69B-2A25AA3F721D}" destId="{81962BF1-2E4A-4747-BBCC-1D5C771E7ED6}" srcOrd="0" destOrd="0" presId="urn:microsoft.com/office/officeart/2005/8/layout/hProcess6"/>
    <dgm:cxn modelId="{E98807AB-00EA-4C4F-B80D-9C919186905E}" type="presParOf" srcId="{81962BF1-2E4A-4747-BBCC-1D5C771E7ED6}" destId="{DB141A46-4E02-4178-A334-172EFFF34378}" srcOrd="0" destOrd="0" presId="urn:microsoft.com/office/officeart/2005/8/layout/hProcess6"/>
    <dgm:cxn modelId="{1BAE3F1C-4CFC-224A-8365-B9F65AF88E48}" type="presParOf" srcId="{DB141A46-4E02-4178-A334-172EFFF34378}" destId="{8485B55B-EE56-484E-84BA-5BCF94209D01}" srcOrd="0" destOrd="0" presId="urn:microsoft.com/office/officeart/2005/8/layout/hProcess6"/>
    <dgm:cxn modelId="{BA67376A-8CD5-7F48-911F-14BD0E3E8A85}" type="presParOf" srcId="{DB141A46-4E02-4178-A334-172EFFF34378}" destId="{93419FCB-5808-4C5C-A027-2B4B56B16E2F}" srcOrd="1" destOrd="0" presId="urn:microsoft.com/office/officeart/2005/8/layout/hProcess6"/>
    <dgm:cxn modelId="{16964A04-1F94-9447-9FF7-4B0CA1BDEC25}" type="presParOf" srcId="{DB141A46-4E02-4178-A334-172EFFF34378}" destId="{3B089759-40D5-486D-B3E3-A58EAC02D410}" srcOrd="2" destOrd="0" presId="urn:microsoft.com/office/officeart/2005/8/layout/hProcess6"/>
    <dgm:cxn modelId="{466B62D7-9127-924F-B359-0281AA648DCF}" type="presParOf" srcId="{DB141A46-4E02-4178-A334-172EFFF34378}" destId="{7207A8AA-B458-468C-98A2-8B32FFE01F96}" srcOrd="3" destOrd="0" presId="urn:microsoft.com/office/officeart/2005/8/layout/hProcess6"/>
  </dgm:cxnLst>
  <dgm:bg/>
  <dgm:whole/>
  <dgm:extLst>
    <a:ext uri="http://schemas.microsoft.com/office/drawing/2008/diagram">
      <dsp:dataModelExt xmlns:dsp="http://schemas.microsoft.com/office/drawing/2008/diagram" relId="rId14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43578FBA-37FE-4CAC-B69B-2A25AA3F721D}" type="doc">
      <dgm:prSet loTypeId="urn:microsoft.com/office/officeart/2005/8/layout/hProcess6" loCatId="process" qsTypeId="urn:microsoft.com/office/officeart/2005/8/quickstyle/3d2" qsCatId="3D" csTypeId="urn:microsoft.com/office/officeart/2005/8/colors/colorful1#15" csCatId="colorful" phldr="1"/>
      <dgm:spPr/>
      <dgm:t>
        <a:bodyPr/>
        <a:lstStyle/>
        <a:p>
          <a:endParaRPr lang="zh-TW" altLang="en-US"/>
        </a:p>
      </dgm:t>
    </dgm:pt>
    <dgm:pt modelId="{DE3F2717-BA12-410E-8F42-3EC7FC51B76B}">
      <dgm:prSet phldrT="[文字]" custT="1"/>
      <dgm:spPr>
        <a:solidFill>
          <a:srgbClr val="FF6600"/>
        </a:solidFill>
      </dgm:spPr>
      <dgm:t>
        <a:bodyPr/>
        <a:lstStyle/>
        <a:p>
          <a:r>
            <a:rPr lang="zh-TW" altLang="en-US" sz="2000" b="1" dirty="0" smtClean="0">
              <a:latin typeface="標楷體" pitchFamily="65" charset="-120"/>
              <a:ea typeface="標楷體" pitchFamily="65" charset="-120"/>
            </a:rPr>
            <a:t>實驗室        </a:t>
          </a:r>
          <a:endParaRPr lang="zh-TW" altLang="en-US" sz="2000" dirty="0">
            <a:latin typeface="標楷體" pitchFamily="65" charset="-120"/>
            <a:ea typeface="標楷體" pitchFamily="65" charset="-120"/>
          </a:endParaRPr>
        </a:p>
      </dgm:t>
    </dgm:pt>
    <dgm:pt modelId="{50968FD8-77F5-4ED3-B3D9-DB95FAC215A0}" type="parTrans" cxnId="{319E7E86-9F70-4122-B9AC-FBE7FA39F538}">
      <dgm:prSet/>
      <dgm:spPr/>
      <dgm:t>
        <a:bodyPr/>
        <a:lstStyle/>
        <a:p>
          <a:endParaRPr lang="zh-TW" altLang="en-US"/>
        </a:p>
      </dgm:t>
    </dgm:pt>
    <dgm:pt modelId="{F58F75A8-F531-4DCB-A6C7-4C00D820F97A}" type="sibTrans" cxnId="{319E7E86-9F70-4122-B9AC-FBE7FA39F538}">
      <dgm:prSet/>
      <dgm:spPr/>
      <dgm:t>
        <a:bodyPr/>
        <a:lstStyle/>
        <a:p>
          <a:endParaRPr lang="zh-TW" altLang="en-US"/>
        </a:p>
      </dgm:t>
    </dgm:pt>
    <dgm:pt modelId="{81962BF1-2E4A-4747-BBCC-1D5C771E7ED6}" type="pres">
      <dgm:prSet presAssocID="{43578FBA-37FE-4CAC-B69B-2A25AA3F721D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DB141A46-4E02-4178-A334-172EFFF34378}" type="pres">
      <dgm:prSet presAssocID="{DE3F2717-BA12-410E-8F42-3EC7FC51B76B}" presName="compNode" presStyleCnt="0"/>
      <dgm:spPr/>
      <dgm:t>
        <a:bodyPr/>
        <a:lstStyle/>
        <a:p>
          <a:endParaRPr lang="zh-TW" altLang="en-US"/>
        </a:p>
      </dgm:t>
    </dgm:pt>
    <dgm:pt modelId="{8485B55B-EE56-484E-84BA-5BCF94209D01}" type="pres">
      <dgm:prSet presAssocID="{DE3F2717-BA12-410E-8F42-3EC7FC51B76B}" presName="noGeometry" presStyleCnt="0"/>
      <dgm:spPr/>
      <dgm:t>
        <a:bodyPr/>
        <a:lstStyle/>
        <a:p>
          <a:endParaRPr lang="zh-TW" altLang="en-US"/>
        </a:p>
      </dgm:t>
    </dgm:pt>
    <dgm:pt modelId="{93419FCB-5808-4C5C-A027-2B4B56B16E2F}" type="pres">
      <dgm:prSet presAssocID="{DE3F2717-BA12-410E-8F42-3EC7FC51B76B}" presName="childTextVisible" presStyleLbl="bgAccFollowNode1" presStyleIdx="0" presStyleCnt="1" custScaleX="162477" custLinFactNeighborX="900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B089759-40D5-486D-B3E3-A58EAC02D410}" type="pres">
      <dgm:prSet presAssocID="{DE3F2717-BA12-410E-8F42-3EC7FC51B76B}" presName="childTextHidden" presStyleLbl="bgAccFollowNode1" presStyleIdx="0" presStyleCnt="1"/>
      <dgm:spPr/>
      <dgm:t>
        <a:bodyPr/>
        <a:lstStyle/>
        <a:p>
          <a:endParaRPr lang="zh-TW" altLang="en-US"/>
        </a:p>
      </dgm:t>
    </dgm:pt>
    <dgm:pt modelId="{7207A8AA-B458-468C-98A2-8B32FFE01F96}" type="pres">
      <dgm:prSet presAssocID="{DE3F2717-BA12-410E-8F42-3EC7FC51B76B}" presName="parentText" presStyleLbl="node1" presStyleIdx="0" presStyleCnt="1" custScaleX="305644" custScaleY="174825" custLinFactNeighborX="42136" custLinFactNeighborY="11676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1610833C-CFE0-7F49-B2A5-78305760F803}" type="presOf" srcId="{DE3F2717-BA12-410E-8F42-3EC7FC51B76B}" destId="{7207A8AA-B458-468C-98A2-8B32FFE01F96}" srcOrd="0" destOrd="0" presId="urn:microsoft.com/office/officeart/2005/8/layout/hProcess6"/>
    <dgm:cxn modelId="{319E7E86-9F70-4122-B9AC-FBE7FA39F538}" srcId="{43578FBA-37FE-4CAC-B69B-2A25AA3F721D}" destId="{DE3F2717-BA12-410E-8F42-3EC7FC51B76B}" srcOrd="0" destOrd="0" parTransId="{50968FD8-77F5-4ED3-B3D9-DB95FAC215A0}" sibTransId="{F58F75A8-F531-4DCB-A6C7-4C00D820F97A}"/>
    <dgm:cxn modelId="{F3A0C8EC-708A-3C42-B88F-24D121B8142D}" type="presOf" srcId="{43578FBA-37FE-4CAC-B69B-2A25AA3F721D}" destId="{81962BF1-2E4A-4747-BBCC-1D5C771E7ED6}" srcOrd="0" destOrd="0" presId="urn:microsoft.com/office/officeart/2005/8/layout/hProcess6"/>
    <dgm:cxn modelId="{569A490F-9EBC-1742-AD60-CBDFDF54967D}" type="presParOf" srcId="{81962BF1-2E4A-4747-BBCC-1D5C771E7ED6}" destId="{DB141A46-4E02-4178-A334-172EFFF34378}" srcOrd="0" destOrd="0" presId="urn:microsoft.com/office/officeart/2005/8/layout/hProcess6"/>
    <dgm:cxn modelId="{9B9C62A8-CC8E-D74D-8876-F9F411447A0E}" type="presParOf" srcId="{DB141A46-4E02-4178-A334-172EFFF34378}" destId="{8485B55B-EE56-484E-84BA-5BCF94209D01}" srcOrd="0" destOrd="0" presId="urn:microsoft.com/office/officeart/2005/8/layout/hProcess6"/>
    <dgm:cxn modelId="{139E95FD-766D-984F-94C6-9DD0EC816F6B}" type="presParOf" srcId="{DB141A46-4E02-4178-A334-172EFFF34378}" destId="{93419FCB-5808-4C5C-A027-2B4B56B16E2F}" srcOrd="1" destOrd="0" presId="urn:microsoft.com/office/officeart/2005/8/layout/hProcess6"/>
    <dgm:cxn modelId="{97E0B108-6D40-DA46-9D57-12F713038AA6}" type="presParOf" srcId="{DB141A46-4E02-4178-A334-172EFFF34378}" destId="{3B089759-40D5-486D-B3E3-A58EAC02D410}" srcOrd="2" destOrd="0" presId="urn:microsoft.com/office/officeart/2005/8/layout/hProcess6"/>
    <dgm:cxn modelId="{E72035EA-0851-9D43-B341-77B925EF7315}" type="presParOf" srcId="{DB141A46-4E02-4178-A334-172EFFF34378}" destId="{7207A8AA-B458-468C-98A2-8B32FFE01F96}" srcOrd="3" destOrd="0" presId="urn:microsoft.com/office/officeart/2005/8/layout/hProcess6"/>
  </dgm:cxnLst>
  <dgm:bg/>
  <dgm:whole/>
  <dgm:extLst>
    <a:ext uri="http://schemas.microsoft.com/office/drawing/2008/diagram">
      <dsp:dataModelExt xmlns:dsp="http://schemas.microsoft.com/office/drawing/2008/diagram" relId="rId14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4EDF22CA-F271-5249-83CD-380AC85FFC01}" type="doc">
      <dgm:prSet loTypeId="urn:microsoft.com/office/officeart/2005/8/layout/vProcess5" loCatId="" qsTypeId="urn:microsoft.com/office/officeart/2005/8/quickstyle/simple4" qsCatId="simple" csTypeId="urn:microsoft.com/office/officeart/2005/8/colors/accent1_3" csCatId="accent1" phldr="1"/>
      <dgm:spPr/>
      <dgm:t>
        <a:bodyPr/>
        <a:lstStyle/>
        <a:p>
          <a:endParaRPr lang="zh-TW" altLang="en-US"/>
        </a:p>
      </dgm:t>
    </dgm:pt>
    <dgm:pt modelId="{9656128F-1E28-984C-BF14-3CEA3030D2D5}">
      <dgm:prSet/>
      <dgm:spPr/>
      <dgm:t>
        <a:bodyPr/>
        <a:lstStyle/>
        <a:p>
          <a:pPr rtl="0"/>
          <a:r>
            <a:rPr lang="zh-TW" altLang="en-US" b="1" dirty="0" smtClean="0">
              <a:latin typeface="微軟正黑體"/>
              <a:ea typeface="微軟正黑體"/>
              <a:cs typeface="微軟正黑體"/>
            </a:rPr>
            <a:t>正確採檢流程</a:t>
          </a:r>
          <a:endParaRPr lang="zh-TW" altLang="en-US" b="1" dirty="0">
            <a:latin typeface="微軟正黑體"/>
            <a:ea typeface="微軟正黑體"/>
            <a:cs typeface="微軟正黑體"/>
          </a:endParaRPr>
        </a:p>
      </dgm:t>
    </dgm:pt>
    <dgm:pt modelId="{FB07321B-2C59-8E4C-90E5-CBD46E9A0796}" type="parTrans" cxnId="{8528DCAF-24A1-4D40-A736-44CB44948E41}">
      <dgm:prSet/>
      <dgm:spPr/>
      <dgm:t>
        <a:bodyPr/>
        <a:lstStyle/>
        <a:p>
          <a:endParaRPr lang="zh-TW" altLang="en-US"/>
        </a:p>
      </dgm:t>
    </dgm:pt>
    <dgm:pt modelId="{94662438-7315-2C4B-98FD-FD7C963E2ABD}" type="sibTrans" cxnId="{8528DCAF-24A1-4D40-A736-44CB44948E41}">
      <dgm:prSet/>
      <dgm:spPr/>
      <dgm:t>
        <a:bodyPr/>
        <a:lstStyle/>
        <a:p>
          <a:endParaRPr lang="zh-TW" altLang="en-US"/>
        </a:p>
      </dgm:t>
    </dgm:pt>
    <dgm:pt modelId="{77BF843A-306F-A645-869A-52438E969D8B}">
      <dgm:prSet/>
      <dgm:spPr/>
      <dgm:t>
        <a:bodyPr/>
        <a:lstStyle/>
        <a:p>
          <a:pPr rtl="0"/>
          <a:r>
            <a:rPr lang="zh-TW" altLang="en-US" b="1" dirty="0" smtClean="0">
              <a:latin typeface="微軟正黑體"/>
              <a:ea typeface="微軟正黑體"/>
              <a:cs typeface="微軟正黑體"/>
            </a:rPr>
            <a:t>檢體保存的條件</a:t>
          </a:r>
          <a:endParaRPr lang="zh-TW" altLang="en-US" b="1" dirty="0">
            <a:latin typeface="微軟正黑體"/>
            <a:ea typeface="微軟正黑體"/>
            <a:cs typeface="微軟正黑體"/>
          </a:endParaRPr>
        </a:p>
      </dgm:t>
    </dgm:pt>
    <dgm:pt modelId="{75E21FEE-EF28-104B-AD76-9942206F5264}" type="parTrans" cxnId="{4E349B5C-FC15-F745-87EE-4AB9E47A024E}">
      <dgm:prSet/>
      <dgm:spPr/>
      <dgm:t>
        <a:bodyPr/>
        <a:lstStyle/>
        <a:p>
          <a:endParaRPr lang="zh-TW" altLang="en-US"/>
        </a:p>
      </dgm:t>
    </dgm:pt>
    <dgm:pt modelId="{0F1E0F66-A8CD-AF4F-8C7B-DA88F99DD5F1}" type="sibTrans" cxnId="{4E349B5C-FC15-F745-87EE-4AB9E47A024E}">
      <dgm:prSet/>
      <dgm:spPr/>
      <dgm:t>
        <a:bodyPr/>
        <a:lstStyle/>
        <a:p>
          <a:endParaRPr lang="zh-TW" altLang="en-US"/>
        </a:p>
      </dgm:t>
    </dgm:pt>
    <dgm:pt modelId="{83AB338E-BF6A-5C44-B5FD-EE15CA13D402}">
      <dgm:prSet/>
      <dgm:spPr/>
      <dgm:t>
        <a:bodyPr/>
        <a:lstStyle/>
        <a:p>
          <a:pPr rtl="0"/>
          <a:r>
            <a:rPr lang="zh-TW" altLang="en-US" b="1" dirty="0" smtClean="0">
              <a:latin typeface="微軟正黑體"/>
              <a:ea typeface="微軟正黑體"/>
              <a:cs typeface="微軟正黑體"/>
            </a:rPr>
            <a:t>特殊及重要檢體及時處理</a:t>
          </a:r>
          <a:endParaRPr lang="zh-TW" altLang="en-US" b="1" dirty="0">
            <a:latin typeface="微軟正黑體"/>
            <a:ea typeface="微軟正黑體"/>
            <a:cs typeface="微軟正黑體"/>
          </a:endParaRPr>
        </a:p>
      </dgm:t>
    </dgm:pt>
    <dgm:pt modelId="{DA9DE236-6BD6-2045-A0B7-73572A304FCE}" type="parTrans" cxnId="{4589B163-0F19-9742-8304-A6A6C57F92C1}">
      <dgm:prSet/>
      <dgm:spPr/>
      <dgm:t>
        <a:bodyPr/>
        <a:lstStyle/>
        <a:p>
          <a:endParaRPr lang="zh-TW" altLang="en-US"/>
        </a:p>
      </dgm:t>
    </dgm:pt>
    <dgm:pt modelId="{75BB37B8-7DAA-CE46-8CFD-5B8613E15D45}" type="sibTrans" cxnId="{4589B163-0F19-9742-8304-A6A6C57F92C1}">
      <dgm:prSet/>
      <dgm:spPr/>
      <dgm:t>
        <a:bodyPr/>
        <a:lstStyle/>
        <a:p>
          <a:endParaRPr lang="zh-TW" altLang="en-US"/>
        </a:p>
      </dgm:t>
    </dgm:pt>
    <dgm:pt modelId="{C4D44E85-5429-B84D-B903-B9C70DC90052}">
      <dgm:prSet/>
      <dgm:spPr/>
      <dgm:t>
        <a:bodyPr/>
        <a:lstStyle/>
        <a:p>
          <a:pPr rtl="0"/>
          <a:r>
            <a:rPr lang="zh-TW" altLang="en-US" b="1" dirty="0" smtClean="0">
              <a:latin typeface="微軟正黑體"/>
              <a:ea typeface="微軟正黑體"/>
              <a:cs typeface="微軟正黑體"/>
            </a:rPr>
            <a:t>採檢至接種時間監測</a:t>
          </a:r>
          <a:endParaRPr lang="zh-TW" altLang="en-US" b="1" dirty="0">
            <a:latin typeface="微軟正黑體"/>
            <a:ea typeface="微軟正黑體"/>
            <a:cs typeface="微軟正黑體"/>
          </a:endParaRPr>
        </a:p>
      </dgm:t>
    </dgm:pt>
    <dgm:pt modelId="{7DB58EED-A6D2-1D4A-894D-1B2E13C9671C}" type="parTrans" cxnId="{325C18CD-4E5F-8247-8EB1-5A52DCD7BB77}">
      <dgm:prSet/>
      <dgm:spPr/>
      <dgm:t>
        <a:bodyPr/>
        <a:lstStyle/>
        <a:p>
          <a:endParaRPr lang="zh-TW" altLang="en-US"/>
        </a:p>
      </dgm:t>
    </dgm:pt>
    <dgm:pt modelId="{C62844D5-7EDB-4742-86AF-A2B5FD83B176}" type="sibTrans" cxnId="{325C18CD-4E5F-8247-8EB1-5A52DCD7BB77}">
      <dgm:prSet/>
      <dgm:spPr/>
      <dgm:t>
        <a:bodyPr/>
        <a:lstStyle/>
        <a:p>
          <a:endParaRPr lang="zh-TW" altLang="en-US"/>
        </a:p>
      </dgm:t>
    </dgm:pt>
    <dgm:pt modelId="{23B35E15-27C8-8641-B917-33098FC99448}" type="pres">
      <dgm:prSet presAssocID="{4EDF22CA-F271-5249-83CD-380AC85FFC01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41596F0A-30E3-D145-94A3-E109C921F2C5}" type="pres">
      <dgm:prSet presAssocID="{4EDF22CA-F271-5249-83CD-380AC85FFC01}" presName="dummyMaxCanvas" presStyleCnt="0">
        <dgm:presLayoutVars/>
      </dgm:prSet>
      <dgm:spPr/>
      <dgm:t>
        <a:bodyPr/>
        <a:lstStyle/>
        <a:p>
          <a:endParaRPr lang="zh-TW" altLang="en-US"/>
        </a:p>
      </dgm:t>
    </dgm:pt>
    <dgm:pt modelId="{542271CE-B55B-284E-B6D7-2912D5245EAD}" type="pres">
      <dgm:prSet presAssocID="{4EDF22CA-F271-5249-83CD-380AC85FFC01}" presName="FourNodes_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3F7ED15-9EA1-1843-BF72-650D5967B26A}" type="pres">
      <dgm:prSet presAssocID="{4EDF22CA-F271-5249-83CD-380AC85FFC01}" presName="FourNodes_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6D075B1-3D9E-9A40-9056-357274B93BD8}" type="pres">
      <dgm:prSet presAssocID="{4EDF22CA-F271-5249-83CD-380AC85FFC01}" presName="FourNodes_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BDF811C-91F1-4743-8FC6-FB1F215A4C6F}" type="pres">
      <dgm:prSet presAssocID="{4EDF22CA-F271-5249-83CD-380AC85FFC01}" presName="FourNodes_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E46C1E0-B5ED-3A4A-B155-8FBC88F0FE77}" type="pres">
      <dgm:prSet presAssocID="{4EDF22CA-F271-5249-83CD-380AC85FFC01}" presName="FourConn_1-2" presStyleLbl="fg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6B2B830-8A7C-1946-9F5F-D6C3E9C0A651}" type="pres">
      <dgm:prSet presAssocID="{4EDF22CA-F271-5249-83CD-380AC85FFC01}" presName="FourConn_2-3" presStyleLbl="fg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2D37AD0-7733-7F47-9736-A1DADA30EBA1}" type="pres">
      <dgm:prSet presAssocID="{4EDF22CA-F271-5249-83CD-380AC85FFC01}" presName="FourConn_3-4" presStyleLbl="fg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28D6FBE-0670-F84B-B2D2-EC39730B95B6}" type="pres">
      <dgm:prSet presAssocID="{4EDF22CA-F271-5249-83CD-380AC85FFC01}" presName="FourNodes_1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41CB3CF-33FD-2B4E-917B-A32B5F725877}" type="pres">
      <dgm:prSet presAssocID="{4EDF22CA-F271-5249-83CD-380AC85FFC01}" presName="FourNodes_2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239548A-709C-8E44-8330-5419481F77E8}" type="pres">
      <dgm:prSet presAssocID="{4EDF22CA-F271-5249-83CD-380AC85FFC01}" presName="FourNodes_3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8470550-3B4A-6048-96EA-C193CD271A4C}" type="pres">
      <dgm:prSet presAssocID="{4EDF22CA-F271-5249-83CD-380AC85FFC01}" presName="FourNodes_4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4E349B5C-FC15-F745-87EE-4AB9E47A024E}" srcId="{4EDF22CA-F271-5249-83CD-380AC85FFC01}" destId="{77BF843A-306F-A645-869A-52438E969D8B}" srcOrd="2" destOrd="0" parTransId="{75E21FEE-EF28-104B-AD76-9942206F5264}" sibTransId="{0F1E0F66-A8CD-AF4F-8C7B-DA88F99DD5F1}"/>
    <dgm:cxn modelId="{E03949AE-297C-E04A-B801-371F6C477D6D}" type="presOf" srcId="{9656128F-1E28-984C-BF14-3CEA3030D2D5}" destId="{542271CE-B55B-284E-B6D7-2912D5245EAD}" srcOrd="0" destOrd="0" presId="urn:microsoft.com/office/officeart/2005/8/layout/vProcess5"/>
    <dgm:cxn modelId="{1FA2EEB1-E2F5-6842-912D-C743FC32D937}" type="presOf" srcId="{C4D44E85-5429-B84D-B903-B9C70DC90052}" destId="{D3F7ED15-9EA1-1843-BF72-650D5967B26A}" srcOrd="0" destOrd="0" presId="urn:microsoft.com/office/officeart/2005/8/layout/vProcess5"/>
    <dgm:cxn modelId="{5DB4B96D-86DE-D64C-89D1-1DAE022F3802}" type="presOf" srcId="{C4D44E85-5429-B84D-B903-B9C70DC90052}" destId="{E41CB3CF-33FD-2B4E-917B-A32B5F725877}" srcOrd="1" destOrd="0" presId="urn:microsoft.com/office/officeart/2005/8/layout/vProcess5"/>
    <dgm:cxn modelId="{D4716EE9-06A3-3F45-8036-171C7495FFF6}" type="presOf" srcId="{83AB338E-BF6A-5C44-B5FD-EE15CA13D402}" destId="{DBDF811C-91F1-4743-8FC6-FB1F215A4C6F}" srcOrd="0" destOrd="0" presId="urn:microsoft.com/office/officeart/2005/8/layout/vProcess5"/>
    <dgm:cxn modelId="{42635C50-0A2F-6F4B-BDC2-A6BEA58C546B}" type="presOf" srcId="{77BF843A-306F-A645-869A-52438E969D8B}" destId="{46D075B1-3D9E-9A40-9056-357274B93BD8}" srcOrd="0" destOrd="0" presId="urn:microsoft.com/office/officeart/2005/8/layout/vProcess5"/>
    <dgm:cxn modelId="{5DCB2F07-9EC0-E946-B63D-F36A614FA340}" type="presOf" srcId="{77BF843A-306F-A645-869A-52438E969D8B}" destId="{9239548A-709C-8E44-8330-5419481F77E8}" srcOrd="1" destOrd="0" presId="urn:microsoft.com/office/officeart/2005/8/layout/vProcess5"/>
    <dgm:cxn modelId="{D1739F5F-E572-DA44-AEA7-9B985106EFAC}" type="presOf" srcId="{0F1E0F66-A8CD-AF4F-8C7B-DA88F99DD5F1}" destId="{72D37AD0-7733-7F47-9736-A1DADA30EBA1}" srcOrd="0" destOrd="0" presId="urn:microsoft.com/office/officeart/2005/8/layout/vProcess5"/>
    <dgm:cxn modelId="{E723A0F9-A4F8-E943-9155-6AC8FB07E91E}" type="presOf" srcId="{94662438-7315-2C4B-98FD-FD7C963E2ABD}" destId="{1E46C1E0-B5ED-3A4A-B155-8FBC88F0FE77}" srcOrd="0" destOrd="0" presId="urn:microsoft.com/office/officeart/2005/8/layout/vProcess5"/>
    <dgm:cxn modelId="{8528DCAF-24A1-4D40-A736-44CB44948E41}" srcId="{4EDF22CA-F271-5249-83CD-380AC85FFC01}" destId="{9656128F-1E28-984C-BF14-3CEA3030D2D5}" srcOrd="0" destOrd="0" parTransId="{FB07321B-2C59-8E4C-90E5-CBD46E9A0796}" sibTransId="{94662438-7315-2C4B-98FD-FD7C963E2ABD}"/>
    <dgm:cxn modelId="{5D1430C3-247E-E140-BEFF-D3E5AF32B73D}" type="presOf" srcId="{9656128F-1E28-984C-BF14-3CEA3030D2D5}" destId="{528D6FBE-0670-F84B-B2D2-EC39730B95B6}" srcOrd="1" destOrd="0" presId="urn:microsoft.com/office/officeart/2005/8/layout/vProcess5"/>
    <dgm:cxn modelId="{0BED73E1-F913-874B-ACD4-E2B030879656}" type="presOf" srcId="{83AB338E-BF6A-5C44-B5FD-EE15CA13D402}" destId="{48470550-3B4A-6048-96EA-C193CD271A4C}" srcOrd="1" destOrd="0" presId="urn:microsoft.com/office/officeart/2005/8/layout/vProcess5"/>
    <dgm:cxn modelId="{D1C87091-A760-8040-B337-6B8F7DDC76C4}" type="presOf" srcId="{C62844D5-7EDB-4742-86AF-A2B5FD83B176}" destId="{46B2B830-8A7C-1946-9F5F-D6C3E9C0A651}" srcOrd="0" destOrd="0" presId="urn:microsoft.com/office/officeart/2005/8/layout/vProcess5"/>
    <dgm:cxn modelId="{325C18CD-4E5F-8247-8EB1-5A52DCD7BB77}" srcId="{4EDF22CA-F271-5249-83CD-380AC85FFC01}" destId="{C4D44E85-5429-B84D-B903-B9C70DC90052}" srcOrd="1" destOrd="0" parTransId="{7DB58EED-A6D2-1D4A-894D-1B2E13C9671C}" sibTransId="{C62844D5-7EDB-4742-86AF-A2B5FD83B176}"/>
    <dgm:cxn modelId="{7B42FB3A-E573-7541-A402-F0A3B663F3C7}" type="presOf" srcId="{4EDF22CA-F271-5249-83CD-380AC85FFC01}" destId="{23B35E15-27C8-8641-B917-33098FC99448}" srcOrd="0" destOrd="0" presId="urn:microsoft.com/office/officeart/2005/8/layout/vProcess5"/>
    <dgm:cxn modelId="{4589B163-0F19-9742-8304-A6A6C57F92C1}" srcId="{4EDF22CA-F271-5249-83CD-380AC85FFC01}" destId="{83AB338E-BF6A-5C44-B5FD-EE15CA13D402}" srcOrd="3" destOrd="0" parTransId="{DA9DE236-6BD6-2045-A0B7-73572A304FCE}" sibTransId="{75BB37B8-7DAA-CE46-8CFD-5B8613E15D45}"/>
    <dgm:cxn modelId="{8315ED0E-3220-4845-BB4C-F0F85D087614}" type="presParOf" srcId="{23B35E15-27C8-8641-B917-33098FC99448}" destId="{41596F0A-30E3-D145-94A3-E109C921F2C5}" srcOrd="0" destOrd="0" presId="urn:microsoft.com/office/officeart/2005/8/layout/vProcess5"/>
    <dgm:cxn modelId="{B0D43299-6434-BB49-B5FE-C8A7CADEE9C8}" type="presParOf" srcId="{23B35E15-27C8-8641-B917-33098FC99448}" destId="{542271CE-B55B-284E-B6D7-2912D5245EAD}" srcOrd="1" destOrd="0" presId="urn:microsoft.com/office/officeart/2005/8/layout/vProcess5"/>
    <dgm:cxn modelId="{90A146F6-48EF-BC43-B58E-E62B72FDFBFE}" type="presParOf" srcId="{23B35E15-27C8-8641-B917-33098FC99448}" destId="{D3F7ED15-9EA1-1843-BF72-650D5967B26A}" srcOrd="2" destOrd="0" presId="urn:microsoft.com/office/officeart/2005/8/layout/vProcess5"/>
    <dgm:cxn modelId="{20A88791-AB0A-9741-BA7D-8E209AAC772F}" type="presParOf" srcId="{23B35E15-27C8-8641-B917-33098FC99448}" destId="{46D075B1-3D9E-9A40-9056-357274B93BD8}" srcOrd="3" destOrd="0" presId="urn:microsoft.com/office/officeart/2005/8/layout/vProcess5"/>
    <dgm:cxn modelId="{A17984C4-2A65-9C4D-B3BD-F58BC8C79513}" type="presParOf" srcId="{23B35E15-27C8-8641-B917-33098FC99448}" destId="{DBDF811C-91F1-4743-8FC6-FB1F215A4C6F}" srcOrd="4" destOrd="0" presId="urn:microsoft.com/office/officeart/2005/8/layout/vProcess5"/>
    <dgm:cxn modelId="{865B8252-0767-F946-A07F-576FFB2C54E4}" type="presParOf" srcId="{23B35E15-27C8-8641-B917-33098FC99448}" destId="{1E46C1E0-B5ED-3A4A-B155-8FBC88F0FE77}" srcOrd="5" destOrd="0" presId="urn:microsoft.com/office/officeart/2005/8/layout/vProcess5"/>
    <dgm:cxn modelId="{112213A1-F13E-AD47-914E-108E985E7097}" type="presParOf" srcId="{23B35E15-27C8-8641-B917-33098FC99448}" destId="{46B2B830-8A7C-1946-9F5F-D6C3E9C0A651}" srcOrd="6" destOrd="0" presId="urn:microsoft.com/office/officeart/2005/8/layout/vProcess5"/>
    <dgm:cxn modelId="{F2B023AD-FE70-E54C-9F88-FF125FDCA20D}" type="presParOf" srcId="{23B35E15-27C8-8641-B917-33098FC99448}" destId="{72D37AD0-7733-7F47-9736-A1DADA30EBA1}" srcOrd="7" destOrd="0" presId="urn:microsoft.com/office/officeart/2005/8/layout/vProcess5"/>
    <dgm:cxn modelId="{0E117E0F-06DD-5245-96F1-E4295E6A9EF3}" type="presParOf" srcId="{23B35E15-27C8-8641-B917-33098FC99448}" destId="{528D6FBE-0670-F84B-B2D2-EC39730B95B6}" srcOrd="8" destOrd="0" presId="urn:microsoft.com/office/officeart/2005/8/layout/vProcess5"/>
    <dgm:cxn modelId="{7F198FE2-9D85-A346-91E4-0D3FB7C3EC6E}" type="presParOf" srcId="{23B35E15-27C8-8641-B917-33098FC99448}" destId="{E41CB3CF-33FD-2B4E-917B-A32B5F725877}" srcOrd="9" destOrd="0" presId="urn:microsoft.com/office/officeart/2005/8/layout/vProcess5"/>
    <dgm:cxn modelId="{8DCC8C77-FDC4-1749-9EE0-BDC520E51A96}" type="presParOf" srcId="{23B35E15-27C8-8641-B917-33098FC99448}" destId="{9239548A-709C-8E44-8330-5419481F77E8}" srcOrd="10" destOrd="0" presId="urn:microsoft.com/office/officeart/2005/8/layout/vProcess5"/>
    <dgm:cxn modelId="{8781C895-A3D9-EB42-94A7-72832910A10C}" type="presParOf" srcId="{23B35E15-27C8-8641-B917-33098FC99448}" destId="{48470550-3B4A-6048-96EA-C193CD271A4C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99B45F8-C2AE-479F-ADCB-6DE0A121F81E}">
      <dsp:nvSpPr>
        <dsp:cNvPr id="0" name=""/>
        <dsp:cNvSpPr/>
      </dsp:nvSpPr>
      <dsp:spPr>
        <a:xfrm>
          <a:off x="493274" y="0"/>
          <a:ext cx="5168141" cy="1312223"/>
        </a:xfrm>
        <a:prstGeom prst="right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DB0B022-BCEB-404F-BF02-268BB39F6941}">
      <dsp:nvSpPr>
        <dsp:cNvPr id="0" name=""/>
        <dsp:cNvSpPr/>
      </dsp:nvSpPr>
      <dsp:spPr>
        <a:xfrm>
          <a:off x="2078" y="393667"/>
          <a:ext cx="1350224" cy="52488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000" b="1" kern="1200" dirty="0" smtClean="0">
              <a:latin typeface="微軟正黑體" pitchFamily="34" charset="-120"/>
              <a:ea typeface="微軟正黑體" pitchFamily="34" charset="-120"/>
            </a:rPr>
            <a:t>Plan</a:t>
          </a:r>
          <a:endParaRPr lang="zh-TW" altLang="en-US" sz="2000" b="1" kern="1200" dirty="0">
            <a:latin typeface="微軟正黑體" pitchFamily="34" charset="-120"/>
            <a:ea typeface="微軟正黑體" pitchFamily="34" charset="-120"/>
          </a:endParaRPr>
        </a:p>
      </dsp:txBody>
      <dsp:txXfrm>
        <a:off x="27701" y="419290"/>
        <a:ext cx="1298978" cy="473643"/>
      </dsp:txXfrm>
    </dsp:sp>
    <dsp:sp modelId="{3BFAE8CC-302A-42DB-BC50-734005CBE179}">
      <dsp:nvSpPr>
        <dsp:cNvPr id="0" name=""/>
        <dsp:cNvSpPr/>
      </dsp:nvSpPr>
      <dsp:spPr>
        <a:xfrm>
          <a:off x="1577339" y="393667"/>
          <a:ext cx="1350224" cy="524889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000" b="1" kern="1200" dirty="0" smtClean="0">
              <a:latin typeface="微軟正黑體" pitchFamily="34" charset="-120"/>
              <a:ea typeface="微軟正黑體" pitchFamily="34" charset="-120"/>
            </a:rPr>
            <a:t>Do</a:t>
          </a:r>
          <a:endParaRPr lang="zh-TW" altLang="en-US" sz="2000" b="1" kern="1200" dirty="0">
            <a:latin typeface="微軟正黑體" pitchFamily="34" charset="-120"/>
            <a:ea typeface="微軟正黑體" pitchFamily="34" charset="-120"/>
          </a:endParaRPr>
        </a:p>
      </dsp:txBody>
      <dsp:txXfrm>
        <a:off x="1602962" y="419290"/>
        <a:ext cx="1298978" cy="473643"/>
      </dsp:txXfrm>
    </dsp:sp>
    <dsp:sp modelId="{D4DB2050-4183-45CD-8A3E-1CAEFC4A4075}">
      <dsp:nvSpPr>
        <dsp:cNvPr id="0" name=""/>
        <dsp:cNvSpPr/>
      </dsp:nvSpPr>
      <dsp:spPr>
        <a:xfrm>
          <a:off x="3152601" y="393667"/>
          <a:ext cx="1350224" cy="524889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000" b="1" kern="1200" dirty="0" smtClean="0"/>
            <a:t>Check</a:t>
          </a:r>
          <a:endParaRPr lang="zh-TW" altLang="en-US" sz="2000" b="1" kern="1200" dirty="0"/>
        </a:p>
      </dsp:txBody>
      <dsp:txXfrm>
        <a:off x="3178224" y="419290"/>
        <a:ext cx="1298978" cy="473643"/>
      </dsp:txXfrm>
    </dsp:sp>
    <dsp:sp modelId="{984A5FC7-7164-4943-B096-2FB9059B7A7F}">
      <dsp:nvSpPr>
        <dsp:cNvPr id="0" name=""/>
        <dsp:cNvSpPr/>
      </dsp:nvSpPr>
      <dsp:spPr>
        <a:xfrm>
          <a:off x="4727863" y="393667"/>
          <a:ext cx="1350224" cy="524889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000" b="1" kern="1200" dirty="0" smtClean="0"/>
            <a:t>Action</a:t>
          </a:r>
          <a:endParaRPr lang="zh-TW" altLang="en-US" sz="2000" b="1" kern="1200" dirty="0"/>
        </a:p>
      </dsp:txBody>
      <dsp:txXfrm>
        <a:off x="4753486" y="419290"/>
        <a:ext cx="1298978" cy="47364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6E16E3D-6688-1A47-B736-BDCB6D7F56FB}">
      <dsp:nvSpPr>
        <dsp:cNvPr id="0" name=""/>
        <dsp:cNvSpPr/>
      </dsp:nvSpPr>
      <dsp:spPr>
        <a:xfrm>
          <a:off x="0" y="0"/>
          <a:ext cx="6689129" cy="948212"/>
        </a:xfrm>
        <a:prstGeom prst="roundRect">
          <a:avLst>
            <a:gd name="adj" fmla="val 10000"/>
          </a:avLst>
        </a:prstGeom>
        <a:solidFill>
          <a:schemeClr val="accent1">
            <a:shade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zh-TW" altLang="en-US" sz="3600" kern="1200" dirty="0" smtClean="0">
              <a:latin typeface="微軟正黑體"/>
              <a:ea typeface="微軟正黑體"/>
              <a:cs typeface="微軟正黑體"/>
            </a:rPr>
            <a:t>檢體採檢及收件時間</a:t>
          </a:r>
          <a:r>
            <a:rPr kumimoji="1" lang="zh-TW" altLang="en-US" sz="3600" b="1" kern="1200" dirty="0" smtClean="0">
              <a:latin typeface="微軟正黑體"/>
              <a:ea typeface="微軟正黑體"/>
              <a:cs typeface="微軟正黑體"/>
            </a:rPr>
            <a:t>紀錄</a:t>
          </a:r>
          <a:endParaRPr lang="zh-TW" altLang="en-US" sz="3600" kern="1200" dirty="0">
            <a:latin typeface="微軟正黑體"/>
            <a:ea typeface="微軟正黑體"/>
            <a:cs typeface="微軟正黑體"/>
          </a:endParaRPr>
        </a:p>
      </dsp:txBody>
      <dsp:txXfrm>
        <a:off x="27772" y="27772"/>
        <a:ext cx="5665934" cy="892668"/>
      </dsp:txXfrm>
    </dsp:sp>
    <dsp:sp modelId="{397437CE-15E3-E145-B002-2693B27CA1D2}">
      <dsp:nvSpPr>
        <dsp:cNvPr id="0" name=""/>
        <dsp:cNvSpPr/>
      </dsp:nvSpPr>
      <dsp:spPr>
        <a:xfrm>
          <a:off x="590217" y="1106247"/>
          <a:ext cx="6689129" cy="948212"/>
        </a:xfrm>
        <a:prstGeom prst="roundRect">
          <a:avLst>
            <a:gd name="adj" fmla="val 10000"/>
          </a:avLst>
        </a:prstGeom>
        <a:solidFill>
          <a:schemeClr val="accent1">
            <a:shade val="50000"/>
            <a:hueOff val="240958"/>
            <a:satOff val="-5040"/>
            <a:lumOff val="2804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zh-TW" altLang="en-US" sz="3600" kern="1200" dirty="0" smtClean="0">
              <a:latin typeface="微軟正黑體"/>
              <a:ea typeface="微軟正黑體"/>
              <a:cs typeface="微軟正黑體"/>
            </a:rPr>
            <a:t>定期抽查</a:t>
          </a:r>
          <a:endParaRPr lang="zh-TW" altLang="en-US" sz="3600" kern="1200" dirty="0">
            <a:latin typeface="微軟正黑體"/>
            <a:ea typeface="微軟正黑體"/>
            <a:cs typeface="微軟正黑體"/>
          </a:endParaRPr>
        </a:p>
      </dsp:txBody>
      <dsp:txXfrm>
        <a:off x="617989" y="1134019"/>
        <a:ext cx="5427030" cy="892668"/>
      </dsp:txXfrm>
    </dsp:sp>
    <dsp:sp modelId="{C4EAA980-6557-4D4D-97B2-A9E61986EE70}">
      <dsp:nvSpPr>
        <dsp:cNvPr id="0" name=""/>
        <dsp:cNvSpPr/>
      </dsp:nvSpPr>
      <dsp:spPr>
        <a:xfrm>
          <a:off x="1180434" y="2212494"/>
          <a:ext cx="6689129" cy="948212"/>
        </a:xfrm>
        <a:prstGeom prst="roundRect">
          <a:avLst>
            <a:gd name="adj" fmla="val 10000"/>
          </a:avLst>
        </a:prstGeom>
        <a:solidFill>
          <a:schemeClr val="accent1">
            <a:shade val="50000"/>
            <a:hueOff val="240958"/>
            <a:satOff val="-5040"/>
            <a:lumOff val="2804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1" lang="zh-TW" altLang="en-US" sz="3600" kern="1200" dirty="0" smtClean="0">
              <a:latin typeface="微軟正黑體"/>
              <a:ea typeface="微軟正黑體"/>
              <a:cs typeface="微軟正黑體"/>
            </a:rPr>
            <a:t>縮短檢體運送時間</a:t>
          </a:r>
          <a:endParaRPr lang="zh-TW" altLang="en-US" sz="3600" kern="1200" dirty="0">
            <a:latin typeface="微軟正黑體"/>
            <a:ea typeface="微軟正黑體"/>
            <a:cs typeface="微軟正黑體"/>
          </a:endParaRPr>
        </a:p>
      </dsp:txBody>
      <dsp:txXfrm>
        <a:off x="1208206" y="2240266"/>
        <a:ext cx="5427030" cy="892668"/>
      </dsp:txXfrm>
    </dsp:sp>
    <dsp:sp modelId="{A0CCDF9F-FD17-D044-A42E-4E3E5E28EEF8}">
      <dsp:nvSpPr>
        <dsp:cNvPr id="0" name=""/>
        <dsp:cNvSpPr/>
      </dsp:nvSpPr>
      <dsp:spPr>
        <a:xfrm>
          <a:off x="6072791" y="719060"/>
          <a:ext cx="616337" cy="616337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55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55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2800" kern="1200"/>
        </a:p>
      </dsp:txBody>
      <dsp:txXfrm>
        <a:off x="6211467" y="719060"/>
        <a:ext cx="338985" cy="463794"/>
      </dsp:txXfrm>
    </dsp:sp>
    <dsp:sp modelId="{EB134EC5-31DE-C144-9CFD-CA7DCF257569}">
      <dsp:nvSpPr>
        <dsp:cNvPr id="0" name=""/>
        <dsp:cNvSpPr/>
      </dsp:nvSpPr>
      <dsp:spPr>
        <a:xfrm>
          <a:off x="6663008" y="1818986"/>
          <a:ext cx="616337" cy="616337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55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55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2800" kern="1200"/>
        </a:p>
      </dsp:txBody>
      <dsp:txXfrm>
        <a:off x="6801684" y="1818986"/>
        <a:ext cx="338985" cy="46379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4D55680-033A-4ABF-8CD5-EEB3AE80B326}">
      <dsp:nvSpPr>
        <dsp:cNvPr id="0" name=""/>
        <dsp:cNvSpPr/>
      </dsp:nvSpPr>
      <dsp:spPr>
        <a:xfrm rot="5400000">
          <a:off x="5894879" y="-2614325"/>
          <a:ext cx="401943" cy="5737272"/>
        </a:xfrm>
        <a:prstGeom prst="round2Same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2446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800" b="1" i="0" u="none" kern="1200" baseline="0" dirty="0" smtClean="0">
              <a:latin typeface="微軟正黑體"/>
              <a:ea typeface="微軟正黑體"/>
              <a:cs typeface="微軟正黑體"/>
            </a:rPr>
            <a:t>狀態定義</a:t>
          </a:r>
          <a:endParaRPr lang="zh-TW" altLang="en-US" sz="2800" b="0" i="0" u="none" kern="1200" dirty="0">
            <a:latin typeface="微軟正黑體"/>
            <a:ea typeface="微軟正黑體"/>
            <a:cs typeface="微軟正黑體"/>
          </a:endParaRPr>
        </a:p>
      </dsp:txBody>
      <dsp:txXfrm rot="-5400000">
        <a:off x="3227215" y="72960"/>
        <a:ext cx="5717651" cy="362701"/>
      </dsp:txXfrm>
    </dsp:sp>
    <dsp:sp modelId="{2FCAC63E-2691-4FEF-80B3-1263D7671D4C}">
      <dsp:nvSpPr>
        <dsp:cNvPr id="0" name=""/>
        <dsp:cNvSpPr/>
      </dsp:nvSpPr>
      <dsp:spPr>
        <a:xfrm>
          <a:off x="0" y="3096"/>
          <a:ext cx="3227215" cy="502429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i="0" u="none" kern="1200" baseline="0" dirty="0" smtClean="0">
              <a:latin typeface="微軟正黑體"/>
              <a:ea typeface="微軟正黑體"/>
              <a:cs typeface="微軟正黑體"/>
            </a:rPr>
            <a:t>狀態名稱</a:t>
          </a:r>
          <a:endParaRPr lang="zh-TW" altLang="en-US" sz="2800" b="0" i="0" u="none" kern="1200" dirty="0">
            <a:latin typeface="微軟正黑體"/>
            <a:ea typeface="微軟正黑體"/>
            <a:cs typeface="微軟正黑體"/>
          </a:endParaRPr>
        </a:p>
      </dsp:txBody>
      <dsp:txXfrm>
        <a:off x="24527" y="27623"/>
        <a:ext cx="3178161" cy="453375"/>
      </dsp:txXfrm>
    </dsp:sp>
    <dsp:sp modelId="{3CAB8AFA-F86D-4832-9FCC-1746B9AACEB8}">
      <dsp:nvSpPr>
        <dsp:cNvPr id="0" name=""/>
        <dsp:cNvSpPr/>
      </dsp:nvSpPr>
      <dsp:spPr>
        <a:xfrm rot="5400000">
          <a:off x="5894879" y="-2086773"/>
          <a:ext cx="401943" cy="5737272"/>
        </a:xfrm>
        <a:prstGeom prst="round2SameRect">
          <a:avLst/>
        </a:prstGeom>
        <a:solidFill>
          <a:schemeClr val="accent4">
            <a:tint val="40000"/>
            <a:alpha val="90000"/>
            <a:hueOff val="-438412"/>
            <a:satOff val="2462"/>
            <a:lumOff val="156"/>
            <a:alphaOff val="0"/>
          </a:schemeClr>
        </a:solidFill>
        <a:ln w="25400" cap="flat" cmpd="sng" algn="ctr">
          <a:solidFill>
            <a:schemeClr val="accent4">
              <a:tint val="40000"/>
              <a:alpha val="90000"/>
              <a:hueOff val="-438412"/>
              <a:satOff val="2462"/>
              <a:lumOff val="15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kumimoji="0" lang="en-US" sz="2400" b="1" i="0" u="none" strike="noStrike" kern="1200" cap="none" normalizeH="0" baseline="0" dirty="0" smtClean="0">
              <a:ln/>
              <a:effectLst/>
              <a:latin typeface="微軟正黑體"/>
              <a:ea typeface="微軟正黑體"/>
              <a:cs typeface="微軟正黑體"/>
            </a:rPr>
            <a:t>已完成檢驗醫囑條碼標籤列印</a:t>
          </a:r>
          <a:endParaRPr lang="zh-TW" altLang="en-US" sz="2400" b="0" i="0" u="none" kern="1200" dirty="0">
            <a:latin typeface="微軟正黑體"/>
            <a:ea typeface="微軟正黑體"/>
            <a:cs typeface="微軟正黑體"/>
          </a:endParaRPr>
        </a:p>
      </dsp:txBody>
      <dsp:txXfrm rot="-5400000">
        <a:off x="3227215" y="600512"/>
        <a:ext cx="5717651" cy="362701"/>
      </dsp:txXfrm>
    </dsp:sp>
    <dsp:sp modelId="{AFE4F108-96AF-465E-879D-630A316B993E}">
      <dsp:nvSpPr>
        <dsp:cNvPr id="0" name=""/>
        <dsp:cNvSpPr/>
      </dsp:nvSpPr>
      <dsp:spPr>
        <a:xfrm>
          <a:off x="0" y="530647"/>
          <a:ext cx="3227215" cy="502429"/>
        </a:xfrm>
        <a:prstGeom prst="roundRect">
          <a:avLst/>
        </a:prstGeom>
        <a:solidFill>
          <a:schemeClr val="accent4">
            <a:hueOff val="-496086"/>
            <a:satOff val="2989"/>
            <a:lumOff val="24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i="0" u="none" kern="1200" baseline="0" smtClean="0">
              <a:latin typeface="微軟正黑體"/>
              <a:ea typeface="微軟正黑體"/>
              <a:cs typeface="微軟正黑體"/>
            </a:rPr>
            <a:t>採檢中</a:t>
          </a:r>
          <a:endParaRPr lang="zh-TW" altLang="en-US" sz="2400" kern="1200" dirty="0">
            <a:latin typeface="微軟正黑體"/>
            <a:ea typeface="微軟正黑體"/>
            <a:cs typeface="微軟正黑體"/>
          </a:endParaRPr>
        </a:p>
      </dsp:txBody>
      <dsp:txXfrm>
        <a:off x="24527" y="555174"/>
        <a:ext cx="3178161" cy="453375"/>
      </dsp:txXfrm>
    </dsp:sp>
    <dsp:sp modelId="{8EE68A01-074C-47E4-ADB2-27A1045F8A73}">
      <dsp:nvSpPr>
        <dsp:cNvPr id="0" name=""/>
        <dsp:cNvSpPr/>
      </dsp:nvSpPr>
      <dsp:spPr>
        <a:xfrm rot="5400000">
          <a:off x="5894879" y="-1559222"/>
          <a:ext cx="401943" cy="5737272"/>
        </a:xfrm>
        <a:prstGeom prst="round2SameRect">
          <a:avLst/>
        </a:prstGeom>
        <a:solidFill>
          <a:schemeClr val="accent4">
            <a:tint val="40000"/>
            <a:alpha val="90000"/>
            <a:hueOff val="-876824"/>
            <a:satOff val="4924"/>
            <a:lumOff val="313"/>
            <a:alphaOff val="0"/>
          </a:schemeClr>
        </a:solidFill>
        <a:ln w="25400" cap="flat" cmpd="sng" algn="ctr">
          <a:solidFill>
            <a:schemeClr val="accent4">
              <a:tint val="40000"/>
              <a:alpha val="90000"/>
              <a:hueOff val="-876824"/>
              <a:satOff val="4924"/>
              <a:lumOff val="31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kumimoji="0" lang="zh-TW" altLang="en-US" sz="2400" b="1" i="0" u="none" strike="noStrike" kern="1200" cap="none" normalizeH="0" baseline="0" dirty="0" smtClean="0">
              <a:ln/>
              <a:effectLst/>
              <a:latin typeface="微軟正黑體"/>
              <a:ea typeface="微軟正黑體"/>
              <a:cs typeface="微軟正黑體"/>
            </a:rPr>
            <a:t>完成身份辨識及護囑系統護理紀錄</a:t>
          </a:r>
          <a:endParaRPr lang="zh-TW" altLang="en-US" sz="2400" b="0" i="0" u="none" kern="1200" dirty="0">
            <a:latin typeface="微軟正黑體"/>
            <a:ea typeface="微軟正黑體"/>
            <a:cs typeface="微軟正黑體"/>
          </a:endParaRPr>
        </a:p>
      </dsp:txBody>
      <dsp:txXfrm rot="-5400000">
        <a:off x="3227215" y="1128063"/>
        <a:ext cx="5717651" cy="362701"/>
      </dsp:txXfrm>
    </dsp:sp>
    <dsp:sp modelId="{ED1F313B-6BF0-4652-B701-2FDAB88D30BF}">
      <dsp:nvSpPr>
        <dsp:cNvPr id="0" name=""/>
        <dsp:cNvSpPr/>
      </dsp:nvSpPr>
      <dsp:spPr>
        <a:xfrm>
          <a:off x="0" y="1058198"/>
          <a:ext cx="3227215" cy="502429"/>
        </a:xfrm>
        <a:prstGeom prst="roundRect">
          <a:avLst/>
        </a:prstGeom>
        <a:solidFill>
          <a:schemeClr val="accent4">
            <a:hueOff val="-992171"/>
            <a:satOff val="5978"/>
            <a:lumOff val="479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i="0" u="none" kern="1200" baseline="0" smtClean="0">
              <a:latin typeface="微軟正黑體"/>
              <a:ea typeface="微軟正黑體"/>
              <a:cs typeface="微軟正黑體"/>
            </a:rPr>
            <a:t>已採檢</a:t>
          </a:r>
          <a:endParaRPr lang="zh-TW" altLang="en-US" sz="2400" b="0" i="0" u="none" kern="1200" dirty="0">
            <a:latin typeface="微軟正黑體"/>
            <a:ea typeface="微軟正黑體"/>
            <a:cs typeface="微軟正黑體"/>
          </a:endParaRPr>
        </a:p>
      </dsp:txBody>
      <dsp:txXfrm>
        <a:off x="24527" y="1082725"/>
        <a:ext cx="3178161" cy="453375"/>
      </dsp:txXfrm>
    </dsp:sp>
    <dsp:sp modelId="{07E34646-D30A-40B7-A8AC-AA6B84F73CCD}">
      <dsp:nvSpPr>
        <dsp:cNvPr id="0" name=""/>
        <dsp:cNvSpPr/>
      </dsp:nvSpPr>
      <dsp:spPr>
        <a:xfrm rot="5400000">
          <a:off x="5894879" y="-1031671"/>
          <a:ext cx="401943" cy="5737272"/>
        </a:xfrm>
        <a:prstGeom prst="round2SameRect">
          <a:avLst/>
        </a:prstGeom>
        <a:solidFill>
          <a:schemeClr val="accent4">
            <a:tint val="40000"/>
            <a:alpha val="90000"/>
            <a:hueOff val="-1315235"/>
            <a:satOff val="7386"/>
            <a:lumOff val="469"/>
            <a:alphaOff val="0"/>
          </a:schemeClr>
        </a:solidFill>
        <a:ln w="25400" cap="flat" cmpd="sng" algn="ctr">
          <a:solidFill>
            <a:schemeClr val="accent4">
              <a:tint val="40000"/>
              <a:alpha val="90000"/>
              <a:hueOff val="-1315235"/>
              <a:satOff val="7386"/>
              <a:lumOff val="46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kumimoji="0" lang="en-US" sz="2400" b="1" i="0" u="none" strike="noStrike" kern="1200" cap="none" normalizeH="0" baseline="0" dirty="0" smtClean="0">
              <a:ln/>
              <a:effectLst/>
              <a:latin typeface="微軟正黑體"/>
              <a:ea typeface="微軟正黑體"/>
              <a:cs typeface="微軟正黑體"/>
            </a:rPr>
            <a:t>確認護理人員已將檢體放入待送盒內</a:t>
          </a:r>
          <a:endParaRPr lang="zh-TW" altLang="en-US" sz="2400" b="0" i="0" u="none" kern="1200" dirty="0">
            <a:latin typeface="微軟正黑體"/>
            <a:ea typeface="微軟正黑體"/>
            <a:cs typeface="微軟正黑體"/>
          </a:endParaRPr>
        </a:p>
      </dsp:txBody>
      <dsp:txXfrm rot="-5400000">
        <a:off x="3227215" y="1655614"/>
        <a:ext cx="5717651" cy="362701"/>
      </dsp:txXfrm>
    </dsp:sp>
    <dsp:sp modelId="{126C2986-D46E-4B2E-BA91-C3B1809E7116}">
      <dsp:nvSpPr>
        <dsp:cNvPr id="0" name=""/>
        <dsp:cNvSpPr/>
      </dsp:nvSpPr>
      <dsp:spPr>
        <a:xfrm>
          <a:off x="0" y="1585750"/>
          <a:ext cx="3227215" cy="502429"/>
        </a:xfrm>
        <a:prstGeom prst="roundRect">
          <a:avLst/>
        </a:prstGeom>
        <a:solidFill>
          <a:schemeClr val="accent4">
            <a:hueOff val="-1488257"/>
            <a:satOff val="8966"/>
            <a:lumOff val="719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i="0" u="none" kern="1200" baseline="0" dirty="0" smtClean="0">
              <a:latin typeface="微軟正黑體"/>
              <a:ea typeface="微軟正黑體"/>
              <a:cs typeface="微軟正黑體"/>
            </a:rPr>
            <a:t>待輸送</a:t>
          </a:r>
          <a:endParaRPr lang="zh-TW" altLang="en-US" sz="2400" b="0" i="0" u="none" kern="1200" dirty="0">
            <a:latin typeface="微軟正黑體"/>
            <a:ea typeface="微軟正黑體"/>
            <a:cs typeface="微軟正黑體"/>
          </a:endParaRPr>
        </a:p>
      </dsp:txBody>
      <dsp:txXfrm>
        <a:off x="24527" y="1610277"/>
        <a:ext cx="3178161" cy="453375"/>
      </dsp:txXfrm>
    </dsp:sp>
    <dsp:sp modelId="{579DFB38-B297-426A-A9A5-E77982148F98}">
      <dsp:nvSpPr>
        <dsp:cNvPr id="0" name=""/>
        <dsp:cNvSpPr/>
      </dsp:nvSpPr>
      <dsp:spPr>
        <a:xfrm rot="5400000">
          <a:off x="5894879" y="-504119"/>
          <a:ext cx="401943" cy="5737272"/>
        </a:xfrm>
        <a:prstGeom prst="round2SameRect">
          <a:avLst/>
        </a:prstGeom>
        <a:solidFill>
          <a:schemeClr val="accent4">
            <a:tint val="40000"/>
            <a:alpha val="90000"/>
            <a:hueOff val="-1753647"/>
            <a:satOff val="9848"/>
            <a:lumOff val="626"/>
            <a:alphaOff val="0"/>
          </a:schemeClr>
        </a:solidFill>
        <a:ln w="25400" cap="flat" cmpd="sng" algn="ctr">
          <a:solidFill>
            <a:schemeClr val="accent4">
              <a:tint val="40000"/>
              <a:alpha val="90000"/>
              <a:hueOff val="-1753647"/>
              <a:satOff val="9848"/>
              <a:lumOff val="62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kumimoji="0" lang="en-US" sz="2400" b="1" i="0" u="none" strike="noStrike" kern="1200" cap="none" normalizeH="0" baseline="0" dirty="0" smtClean="0">
              <a:ln/>
              <a:effectLst/>
              <a:latin typeface="微軟正黑體"/>
              <a:ea typeface="微軟正黑體"/>
              <a:cs typeface="微軟正黑體"/>
            </a:rPr>
            <a:t>輸送人員以點收並取走輸送盒中檢體</a:t>
          </a:r>
          <a:endParaRPr lang="zh-TW" altLang="en-US" sz="2400" b="0" i="0" u="none" kern="1200" dirty="0">
            <a:latin typeface="微軟正黑體"/>
            <a:ea typeface="微軟正黑體"/>
            <a:cs typeface="微軟正黑體"/>
          </a:endParaRPr>
        </a:p>
      </dsp:txBody>
      <dsp:txXfrm rot="-5400000">
        <a:off x="3227215" y="2183166"/>
        <a:ext cx="5717651" cy="362701"/>
      </dsp:txXfrm>
    </dsp:sp>
    <dsp:sp modelId="{AED0D874-4417-4DE8-A536-5F159AD65841}">
      <dsp:nvSpPr>
        <dsp:cNvPr id="0" name=""/>
        <dsp:cNvSpPr/>
      </dsp:nvSpPr>
      <dsp:spPr>
        <a:xfrm>
          <a:off x="0" y="2113301"/>
          <a:ext cx="3227215" cy="502429"/>
        </a:xfrm>
        <a:prstGeom prst="roundRect">
          <a:avLst/>
        </a:prstGeom>
        <a:solidFill>
          <a:schemeClr val="accent4">
            <a:hueOff val="-1984342"/>
            <a:satOff val="11955"/>
            <a:lumOff val="958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i="0" u="none" kern="1200" baseline="0" smtClean="0">
              <a:latin typeface="微軟正黑體"/>
              <a:ea typeface="微軟正黑體"/>
              <a:cs typeface="微軟正黑體"/>
            </a:rPr>
            <a:t>輸送中</a:t>
          </a:r>
          <a:endParaRPr lang="zh-TW" altLang="en-US" sz="2400" b="0" i="0" u="none" kern="1200" dirty="0">
            <a:latin typeface="微軟正黑體"/>
            <a:ea typeface="微軟正黑體"/>
            <a:cs typeface="微軟正黑體"/>
          </a:endParaRPr>
        </a:p>
      </dsp:txBody>
      <dsp:txXfrm>
        <a:off x="24527" y="2137828"/>
        <a:ext cx="3178161" cy="453375"/>
      </dsp:txXfrm>
    </dsp:sp>
    <dsp:sp modelId="{D9838983-2689-4071-9FAA-170D4C1859D8}">
      <dsp:nvSpPr>
        <dsp:cNvPr id="0" name=""/>
        <dsp:cNvSpPr/>
      </dsp:nvSpPr>
      <dsp:spPr>
        <a:xfrm rot="5400000">
          <a:off x="5894879" y="23431"/>
          <a:ext cx="401943" cy="5737272"/>
        </a:xfrm>
        <a:prstGeom prst="round2SameRect">
          <a:avLst/>
        </a:prstGeom>
        <a:solidFill>
          <a:schemeClr val="accent4">
            <a:tint val="40000"/>
            <a:alpha val="90000"/>
            <a:hueOff val="-2192059"/>
            <a:satOff val="12309"/>
            <a:lumOff val="782"/>
            <a:alphaOff val="0"/>
          </a:schemeClr>
        </a:solidFill>
        <a:ln w="25400" cap="flat" cmpd="sng" algn="ctr">
          <a:solidFill>
            <a:schemeClr val="accent4">
              <a:tint val="40000"/>
              <a:alpha val="90000"/>
              <a:hueOff val="-2192059"/>
              <a:satOff val="12309"/>
              <a:lumOff val="78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kumimoji="0" lang="en-US" sz="2400" b="1" i="0" u="none" strike="noStrike" kern="1200" cap="none" normalizeH="0" baseline="0" dirty="0" smtClean="0">
              <a:ln/>
              <a:effectLst/>
              <a:latin typeface="微軟正黑體"/>
              <a:ea typeface="微軟正黑體"/>
              <a:cs typeface="微軟正黑體"/>
            </a:rPr>
            <a:t>確認實驗室(收件中心)已收到檢體</a:t>
          </a:r>
          <a:endParaRPr lang="zh-TW" altLang="en-US" sz="2400" b="0" i="0" u="none" kern="1200" dirty="0">
            <a:latin typeface="微軟正黑體"/>
            <a:ea typeface="微軟正黑體"/>
            <a:cs typeface="微軟正黑體"/>
          </a:endParaRPr>
        </a:p>
      </dsp:txBody>
      <dsp:txXfrm rot="-5400000">
        <a:off x="3227215" y="2710717"/>
        <a:ext cx="5717651" cy="362701"/>
      </dsp:txXfrm>
    </dsp:sp>
    <dsp:sp modelId="{A3F81053-317E-4220-ABB9-078D7EB709B6}">
      <dsp:nvSpPr>
        <dsp:cNvPr id="0" name=""/>
        <dsp:cNvSpPr/>
      </dsp:nvSpPr>
      <dsp:spPr>
        <a:xfrm>
          <a:off x="0" y="2640852"/>
          <a:ext cx="3227215" cy="502429"/>
        </a:xfrm>
        <a:prstGeom prst="roundRect">
          <a:avLst/>
        </a:prstGeom>
        <a:solidFill>
          <a:schemeClr val="accent4">
            <a:hueOff val="-2480428"/>
            <a:satOff val="14944"/>
            <a:lumOff val="1198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i="0" u="none" kern="1200" baseline="0" dirty="0" smtClean="0">
              <a:latin typeface="微軟正黑體"/>
              <a:ea typeface="微軟正黑體"/>
              <a:cs typeface="微軟正黑體"/>
            </a:rPr>
            <a:t>已收件</a:t>
          </a:r>
          <a:endParaRPr lang="zh-TW" altLang="en-US" sz="2400" b="0" i="0" u="none" kern="1200" dirty="0">
            <a:latin typeface="微軟正黑體"/>
            <a:ea typeface="微軟正黑體"/>
            <a:cs typeface="微軟正黑體"/>
          </a:endParaRPr>
        </a:p>
      </dsp:txBody>
      <dsp:txXfrm>
        <a:off x="24527" y="2665379"/>
        <a:ext cx="3178161" cy="453375"/>
      </dsp:txXfrm>
    </dsp:sp>
    <dsp:sp modelId="{250F4D6A-D318-4F83-9CD4-1BFED059B454}">
      <dsp:nvSpPr>
        <dsp:cNvPr id="0" name=""/>
        <dsp:cNvSpPr/>
      </dsp:nvSpPr>
      <dsp:spPr>
        <a:xfrm rot="5400000">
          <a:off x="5894879" y="550982"/>
          <a:ext cx="401943" cy="5737272"/>
        </a:xfrm>
        <a:prstGeom prst="round2SameRect">
          <a:avLst/>
        </a:prstGeom>
        <a:solidFill>
          <a:schemeClr val="accent4">
            <a:tint val="40000"/>
            <a:alpha val="90000"/>
            <a:hueOff val="-2630471"/>
            <a:satOff val="14771"/>
            <a:lumOff val="939"/>
            <a:alphaOff val="0"/>
          </a:schemeClr>
        </a:solidFill>
        <a:ln w="25400" cap="flat" cmpd="sng" algn="ctr">
          <a:solidFill>
            <a:schemeClr val="accent4">
              <a:tint val="40000"/>
              <a:alpha val="90000"/>
              <a:hueOff val="-2630471"/>
              <a:satOff val="14771"/>
              <a:lumOff val="93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kumimoji="0" lang="en-US" sz="2400" b="1" i="0" u="none" strike="noStrike" kern="1200" cap="none" normalizeH="0" baseline="0" smtClean="0">
              <a:ln/>
              <a:effectLst/>
              <a:latin typeface="微軟正黑體"/>
              <a:ea typeface="微軟正黑體"/>
              <a:cs typeface="微軟正黑體"/>
            </a:rPr>
            <a:t>收件中心人員已執行檢體後送各組</a:t>
          </a:r>
          <a:endParaRPr lang="zh-TW" altLang="en-US" sz="2400" b="0" i="0" u="none" kern="1200" dirty="0">
            <a:latin typeface="微軟正黑體"/>
            <a:ea typeface="微軟正黑體"/>
            <a:cs typeface="微軟正黑體"/>
          </a:endParaRPr>
        </a:p>
      </dsp:txBody>
      <dsp:txXfrm rot="-5400000">
        <a:off x="3227215" y="3238268"/>
        <a:ext cx="5717651" cy="362701"/>
      </dsp:txXfrm>
    </dsp:sp>
    <dsp:sp modelId="{7AE475AD-B00B-4D25-9B28-A841FBDB0897}">
      <dsp:nvSpPr>
        <dsp:cNvPr id="0" name=""/>
        <dsp:cNvSpPr/>
      </dsp:nvSpPr>
      <dsp:spPr>
        <a:xfrm>
          <a:off x="0" y="3168404"/>
          <a:ext cx="3227215" cy="502429"/>
        </a:xfrm>
        <a:prstGeom prst="roundRect">
          <a:avLst/>
        </a:prstGeom>
        <a:solidFill>
          <a:schemeClr val="accent4">
            <a:hueOff val="-2976513"/>
            <a:satOff val="17933"/>
            <a:lumOff val="1437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i="0" u="none" kern="1200" baseline="0" dirty="0" smtClean="0">
              <a:latin typeface="微軟正黑體"/>
              <a:ea typeface="微軟正黑體"/>
              <a:cs typeface="微軟正黑體"/>
            </a:rPr>
            <a:t>後送中</a:t>
          </a:r>
          <a:endParaRPr lang="zh-TW" altLang="en-US" sz="2400" b="0" i="0" u="none" kern="1200" dirty="0">
            <a:latin typeface="微軟正黑體"/>
            <a:ea typeface="微軟正黑體"/>
            <a:cs typeface="微軟正黑體"/>
          </a:endParaRPr>
        </a:p>
      </dsp:txBody>
      <dsp:txXfrm>
        <a:off x="24527" y="3192931"/>
        <a:ext cx="3178161" cy="453375"/>
      </dsp:txXfrm>
    </dsp:sp>
    <dsp:sp modelId="{65FAAEF2-7958-4452-8C00-7973F47BC593}">
      <dsp:nvSpPr>
        <dsp:cNvPr id="0" name=""/>
        <dsp:cNvSpPr/>
      </dsp:nvSpPr>
      <dsp:spPr>
        <a:xfrm rot="5400000">
          <a:off x="5889178" y="1072886"/>
          <a:ext cx="401943" cy="5748567"/>
        </a:xfrm>
        <a:prstGeom prst="round2SameRect">
          <a:avLst/>
        </a:prstGeom>
        <a:solidFill>
          <a:schemeClr val="accent4">
            <a:tint val="40000"/>
            <a:alpha val="90000"/>
            <a:hueOff val="-3068882"/>
            <a:satOff val="17233"/>
            <a:lumOff val="1095"/>
            <a:alphaOff val="0"/>
          </a:schemeClr>
        </a:solidFill>
        <a:ln w="25400" cap="flat" cmpd="sng" algn="ctr">
          <a:solidFill>
            <a:schemeClr val="accent4">
              <a:tint val="40000"/>
              <a:alpha val="90000"/>
              <a:hueOff val="-3068882"/>
              <a:satOff val="17233"/>
              <a:lumOff val="109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kumimoji="0" lang="en-US" sz="2400" b="1" i="0" u="none" strike="noStrike" kern="1200" cap="none" normalizeH="0" baseline="0" dirty="0" smtClean="0">
              <a:ln/>
              <a:effectLst/>
              <a:latin typeface="微軟正黑體"/>
              <a:ea typeface="微軟正黑體"/>
              <a:cs typeface="微軟正黑體"/>
            </a:rPr>
            <a:t>確認各組別以收到檢體並完成簽收</a:t>
          </a:r>
          <a:endParaRPr lang="zh-TW" altLang="en-US" sz="2400" b="0" i="0" u="none" kern="1200" dirty="0">
            <a:latin typeface="微軟正黑體"/>
            <a:ea typeface="微軟正黑體"/>
            <a:cs typeface="微軟正黑體"/>
          </a:endParaRPr>
        </a:p>
      </dsp:txBody>
      <dsp:txXfrm rot="-5400000">
        <a:off x="3215867" y="3765819"/>
        <a:ext cx="5728946" cy="362701"/>
      </dsp:txXfrm>
    </dsp:sp>
    <dsp:sp modelId="{4CB3E000-4E93-4071-B5BB-2B9D3B3CF906}">
      <dsp:nvSpPr>
        <dsp:cNvPr id="0" name=""/>
        <dsp:cNvSpPr/>
      </dsp:nvSpPr>
      <dsp:spPr>
        <a:xfrm>
          <a:off x="0" y="3695955"/>
          <a:ext cx="3215867" cy="502429"/>
        </a:xfrm>
        <a:prstGeom prst="roundRect">
          <a:avLst/>
        </a:prstGeom>
        <a:solidFill>
          <a:schemeClr val="accent4">
            <a:hueOff val="-3472599"/>
            <a:satOff val="20921"/>
            <a:lumOff val="1677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i="0" u="none" kern="1200" baseline="0" dirty="0" smtClean="0">
              <a:latin typeface="微軟正黑體"/>
              <a:ea typeface="微軟正黑體"/>
              <a:cs typeface="微軟正黑體"/>
            </a:rPr>
            <a:t>檢驗中</a:t>
          </a:r>
          <a:endParaRPr lang="zh-TW" altLang="en-US" sz="2400" b="0" i="0" u="none" kern="1200" dirty="0">
            <a:latin typeface="微軟正黑體"/>
            <a:ea typeface="微軟正黑體"/>
            <a:cs typeface="微軟正黑體"/>
          </a:endParaRPr>
        </a:p>
      </dsp:txBody>
      <dsp:txXfrm>
        <a:off x="24527" y="3720482"/>
        <a:ext cx="3166813" cy="453375"/>
      </dsp:txXfrm>
    </dsp:sp>
    <dsp:sp modelId="{996B67D7-814F-4C8A-905E-7E7459BB84B9}">
      <dsp:nvSpPr>
        <dsp:cNvPr id="0" name=""/>
        <dsp:cNvSpPr/>
      </dsp:nvSpPr>
      <dsp:spPr>
        <a:xfrm rot="5400000">
          <a:off x="5834401" y="1606085"/>
          <a:ext cx="401943" cy="5737272"/>
        </a:xfrm>
        <a:prstGeom prst="round2SameRect">
          <a:avLst/>
        </a:prstGeom>
        <a:solidFill>
          <a:schemeClr val="accent4">
            <a:tint val="40000"/>
            <a:alpha val="90000"/>
            <a:hueOff val="-3507294"/>
            <a:satOff val="19695"/>
            <a:lumOff val="1252"/>
            <a:alphaOff val="0"/>
          </a:schemeClr>
        </a:solidFill>
        <a:ln w="25400" cap="flat" cmpd="sng" algn="ctr">
          <a:solidFill>
            <a:schemeClr val="accent4">
              <a:tint val="40000"/>
              <a:alpha val="90000"/>
              <a:hueOff val="-3507294"/>
              <a:satOff val="19695"/>
              <a:lumOff val="125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kumimoji="0" lang="en-US" sz="2400" b="1" i="0" u="none" strike="noStrike" kern="1200" cap="none" normalizeH="0" baseline="0" dirty="0" smtClean="0">
              <a:ln/>
              <a:effectLst/>
              <a:latin typeface="微軟正黑體"/>
              <a:ea typeface="微軟正黑體"/>
              <a:cs typeface="微軟正黑體"/>
            </a:rPr>
            <a:t>完成檢驗結果以執行驗證上傳報告</a:t>
          </a:r>
          <a:endParaRPr lang="zh-TW" altLang="en-US" sz="2400" b="0" i="0" u="none" kern="1200" dirty="0">
            <a:latin typeface="微軟正黑體"/>
            <a:ea typeface="微軟正黑體"/>
            <a:cs typeface="微軟正黑體"/>
          </a:endParaRPr>
        </a:p>
      </dsp:txBody>
      <dsp:txXfrm rot="-5400000">
        <a:off x="3166737" y="4293371"/>
        <a:ext cx="5717651" cy="362701"/>
      </dsp:txXfrm>
    </dsp:sp>
    <dsp:sp modelId="{67C0CBD5-AB1A-4745-9917-A28A33C62526}">
      <dsp:nvSpPr>
        <dsp:cNvPr id="0" name=""/>
        <dsp:cNvSpPr/>
      </dsp:nvSpPr>
      <dsp:spPr>
        <a:xfrm>
          <a:off x="0" y="4223506"/>
          <a:ext cx="3166737" cy="502429"/>
        </a:xfrm>
        <a:prstGeom prst="roundRect">
          <a:avLst/>
        </a:prstGeom>
        <a:solidFill>
          <a:schemeClr val="accent4">
            <a:hueOff val="-3968684"/>
            <a:satOff val="23910"/>
            <a:lumOff val="1916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i="0" u="none" kern="1200" baseline="0" smtClean="0">
              <a:latin typeface="微軟正黑體"/>
              <a:ea typeface="微軟正黑體"/>
              <a:cs typeface="微軟正黑體"/>
            </a:rPr>
            <a:t>已驗證</a:t>
          </a:r>
          <a:endParaRPr lang="zh-TW" altLang="en-US" sz="2400" b="0" i="0" u="none" kern="1200" dirty="0">
            <a:latin typeface="微軟正黑體"/>
            <a:ea typeface="微軟正黑體"/>
            <a:cs typeface="微軟正黑體"/>
          </a:endParaRPr>
        </a:p>
      </dsp:txBody>
      <dsp:txXfrm>
        <a:off x="24527" y="4248033"/>
        <a:ext cx="3117683" cy="453375"/>
      </dsp:txXfrm>
    </dsp:sp>
    <dsp:sp modelId="{E0DD3A88-10E2-4440-B779-D063FCAEC17B}">
      <dsp:nvSpPr>
        <dsp:cNvPr id="0" name=""/>
        <dsp:cNvSpPr/>
      </dsp:nvSpPr>
      <dsp:spPr>
        <a:xfrm rot="5400000">
          <a:off x="5894879" y="2133636"/>
          <a:ext cx="401943" cy="5737272"/>
        </a:xfrm>
        <a:prstGeom prst="round2SameRect">
          <a:avLst/>
        </a:prstGeom>
        <a:solidFill>
          <a:schemeClr val="accent4">
            <a:tint val="40000"/>
            <a:alpha val="90000"/>
            <a:hueOff val="-3945706"/>
            <a:satOff val="22157"/>
            <a:lumOff val="1408"/>
            <a:alphaOff val="0"/>
          </a:schemeClr>
        </a:solidFill>
        <a:ln w="25400" cap="flat" cmpd="sng" algn="ctr">
          <a:solidFill>
            <a:schemeClr val="accent4">
              <a:tint val="40000"/>
              <a:alpha val="90000"/>
              <a:hueOff val="-3945706"/>
              <a:satOff val="22157"/>
              <a:lumOff val="140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kumimoji="0" lang="zh-TW" sz="2400" b="1" i="0" u="none" strike="noStrike" kern="1200" cap="none" normalizeH="0" baseline="0" dirty="0" smtClean="0">
              <a:ln/>
              <a:effectLst/>
              <a:latin typeface="微軟正黑體"/>
              <a:ea typeface="微軟正黑體"/>
              <a:cs typeface="微軟正黑體"/>
            </a:rPr>
            <a:t>異常重送訊息</a:t>
          </a:r>
          <a:r>
            <a:rPr kumimoji="0" lang="en-US" sz="2400" b="1" i="0" u="none" strike="noStrike" kern="1200" cap="none" normalizeH="0" baseline="0" dirty="0" smtClean="0">
              <a:ln/>
              <a:effectLst/>
              <a:latin typeface="微軟正黑體"/>
              <a:ea typeface="微軟正黑體"/>
              <a:cs typeface="微軟正黑體"/>
            </a:rPr>
            <a:t>記錄</a:t>
          </a:r>
          <a:endParaRPr lang="zh-TW" altLang="en-US" sz="2400" kern="1200" dirty="0">
            <a:latin typeface="微軟正黑體"/>
            <a:ea typeface="微軟正黑體"/>
            <a:cs typeface="微軟正黑體"/>
          </a:endParaRPr>
        </a:p>
      </dsp:txBody>
      <dsp:txXfrm rot="-5400000">
        <a:off x="3227215" y="4820922"/>
        <a:ext cx="5717651" cy="362701"/>
      </dsp:txXfrm>
    </dsp:sp>
    <dsp:sp modelId="{515598E4-849C-4ADD-8893-0503B6F377D9}">
      <dsp:nvSpPr>
        <dsp:cNvPr id="0" name=""/>
        <dsp:cNvSpPr/>
      </dsp:nvSpPr>
      <dsp:spPr>
        <a:xfrm>
          <a:off x="0" y="4751058"/>
          <a:ext cx="3227215" cy="502429"/>
        </a:xfrm>
        <a:prstGeom prst="roundRect">
          <a:avLst/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i="0" u="none" kern="1200" baseline="0" smtClean="0">
              <a:latin typeface="微軟正黑體"/>
              <a:ea typeface="微軟正黑體"/>
              <a:cs typeface="微軟正黑體"/>
            </a:rPr>
            <a:t>補送中</a:t>
          </a:r>
          <a:endParaRPr lang="zh-TW" altLang="en-US" sz="2400" b="0" i="0" u="none" kern="1200" dirty="0">
            <a:latin typeface="微軟正黑體"/>
            <a:ea typeface="微軟正黑體"/>
            <a:cs typeface="微軟正黑體"/>
          </a:endParaRPr>
        </a:p>
      </dsp:txBody>
      <dsp:txXfrm>
        <a:off x="24527" y="4775585"/>
        <a:ext cx="3178161" cy="45337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419FCB-5808-4C5C-A027-2B4B56B16E2F}">
      <dsp:nvSpPr>
        <dsp:cNvPr id="0" name=""/>
        <dsp:cNvSpPr/>
      </dsp:nvSpPr>
      <dsp:spPr>
        <a:xfrm>
          <a:off x="1706528" y="0"/>
          <a:ext cx="1602496" cy="862143"/>
        </a:xfrm>
        <a:prstGeom prst="rightArrow">
          <a:avLst>
            <a:gd name="adj1" fmla="val 70000"/>
            <a:gd name="adj2" fmla="val 50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4445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7207A8AA-B458-468C-98A2-8B32FFE01F96}">
      <dsp:nvSpPr>
        <dsp:cNvPr id="0" name=""/>
        <dsp:cNvSpPr/>
      </dsp:nvSpPr>
      <dsp:spPr>
        <a:xfrm>
          <a:off x="1380021" y="0"/>
          <a:ext cx="1507270" cy="862142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b="1" kern="1200" dirty="0" smtClean="0">
              <a:latin typeface="標楷體" pitchFamily="65" charset="-120"/>
              <a:ea typeface="標楷體" pitchFamily="65" charset="-120"/>
            </a:rPr>
            <a:t>護理人員          </a:t>
          </a:r>
          <a:endParaRPr lang="zh-TW" altLang="en-US" sz="2000" kern="1200" dirty="0">
            <a:latin typeface="標楷體" pitchFamily="65" charset="-120"/>
            <a:ea typeface="標楷體" pitchFamily="65" charset="-120"/>
          </a:endParaRPr>
        </a:p>
      </dsp:txBody>
      <dsp:txXfrm>
        <a:off x="1600756" y="126258"/>
        <a:ext cx="1065800" cy="60962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419FCB-5808-4C5C-A027-2B4B56B16E2F}">
      <dsp:nvSpPr>
        <dsp:cNvPr id="0" name=""/>
        <dsp:cNvSpPr/>
      </dsp:nvSpPr>
      <dsp:spPr>
        <a:xfrm>
          <a:off x="1706528" y="0"/>
          <a:ext cx="1602496" cy="862143"/>
        </a:xfrm>
        <a:prstGeom prst="rightArrow">
          <a:avLst>
            <a:gd name="adj1" fmla="val 70000"/>
            <a:gd name="adj2" fmla="val 50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4445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7207A8AA-B458-468C-98A2-8B32FFE01F96}">
      <dsp:nvSpPr>
        <dsp:cNvPr id="0" name=""/>
        <dsp:cNvSpPr/>
      </dsp:nvSpPr>
      <dsp:spPr>
        <a:xfrm>
          <a:off x="1380021" y="0"/>
          <a:ext cx="1507270" cy="862142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b="1" kern="1200" dirty="0" smtClean="0">
              <a:latin typeface="標楷體" pitchFamily="65" charset="-120"/>
              <a:ea typeface="標楷體" pitchFamily="65" charset="-120"/>
            </a:rPr>
            <a:t>護理人員          </a:t>
          </a:r>
          <a:endParaRPr lang="zh-TW" altLang="en-US" sz="2000" kern="1200" dirty="0">
            <a:latin typeface="標楷體" pitchFamily="65" charset="-120"/>
            <a:ea typeface="標楷體" pitchFamily="65" charset="-120"/>
          </a:endParaRPr>
        </a:p>
      </dsp:txBody>
      <dsp:txXfrm>
        <a:off x="1600756" y="126258"/>
        <a:ext cx="1065800" cy="609626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419FCB-5808-4C5C-A027-2B4B56B16E2F}">
      <dsp:nvSpPr>
        <dsp:cNvPr id="0" name=""/>
        <dsp:cNvSpPr/>
      </dsp:nvSpPr>
      <dsp:spPr>
        <a:xfrm>
          <a:off x="1706528" y="0"/>
          <a:ext cx="1602496" cy="862143"/>
        </a:xfrm>
        <a:prstGeom prst="rightArrow">
          <a:avLst>
            <a:gd name="adj1" fmla="val 70000"/>
            <a:gd name="adj2" fmla="val 50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4445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7207A8AA-B458-468C-98A2-8B32FFE01F96}">
      <dsp:nvSpPr>
        <dsp:cNvPr id="0" name=""/>
        <dsp:cNvSpPr/>
      </dsp:nvSpPr>
      <dsp:spPr>
        <a:xfrm>
          <a:off x="1380021" y="0"/>
          <a:ext cx="1507270" cy="862142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b="1" kern="1200" dirty="0" smtClean="0">
              <a:latin typeface="標楷體" pitchFamily="65" charset="-120"/>
              <a:ea typeface="標楷體" pitchFamily="65" charset="-120"/>
            </a:rPr>
            <a:t>護理人員          </a:t>
          </a:r>
          <a:endParaRPr lang="zh-TW" altLang="en-US" sz="2000" kern="1200" dirty="0">
            <a:latin typeface="標楷體" pitchFamily="65" charset="-120"/>
            <a:ea typeface="標楷體" pitchFamily="65" charset="-120"/>
          </a:endParaRPr>
        </a:p>
      </dsp:txBody>
      <dsp:txXfrm>
        <a:off x="1600756" y="126258"/>
        <a:ext cx="1065800" cy="609626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419FCB-5808-4C5C-A027-2B4B56B16E2F}">
      <dsp:nvSpPr>
        <dsp:cNvPr id="0" name=""/>
        <dsp:cNvSpPr/>
      </dsp:nvSpPr>
      <dsp:spPr>
        <a:xfrm>
          <a:off x="1706528" y="0"/>
          <a:ext cx="1602496" cy="862143"/>
        </a:xfrm>
        <a:prstGeom prst="rightArrow">
          <a:avLst>
            <a:gd name="adj1" fmla="val 70000"/>
            <a:gd name="adj2" fmla="val 50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4445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7207A8AA-B458-468C-98A2-8B32FFE01F96}">
      <dsp:nvSpPr>
        <dsp:cNvPr id="0" name=""/>
        <dsp:cNvSpPr/>
      </dsp:nvSpPr>
      <dsp:spPr>
        <a:xfrm>
          <a:off x="1380021" y="0"/>
          <a:ext cx="1507270" cy="862142"/>
        </a:xfrm>
        <a:prstGeom prst="ellipse">
          <a:avLst/>
        </a:prstGeom>
        <a:solidFill>
          <a:srgbClr val="7030A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b="1" kern="1200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rPr>
            <a:t>輸送</a:t>
          </a:r>
          <a:r>
            <a:rPr lang="zh-TW" altLang="en-US" sz="2000" b="1" kern="1200" dirty="0" smtClean="0">
              <a:latin typeface="標楷體" pitchFamily="65" charset="-120"/>
              <a:ea typeface="標楷體" pitchFamily="65" charset="-120"/>
            </a:rPr>
            <a:t>人員          </a:t>
          </a:r>
          <a:endParaRPr lang="zh-TW" altLang="en-US" sz="2000" kern="1200" dirty="0">
            <a:latin typeface="標楷體" pitchFamily="65" charset="-120"/>
            <a:ea typeface="標楷體" pitchFamily="65" charset="-120"/>
          </a:endParaRPr>
        </a:p>
      </dsp:txBody>
      <dsp:txXfrm>
        <a:off x="1600756" y="126258"/>
        <a:ext cx="1065800" cy="609626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419FCB-5808-4C5C-A027-2B4B56B16E2F}">
      <dsp:nvSpPr>
        <dsp:cNvPr id="0" name=""/>
        <dsp:cNvSpPr/>
      </dsp:nvSpPr>
      <dsp:spPr>
        <a:xfrm>
          <a:off x="787712" y="0"/>
          <a:ext cx="1602496" cy="862143"/>
        </a:xfrm>
        <a:prstGeom prst="rightArrow">
          <a:avLst>
            <a:gd name="adj1" fmla="val 70000"/>
            <a:gd name="adj2" fmla="val 50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4445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7207A8AA-B458-468C-98A2-8B32FFE01F96}">
      <dsp:nvSpPr>
        <dsp:cNvPr id="0" name=""/>
        <dsp:cNvSpPr/>
      </dsp:nvSpPr>
      <dsp:spPr>
        <a:xfrm>
          <a:off x="461205" y="0"/>
          <a:ext cx="1507270" cy="862142"/>
        </a:xfrm>
        <a:prstGeom prst="ellipse">
          <a:avLst/>
        </a:prstGeom>
        <a:solidFill>
          <a:srgbClr val="7030A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b="1" kern="1200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rPr>
            <a:t>輸送</a:t>
          </a:r>
          <a:r>
            <a:rPr lang="zh-TW" altLang="en-US" sz="2000" b="1" kern="1200" dirty="0" smtClean="0">
              <a:latin typeface="標楷體" pitchFamily="65" charset="-120"/>
              <a:ea typeface="標楷體" pitchFamily="65" charset="-120"/>
            </a:rPr>
            <a:t>人員</a:t>
          </a:r>
          <a:endParaRPr lang="zh-TW" altLang="en-US" sz="2000" kern="1200" dirty="0">
            <a:latin typeface="標楷體" pitchFamily="65" charset="-120"/>
            <a:ea typeface="標楷體" pitchFamily="65" charset="-120"/>
          </a:endParaRPr>
        </a:p>
      </dsp:txBody>
      <dsp:txXfrm>
        <a:off x="681940" y="126258"/>
        <a:ext cx="1065800" cy="609626"/>
      </dsp:txXfrm>
    </dsp:sp>
    <dsp:sp modelId="{0E51BF86-E2D9-4270-B112-9E51EC318ECC}">
      <dsp:nvSpPr>
        <dsp:cNvPr id="0" name=""/>
        <dsp:cNvSpPr/>
      </dsp:nvSpPr>
      <dsp:spPr>
        <a:xfrm>
          <a:off x="3240365" y="0"/>
          <a:ext cx="986291" cy="862143"/>
        </a:xfrm>
        <a:prstGeom prst="rightArrow">
          <a:avLst>
            <a:gd name="adj1" fmla="val 70000"/>
            <a:gd name="adj2" fmla="val 50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4445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2A8FDEE7-834D-42C6-98FB-0DB145FBAC2D}">
      <dsp:nvSpPr>
        <dsp:cNvPr id="0" name=""/>
        <dsp:cNvSpPr/>
      </dsp:nvSpPr>
      <dsp:spPr>
        <a:xfrm>
          <a:off x="2371255" y="0"/>
          <a:ext cx="1563055" cy="862142"/>
        </a:xfrm>
        <a:prstGeom prst="ellipse">
          <a:avLst/>
        </a:prstGeom>
        <a:solidFill>
          <a:srgbClr val="00B05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b="1" kern="1200" dirty="0" smtClean="0">
              <a:latin typeface="標楷體" pitchFamily="65" charset="-120"/>
              <a:ea typeface="標楷體" pitchFamily="65" charset="-120"/>
            </a:rPr>
            <a:t>收件中心        </a:t>
          </a:r>
          <a:endParaRPr lang="zh-TW" altLang="en-US" sz="2000" kern="1200" dirty="0">
            <a:latin typeface="標楷體" pitchFamily="65" charset="-120"/>
            <a:ea typeface="標楷體" pitchFamily="65" charset="-120"/>
          </a:endParaRPr>
        </a:p>
      </dsp:txBody>
      <dsp:txXfrm>
        <a:off x="2600159" y="126258"/>
        <a:ext cx="1105247" cy="609626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419FCB-5808-4C5C-A027-2B4B56B16E2F}">
      <dsp:nvSpPr>
        <dsp:cNvPr id="0" name=""/>
        <dsp:cNvSpPr/>
      </dsp:nvSpPr>
      <dsp:spPr>
        <a:xfrm>
          <a:off x="1706528" y="0"/>
          <a:ext cx="1602496" cy="862143"/>
        </a:xfrm>
        <a:prstGeom prst="rightArrow">
          <a:avLst>
            <a:gd name="adj1" fmla="val 70000"/>
            <a:gd name="adj2" fmla="val 50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4445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7207A8AA-B458-468C-98A2-8B32FFE01F96}">
      <dsp:nvSpPr>
        <dsp:cNvPr id="0" name=""/>
        <dsp:cNvSpPr/>
      </dsp:nvSpPr>
      <dsp:spPr>
        <a:xfrm>
          <a:off x="1380021" y="0"/>
          <a:ext cx="1507270" cy="862142"/>
        </a:xfrm>
        <a:prstGeom prst="ellipse">
          <a:avLst/>
        </a:prstGeom>
        <a:solidFill>
          <a:srgbClr val="00B05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b="1" kern="1200" dirty="0" smtClean="0">
              <a:latin typeface="標楷體" pitchFamily="65" charset="-120"/>
              <a:ea typeface="標楷體" pitchFamily="65" charset="-120"/>
            </a:rPr>
            <a:t>收件中心     </a:t>
          </a:r>
          <a:endParaRPr lang="zh-TW" altLang="en-US" sz="2000" kern="1200" dirty="0">
            <a:latin typeface="標楷體" pitchFamily="65" charset="-120"/>
            <a:ea typeface="標楷體" pitchFamily="65" charset="-120"/>
          </a:endParaRPr>
        </a:p>
      </dsp:txBody>
      <dsp:txXfrm>
        <a:off x="1600756" y="126258"/>
        <a:ext cx="1065800" cy="609626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419FCB-5808-4C5C-A027-2B4B56B16E2F}">
      <dsp:nvSpPr>
        <dsp:cNvPr id="0" name=""/>
        <dsp:cNvSpPr/>
      </dsp:nvSpPr>
      <dsp:spPr>
        <a:xfrm>
          <a:off x="1706528" y="0"/>
          <a:ext cx="1602496" cy="862143"/>
        </a:xfrm>
        <a:prstGeom prst="rightArrow">
          <a:avLst>
            <a:gd name="adj1" fmla="val 70000"/>
            <a:gd name="adj2" fmla="val 50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4445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7207A8AA-B458-468C-98A2-8B32FFE01F96}">
      <dsp:nvSpPr>
        <dsp:cNvPr id="0" name=""/>
        <dsp:cNvSpPr/>
      </dsp:nvSpPr>
      <dsp:spPr>
        <a:xfrm>
          <a:off x="1380021" y="0"/>
          <a:ext cx="1507270" cy="862142"/>
        </a:xfrm>
        <a:prstGeom prst="ellipse">
          <a:avLst/>
        </a:prstGeom>
        <a:solidFill>
          <a:srgbClr val="FF66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b="1" kern="1200" dirty="0" smtClean="0">
              <a:latin typeface="標楷體" pitchFamily="65" charset="-120"/>
              <a:ea typeface="標楷體" pitchFamily="65" charset="-120"/>
            </a:rPr>
            <a:t>實驗室        </a:t>
          </a:r>
          <a:endParaRPr lang="zh-TW" altLang="en-US" sz="2000" kern="1200" dirty="0">
            <a:latin typeface="標楷體" pitchFamily="65" charset="-120"/>
            <a:ea typeface="標楷體" pitchFamily="65" charset="-120"/>
          </a:endParaRPr>
        </a:p>
      </dsp:txBody>
      <dsp:txXfrm>
        <a:off x="1600756" y="126258"/>
        <a:ext cx="1065800" cy="609626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419FCB-5808-4C5C-A027-2B4B56B16E2F}">
      <dsp:nvSpPr>
        <dsp:cNvPr id="0" name=""/>
        <dsp:cNvSpPr/>
      </dsp:nvSpPr>
      <dsp:spPr>
        <a:xfrm>
          <a:off x="1706528" y="0"/>
          <a:ext cx="1602496" cy="862143"/>
        </a:xfrm>
        <a:prstGeom prst="rightArrow">
          <a:avLst>
            <a:gd name="adj1" fmla="val 70000"/>
            <a:gd name="adj2" fmla="val 50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4445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7207A8AA-B458-468C-98A2-8B32FFE01F96}">
      <dsp:nvSpPr>
        <dsp:cNvPr id="0" name=""/>
        <dsp:cNvSpPr/>
      </dsp:nvSpPr>
      <dsp:spPr>
        <a:xfrm>
          <a:off x="1380021" y="0"/>
          <a:ext cx="1507270" cy="862142"/>
        </a:xfrm>
        <a:prstGeom prst="ellipse">
          <a:avLst/>
        </a:prstGeom>
        <a:solidFill>
          <a:srgbClr val="FF66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b="1" kern="1200" dirty="0" smtClean="0">
              <a:latin typeface="標楷體" pitchFamily="65" charset="-120"/>
              <a:ea typeface="標楷體" pitchFamily="65" charset="-120"/>
            </a:rPr>
            <a:t>實驗室        </a:t>
          </a:r>
          <a:endParaRPr lang="zh-TW" altLang="en-US" sz="2000" kern="1200" dirty="0">
            <a:latin typeface="標楷體" pitchFamily="65" charset="-120"/>
            <a:ea typeface="標楷體" pitchFamily="65" charset="-120"/>
          </a:endParaRPr>
        </a:p>
      </dsp:txBody>
      <dsp:txXfrm>
        <a:off x="1600756" y="126258"/>
        <a:ext cx="1065800" cy="609626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42271CE-B55B-284E-B6D7-2912D5245EAD}">
      <dsp:nvSpPr>
        <dsp:cNvPr id="0" name=""/>
        <dsp:cNvSpPr/>
      </dsp:nvSpPr>
      <dsp:spPr>
        <a:xfrm>
          <a:off x="0" y="0"/>
          <a:ext cx="6583680" cy="99571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shade val="8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shade val="8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shade val="8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l" defTabSz="1466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300" b="1" kern="1200" dirty="0" smtClean="0">
              <a:latin typeface="微軟正黑體"/>
              <a:ea typeface="微軟正黑體"/>
              <a:cs typeface="微軟正黑體"/>
            </a:rPr>
            <a:t>正確採檢流程</a:t>
          </a:r>
          <a:endParaRPr lang="zh-TW" altLang="en-US" sz="3300" b="1" kern="1200" dirty="0">
            <a:latin typeface="微軟正黑體"/>
            <a:ea typeface="微軟正黑體"/>
            <a:cs typeface="微軟正黑體"/>
          </a:endParaRPr>
        </a:p>
      </dsp:txBody>
      <dsp:txXfrm>
        <a:off x="29163" y="29163"/>
        <a:ext cx="5425092" cy="937385"/>
      </dsp:txXfrm>
    </dsp:sp>
    <dsp:sp modelId="{D3F7ED15-9EA1-1843-BF72-650D5967B26A}">
      <dsp:nvSpPr>
        <dsp:cNvPr id="0" name=""/>
        <dsp:cNvSpPr/>
      </dsp:nvSpPr>
      <dsp:spPr>
        <a:xfrm>
          <a:off x="551383" y="1176750"/>
          <a:ext cx="6583680" cy="99571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shade val="80000"/>
                <a:hueOff val="102082"/>
                <a:satOff val="-1464"/>
                <a:lumOff val="8538"/>
                <a:alphaOff val="0"/>
                <a:shade val="51000"/>
                <a:satMod val="130000"/>
              </a:schemeClr>
            </a:gs>
            <a:gs pos="80000">
              <a:schemeClr val="accent1">
                <a:shade val="80000"/>
                <a:hueOff val="102082"/>
                <a:satOff val="-1464"/>
                <a:lumOff val="8538"/>
                <a:alphaOff val="0"/>
                <a:shade val="93000"/>
                <a:satMod val="130000"/>
              </a:schemeClr>
            </a:gs>
            <a:gs pos="100000">
              <a:schemeClr val="accent1">
                <a:shade val="80000"/>
                <a:hueOff val="102082"/>
                <a:satOff val="-1464"/>
                <a:lumOff val="853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l" defTabSz="1466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300" b="1" kern="1200" dirty="0" smtClean="0">
              <a:latin typeface="微軟正黑體"/>
              <a:ea typeface="微軟正黑體"/>
              <a:cs typeface="微軟正黑體"/>
            </a:rPr>
            <a:t>採檢至接種時間監測</a:t>
          </a:r>
          <a:endParaRPr lang="zh-TW" altLang="en-US" sz="3300" b="1" kern="1200" dirty="0">
            <a:latin typeface="微軟正黑體"/>
            <a:ea typeface="微軟正黑體"/>
            <a:cs typeface="微軟正黑體"/>
          </a:endParaRPr>
        </a:p>
      </dsp:txBody>
      <dsp:txXfrm>
        <a:off x="580546" y="1205913"/>
        <a:ext cx="5326758" cy="937385"/>
      </dsp:txXfrm>
    </dsp:sp>
    <dsp:sp modelId="{46D075B1-3D9E-9A40-9056-357274B93BD8}">
      <dsp:nvSpPr>
        <dsp:cNvPr id="0" name=""/>
        <dsp:cNvSpPr/>
      </dsp:nvSpPr>
      <dsp:spPr>
        <a:xfrm>
          <a:off x="1094536" y="2353500"/>
          <a:ext cx="6583680" cy="99571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shade val="80000"/>
                <a:hueOff val="204164"/>
                <a:satOff val="-2928"/>
                <a:lumOff val="17077"/>
                <a:alphaOff val="0"/>
                <a:shade val="51000"/>
                <a:satMod val="130000"/>
              </a:schemeClr>
            </a:gs>
            <a:gs pos="80000">
              <a:schemeClr val="accent1">
                <a:shade val="80000"/>
                <a:hueOff val="204164"/>
                <a:satOff val="-2928"/>
                <a:lumOff val="17077"/>
                <a:alphaOff val="0"/>
                <a:shade val="93000"/>
                <a:satMod val="130000"/>
              </a:schemeClr>
            </a:gs>
            <a:gs pos="100000">
              <a:schemeClr val="accent1">
                <a:shade val="80000"/>
                <a:hueOff val="204164"/>
                <a:satOff val="-2928"/>
                <a:lumOff val="17077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l" defTabSz="1466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300" b="1" kern="1200" dirty="0" smtClean="0">
              <a:latin typeface="微軟正黑體"/>
              <a:ea typeface="微軟正黑體"/>
              <a:cs typeface="微軟正黑體"/>
            </a:rPr>
            <a:t>檢體保存的條件</a:t>
          </a:r>
          <a:endParaRPr lang="zh-TW" altLang="en-US" sz="3300" b="1" kern="1200" dirty="0">
            <a:latin typeface="微軟正黑體"/>
            <a:ea typeface="微軟正黑體"/>
            <a:cs typeface="微軟正黑體"/>
          </a:endParaRPr>
        </a:p>
      </dsp:txBody>
      <dsp:txXfrm>
        <a:off x="1123699" y="2382663"/>
        <a:ext cx="5334987" cy="937385"/>
      </dsp:txXfrm>
    </dsp:sp>
    <dsp:sp modelId="{DBDF811C-91F1-4743-8FC6-FB1F215A4C6F}">
      <dsp:nvSpPr>
        <dsp:cNvPr id="0" name=""/>
        <dsp:cNvSpPr/>
      </dsp:nvSpPr>
      <dsp:spPr>
        <a:xfrm>
          <a:off x="1645920" y="3530251"/>
          <a:ext cx="6583680" cy="99571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shade val="80000"/>
                <a:hueOff val="306246"/>
                <a:satOff val="-4392"/>
                <a:lumOff val="25615"/>
                <a:alphaOff val="0"/>
                <a:shade val="51000"/>
                <a:satMod val="130000"/>
              </a:schemeClr>
            </a:gs>
            <a:gs pos="80000">
              <a:schemeClr val="accent1">
                <a:shade val="80000"/>
                <a:hueOff val="306246"/>
                <a:satOff val="-4392"/>
                <a:lumOff val="25615"/>
                <a:alphaOff val="0"/>
                <a:shade val="93000"/>
                <a:satMod val="130000"/>
              </a:schemeClr>
            </a:gs>
            <a:gs pos="100000">
              <a:schemeClr val="accent1">
                <a:shade val="80000"/>
                <a:hueOff val="306246"/>
                <a:satOff val="-4392"/>
                <a:lumOff val="2561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l" defTabSz="1466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300" b="1" kern="1200" dirty="0" smtClean="0">
              <a:latin typeface="微軟正黑體"/>
              <a:ea typeface="微軟正黑體"/>
              <a:cs typeface="微軟正黑體"/>
            </a:rPr>
            <a:t>特殊及重要檢體及時處理</a:t>
          </a:r>
          <a:endParaRPr lang="zh-TW" altLang="en-US" sz="3300" b="1" kern="1200" dirty="0">
            <a:latin typeface="微軟正黑體"/>
            <a:ea typeface="微軟正黑體"/>
            <a:cs typeface="微軟正黑體"/>
          </a:endParaRPr>
        </a:p>
      </dsp:txBody>
      <dsp:txXfrm>
        <a:off x="1675083" y="3559414"/>
        <a:ext cx="5326758" cy="937385"/>
      </dsp:txXfrm>
    </dsp:sp>
    <dsp:sp modelId="{1E46C1E0-B5ED-3A4A-B155-8FBC88F0FE77}">
      <dsp:nvSpPr>
        <dsp:cNvPr id="0" name=""/>
        <dsp:cNvSpPr/>
      </dsp:nvSpPr>
      <dsp:spPr>
        <a:xfrm>
          <a:off x="5936467" y="762624"/>
          <a:ext cx="647212" cy="647212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830" tIns="36830" rIns="36830" bIns="3683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2900" kern="1200"/>
        </a:p>
      </dsp:txBody>
      <dsp:txXfrm>
        <a:off x="6082090" y="762624"/>
        <a:ext cx="355966" cy="487027"/>
      </dsp:txXfrm>
    </dsp:sp>
    <dsp:sp modelId="{46B2B830-8A7C-1946-9F5F-D6C3E9C0A651}">
      <dsp:nvSpPr>
        <dsp:cNvPr id="0" name=""/>
        <dsp:cNvSpPr/>
      </dsp:nvSpPr>
      <dsp:spPr>
        <a:xfrm>
          <a:off x="6487850" y="1939375"/>
          <a:ext cx="647212" cy="647212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830" tIns="36830" rIns="36830" bIns="3683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2900" kern="1200"/>
        </a:p>
      </dsp:txBody>
      <dsp:txXfrm>
        <a:off x="6633473" y="1939375"/>
        <a:ext cx="355966" cy="487027"/>
      </dsp:txXfrm>
    </dsp:sp>
    <dsp:sp modelId="{72D37AD0-7733-7F47-9736-A1DADA30EBA1}">
      <dsp:nvSpPr>
        <dsp:cNvPr id="0" name=""/>
        <dsp:cNvSpPr/>
      </dsp:nvSpPr>
      <dsp:spPr>
        <a:xfrm>
          <a:off x="7031004" y="3116125"/>
          <a:ext cx="647212" cy="647212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830" tIns="36830" rIns="36830" bIns="3683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2900" kern="1200"/>
        </a:p>
      </dsp:txBody>
      <dsp:txXfrm>
        <a:off x="7176627" y="3116125"/>
        <a:ext cx="355966" cy="48702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Process6">
  <dgm:title val=""/>
  <dgm:desc val=""/>
  <dgm:catLst>
    <dgm:cat type="process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L"/>
          <dgm:param type="nodeHorzAlign" val="l"/>
        </dgm:alg>
      </dgm:if>
      <dgm:else name="Name2">
        <dgm:alg type="lin">
          <dgm:param type="linDir" val="from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refFor="ch" refForName="compNode" fact="0.7"/>
      <dgm:constr type="ctrY" for="ch" forName="compNode" refType="h" fact="0.5"/>
      <dgm:constr type="w" for="ch" forName="aSpace" refType="w" fact="0.05"/>
      <dgm:constr type="primFontSz" for="des" forName="childTextHidden" op="equ" val="65"/>
      <dgm:constr type="primFontSz" for="des" forName="parentText" op="equ"/>
    </dgm:constrLst>
    <dgm:ruleLst/>
    <dgm:forEach name="aNodeForEach" axis="ch" ptType="node">
      <dgm:layoutNode name="compNode">
        <dgm:alg type="composite">
          <dgm:param type="ar" val="1.43"/>
        </dgm:alg>
        <dgm:shape xmlns:r="http://schemas.openxmlformats.org/officeDocument/2006/relationships" r:blip="">
          <dgm:adjLst/>
        </dgm:shape>
        <dgm:presOf/>
        <dgm:choose name="Name3">
          <dgm:if name="Name4" func="var" arg="dir" op="equ" val="norm">
            <dgm:constrLst>
              <dgm:constr type="w" for="ch" forName="childTextVisible" refType="w" fact="0.8"/>
              <dgm:constr type="h" for="ch" forName="childTextVisible" refType="h"/>
              <dgm:constr type="r" for="ch" forName="childTextVisible" refType="w"/>
              <dgm:constr type="w" for="ch" forName="childTextHidden" refType="w" fact="0.6"/>
              <dgm:constr type="h" for="ch" forName="childTextHidden" refType="h"/>
              <dgm:constr type="r" for="ch" forName="childTextHidden" refType="w"/>
              <dgm:constr type="l" for="ch" forName="parentText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if>
          <dgm:else name="Name5">
            <dgm:constrLst>
              <dgm:constr type="w" for="ch" forName="childTextVisible" refType="w" fact="0.8"/>
              <dgm:constr type="h" for="ch" forName="childTextVisible" refType="h"/>
              <dgm:constr type="l" for="ch" forName="childTextVisible"/>
              <dgm:constr type="w" for="ch" forName="childTextHidden" refType="w" fact="0.6"/>
              <dgm:constr type="h" for="ch" forName="childTextHidden" refType="h"/>
              <dgm:constr type="l" for="ch" forName="childTextHidden"/>
              <dgm:constr type="r" for="ch" forName="parentText" refType="w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else>
        </dgm:choose>
        <dgm:ruleLst/>
        <dgm:layoutNode name="noGeometry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childTextVisible" styleLbl="bgAccFollowNode1">
          <dgm:varLst>
            <dgm:bulletEnabled val="1"/>
          </dgm:varLst>
          <dgm:alg type="sp"/>
          <dgm:choose name="Name6">
            <dgm:if name="Name7" func="var" arg="dir" op="equ" val="norm">
              <dgm:shape xmlns:r="http://schemas.openxmlformats.org/officeDocument/2006/relationships" type="rightArrow" r:blip="">
                <dgm:adjLst>
                  <dgm:adj idx="1" val="0.7"/>
                  <dgm:adj idx="2" val="0.5"/>
                </dgm:adjLst>
              </dgm:shape>
            </dgm:if>
            <dgm:else name="Name8">
              <dgm:shape xmlns:r="http://schemas.openxmlformats.org/officeDocument/2006/relationships" type="leftArrow" r:blip="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/>
          <dgm:ruleLst/>
        </dgm:layoutNode>
        <dgm:layoutNode name="childTextHidden" styleLbl="bgAccFollowNode1">
          <dgm:choose name="Name9">
            <dgm:if name="Name10" axis="des followSib" ptType="node node" st="1 1" cnt="1 0" func="cnt" op="gte" val="1">
              <dgm:alg type="tx">
                <dgm:param type="stBulletLvl" val="1"/>
                <dgm:param type="txAnchorVertCh" val="mid"/>
              </dgm:alg>
            </dgm:if>
            <dgm:else name="Name11">
              <dgm:alg type="tx">
                <dgm:param type="stBulletLvl" val="2"/>
                <dgm:param type="txAnchorVertCh" val="mid"/>
              </dgm:alg>
            </dgm:else>
          </dgm:choose>
          <dgm:choose name="Name12">
            <dgm:if name="Name13" func="var" arg="dir" op="equ" val="norm">
              <dgm:shape xmlns:r="http://schemas.openxmlformats.org/officeDocument/2006/relationships" type="rightArrow" r:blip="" hideGeom="1">
                <dgm:adjLst>
                  <dgm:adj idx="1" val="0.7"/>
                  <dgm:adj idx="2" val="0.5"/>
                </dgm:adjLst>
              </dgm:shape>
            </dgm:if>
            <dgm:else name="Name14">
              <dgm:shape xmlns:r="http://schemas.openxmlformats.org/officeDocument/2006/relationships" type="leftArrow" r:blip="" hideGeom="1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rMarg" refType="primFontSz" fact="0.1"/>
            <dgm:constr type="lMarg" refType="primFontSz" fact="0.2"/>
          </dgm:constrLst>
          <dgm:ruleLst>
            <dgm:rule type="primFontSz" val="5" fact="NaN" max="NaN"/>
          </dgm:ruleLst>
        </dgm:layoutNode>
        <dgm:layoutNode name="parentText" styleLbl="node1">
          <dgm:varLst>
            <dgm:chMax val="1"/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primFontSz" val="65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choose name="Name15">
        <dgm:if name="Name16" axis="self" ptType="node" func="revPos" op="gte" val="2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Process6">
  <dgm:title val=""/>
  <dgm:desc val=""/>
  <dgm:catLst>
    <dgm:cat type="process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L"/>
          <dgm:param type="nodeHorzAlign" val="l"/>
        </dgm:alg>
      </dgm:if>
      <dgm:else name="Name2">
        <dgm:alg type="lin">
          <dgm:param type="linDir" val="from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refFor="ch" refForName="compNode" fact="0.7"/>
      <dgm:constr type="ctrY" for="ch" forName="compNode" refType="h" fact="0.5"/>
      <dgm:constr type="w" for="ch" forName="aSpace" refType="w" fact="0.05"/>
      <dgm:constr type="primFontSz" for="des" forName="childTextHidden" op="equ" val="65"/>
      <dgm:constr type="primFontSz" for="des" forName="parentText" op="equ"/>
    </dgm:constrLst>
    <dgm:ruleLst/>
    <dgm:forEach name="aNodeForEach" axis="ch" ptType="node">
      <dgm:layoutNode name="compNode">
        <dgm:alg type="composite">
          <dgm:param type="ar" val="1.43"/>
        </dgm:alg>
        <dgm:shape xmlns:r="http://schemas.openxmlformats.org/officeDocument/2006/relationships" r:blip="">
          <dgm:adjLst/>
        </dgm:shape>
        <dgm:presOf/>
        <dgm:choose name="Name3">
          <dgm:if name="Name4" func="var" arg="dir" op="equ" val="norm">
            <dgm:constrLst>
              <dgm:constr type="w" for="ch" forName="childTextVisible" refType="w" fact="0.8"/>
              <dgm:constr type="h" for="ch" forName="childTextVisible" refType="h"/>
              <dgm:constr type="r" for="ch" forName="childTextVisible" refType="w"/>
              <dgm:constr type="w" for="ch" forName="childTextHidden" refType="w" fact="0.6"/>
              <dgm:constr type="h" for="ch" forName="childTextHidden" refType="h"/>
              <dgm:constr type="r" for="ch" forName="childTextHidden" refType="w"/>
              <dgm:constr type="l" for="ch" forName="parentText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if>
          <dgm:else name="Name5">
            <dgm:constrLst>
              <dgm:constr type="w" for="ch" forName="childTextVisible" refType="w" fact="0.8"/>
              <dgm:constr type="h" for="ch" forName="childTextVisible" refType="h"/>
              <dgm:constr type="l" for="ch" forName="childTextVisible"/>
              <dgm:constr type="w" for="ch" forName="childTextHidden" refType="w" fact="0.6"/>
              <dgm:constr type="h" for="ch" forName="childTextHidden" refType="h"/>
              <dgm:constr type="l" for="ch" forName="childTextHidden"/>
              <dgm:constr type="r" for="ch" forName="parentText" refType="w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else>
        </dgm:choose>
        <dgm:ruleLst/>
        <dgm:layoutNode name="noGeometry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childTextVisible" styleLbl="bgAccFollowNode1">
          <dgm:varLst>
            <dgm:bulletEnabled val="1"/>
          </dgm:varLst>
          <dgm:alg type="sp"/>
          <dgm:choose name="Name6">
            <dgm:if name="Name7" func="var" arg="dir" op="equ" val="norm">
              <dgm:shape xmlns:r="http://schemas.openxmlformats.org/officeDocument/2006/relationships" type="rightArrow" r:blip="">
                <dgm:adjLst>
                  <dgm:adj idx="1" val="0.7"/>
                  <dgm:adj idx="2" val="0.5"/>
                </dgm:adjLst>
              </dgm:shape>
            </dgm:if>
            <dgm:else name="Name8">
              <dgm:shape xmlns:r="http://schemas.openxmlformats.org/officeDocument/2006/relationships" type="leftArrow" r:blip="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/>
          <dgm:ruleLst/>
        </dgm:layoutNode>
        <dgm:layoutNode name="childTextHidden" styleLbl="bgAccFollowNode1">
          <dgm:choose name="Name9">
            <dgm:if name="Name10" axis="des followSib" ptType="node node" st="1 1" cnt="1 0" func="cnt" op="gte" val="1">
              <dgm:alg type="tx">
                <dgm:param type="stBulletLvl" val="1"/>
                <dgm:param type="txAnchorVertCh" val="mid"/>
              </dgm:alg>
            </dgm:if>
            <dgm:else name="Name11">
              <dgm:alg type="tx">
                <dgm:param type="stBulletLvl" val="2"/>
                <dgm:param type="txAnchorVertCh" val="mid"/>
              </dgm:alg>
            </dgm:else>
          </dgm:choose>
          <dgm:choose name="Name12">
            <dgm:if name="Name13" func="var" arg="dir" op="equ" val="norm">
              <dgm:shape xmlns:r="http://schemas.openxmlformats.org/officeDocument/2006/relationships" type="rightArrow" r:blip="" hideGeom="1">
                <dgm:adjLst>
                  <dgm:adj idx="1" val="0.7"/>
                  <dgm:adj idx="2" val="0.5"/>
                </dgm:adjLst>
              </dgm:shape>
            </dgm:if>
            <dgm:else name="Name14">
              <dgm:shape xmlns:r="http://schemas.openxmlformats.org/officeDocument/2006/relationships" type="leftArrow" r:blip="" hideGeom="1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rMarg" refType="primFontSz" fact="0.1"/>
            <dgm:constr type="lMarg" refType="primFontSz" fact="0.2"/>
          </dgm:constrLst>
          <dgm:ruleLst>
            <dgm:rule type="primFontSz" val="5" fact="NaN" max="NaN"/>
          </dgm:ruleLst>
        </dgm:layoutNode>
        <dgm:layoutNode name="parentText" styleLbl="node1">
          <dgm:varLst>
            <dgm:chMax val="1"/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primFontSz" val="65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choose name="Name15">
        <dgm:if name="Name16" axis="self" ptType="node" func="revPos" op="gte" val="2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Process6">
  <dgm:title val=""/>
  <dgm:desc val=""/>
  <dgm:catLst>
    <dgm:cat type="process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L"/>
          <dgm:param type="nodeHorzAlign" val="l"/>
        </dgm:alg>
      </dgm:if>
      <dgm:else name="Name2">
        <dgm:alg type="lin">
          <dgm:param type="linDir" val="from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refFor="ch" refForName="compNode" fact="0.7"/>
      <dgm:constr type="ctrY" for="ch" forName="compNode" refType="h" fact="0.5"/>
      <dgm:constr type="w" for="ch" forName="aSpace" refType="w" fact="0.05"/>
      <dgm:constr type="primFontSz" for="des" forName="childTextHidden" op="equ" val="65"/>
      <dgm:constr type="primFontSz" for="des" forName="parentText" op="equ"/>
    </dgm:constrLst>
    <dgm:ruleLst/>
    <dgm:forEach name="aNodeForEach" axis="ch" ptType="node">
      <dgm:layoutNode name="compNode">
        <dgm:alg type="composite">
          <dgm:param type="ar" val="1.43"/>
        </dgm:alg>
        <dgm:shape xmlns:r="http://schemas.openxmlformats.org/officeDocument/2006/relationships" r:blip="">
          <dgm:adjLst/>
        </dgm:shape>
        <dgm:presOf/>
        <dgm:choose name="Name3">
          <dgm:if name="Name4" func="var" arg="dir" op="equ" val="norm">
            <dgm:constrLst>
              <dgm:constr type="w" for="ch" forName="childTextVisible" refType="w" fact="0.8"/>
              <dgm:constr type="h" for="ch" forName="childTextVisible" refType="h"/>
              <dgm:constr type="r" for="ch" forName="childTextVisible" refType="w"/>
              <dgm:constr type="w" for="ch" forName="childTextHidden" refType="w" fact="0.6"/>
              <dgm:constr type="h" for="ch" forName="childTextHidden" refType="h"/>
              <dgm:constr type="r" for="ch" forName="childTextHidden" refType="w"/>
              <dgm:constr type="l" for="ch" forName="parentText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if>
          <dgm:else name="Name5">
            <dgm:constrLst>
              <dgm:constr type="w" for="ch" forName="childTextVisible" refType="w" fact="0.8"/>
              <dgm:constr type="h" for="ch" forName="childTextVisible" refType="h"/>
              <dgm:constr type="l" for="ch" forName="childTextVisible"/>
              <dgm:constr type="w" for="ch" forName="childTextHidden" refType="w" fact="0.6"/>
              <dgm:constr type="h" for="ch" forName="childTextHidden" refType="h"/>
              <dgm:constr type="l" for="ch" forName="childTextHidden"/>
              <dgm:constr type="r" for="ch" forName="parentText" refType="w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else>
        </dgm:choose>
        <dgm:ruleLst/>
        <dgm:layoutNode name="noGeometry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childTextVisible" styleLbl="bgAccFollowNode1">
          <dgm:varLst>
            <dgm:bulletEnabled val="1"/>
          </dgm:varLst>
          <dgm:alg type="sp"/>
          <dgm:choose name="Name6">
            <dgm:if name="Name7" func="var" arg="dir" op="equ" val="norm">
              <dgm:shape xmlns:r="http://schemas.openxmlformats.org/officeDocument/2006/relationships" type="rightArrow" r:blip="">
                <dgm:adjLst>
                  <dgm:adj idx="1" val="0.7"/>
                  <dgm:adj idx="2" val="0.5"/>
                </dgm:adjLst>
              </dgm:shape>
            </dgm:if>
            <dgm:else name="Name8">
              <dgm:shape xmlns:r="http://schemas.openxmlformats.org/officeDocument/2006/relationships" type="leftArrow" r:blip="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/>
          <dgm:ruleLst/>
        </dgm:layoutNode>
        <dgm:layoutNode name="childTextHidden" styleLbl="bgAccFollowNode1">
          <dgm:choose name="Name9">
            <dgm:if name="Name10" axis="des followSib" ptType="node node" st="1 1" cnt="1 0" func="cnt" op="gte" val="1">
              <dgm:alg type="tx">
                <dgm:param type="stBulletLvl" val="1"/>
                <dgm:param type="txAnchorVertCh" val="mid"/>
              </dgm:alg>
            </dgm:if>
            <dgm:else name="Name11">
              <dgm:alg type="tx">
                <dgm:param type="stBulletLvl" val="2"/>
                <dgm:param type="txAnchorVertCh" val="mid"/>
              </dgm:alg>
            </dgm:else>
          </dgm:choose>
          <dgm:choose name="Name12">
            <dgm:if name="Name13" func="var" arg="dir" op="equ" val="norm">
              <dgm:shape xmlns:r="http://schemas.openxmlformats.org/officeDocument/2006/relationships" type="rightArrow" r:blip="" hideGeom="1">
                <dgm:adjLst>
                  <dgm:adj idx="1" val="0.7"/>
                  <dgm:adj idx="2" val="0.5"/>
                </dgm:adjLst>
              </dgm:shape>
            </dgm:if>
            <dgm:else name="Name14">
              <dgm:shape xmlns:r="http://schemas.openxmlformats.org/officeDocument/2006/relationships" type="leftArrow" r:blip="" hideGeom="1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rMarg" refType="primFontSz" fact="0.1"/>
            <dgm:constr type="lMarg" refType="primFontSz" fact="0.2"/>
          </dgm:constrLst>
          <dgm:ruleLst>
            <dgm:rule type="primFontSz" val="5" fact="NaN" max="NaN"/>
          </dgm:ruleLst>
        </dgm:layoutNode>
        <dgm:layoutNode name="parentText" styleLbl="node1">
          <dgm:varLst>
            <dgm:chMax val="1"/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primFontSz" val="65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choose name="Name15">
        <dgm:if name="Name16" axis="self" ptType="node" func="revPos" op="gte" val="2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Process6">
  <dgm:title val=""/>
  <dgm:desc val=""/>
  <dgm:catLst>
    <dgm:cat type="process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L"/>
          <dgm:param type="nodeHorzAlign" val="l"/>
        </dgm:alg>
      </dgm:if>
      <dgm:else name="Name2">
        <dgm:alg type="lin">
          <dgm:param type="linDir" val="from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refFor="ch" refForName="compNode" fact="0.7"/>
      <dgm:constr type="ctrY" for="ch" forName="compNode" refType="h" fact="0.5"/>
      <dgm:constr type="w" for="ch" forName="aSpace" refType="w" fact="0.05"/>
      <dgm:constr type="primFontSz" for="des" forName="childTextHidden" op="equ" val="65"/>
      <dgm:constr type="primFontSz" for="des" forName="parentText" op="equ"/>
    </dgm:constrLst>
    <dgm:ruleLst/>
    <dgm:forEach name="aNodeForEach" axis="ch" ptType="node">
      <dgm:layoutNode name="compNode">
        <dgm:alg type="composite">
          <dgm:param type="ar" val="1.43"/>
        </dgm:alg>
        <dgm:shape xmlns:r="http://schemas.openxmlformats.org/officeDocument/2006/relationships" r:blip="">
          <dgm:adjLst/>
        </dgm:shape>
        <dgm:presOf/>
        <dgm:choose name="Name3">
          <dgm:if name="Name4" func="var" arg="dir" op="equ" val="norm">
            <dgm:constrLst>
              <dgm:constr type="w" for="ch" forName="childTextVisible" refType="w" fact="0.8"/>
              <dgm:constr type="h" for="ch" forName="childTextVisible" refType="h"/>
              <dgm:constr type="r" for="ch" forName="childTextVisible" refType="w"/>
              <dgm:constr type="w" for="ch" forName="childTextHidden" refType="w" fact="0.6"/>
              <dgm:constr type="h" for="ch" forName="childTextHidden" refType="h"/>
              <dgm:constr type="r" for="ch" forName="childTextHidden" refType="w"/>
              <dgm:constr type="l" for="ch" forName="parentText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if>
          <dgm:else name="Name5">
            <dgm:constrLst>
              <dgm:constr type="w" for="ch" forName="childTextVisible" refType="w" fact="0.8"/>
              <dgm:constr type="h" for="ch" forName="childTextVisible" refType="h"/>
              <dgm:constr type="l" for="ch" forName="childTextVisible"/>
              <dgm:constr type="w" for="ch" forName="childTextHidden" refType="w" fact="0.6"/>
              <dgm:constr type="h" for="ch" forName="childTextHidden" refType="h"/>
              <dgm:constr type="l" for="ch" forName="childTextHidden"/>
              <dgm:constr type="r" for="ch" forName="parentText" refType="w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else>
        </dgm:choose>
        <dgm:ruleLst/>
        <dgm:layoutNode name="noGeometry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childTextVisible" styleLbl="bgAccFollowNode1">
          <dgm:varLst>
            <dgm:bulletEnabled val="1"/>
          </dgm:varLst>
          <dgm:alg type="sp"/>
          <dgm:choose name="Name6">
            <dgm:if name="Name7" func="var" arg="dir" op="equ" val="norm">
              <dgm:shape xmlns:r="http://schemas.openxmlformats.org/officeDocument/2006/relationships" type="rightArrow" r:blip="">
                <dgm:adjLst>
                  <dgm:adj idx="1" val="0.7"/>
                  <dgm:adj idx="2" val="0.5"/>
                </dgm:adjLst>
              </dgm:shape>
            </dgm:if>
            <dgm:else name="Name8">
              <dgm:shape xmlns:r="http://schemas.openxmlformats.org/officeDocument/2006/relationships" type="leftArrow" r:blip="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/>
          <dgm:ruleLst/>
        </dgm:layoutNode>
        <dgm:layoutNode name="childTextHidden" styleLbl="bgAccFollowNode1">
          <dgm:choose name="Name9">
            <dgm:if name="Name10" axis="des followSib" ptType="node node" st="1 1" cnt="1 0" func="cnt" op="gte" val="1">
              <dgm:alg type="tx">
                <dgm:param type="stBulletLvl" val="1"/>
                <dgm:param type="txAnchorVertCh" val="mid"/>
              </dgm:alg>
            </dgm:if>
            <dgm:else name="Name11">
              <dgm:alg type="tx">
                <dgm:param type="stBulletLvl" val="2"/>
                <dgm:param type="txAnchorVertCh" val="mid"/>
              </dgm:alg>
            </dgm:else>
          </dgm:choose>
          <dgm:choose name="Name12">
            <dgm:if name="Name13" func="var" arg="dir" op="equ" val="norm">
              <dgm:shape xmlns:r="http://schemas.openxmlformats.org/officeDocument/2006/relationships" type="rightArrow" r:blip="" hideGeom="1">
                <dgm:adjLst>
                  <dgm:adj idx="1" val="0.7"/>
                  <dgm:adj idx="2" val="0.5"/>
                </dgm:adjLst>
              </dgm:shape>
            </dgm:if>
            <dgm:else name="Name14">
              <dgm:shape xmlns:r="http://schemas.openxmlformats.org/officeDocument/2006/relationships" type="leftArrow" r:blip="" hideGeom="1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rMarg" refType="primFontSz" fact="0.1"/>
            <dgm:constr type="lMarg" refType="primFontSz" fact="0.2"/>
          </dgm:constrLst>
          <dgm:ruleLst>
            <dgm:rule type="primFontSz" val="5" fact="NaN" max="NaN"/>
          </dgm:ruleLst>
        </dgm:layoutNode>
        <dgm:layoutNode name="parentText" styleLbl="node1">
          <dgm:varLst>
            <dgm:chMax val="1"/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primFontSz" val="65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choose name="Name15">
        <dgm:if name="Name16" axis="self" ptType="node" func="revPos" op="gte" val="2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Process6">
  <dgm:title val=""/>
  <dgm:desc val=""/>
  <dgm:catLst>
    <dgm:cat type="process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L"/>
          <dgm:param type="nodeHorzAlign" val="l"/>
        </dgm:alg>
      </dgm:if>
      <dgm:else name="Name2">
        <dgm:alg type="lin">
          <dgm:param type="linDir" val="from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refFor="ch" refForName="compNode" fact="0.7"/>
      <dgm:constr type="ctrY" for="ch" forName="compNode" refType="h" fact="0.5"/>
      <dgm:constr type="w" for="ch" forName="aSpace" refType="w" fact="0.05"/>
      <dgm:constr type="primFontSz" for="des" forName="childTextHidden" op="equ" val="65"/>
      <dgm:constr type="primFontSz" for="des" forName="parentText" op="equ"/>
    </dgm:constrLst>
    <dgm:ruleLst/>
    <dgm:forEach name="aNodeForEach" axis="ch" ptType="node">
      <dgm:layoutNode name="compNode">
        <dgm:alg type="composite">
          <dgm:param type="ar" val="1.43"/>
        </dgm:alg>
        <dgm:shape xmlns:r="http://schemas.openxmlformats.org/officeDocument/2006/relationships" r:blip="">
          <dgm:adjLst/>
        </dgm:shape>
        <dgm:presOf/>
        <dgm:choose name="Name3">
          <dgm:if name="Name4" func="var" arg="dir" op="equ" val="norm">
            <dgm:constrLst>
              <dgm:constr type="w" for="ch" forName="childTextVisible" refType="w" fact="0.8"/>
              <dgm:constr type="h" for="ch" forName="childTextVisible" refType="h"/>
              <dgm:constr type="r" for="ch" forName="childTextVisible" refType="w"/>
              <dgm:constr type="w" for="ch" forName="childTextHidden" refType="w" fact="0.6"/>
              <dgm:constr type="h" for="ch" forName="childTextHidden" refType="h"/>
              <dgm:constr type="r" for="ch" forName="childTextHidden" refType="w"/>
              <dgm:constr type="l" for="ch" forName="parentText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if>
          <dgm:else name="Name5">
            <dgm:constrLst>
              <dgm:constr type="w" for="ch" forName="childTextVisible" refType="w" fact="0.8"/>
              <dgm:constr type="h" for="ch" forName="childTextVisible" refType="h"/>
              <dgm:constr type="l" for="ch" forName="childTextVisible"/>
              <dgm:constr type="w" for="ch" forName="childTextHidden" refType="w" fact="0.6"/>
              <dgm:constr type="h" for="ch" forName="childTextHidden" refType="h"/>
              <dgm:constr type="l" for="ch" forName="childTextHidden"/>
              <dgm:constr type="r" for="ch" forName="parentText" refType="w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else>
        </dgm:choose>
        <dgm:ruleLst/>
        <dgm:layoutNode name="noGeometry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childTextVisible" styleLbl="bgAccFollowNode1">
          <dgm:varLst>
            <dgm:bulletEnabled val="1"/>
          </dgm:varLst>
          <dgm:alg type="sp"/>
          <dgm:choose name="Name6">
            <dgm:if name="Name7" func="var" arg="dir" op="equ" val="norm">
              <dgm:shape xmlns:r="http://schemas.openxmlformats.org/officeDocument/2006/relationships" type="rightArrow" r:blip="">
                <dgm:adjLst>
                  <dgm:adj idx="1" val="0.7"/>
                  <dgm:adj idx="2" val="0.5"/>
                </dgm:adjLst>
              </dgm:shape>
            </dgm:if>
            <dgm:else name="Name8">
              <dgm:shape xmlns:r="http://schemas.openxmlformats.org/officeDocument/2006/relationships" type="leftArrow" r:blip="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/>
          <dgm:ruleLst/>
        </dgm:layoutNode>
        <dgm:layoutNode name="childTextHidden" styleLbl="bgAccFollowNode1">
          <dgm:choose name="Name9">
            <dgm:if name="Name10" axis="des followSib" ptType="node node" st="1 1" cnt="1 0" func="cnt" op="gte" val="1">
              <dgm:alg type="tx">
                <dgm:param type="stBulletLvl" val="1"/>
                <dgm:param type="txAnchorVertCh" val="mid"/>
              </dgm:alg>
            </dgm:if>
            <dgm:else name="Name11">
              <dgm:alg type="tx">
                <dgm:param type="stBulletLvl" val="2"/>
                <dgm:param type="txAnchorVertCh" val="mid"/>
              </dgm:alg>
            </dgm:else>
          </dgm:choose>
          <dgm:choose name="Name12">
            <dgm:if name="Name13" func="var" arg="dir" op="equ" val="norm">
              <dgm:shape xmlns:r="http://schemas.openxmlformats.org/officeDocument/2006/relationships" type="rightArrow" r:blip="" hideGeom="1">
                <dgm:adjLst>
                  <dgm:adj idx="1" val="0.7"/>
                  <dgm:adj idx="2" val="0.5"/>
                </dgm:adjLst>
              </dgm:shape>
            </dgm:if>
            <dgm:else name="Name14">
              <dgm:shape xmlns:r="http://schemas.openxmlformats.org/officeDocument/2006/relationships" type="leftArrow" r:blip="" hideGeom="1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rMarg" refType="primFontSz" fact="0.1"/>
            <dgm:constr type="lMarg" refType="primFontSz" fact="0.2"/>
          </dgm:constrLst>
          <dgm:ruleLst>
            <dgm:rule type="primFontSz" val="5" fact="NaN" max="NaN"/>
          </dgm:ruleLst>
        </dgm:layoutNode>
        <dgm:layoutNode name="parentText" styleLbl="node1">
          <dgm:varLst>
            <dgm:chMax val="1"/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primFontSz" val="65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choose name="Name15">
        <dgm:if name="Name16" axis="self" ptType="node" func="revPos" op="gte" val="2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Process6">
  <dgm:title val=""/>
  <dgm:desc val=""/>
  <dgm:catLst>
    <dgm:cat type="process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L"/>
          <dgm:param type="nodeHorzAlign" val="l"/>
        </dgm:alg>
      </dgm:if>
      <dgm:else name="Name2">
        <dgm:alg type="lin">
          <dgm:param type="linDir" val="from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refFor="ch" refForName="compNode" fact="0.7"/>
      <dgm:constr type="ctrY" for="ch" forName="compNode" refType="h" fact="0.5"/>
      <dgm:constr type="w" for="ch" forName="aSpace" refType="w" fact="0.05"/>
      <dgm:constr type="primFontSz" for="des" forName="childTextHidden" op="equ" val="65"/>
      <dgm:constr type="primFontSz" for="des" forName="parentText" op="equ"/>
    </dgm:constrLst>
    <dgm:ruleLst/>
    <dgm:forEach name="aNodeForEach" axis="ch" ptType="node">
      <dgm:layoutNode name="compNode">
        <dgm:alg type="composite">
          <dgm:param type="ar" val="1.43"/>
        </dgm:alg>
        <dgm:shape xmlns:r="http://schemas.openxmlformats.org/officeDocument/2006/relationships" r:blip="">
          <dgm:adjLst/>
        </dgm:shape>
        <dgm:presOf/>
        <dgm:choose name="Name3">
          <dgm:if name="Name4" func="var" arg="dir" op="equ" val="norm">
            <dgm:constrLst>
              <dgm:constr type="w" for="ch" forName="childTextVisible" refType="w" fact="0.8"/>
              <dgm:constr type="h" for="ch" forName="childTextVisible" refType="h"/>
              <dgm:constr type="r" for="ch" forName="childTextVisible" refType="w"/>
              <dgm:constr type="w" for="ch" forName="childTextHidden" refType="w" fact="0.6"/>
              <dgm:constr type="h" for="ch" forName="childTextHidden" refType="h"/>
              <dgm:constr type="r" for="ch" forName="childTextHidden" refType="w"/>
              <dgm:constr type="l" for="ch" forName="parentText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if>
          <dgm:else name="Name5">
            <dgm:constrLst>
              <dgm:constr type="w" for="ch" forName="childTextVisible" refType="w" fact="0.8"/>
              <dgm:constr type="h" for="ch" forName="childTextVisible" refType="h"/>
              <dgm:constr type="l" for="ch" forName="childTextVisible"/>
              <dgm:constr type="w" for="ch" forName="childTextHidden" refType="w" fact="0.6"/>
              <dgm:constr type="h" for="ch" forName="childTextHidden" refType="h"/>
              <dgm:constr type="l" for="ch" forName="childTextHidden"/>
              <dgm:constr type="r" for="ch" forName="parentText" refType="w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else>
        </dgm:choose>
        <dgm:ruleLst/>
        <dgm:layoutNode name="noGeometry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childTextVisible" styleLbl="bgAccFollowNode1">
          <dgm:varLst>
            <dgm:bulletEnabled val="1"/>
          </dgm:varLst>
          <dgm:alg type="sp"/>
          <dgm:choose name="Name6">
            <dgm:if name="Name7" func="var" arg="dir" op="equ" val="norm">
              <dgm:shape xmlns:r="http://schemas.openxmlformats.org/officeDocument/2006/relationships" type="rightArrow" r:blip="">
                <dgm:adjLst>
                  <dgm:adj idx="1" val="0.7"/>
                  <dgm:adj idx="2" val="0.5"/>
                </dgm:adjLst>
              </dgm:shape>
            </dgm:if>
            <dgm:else name="Name8">
              <dgm:shape xmlns:r="http://schemas.openxmlformats.org/officeDocument/2006/relationships" type="leftArrow" r:blip="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/>
          <dgm:ruleLst/>
        </dgm:layoutNode>
        <dgm:layoutNode name="childTextHidden" styleLbl="bgAccFollowNode1">
          <dgm:choose name="Name9">
            <dgm:if name="Name10" axis="des followSib" ptType="node node" st="1 1" cnt="1 0" func="cnt" op="gte" val="1">
              <dgm:alg type="tx">
                <dgm:param type="stBulletLvl" val="1"/>
                <dgm:param type="txAnchorVertCh" val="mid"/>
              </dgm:alg>
            </dgm:if>
            <dgm:else name="Name11">
              <dgm:alg type="tx">
                <dgm:param type="stBulletLvl" val="2"/>
                <dgm:param type="txAnchorVertCh" val="mid"/>
              </dgm:alg>
            </dgm:else>
          </dgm:choose>
          <dgm:choose name="Name12">
            <dgm:if name="Name13" func="var" arg="dir" op="equ" val="norm">
              <dgm:shape xmlns:r="http://schemas.openxmlformats.org/officeDocument/2006/relationships" type="rightArrow" r:blip="" hideGeom="1">
                <dgm:adjLst>
                  <dgm:adj idx="1" val="0.7"/>
                  <dgm:adj idx="2" val="0.5"/>
                </dgm:adjLst>
              </dgm:shape>
            </dgm:if>
            <dgm:else name="Name14">
              <dgm:shape xmlns:r="http://schemas.openxmlformats.org/officeDocument/2006/relationships" type="leftArrow" r:blip="" hideGeom="1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rMarg" refType="primFontSz" fact="0.1"/>
            <dgm:constr type="lMarg" refType="primFontSz" fact="0.2"/>
          </dgm:constrLst>
          <dgm:ruleLst>
            <dgm:rule type="primFontSz" val="5" fact="NaN" max="NaN"/>
          </dgm:ruleLst>
        </dgm:layoutNode>
        <dgm:layoutNode name="parentText" styleLbl="node1">
          <dgm:varLst>
            <dgm:chMax val="1"/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primFontSz" val="65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choose name="Name15">
        <dgm:if name="Name16" axis="self" ptType="node" func="revPos" op="gte" val="2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Process6">
  <dgm:title val=""/>
  <dgm:desc val=""/>
  <dgm:catLst>
    <dgm:cat type="process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L"/>
          <dgm:param type="nodeHorzAlign" val="l"/>
        </dgm:alg>
      </dgm:if>
      <dgm:else name="Name2">
        <dgm:alg type="lin">
          <dgm:param type="linDir" val="from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refFor="ch" refForName="compNode" fact="0.7"/>
      <dgm:constr type="ctrY" for="ch" forName="compNode" refType="h" fact="0.5"/>
      <dgm:constr type="w" for="ch" forName="aSpace" refType="w" fact="0.05"/>
      <dgm:constr type="primFontSz" for="des" forName="childTextHidden" op="equ" val="65"/>
      <dgm:constr type="primFontSz" for="des" forName="parentText" op="equ"/>
    </dgm:constrLst>
    <dgm:ruleLst/>
    <dgm:forEach name="aNodeForEach" axis="ch" ptType="node">
      <dgm:layoutNode name="compNode">
        <dgm:alg type="composite">
          <dgm:param type="ar" val="1.43"/>
        </dgm:alg>
        <dgm:shape xmlns:r="http://schemas.openxmlformats.org/officeDocument/2006/relationships" r:blip="">
          <dgm:adjLst/>
        </dgm:shape>
        <dgm:presOf/>
        <dgm:choose name="Name3">
          <dgm:if name="Name4" func="var" arg="dir" op="equ" val="norm">
            <dgm:constrLst>
              <dgm:constr type="w" for="ch" forName="childTextVisible" refType="w" fact="0.8"/>
              <dgm:constr type="h" for="ch" forName="childTextVisible" refType="h"/>
              <dgm:constr type="r" for="ch" forName="childTextVisible" refType="w"/>
              <dgm:constr type="w" for="ch" forName="childTextHidden" refType="w" fact="0.6"/>
              <dgm:constr type="h" for="ch" forName="childTextHidden" refType="h"/>
              <dgm:constr type="r" for="ch" forName="childTextHidden" refType="w"/>
              <dgm:constr type="l" for="ch" forName="parentText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if>
          <dgm:else name="Name5">
            <dgm:constrLst>
              <dgm:constr type="w" for="ch" forName="childTextVisible" refType="w" fact="0.8"/>
              <dgm:constr type="h" for="ch" forName="childTextVisible" refType="h"/>
              <dgm:constr type="l" for="ch" forName="childTextVisible"/>
              <dgm:constr type="w" for="ch" forName="childTextHidden" refType="w" fact="0.6"/>
              <dgm:constr type="h" for="ch" forName="childTextHidden" refType="h"/>
              <dgm:constr type="l" for="ch" forName="childTextHidden"/>
              <dgm:constr type="r" for="ch" forName="parentText" refType="w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else>
        </dgm:choose>
        <dgm:ruleLst/>
        <dgm:layoutNode name="noGeometry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childTextVisible" styleLbl="bgAccFollowNode1">
          <dgm:varLst>
            <dgm:bulletEnabled val="1"/>
          </dgm:varLst>
          <dgm:alg type="sp"/>
          <dgm:choose name="Name6">
            <dgm:if name="Name7" func="var" arg="dir" op="equ" val="norm">
              <dgm:shape xmlns:r="http://schemas.openxmlformats.org/officeDocument/2006/relationships" type="rightArrow" r:blip="">
                <dgm:adjLst>
                  <dgm:adj idx="1" val="0.7"/>
                  <dgm:adj idx="2" val="0.5"/>
                </dgm:adjLst>
              </dgm:shape>
            </dgm:if>
            <dgm:else name="Name8">
              <dgm:shape xmlns:r="http://schemas.openxmlformats.org/officeDocument/2006/relationships" type="leftArrow" r:blip="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/>
          <dgm:ruleLst/>
        </dgm:layoutNode>
        <dgm:layoutNode name="childTextHidden" styleLbl="bgAccFollowNode1">
          <dgm:choose name="Name9">
            <dgm:if name="Name10" axis="des followSib" ptType="node node" st="1 1" cnt="1 0" func="cnt" op="gte" val="1">
              <dgm:alg type="tx">
                <dgm:param type="stBulletLvl" val="1"/>
                <dgm:param type="txAnchorVertCh" val="mid"/>
              </dgm:alg>
            </dgm:if>
            <dgm:else name="Name11">
              <dgm:alg type="tx">
                <dgm:param type="stBulletLvl" val="2"/>
                <dgm:param type="txAnchorVertCh" val="mid"/>
              </dgm:alg>
            </dgm:else>
          </dgm:choose>
          <dgm:choose name="Name12">
            <dgm:if name="Name13" func="var" arg="dir" op="equ" val="norm">
              <dgm:shape xmlns:r="http://schemas.openxmlformats.org/officeDocument/2006/relationships" type="rightArrow" r:blip="" hideGeom="1">
                <dgm:adjLst>
                  <dgm:adj idx="1" val="0.7"/>
                  <dgm:adj idx="2" val="0.5"/>
                </dgm:adjLst>
              </dgm:shape>
            </dgm:if>
            <dgm:else name="Name14">
              <dgm:shape xmlns:r="http://schemas.openxmlformats.org/officeDocument/2006/relationships" type="leftArrow" r:blip="" hideGeom="1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rMarg" refType="primFontSz" fact="0.1"/>
            <dgm:constr type="lMarg" refType="primFontSz" fact="0.2"/>
          </dgm:constrLst>
          <dgm:ruleLst>
            <dgm:rule type="primFontSz" val="5" fact="NaN" max="NaN"/>
          </dgm:ruleLst>
        </dgm:layoutNode>
        <dgm:layoutNode name="parentText" styleLbl="node1">
          <dgm:varLst>
            <dgm:chMax val="1"/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primFontSz" val="65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choose name="Name15">
        <dgm:if name="Name16" axis="self" ptType="node" func="revPos" op="gte" val="2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hProcess6">
  <dgm:title val=""/>
  <dgm:desc val=""/>
  <dgm:catLst>
    <dgm:cat type="process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L"/>
          <dgm:param type="nodeHorzAlign" val="l"/>
        </dgm:alg>
      </dgm:if>
      <dgm:else name="Name2">
        <dgm:alg type="lin">
          <dgm:param type="linDir" val="from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refFor="ch" refForName="compNode" fact="0.7"/>
      <dgm:constr type="ctrY" for="ch" forName="compNode" refType="h" fact="0.5"/>
      <dgm:constr type="w" for="ch" forName="aSpace" refType="w" fact="0.05"/>
      <dgm:constr type="primFontSz" for="des" forName="childTextHidden" op="equ" val="65"/>
      <dgm:constr type="primFontSz" for="des" forName="parentText" op="equ"/>
    </dgm:constrLst>
    <dgm:ruleLst/>
    <dgm:forEach name="aNodeForEach" axis="ch" ptType="node">
      <dgm:layoutNode name="compNode">
        <dgm:alg type="composite">
          <dgm:param type="ar" val="1.43"/>
        </dgm:alg>
        <dgm:shape xmlns:r="http://schemas.openxmlformats.org/officeDocument/2006/relationships" r:blip="">
          <dgm:adjLst/>
        </dgm:shape>
        <dgm:presOf/>
        <dgm:choose name="Name3">
          <dgm:if name="Name4" func="var" arg="dir" op="equ" val="norm">
            <dgm:constrLst>
              <dgm:constr type="w" for="ch" forName="childTextVisible" refType="w" fact="0.8"/>
              <dgm:constr type="h" for="ch" forName="childTextVisible" refType="h"/>
              <dgm:constr type="r" for="ch" forName="childTextVisible" refType="w"/>
              <dgm:constr type="w" for="ch" forName="childTextHidden" refType="w" fact="0.6"/>
              <dgm:constr type="h" for="ch" forName="childTextHidden" refType="h"/>
              <dgm:constr type="r" for="ch" forName="childTextHidden" refType="w"/>
              <dgm:constr type="l" for="ch" forName="parentText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if>
          <dgm:else name="Name5">
            <dgm:constrLst>
              <dgm:constr type="w" for="ch" forName="childTextVisible" refType="w" fact="0.8"/>
              <dgm:constr type="h" for="ch" forName="childTextVisible" refType="h"/>
              <dgm:constr type="l" for="ch" forName="childTextVisible"/>
              <dgm:constr type="w" for="ch" forName="childTextHidden" refType="w" fact="0.6"/>
              <dgm:constr type="h" for="ch" forName="childTextHidden" refType="h"/>
              <dgm:constr type="l" for="ch" forName="childTextHidden"/>
              <dgm:constr type="r" for="ch" forName="parentText" refType="w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else>
        </dgm:choose>
        <dgm:ruleLst/>
        <dgm:layoutNode name="noGeometry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childTextVisible" styleLbl="bgAccFollowNode1">
          <dgm:varLst>
            <dgm:bulletEnabled val="1"/>
          </dgm:varLst>
          <dgm:alg type="sp"/>
          <dgm:choose name="Name6">
            <dgm:if name="Name7" func="var" arg="dir" op="equ" val="norm">
              <dgm:shape xmlns:r="http://schemas.openxmlformats.org/officeDocument/2006/relationships" type="rightArrow" r:blip="">
                <dgm:adjLst>
                  <dgm:adj idx="1" val="0.7"/>
                  <dgm:adj idx="2" val="0.5"/>
                </dgm:adjLst>
              </dgm:shape>
            </dgm:if>
            <dgm:else name="Name8">
              <dgm:shape xmlns:r="http://schemas.openxmlformats.org/officeDocument/2006/relationships" type="leftArrow" r:blip="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/>
          <dgm:ruleLst/>
        </dgm:layoutNode>
        <dgm:layoutNode name="childTextHidden" styleLbl="bgAccFollowNode1">
          <dgm:choose name="Name9">
            <dgm:if name="Name10" axis="des followSib" ptType="node node" st="1 1" cnt="1 0" func="cnt" op="gte" val="1">
              <dgm:alg type="tx">
                <dgm:param type="stBulletLvl" val="1"/>
                <dgm:param type="txAnchorVertCh" val="mid"/>
              </dgm:alg>
            </dgm:if>
            <dgm:else name="Name11">
              <dgm:alg type="tx">
                <dgm:param type="stBulletLvl" val="2"/>
                <dgm:param type="txAnchorVertCh" val="mid"/>
              </dgm:alg>
            </dgm:else>
          </dgm:choose>
          <dgm:choose name="Name12">
            <dgm:if name="Name13" func="var" arg="dir" op="equ" val="norm">
              <dgm:shape xmlns:r="http://schemas.openxmlformats.org/officeDocument/2006/relationships" type="rightArrow" r:blip="" hideGeom="1">
                <dgm:adjLst>
                  <dgm:adj idx="1" val="0.7"/>
                  <dgm:adj idx="2" val="0.5"/>
                </dgm:adjLst>
              </dgm:shape>
            </dgm:if>
            <dgm:else name="Name14">
              <dgm:shape xmlns:r="http://schemas.openxmlformats.org/officeDocument/2006/relationships" type="leftArrow" r:blip="" hideGeom="1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rMarg" refType="primFontSz" fact="0.1"/>
            <dgm:constr type="lMarg" refType="primFontSz" fact="0.2"/>
          </dgm:constrLst>
          <dgm:ruleLst>
            <dgm:rule type="primFontSz" val="5" fact="NaN" max="NaN"/>
          </dgm:ruleLst>
        </dgm:layoutNode>
        <dgm:layoutNode name="parentText" styleLbl="node1">
          <dgm:varLst>
            <dgm:chMax val="1"/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primFontSz" val="65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choose name="Name15">
        <dgm:if name="Name16" axis="self" ptType="node" func="revPos" op="gte" val="2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8.png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0.27125</cdr:x>
      <cdr:y>0.12746</cdr:y>
    </cdr:from>
    <cdr:to>
      <cdr:x>0.38236</cdr:x>
      <cdr:y>0.28931</cdr:y>
    </cdr:to>
    <cdr:sp macro="" textlink="">
      <cdr:nvSpPr>
        <cdr:cNvPr id="2" name="文字方塊 1"/>
        <cdr:cNvSpPr txBox="1"/>
      </cdr:nvSpPr>
      <cdr:spPr>
        <a:xfrm xmlns:a="http://schemas.openxmlformats.org/drawingml/2006/main">
          <a:off x="2232248" y="720080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zh-TW" altLang="en-US" sz="1100" dirty="0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0.06954</cdr:x>
      <cdr:y>0</cdr:y>
    </cdr:from>
    <cdr:to>
      <cdr:x>0.2095</cdr:x>
      <cdr:y>0.28153</cdr:y>
    </cdr:to>
    <cdr:sp macro="" textlink="">
      <cdr:nvSpPr>
        <cdr:cNvPr id="2" name="AutoShape 19"/>
        <cdr:cNvSpPr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608159" y="-1340305"/>
          <a:ext cx="1223962" cy="1150937"/>
        </a:xfrm>
        <a:prstGeom xmlns:a="http://schemas.openxmlformats.org/drawingml/2006/main" prst="downArrowCallout">
          <a:avLst>
            <a:gd name="adj1" fmla="val 26586"/>
            <a:gd name="adj2" fmla="val 26586"/>
            <a:gd name="adj3" fmla="val 16667"/>
            <a:gd name="adj4" fmla="val 66667"/>
          </a:avLst>
        </a:prstGeom>
        <a:solidFill xmlns:a="http://schemas.openxmlformats.org/drawingml/2006/main">
          <a:srgbClr val="FFFFFF"/>
        </a:solidFill>
        <a:ln xmlns:a="http://schemas.openxmlformats.org/drawingml/2006/main" w="9525">
          <a:solidFill>
            <a:srgbClr val="000000"/>
          </a:solidFill>
          <a:miter lim="800000"/>
          <a:headEnd/>
          <a:tailEnd/>
        </a:ln>
      </cdr:spPr>
      <cdr:txBody>
        <a:bodyPr xmlns:a="http://schemas.openxmlformats.org/drawingml/2006/main"/>
        <a:lstStyle xmlns:a="http://schemas.openxmlformats.org/drawingml/2006/main">
          <a:defPPr>
            <a:defRPr lang="zh-TW"/>
          </a:defPPr>
          <a:lvl1pPr algn="l" rtl="0" fontAlgn="base">
            <a:spcBef>
              <a:spcPct val="20000"/>
            </a:spcBef>
            <a:spcAft>
              <a:spcPct val="0"/>
            </a:spcAft>
            <a:buSzPct val="75000"/>
            <a:buFont typeface="Wingdings" pitchFamily="2" charset="2"/>
            <a:buChar char="•"/>
            <a:defRPr kumimoji="1" sz="2000" kern="1200">
              <a:solidFill>
                <a:schemeClr val="tx1"/>
              </a:solidFill>
              <a:latin typeface="Arial" charset="0"/>
              <a:ea typeface="標楷體" pitchFamily="65" charset="-120"/>
              <a:cs typeface="+mn-cs"/>
            </a:defRPr>
          </a:lvl1pPr>
          <a:lvl2pPr marL="457200" algn="l" rtl="0" fontAlgn="base">
            <a:spcBef>
              <a:spcPct val="20000"/>
            </a:spcBef>
            <a:spcAft>
              <a:spcPct val="0"/>
            </a:spcAft>
            <a:buSzPct val="75000"/>
            <a:buFont typeface="Wingdings" pitchFamily="2" charset="2"/>
            <a:buChar char="•"/>
            <a:defRPr kumimoji="1" sz="2000" kern="1200">
              <a:solidFill>
                <a:schemeClr val="tx1"/>
              </a:solidFill>
              <a:latin typeface="Arial" charset="0"/>
              <a:ea typeface="標楷體" pitchFamily="65" charset="-120"/>
              <a:cs typeface="+mn-cs"/>
            </a:defRPr>
          </a:lvl2pPr>
          <a:lvl3pPr marL="914400" algn="l" rtl="0" fontAlgn="base">
            <a:spcBef>
              <a:spcPct val="20000"/>
            </a:spcBef>
            <a:spcAft>
              <a:spcPct val="0"/>
            </a:spcAft>
            <a:buSzPct val="75000"/>
            <a:buFont typeface="Wingdings" pitchFamily="2" charset="2"/>
            <a:buChar char="•"/>
            <a:defRPr kumimoji="1" sz="2000" kern="1200">
              <a:solidFill>
                <a:schemeClr val="tx1"/>
              </a:solidFill>
              <a:latin typeface="Arial" charset="0"/>
              <a:ea typeface="標楷體" pitchFamily="65" charset="-120"/>
              <a:cs typeface="+mn-cs"/>
            </a:defRPr>
          </a:lvl3pPr>
          <a:lvl4pPr marL="1371600" algn="l" rtl="0" fontAlgn="base">
            <a:spcBef>
              <a:spcPct val="20000"/>
            </a:spcBef>
            <a:spcAft>
              <a:spcPct val="0"/>
            </a:spcAft>
            <a:buSzPct val="75000"/>
            <a:buFont typeface="Wingdings" pitchFamily="2" charset="2"/>
            <a:buChar char="•"/>
            <a:defRPr kumimoji="1" sz="2000" kern="1200">
              <a:solidFill>
                <a:schemeClr val="tx1"/>
              </a:solidFill>
              <a:latin typeface="Arial" charset="0"/>
              <a:ea typeface="標楷體" pitchFamily="65" charset="-120"/>
              <a:cs typeface="+mn-cs"/>
            </a:defRPr>
          </a:lvl4pPr>
          <a:lvl5pPr marL="1828800" algn="l" rtl="0" fontAlgn="base">
            <a:spcBef>
              <a:spcPct val="20000"/>
            </a:spcBef>
            <a:spcAft>
              <a:spcPct val="0"/>
            </a:spcAft>
            <a:buSzPct val="75000"/>
            <a:buFont typeface="Wingdings" pitchFamily="2" charset="2"/>
            <a:buChar char="•"/>
            <a:defRPr kumimoji="1" sz="2000" kern="1200">
              <a:solidFill>
                <a:schemeClr val="tx1"/>
              </a:solidFill>
              <a:latin typeface="Arial" charset="0"/>
              <a:ea typeface="標楷體" pitchFamily="65" charset="-120"/>
              <a:cs typeface="+mn-cs"/>
            </a:defRPr>
          </a:lvl5pPr>
          <a:lvl6pPr marL="2286000" algn="l" defTabSz="914400" rtl="0" eaLnBrk="1" latinLnBrk="0" hangingPunct="1">
            <a:defRPr kumimoji="1" sz="2000" kern="1200">
              <a:solidFill>
                <a:schemeClr val="tx1"/>
              </a:solidFill>
              <a:latin typeface="Arial" charset="0"/>
              <a:ea typeface="標楷體" pitchFamily="65" charset="-120"/>
              <a:cs typeface="+mn-cs"/>
            </a:defRPr>
          </a:lvl6pPr>
          <a:lvl7pPr marL="2743200" algn="l" defTabSz="914400" rtl="0" eaLnBrk="1" latinLnBrk="0" hangingPunct="1">
            <a:defRPr kumimoji="1" sz="2000" kern="1200">
              <a:solidFill>
                <a:schemeClr val="tx1"/>
              </a:solidFill>
              <a:latin typeface="Arial" charset="0"/>
              <a:ea typeface="標楷體" pitchFamily="65" charset="-120"/>
              <a:cs typeface="+mn-cs"/>
            </a:defRPr>
          </a:lvl7pPr>
          <a:lvl8pPr marL="3200400" algn="l" defTabSz="914400" rtl="0" eaLnBrk="1" latinLnBrk="0" hangingPunct="1">
            <a:defRPr kumimoji="1" sz="2000" kern="1200">
              <a:solidFill>
                <a:schemeClr val="tx1"/>
              </a:solidFill>
              <a:latin typeface="Arial" charset="0"/>
              <a:ea typeface="標楷體" pitchFamily="65" charset="-120"/>
              <a:cs typeface="+mn-cs"/>
            </a:defRPr>
          </a:lvl8pPr>
          <a:lvl9pPr marL="3657600" algn="l" defTabSz="914400" rtl="0" eaLnBrk="1" latinLnBrk="0" hangingPunct="1">
            <a:defRPr kumimoji="1" sz="2000" kern="1200">
              <a:solidFill>
                <a:schemeClr val="tx1"/>
              </a:solidFill>
              <a:latin typeface="Arial" charset="0"/>
              <a:ea typeface="標楷體" pitchFamily="65" charset="-120"/>
              <a:cs typeface="+mn-cs"/>
            </a:defRPr>
          </a:lvl9pPr>
        </a:lstStyle>
        <a:p xmlns:a="http://schemas.openxmlformats.org/drawingml/2006/main">
          <a:pPr>
            <a:lnSpc>
              <a:spcPct val="96000"/>
            </a:lnSpc>
            <a:buNone/>
          </a:pPr>
          <a:r>
            <a:rPr lang="zh-TW" altLang="en-US" sz="2000" b="1" dirty="0">
              <a:latin typeface="微軟正黑體" pitchFamily="34" charset="-120"/>
              <a:ea typeface="微軟正黑體" pitchFamily="34" charset="-120"/>
            </a:rPr>
            <a:t>品管圈</a:t>
          </a:r>
          <a:r>
            <a:rPr lang="en-US" altLang="zh-TW" sz="2000" b="1" dirty="0">
              <a:latin typeface="微軟正黑體" pitchFamily="34" charset="-120"/>
              <a:ea typeface="微軟正黑體" pitchFamily="34" charset="-120"/>
            </a:rPr>
            <a:t>:      </a:t>
          </a:r>
          <a:r>
            <a:rPr lang="zh-TW" altLang="en-US" sz="2000" b="1" dirty="0">
              <a:latin typeface="微軟正黑體" pitchFamily="34" charset="-120"/>
              <a:ea typeface="微軟正黑體" pitchFamily="34" charset="-120"/>
            </a:rPr>
            <a:t>教育訓練</a:t>
          </a:r>
          <a:endParaRPr lang="zh-TW" altLang="en-US" sz="2000" dirty="0">
            <a:latin typeface="微軟正黑體" pitchFamily="34" charset="-120"/>
            <a:ea typeface="微軟正黑體" pitchFamily="34" charset="-120"/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F2143-3300-47EC-A263-9B78BB15A924}" type="datetimeFigureOut">
              <a:rPr lang="zh-TW" altLang="en-US" smtClean="0"/>
              <a:t>2015/7/31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491FB6-C44E-4123-A8D1-FB8FD964F77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843926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投影片圖像版面配置區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18434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kumimoji="0" lang="zh-TW" altLang="en-US" dirty="0">
              <a:latin typeface="Arial Unicode MS" charset="0"/>
              <a:ea typeface="微軟正黑體" charset="0"/>
              <a:cs typeface="微軟正黑體" charset="0"/>
            </a:endParaRPr>
          </a:p>
        </p:txBody>
      </p:sp>
      <p:sp>
        <p:nvSpPr>
          <p:cNvPr id="18435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kumimoji="1" sz="2400">
                <a:solidFill>
                  <a:schemeClr val="tx1"/>
                </a:solidFill>
                <a:latin typeface="Calibri" charset="0"/>
                <a:ea typeface="新細明體" charset="0"/>
                <a:cs typeface="新細明體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Calibri" charset="0"/>
                <a:ea typeface="新細明體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Calibri" charset="0"/>
                <a:ea typeface="新細明體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Calibri" charset="0"/>
                <a:ea typeface="新細明體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Calibri" charset="0"/>
                <a:ea typeface="新細明體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Calibri" charset="0"/>
                <a:ea typeface="新細明體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Calibri" charset="0"/>
                <a:ea typeface="新細明體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Calibri" charset="0"/>
                <a:ea typeface="新細明體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Calibri" charset="0"/>
                <a:ea typeface="新細明體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6BAD650-BB79-364F-8EC1-03370D4DA79D}" type="slidenum">
              <a:rPr kumimoji="0" lang="zh-TW" altLang="en-US" sz="120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kumimoji="0" lang="en-US" altLang="zh-TW" sz="12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491FB6-C44E-4123-A8D1-FB8FD964F776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549922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491FB6-C44E-4123-A8D1-FB8FD964F776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534274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4E2BC7-651E-48BB-9E56-BCD7B362F144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4697609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491FB6-C44E-4123-A8D1-FB8FD964F776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1360676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4E2BC7-651E-48BB-9E56-BCD7B362F144}" type="slidenum">
              <a:rPr lang="zh-TW" altLang="en-US" smtClean="0">
                <a:solidFill>
                  <a:prstClr val="black"/>
                </a:solidFill>
              </a:rPr>
              <a:pPr/>
              <a:t>6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13520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491FB6-C44E-4123-A8D1-FB8FD964F776}" type="slidenum">
              <a:rPr lang="zh-TW" altLang="en-US" smtClean="0"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9741552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dirty="0" smtClean="0"/>
              <a:t>MALDI-TOF</a:t>
            </a:r>
            <a:r>
              <a:rPr lang="zh-TW" altLang="en-US" dirty="0" smtClean="0"/>
              <a:t>與</a:t>
            </a:r>
            <a:r>
              <a:rPr lang="en-US" altLang="zh-TW" dirty="0" smtClean="0"/>
              <a:t>LIS</a:t>
            </a:r>
            <a:r>
              <a:rPr lang="zh-TW" altLang="en-US" dirty="0" smtClean="0"/>
              <a:t>資料的建立與傳輸</a:t>
            </a:r>
            <a:endParaRPr lang="en-US" altLang="zh-TW" dirty="0" smtClean="0"/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491FB6-C44E-4123-A8D1-FB8FD964F776}" type="slidenum">
              <a:rPr lang="zh-TW" altLang="en-US" smtClean="0"/>
              <a:t>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0029013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491FB6-C44E-4123-A8D1-FB8FD964F776}" type="slidenum">
              <a:rPr lang="zh-TW" altLang="en-US" smtClean="0"/>
              <a:t>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718359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491FB6-C44E-4123-A8D1-FB8FD964F776}" type="slidenum">
              <a:rPr lang="zh-TW" altLang="en-US" smtClean="0"/>
              <a:t>10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5727359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491FB6-C44E-4123-A8D1-FB8FD964F776}" type="slidenum">
              <a:rPr lang="zh-TW" altLang="en-US" smtClean="0"/>
              <a:t>11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706042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491FB6-C44E-4123-A8D1-FB8FD964F776}" type="slidenum">
              <a:rPr lang="zh-TW" altLang="en-US" smtClean="0"/>
              <a:t>12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0720284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43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  <p:sp>
        <p:nvSpPr>
          <p:cNvPr id="61444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eaLnBrk="1" hangingPunct="1"/>
            <a:fld id="{462BBC14-7483-4B8B-BD77-393250B7D9F2}" type="slidenum">
              <a:rPr lang="zh-TW" altLang="en-US">
                <a:solidFill>
                  <a:prstClr val="black"/>
                </a:solidFill>
              </a:rPr>
              <a:pPr eaLnBrk="1" hangingPunct="1"/>
              <a:t>13</a:t>
            </a:fld>
            <a:endParaRPr lang="en-US" altLang="zh-TW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 國外</a:t>
            </a:r>
            <a:r>
              <a:rPr lang="en-US" altLang="zh-TW" dirty="0" smtClean="0"/>
              <a:t>: 1997 Clinical Microbiology Reviews,</a:t>
            </a:r>
            <a:r>
              <a:rPr lang="zh-TW" altLang="en-US" dirty="0" smtClean="0"/>
              <a:t>由血培養大師</a:t>
            </a:r>
            <a:r>
              <a:rPr lang="en-US" altLang="zh-TW" dirty="0" smtClean="0"/>
              <a:t>Weinstein</a:t>
            </a:r>
            <a:r>
              <a:rPr lang="zh-TW" altLang="en-US" dirty="0" smtClean="0"/>
              <a:t>團隊發表</a:t>
            </a:r>
            <a:r>
              <a:rPr lang="en-US" altLang="zh-TW" dirty="0" smtClean="0"/>
              <a:t>,</a:t>
            </a:r>
            <a:r>
              <a:rPr lang="zh-TW" altLang="en-US" dirty="0" smtClean="0"/>
              <a:t>十分具有公信力</a:t>
            </a:r>
          </a:p>
          <a:p>
            <a:r>
              <a:rPr lang="zh-TW" altLang="en-US" dirty="0" smtClean="0"/>
              <a:t>下文說到</a:t>
            </a:r>
            <a:r>
              <a:rPr lang="en-US" altLang="zh-TW" dirty="0" smtClean="0"/>
              <a:t>:</a:t>
            </a:r>
            <a:r>
              <a:rPr lang="zh-TW" altLang="en-US" dirty="0" smtClean="0"/>
              <a:t>適當血量對增加微生物培養率對成人及小兒病人同樣重要</a:t>
            </a:r>
            <a:r>
              <a:rPr lang="en-US" altLang="zh-TW" dirty="0" smtClean="0"/>
              <a:t>,</a:t>
            </a:r>
            <a:r>
              <a:rPr lang="zh-TW" altLang="en-US" dirty="0" smtClean="0"/>
              <a:t>的確</a:t>
            </a:r>
            <a:r>
              <a:rPr lang="en-US" altLang="zh-TW" dirty="0" smtClean="0"/>
              <a:t>,</a:t>
            </a:r>
            <a:r>
              <a:rPr lang="zh-TW" altLang="en-US" dirty="0" smtClean="0"/>
              <a:t>血量被視為最佳化血液培養效能之最重要因素</a:t>
            </a:r>
            <a:r>
              <a:rPr lang="en-US" altLang="zh-TW" dirty="0" smtClean="0"/>
              <a:t>,</a:t>
            </a:r>
            <a:r>
              <a:rPr lang="zh-TW" altLang="en-US" dirty="0" smtClean="0"/>
              <a:t>因為在成人菌血症病人體內</a:t>
            </a:r>
            <a:r>
              <a:rPr lang="en-US" altLang="zh-TW" dirty="0" smtClean="0"/>
              <a:t>,</a:t>
            </a:r>
            <a:r>
              <a:rPr lang="zh-TW" altLang="en-US" dirty="0" smtClean="0"/>
              <a:t>菌量很低</a:t>
            </a:r>
            <a:r>
              <a:rPr lang="en-US" altLang="zh-TW" dirty="0" smtClean="0"/>
              <a:t>,</a:t>
            </a:r>
            <a:r>
              <a:rPr lang="zh-TW" altLang="en-US" dirty="0" smtClean="0"/>
              <a:t>通常只有</a:t>
            </a:r>
            <a:r>
              <a:rPr lang="en-US" altLang="zh-TW" dirty="0" smtClean="0"/>
              <a:t>1-10 CFU/ml.</a:t>
            </a:r>
            <a:r>
              <a:rPr lang="zh-TW" altLang="en-US" dirty="0" smtClean="0"/>
              <a:t>文獻指出</a:t>
            </a:r>
            <a:r>
              <a:rPr lang="en-US" altLang="zh-TW" dirty="0" smtClean="0"/>
              <a:t>,</a:t>
            </a:r>
            <a:r>
              <a:rPr lang="zh-TW" altLang="en-US" dirty="0" smtClean="0"/>
              <a:t>對於成人病患</a:t>
            </a:r>
            <a:r>
              <a:rPr lang="en-US" altLang="zh-TW" dirty="0" smtClean="0"/>
              <a:t>,</a:t>
            </a:r>
            <a:r>
              <a:rPr lang="zh-TW" altLang="en-US" dirty="0" smtClean="0"/>
              <a:t>每增加</a:t>
            </a:r>
            <a:r>
              <a:rPr lang="en-US" altLang="zh-TW" dirty="0" smtClean="0"/>
              <a:t>1ml</a:t>
            </a:r>
            <a:r>
              <a:rPr lang="zh-TW" altLang="en-US" dirty="0" smtClean="0"/>
              <a:t>抽血量就會增加</a:t>
            </a:r>
            <a:r>
              <a:rPr lang="en-US" altLang="zh-TW" dirty="0" smtClean="0"/>
              <a:t>3%</a:t>
            </a:r>
            <a:r>
              <a:rPr lang="zh-TW" altLang="en-US" dirty="0" smtClean="0"/>
              <a:t>血液培養陽性率</a:t>
            </a:r>
            <a:r>
              <a:rPr lang="en-US" altLang="zh-TW" dirty="0" smtClean="0"/>
              <a:t>.</a:t>
            </a:r>
            <a:r>
              <a:rPr lang="zh-TW" altLang="en-US" dirty="0" smtClean="0"/>
              <a:t>為了達到這個目標</a:t>
            </a:r>
            <a:r>
              <a:rPr lang="en-US" altLang="zh-TW" dirty="0" smtClean="0"/>
              <a:t>,</a:t>
            </a:r>
            <a:r>
              <a:rPr lang="zh-TW" altLang="en-US" dirty="0" smtClean="0"/>
              <a:t>建議每套血瓶採檢</a:t>
            </a:r>
            <a:r>
              <a:rPr lang="en-US" altLang="zh-TW" dirty="0" smtClean="0"/>
              <a:t>20-30ml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6E664E-E92C-4374-AEA1-5398B6394360}" type="slidenum">
              <a:rPr lang="zh-TW" altLang="en-US" smtClean="0"/>
              <a:t>14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2420632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491FB6-C44E-4123-A8D1-FB8FD964F776}" type="slidenum">
              <a:rPr lang="zh-TW" altLang="en-US" smtClean="0"/>
              <a:t>15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9439645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491FB6-C44E-4123-A8D1-FB8FD964F776}" type="slidenum">
              <a:rPr lang="zh-TW" altLang="en-US" smtClean="0"/>
              <a:t>16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544797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491FB6-C44E-4123-A8D1-FB8FD964F776}" type="slidenum">
              <a:rPr lang="zh-TW" altLang="en-US" smtClean="0"/>
              <a:t>17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2008181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491FB6-C44E-4123-A8D1-FB8FD964F776}" type="slidenum">
              <a:rPr lang="zh-TW" altLang="en-US" smtClean="0"/>
              <a:t>18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4968655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8611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  <p:sp>
        <p:nvSpPr>
          <p:cNvPr id="68612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eaLnBrk="1" hangingPunct="1"/>
            <a:fld id="{01F184C7-F97F-49E0-AC00-05CF27F1F515}" type="slidenum">
              <a:rPr lang="zh-TW" altLang="en-US">
                <a:solidFill>
                  <a:prstClr val="black"/>
                </a:solidFill>
              </a:rPr>
              <a:pPr eaLnBrk="1" hangingPunct="1"/>
              <a:t>19</a:t>
            </a:fld>
            <a:endParaRPr lang="en-US" altLang="zh-TW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3491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  <p:sp>
        <p:nvSpPr>
          <p:cNvPr id="63492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eaLnBrk="1" hangingPunct="1"/>
            <a:fld id="{62C8862F-D69B-4D09-9AB0-FC32A54636F4}" type="slidenum">
              <a:rPr lang="zh-TW" altLang="en-US">
                <a:solidFill>
                  <a:prstClr val="black"/>
                </a:solidFill>
              </a:rPr>
              <a:pPr eaLnBrk="1" hangingPunct="1"/>
              <a:t>20</a:t>
            </a:fld>
            <a:endParaRPr lang="en-US" altLang="zh-TW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備忘稿版面配置區 2"/>
          <p:cNvSpPr>
            <a:spLocks noGrp="1"/>
          </p:cNvSpPr>
          <p:nvPr>
            <p:ph type="body" idx="1"/>
          </p:nvPr>
        </p:nvSpPr>
        <p:spPr>
          <a:xfrm>
            <a:off x="685801" y="4343400"/>
            <a:ext cx="54864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0" rIns="91440" bIns="45720"/>
          <a:lstStyle/>
          <a:p>
            <a:pPr defTabSz="914400"/>
            <a:endParaRPr lang="zh-TW" altLang="en-US" smtClean="0">
              <a:latin typeface="Times New Roman" panose="02020603050405020304" pitchFamily="18" charset="0"/>
            </a:endParaRPr>
          </a:p>
        </p:txBody>
      </p:sp>
      <p:sp>
        <p:nvSpPr>
          <p:cNvPr id="68612" name="投影片編號版面配置區 3"/>
          <p:cNvSpPr txBox="1">
            <a:spLocks noGrp="1"/>
          </p:cNvSpPr>
          <p:nvPr/>
        </p:nvSpPr>
        <p:spPr bwMode="auto">
          <a:xfrm>
            <a:off x="3884614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eaLnBrk="0" hangingPunct="0">
              <a:defRPr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eaLnBrk="0" hangingPunct="0">
              <a:defRPr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eaLnBrk="0" hangingPunct="0">
              <a:defRPr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eaLnBrk="0" hangingPunct="0">
              <a:defRPr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r" defTabSz="914400" eaLnBrk="1" hangingPunct="1">
              <a:buClrTx/>
              <a:buSzTx/>
              <a:buFontTx/>
              <a:buNone/>
            </a:pPr>
            <a:fld id="{DECCC163-F168-42B1-A543-8502632FE67D}" type="slidenum">
              <a:rPr kumimoji="1" lang="zh-TW" altLang="en-US" sz="1200">
                <a:solidFill>
                  <a:schemeClr val="tx1"/>
                </a:solidFill>
              </a:rPr>
              <a:pPr algn="r" defTabSz="914400" eaLnBrk="1" hangingPunct="1">
                <a:buClrTx/>
                <a:buSzTx/>
                <a:buFontTx/>
                <a:buNone/>
              </a:pPr>
              <a:t>21</a:t>
            </a:fld>
            <a:endParaRPr kumimoji="1" lang="en-US" altLang="zh-TW" sz="12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864612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491FB6-C44E-4123-A8D1-FB8FD964F776}" type="slidenum">
              <a:rPr lang="zh-TW" altLang="en-US" smtClean="0"/>
              <a:t>22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5354248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6E664E-E92C-4374-AEA1-5398B6394360}" type="slidenum">
              <a:rPr lang="zh-TW" altLang="en-US" smtClean="0"/>
              <a:t>23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8776849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6E664E-E92C-4374-AEA1-5398B6394360}" type="slidenum">
              <a:rPr lang="zh-TW" altLang="en-US" smtClean="0"/>
              <a:t>24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2461677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6E664E-E92C-4374-AEA1-5398B6394360}" type="slidenum">
              <a:rPr lang="zh-TW" altLang="en-US" smtClean="0"/>
              <a:t>25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5108653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6E664E-E92C-4374-AEA1-5398B6394360}" type="slidenum">
              <a:rPr lang="zh-TW" altLang="en-US" smtClean="0"/>
              <a:t>26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325932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491FB6-C44E-4123-A8D1-FB8FD964F776}" type="slidenum">
              <a:rPr lang="zh-TW" altLang="en-US" smtClean="0"/>
              <a:t>27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2049677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491FB6-C44E-4123-A8D1-FB8FD964F776}" type="slidenum">
              <a:rPr lang="zh-TW" altLang="en-US" smtClean="0"/>
              <a:t>28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4162801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491FB6-C44E-4123-A8D1-FB8FD964F776}" type="slidenum">
              <a:rPr lang="zh-TW" altLang="en-US" smtClean="0"/>
              <a:t>29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6232603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kumimoji="1" sz="2400">
                <a:solidFill>
                  <a:schemeClr val="tx1"/>
                </a:solidFill>
                <a:latin typeface="Calibri" charset="0"/>
                <a:ea typeface="新細明體" charset="0"/>
                <a:cs typeface="新細明體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Calibri" charset="0"/>
                <a:ea typeface="新細明體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Calibri" charset="0"/>
                <a:ea typeface="新細明體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Calibri" charset="0"/>
                <a:ea typeface="新細明體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Calibri" charset="0"/>
                <a:ea typeface="新細明體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Calibri" charset="0"/>
                <a:ea typeface="新細明體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Calibri" charset="0"/>
                <a:ea typeface="新細明體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Calibri" charset="0"/>
                <a:ea typeface="新細明體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Calibri" charset="0"/>
                <a:ea typeface="新細明體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B6A684E-A58C-5A41-97E9-9606D106C435}" type="slidenum">
              <a:rPr lang="en-US" altLang="zh-TW" sz="1200"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30</a:t>
            </a:fld>
            <a:endParaRPr lang="en-US" altLang="zh-TW" sz="1200">
              <a:latin typeface="Arial" charset="0"/>
            </a:endParaRPr>
          </a:p>
        </p:txBody>
      </p:sp>
      <p:sp>
        <p:nvSpPr>
          <p:cNvPr id="24579" name="Rectangle 1"/>
          <p:cNvSpPr>
            <a:spLocks noGrp="1" noRot="1" noChangeAspect="1" noChangeArrowheads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24580" name="Rectangle 2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endParaRPr lang="zh-TW" altLang="en-US">
              <a:latin typeface="Calibri" charset="0"/>
              <a:ea typeface="新細明體" charset="0"/>
            </a:endParaRPr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9pPr>
          </a:lstStyle>
          <a:p>
            <a:pPr eaLnBrk="1" hangingPunct="1"/>
            <a:fld id="{383607C1-6662-3948-8E6E-43793C69DF7E}" type="slidenum">
              <a:rPr kumimoji="0" lang="en-US" altLang="zh-TW">
                <a:latin typeface="Calibri" charset="0"/>
              </a:rPr>
              <a:pPr eaLnBrk="1" hangingPunct="1"/>
              <a:t>31</a:t>
            </a:fld>
            <a:endParaRPr kumimoji="0" lang="en-US" altLang="zh-TW">
              <a:latin typeface="Calibri" charset="0"/>
            </a:endParaRPr>
          </a:p>
        </p:txBody>
      </p:sp>
      <p:sp>
        <p:nvSpPr>
          <p:cNvPr id="71683" name="Rectangle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71684" name="Rectangle 2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endParaRPr lang="zh-TW" altLang="en-US">
              <a:latin typeface="Calibri" charset="0"/>
              <a:ea typeface="新細明體" charset="0"/>
            </a:endParaRPr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9pPr>
          </a:lstStyle>
          <a:p>
            <a:pPr eaLnBrk="1" hangingPunct="1"/>
            <a:fld id="{351620F6-E772-3347-8659-ACACE0D0C227}" type="slidenum">
              <a:rPr kumimoji="0" lang="en-US" altLang="zh-TW">
                <a:latin typeface="Calibri" charset="0"/>
              </a:rPr>
              <a:pPr eaLnBrk="1" hangingPunct="1"/>
              <a:t>32</a:t>
            </a:fld>
            <a:endParaRPr kumimoji="0" lang="en-US" altLang="zh-TW">
              <a:latin typeface="Calibri" charset="0"/>
            </a:endParaRPr>
          </a:p>
        </p:txBody>
      </p:sp>
      <p:sp>
        <p:nvSpPr>
          <p:cNvPr id="72707" name="Rectangle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72708" name="Rectangle 2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endParaRPr lang="zh-TW" altLang="en-US">
              <a:latin typeface="Calibri" charset="0"/>
              <a:ea typeface="新細明體" charset="0"/>
            </a:endParaRPr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9pPr>
          </a:lstStyle>
          <a:p>
            <a:pPr eaLnBrk="1" hangingPunct="1"/>
            <a:fld id="{792061DD-DCF8-354A-8F2B-64C58B3C9BE8}" type="slidenum">
              <a:rPr kumimoji="0" lang="en-US" altLang="zh-TW">
                <a:latin typeface="Calibri" charset="0"/>
              </a:rPr>
              <a:pPr eaLnBrk="1" hangingPunct="1"/>
              <a:t>33</a:t>
            </a:fld>
            <a:endParaRPr kumimoji="0" lang="en-US" altLang="zh-TW">
              <a:latin typeface="Calibri" charset="0"/>
            </a:endParaRPr>
          </a:p>
        </p:txBody>
      </p:sp>
      <p:sp>
        <p:nvSpPr>
          <p:cNvPr id="73731" name="Rectangle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73732" name="Rectangle 2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endParaRPr lang="zh-TW" altLang="en-US">
              <a:latin typeface="Calibri" charset="0"/>
              <a:ea typeface="新細明體" charset="0"/>
            </a:endParaRPr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9pPr>
          </a:lstStyle>
          <a:p>
            <a:pPr eaLnBrk="1" hangingPunct="1"/>
            <a:fld id="{DBE9E3FE-330D-324B-B970-E9A7126E4884}" type="slidenum">
              <a:rPr kumimoji="0" lang="en-US" altLang="zh-TW">
                <a:latin typeface="Calibri" charset="0"/>
              </a:rPr>
              <a:pPr eaLnBrk="1" hangingPunct="1"/>
              <a:t>34</a:t>
            </a:fld>
            <a:endParaRPr kumimoji="0" lang="en-US" altLang="zh-TW">
              <a:latin typeface="Calibri" charset="0"/>
            </a:endParaRPr>
          </a:p>
        </p:txBody>
      </p:sp>
      <p:sp>
        <p:nvSpPr>
          <p:cNvPr id="74755" name="Rectangle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74756" name="Rectangle 2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endParaRPr lang="zh-TW" altLang="en-US">
              <a:latin typeface="Calibri" charset="0"/>
              <a:ea typeface="新細明體" charset="0"/>
            </a:endParaRPr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9pPr>
          </a:lstStyle>
          <a:p>
            <a:pPr eaLnBrk="1" hangingPunct="1"/>
            <a:fld id="{6E65FABA-5AAE-7E4D-A9F8-5AE6241977C6}" type="slidenum">
              <a:rPr kumimoji="0" lang="en-US" altLang="zh-TW">
                <a:latin typeface="Calibri" charset="0"/>
              </a:rPr>
              <a:pPr eaLnBrk="1" hangingPunct="1"/>
              <a:t>35</a:t>
            </a:fld>
            <a:endParaRPr kumimoji="0" lang="en-US" altLang="zh-TW">
              <a:latin typeface="Calibri" charset="0"/>
            </a:endParaRPr>
          </a:p>
        </p:txBody>
      </p:sp>
      <p:sp>
        <p:nvSpPr>
          <p:cNvPr id="75779" name="Rectangle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75780" name="Rectangle 2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endParaRPr lang="zh-TW" altLang="en-US">
              <a:latin typeface="Calibri" charset="0"/>
              <a:ea typeface="新細明體" charset="0"/>
            </a:endParaRPr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9pPr>
          </a:lstStyle>
          <a:p>
            <a:pPr eaLnBrk="1" hangingPunct="1"/>
            <a:fld id="{C01327E5-9A1B-BC4C-BD17-95673E4080F9}" type="slidenum">
              <a:rPr kumimoji="0" lang="en-US" altLang="zh-TW">
                <a:latin typeface="Calibri" charset="0"/>
              </a:rPr>
              <a:pPr eaLnBrk="1" hangingPunct="1"/>
              <a:t>36</a:t>
            </a:fld>
            <a:endParaRPr kumimoji="0" lang="en-US" altLang="zh-TW">
              <a:latin typeface="Calibri" charset="0"/>
            </a:endParaRPr>
          </a:p>
        </p:txBody>
      </p:sp>
      <p:sp>
        <p:nvSpPr>
          <p:cNvPr id="76803" name="Rectangle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76804" name="Rectangle 2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endParaRPr lang="zh-TW" altLang="en-US">
              <a:latin typeface="Calibri" charset="0"/>
              <a:ea typeface="新細明體" charset="0"/>
            </a:endParaRPr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9pPr>
          </a:lstStyle>
          <a:p>
            <a:pPr eaLnBrk="1" hangingPunct="1"/>
            <a:fld id="{2F50CA93-F341-3A48-8D1F-445D46B7A399}" type="slidenum">
              <a:rPr kumimoji="0" lang="en-US" altLang="zh-TW">
                <a:latin typeface="Calibri" charset="0"/>
              </a:rPr>
              <a:pPr eaLnBrk="1" hangingPunct="1"/>
              <a:t>37</a:t>
            </a:fld>
            <a:endParaRPr kumimoji="0" lang="en-US" altLang="zh-TW">
              <a:latin typeface="Calibri" charset="0"/>
            </a:endParaRPr>
          </a:p>
        </p:txBody>
      </p:sp>
      <p:sp>
        <p:nvSpPr>
          <p:cNvPr id="77827" name="Rectangle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77828" name="Rectangle 2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endParaRPr lang="zh-TW" altLang="en-US">
              <a:latin typeface="Calibri" charset="0"/>
              <a:ea typeface="新細明體" charset="0"/>
            </a:endParaRPr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9pPr>
          </a:lstStyle>
          <a:p>
            <a:pPr eaLnBrk="1" hangingPunct="1"/>
            <a:fld id="{EE5088E2-70E1-3A47-8BC7-9D958AF4E5DA}" type="slidenum">
              <a:rPr kumimoji="0" lang="en-US" altLang="zh-TW">
                <a:latin typeface="Calibri" charset="0"/>
              </a:rPr>
              <a:pPr eaLnBrk="1" hangingPunct="1"/>
              <a:t>38</a:t>
            </a:fld>
            <a:endParaRPr kumimoji="0" lang="en-US" altLang="zh-TW">
              <a:latin typeface="Calibri" charset="0"/>
            </a:endParaRPr>
          </a:p>
        </p:txBody>
      </p:sp>
      <p:sp>
        <p:nvSpPr>
          <p:cNvPr id="78851" name="Rectangle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78852" name="Rectangle 2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endParaRPr lang="zh-TW" altLang="en-US">
              <a:latin typeface="Calibri" charset="0"/>
              <a:ea typeface="新細明體" charset="0"/>
            </a:endParaRPr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9pPr>
          </a:lstStyle>
          <a:p>
            <a:pPr eaLnBrk="1" hangingPunct="1"/>
            <a:fld id="{053B0884-B22B-C146-8871-8F0664AEA7A6}" type="slidenum">
              <a:rPr kumimoji="0" lang="en-US" altLang="zh-TW">
                <a:latin typeface="Calibri" charset="0"/>
              </a:rPr>
              <a:pPr eaLnBrk="1" hangingPunct="1"/>
              <a:t>39</a:t>
            </a:fld>
            <a:endParaRPr kumimoji="0" lang="en-US" altLang="zh-TW">
              <a:latin typeface="Calibri" charset="0"/>
            </a:endParaRPr>
          </a:p>
        </p:txBody>
      </p:sp>
      <p:sp>
        <p:nvSpPr>
          <p:cNvPr id="79875" name="Rectangle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79876" name="Rectangle 2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endParaRPr lang="zh-TW" altLang="en-US">
              <a:latin typeface="Calibri" charset="0"/>
              <a:ea typeface="新細明體" charset="0"/>
            </a:endParaRPr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491FB6-C44E-4123-A8D1-FB8FD964F776}" type="slidenum">
              <a:rPr lang="zh-TW" altLang="en-US" smtClean="0"/>
              <a:t>40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17429754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26627" name="Rectangle 2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endParaRPr lang="zh-TW" altLang="en-US">
              <a:latin typeface="Times New Roman" charset="0"/>
              <a:ea typeface="新細明體" charset="0"/>
            </a:endParaRPr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28675" name="Rectangle 2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endParaRPr lang="zh-TW" altLang="en-US">
              <a:latin typeface="Times New Roman" charset="0"/>
              <a:ea typeface="新細明體" charset="0"/>
            </a:endParaRPr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9pPr>
          </a:lstStyle>
          <a:p>
            <a:pPr eaLnBrk="1" hangingPunct="1"/>
            <a:fld id="{F80ABDA6-22F1-A144-BABD-B50CCC7635AE}" type="slidenum">
              <a:rPr kumimoji="0" lang="en-US" altLang="zh-TW">
                <a:latin typeface="Calibri" charset="0"/>
              </a:rPr>
              <a:pPr eaLnBrk="1" hangingPunct="1"/>
              <a:t>43</a:t>
            </a:fld>
            <a:endParaRPr kumimoji="0" lang="en-US" altLang="zh-TW">
              <a:latin typeface="Calibri" charset="0"/>
            </a:endParaRPr>
          </a:p>
        </p:txBody>
      </p:sp>
      <p:sp>
        <p:nvSpPr>
          <p:cNvPr id="86019" name="Rectangle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86020" name="Rectangle 2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endParaRPr lang="zh-TW" altLang="en-US">
              <a:latin typeface="Calibri" charset="0"/>
              <a:ea typeface="新細明體" charset="0"/>
            </a:endParaRPr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491FB6-C44E-4123-A8D1-FB8FD964F776}" type="slidenum">
              <a:rPr lang="zh-TW" altLang="en-US" smtClean="0"/>
              <a:t>44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36373355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491FB6-C44E-4123-A8D1-FB8FD964F776}" type="slidenum">
              <a:rPr lang="zh-TW" altLang="en-US" smtClean="0"/>
              <a:t>45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10430838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491FB6-C44E-4123-A8D1-FB8FD964F776}" type="slidenum">
              <a:rPr lang="zh-TW" altLang="en-US" smtClean="0"/>
              <a:t>46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47330585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491FB6-C44E-4123-A8D1-FB8FD964F776}" type="slidenum">
              <a:rPr lang="zh-TW" altLang="en-US" smtClean="0"/>
              <a:t>47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00226916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491FB6-C44E-4123-A8D1-FB8FD964F776}" type="slidenum">
              <a:rPr lang="zh-TW" altLang="en-US" smtClean="0"/>
              <a:t>48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6689730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491FB6-C44E-4123-A8D1-FB8FD964F776}" type="slidenum">
              <a:rPr lang="zh-TW" altLang="en-US" smtClean="0"/>
              <a:t>49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83594134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491FB6-C44E-4123-A8D1-FB8FD964F776}" type="slidenum">
              <a:rPr lang="zh-TW" altLang="en-US" smtClean="0"/>
              <a:t>50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12084720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491FB6-C44E-4123-A8D1-FB8FD964F776}" type="slidenum">
              <a:rPr lang="zh-TW" altLang="en-US" smtClean="0"/>
              <a:t>51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46193361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491FB6-C44E-4123-A8D1-FB8FD964F776}" type="slidenum">
              <a:rPr lang="zh-TW" altLang="en-US" smtClean="0"/>
              <a:t>52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85448081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491FB6-C44E-4123-A8D1-FB8FD964F776}" type="slidenum">
              <a:rPr lang="zh-TW" altLang="en-US" smtClean="0"/>
              <a:t>53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44458965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491FB6-C44E-4123-A8D1-FB8FD964F776}" type="slidenum">
              <a:rPr lang="zh-TW" altLang="en-US" smtClean="0"/>
              <a:t>54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56941553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491FB6-C44E-4123-A8D1-FB8FD964F776}" type="slidenum">
              <a:rPr lang="zh-TW" altLang="en-US" smtClean="0"/>
              <a:t>55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29107119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491FB6-C44E-4123-A8D1-FB8FD964F776}" type="slidenum">
              <a:rPr lang="zh-TW" altLang="en-US" smtClean="0"/>
              <a:t>56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29871141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zh-TW" baseline="0" dirty="0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52437F-FCE0-4782-A81D-C1E4D31498B7}" type="slidenum">
              <a:rPr lang="zh-TW" altLang="en-US" smtClean="0"/>
              <a:t>57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24067400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491FB6-C44E-4123-A8D1-FB8FD964F776}" type="slidenum">
              <a:rPr lang="zh-TW" altLang="en-US" smtClean="0"/>
              <a:t>58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8415742"/>
      </p:ext>
    </p:extLst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491FB6-C44E-4123-A8D1-FB8FD964F776}" type="slidenum">
              <a:rPr lang="zh-TW" altLang="en-US" smtClean="0"/>
              <a:t>59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03176741"/>
      </p:ext>
    </p:extLst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491FB6-C44E-4123-A8D1-FB8FD964F776}" type="slidenum">
              <a:rPr lang="zh-TW" altLang="en-US" smtClean="0"/>
              <a:t>60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6474242"/>
      </p:ext>
    </p:extLst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491FB6-C44E-4123-A8D1-FB8FD964F776}" type="slidenum">
              <a:rPr lang="zh-TW" altLang="en-US" smtClean="0"/>
              <a:t>61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04070711"/>
      </p:ext>
    </p:extLst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491FB6-C44E-4123-A8D1-FB8FD964F776}" type="slidenum">
              <a:rPr lang="zh-TW" altLang="en-US" smtClean="0"/>
              <a:t>62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23221882"/>
      </p:ext>
    </p:extLst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491FB6-C44E-4123-A8D1-FB8FD964F776}" type="slidenum">
              <a:rPr lang="zh-TW" altLang="en-US" smtClean="0"/>
              <a:t>63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75467946"/>
      </p:ext>
    </p:extLst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491FB6-C44E-4123-A8D1-FB8FD964F776}" type="slidenum">
              <a:rPr lang="zh-TW" altLang="en-US" smtClean="0"/>
              <a:t>64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12323525"/>
      </p:ext>
    </p:extLst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491FB6-C44E-4123-A8D1-FB8FD964F776}" type="slidenum">
              <a:rPr lang="zh-TW" altLang="en-US" smtClean="0"/>
              <a:t>65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696279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ags" Target="../tags/tag3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ags" Target="../tags/tag4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ags" Target="../tags/tag5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ags" Target="../tags/tag6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ags" Target="../tags/tag7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A91B6-1923-48FF-9E7E-37876FDE0611}" type="datetime1">
              <a:rPr lang="zh-TW" altLang="en-US" smtClean="0"/>
              <a:t>2015/7/31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640D4-7549-44D5-A461-F90AA298504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176187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BE15E-8237-4D21-A273-54A6D9A2B8FA}" type="datetime1">
              <a:rPr lang="zh-TW" altLang="en-US" smtClean="0"/>
              <a:t>2015/7/31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640D4-7549-44D5-A461-F90AA298504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866506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7DEE0-BE29-4A62-BDCA-034BA0A57854}" type="datetime1">
              <a:rPr lang="zh-TW" altLang="en-US" smtClean="0"/>
              <a:t>2015/7/31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640D4-7549-44D5-A461-F90AA298504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877406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3A557-8E3F-42A9-8E54-D093763BDB19}" type="datetime1">
              <a:rPr lang="zh-TW" altLang="en-US" smtClean="0"/>
              <a:t>2015/7/31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640D4-7549-44D5-A461-F90AA298504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897164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A5F58-317A-4346-A459-FBB17D6160FA}" type="datetime1">
              <a:rPr lang="zh-TW" altLang="en-US" smtClean="0"/>
              <a:t>2015/7/31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640D4-7549-44D5-A461-F90AA298504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01268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9AE4B7-1A05-4711-9500-36D9AE8AFE6D}" type="datetime1">
              <a:rPr lang="zh-TW" altLang="en-US" smtClean="0"/>
              <a:t>2015/7/31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640D4-7549-44D5-A461-F90AA298504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111977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B3D2E-A8C2-4C50-9F3C-9C630474AD87}" type="datetime1">
              <a:rPr lang="zh-TW" altLang="en-US" smtClean="0"/>
              <a:t>2015/7/31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640D4-7549-44D5-A461-F90AA2985044}" type="slidenum">
              <a:rPr lang="zh-TW" altLang="en-US" smtClean="0"/>
              <a:t>‹#›</a:t>
            </a:fld>
            <a:endParaRPr lang="zh-TW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971228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DA6D55-168E-429C-A8CC-13F5957255CD}" type="datetime1">
              <a:rPr lang="zh-TW" altLang="en-US" smtClean="0"/>
              <a:t>2015/7/31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640D4-7549-44D5-A461-F90AA298504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001442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3CE27-A16A-47BC-BEC8-27465A250D31}" type="datetime1">
              <a:rPr lang="zh-TW" altLang="en-US" smtClean="0"/>
              <a:t>2015/7/31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640D4-7549-44D5-A461-F90AA298504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392175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7B220E-EDFD-4486-80C4-CD4944248B1B}" type="datetime1">
              <a:rPr lang="zh-TW" altLang="en-US" smtClean="0"/>
              <a:t>2015/7/31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640D4-7549-44D5-A461-F90AA298504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011093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48F78B-AFAE-448B-80F8-215F9358C56D}" type="datetime1">
              <a:rPr lang="zh-TW" altLang="en-US" smtClean="0"/>
              <a:t>2015/7/31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640D4-7549-44D5-A461-F90AA298504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691833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標題及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128588"/>
            <a:ext cx="8226425" cy="1433512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表格版面配置區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6425" cy="4522788"/>
          </a:xfrm>
        </p:spPr>
        <p:txBody>
          <a:bodyPr/>
          <a:lstStyle/>
          <a:p>
            <a:pPr lvl="0"/>
            <a:endParaRPr lang="zh-TW" altLang="en-US" noProof="0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A210C40-D9AB-4591-B2F7-D5DBBD9257EA}" type="datetime1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t>2015/7/31</a:t>
            </a:fld>
            <a:endParaRPr lang="en-US" altLang="zh-TW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zh-TW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BAB7B4-A0B0-49B5-9A52-08A04359EFF7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898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r>
              <a:rPr kumimoji="1" lang="zh-TW" altLang="en-US" smtClean="0"/>
              <a:t>按一下以編輯母片標題樣式</a:t>
            </a:r>
            <a:endParaRPr kumimoji="1" lang="zh-TW" altLang="en-US"/>
          </a:p>
        </p:txBody>
      </p:sp>
      <p:sp>
        <p:nvSpPr>
          <p:cNvPr id="3" name="子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zh-TW" altLang="en-US" smtClean="0"/>
              <a:t>按一下以編輯母片子標題樣式</a:t>
            </a:r>
            <a:endParaRPr kumimoji="1"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97C92-B19A-44E6-9C9A-2E17F1B63D21}" type="datetime1">
              <a:rPr kumimoji="1" lang="zh-TW" altLang="en-US" smtClean="0">
                <a:solidFill>
                  <a:prstClr val="black">
                    <a:tint val="75000"/>
                  </a:prstClr>
                </a:solidFill>
              </a:rPr>
              <a:t>2015/7/31</a:t>
            </a:fld>
            <a:endParaRPr kumimoji="1"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8F3201-C4CB-C94A-9E97-66551EEA3D0E}" type="slidenum">
              <a:rPr kumimoji="1"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kumimoji="1"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07510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r>
              <a:rPr kumimoji="1" lang="zh-TW" altLang="en-US" dirty="0" smtClean="0"/>
              <a:t>按一下以編輯母片標題樣式</a:t>
            </a:r>
            <a:endParaRPr kumimoji="1"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5pPr>
          </a:lstStyle>
          <a:p>
            <a:pPr lvl="0"/>
            <a:r>
              <a:rPr kumimoji="1" lang="zh-TW" altLang="en-US" smtClean="0"/>
              <a:t>按一下以編輯母片文字樣式</a:t>
            </a:r>
          </a:p>
          <a:p>
            <a:pPr lvl="1"/>
            <a:r>
              <a:rPr kumimoji="1" lang="zh-TW" altLang="en-US" smtClean="0"/>
              <a:t>第二層</a:t>
            </a:r>
          </a:p>
          <a:p>
            <a:pPr lvl="2"/>
            <a:r>
              <a:rPr kumimoji="1" lang="zh-TW" altLang="en-US" smtClean="0"/>
              <a:t>第三層</a:t>
            </a:r>
          </a:p>
          <a:p>
            <a:pPr lvl="3"/>
            <a:r>
              <a:rPr kumimoji="1" lang="zh-TW" altLang="en-US" smtClean="0"/>
              <a:t>第四層</a:t>
            </a:r>
          </a:p>
          <a:p>
            <a:pPr lvl="4"/>
            <a:r>
              <a:rPr kumimoji="1" lang="zh-TW" altLang="en-US" smtClean="0"/>
              <a:t>第五層</a:t>
            </a:r>
            <a:endParaRPr kumimoji="1"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89BFAD-18E7-4EAB-8589-2C11C8E4ED39}" type="datetime1">
              <a:rPr kumimoji="1" lang="zh-TW" altLang="en-US" smtClean="0">
                <a:solidFill>
                  <a:prstClr val="black">
                    <a:tint val="75000"/>
                  </a:prstClr>
                </a:solidFill>
              </a:rPr>
              <a:t>2015/7/31</a:t>
            </a:fld>
            <a:endParaRPr kumimoji="1"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8F3201-C4CB-C94A-9E97-66551EEA3D0E}" type="slidenum">
              <a:rPr kumimoji="1"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kumimoji="1"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55535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zh-TW" altLang="en-US" smtClean="0"/>
              <a:t>按一下以編輯母片標題樣式</a:t>
            </a:r>
            <a:endParaRPr kumimoji="1"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6AFB2-8026-4AC0-A55F-4C5DCD0D4073}" type="datetime1">
              <a:rPr kumimoji="1" lang="zh-TW" altLang="en-US" smtClean="0">
                <a:solidFill>
                  <a:prstClr val="black">
                    <a:tint val="75000"/>
                  </a:prstClr>
                </a:solidFill>
              </a:rPr>
              <a:t>2015/7/31</a:t>
            </a:fld>
            <a:endParaRPr kumimoji="1"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8F3201-C4CB-C94A-9E97-66551EEA3D0E}" type="slidenum">
              <a:rPr kumimoji="1"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kumimoji="1"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3661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TW" altLang="en-US" smtClean="0"/>
              <a:t>按一下以編輯母片標題樣式</a:t>
            </a:r>
            <a:endParaRPr kumimoji="1"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zh-TW" altLang="en-US" smtClean="0"/>
              <a:t>按一下以編輯母片文字樣式</a:t>
            </a:r>
          </a:p>
          <a:p>
            <a:pPr lvl="1"/>
            <a:r>
              <a:rPr kumimoji="1" lang="zh-TW" altLang="en-US" smtClean="0"/>
              <a:t>第二層</a:t>
            </a:r>
          </a:p>
          <a:p>
            <a:pPr lvl="2"/>
            <a:r>
              <a:rPr kumimoji="1" lang="zh-TW" altLang="en-US" smtClean="0"/>
              <a:t>第三層</a:t>
            </a:r>
          </a:p>
          <a:p>
            <a:pPr lvl="3"/>
            <a:r>
              <a:rPr kumimoji="1" lang="zh-TW" altLang="en-US" smtClean="0"/>
              <a:t>第四層</a:t>
            </a:r>
          </a:p>
          <a:p>
            <a:pPr lvl="4"/>
            <a:r>
              <a:rPr kumimoji="1" lang="zh-TW" altLang="en-US" smtClean="0"/>
              <a:t>第五層</a:t>
            </a:r>
            <a:endParaRPr kumimoji="1"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zh-TW" altLang="en-US" smtClean="0"/>
              <a:t>按一下以編輯母片文字樣式</a:t>
            </a:r>
          </a:p>
          <a:p>
            <a:pPr lvl="1"/>
            <a:r>
              <a:rPr kumimoji="1" lang="zh-TW" altLang="en-US" smtClean="0"/>
              <a:t>第二層</a:t>
            </a:r>
          </a:p>
          <a:p>
            <a:pPr lvl="2"/>
            <a:r>
              <a:rPr kumimoji="1" lang="zh-TW" altLang="en-US" smtClean="0"/>
              <a:t>第三層</a:t>
            </a:r>
          </a:p>
          <a:p>
            <a:pPr lvl="3"/>
            <a:r>
              <a:rPr kumimoji="1" lang="zh-TW" altLang="en-US" smtClean="0"/>
              <a:t>第四層</a:t>
            </a:r>
          </a:p>
          <a:p>
            <a:pPr lvl="4"/>
            <a:r>
              <a:rPr kumimoji="1" lang="zh-TW" altLang="en-US" smtClean="0"/>
              <a:t>第五層</a:t>
            </a:r>
            <a:endParaRPr kumimoji="1"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8D419-28A5-472D-9D60-5CAD1CB46D7B}" type="datetime1">
              <a:rPr kumimoji="1" lang="zh-TW" altLang="en-US" smtClean="0">
                <a:solidFill>
                  <a:prstClr val="black">
                    <a:tint val="75000"/>
                  </a:prstClr>
                </a:solidFill>
              </a:rPr>
              <a:t>2015/7/31</a:t>
            </a:fld>
            <a:endParaRPr kumimoji="1"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8F3201-C4CB-C94A-9E97-66551EEA3D0E}" type="slidenum">
              <a:rPr kumimoji="1"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kumimoji="1"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94408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zh-TW" altLang="en-US" smtClean="0"/>
              <a:t>按一下以編輯母片標題樣式</a:t>
            </a:r>
            <a:endParaRPr kumimoji="1"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zh-TW" altLang="en-US" smtClean="0"/>
              <a:t>按一下以編輯母片文字樣式</a:t>
            </a:r>
          </a:p>
          <a:p>
            <a:pPr lvl="1"/>
            <a:r>
              <a:rPr kumimoji="1" lang="zh-TW" altLang="en-US" smtClean="0"/>
              <a:t>第二層</a:t>
            </a:r>
          </a:p>
          <a:p>
            <a:pPr lvl="2"/>
            <a:r>
              <a:rPr kumimoji="1" lang="zh-TW" altLang="en-US" smtClean="0"/>
              <a:t>第三層</a:t>
            </a:r>
          </a:p>
          <a:p>
            <a:pPr lvl="3"/>
            <a:r>
              <a:rPr kumimoji="1" lang="zh-TW" altLang="en-US" smtClean="0"/>
              <a:t>第四層</a:t>
            </a:r>
          </a:p>
          <a:p>
            <a:pPr lvl="4"/>
            <a:r>
              <a:rPr kumimoji="1" lang="zh-TW" altLang="en-US" smtClean="0"/>
              <a:t>第五層</a:t>
            </a:r>
            <a:endParaRPr kumimoji="1"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zh-TW" altLang="en-US" smtClean="0"/>
              <a:t>按一下以編輯母片文字樣式</a:t>
            </a:r>
          </a:p>
          <a:p>
            <a:pPr lvl="1"/>
            <a:r>
              <a:rPr kumimoji="1" lang="zh-TW" altLang="en-US" smtClean="0"/>
              <a:t>第二層</a:t>
            </a:r>
          </a:p>
          <a:p>
            <a:pPr lvl="2"/>
            <a:r>
              <a:rPr kumimoji="1" lang="zh-TW" altLang="en-US" smtClean="0"/>
              <a:t>第三層</a:t>
            </a:r>
          </a:p>
          <a:p>
            <a:pPr lvl="3"/>
            <a:r>
              <a:rPr kumimoji="1" lang="zh-TW" altLang="en-US" smtClean="0"/>
              <a:t>第四層</a:t>
            </a:r>
          </a:p>
          <a:p>
            <a:pPr lvl="4"/>
            <a:r>
              <a:rPr kumimoji="1" lang="zh-TW" altLang="en-US" smtClean="0"/>
              <a:t>第五層</a:t>
            </a:r>
            <a:endParaRPr kumimoji="1"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C5193-2821-4AB1-890D-73FCDABC5B82}" type="datetime1">
              <a:rPr kumimoji="1" lang="zh-TW" altLang="en-US" smtClean="0">
                <a:solidFill>
                  <a:prstClr val="black">
                    <a:tint val="75000"/>
                  </a:prstClr>
                </a:solidFill>
              </a:rPr>
              <a:t>2015/7/31</a:t>
            </a:fld>
            <a:endParaRPr kumimoji="1"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8F3201-C4CB-C94A-9E97-66551EEA3D0E}" type="slidenum">
              <a:rPr kumimoji="1"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kumimoji="1"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851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TW" altLang="en-US" smtClean="0"/>
              <a:t>按一下以編輯母片標題樣式</a:t>
            </a:r>
            <a:endParaRPr kumimoji="1"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341A5-2256-443E-8603-8ED211B8F3BF}" type="datetime1">
              <a:rPr kumimoji="1" lang="zh-TW" altLang="en-US" smtClean="0">
                <a:solidFill>
                  <a:prstClr val="black">
                    <a:tint val="75000"/>
                  </a:prstClr>
                </a:solidFill>
              </a:rPr>
              <a:t>2015/7/31</a:t>
            </a:fld>
            <a:endParaRPr kumimoji="1"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8F3201-C4CB-C94A-9E97-66551EEA3D0E}" type="slidenum">
              <a:rPr kumimoji="1"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kumimoji="1"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20463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F760D6-702C-4756-BA8C-C402B4A07480}" type="datetime1">
              <a:rPr kumimoji="1" lang="zh-TW" altLang="en-US" smtClean="0">
                <a:solidFill>
                  <a:prstClr val="black">
                    <a:tint val="75000"/>
                  </a:prstClr>
                </a:solidFill>
              </a:rPr>
              <a:t>2015/7/31</a:t>
            </a:fld>
            <a:endParaRPr kumimoji="1"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8F3201-C4CB-C94A-9E97-66551EEA3D0E}" type="slidenum">
              <a:rPr kumimoji="1"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kumimoji="1"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6426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zh-TW" altLang="en-US" smtClean="0"/>
              <a:t>按一下以編輯母片標題樣式</a:t>
            </a:r>
            <a:endParaRPr kumimoji="1"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zh-TW" altLang="en-US" smtClean="0"/>
              <a:t>按一下以編輯母片文字樣式</a:t>
            </a:r>
          </a:p>
          <a:p>
            <a:pPr lvl="1"/>
            <a:r>
              <a:rPr kumimoji="1" lang="zh-TW" altLang="en-US" smtClean="0"/>
              <a:t>第二層</a:t>
            </a:r>
          </a:p>
          <a:p>
            <a:pPr lvl="2"/>
            <a:r>
              <a:rPr kumimoji="1" lang="zh-TW" altLang="en-US" smtClean="0"/>
              <a:t>第三層</a:t>
            </a:r>
          </a:p>
          <a:p>
            <a:pPr lvl="3"/>
            <a:r>
              <a:rPr kumimoji="1" lang="zh-TW" altLang="en-US" smtClean="0"/>
              <a:t>第四層</a:t>
            </a:r>
          </a:p>
          <a:p>
            <a:pPr lvl="4"/>
            <a:r>
              <a:rPr kumimoji="1" lang="zh-TW" altLang="en-US" smtClean="0"/>
              <a:t>第五層</a:t>
            </a:r>
            <a:endParaRPr kumimoji="1"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12E315-8380-4DA3-AC40-7EBF3EA125C2}" type="datetime1">
              <a:rPr kumimoji="1" lang="zh-TW" altLang="en-US" smtClean="0">
                <a:solidFill>
                  <a:prstClr val="black">
                    <a:tint val="75000"/>
                  </a:prstClr>
                </a:solidFill>
              </a:rPr>
              <a:t>2015/7/31</a:t>
            </a:fld>
            <a:endParaRPr kumimoji="1"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8F3201-C4CB-C94A-9E97-66551EEA3D0E}" type="slidenum">
              <a:rPr kumimoji="1"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kumimoji="1"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6253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zh-TW" altLang="en-US" smtClean="0"/>
              <a:t>按一下以編輯母片標題樣式</a:t>
            </a:r>
            <a:endParaRPr kumimoji="1"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1" lang="zh-TW" altLang="en-US" smtClean="0"/>
              <a:t>將圖片拖曳至版面配置區或按一下圖示以新增</a:t>
            </a:r>
            <a:endParaRPr kumimoji="1"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7C71AB-CC3B-4036-B045-C3ABF68CDB1A}" type="datetime1">
              <a:rPr kumimoji="1" lang="zh-TW" altLang="en-US" smtClean="0">
                <a:solidFill>
                  <a:prstClr val="black">
                    <a:tint val="75000"/>
                  </a:prstClr>
                </a:solidFill>
              </a:rPr>
              <a:t>2015/7/31</a:t>
            </a:fld>
            <a:endParaRPr kumimoji="1"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8F3201-C4CB-C94A-9E97-66551EEA3D0E}" type="slidenum">
              <a:rPr kumimoji="1"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kumimoji="1"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5967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TW" altLang="en-US" smtClean="0"/>
              <a:t>按一下以編輯母片標題樣式</a:t>
            </a:r>
            <a:endParaRPr kumimoji="1"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zh-TW" altLang="en-US" smtClean="0"/>
              <a:t>按一下以編輯母片文字樣式</a:t>
            </a:r>
          </a:p>
          <a:p>
            <a:pPr lvl="1"/>
            <a:r>
              <a:rPr kumimoji="1" lang="zh-TW" altLang="en-US" smtClean="0"/>
              <a:t>第二層</a:t>
            </a:r>
          </a:p>
          <a:p>
            <a:pPr lvl="2"/>
            <a:r>
              <a:rPr kumimoji="1" lang="zh-TW" altLang="en-US" smtClean="0"/>
              <a:t>第三層</a:t>
            </a:r>
          </a:p>
          <a:p>
            <a:pPr lvl="3"/>
            <a:r>
              <a:rPr kumimoji="1" lang="zh-TW" altLang="en-US" smtClean="0"/>
              <a:t>第四層</a:t>
            </a:r>
          </a:p>
          <a:p>
            <a:pPr lvl="4"/>
            <a:r>
              <a:rPr kumimoji="1" lang="zh-TW" altLang="en-US" smtClean="0"/>
              <a:t>第五層</a:t>
            </a:r>
            <a:endParaRPr kumimoji="1"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EA5A1-ACF5-41D2-BB62-AA49ADF3AA68}" type="datetime1">
              <a:rPr kumimoji="1" lang="zh-TW" altLang="en-US" smtClean="0">
                <a:solidFill>
                  <a:prstClr val="black">
                    <a:tint val="75000"/>
                  </a:prstClr>
                </a:solidFill>
              </a:rPr>
              <a:t>2015/7/31</a:t>
            </a:fld>
            <a:endParaRPr kumimoji="1"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8F3201-C4CB-C94A-9E97-66551EEA3D0E}" type="slidenum">
              <a:rPr kumimoji="1"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kumimoji="1"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8341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垂直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1" lang="zh-TW" altLang="en-US" smtClean="0"/>
              <a:t>按一下以編輯母片標題樣式</a:t>
            </a:r>
            <a:endParaRPr kumimoji="1"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kumimoji="1" lang="zh-TW" altLang="en-US" smtClean="0"/>
              <a:t>按一下以編輯母片文字樣式</a:t>
            </a:r>
          </a:p>
          <a:p>
            <a:pPr lvl="1"/>
            <a:r>
              <a:rPr kumimoji="1" lang="zh-TW" altLang="en-US" smtClean="0"/>
              <a:t>第二層</a:t>
            </a:r>
          </a:p>
          <a:p>
            <a:pPr lvl="2"/>
            <a:r>
              <a:rPr kumimoji="1" lang="zh-TW" altLang="en-US" smtClean="0"/>
              <a:t>第三層</a:t>
            </a:r>
          </a:p>
          <a:p>
            <a:pPr lvl="3"/>
            <a:r>
              <a:rPr kumimoji="1" lang="zh-TW" altLang="en-US" smtClean="0"/>
              <a:t>第四層</a:t>
            </a:r>
          </a:p>
          <a:p>
            <a:pPr lvl="4"/>
            <a:r>
              <a:rPr kumimoji="1" lang="zh-TW" altLang="en-US" smtClean="0"/>
              <a:t>第五層</a:t>
            </a:r>
            <a:endParaRPr kumimoji="1"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8382-0D79-407C-A67A-61194D160F0B}" type="datetime1">
              <a:rPr kumimoji="1" lang="zh-TW" altLang="en-US" smtClean="0">
                <a:solidFill>
                  <a:prstClr val="black">
                    <a:tint val="75000"/>
                  </a:prstClr>
                </a:solidFill>
              </a:rPr>
              <a:t>2015/7/31</a:t>
            </a:fld>
            <a:endParaRPr kumimoji="1"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8F3201-C4CB-C94A-9E97-66551EEA3D0E}" type="slidenum">
              <a:rPr kumimoji="1"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kumimoji="1"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8511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Slide, Alt.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43000"/>
            <a:ext cx="7543800" cy="990727"/>
          </a:xfrm>
        </p:spPr>
        <p:txBody>
          <a:bodyPr bIns="0"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61760" cy="762000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 按一下以編輯母片子標題樣式</a:t>
            </a:r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3"/>
          </p:nvPr>
        </p:nvSpPr>
        <p:spPr>
          <a:xfrm>
            <a:off x="685801" y="2133600"/>
            <a:ext cx="7543800" cy="990600"/>
          </a:xfrm>
        </p:spPr>
        <p:txBody>
          <a:bodyPr tIns="0">
            <a:noAutofit/>
          </a:bodyPr>
          <a:lstStyle>
            <a:lvl1pPr marL="0" indent="0" algn="l">
              <a:buNone/>
              <a:defRPr sz="3600" spc="-100" baseline="0">
                <a:solidFill>
                  <a:schemeClr val="tx2"/>
                </a:solidFill>
                <a:latin typeface="+mj-lt"/>
              </a:defRPr>
            </a:lvl1pPr>
            <a:lvl2pPr marL="411480" indent="0">
              <a:buNone/>
              <a:defRPr/>
            </a:lvl2pPr>
            <a:lvl3pPr marL="777240" indent="0">
              <a:buNone/>
              <a:defRPr/>
            </a:lvl3pPr>
            <a:lvl4pPr marL="1051560" indent="0">
              <a:buNone/>
              <a:defRPr/>
            </a:lvl4pPr>
            <a:lvl5pPr marL="1325880" indent="0">
              <a:buNone/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4"/>
          </p:nvPr>
        </p:nvSpPr>
        <p:spPr>
          <a:xfrm>
            <a:off x="1371600" y="5715000"/>
            <a:ext cx="6477000" cy="76200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2000">
                <a:solidFill>
                  <a:srgbClr val="8E8D8C"/>
                </a:solidFill>
              </a:defRPr>
            </a:lvl1pPr>
            <a:lvl2pPr marL="411480" indent="0">
              <a:buNone/>
              <a:defRPr>
                <a:solidFill>
                  <a:srgbClr val="8E8D8C"/>
                </a:solidFill>
              </a:defRPr>
            </a:lvl2pPr>
            <a:lvl3pPr marL="777240" indent="0">
              <a:buNone/>
              <a:defRPr>
                <a:solidFill>
                  <a:srgbClr val="8E8D8C"/>
                </a:solidFill>
              </a:defRPr>
            </a:lvl3pPr>
            <a:lvl4pPr marL="1051560" indent="0">
              <a:buNone/>
              <a:defRPr>
                <a:solidFill>
                  <a:srgbClr val="8E8D8C"/>
                </a:solidFill>
              </a:defRPr>
            </a:lvl4pPr>
            <a:lvl5pPr marL="1325880" indent="0">
              <a:buNone/>
              <a:defRPr>
                <a:solidFill>
                  <a:srgbClr val="8E8D8C"/>
                </a:solidFill>
              </a:defRPr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5"/>
          </p:nvPr>
        </p:nvSpPr>
        <p:spPr>
          <a:xfrm>
            <a:off x="3311525" y="4721225"/>
            <a:ext cx="2530475" cy="876300"/>
          </a:xfrm>
        </p:spPr>
        <p:txBody>
          <a:bodyPr rtlCol="0" anchor="ctr">
            <a:normAutofit/>
          </a:bodyPr>
          <a:lstStyle>
            <a:lvl1pPr algn="ctr">
              <a:defRPr lang="en-US" sz="1600" baseline="0" dirty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/>
            <a:r>
              <a:rPr lang="zh-TW" altLang="en-US" noProof="0" smtClean="0"/>
              <a:t>按一下圖示以新增圖片</a:t>
            </a:r>
            <a:endParaRPr lang="en-US" noProof="0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5A2711-0668-FB43-93C4-27C02045F993}" type="slidenum">
              <a:rPr lang="en-US" altLang="zh-TW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2" name="Date Placeholder 3"/>
          <p:cNvSpPr>
            <a:spLocks noGrp="1"/>
          </p:cNvSpPr>
          <p:nvPr>
            <p:ph type="dt" sz="half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6F4A99-1F96-4DEC-9482-D29F48F731C9}" type="datetime1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t>2015/7/31</a:t>
            </a:fld>
            <a:endParaRPr lang="en-US" altLang="zh-TW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5395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標題及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128588"/>
            <a:ext cx="8226425" cy="1433512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表格版面配置區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6425" cy="4522788"/>
          </a:xfrm>
        </p:spPr>
        <p:txBody>
          <a:bodyPr/>
          <a:lstStyle/>
          <a:p>
            <a:pPr lvl="0"/>
            <a:endParaRPr lang="zh-TW" altLang="en-US" noProof="0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0EA86E9-0A4C-47B5-8AE8-7CBC61E9AB9A}" type="datetime1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t>2015/7/31</a:t>
            </a:fld>
            <a:endParaRPr lang="en-US" altLang="zh-TW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zh-TW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BAB7B4-A0B0-49B5-9A52-08A04359EFF7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2269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>
  <p:cSld name="標題及文字在物件之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128588"/>
            <a:ext cx="8226425" cy="1433512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8226425" cy="21844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3937000"/>
            <a:ext cx="8226425" cy="21859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5C5B33F-2DFD-4A5B-9EFC-C5B15C87809D}" type="datetime1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t>2015/7/31</a:t>
            </a:fld>
            <a:endParaRPr lang="en-US" altLang="zh-TW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zh-TW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780B70-ABFE-481E-86FE-EEBF2F4F4E09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16280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4D2EB7-EDF5-45BD-9B95-C8305925A825}" type="datetime1">
              <a:rPr lang="zh-TW" altLang="en-US" smtClean="0"/>
              <a:t>2015/7/31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2640D4-7549-44D5-A461-F90AA298504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209453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75" r:id="rId12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zh-TW" altLang="en-US" smtClean="0"/>
              <a:t>按一下以編輯母片標題樣式</a:t>
            </a:r>
            <a:endParaRPr kumimoji="1"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zh-TW" altLang="en-US" smtClean="0"/>
              <a:t>按一下以編輯母片文字樣式</a:t>
            </a:r>
          </a:p>
          <a:p>
            <a:pPr lvl="1"/>
            <a:r>
              <a:rPr kumimoji="1" lang="zh-TW" altLang="en-US" smtClean="0"/>
              <a:t>第二層</a:t>
            </a:r>
          </a:p>
          <a:p>
            <a:pPr lvl="2"/>
            <a:r>
              <a:rPr kumimoji="1" lang="zh-TW" altLang="en-US" smtClean="0"/>
              <a:t>第三層</a:t>
            </a:r>
          </a:p>
          <a:p>
            <a:pPr lvl="3"/>
            <a:r>
              <a:rPr kumimoji="1" lang="zh-TW" altLang="en-US" smtClean="0"/>
              <a:t>第四層</a:t>
            </a:r>
          </a:p>
          <a:p>
            <a:pPr lvl="4"/>
            <a:r>
              <a:rPr kumimoji="1" lang="zh-TW" altLang="en-US" smtClean="0"/>
              <a:t>第五層</a:t>
            </a:r>
            <a:endParaRPr kumimoji="1"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7DF353E8-7DB7-4DE2-835E-60C3C53BB350}" type="datetime1">
              <a:rPr kumimoji="1" lang="zh-TW" altLang="en-US" smtClean="0">
                <a:solidFill>
                  <a:prstClr val="black">
                    <a:tint val="75000"/>
                  </a:prstClr>
                </a:solidFill>
              </a:rPr>
              <a:t>2015/7/31</a:t>
            </a:fld>
            <a:endParaRPr kumimoji="1"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endParaRPr kumimoji="1"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488F3201-C4CB-C94A-9E97-66551EEA3D0E}" type="slidenum">
              <a:rPr kumimoji="1" lang="zh-TW" altLang="en-US" smtClean="0">
                <a:solidFill>
                  <a:prstClr val="black">
                    <a:tint val="75000"/>
                  </a:prstClr>
                </a:solidFill>
              </a:rPr>
              <a:pPr defTabSz="457200"/>
              <a:t>‹#›</a:t>
            </a:fld>
            <a:endParaRPr kumimoji="1"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75787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5" Type="http://schemas.openxmlformats.org/officeDocument/2006/relationships/image" Target="../media/image1.tmp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tags" Target="../tags/tag11.xml"/><Relationship Id="rId1" Type="http://schemas.openxmlformats.org/officeDocument/2006/relationships/tags" Target="../tags/tag10.xml"/><Relationship Id="rId5" Type="http://schemas.openxmlformats.org/officeDocument/2006/relationships/image" Target="../media/image1.tmp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5" Type="http://schemas.openxmlformats.org/officeDocument/2006/relationships/image" Target="../media/image1.tmp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tmp"/><Relationship Id="rId3" Type="http://schemas.openxmlformats.org/officeDocument/2006/relationships/slideLayout" Target="../slideLayouts/slideLayout24.xml"/><Relationship Id="rId7" Type="http://schemas.openxmlformats.org/officeDocument/2006/relationships/image" Target="../media/image4.jpeg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tmp"/><Relationship Id="rId3" Type="http://schemas.openxmlformats.org/officeDocument/2006/relationships/slideLayout" Target="../slideLayouts/slideLayout19.xml"/><Relationship Id="rId7" Type="http://schemas.openxmlformats.org/officeDocument/2006/relationships/image" Target="../media/image4.jpeg"/><Relationship Id="rId2" Type="http://schemas.openxmlformats.org/officeDocument/2006/relationships/tags" Target="../tags/tag17.xml"/><Relationship Id="rId1" Type="http://schemas.openxmlformats.org/officeDocument/2006/relationships/tags" Target="../tags/tag16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ags" Target="../tags/tag19.xml"/><Relationship Id="rId1" Type="http://schemas.openxmlformats.org/officeDocument/2006/relationships/tags" Target="../tags/tag18.xml"/><Relationship Id="rId6" Type="http://schemas.openxmlformats.org/officeDocument/2006/relationships/image" Target="../media/image1.tmp"/><Relationship Id="rId5" Type="http://schemas.openxmlformats.org/officeDocument/2006/relationships/image" Target="../media/image7.pn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tags" Target="../tags/tag21.xml"/><Relationship Id="rId1" Type="http://schemas.openxmlformats.org/officeDocument/2006/relationships/tags" Target="../tags/tag20.xml"/><Relationship Id="rId6" Type="http://schemas.openxmlformats.org/officeDocument/2006/relationships/image" Target="../media/image1.tmp"/><Relationship Id="rId5" Type="http://schemas.openxmlformats.org/officeDocument/2006/relationships/image" Target="../media/image8.pn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1.tmp"/><Relationship Id="rId2" Type="http://schemas.openxmlformats.org/officeDocument/2006/relationships/tags" Target="../tags/tag23.xml"/><Relationship Id="rId1" Type="http://schemas.openxmlformats.org/officeDocument/2006/relationships/tags" Target="../tags/tag22.xml"/><Relationship Id="rId6" Type="http://schemas.openxmlformats.org/officeDocument/2006/relationships/image" Target="../media/image9.png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25.xml"/><Relationship Id="rId1" Type="http://schemas.openxmlformats.org/officeDocument/2006/relationships/tags" Target="../tags/tag24.xml"/><Relationship Id="rId6" Type="http://schemas.openxmlformats.org/officeDocument/2006/relationships/image" Target="../media/image1.tmp"/><Relationship Id="rId5" Type="http://schemas.openxmlformats.org/officeDocument/2006/relationships/image" Target="../media/image10.png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7.xml"/><Relationship Id="rId1" Type="http://schemas.openxmlformats.org/officeDocument/2006/relationships/tags" Target="../tags/tag26.xml"/><Relationship Id="rId6" Type="http://schemas.openxmlformats.org/officeDocument/2006/relationships/image" Target="../media/image1.tmp"/><Relationship Id="rId5" Type="http://schemas.openxmlformats.org/officeDocument/2006/relationships/chart" Target="../charts/chart1.xml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.tmp"/><Relationship Id="rId2" Type="http://schemas.openxmlformats.org/officeDocument/2006/relationships/tags" Target="../tags/tag29.xml"/><Relationship Id="rId1" Type="http://schemas.openxmlformats.org/officeDocument/2006/relationships/tags" Target="../tags/tag28.xml"/><Relationship Id="rId6" Type="http://schemas.microsoft.com/office/2007/relationships/hdphoto" Target="../media/hdphoto1.wdp"/><Relationship Id="rId5" Type="http://schemas.openxmlformats.org/officeDocument/2006/relationships/image" Target="../media/image11.png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tags" Target="../tags/tag32.xml"/><Relationship Id="rId2" Type="http://schemas.openxmlformats.org/officeDocument/2006/relationships/tags" Target="../tags/tag31.xml"/><Relationship Id="rId1" Type="http://schemas.openxmlformats.org/officeDocument/2006/relationships/tags" Target="../tags/tag30.xml"/><Relationship Id="rId6" Type="http://schemas.openxmlformats.org/officeDocument/2006/relationships/image" Target="../media/image1.tmp"/><Relationship Id="rId5" Type="http://schemas.openxmlformats.org/officeDocument/2006/relationships/notesSlide" Target="../notesSlides/notesSlide12.xml"/><Relationship Id="rId4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tmp"/><Relationship Id="rId3" Type="http://schemas.openxmlformats.org/officeDocument/2006/relationships/tags" Target="../tags/tag34.xml"/><Relationship Id="rId7" Type="http://schemas.openxmlformats.org/officeDocument/2006/relationships/image" Target="../media/image12.emf"/><Relationship Id="rId2" Type="http://schemas.openxmlformats.org/officeDocument/2006/relationships/tags" Target="../tags/tag33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Microsoft_Excel_97-2003_Worksheet1.xls"/><Relationship Id="rId5" Type="http://schemas.openxmlformats.org/officeDocument/2006/relationships/notesSlide" Target="../notesSlides/notesSlide13.xml"/><Relationship Id="rId4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36.xml"/><Relationship Id="rId1" Type="http://schemas.openxmlformats.org/officeDocument/2006/relationships/tags" Target="../tags/tag35.xml"/><Relationship Id="rId6" Type="http://schemas.openxmlformats.org/officeDocument/2006/relationships/image" Target="../media/image1.tmp"/><Relationship Id="rId5" Type="http://schemas.openxmlformats.org/officeDocument/2006/relationships/image" Target="../media/image13.emf"/><Relationship Id="rId4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tmp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6.png"/><Relationship Id="rId2" Type="http://schemas.openxmlformats.org/officeDocument/2006/relationships/tags" Target="../tags/tag38.xml"/><Relationship Id="rId1" Type="http://schemas.openxmlformats.org/officeDocument/2006/relationships/tags" Target="../tags/tag3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.tmp"/><Relationship Id="rId2" Type="http://schemas.openxmlformats.org/officeDocument/2006/relationships/tags" Target="../tags/tag40.xml"/><Relationship Id="rId1" Type="http://schemas.openxmlformats.org/officeDocument/2006/relationships/tags" Target="../tags/tag39.xml"/><Relationship Id="rId6" Type="http://schemas.openxmlformats.org/officeDocument/2006/relationships/image" Target="../media/image18.png"/><Relationship Id="rId5" Type="http://schemas.openxmlformats.org/officeDocument/2006/relationships/image" Target="../media/image17.emf"/><Relationship Id="rId4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1.png"/><Relationship Id="rId2" Type="http://schemas.openxmlformats.org/officeDocument/2006/relationships/tags" Target="../tags/tag42.xml"/><Relationship Id="rId1" Type="http://schemas.openxmlformats.org/officeDocument/2006/relationships/tags" Target="../tags/tag41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notesSlide" Target="../notesSlides/notesSlide17.xml"/><Relationship Id="rId9" Type="http://schemas.openxmlformats.org/officeDocument/2006/relationships/image" Target="../media/image1.tmp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wmf"/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25.wmf"/><Relationship Id="rId2" Type="http://schemas.openxmlformats.org/officeDocument/2006/relationships/tags" Target="../tags/tag44.xml"/><Relationship Id="rId1" Type="http://schemas.openxmlformats.org/officeDocument/2006/relationships/tags" Target="../tags/tag43.xml"/><Relationship Id="rId6" Type="http://schemas.openxmlformats.org/officeDocument/2006/relationships/image" Target="../media/image24.png"/><Relationship Id="rId5" Type="http://schemas.openxmlformats.org/officeDocument/2006/relationships/image" Target="../media/image23.jpeg"/><Relationship Id="rId4" Type="http://schemas.openxmlformats.org/officeDocument/2006/relationships/notesSlide" Target="../notesSlides/notesSlide18.xml"/><Relationship Id="rId9" Type="http://schemas.openxmlformats.org/officeDocument/2006/relationships/image" Target="../media/image1.tmp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tags" Target="../tags/tag47.xml"/><Relationship Id="rId7" Type="http://schemas.openxmlformats.org/officeDocument/2006/relationships/notesSlide" Target="../notesSlides/notesSlide19.xml"/><Relationship Id="rId2" Type="http://schemas.openxmlformats.org/officeDocument/2006/relationships/tags" Target="../tags/tag46.xml"/><Relationship Id="rId1" Type="http://schemas.openxmlformats.org/officeDocument/2006/relationships/tags" Target="../tags/tag45.xml"/><Relationship Id="rId6" Type="http://schemas.openxmlformats.org/officeDocument/2006/relationships/slideLayout" Target="../slideLayouts/slideLayout7.xml"/><Relationship Id="rId5" Type="http://schemas.openxmlformats.org/officeDocument/2006/relationships/tags" Target="../tags/tag49.xml"/><Relationship Id="rId4" Type="http://schemas.openxmlformats.org/officeDocument/2006/relationships/tags" Target="../tags/tag48.xml"/><Relationship Id="rId9" Type="http://schemas.openxmlformats.org/officeDocument/2006/relationships/image" Target="../media/image1.tmp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tags" Target="../tags/tag51.xml"/><Relationship Id="rId1" Type="http://schemas.openxmlformats.org/officeDocument/2006/relationships/tags" Target="../tags/tag50.xml"/><Relationship Id="rId6" Type="http://schemas.openxmlformats.org/officeDocument/2006/relationships/image" Target="../media/image1.tmp"/><Relationship Id="rId5" Type="http://schemas.openxmlformats.org/officeDocument/2006/relationships/image" Target="../media/image28.jpeg"/><Relationship Id="rId4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.tmp"/><Relationship Id="rId2" Type="http://schemas.openxmlformats.org/officeDocument/2006/relationships/tags" Target="../tags/tag53.xml"/><Relationship Id="rId1" Type="http://schemas.openxmlformats.org/officeDocument/2006/relationships/tags" Target="../tags/tag52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http://mail.chimei.org.tw/cgi-bin/downfile/89702930668_tmp1A.JPG/IMG_8790.JPG" TargetMode="External"/><Relationship Id="rId13" Type="http://schemas.openxmlformats.org/officeDocument/2006/relationships/diagramQuickStyle" Target="../diagrams/quickStyle1.xml"/><Relationship Id="rId3" Type="http://schemas.openxmlformats.org/officeDocument/2006/relationships/tags" Target="../tags/tag56.xml"/><Relationship Id="rId7" Type="http://schemas.openxmlformats.org/officeDocument/2006/relationships/image" Target="../media/image32.jpeg"/><Relationship Id="rId12" Type="http://schemas.openxmlformats.org/officeDocument/2006/relationships/diagramLayout" Target="../diagrams/layout1.xml"/><Relationship Id="rId2" Type="http://schemas.openxmlformats.org/officeDocument/2006/relationships/tags" Target="../tags/tag55.xml"/><Relationship Id="rId16" Type="http://schemas.openxmlformats.org/officeDocument/2006/relationships/image" Target="../media/image1.tmp"/><Relationship Id="rId1" Type="http://schemas.openxmlformats.org/officeDocument/2006/relationships/tags" Target="../tags/tag54.xml"/><Relationship Id="rId6" Type="http://schemas.openxmlformats.org/officeDocument/2006/relationships/image" Target="../media/image31.jpeg"/><Relationship Id="rId11" Type="http://schemas.openxmlformats.org/officeDocument/2006/relationships/diagramData" Target="../diagrams/data1.xml"/><Relationship Id="rId5" Type="http://schemas.openxmlformats.org/officeDocument/2006/relationships/notesSlide" Target="../notesSlides/notesSlide22.xml"/><Relationship Id="rId15" Type="http://schemas.microsoft.com/office/2007/relationships/diagramDrawing" Target="../diagrams/drawing1.xml"/><Relationship Id="rId10" Type="http://schemas.openxmlformats.org/officeDocument/2006/relationships/image" Target="../media/image34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33.jpeg"/><Relationship Id="rId14" Type="http://schemas.openxmlformats.org/officeDocument/2006/relationships/diagramColors" Target="../diagrams/colors1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tmp"/><Relationship Id="rId3" Type="http://schemas.openxmlformats.org/officeDocument/2006/relationships/tags" Target="../tags/tag59.xml"/><Relationship Id="rId7" Type="http://schemas.openxmlformats.org/officeDocument/2006/relationships/image" Target="../media/image35.png"/><Relationship Id="rId2" Type="http://schemas.openxmlformats.org/officeDocument/2006/relationships/tags" Target="../tags/tag58.xml"/><Relationship Id="rId1" Type="http://schemas.openxmlformats.org/officeDocument/2006/relationships/tags" Target="../tags/tag57.xml"/><Relationship Id="rId6" Type="http://schemas.openxmlformats.org/officeDocument/2006/relationships/chart" Target="../charts/chart2.xml"/><Relationship Id="rId5" Type="http://schemas.openxmlformats.org/officeDocument/2006/relationships/notesSlide" Target="../notesSlides/notesSlide23.xml"/><Relationship Id="rId4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24.xml"/><Relationship Id="rId3" Type="http://schemas.openxmlformats.org/officeDocument/2006/relationships/tags" Target="../tags/tag62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tmp"/><Relationship Id="rId2" Type="http://schemas.openxmlformats.org/officeDocument/2006/relationships/tags" Target="../tags/tag61.xml"/><Relationship Id="rId1" Type="http://schemas.openxmlformats.org/officeDocument/2006/relationships/tags" Target="../tags/tag60.xml"/><Relationship Id="rId6" Type="http://schemas.openxmlformats.org/officeDocument/2006/relationships/tags" Target="../tags/tag65.xml"/><Relationship Id="rId11" Type="http://schemas.openxmlformats.org/officeDocument/2006/relationships/image" Target="../media/image37.png"/><Relationship Id="rId5" Type="http://schemas.openxmlformats.org/officeDocument/2006/relationships/tags" Target="../tags/tag64.xml"/><Relationship Id="rId10" Type="http://schemas.microsoft.com/office/2007/relationships/hdphoto" Target="../media/hdphoto2.wdp"/><Relationship Id="rId4" Type="http://schemas.openxmlformats.org/officeDocument/2006/relationships/tags" Target="../tags/tag63.xml"/><Relationship Id="rId9" Type="http://schemas.openxmlformats.org/officeDocument/2006/relationships/image" Target="../media/image3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67.xml"/><Relationship Id="rId1" Type="http://schemas.openxmlformats.org/officeDocument/2006/relationships/tags" Target="../tags/tag66.xml"/><Relationship Id="rId6" Type="http://schemas.openxmlformats.org/officeDocument/2006/relationships/image" Target="../media/image1.tmp"/><Relationship Id="rId5" Type="http://schemas.openxmlformats.org/officeDocument/2006/relationships/chart" Target="../charts/chart3.xml"/><Relationship Id="rId4" Type="http://schemas.openxmlformats.org/officeDocument/2006/relationships/notesSlide" Target="../notesSlides/notesSlide25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tmp"/><Relationship Id="rId3" Type="http://schemas.openxmlformats.org/officeDocument/2006/relationships/tags" Target="../tags/tag70.xml"/><Relationship Id="rId7" Type="http://schemas.openxmlformats.org/officeDocument/2006/relationships/image" Target="../media/image35.png"/><Relationship Id="rId2" Type="http://schemas.openxmlformats.org/officeDocument/2006/relationships/tags" Target="../tags/tag69.xml"/><Relationship Id="rId1" Type="http://schemas.openxmlformats.org/officeDocument/2006/relationships/tags" Target="../tags/tag68.xml"/><Relationship Id="rId6" Type="http://schemas.openxmlformats.org/officeDocument/2006/relationships/chart" Target="../charts/chart4.xml"/><Relationship Id="rId5" Type="http://schemas.openxmlformats.org/officeDocument/2006/relationships/notesSlide" Target="../notesSlides/notesSlide26.xml"/><Relationship Id="rId4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72.xml"/><Relationship Id="rId1" Type="http://schemas.openxmlformats.org/officeDocument/2006/relationships/tags" Target="../tags/tag71.xml"/><Relationship Id="rId4" Type="http://schemas.openxmlformats.org/officeDocument/2006/relationships/notesSlide" Target="../notesSlides/notesSlide27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.xml"/><Relationship Id="rId3" Type="http://schemas.openxmlformats.org/officeDocument/2006/relationships/slideLayout" Target="../slideLayouts/slideLayout6.xml"/><Relationship Id="rId7" Type="http://schemas.openxmlformats.org/officeDocument/2006/relationships/diagramQuickStyle" Target="../diagrams/quickStyle2.xml"/><Relationship Id="rId2" Type="http://schemas.openxmlformats.org/officeDocument/2006/relationships/tags" Target="../tags/tag74.xml"/><Relationship Id="rId1" Type="http://schemas.openxmlformats.org/officeDocument/2006/relationships/tags" Target="../tags/tag73.xml"/><Relationship Id="rId6" Type="http://schemas.openxmlformats.org/officeDocument/2006/relationships/diagramLayout" Target="../diagrams/layout2.xml"/><Relationship Id="rId5" Type="http://schemas.openxmlformats.org/officeDocument/2006/relationships/diagramData" Target="../diagrams/data2.xml"/><Relationship Id="rId4" Type="http://schemas.openxmlformats.org/officeDocument/2006/relationships/notesSlide" Target="../notesSlides/notesSlide28.xml"/><Relationship Id="rId9" Type="http://schemas.microsoft.com/office/2007/relationships/diagramDrawing" Target="../diagrams/drawing2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tags" Target="../tags/tag82.xml"/><Relationship Id="rId13" Type="http://schemas.openxmlformats.org/officeDocument/2006/relationships/tags" Target="../tags/tag87.xml"/><Relationship Id="rId18" Type="http://schemas.openxmlformats.org/officeDocument/2006/relationships/tags" Target="../tags/tag92.xml"/><Relationship Id="rId26" Type="http://schemas.openxmlformats.org/officeDocument/2006/relationships/tags" Target="../tags/tag100.xml"/><Relationship Id="rId3" Type="http://schemas.openxmlformats.org/officeDocument/2006/relationships/tags" Target="../tags/tag77.xml"/><Relationship Id="rId21" Type="http://schemas.openxmlformats.org/officeDocument/2006/relationships/tags" Target="../tags/tag95.xml"/><Relationship Id="rId7" Type="http://schemas.openxmlformats.org/officeDocument/2006/relationships/tags" Target="../tags/tag81.xml"/><Relationship Id="rId12" Type="http://schemas.openxmlformats.org/officeDocument/2006/relationships/tags" Target="../tags/tag86.xml"/><Relationship Id="rId17" Type="http://schemas.openxmlformats.org/officeDocument/2006/relationships/tags" Target="../tags/tag91.xml"/><Relationship Id="rId25" Type="http://schemas.openxmlformats.org/officeDocument/2006/relationships/tags" Target="../tags/tag99.xml"/><Relationship Id="rId33" Type="http://schemas.openxmlformats.org/officeDocument/2006/relationships/notesSlide" Target="../notesSlides/notesSlide29.xml"/><Relationship Id="rId2" Type="http://schemas.openxmlformats.org/officeDocument/2006/relationships/tags" Target="../tags/tag76.xml"/><Relationship Id="rId16" Type="http://schemas.openxmlformats.org/officeDocument/2006/relationships/tags" Target="../tags/tag90.xml"/><Relationship Id="rId20" Type="http://schemas.openxmlformats.org/officeDocument/2006/relationships/tags" Target="../tags/tag94.xml"/><Relationship Id="rId29" Type="http://schemas.openxmlformats.org/officeDocument/2006/relationships/tags" Target="../tags/tag103.xml"/><Relationship Id="rId1" Type="http://schemas.openxmlformats.org/officeDocument/2006/relationships/tags" Target="../tags/tag75.xml"/><Relationship Id="rId6" Type="http://schemas.openxmlformats.org/officeDocument/2006/relationships/tags" Target="../tags/tag80.xml"/><Relationship Id="rId11" Type="http://schemas.openxmlformats.org/officeDocument/2006/relationships/tags" Target="../tags/tag85.xml"/><Relationship Id="rId24" Type="http://schemas.openxmlformats.org/officeDocument/2006/relationships/tags" Target="../tags/tag98.xml"/><Relationship Id="rId32" Type="http://schemas.openxmlformats.org/officeDocument/2006/relationships/slideLayout" Target="../slideLayouts/slideLayout2.xml"/><Relationship Id="rId5" Type="http://schemas.openxmlformats.org/officeDocument/2006/relationships/tags" Target="../tags/tag79.xml"/><Relationship Id="rId15" Type="http://schemas.openxmlformats.org/officeDocument/2006/relationships/tags" Target="../tags/tag89.xml"/><Relationship Id="rId23" Type="http://schemas.openxmlformats.org/officeDocument/2006/relationships/tags" Target="../tags/tag97.xml"/><Relationship Id="rId28" Type="http://schemas.openxmlformats.org/officeDocument/2006/relationships/tags" Target="../tags/tag102.xml"/><Relationship Id="rId10" Type="http://schemas.openxmlformats.org/officeDocument/2006/relationships/tags" Target="../tags/tag84.xml"/><Relationship Id="rId19" Type="http://schemas.openxmlformats.org/officeDocument/2006/relationships/tags" Target="../tags/tag93.xml"/><Relationship Id="rId31" Type="http://schemas.openxmlformats.org/officeDocument/2006/relationships/tags" Target="../tags/tag105.xml"/><Relationship Id="rId4" Type="http://schemas.openxmlformats.org/officeDocument/2006/relationships/tags" Target="../tags/tag78.xml"/><Relationship Id="rId9" Type="http://schemas.openxmlformats.org/officeDocument/2006/relationships/tags" Target="../tags/tag83.xml"/><Relationship Id="rId14" Type="http://schemas.openxmlformats.org/officeDocument/2006/relationships/tags" Target="../tags/tag88.xml"/><Relationship Id="rId22" Type="http://schemas.openxmlformats.org/officeDocument/2006/relationships/tags" Target="../tags/tag96.xml"/><Relationship Id="rId27" Type="http://schemas.openxmlformats.org/officeDocument/2006/relationships/tags" Target="../tags/tag101.xml"/><Relationship Id="rId30" Type="http://schemas.openxmlformats.org/officeDocument/2006/relationships/tags" Target="../tags/tag104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3.xml"/><Relationship Id="rId3" Type="http://schemas.openxmlformats.org/officeDocument/2006/relationships/slideLayout" Target="../slideLayouts/slideLayout2.xml"/><Relationship Id="rId7" Type="http://schemas.openxmlformats.org/officeDocument/2006/relationships/diagramQuickStyle" Target="../diagrams/quickStyle3.xml"/><Relationship Id="rId2" Type="http://schemas.openxmlformats.org/officeDocument/2006/relationships/tags" Target="../tags/tag107.xml"/><Relationship Id="rId1" Type="http://schemas.openxmlformats.org/officeDocument/2006/relationships/tags" Target="../tags/tag106.xml"/><Relationship Id="rId6" Type="http://schemas.openxmlformats.org/officeDocument/2006/relationships/diagramLayout" Target="../diagrams/layout3.xml"/><Relationship Id="rId5" Type="http://schemas.openxmlformats.org/officeDocument/2006/relationships/diagramData" Target="../diagrams/data3.xml"/><Relationship Id="rId4" Type="http://schemas.openxmlformats.org/officeDocument/2006/relationships/notesSlide" Target="../notesSlides/notesSlide30.xml"/><Relationship Id="rId9" Type="http://schemas.microsoft.com/office/2007/relationships/diagramDrawing" Target="../diagrams/drawing3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13" Type="http://schemas.openxmlformats.org/officeDocument/2006/relationships/oleObject" Target="../embeddings/oleObject1.bin"/><Relationship Id="rId18" Type="http://schemas.openxmlformats.org/officeDocument/2006/relationships/diagramQuickStyle" Target="../diagrams/quickStyle4.xml"/><Relationship Id="rId3" Type="http://schemas.openxmlformats.org/officeDocument/2006/relationships/tags" Target="../tags/tag109.xml"/><Relationship Id="rId21" Type="http://schemas.openxmlformats.org/officeDocument/2006/relationships/image" Target="../media/image45.jpeg"/><Relationship Id="rId7" Type="http://schemas.openxmlformats.org/officeDocument/2006/relationships/notesSlide" Target="../notesSlides/notesSlide31.xml"/><Relationship Id="rId12" Type="http://schemas.openxmlformats.org/officeDocument/2006/relationships/image" Target="../media/image43.jpeg"/><Relationship Id="rId17" Type="http://schemas.openxmlformats.org/officeDocument/2006/relationships/diagramLayout" Target="../diagrams/layout4.xml"/><Relationship Id="rId2" Type="http://schemas.openxmlformats.org/officeDocument/2006/relationships/tags" Target="../tags/tag108.xml"/><Relationship Id="rId16" Type="http://schemas.openxmlformats.org/officeDocument/2006/relationships/diagramData" Target="../diagrams/data4.xml"/><Relationship Id="rId20" Type="http://schemas.microsoft.com/office/2007/relationships/diagramDrawing" Target="../diagrams/drawing4.xml"/><Relationship Id="rId1" Type="http://schemas.openxmlformats.org/officeDocument/2006/relationships/vmlDrawing" Target="../drawings/vmlDrawing2.vml"/><Relationship Id="rId6" Type="http://schemas.openxmlformats.org/officeDocument/2006/relationships/slideLayout" Target="../slideLayouts/slideLayout7.xml"/><Relationship Id="rId11" Type="http://schemas.openxmlformats.org/officeDocument/2006/relationships/image" Target="../media/image42.png"/><Relationship Id="rId5" Type="http://schemas.openxmlformats.org/officeDocument/2006/relationships/tags" Target="../tags/tag111.xml"/><Relationship Id="rId15" Type="http://schemas.openxmlformats.org/officeDocument/2006/relationships/image" Target="../media/image44.jpeg"/><Relationship Id="rId10" Type="http://schemas.openxmlformats.org/officeDocument/2006/relationships/image" Target="../media/image41.png"/><Relationship Id="rId19" Type="http://schemas.openxmlformats.org/officeDocument/2006/relationships/diagramColors" Target="../diagrams/colors4.xml"/><Relationship Id="rId4" Type="http://schemas.openxmlformats.org/officeDocument/2006/relationships/tags" Target="../tags/tag110.xml"/><Relationship Id="rId9" Type="http://schemas.openxmlformats.org/officeDocument/2006/relationships/image" Target="../media/image40.png"/><Relationship Id="rId14" Type="http://schemas.openxmlformats.org/officeDocument/2006/relationships/image" Target="../media/image38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13" Type="http://schemas.openxmlformats.org/officeDocument/2006/relationships/diagramData" Target="../diagrams/data5.xml"/><Relationship Id="rId18" Type="http://schemas.openxmlformats.org/officeDocument/2006/relationships/image" Target="../media/image42.png"/><Relationship Id="rId3" Type="http://schemas.openxmlformats.org/officeDocument/2006/relationships/tags" Target="../tags/tag114.xml"/><Relationship Id="rId21" Type="http://schemas.openxmlformats.org/officeDocument/2006/relationships/image" Target="../media/image48.jpeg"/><Relationship Id="rId7" Type="http://schemas.openxmlformats.org/officeDocument/2006/relationships/tags" Target="../tags/tag118.xml"/><Relationship Id="rId12" Type="http://schemas.openxmlformats.org/officeDocument/2006/relationships/image" Target="../media/image41.png"/><Relationship Id="rId17" Type="http://schemas.microsoft.com/office/2007/relationships/diagramDrawing" Target="../diagrams/drawing5.xml"/><Relationship Id="rId2" Type="http://schemas.openxmlformats.org/officeDocument/2006/relationships/tags" Target="../tags/tag113.xml"/><Relationship Id="rId16" Type="http://schemas.openxmlformats.org/officeDocument/2006/relationships/diagramColors" Target="../diagrams/colors5.xml"/><Relationship Id="rId20" Type="http://schemas.openxmlformats.org/officeDocument/2006/relationships/image" Target="../media/image47.png"/><Relationship Id="rId1" Type="http://schemas.openxmlformats.org/officeDocument/2006/relationships/tags" Target="../tags/tag112.xml"/><Relationship Id="rId6" Type="http://schemas.openxmlformats.org/officeDocument/2006/relationships/tags" Target="../tags/tag117.xml"/><Relationship Id="rId11" Type="http://schemas.openxmlformats.org/officeDocument/2006/relationships/image" Target="../media/image40.png"/><Relationship Id="rId5" Type="http://schemas.openxmlformats.org/officeDocument/2006/relationships/tags" Target="../tags/tag116.xml"/><Relationship Id="rId15" Type="http://schemas.openxmlformats.org/officeDocument/2006/relationships/diagramQuickStyle" Target="../diagrams/quickStyle5.xml"/><Relationship Id="rId10" Type="http://schemas.openxmlformats.org/officeDocument/2006/relationships/image" Target="../media/image39.png"/><Relationship Id="rId19" Type="http://schemas.openxmlformats.org/officeDocument/2006/relationships/image" Target="../media/image46.jpeg"/><Relationship Id="rId4" Type="http://schemas.openxmlformats.org/officeDocument/2006/relationships/tags" Target="../tags/tag115.xml"/><Relationship Id="rId9" Type="http://schemas.openxmlformats.org/officeDocument/2006/relationships/notesSlide" Target="../notesSlides/notesSlide32.xml"/><Relationship Id="rId14" Type="http://schemas.openxmlformats.org/officeDocument/2006/relationships/diagramLayout" Target="../diagrams/layout5.xml"/><Relationship Id="rId22" Type="http://schemas.openxmlformats.org/officeDocument/2006/relationships/image" Target="../media/image49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tags" Target="../tags/tag126.xml"/><Relationship Id="rId13" Type="http://schemas.openxmlformats.org/officeDocument/2006/relationships/image" Target="../media/image39.png"/><Relationship Id="rId18" Type="http://schemas.openxmlformats.org/officeDocument/2006/relationships/image" Target="../media/image51.jpeg"/><Relationship Id="rId26" Type="http://schemas.openxmlformats.org/officeDocument/2006/relationships/image" Target="../media/image54.jpeg"/><Relationship Id="rId3" Type="http://schemas.openxmlformats.org/officeDocument/2006/relationships/tags" Target="../tags/tag121.xml"/><Relationship Id="rId21" Type="http://schemas.openxmlformats.org/officeDocument/2006/relationships/diagramData" Target="../diagrams/data6.xml"/><Relationship Id="rId7" Type="http://schemas.openxmlformats.org/officeDocument/2006/relationships/tags" Target="../tags/tag125.xml"/><Relationship Id="rId12" Type="http://schemas.openxmlformats.org/officeDocument/2006/relationships/notesSlide" Target="../notesSlides/notesSlide33.xml"/><Relationship Id="rId17" Type="http://schemas.openxmlformats.org/officeDocument/2006/relationships/image" Target="../media/image50.jpeg"/><Relationship Id="rId25" Type="http://schemas.microsoft.com/office/2007/relationships/diagramDrawing" Target="../diagrams/drawing6.xml"/><Relationship Id="rId2" Type="http://schemas.openxmlformats.org/officeDocument/2006/relationships/tags" Target="../tags/tag120.xml"/><Relationship Id="rId16" Type="http://schemas.openxmlformats.org/officeDocument/2006/relationships/image" Target="../media/image42.png"/><Relationship Id="rId20" Type="http://schemas.openxmlformats.org/officeDocument/2006/relationships/image" Target="../media/image53.jpeg"/><Relationship Id="rId1" Type="http://schemas.openxmlformats.org/officeDocument/2006/relationships/tags" Target="../tags/tag119.xml"/><Relationship Id="rId6" Type="http://schemas.openxmlformats.org/officeDocument/2006/relationships/tags" Target="../tags/tag124.xml"/><Relationship Id="rId11" Type="http://schemas.openxmlformats.org/officeDocument/2006/relationships/slideLayout" Target="../slideLayouts/slideLayout7.xml"/><Relationship Id="rId24" Type="http://schemas.openxmlformats.org/officeDocument/2006/relationships/diagramColors" Target="../diagrams/colors6.xml"/><Relationship Id="rId5" Type="http://schemas.openxmlformats.org/officeDocument/2006/relationships/tags" Target="../tags/tag123.xml"/><Relationship Id="rId15" Type="http://schemas.openxmlformats.org/officeDocument/2006/relationships/image" Target="../media/image41.png"/><Relationship Id="rId23" Type="http://schemas.openxmlformats.org/officeDocument/2006/relationships/diagramQuickStyle" Target="../diagrams/quickStyle6.xml"/><Relationship Id="rId10" Type="http://schemas.openxmlformats.org/officeDocument/2006/relationships/tags" Target="../tags/tag128.xml"/><Relationship Id="rId19" Type="http://schemas.openxmlformats.org/officeDocument/2006/relationships/image" Target="../media/image52.png"/><Relationship Id="rId4" Type="http://schemas.openxmlformats.org/officeDocument/2006/relationships/tags" Target="../tags/tag122.xml"/><Relationship Id="rId9" Type="http://schemas.openxmlformats.org/officeDocument/2006/relationships/tags" Target="../tags/tag127.xml"/><Relationship Id="rId14" Type="http://schemas.openxmlformats.org/officeDocument/2006/relationships/image" Target="../media/image40.png"/><Relationship Id="rId22" Type="http://schemas.openxmlformats.org/officeDocument/2006/relationships/diagramLayout" Target="../diagrams/layout6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diagramColors" Target="../diagrams/colors7.xml"/><Relationship Id="rId18" Type="http://schemas.openxmlformats.org/officeDocument/2006/relationships/image" Target="../media/image57.jpeg"/><Relationship Id="rId3" Type="http://schemas.openxmlformats.org/officeDocument/2006/relationships/tags" Target="../tags/tag131.xml"/><Relationship Id="rId7" Type="http://schemas.openxmlformats.org/officeDocument/2006/relationships/image" Target="../media/image39.png"/><Relationship Id="rId12" Type="http://schemas.openxmlformats.org/officeDocument/2006/relationships/diagramQuickStyle" Target="../diagrams/quickStyle7.xml"/><Relationship Id="rId17" Type="http://schemas.openxmlformats.org/officeDocument/2006/relationships/image" Target="../media/image56.png"/><Relationship Id="rId2" Type="http://schemas.openxmlformats.org/officeDocument/2006/relationships/tags" Target="../tags/tag130.xml"/><Relationship Id="rId16" Type="http://schemas.openxmlformats.org/officeDocument/2006/relationships/image" Target="../media/image55.jpeg"/><Relationship Id="rId1" Type="http://schemas.openxmlformats.org/officeDocument/2006/relationships/tags" Target="../tags/tag129.xml"/><Relationship Id="rId6" Type="http://schemas.openxmlformats.org/officeDocument/2006/relationships/notesSlide" Target="../notesSlides/notesSlide34.xml"/><Relationship Id="rId11" Type="http://schemas.openxmlformats.org/officeDocument/2006/relationships/diagramLayout" Target="../diagrams/layout7.xml"/><Relationship Id="rId5" Type="http://schemas.openxmlformats.org/officeDocument/2006/relationships/slideLayout" Target="../slideLayouts/slideLayout7.xml"/><Relationship Id="rId15" Type="http://schemas.openxmlformats.org/officeDocument/2006/relationships/image" Target="../media/image42.png"/><Relationship Id="rId10" Type="http://schemas.openxmlformats.org/officeDocument/2006/relationships/diagramData" Target="../diagrams/data7.xml"/><Relationship Id="rId4" Type="http://schemas.openxmlformats.org/officeDocument/2006/relationships/tags" Target="../tags/tag132.xml"/><Relationship Id="rId9" Type="http://schemas.openxmlformats.org/officeDocument/2006/relationships/image" Target="../media/image41.png"/><Relationship Id="rId14" Type="http://schemas.microsoft.com/office/2007/relationships/diagramDrawing" Target="../diagrams/drawing7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35.xml"/><Relationship Id="rId13" Type="http://schemas.openxmlformats.org/officeDocument/2006/relationships/image" Target="../media/image58.png"/><Relationship Id="rId18" Type="http://schemas.openxmlformats.org/officeDocument/2006/relationships/diagramColors" Target="../diagrams/colors8.xml"/><Relationship Id="rId3" Type="http://schemas.openxmlformats.org/officeDocument/2006/relationships/tags" Target="../tags/tag135.xml"/><Relationship Id="rId21" Type="http://schemas.openxmlformats.org/officeDocument/2006/relationships/image" Target="../media/image61.jpeg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42.png"/><Relationship Id="rId17" Type="http://schemas.openxmlformats.org/officeDocument/2006/relationships/diagramQuickStyle" Target="../diagrams/quickStyle8.xml"/><Relationship Id="rId2" Type="http://schemas.openxmlformats.org/officeDocument/2006/relationships/tags" Target="../tags/tag134.xml"/><Relationship Id="rId16" Type="http://schemas.openxmlformats.org/officeDocument/2006/relationships/diagramLayout" Target="../diagrams/layout8.xml"/><Relationship Id="rId20" Type="http://schemas.openxmlformats.org/officeDocument/2006/relationships/image" Target="../media/image60.png"/><Relationship Id="rId1" Type="http://schemas.openxmlformats.org/officeDocument/2006/relationships/tags" Target="../tags/tag133.xml"/><Relationship Id="rId6" Type="http://schemas.openxmlformats.org/officeDocument/2006/relationships/tags" Target="../tags/tag138.xml"/><Relationship Id="rId11" Type="http://schemas.openxmlformats.org/officeDocument/2006/relationships/image" Target="../media/image41.png"/><Relationship Id="rId5" Type="http://schemas.openxmlformats.org/officeDocument/2006/relationships/tags" Target="../tags/tag137.xml"/><Relationship Id="rId15" Type="http://schemas.openxmlformats.org/officeDocument/2006/relationships/diagramData" Target="../diagrams/data8.xml"/><Relationship Id="rId10" Type="http://schemas.openxmlformats.org/officeDocument/2006/relationships/image" Target="../media/image40.png"/><Relationship Id="rId19" Type="http://schemas.microsoft.com/office/2007/relationships/diagramDrawing" Target="../diagrams/drawing8.xml"/><Relationship Id="rId4" Type="http://schemas.openxmlformats.org/officeDocument/2006/relationships/tags" Target="../tags/tag136.xml"/><Relationship Id="rId9" Type="http://schemas.openxmlformats.org/officeDocument/2006/relationships/image" Target="../media/image39.png"/><Relationship Id="rId14" Type="http://schemas.openxmlformats.org/officeDocument/2006/relationships/image" Target="../media/image59.jpe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36.xml"/><Relationship Id="rId13" Type="http://schemas.openxmlformats.org/officeDocument/2006/relationships/diagramData" Target="../diagrams/data9.xml"/><Relationship Id="rId18" Type="http://schemas.openxmlformats.org/officeDocument/2006/relationships/image" Target="../media/image62.png"/><Relationship Id="rId3" Type="http://schemas.openxmlformats.org/officeDocument/2006/relationships/tags" Target="../tags/tag141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42.png"/><Relationship Id="rId17" Type="http://schemas.microsoft.com/office/2007/relationships/diagramDrawing" Target="../diagrams/drawing9.xml"/><Relationship Id="rId2" Type="http://schemas.openxmlformats.org/officeDocument/2006/relationships/tags" Target="../tags/tag140.xml"/><Relationship Id="rId16" Type="http://schemas.openxmlformats.org/officeDocument/2006/relationships/diagramColors" Target="../diagrams/colors9.xml"/><Relationship Id="rId20" Type="http://schemas.openxmlformats.org/officeDocument/2006/relationships/image" Target="../media/image64.png"/><Relationship Id="rId1" Type="http://schemas.openxmlformats.org/officeDocument/2006/relationships/tags" Target="../tags/tag139.xml"/><Relationship Id="rId6" Type="http://schemas.openxmlformats.org/officeDocument/2006/relationships/tags" Target="../tags/tag144.xml"/><Relationship Id="rId11" Type="http://schemas.openxmlformats.org/officeDocument/2006/relationships/image" Target="../media/image41.png"/><Relationship Id="rId5" Type="http://schemas.openxmlformats.org/officeDocument/2006/relationships/tags" Target="../tags/tag143.xml"/><Relationship Id="rId15" Type="http://schemas.openxmlformats.org/officeDocument/2006/relationships/diagramQuickStyle" Target="../diagrams/quickStyle9.xml"/><Relationship Id="rId10" Type="http://schemas.openxmlformats.org/officeDocument/2006/relationships/image" Target="../media/image40.png"/><Relationship Id="rId19" Type="http://schemas.openxmlformats.org/officeDocument/2006/relationships/image" Target="../media/image63.png"/><Relationship Id="rId4" Type="http://schemas.openxmlformats.org/officeDocument/2006/relationships/tags" Target="../tags/tag142.xml"/><Relationship Id="rId9" Type="http://schemas.openxmlformats.org/officeDocument/2006/relationships/image" Target="../media/image39.png"/><Relationship Id="rId14" Type="http://schemas.openxmlformats.org/officeDocument/2006/relationships/diagramLayout" Target="../diagrams/layout9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13" Type="http://schemas.openxmlformats.org/officeDocument/2006/relationships/diagramColors" Target="../diagrams/colors10.xml"/><Relationship Id="rId3" Type="http://schemas.openxmlformats.org/officeDocument/2006/relationships/tags" Target="../tags/tag147.xml"/><Relationship Id="rId7" Type="http://schemas.openxmlformats.org/officeDocument/2006/relationships/image" Target="../media/image40.png"/><Relationship Id="rId12" Type="http://schemas.openxmlformats.org/officeDocument/2006/relationships/diagramQuickStyle" Target="../diagrams/quickStyle10.xml"/><Relationship Id="rId2" Type="http://schemas.openxmlformats.org/officeDocument/2006/relationships/tags" Target="../tags/tag146.xml"/><Relationship Id="rId16" Type="http://schemas.openxmlformats.org/officeDocument/2006/relationships/image" Target="../media/image66.png"/><Relationship Id="rId1" Type="http://schemas.openxmlformats.org/officeDocument/2006/relationships/tags" Target="../tags/tag145.xml"/><Relationship Id="rId6" Type="http://schemas.openxmlformats.org/officeDocument/2006/relationships/image" Target="../media/image39.png"/><Relationship Id="rId11" Type="http://schemas.openxmlformats.org/officeDocument/2006/relationships/diagramLayout" Target="../diagrams/layout10.xml"/><Relationship Id="rId5" Type="http://schemas.openxmlformats.org/officeDocument/2006/relationships/notesSlide" Target="../notesSlides/notesSlide37.xml"/><Relationship Id="rId15" Type="http://schemas.openxmlformats.org/officeDocument/2006/relationships/image" Target="../media/image65.png"/><Relationship Id="rId10" Type="http://schemas.openxmlformats.org/officeDocument/2006/relationships/diagramData" Target="../diagrams/data10.xml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42.png"/><Relationship Id="rId14" Type="http://schemas.microsoft.com/office/2007/relationships/diagramDrawing" Target="../diagrams/drawing10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13" Type="http://schemas.openxmlformats.org/officeDocument/2006/relationships/diagramColors" Target="../diagrams/colors11.xml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1.png"/><Relationship Id="rId12" Type="http://schemas.openxmlformats.org/officeDocument/2006/relationships/diagramQuickStyle" Target="../diagrams/quickStyle11.xml"/><Relationship Id="rId2" Type="http://schemas.openxmlformats.org/officeDocument/2006/relationships/tags" Target="../tags/tag149.xml"/><Relationship Id="rId1" Type="http://schemas.openxmlformats.org/officeDocument/2006/relationships/tags" Target="../tags/tag148.xml"/><Relationship Id="rId6" Type="http://schemas.openxmlformats.org/officeDocument/2006/relationships/image" Target="../media/image40.png"/><Relationship Id="rId11" Type="http://schemas.openxmlformats.org/officeDocument/2006/relationships/diagramLayout" Target="../diagrams/layout11.xml"/><Relationship Id="rId5" Type="http://schemas.openxmlformats.org/officeDocument/2006/relationships/image" Target="../media/image39.png"/><Relationship Id="rId10" Type="http://schemas.openxmlformats.org/officeDocument/2006/relationships/diagramData" Target="../diagrams/data11.xml"/><Relationship Id="rId4" Type="http://schemas.openxmlformats.org/officeDocument/2006/relationships/notesSlide" Target="../notesSlides/notesSlide38.xml"/><Relationship Id="rId9" Type="http://schemas.openxmlformats.org/officeDocument/2006/relationships/image" Target="../media/image67.png"/><Relationship Id="rId14" Type="http://schemas.microsoft.com/office/2007/relationships/diagramDrawing" Target="../diagrams/drawing11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tags" Target="../tags/tag152.xml"/><Relationship Id="rId7" Type="http://schemas.openxmlformats.org/officeDocument/2006/relationships/notesSlide" Target="../notesSlides/notesSlide39.xml"/><Relationship Id="rId12" Type="http://schemas.openxmlformats.org/officeDocument/2006/relationships/image" Target="../media/image70.png"/><Relationship Id="rId2" Type="http://schemas.openxmlformats.org/officeDocument/2006/relationships/tags" Target="../tags/tag151.xml"/><Relationship Id="rId1" Type="http://schemas.openxmlformats.org/officeDocument/2006/relationships/tags" Target="../tags/tag150.xml"/><Relationship Id="rId6" Type="http://schemas.openxmlformats.org/officeDocument/2006/relationships/slideLayout" Target="../slideLayouts/slideLayout7.xml"/><Relationship Id="rId11" Type="http://schemas.openxmlformats.org/officeDocument/2006/relationships/image" Target="../media/image69.png"/><Relationship Id="rId5" Type="http://schemas.openxmlformats.org/officeDocument/2006/relationships/tags" Target="../tags/tag154.xml"/><Relationship Id="rId10" Type="http://schemas.openxmlformats.org/officeDocument/2006/relationships/image" Target="../media/image68.png"/><Relationship Id="rId4" Type="http://schemas.openxmlformats.org/officeDocument/2006/relationships/tags" Target="../tags/tag153.xml"/><Relationship Id="rId9" Type="http://schemas.openxmlformats.org/officeDocument/2006/relationships/image" Target="../media/image42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0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55.xml"/><Relationship Id="rId6" Type="http://schemas.openxmlformats.org/officeDocument/2006/relationships/image" Target="../media/image71.png"/><Relationship Id="rId5" Type="http://schemas.openxmlformats.org/officeDocument/2006/relationships/image" Target="../media/image42.png"/><Relationship Id="rId4" Type="http://schemas.openxmlformats.org/officeDocument/2006/relationships/image" Target="../media/image39.pn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jpeg"/><Relationship Id="rId3" Type="http://schemas.openxmlformats.org/officeDocument/2006/relationships/notesSlide" Target="../notesSlides/notesSlide41.xml"/><Relationship Id="rId7" Type="http://schemas.openxmlformats.org/officeDocument/2006/relationships/image" Target="../media/image7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56.xml"/><Relationship Id="rId6" Type="http://schemas.openxmlformats.org/officeDocument/2006/relationships/image" Target="../media/image74.jpeg"/><Relationship Id="rId5" Type="http://schemas.openxmlformats.org/officeDocument/2006/relationships/image" Target="../media/image73.jpeg"/><Relationship Id="rId4" Type="http://schemas.openxmlformats.org/officeDocument/2006/relationships/image" Target="../media/image72.png"/><Relationship Id="rId9" Type="http://schemas.openxmlformats.org/officeDocument/2006/relationships/image" Target="../media/image77.jpeg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png"/><Relationship Id="rId3" Type="http://schemas.openxmlformats.org/officeDocument/2006/relationships/notesSlide" Target="../notesSlides/notesSlide42.xml"/><Relationship Id="rId7" Type="http://schemas.openxmlformats.org/officeDocument/2006/relationships/image" Target="../media/image8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57.xml"/><Relationship Id="rId6" Type="http://schemas.openxmlformats.org/officeDocument/2006/relationships/image" Target="../media/image79.jpeg"/><Relationship Id="rId5" Type="http://schemas.openxmlformats.org/officeDocument/2006/relationships/image" Target="../media/image78.jpeg"/><Relationship Id="rId4" Type="http://schemas.openxmlformats.org/officeDocument/2006/relationships/image" Target="../media/image72.pn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2.jpeg"/><Relationship Id="rId13" Type="http://schemas.openxmlformats.org/officeDocument/2006/relationships/image" Target="../media/image86.gif"/><Relationship Id="rId3" Type="http://schemas.openxmlformats.org/officeDocument/2006/relationships/tags" Target="../tags/tag160.xml"/><Relationship Id="rId7" Type="http://schemas.openxmlformats.org/officeDocument/2006/relationships/notesSlide" Target="../notesSlides/notesSlide43.xml"/><Relationship Id="rId12" Type="http://schemas.openxmlformats.org/officeDocument/2006/relationships/image" Target="../media/image85.jpeg"/><Relationship Id="rId2" Type="http://schemas.openxmlformats.org/officeDocument/2006/relationships/tags" Target="../tags/tag159.xml"/><Relationship Id="rId1" Type="http://schemas.openxmlformats.org/officeDocument/2006/relationships/tags" Target="../tags/tag158.xml"/><Relationship Id="rId6" Type="http://schemas.openxmlformats.org/officeDocument/2006/relationships/slideLayout" Target="../slideLayouts/slideLayout7.xml"/><Relationship Id="rId11" Type="http://schemas.openxmlformats.org/officeDocument/2006/relationships/image" Target="../media/image67.png"/><Relationship Id="rId5" Type="http://schemas.openxmlformats.org/officeDocument/2006/relationships/tags" Target="../tags/tag162.xml"/><Relationship Id="rId10" Type="http://schemas.openxmlformats.org/officeDocument/2006/relationships/image" Target="../media/image84.png"/><Relationship Id="rId4" Type="http://schemas.openxmlformats.org/officeDocument/2006/relationships/tags" Target="../tags/tag161.xml"/><Relationship Id="rId9" Type="http://schemas.openxmlformats.org/officeDocument/2006/relationships/image" Target="../media/image83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4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63.xml"/><Relationship Id="rId4" Type="http://schemas.openxmlformats.org/officeDocument/2006/relationships/image" Target="../media/image87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5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64.xml"/><Relationship Id="rId4" Type="http://schemas.openxmlformats.org/officeDocument/2006/relationships/image" Target="../media/image88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6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65.xml"/><Relationship Id="rId4" Type="http://schemas.openxmlformats.org/officeDocument/2006/relationships/image" Target="../media/image89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66.xml"/><Relationship Id="rId5" Type="http://schemas.openxmlformats.org/officeDocument/2006/relationships/image" Target="../media/image91.png"/><Relationship Id="rId4" Type="http://schemas.openxmlformats.org/officeDocument/2006/relationships/image" Target="../media/image90.png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2.xml"/><Relationship Id="rId3" Type="http://schemas.openxmlformats.org/officeDocument/2006/relationships/slideLayout" Target="../slideLayouts/slideLayout2.xml"/><Relationship Id="rId7" Type="http://schemas.openxmlformats.org/officeDocument/2006/relationships/diagramQuickStyle" Target="../diagrams/quickStyle12.xml"/><Relationship Id="rId2" Type="http://schemas.openxmlformats.org/officeDocument/2006/relationships/tags" Target="../tags/tag168.xml"/><Relationship Id="rId1" Type="http://schemas.openxmlformats.org/officeDocument/2006/relationships/tags" Target="../tags/tag167.xml"/><Relationship Id="rId6" Type="http://schemas.openxmlformats.org/officeDocument/2006/relationships/diagramLayout" Target="../diagrams/layout12.xml"/><Relationship Id="rId5" Type="http://schemas.openxmlformats.org/officeDocument/2006/relationships/diagramData" Target="../diagrams/data12.xml"/><Relationship Id="rId4" Type="http://schemas.openxmlformats.org/officeDocument/2006/relationships/notesSlide" Target="../notesSlides/notesSlide48.xml"/><Relationship Id="rId9" Type="http://schemas.microsoft.com/office/2007/relationships/diagramDrawing" Target="../diagrams/drawing1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69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0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70.xml"/><Relationship Id="rId6" Type="http://schemas.openxmlformats.org/officeDocument/2006/relationships/image" Target="../media/image94.png"/><Relationship Id="rId5" Type="http://schemas.openxmlformats.org/officeDocument/2006/relationships/image" Target="../media/image93.png"/><Relationship Id="rId4" Type="http://schemas.openxmlformats.org/officeDocument/2006/relationships/image" Target="../media/image92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71.xml"/><Relationship Id="rId5" Type="http://schemas.openxmlformats.org/officeDocument/2006/relationships/image" Target="../media/image96.png"/><Relationship Id="rId4" Type="http://schemas.openxmlformats.org/officeDocument/2006/relationships/image" Target="../media/image95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2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72.xml"/><Relationship Id="rId5" Type="http://schemas.openxmlformats.org/officeDocument/2006/relationships/image" Target="../media/image98.png"/><Relationship Id="rId4" Type="http://schemas.openxmlformats.org/officeDocument/2006/relationships/image" Target="../media/image97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73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4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74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5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75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76.xml"/><Relationship Id="rId4" Type="http://schemas.openxmlformats.org/officeDocument/2006/relationships/image" Target="../media/image99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77.xml"/><Relationship Id="rId4" Type="http://schemas.openxmlformats.org/officeDocument/2006/relationships/image" Target="../media/image100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78.xml"/><Relationship Id="rId5" Type="http://schemas.openxmlformats.org/officeDocument/2006/relationships/image" Target="../media/image102.png"/><Relationship Id="rId4" Type="http://schemas.openxmlformats.org/officeDocument/2006/relationships/image" Target="../media/image101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79.xml"/><Relationship Id="rId5" Type="http://schemas.openxmlformats.org/officeDocument/2006/relationships/image" Target="../media/image104.png"/><Relationship Id="rId4" Type="http://schemas.openxmlformats.org/officeDocument/2006/relationships/image" Target="../media/image103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80.xml"/><Relationship Id="rId4" Type="http://schemas.openxmlformats.org/officeDocument/2006/relationships/image" Target="../media/image105.pn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81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2.xml"/><Relationship Id="rId7" Type="http://schemas.openxmlformats.org/officeDocument/2006/relationships/image" Target="../media/image109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82.xml"/><Relationship Id="rId6" Type="http://schemas.openxmlformats.org/officeDocument/2006/relationships/image" Target="../media/image108.jpeg"/><Relationship Id="rId5" Type="http://schemas.openxmlformats.org/officeDocument/2006/relationships/image" Target="../media/image107.emf"/><Relationship Id="rId4" Type="http://schemas.openxmlformats.org/officeDocument/2006/relationships/image" Target="../media/image106.pn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83.xml"/><Relationship Id="rId4" Type="http://schemas.openxmlformats.org/officeDocument/2006/relationships/image" Target="../media/image110.pn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84.xml"/><Relationship Id="rId5" Type="http://schemas.openxmlformats.org/officeDocument/2006/relationships/image" Target="../media/image112.png"/><Relationship Id="rId4" Type="http://schemas.openxmlformats.org/officeDocument/2006/relationships/image" Target="../media/image111.pn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5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85.xml"/><Relationship Id="rId4" Type="http://schemas.openxmlformats.org/officeDocument/2006/relationships/image" Target="../media/image1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文字方塊 4"/>
          <p:cNvSpPr txBox="1">
            <a:spLocks noChangeArrowheads="1"/>
          </p:cNvSpPr>
          <p:nvPr/>
        </p:nvSpPr>
        <p:spPr bwMode="auto">
          <a:xfrm>
            <a:off x="7416800" y="4930775"/>
            <a:ext cx="18415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Calibri" charset="0"/>
                <a:ea typeface="新細明體" charset="0"/>
                <a:cs typeface="新細明體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Calibri" charset="0"/>
                <a:ea typeface="新細明體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Calibri" charset="0"/>
                <a:ea typeface="新細明體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Calibri" charset="0"/>
                <a:ea typeface="新細明體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Calibri" charset="0"/>
                <a:ea typeface="新細明體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Calibri" charset="0"/>
                <a:ea typeface="新細明體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Calibri" charset="0"/>
                <a:ea typeface="新細明體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Calibri" charset="0"/>
                <a:ea typeface="新細明體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Calibri" charset="0"/>
                <a:ea typeface="新細明體" charset="0"/>
              </a:defRPr>
            </a:lvl9pPr>
          </a:lstStyle>
          <a:p>
            <a:pPr algn="ctr"/>
            <a:r>
              <a:rPr lang="en-US" altLang="zh-TW" b="1">
                <a:solidFill>
                  <a:srgbClr val="FFFF00"/>
                </a:solidFill>
                <a:latin typeface="Arial Unicode MS" charset="0"/>
                <a:ea typeface="微軟正黑體" charset="0"/>
                <a:cs typeface="微軟正黑體" charset="0"/>
              </a:rPr>
              <a:t>     </a:t>
            </a:r>
            <a:endParaRPr lang="zh-TW" altLang="en-US" b="1">
              <a:solidFill>
                <a:srgbClr val="FFFFFF"/>
              </a:solidFill>
              <a:latin typeface="Arial Unicode MS" charset="0"/>
              <a:ea typeface="微軟正黑體" charset="0"/>
              <a:cs typeface="微軟正黑體" charset="0"/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323528" y="908720"/>
            <a:ext cx="7772400" cy="2619723"/>
          </a:xfrm>
        </p:spPr>
        <p:txBody>
          <a:bodyPr>
            <a:normAutofit/>
          </a:bodyPr>
          <a:lstStyle/>
          <a:p>
            <a:pPr algn="r"/>
            <a:r>
              <a:rPr lang="zh-TW" altLang="en-US" sz="5400" dirty="0" smtClean="0">
                <a:latin typeface="微軟正黑體" charset="0"/>
                <a:ea typeface="微軟正黑體" charset="0"/>
                <a:cs typeface="微軟正黑體" charset="0"/>
              </a:rPr>
              <a:t>抗生素管理計劃</a:t>
            </a:r>
            <a:r>
              <a:rPr lang="en-US" altLang="zh-TW" sz="7200" dirty="0" smtClean="0">
                <a:latin typeface="微軟正黑體" charset="0"/>
                <a:ea typeface="微軟正黑體" charset="0"/>
                <a:cs typeface="微軟正黑體" charset="0"/>
              </a:rPr>
              <a:t>-</a:t>
            </a:r>
            <a:r>
              <a:rPr lang="en-US" altLang="zh-TW" sz="7200" dirty="0">
                <a:solidFill>
                  <a:srgbClr val="FF00FF"/>
                </a:solidFill>
                <a:latin typeface="微軟正黑體" charset="0"/>
                <a:ea typeface="微軟正黑體" charset="0"/>
                <a:cs typeface="微軟正黑體" charset="0"/>
              </a:rPr>
              <a:t/>
            </a:r>
            <a:br>
              <a:rPr lang="en-US" altLang="zh-TW" sz="7200" dirty="0">
                <a:solidFill>
                  <a:srgbClr val="FF00FF"/>
                </a:solidFill>
                <a:latin typeface="微軟正黑體" charset="0"/>
                <a:ea typeface="微軟正黑體" charset="0"/>
                <a:cs typeface="微軟正黑體" charset="0"/>
              </a:rPr>
            </a:br>
            <a:r>
              <a:rPr lang="zh-TW" altLang="en-US" sz="6600" b="1" dirty="0">
                <a:solidFill>
                  <a:srgbClr val="1F497D"/>
                </a:solidFill>
                <a:latin typeface="微軟正黑體" charset="0"/>
                <a:ea typeface="微軟正黑體" charset="0"/>
                <a:cs typeface="微軟正黑體" charset="0"/>
              </a:rPr>
              <a:t>醫檢師</a:t>
            </a:r>
            <a:r>
              <a:rPr lang="zh-TW" altLang="en-US" sz="5400" dirty="0">
                <a:latin typeface="微軟正黑體" charset="0"/>
                <a:ea typeface="微軟正黑體" charset="0"/>
                <a:cs typeface="微軟正黑體" charset="0"/>
              </a:rPr>
              <a:t>扮演的</a:t>
            </a:r>
            <a:r>
              <a:rPr lang="zh-TW" altLang="en-US" sz="5400" dirty="0" smtClean="0">
                <a:latin typeface="微軟正黑體" charset="0"/>
                <a:ea typeface="微軟正黑體" charset="0"/>
                <a:cs typeface="微軟正黑體" charset="0"/>
              </a:rPr>
              <a:t>角色</a:t>
            </a:r>
            <a:endParaRPr lang="zh-TW" altLang="en-US" sz="5400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2743200" y="4581128"/>
            <a:ext cx="6400800" cy="1752600"/>
          </a:xfrm>
        </p:spPr>
        <p:txBody>
          <a:bodyPr/>
          <a:lstStyle/>
          <a:p>
            <a:r>
              <a:rPr lang="zh-TW" altLang="en-US" b="1" dirty="0">
                <a:solidFill>
                  <a:srgbClr val="1F497D"/>
                </a:solidFill>
                <a:latin typeface="微軟正黑體" charset="0"/>
                <a:ea typeface="微軟正黑體" charset="0"/>
                <a:cs typeface="微軟正黑體" charset="0"/>
              </a:rPr>
              <a:t>奇美醫療財團法人奇美醫院</a:t>
            </a:r>
            <a:endParaRPr lang="en-US" altLang="zh-TW" b="1" dirty="0">
              <a:solidFill>
                <a:srgbClr val="1F497D"/>
              </a:solidFill>
              <a:latin typeface="微軟正黑體" charset="0"/>
              <a:ea typeface="微軟正黑體" charset="0"/>
              <a:cs typeface="微軟正黑體" charset="0"/>
            </a:endParaRPr>
          </a:p>
          <a:p>
            <a:r>
              <a:rPr lang="zh-TW" altLang="en-US" b="1" dirty="0">
                <a:solidFill>
                  <a:srgbClr val="1F497D"/>
                </a:solidFill>
                <a:latin typeface="微軟正黑體" charset="0"/>
                <a:ea typeface="微軟正黑體" charset="0"/>
                <a:cs typeface="微軟正黑體" charset="0"/>
              </a:rPr>
              <a:t>臨床病理科：吳麗卿</a:t>
            </a:r>
            <a:r>
              <a:rPr lang="en-US" altLang="zh-TW" b="1" dirty="0">
                <a:solidFill>
                  <a:srgbClr val="1F497D"/>
                </a:solidFill>
                <a:latin typeface="微軟正黑體" charset="0"/>
                <a:ea typeface="微軟正黑體" charset="0"/>
                <a:cs typeface="微軟正黑體" charset="0"/>
              </a:rPr>
              <a:t> </a:t>
            </a:r>
            <a:r>
              <a:rPr lang="zh-TW" altLang="en-US" b="1" dirty="0">
                <a:solidFill>
                  <a:srgbClr val="1F497D"/>
                </a:solidFill>
                <a:latin typeface="微軟正黑體" charset="0"/>
                <a:ea typeface="微軟正黑體" charset="0"/>
                <a:cs typeface="微軟正黑體" charset="0"/>
              </a:rPr>
              <a:t>技術</a:t>
            </a:r>
            <a:r>
              <a:rPr lang="zh-TW" altLang="en-US" b="1" dirty="0" smtClean="0">
                <a:solidFill>
                  <a:srgbClr val="1F497D"/>
                </a:solidFill>
                <a:latin typeface="微軟正黑體" charset="0"/>
                <a:ea typeface="微軟正黑體" charset="0"/>
                <a:cs typeface="微軟正黑體" charset="0"/>
              </a:rPr>
              <a:t>主任</a:t>
            </a:r>
            <a:endParaRPr lang="zh-TW" altLang="en-US" b="1" dirty="0">
              <a:solidFill>
                <a:srgbClr val="1F497D"/>
              </a:solidFill>
              <a:latin typeface="微軟正黑體" charset="0"/>
              <a:ea typeface="微軟正黑體" charset="0"/>
              <a:cs typeface="微軟正黑體" charset="0"/>
            </a:endParaRPr>
          </a:p>
        </p:txBody>
      </p:sp>
      <p:pic>
        <p:nvPicPr>
          <p:cNvPr id="4" name="sad46289671c4cfe9b9ea548fd715f30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0" y="6210300"/>
            <a:ext cx="457200" cy="4572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09345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latin typeface="微軟正黑體" charset="0"/>
                <a:ea typeface="微軟正黑體" charset="0"/>
                <a:cs typeface="微軟正黑體" charset="0"/>
              </a:rPr>
              <a:t>抗生素管理</a:t>
            </a:r>
            <a:r>
              <a:rPr lang="en-US" altLang="zh-TW" dirty="0">
                <a:latin typeface="微軟正黑體" charset="0"/>
                <a:ea typeface="微軟正黑體" charset="0"/>
                <a:cs typeface="微軟正黑體" charset="0"/>
              </a:rPr>
              <a:t>-</a:t>
            </a:r>
            <a:r>
              <a:rPr lang="zh-TW" altLang="en-US" sz="4800" b="1" dirty="0">
                <a:solidFill>
                  <a:srgbClr val="1F497D"/>
                </a:solidFill>
                <a:latin typeface="微軟正黑體" charset="0"/>
                <a:ea typeface="微軟正黑體" charset="0"/>
                <a:cs typeface="微軟正黑體" charset="0"/>
              </a:rPr>
              <a:t>醫檢師</a:t>
            </a:r>
            <a:r>
              <a:rPr lang="zh-TW" altLang="en-US" dirty="0">
                <a:latin typeface="微軟正黑體" charset="0"/>
                <a:ea typeface="微軟正黑體" charset="0"/>
                <a:cs typeface="微軟正黑體" charset="0"/>
              </a:rPr>
              <a:t>扮演的角色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zh-TW" altLang="en-US" dirty="0" smtClean="0">
                <a:latin typeface="微軟正黑體"/>
                <a:ea typeface="微軟正黑體"/>
                <a:cs typeface="微軟正黑體"/>
              </a:rPr>
              <a:t> </a:t>
            </a:r>
            <a:r>
              <a:rPr lang="zh-TW" altLang="en-US" sz="4000" b="1" dirty="0" smtClean="0">
                <a:solidFill>
                  <a:srgbClr val="1F497D"/>
                </a:solidFill>
                <a:latin typeface="微軟正黑體"/>
                <a:ea typeface="微軟正黑體"/>
                <a:cs typeface="微軟正黑體"/>
              </a:rPr>
              <a:t>正確及時</a:t>
            </a:r>
            <a:r>
              <a:rPr lang="zh-TW" altLang="en-US" dirty="0" smtClean="0">
                <a:latin typeface="微軟正黑體"/>
                <a:ea typeface="微軟正黑體"/>
                <a:cs typeface="微軟正黑體"/>
              </a:rPr>
              <a:t>的微生物報告</a:t>
            </a:r>
            <a:endParaRPr lang="en-US" altLang="zh-TW" dirty="0" smtClean="0">
              <a:latin typeface="微軟正黑體"/>
              <a:ea typeface="微軟正黑體"/>
              <a:cs typeface="微軟正黑體"/>
            </a:endParaRPr>
          </a:p>
          <a:p>
            <a:pPr marL="0" indent="0">
              <a:buFont typeface="Arial" charset="0"/>
              <a:buNone/>
              <a:defRPr/>
            </a:pPr>
            <a:r>
              <a:rPr lang="en-US" altLang="zh-TW" dirty="0">
                <a:latin typeface="微軟正黑體"/>
                <a:ea typeface="微軟正黑體"/>
                <a:cs typeface="微軟正黑體"/>
              </a:rPr>
              <a:t> </a:t>
            </a:r>
            <a:r>
              <a:rPr lang="en-US" altLang="zh-TW" dirty="0" smtClean="0">
                <a:latin typeface="微軟正黑體"/>
                <a:ea typeface="微軟正黑體"/>
                <a:cs typeface="微軟正黑體"/>
              </a:rPr>
              <a:t>    -</a:t>
            </a:r>
            <a:r>
              <a:rPr lang="zh-TW" altLang="en-US" sz="2400" dirty="0" smtClean="0">
                <a:latin typeface="微軟正黑體"/>
                <a:ea typeface="微軟正黑體"/>
                <a:cs typeface="微軟正黑體"/>
              </a:rPr>
              <a:t>確保抗生素合理使用</a:t>
            </a:r>
            <a:endParaRPr lang="en-US" altLang="zh-TW" sz="2400" dirty="0" smtClean="0">
              <a:latin typeface="微軟正黑體"/>
              <a:ea typeface="微軟正黑體"/>
              <a:cs typeface="微軟正黑體"/>
            </a:endParaRPr>
          </a:p>
          <a:p>
            <a:pPr>
              <a:defRPr/>
            </a:pPr>
            <a:r>
              <a:rPr lang="en-US" altLang="zh-TW" dirty="0">
                <a:latin typeface="微軟正黑體"/>
                <a:ea typeface="微軟正黑體"/>
                <a:cs typeface="微軟正黑體"/>
              </a:rPr>
              <a:t> </a:t>
            </a:r>
            <a:r>
              <a:rPr lang="zh-TW" altLang="en-US" dirty="0" smtClean="0">
                <a:latin typeface="微軟正黑體"/>
                <a:ea typeface="微軟正黑體"/>
                <a:cs typeface="微軟正黑體"/>
              </a:rPr>
              <a:t>經驗療法</a:t>
            </a:r>
            <a:endParaRPr lang="en-US" altLang="zh-TW" dirty="0" smtClean="0">
              <a:latin typeface="微軟正黑體"/>
              <a:ea typeface="微軟正黑體"/>
              <a:cs typeface="微軟正黑體"/>
            </a:endParaRPr>
          </a:p>
          <a:p>
            <a:pPr marL="0" indent="0">
              <a:buFont typeface="Arial" charset="0"/>
              <a:buNone/>
              <a:defRPr/>
            </a:pPr>
            <a:r>
              <a:rPr lang="en-US" altLang="zh-TW" dirty="0">
                <a:latin typeface="微軟正黑體"/>
                <a:ea typeface="微軟正黑體"/>
                <a:cs typeface="微軟正黑體"/>
              </a:rPr>
              <a:t> </a:t>
            </a:r>
            <a:r>
              <a:rPr lang="en-US" altLang="zh-TW" dirty="0" smtClean="0">
                <a:latin typeface="微軟正黑體"/>
                <a:ea typeface="微軟正黑體"/>
                <a:cs typeface="微軟正黑體"/>
              </a:rPr>
              <a:t>   -</a:t>
            </a:r>
            <a:r>
              <a:rPr lang="zh-TW" altLang="en-US" sz="2400" dirty="0" smtClean="0">
                <a:latin typeface="微軟正黑體"/>
                <a:ea typeface="微軟正黑體"/>
                <a:cs typeface="微軟正黑體"/>
              </a:rPr>
              <a:t>定期製作</a:t>
            </a:r>
            <a:r>
              <a:rPr lang="en-US" altLang="zh-TW" b="1" dirty="0" err="1" smtClean="0">
                <a:solidFill>
                  <a:srgbClr val="1F497D"/>
                </a:solidFill>
                <a:latin typeface="微軟正黑體"/>
                <a:ea typeface="微軟正黑體"/>
                <a:cs typeface="微軟正黑體"/>
              </a:rPr>
              <a:t>Antibiogram</a:t>
            </a:r>
            <a:endParaRPr lang="en-US" altLang="zh-TW" sz="2400" dirty="0" smtClean="0">
              <a:solidFill>
                <a:srgbClr val="1F497D"/>
              </a:solidFill>
              <a:latin typeface="微軟正黑體"/>
              <a:ea typeface="微軟正黑體"/>
              <a:cs typeface="微軟正黑體"/>
            </a:endParaRPr>
          </a:p>
          <a:p>
            <a:pPr>
              <a:defRPr/>
            </a:pPr>
            <a:r>
              <a:rPr lang="en-US" altLang="zh-TW" dirty="0">
                <a:latin typeface="微軟正黑體"/>
                <a:ea typeface="微軟正黑體"/>
                <a:cs typeface="微軟正黑體"/>
              </a:rPr>
              <a:t> </a:t>
            </a:r>
            <a:r>
              <a:rPr lang="zh-TW" altLang="en-US" sz="4000" b="1" dirty="0" smtClean="0">
                <a:solidFill>
                  <a:srgbClr val="1F497D"/>
                </a:solidFill>
                <a:latin typeface="微軟正黑體"/>
                <a:ea typeface="微軟正黑體"/>
                <a:cs typeface="微軟正黑體"/>
              </a:rPr>
              <a:t>降低</a:t>
            </a:r>
            <a:r>
              <a:rPr lang="zh-TW" altLang="en-US" dirty="0" smtClean="0">
                <a:latin typeface="微軟正黑體"/>
                <a:ea typeface="微軟正黑體"/>
                <a:cs typeface="微軟正黑體"/>
              </a:rPr>
              <a:t>細菌抗藥性發生機會</a:t>
            </a:r>
            <a:endParaRPr lang="en-US" altLang="zh-TW" dirty="0" smtClean="0">
              <a:latin typeface="微軟正黑體"/>
              <a:ea typeface="微軟正黑體"/>
              <a:cs typeface="微軟正黑體"/>
            </a:endParaRPr>
          </a:p>
          <a:p>
            <a:pPr marL="0" indent="0">
              <a:buFont typeface="Arial" charset="0"/>
              <a:buNone/>
              <a:defRPr/>
            </a:pPr>
            <a:r>
              <a:rPr lang="en-US" altLang="zh-TW" dirty="0">
                <a:latin typeface="微軟正黑體"/>
                <a:ea typeface="微軟正黑體"/>
                <a:cs typeface="微軟正黑體"/>
              </a:rPr>
              <a:t> </a:t>
            </a:r>
            <a:r>
              <a:rPr lang="en-US" altLang="zh-TW" dirty="0" smtClean="0">
                <a:latin typeface="微軟正黑體"/>
                <a:ea typeface="微軟正黑體"/>
                <a:cs typeface="微軟正黑體"/>
              </a:rPr>
              <a:t>    </a:t>
            </a:r>
            <a:r>
              <a:rPr lang="en-US" altLang="zh-TW" sz="2400" dirty="0" smtClean="0">
                <a:latin typeface="微軟正黑體"/>
                <a:ea typeface="微軟正黑體"/>
                <a:cs typeface="微軟正黑體"/>
              </a:rPr>
              <a:t>-</a:t>
            </a:r>
            <a:r>
              <a:rPr lang="zh-TW" altLang="en-US" b="1" dirty="0" smtClean="0">
                <a:solidFill>
                  <a:srgbClr val="1F497D"/>
                </a:solidFill>
                <a:latin typeface="微軟正黑體"/>
                <a:ea typeface="微軟正黑體"/>
                <a:cs typeface="微軟正黑體"/>
              </a:rPr>
              <a:t>即時通報隔離</a:t>
            </a:r>
            <a:r>
              <a:rPr lang="zh-TW" altLang="en-US" sz="2400" dirty="0" smtClean="0">
                <a:latin typeface="微軟正黑體"/>
                <a:ea typeface="微軟正黑體"/>
                <a:cs typeface="微軟正黑體"/>
              </a:rPr>
              <a:t>減少</a:t>
            </a:r>
            <a:r>
              <a:rPr lang="en-US" altLang="zh-TW" sz="2400" dirty="0" smtClean="0">
                <a:latin typeface="微軟正黑體"/>
                <a:ea typeface="微軟正黑體"/>
                <a:cs typeface="微軟正黑體"/>
              </a:rPr>
              <a:t>MDRO</a:t>
            </a:r>
            <a:r>
              <a:rPr lang="zh-TW" altLang="en-US" sz="2400" dirty="0" smtClean="0">
                <a:latin typeface="微軟正黑體"/>
                <a:ea typeface="微軟正黑體"/>
                <a:cs typeface="微軟正黑體"/>
              </a:rPr>
              <a:t>散播</a:t>
            </a:r>
            <a:endParaRPr lang="en-US" altLang="zh-TW" sz="2400" dirty="0" smtClean="0">
              <a:latin typeface="微軟正黑體"/>
              <a:ea typeface="微軟正黑體"/>
              <a:cs typeface="微軟正黑體"/>
            </a:endParaRPr>
          </a:p>
          <a:p>
            <a:pPr marL="0" indent="0">
              <a:buFont typeface="Arial" charset="0"/>
              <a:buNone/>
              <a:defRPr/>
            </a:pPr>
            <a:r>
              <a:rPr lang="en-US" altLang="zh-TW" sz="2400" dirty="0">
                <a:latin typeface="微軟正黑體"/>
                <a:ea typeface="微軟正黑體"/>
                <a:cs typeface="微軟正黑體"/>
              </a:rPr>
              <a:t> </a:t>
            </a:r>
            <a:r>
              <a:rPr lang="en-US" altLang="zh-TW" sz="2400" dirty="0" smtClean="0">
                <a:latin typeface="微軟正黑體"/>
                <a:ea typeface="微軟正黑體"/>
                <a:cs typeface="微軟正黑體"/>
              </a:rPr>
              <a:t>      -MDRO</a:t>
            </a:r>
            <a:r>
              <a:rPr lang="zh-TW" altLang="en-US" sz="2400" dirty="0" smtClean="0">
                <a:latin typeface="微軟正黑體"/>
                <a:ea typeface="微軟正黑體"/>
                <a:cs typeface="微軟正黑體"/>
              </a:rPr>
              <a:t>監控</a:t>
            </a:r>
            <a:endParaRPr lang="en-US" altLang="zh-TW" sz="2400" dirty="0" smtClean="0">
              <a:latin typeface="微軟正黑體"/>
              <a:ea typeface="微軟正黑體"/>
              <a:cs typeface="微軟正黑體"/>
            </a:endParaRPr>
          </a:p>
          <a:p>
            <a:pPr marL="0" indent="0">
              <a:buFont typeface="Arial" charset="0"/>
              <a:buNone/>
              <a:defRPr/>
            </a:pPr>
            <a:endParaRPr lang="zh-TW" altLang="en-US" dirty="0"/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8F3201-C4CB-C94A-9E97-66551EEA3D0E}" type="slidenum">
              <a:rPr kumimoji="1"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</a:t>
            </a:fld>
            <a:endParaRPr kumimoji="1"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4" name="s44cfde7792e4b938084f6cea7b4fb1e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0" y="6210300"/>
            <a:ext cx="457200" cy="4572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19939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latin typeface="微軟正黑體" charset="0"/>
                <a:ea typeface="微軟正黑體" charset="0"/>
                <a:cs typeface="微軟正黑體" charset="0"/>
              </a:rPr>
              <a:t>抗生素管理</a:t>
            </a:r>
            <a:r>
              <a:rPr lang="en-US" altLang="zh-TW" dirty="0">
                <a:latin typeface="微軟正黑體" charset="0"/>
                <a:ea typeface="微軟正黑體" charset="0"/>
                <a:cs typeface="微軟正黑體" charset="0"/>
              </a:rPr>
              <a:t>-</a:t>
            </a:r>
            <a:r>
              <a:rPr lang="zh-TW" altLang="en-US" sz="4800" b="1" dirty="0">
                <a:solidFill>
                  <a:srgbClr val="1F497D"/>
                </a:solidFill>
                <a:latin typeface="微軟正黑體" charset="0"/>
                <a:ea typeface="微軟正黑體" charset="0"/>
                <a:cs typeface="微軟正黑體" charset="0"/>
              </a:rPr>
              <a:t>醫檢師</a:t>
            </a:r>
            <a:r>
              <a:rPr lang="zh-TW" altLang="en-US" dirty="0">
                <a:latin typeface="微軟正黑體" charset="0"/>
                <a:ea typeface="微軟正黑體" charset="0"/>
                <a:cs typeface="微軟正黑體" charset="0"/>
              </a:rPr>
              <a:t>扮演的角色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zh-TW" altLang="en-US" dirty="0" smtClean="0">
                <a:latin typeface="微軟正黑體"/>
                <a:ea typeface="微軟正黑體"/>
                <a:cs typeface="微軟正黑體"/>
              </a:rPr>
              <a:t> </a:t>
            </a:r>
            <a:r>
              <a:rPr lang="zh-TW" altLang="en-US" sz="4000" b="1" dirty="0" smtClean="0">
                <a:solidFill>
                  <a:srgbClr val="1F497D"/>
                </a:solidFill>
                <a:latin typeface="微軟正黑體"/>
                <a:ea typeface="微軟正黑體"/>
                <a:cs typeface="微軟正黑體"/>
              </a:rPr>
              <a:t>正確及時</a:t>
            </a:r>
            <a:r>
              <a:rPr lang="zh-TW" altLang="en-US" dirty="0" smtClean="0">
                <a:latin typeface="微軟正黑體"/>
                <a:ea typeface="微軟正黑體"/>
                <a:cs typeface="微軟正黑體"/>
              </a:rPr>
              <a:t>的微生物報告</a:t>
            </a:r>
            <a:endParaRPr lang="en-US" altLang="zh-TW" dirty="0" smtClean="0">
              <a:latin typeface="微軟正黑體"/>
              <a:ea typeface="微軟正黑體"/>
              <a:cs typeface="微軟正黑體"/>
            </a:endParaRPr>
          </a:p>
          <a:p>
            <a:pPr marL="0" indent="0">
              <a:buFont typeface="Arial" charset="0"/>
              <a:buNone/>
              <a:defRPr/>
            </a:pPr>
            <a:r>
              <a:rPr lang="en-US" altLang="zh-TW" dirty="0">
                <a:latin typeface="微軟正黑體"/>
                <a:ea typeface="微軟正黑體"/>
                <a:cs typeface="微軟正黑體"/>
              </a:rPr>
              <a:t> </a:t>
            </a:r>
            <a:r>
              <a:rPr lang="en-US" altLang="zh-TW" dirty="0" smtClean="0">
                <a:latin typeface="微軟正黑體"/>
                <a:ea typeface="微軟正黑體"/>
                <a:cs typeface="微軟正黑體"/>
              </a:rPr>
              <a:t>    -</a:t>
            </a:r>
            <a:r>
              <a:rPr lang="zh-TW" altLang="en-US" sz="2400" dirty="0" smtClean="0">
                <a:latin typeface="微軟正黑體"/>
                <a:ea typeface="微軟正黑體"/>
                <a:cs typeface="微軟正黑體"/>
              </a:rPr>
              <a:t>確保抗生素合理使用</a:t>
            </a:r>
            <a:endParaRPr lang="en-US" altLang="zh-TW" sz="2400" dirty="0" smtClean="0">
              <a:latin typeface="微軟正黑體"/>
              <a:ea typeface="微軟正黑體"/>
              <a:cs typeface="微軟正黑體"/>
            </a:endParaRPr>
          </a:p>
          <a:p>
            <a:pPr>
              <a:defRPr/>
            </a:pPr>
            <a:r>
              <a:rPr lang="en-US" altLang="zh-TW" dirty="0">
                <a:latin typeface="微軟正黑體"/>
                <a:ea typeface="微軟正黑體"/>
                <a:cs typeface="微軟正黑體"/>
              </a:rPr>
              <a:t> </a:t>
            </a:r>
            <a:r>
              <a:rPr lang="zh-TW" altLang="en-US" dirty="0" smtClean="0">
                <a:solidFill>
                  <a:srgbClr val="D3D3D3"/>
                </a:solidFill>
                <a:latin typeface="微軟正黑體"/>
                <a:ea typeface="微軟正黑體"/>
                <a:cs typeface="微軟正黑體"/>
              </a:rPr>
              <a:t>經驗療法</a:t>
            </a:r>
            <a:endParaRPr lang="en-US" altLang="zh-TW" dirty="0" smtClean="0">
              <a:solidFill>
                <a:srgbClr val="D3D3D3"/>
              </a:solidFill>
              <a:latin typeface="微軟正黑體"/>
              <a:ea typeface="微軟正黑體"/>
              <a:cs typeface="微軟正黑體"/>
            </a:endParaRPr>
          </a:p>
          <a:p>
            <a:pPr marL="0" indent="0">
              <a:buFont typeface="Arial" charset="0"/>
              <a:buNone/>
              <a:defRPr/>
            </a:pPr>
            <a:r>
              <a:rPr lang="en-US" altLang="zh-TW" dirty="0">
                <a:solidFill>
                  <a:srgbClr val="D3D3D3"/>
                </a:solidFill>
                <a:latin typeface="微軟正黑體"/>
                <a:ea typeface="微軟正黑體"/>
                <a:cs typeface="微軟正黑體"/>
              </a:rPr>
              <a:t> </a:t>
            </a:r>
            <a:r>
              <a:rPr lang="en-US" altLang="zh-TW" dirty="0" smtClean="0">
                <a:solidFill>
                  <a:srgbClr val="D3D3D3"/>
                </a:solidFill>
                <a:latin typeface="微軟正黑體"/>
                <a:ea typeface="微軟正黑體"/>
                <a:cs typeface="微軟正黑體"/>
              </a:rPr>
              <a:t>   -</a:t>
            </a:r>
            <a:r>
              <a:rPr lang="zh-TW" altLang="en-US" sz="2400" dirty="0" smtClean="0">
                <a:solidFill>
                  <a:srgbClr val="D3D3D3"/>
                </a:solidFill>
                <a:latin typeface="微軟正黑體"/>
                <a:ea typeface="微軟正黑體"/>
                <a:cs typeface="微軟正黑體"/>
              </a:rPr>
              <a:t>定期製作</a:t>
            </a:r>
            <a:r>
              <a:rPr lang="en-US" altLang="zh-TW" b="1" dirty="0" err="1" smtClean="0">
                <a:solidFill>
                  <a:srgbClr val="D3D3D3"/>
                </a:solidFill>
                <a:latin typeface="微軟正黑體"/>
                <a:ea typeface="微軟正黑體"/>
                <a:cs typeface="微軟正黑體"/>
              </a:rPr>
              <a:t>Antibiogram</a:t>
            </a:r>
            <a:endParaRPr lang="en-US" altLang="zh-TW" sz="2400" dirty="0" smtClean="0">
              <a:solidFill>
                <a:srgbClr val="D3D3D3"/>
              </a:solidFill>
              <a:latin typeface="微軟正黑體"/>
              <a:ea typeface="微軟正黑體"/>
              <a:cs typeface="微軟正黑體"/>
            </a:endParaRPr>
          </a:p>
          <a:p>
            <a:pPr>
              <a:defRPr/>
            </a:pPr>
            <a:r>
              <a:rPr lang="en-US" altLang="zh-TW" dirty="0">
                <a:solidFill>
                  <a:srgbClr val="D3D3D3"/>
                </a:solidFill>
                <a:latin typeface="微軟正黑體"/>
                <a:ea typeface="微軟正黑體"/>
                <a:cs typeface="微軟正黑體"/>
              </a:rPr>
              <a:t> </a:t>
            </a:r>
            <a:r>
              <a:rPr lang="zh-TW" altLang="en-US" sz="4000" b="1" dirty="0" smtClean="0">
                <a:solidFill>
                  <a:srgbClr val="D3D3D3"/>
                </a:solidFill>
                <a:latin typeface="微軟正黑體"/>
                <a:ea typeface="微軟正黑體"/>
                <a:cs typeface="微軟正黑體"/>
              </a:rPr>
              <a:t>降低</a:t>
            </a:r>
            <a:r>
              <a:rPr lang="zh-TW" altLang="en-US" dirty="0" smtClean="0">
                <a:solidFill>
                  <a:srgbClr val="D3D3D3"/>
                </a:solidFill>
                <a:latin typeface="微軟正黑體"/>
                <a:ea typeface="微軟正黑體"/>
                <a:cs typeface="微軟正黑體"/>
              </a:rPr>
              <a:t>細菌抗藥性發生機會</a:t>
            </a:r>
            <a:endParaRPr lang="en-US" altLang="zh-TW" dirty="0" smtClean="0">
              <a:solidFill>
                <a:srgbClr val="D3D3D3"/>
              </a:solidFill>
              <a:latin typeface="微軟正黑體"/>
              <a:ea typeface="微軟正黑體"/>
              <a:cs typeface="微軟正黑體"/>
            </a:endParaRPr>
          </a:p>
          <a:p>
            <a:pPr marL="0" indent="0">
              <a:buFont typeface="Arial" charset="0"/>
              <a:buNone/>
              <a:defRPr/>
            </a:pPr>
            <a:r>
              <a:rPr lang="en-US" altLang="zh-TW" dirty="0">
                <a:solidFill>
                  <a:srgbClr val="D3D3D3"/>
                </a:solidFill>
                <a:latin typeface="微軟正黑體"/>
                <a:ea typeface="微軟正黑體"/>
                <a:cs typeface="微軟正黑體"/>
              </a:rPr>
              <a:t> </a:t>
            </a:r>
            <a:r>
              <a:rPr lang="en-US" altLang="zh-TW" dirty="0" smtClean="0">
                <a:solidFill>
                  <a:srgbClr val="D3D3D3"/>
                </a:solidFill>
                <a:latin typeface="微軟正黑體"/>
                <a:ea typeface="微軟正黑體"/>
                <a:cs typeface="微軟正黑體"/>
              </a:rPr>
              <a:t>    </a:t>
            </a:r>
            <a:r>
              <a:rPr lang="en-US" altLang="zh-TW" sz="2400" dirty="0" smtClean="0">
                <a:solidFill>
                  <a:srgbClr val="D3D3D3"/>
                </a:solidFill>
                <a:latin typeface="微軟正黑體"/>
                <a:ea typeface="微軟正黑體"/>
                <a:cs typeface="微軟正黑體"/>
              </a:rPr>
              <a:t>-</a:t>
            </a:r>
            <a:r>
              <a:rPr lang="zh-TW" altLang="en-US" b="1" dirty="0" smtClean="0">
                <a:solidFill>
                  <a:srgbClr val="D3D3D3"/>
                </a:solidFill>
                <a:latin typeface="微軟正黑體"/>
                <a:ea typeface="微軟正黑體"/>
                <a:cs typeface="微軟正黑體"/>
              </a:rPr>
              <a:t>即時通報隔離</a:t>
            </a:r>
            <a:r>
              <a:rPr lang="zh-TW" altLang="en-US" sz="2400" dirty="0" smtClean="0">
                <a:solidFill>
                  <a:srgbClr val="D3D3D3"/>
                </a:solidFill>
                <a:latin typeface="微軟正黑體"/>
                <a:ea typeface="微軟正黑體"/>
                <a:cs typeface="微軟正黑體"/>
              </a:rPr>
              <a:t>減少</a:t>
            </a:r>
            <a:r>
              <a:rPr lang="en-US" altLang="zh-TW" sz="2400" dirty="0" smtClean="0">
                <a:solidFill>
                  <a:srgbClr val="D3D3D3"/>
                </a:solidFill>
                <a:latin typeface="微軟正黑體"/>
                <a:ea typeface="微軟正黑體"/>
                <a:cs typeface="微軟正黑體"/>
              </a:rPr>
              <a:t>MDRO</a:t>
            </a:r>
            <a:r>
              <a:rPr lang="zh-TW" altLang="en-US" sz="2400" dirty="0" smtClean="0">
                <a:solidFill>
                  <a:srgbClr val="D3D3D3"/>
                </a:solidFill>
                <a:latin typeface="微軟正黑體"/>
                <a:ea typeface="微軟正黑體"/>
                <a:cs typeface="微軟正黑體"/>
              </a:rPr>
              <a:t>散播</a:t>
            </a:r>
            <a:endParaRPr lang="en-US" altLang="zh-TW" sz="2400" dirty="0" smtClean="0">
              <a:solidFill>
                <a:srgbClr val="D3D3D3"/>
              </a:solidFill>
              <a:latin typeface="微軟正黑體"/>
              <a:ea typeface="微軟正黑體"/>
              <a:cs typeface="微軟正黑體"/>
            </a:endParaRPr>
          </a:p>
          <a:p>
            <a:pPr marL="0" indent="0">
              <a:buFont typeface="Arial" charset="0"/>
              <a:buNone/>
              <a:defRPr/>
            </a:pPr>
            <a:r>
              <a:rPr lang="en-US" altLang="zh-TW" sz="2400" dirty="0">
                <a:solidFill>
                  <a:srgbClr val="D3D3D3"/>
                </a:solidFill>
                <a:latin typeface="微軟正黑體"/>
                <a:ea typeface="微軟正黑體"/>
                <a:cs typeface="微軟正黑體"/>
              </a:rPr>
              <a:t> </a:t>
            </a:r>
            <a:r>
              <a:rPr lang="en-US" altLang="zh-TW" sz="2400" dirty="0" smtClean="0">
                <a:solidFill>
                  <a:srgbClr val="D3D3D3"/>
                </a:solidFill>
                <a:latin typeface="微軟正黑體"/>
                <a:ea typeface="微軟正黑體"/>
                <a:cs typeface="微軟正黑體"/>
              </a:rPr>
              <a:t>      -MDRO</a:t>
            </a:r>
            <a:r>
              <a:rPr lang="zh-TW" altLang="en-US" sz="2400" dirty="0" smtClean="0">
                <a:solidFill>
                  <a:srgbClr val="D3D3D3"/>
                </a:solidFill>
                <a:latin typeface="微軟正黑體"/>
                <a:ea typeface="微軟正黑體"/>
                <a:cs typeface="微軟正黑體"/>
              </a:rPr>
              <a:t>監控</a:t>
            </a:r>
            <a:endParaRPr lang="en-US" altLang="zh-TW" sz="2400" dirty="0" smtClean="0">
              <a:solidFill>
                <a:srgbClr val="D3D3D3"/>
              </a:solidFill>
              <a:latin typeface="微軟正黑體"/>
              <a:ea typeface="微軟正黑體"/>
              <a:cs typeface="微軟正黑體"/>
            </a:endParaRPr>
          </a:p>
          <a:p>
            <a:pPr marL="0" indent="0">
              <a:buFont typeface="Arial" charset="0"/>
              <a:buNone/>
              <a:defRPr/>
            </a:pPr>
            <a:endParaRPr lang="zh-TW" altLang="en-US" dirty="0"/>
          </a:p>
        </p:txBody>
      </p:sp>
      <p:pic>
        <p:nvPicPr>
          <p:cNvPr id="2" name="s77b64eee0934e258c78e31250e7012f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0" y="6210300"/>
            <a:ext cx="457200" cy="4572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22367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22" name="Group 2"/>
          <p:cNvGrpSpPr>
            <a:grpSpLocks/>
          </p:cNvGrpSpPr>
          <p:nvPr/>
        </p:nvGrpSpPr>
        <p:grpSpPr bwMode="auto">
          <a:xfrm>
            <a:off x="1247912" y="1782517"/>
            <a:ext cx="6435724" cy="4810616"/>
            <a:chOff x="1132" y="1162"/>
            <a:chExt cx="3382" cy="2132"/>
          </a:xfrm>
        </p:grpSpPr>
        <p:sp>
          <p:nvSpPr>
            <p:cNvPr id="30727" name="Oval 3"/>
            <p:cNvSpPr>
              <a:spLocks noChangeArrowheads="1"/>
            </p:cNvSpPr>
            <p:nvPr/>
          </p:nvSpPr>
          <p:spPr bwMode="auto">
            <a:xfrm rot="-500942">
              <a:off x="1247" y="1384"/>
              <a:ext cx="2947" cy="1342"/>
            </a:xfrm>
            <a:prstGeom prst="ellipse">
              <a:avLst/>
            </a:prstGeom>
            <a:noFill/>
            <a:ln w="101600">
              <a:solidFill>
                <a:srgbClr val="969696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eaLnBrk="1" hangingPunct="1"/>
              <a:endParaRPr kumimoji="1" lang="zh-TW" altLang="en-US">
                <a:latin typeface="Arial" charset="0"/>
              </a:endParaRPr>
            </a:p>
          </p:txBody>
        </p:sp>
        <p:sp>
          <p:nvSpPr>
            <p:cNvPr id="15369" name="Oval 4"/>
            <p:cNvSpPr>
              <a:spLocks noChangeArrowheads="1"/>
            </p:cNvSpPr>
            <p:nvPr/>
          </p:nvSpPr>
          <p:spPr bwMode="gray">
            <a:xfrm rot="-676141">
              <a:off x="1156" y="2205"/>
              <a:ext cx="2087" cy="1089"/>
            </a:xfrm>
            <a:prstGeom prst="ellipse">
              <a:avLst/>
            </a:prstGeom>
            <a:solidFill>
              <a:srgbClr val="A1A646"/>
            </a:solidFill>
            <a:ln>
              <a:noFill/>
            </a:ln>
            <a:effectLst>
              <a:outerShdw blurRad="63500" dist="107763" dir="2700000" algn="ctr" rotWithShape="0">
                <a:schemeClr val="bg2">
                  <a:alpha val="5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45720" tIns="44450" rIns="45720" bIns="44450" anchor="ctr" anchorCtr="1"/>
            <a:lstStyle/>
            <a:p>
              <a:pPr eaLnBrk="1" hangingPunct="1">
                <a:defRPr/>
              </a:pPr>
              <a:endParaRPr kumimoji="1" lang="zh-TW" altLang="en-US">
                <a:latin typeface="Arial" charset="0"/>
              </a:endParaRPr>
            </a:p>
          </p:txBody>
        </p:sp>
        <p:sp>
          <p:nvSpPr>
            <p:cNvPr id="15370" name="Oval 5"/>
            <p:cNvSpPr>
              <a:spLocks noChangeArrowheads="1"/>
            </p:cNvSpPr>
            <p:nvPr/>
          </p:nvSpPr>
          <p:spPr bwMode="gray">
            <a:xfrm rot="-262455">
              <a:off x="3107" y="1162"/>
              <a:ext cx="1407" cy="733"/>
            </a:xfrm>
            <a:prstGeom prst="ellipse">
              <a:avLst/>
            </a:prstGeom>
            <a:solidFill>
              <a:srgbClr val="E0AD12"/>
            </a:solidFill>
            <a:ln>
              <a:noFill/>
            </a:ln>
            <a:effectLst>
              <a:outerShdw blurRad="63500" dist="107763" dir="2700000" algn="ctr" rotWithShape="0">
                <a:schemeClr val="bg2">
                  <a:alpha val="5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45720" tIns="44450" rIns="45720" bIns="44450" anchor="ctr" anchorCtr="1"/>
            <a:lstStyle/>
            <a:p>
              <a:pPr eaLnBrk="1" hangingPunct="1">
                <a:defRPr/>
              </a:pPr>
              <a:endParaRPr kumimoji="1" lang="zh-TW" altLang="en-US">
                <a:latin typeface="Arial" charset="0"/>
              </a:endParaRPr>
            </a:p>
          </p:txBody>
        </p:sp>
        <p:sp>
          <p:nvSpPr>
            <p:cNvPr id="15371" name="Oval 6"/>
            <p:cNvSpPr>
              <a:spLocks noChangeArrowheads="1"/>
            </p:cNvSpPr>
            <p:nvPr/>
          </p:nvSpPr>
          <p:spPr bwMode="gray">
            <a:xfrm rot="-821752">
              <a:off x="1132" y="1343"/>
              <a:ext cx="1270" cy="616"/>
            </a:xfrm>
            <a:prstGeom prst="ellipse">
              <a:avLst/>
            </a:prstGeom>
            <a:solidFill>
              <a:srgbClr val="6399AB"/>
            </a:solidFill>
            <a:ln>
              <a:noFill/>
            </a:ln>
            <a:effectLst>
              <a:outerShdw blurRad="63500" dist="107763" dir="2700000" algn="ctr" rotWithShape="0">
                <a:schemeClr val="bg2">
                  <a:alpha val="50000"/>
                </a:schemeClr>
              </a:outerShdw>
            </a:effectLst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45720" tIns="44450" rIns="45720" bIns="44450" anchor="ctr" anchorCtr="1"/>
            <a:lstStyle/>
            <a:p>
              <a:pPr eaLnBrk="1" hangingPunct="1">
                <a:defRPr/>
              </a:pPr>
              <a:endParaRPr kumimoji="1" lang="zh-TW" altLang="en-US">
                <a:solidFill>
                  <a:srgbClr val="00B0F0"/>
                </a:solidFill>
                <a:latin typeface="Arial" charset="0"/>
              </a:endParaRPr>
            </a:p>
          </p:txBody>
        </p:sp>
      </p:grpSp>
      <p:sp>
        <p:nvSpPr>
          <p:cNvPr id="20" name="矩形 19"/>
          <p:cNvSpPr/>
          <p:nvPr/>
        </p:nvSpPr>
        <p:spPr>
          <a:xfrm>
            <a:off x="633217" y="1246681"/>
            <a:ext cx="7704000" cy="5436000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TW" altLang="en-US"/>
          </a:p>
        </p:txBody>
      </p:sp>
      <p:sp>
        <p:nvSpPr>
          <p:cNvPr id="14" name="Rectangle 3"/>
          <p:cNvSpPr>
            <a:spLocks noChangeArrowheads="1"/>
          </p:cNvSpPr>
          <p:nvPr/>
        </p:nvSpPr>
        <p:spPr bwMode="auto">
          <a:xfrm rot="20874660">
            <a:off x="-399804" y="538960"/>
            <a:ext cx="6978449" cy="707886"/>
          </a:xfrm>
          <a:prstGeom prst="rect">
            <a:avLst/>
          </a:prstGeom>
          <a:ln/>
          <a:extLst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rgbClr val="008B3A"/>
              </a:buClr>
              <a:buSzPct val="120000"/>
              <a:buFont typeface="Wingdings" charset="0"/>
              <a:buNone/>
            </a:pPr>
            <a:r>
              <a:rPr kumimoji="0" lang="zh-TW" altLang="en-US" sz="4000" b="1" dirty="0" smtClean="0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rPr>
              <a:t>   </a:t>
            </a:r>
            <a:r>
              <a:rPr kumimoji="0" lang="en-US" altLang="zh-TW" sz="4000" b="1" dirty="0" smtClean="0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rPr>
              <a:t>Reduce</a:t>
            </a:r>
            <a:r>
              <a:rPr kumimoji="0" lang="zh-TW" altLang="en-US" sz="4000" b="1" dirty="0" smtClean="0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rPr>
              <a:t> </a:t>
            </a:r>
            <a:r>
              <a:rPr lang="zh-TW" altLang="zh-TW" sz="4000" b="1" dirty="0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rPr>
              <a:t>t</a:t>
            </a:r>
            <a:r>
              <a:rPr kumimoji="0" lang="en-US" altLang="zh-TW" sz="4000" b="1" dirty="0" smtClean="0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rPr>
              <a:t>urn</a:t>
            </a:r>
            <a:r>
              <a:rPr kumimoji="0" lang="zh-TW" altLang="en-US" sz="4000" b="1" dirty="0" smtClean="0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rPr>
              <a:t> </a:t>
            </a:r>
            <a:r>
              <a:rPr lang="zh-TW" altLang="zh-TW" sz="4000" b="1" dirty="0" smtClean="0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rPr>
              <a:t>a</a:t>
            </a:r>
            <a:r>
              <a:rPr lang="en-US" altLang="zh-TW" sz="4000" b="1" dirty="0" smtClean="0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rPr>
              <a:t>round</a:t>
            </a:r>
            <a:r>
              <a:rPr lang="zh-TW" altLang="en-US" sz="4000" b="1" dirty="0" smtClean="0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rPr>
              <a:t> </a:t>
            </a:r>
            <a:r>
              <a:rPr lang="en-US" altLang="zh-TW" sz="4000" b="1" dirty="0" smtClean="0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rPr>
              <a:t>time</a:t>
            </a:r>
            <a:r>
              <a:rPr lang="zh-TW" altLang="en-US" sz="4000" b="1" dirty="0" smtClean="0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rPr>
              <a:t>  </a:t>
            </a:r>
            <a:endParaRPr kumimoji="0" lang="zh-TW" altLang="en-US" sz="4000" b="1" dirty="0">
              <a:solidFill>
                <a:schemeClr val="tx1"/>
              </a:solidFill>
              <a:latin typeface="微軟正黑體" charset="0"/>
              <a:ea typeface="微軟正黑體" charset="0"/>
              <a:cs typeface="微軟正黑體" charset="0"/>
            </a:endParaRPr>
          </a:p>
        </p:txBody>
      </p:sp>
      <p:pic>
        <p:nvPicPr>
          <p:cNvPr id="16" name="Picture 3"/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48"/>
          <a:stretch>
            <a:fillRect/>
          </a:stretch>
        </p:blipFill>
        <p:spPr>
          <a:xfrm>
            <a:off x="280675" y="1924581"/>
            <a:ext cx="2470992" cy="16438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" name="Picture 3" descr="培養基畫面-6"/>
          <p:cNvPicPr>
            <a:picLocks noChangeAspect="1" noChangeArrowheads="1"/>
          </p:cNvPicPr>
          <p:nvPr/>
        </p:nvPicPr>
        <p:blipFill rotWithShape="1">
          <a:blip r:embed="rId6" cstate="print">
            <a:lum contrast="-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838"/>
          <a:stretch/>
        </p:blipFill>
        <p:spPr bwMode="auto">
          <a:xfrm rot="10800000" flipV="1">
            <a:off x="5801103" y="1386314"/>
            <a:ext cx="3255716" cy="20426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文字方塊 1"/>
          <p:cNvSpPr txBox="1"/>
          <p:nvPr/>
        </p:nvSpPr>
        <p:spPr>
          <a:xfrm>
            <a:off x="2751667" y="2609482"/>
            <a:ext cx="13250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b="1" dirty="0" smtClean="0">
                <a:solidFill>
                  <a:srgbClr val="00B0F0"/>
                </a:solidFill>
                <a:latin typeface="微軟正黑體" pitchFamily="34" charset="-120"/>
                <a:ea typeface="微軟正黑體" pitchFamily="34" charset="-120"/>
              </a:rPr>
              <a:t>P</a:t>
            </a:r>
            <a:r>
              <a:rPr lang="en-US" altLang="zh-TW" sz="2000" b="1" dirty="0" err="1" smtClean="0">
                <a:solidFill>
                  <a:srgbClr val="00B0F0"/>
                </a:solidFill>
                <a:latin typeface="微軟正黑體" pitchFamily="34" charset="-120"/>
                <a:ea typeface="微軟正黑體" pitchFamily="34" charset="-120"/>
              </a:rPr>
              <a:t>rocess</a:t>
            </a:r>
            <a:r>
              <a:rPr lang="zh-TW" altLang="en-US" sz="2000" b="1" dirty="0">
                <a:solidFill>
                  <a:srgbClr val="00B0F0"/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en-US" altLang="zh-TW" sz="2000" b="1" dirty="0" smtClean="0">
                <a:solidFill>
                  <a:srgbClr val="00B0F0"/>
                </a:solidFill>
                <a:latin typeface="微軟正黑體" pitchFamily="34" charset="-120"/>
                <a:ea typeface="微軟正黑體" pitchFamily="34" charset="-120"/>
              </a:rPr>
              <a:t>improve</a:t>
            </a:r>
            <a:endParaRPr lang="zh-TW" altLang="en-US" sz="2000" b="1" dirty="0">
              <a:solidFill>
                <a:srgbClr val="00B0F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1091777" y="5257800"/>
            <a:ext cx="165989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b="1" dirty="0" smtClean="0">
                <a:solidFill>
                  <a:schemeClr val="bg2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Equipment</a:t>
            </a:r>
            <a:r>
              <a:rPr lang="zh-TW" altLang="en-US" sz="2000" b="1" dirty="0" smtClean="0">
                <a:solidFill>
                  <a:schemeClr val="bg2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zh-TW" altLang="zh-TW" sz="2000" b="1" dirty="0" smtClean="0">
                <a:solidFill>
                  <a:schemeClr val="bg2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en-US" altLang="zh-TW" sz="2000" b="1" dirty="0" smtClean="0">
                <a:solidFill>
                  <a:schemeClr val="bg2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upgrade</a:t>
            </a:r>
            <a:endParaRPr lang="zh-TW" altLang="en-US" sz="2000" b="1" dirty="0">
              <a:solidFill>
                <a:schemeClr val="bg2">
                  <a:lumMod val="5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8" name="文字方塊 17"/>
          <p:cNvSpPr txBox="1"/>
          <p:nvPr/>
        </p:nvSpPr>
        <p:spPr>
          <a:xfrm>
            <a:off x="4270723" y="2407939"/>
            <a:ext cx="16107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b="1" dirty="0" smtClean="0">
                <a:solidFill>
                  <a:schemeClr val="accent6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Paperless</a:t>
            </a:r>
            <a:endParaRPr lang="zh-TW" altLang="en-US" sz="2000" b="1" dirty="0">
              <a:solidFill>
                <a:schemeClr val="accent6">
                  <a:lumMod val="75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10242" name="Picture 2" descr="C:\Users\wc\Pictures\MALDI-TOF.jp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27" r="12277"/>
          <a:stretch/>
        </p:blipFill>
        <p:spPr bwMode="auto">
          <a:xfrm>
            <a:off x="2684630" y="3892550"/>
            <a:ext cx="2607864" cy="273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>
              <a:defRPr/>
            </a:pPr>
            <a:fld id="{7C5A2711-0668-FB43-93C4-27C02045F993}" type="slidenum">
              <a:rPr lang="en-US" altLang="zh-TW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4</a:t>
            </a:fld>
            <a:endParaRPr lang="en-US" altLang="zh-TW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4" name="s0c18e893b844c999c9aed30562244be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0" y="6210300"/>
            <a:ext cx="457200" cy="4572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48385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9"/>
          <p:cNvSpPr>
            <a:spLocks noChangeArrowheads="1"/>
          </p:cNvSpPr>
          <p:nvPr/>
        </p:nvSpPr>
        <p:spPr bwMode="auto">
          <a:xfrm>
            <a:off x="4325608" y="4430047"/>
            <a:ext cx="1259681" cy="1484313"/>
          </a:xfrm>
          <a:prstGeom prst="flowChartMagneticDisk">
            <a:avLst/>
          </a:prstGeom>
          <a:solidFill>
            <a:schemeClr val="accent1"/>
          </a:solidFill>
          <a:ln w="25400">
            <a:solidFill>
              <a:schemeClr val="accent1">
                <a:lumMod val="60000"/>
                <a:lumOff val="40000"/>
              </a:schemeClr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>
                      <a:alpha val="67999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914400">
              <a:buClrTx/>
              <a:buSzTx/>
              <a:buFontTx/>
              <a:buNone/>
            </a:pPr>
            <a:r>
              <a:rPr lang="en-US" sz="2800" b="1" dirty="0">
                <a:solidFill>
                  <a:schemeClr val="bg1"/>
                </a:solidFill>
              </a:rPr>
              <a:t>LIS</a:t>
            </a:r>
          </a:p>
        </p:txBody>
      </p:sp>
      <p:pic>
        <p:nvPicPr>
          <p:cNvPr id="2" name="Picture 4" descr="ADAGIO-contour beige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25" r="12428" b="3090"/>
          <a:stretch>
            <a:fillRect/>
          </a:stretch>
        </p:blipFill>
        <p:spPr bwMode="auto">
          <a:xfrm>
            <a:off x="4427984" y="1694447"/>
            <a:ext cx="2079826" cy="2125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Line 14"/>
          <p:cNvSpPr>
            <a:spLocks noChangeShapeType="1"/>
          </p:cNvSpPr>
          <p:nvPr/>
        </p:nvSpPr>
        <p:spPr bwMode="auto">
          <a:xfrm flipH="1">
            <a:off x="4955448" y="3841967"/>
            <a:ext cx="360363" cy="504825"/>
          </a:xfrm>
          <a:prstGeom prst="line">
            <a:avLst/>
          </a:prstGeom>
          <a:noFill/>
          <a:ln w="57150">
            <a:solidFill>
              <a:srgbClr val="009900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>
                      <a:alpha val="67999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grpSp>
        <p:nvGrpSpPr>
          <p:cNvPr id="6" name="群組 5"/>
          <p:cNvGrpSpPr/>
          <p:nvPr/>
        </p:nvGrpSpPr>
        <p:grpSpPr>
          <a:xfrm>
            <a:off x="5765471" y="4200645"/>
            <a:ext cx="2838977" cy="2589695"/>
            <a:chOff x="5765471" y="4200645"/>
            <a:chExt cx="2838977" cy="2589695"/>
          </a:xfrm>
        </p:grpSpPr>
        <p:pic>
          <p:nvPicPr>
            <p:cNvPr id="7" name="圖片 8" descr="GeneXpert.jpg"/>
            <p:cNvPicPr>
              <a:picLocks noChangeAspect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6660232" y="4200645"/>
              <a:ext cx="1944216" cy="25896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" name="Line 11"/>
            <p:cNvSpPr>
              <a:spLocks noChangeShapeType="1"/>
            </p:cNvSpPr>
            <p:nvPr/>
          </p:nvSpPr>
          <p:spPr bwMode="auto">
            <a:xfrm>
              <a:off x="5765471" y="5181117"/>
              <a:ext cx="865188" cy="0"/>
            </a:xfrm>
            <a:prstGeom prst="line">
              <a:avLst/>
            </a:prstGeom>
            <a:noFill/>
            <a:ln w="57150">
              <a:solidFill>
                <a:srgbClr val="009900"/>
              </a:solidFill>
              <a:round/>
              <a:headEnd type="triangl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>
                        <a:alpha val="67999"/>
                      </a:scheme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</p:grpSp>
      <p:sp>
        <p:nvSpPr>
          <p:cNvPr id="13" name="Rectangle 3"/>
          <p:cNvSpPr txBox="1">
            <a:spLocks noChangeArrowheads="1"/>
          </p:cNvSpPr>
          <p:nvPr/>
        </p:nvSpPr>
        <p:spPr>
          <a:xfrm>
            <a:off x="107503" y="332656"/>
            <a:ext cx="8856983" cy="863351"/>
          </a:xfrm>
          <a:prstGeom prst="rect">
            <a:avLst/>
          </a:prstGeom>
          <a:noFill/>
          <a:effectLst>
            <a:softEdge rad="127000"/>
          </a:effectLst>
        </p:spPr>
        <p:txBody>
          <a:bodyPr vert="horz" lIns="91440" tIns="45720" rIns="91440" bIns="45720" rtlCol="0" anchor="ctr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>
              <a:spcBef>
                <a:spcPct val="0"/>
              </a:spcBef>
              <a:buFont typeface="Arial"/>
              <a:buNone/>
            </a:pPr>
            <a:r>
              <a:rPr lang="zh-TW" altLang="en-US" sz="28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快速檢驗試劑或儀器設備</a:t>
            </a:r>
            <a:r>
              <a:rPr lang="zh-TW" altLang="en-US" sz="3600" dirty="0" smtClean="0">
                <a:solidFill>
                  <a:srgbClr val="1F497D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縮短</a:t>
            </a:r>
            <a:r>
              <a:rPr lang="zh-TW" altLang="en-US" sz="28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檢驗時間 </a:t>
            </a:r>
            <a:endParaRPr lang="zh-TW" altLang="en-US" sz="280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pic>
        <p:nvPicPr>
          <p:cNvPr id="15" name="Picture 2" descr="C:\Users\wc\Pictures\MALDI-TOF.jp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27" r="12277"/>
          <a:stretch/>
        </p:blipFill>
        <p:spPr bwMode="auto">
          <a:xfrm>
            <a:off x="251520" y="2079223"/>
            <a:ext cx="3367148" cy="3525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Line 14"/>
          <p:cNvSpPr>
            <a:spLocks noChangeShapeType="1"/>
          </p:cNvSpPr>
          <p:nvPr/>
        </p:nvSpPr>
        <p:spPr bwMode="auto">
          <a:xfrm flipH="1" flipV="1">
            <a:off x="3618667" y="4200645"/>
            <a:ext cx="593292" cy="452491"/>
          </a:xfrm>
          <a:prstGeom prst="line">
            <a:avLst/>
          </a:prstGeom>
          <a:noFill/>
          <a:ln w="57150">
            <a:solidFill>
              <a:srgbClr val="009900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>
                      <a:alpha val="67999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17" name="矩形 16"/>
          <p:cNvSpPr/>
          <p:nvPr/>
        </p:nvSpPr>
        <p:spPr>
          <a:xfrm>
            <a:off x="134601" y="2757251"/>
            <a:ext cx="180049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TW" dirty="0" smtClean="0">
                <a:latin typeface="微軟正黑體" pitchFamily="34" charset="-120"/>
                <a:ea typeface="微軟正黑體" pitchFamily="34" charset="-120"/>
              </a:rPr>
              <a:t>MALDI-TOF</a:t>
            </a:r>
          </a:p>
          <a:p>
            <a:pPr algn="ctr">
              <a:lnSpc>
                <a:spcPct val="150000"/>
              </a:lnSpc>
            </a:pP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質</a:t>
            </a:r>
            <a:r>
              <a:rPr lang="zh-TW" altLang="en-US" dirty="0">
                <a:latin typeface="微軟正黑體" pitchFamily="34" charset="-120"/>
                <a:ea typeface="微軟正黑體" pitchFamily="34" charset="-120"/>
              </a:rPr>
              <a:t>譜細菌鑑定儀</a:t>
            </a:r>
          </a:p>
        </p:txBody>
      </p:sp>
      <p:sp>
        <p:nvSpPr>
          <p:cNvPr id="19" name="矩形 18"/>
          <p:cNvSpPr/>
          <p:nvPr/>
        </p:nvSpPr>
        <p:spPr>
          <a:xfrm>
            <a:off x="6445791" y="3237278"/>
            <a:ext cx="2508251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zh-TW" dirty="0"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GeneXpert</a:t>
            </a:r>
            <a:r>
              <a:rPr lang="zh-TW" altLang="en-US" dirty="0">
                <a:latin typeface="微軟正黑體" pitchFamily="34" charset="-120"/>
                <a:ea typeface="微軟正黑體" pitchFamily="34" charset="-120"/>
              </a:rPr>
              <a:t>全自動</a:t>
            </a: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快速</a:t>
            </a:r>
            <a:endParaRPr lang="en-US" altLang="zh-TW" dirty="0" smtClean="0">
              <a:latin typeface="微軟正黑體" pitchFamily="34" charset="-120"/>
              <a:ea typeface="微軟正黑體" pitchFamily="34" charset="-120"/>
            </a:endParaRPr>
          </a:p>
          <a:p>
            <a:pPr algn="ctr">
              <a:lnSpc>
                <a:spcPct val="150000"/>
              </a:lnSpc>
            </a:pP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分子</a:t>
            </a:r>
            <a:r>
              <a:rPr lang="zh-TW" altLang="en-US" dirty="0">
                <a:latin typeface="微軟正黑體" pitchFamily="34" charset="-120"/>
                <a:ea typeface="微軟正黑體" pitchFamily="34" charset="-120"/>
              </a:rPr>
              <a:t>診斷檢測系統</a:t>
            </a:r>
            <a:endParaRPr lang="en-US" altLang="zh-TW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6458159" y="1509781"/>
            <a:ext cx="1800493" cy="7848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dirty="0">
                <a:latin typeface="微軟正黑體" pitchFamily="34" charset="-120"/>
                <a:ea typeface="微軟正黑體" pitchFamily="34" charset="-120"/>
              </a:rPr>
              <a:t>A</a:t>
            </a:r>
            <a:r>
              <a:rPr lang="zh-TW" altLang="en-US" dirty="0">
                <a:latin typeface="微軟正黑體" pitchFamily="34" charset="-120"/>
                <a:ea typeface="微軟正黑體" pitchFamily="34" charset="-120"/>
              </a:rPr>
              <a:t>D</a:t>
            </a:r>
            <a:r>
              <a:rPr lang="en-US" altLang="zh-TW" dirty="0" smtClean="0">
                <a:latin typeface="微軟正黑體" pitchFamily="34" charset="-120"/>
                <a:ea typeface="微軟正黑體" pitchFamily="34" charset="-120"/>
              </a:rPr>
              <a:t>AGIO</a:t>
            </a:r>
          </a:p>
          <a:p>
            <a:pPr>
              <a:lnSpc>
                <a:spcPct val="150000"/>
              </a:lnSpc>
            </a:pP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藥</a:t>
            </a:r>
            <a:r>
              <a:rPr lang="zh-TW" altLang="en-US" dirty="0">
                <a:latin typeface="微軟正黑體" pitchFamily="34" charset="-120"/>
                <a:ea typeface="微軟正黑體" pitchFamily="34" charset="-120"/>
              </a:rPr>
              <a:t>敏測試判讀儀</a:t>
            </a:r>
            <a:endParaRPr lang="en-US" altLang="zh-TW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4087201" y="6021288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>
                <a:latin typeface="微軟正黑體" pitchFamily="34" charset="-120"/>
                <a:ea typeface="微軟正黑體" pitchFamily="34" charset="-120"/>
              </a:rPr>
              <a:t>導入電腦資訊連線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8F3201-C4CB-C94A-9E97-66551EEA3D0E}" type="slidenum">
              <a:rPr kumimoji="1"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5</a:t>
            </a:fld>
            <a:endParaRPr kumimoji="1"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s9b141ff908445a58d90006684be09b7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0" y="6210300"/>
            <a:ext cx="457200" cy="4572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49521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圖片 8"/>
          <p:cNvPicPr>
            <a:picLocks noChangeAspect="1"/>
          </p:cNvPicPr>
          <p:nvPr/>
        </p:nvPicPr>
        <p:blipFill rotWithShape="1">
          <a:blip r:embed="rId5"/>
          <a:srcRect l="1661" t="3768" r="17498" b="10955"/>
          <a:stretch/>
        </p:blipFill>
        <p:spPr>
          <a:xfrm>
            <a:off x="1460500" y="1107996"/>
            <a:ext cx="7683500" cy="5640227"/>
          </a:xfrm>
          <a:prstGeom prst="rect">
            <a:avLst/>
          </a:prstGeom>
        </p:spPr>
      </p:pic>
      <p:sp>
        <p:nvSpPr>
          <p:cNvPr id="4" name="文字方塊 3"/>
          <p:cNvSpPr txBox="1"/>
          <p:nvPr/>
        </p:nvSpPr>
        <p:spPr>
          <a:xfrm>
            <a:off x="0" y="0"/>
            <a:ext cx="7626771" cy="1107996"/>
          </a:xfrm>
          <a:prstGeom prst="rect">
            <a:avLst/>
          </a:prstGeom>
          <a:gradFill flip="none" rotWithShape="1">
            <a:gsLst>
              <a:gs pos="0">
                <a:schemeClr val="dk1">
                  <a:tint val="100000"/>
                  <a:shade val="100000"/>
                  <a:satMod val="130000"/>
                </a:schemeClr>
              </a:gs>
              <a:gs pos="100000">
                <a:schemeClr val="dk1">
                  <a:tint val="50000"/>
                  <a:shade val="100000"/>
                  <a:satMod val="350000"/>
                </a:schemeClr>
              </a:gs>
            </a:gsLst>
            <a:lin ang="16200000" scaled="0"/>
            <a:tileRect/>
          </a:gradFill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kumimoji="1" lang="en-US" altLang="zh-TW" sz="6600" dirty="0" smtClean="0"/>
              <a:t> </a:t>
            </a:r>
            <a:r>
              <a:rPr lang="en-US" altLang="zh-TW" sz="6600" b="1" dirty="0" smtClean="0"/>
              <a:t>MALDI-TOF</a:t>
            </a:r>
            <a:r>
              <a:rPr lang="zh-TW" altLang="en-US" sz="3200" b="1" dirty="0" smtClean="0">
                <a:latin typeface="微軟正黑體" pitchFamily="34" charset="-120"/>
                <a:ea typeface="微軟正黑體" pitchFamily="34" charset="-120"/>
              </a:rPr>
              <a:t>之應用及流程改善</a:t>
            </a:r>
            <a:endParaRPr lang="zh-TW" altLang="en-US" sz="32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xfrm>
            <a:off x="6686872" y="6356350"/>
            <a:ext cx="2133600" cy="365125"/>
          </a:xfrm>
          <a:ln/>
        </p:spPr>
        <p:txBody>
          <a:bodyPr/>
          <a:lstStyle/>
          <a:p>
            <a:r>
              <a:rPr lang="en-US" altLang="zh-TW" dirty="0" smtClean="0">
                <a:solidFill>
                  <a:schemeClr val="accent1">
                    <a:lumMod val="75000"/>
                  </a:schemeClr>
                </a:solidFill>
              </a:rPr>
              <a:t>6</a:t>
            </a:r>
            <a:endParaRPr lang="en-US" altLang="zh-TW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2" name="seffd756bd294c58a1ad464f662c7bbd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0" y="6210300"/>
            <a:ext cx="457200" cy="4572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32568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xmlns:p14="http://schemas.microsoft.com/office/powerpoint/2010/main" advClick="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xfrm>
            <a:off x="6686872" y="6356350"/>
            <a:ext cx="2133600" cy="365125"/>
          </a:xfrm>
          <a:ln/>
        </p:spPr>
        <p:txBody>
          <a:bodyPr/>
          <a:lstStyle/>
          <a:p>
            <a:fld id="{4903FD1B-C4B4-497F-A0F3-13D05A91DBF3}" type="slidenum">
              <a:rPr lang="en-US" altLang="zh-TW"/>
              <a:pPr/>
              <a:t>7</a:t>
            </a:fld>
            <a:endParaRPr lang="en-US" altLang="zh-TW"/>
          </a:p>
        </p:txBody>
      </p:sp>
      <p:pic>
        <p:nvPicPr>
          <p:cNvPr id="46084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325476"/>
            <a:ext cx="8361362" cy="550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>
          <a:xfrm>
            <a:off x="2987824" y="260648"/>
            <a:ext cx="2988334" cy="633288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zh-TW" altLang="en-US" sz="3600" dirty="0" smtClean="0">
                <a:solidFill>
                  <a:srgbClr val="000066"/>
                </a:solidFill>
                <a:latin typeface="微軟正黑體" pitchFamily="34" charset="-120"/>
                <a:ea typeface="微軟正黑體" pitchFamily="34" charset="-120"/>
              </a:rPr>
              <a:t>導入精實流程</a:t>
            </a:r>
          </a:p>
        </p:txBody>
      </p:sp>
      <p:pic>
        <p:nvPicPr>
          <p:cNvPr id="2" name="s6df6b80f0b245ae95c0b2560bd02b9a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0" y="6210300"/>
            <a:ext cx="457200" cy="4572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85916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7" name="Picture 5" descr="培養基畫面-6"/>
          <p:cNvPicPr>
            <a:picLocks noChangeAspect="1" noChangeArrowheads="1"/>
          </p:cNvPicPr>
          <p:nvPr/>
        </p:nvPicPr>
        <p:blipFill>
          <a:blip r:embed="rId5">
            <a:lum contrast="-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85" y="1"/>
            <a:ext cx="9144000" cy="6858000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bg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4281" name="AutoShape 9"/>
          <p:cNvSpPr>
            <a:spLocks noChangeArrowheads="1"/>
          </p:cNvSpPr>
          <p:nvPr/>
        </p:nvSpPr>
        <p:spPr bwMode="auto">
          <a:xfrm>
            <a:off x="971550" y="4581525"/>
            <a:ext cx="1655763" cy="719138"/>
          </a:xfrm>
          <a:prstGeom prst="wedgeRectCallout">
            <a:avLst>
              <a:gd name="adj1" fmla="val -43769"/>
              <a:gd name="adj2" fmla="val 99227"/>
            </a:avLst>
          </a:prstGeom>
          <a:solidFill>
            <a:schemeClr val="bg1">
              <a:lumMod val="75000"/>
            </a:schemeClr>
          </a:solidFill>
          <a:ln w="57150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anchor="ctr"/>
          <a:lstStyle/>
          <a:p>
            <a:pPr algn="ctr">
              <a:lnSpc>
                <a:spcPct val="110000"/>
              </a:lnSpc>
            </a:pPr>
            <a:r>
              <a:rPr kumimoji="0" lang="en-US" altLang="zh-TW" sz="2800" b="1" dirty="0" smtClean="0">
                <a:latin typeface="微軟正黑體" pitchFamily="34" charset="-120"/>
                <a:ea typeface="微軟正黑體" pitchFamily="34" charset="-120"/>
              </a:rPr>
              <a:t>3.</a:t>
            </a:r>
            <a:r>
              <a:rPr kumimoji="0" lang="zh-TW" altLang="en-US" sz="2800" b="1" dirty="0">
                <a:latin typeface="微軟正黑體" pitchFamily="34" charset="-120"/>
                <a:ea typeface="微軟正黑體" pitchFamily="34" charset="-120"/>
              </a:rPr>
              <a:t>存</a:t>
            </a:r>
            <a:r>
              <a:rPr lang="zh-TW" altLang="en-US" sz="2800" b="1" dirty="0">
                <a:latin typeface="微軟正黑體" pitchFamily="34" charset="-120"/>
                <a:ea typeface="微軟正黑體" pitchFamily="34" charset="-120"/>
              </a:rPr>
              <a:t>檔</a:t>
            </a:r>
          </a:p>
        </p:txBody>
      </p:sp>
      <p:sp>
        <p:nvSpPr>
          <p:cNvPr id="54283" name="Rectangle 11"/>
          <p:cNvSpPr>
            <a:spLocks noChangeArrowheads="1"/>
          </p:cNvSpPr>
          <p:nvPr/>
        </p:nvSpPr>
        <p:spPr bwMode="auto">
          <a:xfrm>
            <a:off x="6372200" y="4149055"/>
            <a:ext cx="2447950" cy="1872234"/>
          </a:xfrm>
          <a:prstGeom prst="rect">
            <a:avLst/>
          </a:prstGeom>
          <a:noFill/>
          <a:ln w="57150">
            <a:solidFill>
              <a:schemeClr val="bg1">
                <a:lumMod val="5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54282" name="AutoShape 10"/>
          <p:cNvSpPr>
            <a:spLocks noChangeArrowheads="1"/>
          </p:cNvSpPr>
          <p:nvPr/>
        </p:nvSpPr>
        <p:spPr bwMode="auto">
          <a:xfrm flipH="1">
            <a:off x="4067944" y="3645024"/>
            <a:ext cx="1945010" cy="1008062"/>
          </a:xfrm>
          <a:prstGeom prst="wedgeRectCallout">
            <a:avLst>
              <a:gd name="adj1" fmla="val -71833"/>
              <a:gd name="adj2" fmla="val 51574"/>
            </a:avLst>
          </a:prstGeom>
          <a:solidFill>
            <a:schemeClr val="bg1">
              <a:lumMod val="75000"/>
            </a:schemeClr>
          </a:solidFill>
          <a:ln w="57150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anchor="ctr"/>
          <a:lstStyle/>
          <a:p>
            <a:pPr algn="ctr"/>
            <a:r>
              <a:rPr lang="en-US" altLang="zh-TW" sz="2800" b="1" dirty="0" smtClean="0">
                <a:latin typeface="微軟正黑體" pitchFamily="34" charset="-120"/>
                <a:ea typeface="微軟正黑體" pitchFamily="34" charset="-120"/>
              </a:rPr>
              <a:t>2.</a:t>
            </a:r>
            <a:r>
              <a:rPr lang="zh-TW" altLang="en-US" sz="2800" b="1" dirty="0">
                <a:latin typeface="微軟正黑體" pitchFamily="34" charset="-120"/>
                <a:ea typeface="微軟正黑體" pitchFamily="34" charset="-120"/>
              </a:rPr>
              <a:t>指示菌</a:t>
            </a:r>
            <a:r>
              <a:rPr lang="zh-TW" altLang="en-US" sz="2800" b="1" dirty="0" smtClean="0">
                <a:latin typeface="微軟正黑體" pitchFamily="34" charset="-120"/>
                <a:ea typeface="微軟正黑體" pitchFamily="34" charset="-120"/>
              </a:rPr>
              <a:t>株</a:t>
            </a:r>
            <a:endParaRPr lang="en-US" altLang="zh-TW" sz="2800" b="1" dirty="0" smtClean="0">
              <a:latin typeface="微軟正黑體" pitchFamily="34" charset="-120"/>
              <a:ea typeface="微軟正黑體" pitchFamily="34" charset="-120"/>
            </a:endParaRPr>
          </a:p>
          <a:p>
            <a:pPr algn="ctr"/>
            <a:r>
              <a:rPr lang="zh-TW" altLang="en-US" sz="2800" b="1" dirty="0"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zh-TW" altLang="en-US" sz="2800" b="1" dirty="0" smtClean="0">
                <a:latin typeface="微軟正黑體" pitchFamily="34" charset="-120"/>
                <a:ea typeface="微軟正黑體" pitchFamily="34" charset="-120"/>
              </a:rPr>
              <a:t> 塗抹</a:t>
            </a:r>
            <a:r>
              <a:rPr lang="zh-TW" altLang="en-US" sz="2800" b="1" dirty="0">
                <a:latin typeface="微軟正黑體" pitchFamily="34" charset="-120"/>
                <a:ea typeface="微軟正黑體" pitchFamily="34" charset="-120"/>
              </a:rPr>
              <a:t>位置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982" y="1268761"/>
            <a:ext cx="1077733" cy="1737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AutoShape 10"/>
          <p:cNvSpPr>
            <a:spLocks noChangeArrowheads="1"/>
          </p:cNvSpPr>
          <p:nvPr/>
        </p:nvSpPr>
        <p:spPr bwMode="auto">
          <a:xfrm>
            <a:off x="240606" y="3284984"/>
            <a:ext cx="3539306" cy="1152127"/>
          </a:xfrm>
          <a:prstGeom prst="wedgeRectCallout">
            <a:avLst>
              <a:gd name="adj1" fmla="val -15344"/>
              <a:gd name="adj2" fmla="val -69277"/>
            </a:avLst>
          </a:prstGeom>
          <a:solidFill>
            <a:schemeClr val="bg1">
              <a:lumMod val="75000"/>
            </a:schemeClr>
          </a:solidFill>
          <a:ln w="57150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anchor="ctr"/>
          <a:lstStyle/>
          <a:p>
            <a:r>
              <a:rPr kumimoji="0" lang="en-US" altLang="zh-TW" sz="2800" b="1" dirty="0">
                <a:latin typeface="微軟正黑體" pitchFamily="34" charset="-120"/>
                <a:ea typeface="微軟正黑體" pitchFamily="34" charset="-120"/>
              </a:rPr>
              <a:t>4.L</a:t>
            </a:r>
            <a:r>
              <a:rPr lang="en-US" altLang="zh-TW" sz="2800" b="1" dirty="0">
                <a:latin typeface="微軟正黑體" pitchFamily="34" charset="-120"/>
                <a:ea typeface="微軟正黑體" pitchFamily="34" charset="-120"/>
              </a:rPr>
              <a:t>IS</a:t>
            </a:r>
            <a:r>
              <a:rPr lang="zh-TW" altLang="en-US" sz="2800" b="1" dirty="0">
                <a:latin typeface="微軟正黑體" pitchFamily="34" charset="-120"/>
                <a:ea typeface="微軟正黑體" pitchFamily="34" charset="-120"/>
              </a:rPr>
              <a:t>將基本資料傳輸</a:t>
            </a:r>
          </a:p>
          <a:p>
            <a:r>
              <a:rPr lang="zh-TW" altLang="en-US" sz="2800" b="1" dirty="0">
                <a:latin typeface="微軟正黑體" pitchFamily="34" charset="-120"/>
                <a:ea typeface="微軟正黑體" pitchFamily="34" charset="-120"/>
              </a:rPr>
              <a:t>至</a:t>
            </a:r>
            <a:r>
              <a:rPr lang="en-US" altLang="zh-TW" sz="2800" b="1" dirty="0">
                <a:latin typeface="微軟正黑體" pitchFamily="34" charset="-120"/>
                <a:ea typeface="微軟正黑體" pitchFamily="34" charset="-120"/>
              </a:rPr>
              <a:t>MALDI-TOF MS</a:t>
            </a:r>
          </a:p>
        </p:txBody>
      </p:sp>
      <p:sp>
        <p:nvSpPr>
          <p:cNvPr id="9" name="文字方塊 8"/>
          <p:cNvSpPr txBox="1"/>
          <p:nvPr/>
        </p:nvSpPr>
        <p:spPr>
          <a:xfrm>
            <a:off x="107504" y="188640"/>
            <a:ext cx="4320480" cy="769441"/>
          </a:xfrm>
          <a:prstGeom prst="rect">
            <a:avLst/>
          </a:prstGeom>
          <a:solidFill>
            <a:srgbClr val="FFFFCC"/>
          </a:solidFill>
        </p:spPr>
        <p:txBody>
          <a:bodyPr wrap="square" rtlCol="0">
            <a:spAutoFit/>
          </a:bodyPr>
          <a:lstStyle/>
          <a:p>
            <a:r>
              <a:rPr lang="zh-TW" altLang="en-US" sz="4400" dirty="0" smtClean="0">
                <a:latin typeface="微軟正黑體" pitchFamily="34" charset="-120"/>
                <a:ea typeface="微軟正黑體" pitchFamily="34" charset="-120"/>
              </a:rPr>
              <a:t>導入</a:t>
            </a:r>
            <a:r>
              <a:rPr lang="en-US" altLang="zh-TW" sz="3200" dirty="0">
                <a:latin typeface="微軟正黑體" pitchFamily="34" charset="-120"/>
                <a:ea typeface="微軟正黑體" pitchFamily="34" charset="-120"/>
              </a:rPr>
              <a:t>MALDI-TOF </a:t>
            </a:r>
            <a:r>
              <a:rPr lang="en-US" altLang="zh-TW" sz="3200" dirty="0" smtClean="0">
                <a:latin typeface="微軟正黑體" pitchFamily="34" charset="-120"/>
                <a:ea typeface="微軟正黑體" pitchFamily="34" charset="-120"/>
              </a:rPr>
              <a:t>MS</a:t>
            </a:r>
            <a:endParaRPr lang="en-US" altLang="zh-TW" sz="32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640D4-7549-44D5-A461-F90AA2985044}" type="slidenum">
              <a:rPr lang="zh-TW" altLang="en-US" smtClean="0"/>
              <a:t>8</a:t>
            </a:fld>
            <a:endParaRPr lang="zh-TW" altLang="en-US"/>
          </a:p>
        </p:txBody>
      </p:sp>
      <p:pic>
        <p:nvPicPr>
          <p:cNvPr id="3" name="sa7d4a1e447c4272ae5daf62bed45e5d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0" y="6210300"/>
            <a:ext cx="457200" cy="457200"/>
          </a:xfrm>
          <a:prstGeom prst="rect">
            <a:avLst/>
          </a:prstGeom>
        </p:spPr>
      </p:pic>
      <p:sp>
        <p:nvSpPr>
          <p:cNvPr id="60" name="AutoShape 10"/>
          <p:cNvSpPr>
            <a:spLocks noChangeArrowheads="1"/>
          </p:cNvSpPr>
          <p:nvPr/>
        </p:nvSpPr>
        <p:spPr bwMode="auto">
          <a:xfrm>
            <a:off x="5040449" y="1124744"/>
            <a:ext cx="2771911" cy="814735"/>
          </a:xfrm>
          <a:prstGeom prst="wedgeRectCallout">
            <a:avLst>
              <a:gd name="adj1" fmla="val -45916"/>
              <a:gd name="adj2" fmla="val -121385"/>
            </a:avLst>
          </a:prstGeom>
          <a:solidFill>
            <a:schemeClr val="bg1">
              <a:lumMod val="75000"/>
            </a:schemeClr>
          </a:solidFill>
          <a:ln w="57150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anchor="ctr"/>
          <a:lstStyle/>
          <a:p>
            <a:pPr>
              <a:defRPr/>
            </a:pPr>
            <a:r>
              <a:rPr lang="en-US" altLang="zh-TW" sz="2800" b="1" dirty="0">
                <a:latin typeface="微軟正黑體" pitchFamily="34" charset="-120"/>
                <a:ea typeface="微軟正黑體" pitchFamily="34" charset="-120"/>
              </a:rPr>
              <a:t>1.</a:t>
            </a:r>
            <a:r>
              <a:rPr lang="zh-TW" altLang="en-US" sz="2800" b="1" dirty="0">
                <a:latin typeface="微軟正黑體" pitchFamily="34" charset="-120"/>
                <a:ea typeface="微軟正黑體" pitchFamily="34" charset="-120"/>
              </a:rPr>
              <a:t>選擇細菌種類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68473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AutoShape 10"/>
          <p:cNvSpPr>
            <a:spLocks noChangeArrowheads="1"/>
          </p:cNvSpPr>
          <p:nvPr/>
        </p:nvSpPr>
        <p:spPr bwMode="auto">
          <a:xfrm>
            <a:off x="3563888" y="2636912"/>
            <a:ext cx="3528392" cy="1239961"/>
          </a:xfrm>
          <a:prstGeom prst="wedgeRectCallout">
            <a:avLst>
              <a:gd name="adj1" fmla="val -22132"/>
              <a:gd name="adj2" fmla="val -88422"/>
            </a:avLst>
          </a:prstGeom>
          <a:solidFill>
            <a:schemeClr val="bg1">
              <a:lumMod val="75000"/>
            </a:schemeClr>
          </a:solidFill>
          <a:ln w="57150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anchor="ctr"/>
          <a:lstStyle/>
          <a:p>
            <a:pPr>
              <a:lnSpc>
                <a:spcPct val="130000"/>
              </a:lnSpc>
            </a:pPr>
            <a:r>
              <a:rPr kumimoji="0" lang="en-US" altLang="zh-TW" sz="2800" b="1" dirty="0" smtClean="0">
                <a:ea typeface="標楷體" pitchFamily="65" charset="-120"/>
              </a:rPr>
              <a:t>4. </a:t>
            </a:r>
            <a:r>
              <a:rPr lang="en-US" altLang="zh-TW" sz="2800" b="1" dirty="0" smtClean="0">
                <a:ea typeface="標楷體" pitchFamily="65" charset="-120"/>
              </a:rPr>
              <a:t>MALDI-TOF MS</a:t>
            </a:r>
          </a:p>
          <a:p>
            <a:pPr>
              <a:lnSpc>
                <a:spcPct val="130000"/>
              </a:lnSpc>
            </a:pP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將菌</a:t>
            </a:r>
            <a:r>
              <a:rPr lang="zh-TW" altLang="en-US" sz="2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名代號傳輸至</a:t>
            </a:r>
            <a:r>
              <a:rPr kumimoji="0" lang="en-US" altLang="zh-TW" sz="2800" b="1" dirty="0" smtClean="0">
                <a:ea typeface="標楷體" pitchFamily="65" charset="-120"/>
              </a:rPr>
              <a:t>L</a:t>
            </a:r>
            <a:r>
              <a:rPr lang="en-US" altLang="zh-TW" sz="2800" b="1" dirty="0" smtClean="0">
                <a:ea typeface="標楷體" pitchFamily="65" charset="-120"/>
              </a:rPr>
              <a:t>IS</a:t>
            </a:r>
            <a:endParaRPr lang="en-US" altLang="zh-TW" sz="2800" b="1" dirty="0">
              <a:ea typeface="標楷體" pitchFamily="65" charset="-120"/>
            </a:endParaRPr>
          </a:p>
        </p:txBody>
      </p:sp>
      <p:sp>
        <p:nvSpPr>
          <p:cNvPr id="5" name="AutoShape 9"/>
          <p:cNvSpPr>
            <a:spLocks noChangeArrowheads="1"/>
          </p:cNvSpPr>
          <p:nvPr/>
        </p:nvSpPr>
        <p:spPr bwMode="auto">
          <a:xfrm>
            <a:off x="5508104" y="963900"/>
            <a:ext cx="2304256" cy="719138"/>
          </a:xfrm>
          <a:prstGeom prst="wedgeRectCallout">
            <a:avLst>
              <a:gd name="adj1" fmla="val -18957"/>
              <a:gd name="adj2" fmla="val 105106"/>
            </a:avLst>
          </a:prstGeom>
          <a:solidFill>
            <a:schemeClr val="bg1">
              <a:lumMod val="75000"/>
            </a:schemeClr>
          </a:solidFill>
          <a:ln w="57150">
            <a:solidFill>
              <a:schemeClr val="bg1">
                <a:lumMod val="65000"/>
              </a:schemeClr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anchor="ctr"/>
          <a:lstStyle/>
          <a:p>
            <a:pPr algn="ctr">
              <a:lnSpc>
                <a:spcPct val="110000"/>
              </a:lnSpc>
            </a:pPr>
            <a:r>
              <a:rPr kumimoji="0" lang="en-US" altLang="zh-TW" sz="2800" b="1" dirty="0" smtClean="0">
                <a:latin typeface="微軟正黑體" pitchFamily="34" charset="-120"/>
                <a:ea typeface="微軟正黑體" pitchFamily="34" charset="-120"/>
              </a:rPr>
              <a:t>5.</a:t>
            </a:r>
            <a:r>
              <a:rPr kumimoji="0" lang="zh-TW" altLang="en-US" sz="2800" b="1" dirty="0" smtClean="0">
                <a:latin typeface="微軟正黑體" pitchFamily="34" charset="-120"/>
                <a:ea typeface="微軟正黑體" pitchFamily="34" charset="-120"/>
              </a:rPr>
              <a:t>菌名初報告</a:t>
            </a:r>
            <a:endParaRPr lang="zh-TW" altLang="en-US" sz="2800" b="1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107504" y="194459"/>
            <a:ext cx="4320480" cy="769441"/>
          </a:xfrm>
          <a:prstGeom prst="rect">
            <a:avLst/>
          </a:prstGeom>
          <a:solidFill>
            <a:srgbClr val="FFFFCC"/>
          </a:solidFill>
        </p:spPr>
        <p:txBody>
          <a:bodyPr wrap="square" rtlCol="0">
            <a:spAutoFit/>
          </a:bodyPr>
          <a:lstStyle/>
          <a:p>
            <a:r>
              <a:rPr lang="zh-TW" altLang="en-US" sz="4400" dirty="0" smtClean="0">
                <a:latin typeface="微軟正黑體" pitchFamily="34" charset="-120"/>
                <a:ea typeface="微軟正黑體" pitchFamily="34" charset="-120"/>
              </a:rPr>
              <a:t>導入</a:t>
            </a:r>
            <a:r>
              <a:rPr lang="en-US" altLang="zh-TW" sz="3200" dirty="0">
                <a:latin typeface="微軟正黑體" pitchFamily="34" charset="-120"/>
                <a:ea typeface="微軟正黑體" pitchFamily="34" charset="-120"/>
              </a:rPr>
              <a:t>MALDI-TOF </a:t>
            </a:r>
            <a:r>
              <a:rPr lang="en-US" altLang="zh-TW" sz="3200" dirty="0" smtClean="0">
                <a:latin typeface="微軟正黑體" pitchFamily="34" charset="-120"/>
                <a:ea typeface="微軟正黑體" pitchFamily="34" charset="-120"/>
              </a:rPr>
              <a:t>MS</a:t>
            </a:r>
            <a:endParaRPr lang="en-US" altLang="zh-TW" sz="32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640D4-7549-44D5-A461-F90AA2985044}" type="slidenum">
              <a:rPr lang="zh-TW" altLang="en-US" smtClean="0"/>
              <a:t>9</a:t>
            </a:fld>
            <a:endParaRPr lang="zh-TW" altLang="en-US"/>
          </a:p>
        </p:txBody>
      </p:sp>
      <p:sp>
        <p:nvSpPr>
          <p:cNvPr id="7" name="矩形 6"/>
          <p:cNvSpPr/>
          <p:nvPr/>
        </p:nvSpPr>
        <p:spPr>
          <a:xfrm>
            <a:off x="7909560" y="1844824"/>
            <a:ext cx="1054928" cy="4320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3" name="sfd1aeee37f443d9ae3397660582733c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0" y="6210300"/>
            <a:ext cx="457200" cy="4572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53831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28523425"/>
              </p:ext>
            </p:extLst>
          </p:nvPr>
        </p:nvGraphicFramePr>
        <p:xfrm>
          <a:off x="467544" y="548680"/>
          <a:ext cx="8229600" cy="564949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6" name="文字方塊 5"/>
          <p:cNvSpPr txBox="1"/>
          <p:nvPr/>
        </p:nvSpPr>
        <p:spPr>
          <a:xfrm>
            <a:off x="1187624" y="332656"/>
            <a:ext cx="6984776" cy="707886"/>
          </a:xfrm>
          <a:prstGeom prst="rect">
            <a:avLst/>
          </a:prstGeom>
          <a:solidFill>
            <a:srgbClr val="FFFFFF"/>
          </a:soli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softRound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zh-TW" altLang="en-US" sz="4000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平均鑑定完成時間分析</a:t>
            </a:r>
            <a:endParaRPr lang="zh-TW" altLang="en-US" sz="4000" dirty="0">
              <a:solidFill>
                <a:schemeClr val="tx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640D4-7549-44D5-A461-F90AA2985044}" type="slidenum">
              <a:rPr lang="zh-TW" altLang="en-US" smtClean="0"/>
              <a:t>10</a:t>
            </a:fld>
            <a:endParaRPr lang="zh-TW" altLang="en-US"/>
          </a:p>
        </p:txBody>
      </p:sp>
      <p:pic>
        <p:nvPicPr>
          <p:cNvPr id="3" name="s71573c898784b36947fc4371135ff5d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0" y="6210300"/>
            <a:ext cx="457200" cy="4572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37071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972" b="94780" l="5857" r="9795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188640"/>
            <a:ext cx="5594704" cy="7033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標題 1"/>
          <p:cNvSpPr txBox="1">
            <a:spLocks/>
          </p:cNvSpPr>
          <p:nvPr/>
        </p:nvSpPr>
        <p:spPr>
          <a:xfrm>
            <a:off x="3899231" y="980728"/>
            <a:ext cx="5220072" cy="1872621"/>
          </a:xfrm>
          <a:prstGeom prst="rect">
            <a:avLst/>
          </a:prstGeom>
          <a:noFill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ts val="6000"/>
              </a:lnSpc>
            </a:pPr>
            <a:r>
              <a:rPr lang="zh-TW" altLang="en-US" b="1" dirty="0" smtClean="0">
                <a:solidFill>
                  <a:srgbClr val="1F497D"/>
                </a:solidFill>
                <a:latin typeface="微軟正黑體"/>
                <a:ea typeface="微軟正黑體"/>
                <a:cs typeface="微軟正黑體"/>
              </a:rPr>
              <a:t>血液培養</a:t>
            </a:r>
            <a:endParaRPr lang="en-US" altLang="zh-TW" b="1" dirty="0" smtClean="0">
              <a:solidFill>
                <a:srgbClr val="1F497D"/>
              </a:solidFill>
              <a:latin typeface="微軟正黑體"/>
              <a:ea typeface="微軟正黑體"/>
              <a:cs typeface="微軟正黑體"/>
            </a:endParaRPr>
          </a:p>
          <a:p>
            <a:pPr>
              <a:lnSpc>
                <a:spcPts val="6000"/>
              </a:lnSpc>
            </a:pPr>
            <a:r>
              <a:rPr lang="zh-TW" altLang="en-US" b="1" dirty="0" smtClean="0">
                <a:solidFill>
                  <a:srgbClr val="1F497D"/>
                </a:solidFill>
                <a:latin typeface="微軟正黑體"/>
                <a:ea typeface="微軟正黑體"/>
                <a:cs typeface="微軟正黑體"/>
              </a:rPr>
              <a:t>品質管理實務經驗</a:t>
            </a:r>
            <a:endParaRPr lang="en-US" b="1" dirty="0">
              <a:solidFill>
                <a:srgbClr val="1F497D"/>
              </a:solidFill>
              <a:latin typeface="微軟正黑體"/>
              <a:ea typeface="微軟正黑體"/>
              <a:cs typeface="微軟正黑體"/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640D4-7549-44D5-A461-F90AA2985044}" type="slidenum">
              <a:rPr lang="zh-TW" altLang="en-US" smtClean="0"/>
              <a:t>11</a:t>
            </a:fld>
            <a:endParaRPr lang="zh-TW" altLang="en-US"/>
          </a:p>
        </p:txBody>
      </p:sp>
      <p:pic>
        <p:nvPicPr>
          <p:cNvPr id="3" name="sad64eaae8ed4606a7013eb40e92fc5a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0" y="6210300"/>
            <a:ext cx="457200" cy="4572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39327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/>
          <a:p>
            <a:fld id="{F56208B5-3525-4C01-84BC-16CAA0365192}" type="slidenum">
              <a:rPr lang="en-US" altLang="zh-TW"/>
              <a:pPr/>
              <a:t>12</a:t>
            </a:fld>
            <a:endParaRPr lang="en-US" altLang="zh-TW"/>
          </a:p>
        </p:txBody>
      </p:sp>
      <p:sp>
        <p:nvSpPr>
          <p:cNvPr id="8" name="矩形 7"/>
          <p:cNvSpPr/>
          <p:nvPr/>
        </p:nvSpPr>
        <p:spPr>
          <a:xfrm>
            <a:off x="323528" y="302969"/>
            <a:ext cx="3416320" cy="64633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zh-TW" altLang="en-US" sz="36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血液培養污</a:t>
            </a:r>
            <a:r>
              <a:rPr lang="zh-TW" altLang="en-US" sz="36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染率</a:t>
            </a:r>
          </a:p>
        </p:txBody>
      </p:sp>
      <p:grpSp>
        <p:nvGrpSpPr>
          <p:cNvPr id="7" name="群組 6"/>
          <p:cNvGrpSpPr>
            <a:grpSpLocks/>
          </p:cNvGrpSpPr>
          <p:nvPr/>
        </p:nvGrpSpPr>
        <p:grpSpPr bwMode="auto">
          <a:xfrm>
            <a:off x="1475656" y="1484784"/>
            <a:ext cx="5688632" cy="4793731"/>
            <a:chOff x="1937650" y="2499619"/>
            <a:chExt cx="5225144" cy="3857857"/>
          </a:xfrm>
        </p:grpSpPr>
        <p:grpSp>
          <p:nvGrpSpPr>
            <p:cNvPr id="10" name="群組 9"/>
            <p:cNvGrpSpPr>
              <a:grpSpLocks/>
            </p:cNvGrpSpPr>
            <p:nvPr/>
          </p:nvGrpSpPr>
          <p:grpSpPr bwMode="auto">
            <a:xfrm>
              <a:off x="1937650" y="2499619"/>
              <a:ext cx="5225144" cy="3370943"/>
              <a:chOff x="1106458" y="2471057"/>
              <a:chExt cx="4270148" cy="3370943"/>
            </a:xfrm>
          </p:grpSpPr>
          <p:cxnSp>
            <p:nvCxnSpPr>
              <p:cNvPr id="17" name="直線接點 16"/>
              <p:cNvCxnSpPr/>
              <p:nvPr/>
            </p:nvCxnSpPr>
            <p:spPr>
              <a:xfrm flipV="1">
                <a:off x="1150574" y="2471057"/>
                <a:ext cx="0" cy="3370463"/>
              </a:xfrm>
              <a:prstGeom prst="line">
                <a:avLst/>
              </a:prstGeom>
              <a:ln w="12382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直線接點 17"/>
              <p:cNvCxnSpPr/>
              <p:nvPr/>
            </p:nvCxnSpPr>
            <p:spPr>
              <a:xfrm>
                <a:off x="1106458" y="5841520"/>
                <a:ext cx="4270148" cy="0"/>
              </a:xfrm>
              <a:prstGeom prst="line">
                <a:avLst/>
              </a:prstGeom>
              <a:ln w="12382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1" name="矩形 10"/>
            <p:cNvSpPr/>
            <p:nvPr/>
          </p:nvSpPr>
          <p:spPr>
            <a:xfrm>
              <a:off x="2513789" y="2931693"/>
              <a:ext cx="1028685" cy="2898948"/>
            </a:xfrm>
            <a:prstGeom prst="rect">
              <a:avLst/>
            </a:prstGeom>
            <a:ln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15" name="文字方塊 21"/>
            <p:cNvSpPr txBox="1">
              <a:spLocks noChangeArrowheads="1"/>
            </p:cNvSpPr>
            <p:nvPr>
              <p:custDataLst>
                <p:tags r:id="rId3"/>
              </p:custDataLst>
            </p:nvPr>
          </p:nvSpPr>
          <p:spPr bwMode="auto">
            <a:xfrm>
              <a:off x="2585807" y="3219742"/>
              <a:ext cx="833547" cy="8002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kumimoji="1" sz="2400">
                  <a:solidFill>
                    <a:schemeClr val="tx1"/>
                  </a:solidFill>
                  <a:latin typeface="Calibri" charset="0"/>
                  <a:ea typeface="新細明體" charset="0"/>
                  <a:cs typeface="新細明體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Calibri" charset="0"/>
                  <a:ea typeface="新細明體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Calibri" charset="0"/>
                  <a:ea typeface="新細明體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Calibri" charset="0"/>
                  <a:ea typeface="新細明體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Calibri" charset="0"/>
                  <a:ea typeface="新細明體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Calibri" charset="0"/>
                  <a:ea typeface="新細明體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Calibri" charset="0"/>
                  <a:ea typeface="新細明體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Calibri" charset="0"/>
                  <a:ea typeface="新細明體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Calibri" charset="0"/>
                  <a:ea typeface="新細明體" charset="0"/>
                </a:defRPr>
              </a:lvl9pPr>
            </a:lstStyle>
            <a:p>
              <a:r>
                <a:rPr kumimoji="0" lang="zh-TW" altLang="en-US" sz="2300" b="1" dirty="0" smtClean="0">
                  <a:solidFill>
                    <a:schemeClr val="bg1"/>
                  </a:solidFill>
                  <a:latin typeface="+mj-lt"/>
                </a:rPr>
                <a:t> </a:t>
              </a:r>
              <a:r>
                <a:rPr kumimoji="0" lang="en-US" altLang="zh-TW" sz="2300" b="1" dirty="0" smtClean="0">
                  <a:solidFill>
                    <a:schemeClr val="bg1"/>
                  </a:solidFill>
                  <a:latin typeface="+mj-lt"/>
                </a:rPr>
                <a:t>3.9%</a:t>
              </a:r>
              <a:endParaRPr kumimoji="0" lang="en-US" altLang="zh-TW" sz="2300" b="1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16" name="矩形 24"/>
            <p:cNvSpPr>
              <a:spLocks noChangeArrowheads="1"/>
            </p:cNvSpPr>
            <p:nvPr/>
          </p:nvSpPr>
          <p:spPr bwMode="auto">
            <a:xfrm>
              <a:off x="2300416" y="5957342"/>
              <a:ext cx="184690" cy="4001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endParaRPr lang="zh-TW" altLang="en-US" sz="2000" b="1" dirty="0"/>
            </a:p>
          </p:txBody>
        </p:sp>
      </p:grpSp>
      <p:sp>
        <p:nvSpPr>
          <p:cNvPr id="29" name="文字方塊 21"/>
          <p:cNvSpPr txBox="1">
            <a:spLocks noChangeArrowheads="1"/>
          </p:cNvSpPr>
          <p:nvPr/>
        </p:nvSpPr>
        <p:spPr bwMode="auto">
          <a:xfrm>
            <a:off x="4716016" y="4293096"/>
            <a:ext cx="833438" cy="800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Calibri" charset="0"/>
                <a:ea typeface="新細明體" charset="0"/>
                <a:cs typeface="新細明體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Calibri" charset="0"/>
                <a:ea typeface="新細明體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Calibri" charset="0"/>
                <a:ea typeface="新細明體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Calibri" charset="0"/>
                <a:ea typeface="新細明體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Calibri" charset="0"/>
                <a:ea typeface="新細明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Calibri" charset="0"/>
                <a:ea typeface="新細明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Calibri" charset="0"/>
                <a:ea typeface="新細明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Calibri" charset="0"/>
                <a:ea typeface="新細明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Calibri" charset="0"/>
                <a:ea typeface="新細明體" charset="0"/>
              </a:defRPr>
            </a:lvl9pPr>
          </a:lstStyle>
          <a:p>
            <a:r>
              <a:rPr kumimoji="0" lang="zh-TW" altLang="en-US" sz="2300" b="1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kumimoji="0" lang="en-US" altLang="zh-TW" sz="2300" b="1" dirty="0" smtClean="0">
                <a:solidFill>
                  <a:schemeClr val="bg1"/>
                </a:solidFill>
                <a:latin typeface="+mj-lt"/>
              </a:rPr>
              <a:t>2.2%</a:t>
            </a:r>
            <a:endParaRPr kumimoji="0" lang="en-US" altLang="zh-TW" sz="2300" b="1" dirty="0">
              <a:solidFill>
                <a:schemeClr val="bg1"/>
              </a:solidFill>
              <a:latin typeface="+mj-lt"/>
            </a:endParaRPr>
          </a:p>
        </p:txBody>
      </p:sp>
      <p:cxnSp>
        <p:nvCxnSpPr>
          <p:cNvPr id="30" name="直線接點 29"/>
          <p:cNvCxnSpPr/>
          <p:nvPr/>
        </p:nvCxnSpPr>
        <p:spPr>
          <a:xfrm>
            <a:off x="1691680" y="3212976"/>
            <a:ext cx="4681537" cy="0"/>
          </a:xfrm>
          <a:prstGeom prst="line">
            <a:avLst/>
          </a:prstGeom>
          <a:ln w="28575">
            <a:solidFill>
              <a:srgbClr val="C0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線箭頭接點 30"/>
          <p:cNvCxnSpPr/>
          <p:nvPr/>
        </p:nvCxnSpPr>
        <p:spPr>
          <a:xfrm>
            <a:off x="3203848" y="2060848"/>
            <a:ext cx="1152128" cy="1152128"/>
          </a:xfrm>
          <a:prstGeom prst="straightConnector1">
            <a:avLst/>
          </a:prstGeom>
          <a:ln w="57150" cmpd="sng"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6" name="文字方塊 5"/>
          <p:cNvSpPr txBox="1"/>
          <p:nvPr/>
        </p:nvSpPr>
        <p:spPr>
          <a:xfrm>
            <a:off x="2051720" y="5733256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TW" altLang="en-US" b="1" dirty="0" smtClean="0">
                <a:solidFill>
                  <a:srgbClr val="1F497D"/>
                </a:solidFill>
                <a:latin typeface="微軟正黑體"/>
                <a:ea typeface="微軟正黑體"/>
                <a:cs typeface="微軟正黑體"/>
              </a:rPr>
              <a:t>改善前</a:t>
            </a:r>
            <a:endParaRPr kumimoji="1" lang="zh-TW" altLang="en-US" b="1" dirty="0">
              <a:solidFill>
                <a:srgbClr val="1F497D"/>
              </a:solidFill>
              <a:latin typeface="微軟正黑體"/>
              <a:ea typeface="微軟正黑體"/>
              <a:cs typeface="微軟正黑體"/>
            </a:endParaRPr>
          </a:p>
        </p:txBody>
      </p:sp>
      <p:sp>
        <p:nvSpPr>
          <p:cNvPr id="19" name="文字方塊 21"/>
          <p:cNvSpPr txBox="1">
            <a:spLocks noChangeArrowheads="1"/>
          </p:cNvSpPr>
          <p:nvPr/>
        </p:nvSpPr>
        <p:spPr bwMode="auto">
          <a:xfrm>
            <a:off x="6516216" y="2924944"/>
            <a:ext cx="907485" cy="4462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Calibri" charset="0"/>
                <a:ea typeface="新細明體" charset="0"/>
                <a:cs typeface="新細明體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Calibri" charset="0"/>
                <a:ea typeface="新細明體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Calibri" charset="0"/>
                <a:ea typeface="新細明體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Calibri" charset="0"/>
                <a:ea typeface="新細明體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Calibri" charset="0"/>
                <a:ea typeface="新細明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Calibri" charset="0"/>
                <a:ea typeface="新細明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Calibri" charset="0"/>
                <a:ea typeface="新細明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Calibri" charset="0"/>
                <a:ea typeface="新細明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Calibri" charset="0"/>
                <a:ea typeface="新細明體" charset="0"/>
              </a:defRPr>
            </a:lvl9pPr>
          </a:lstStyle>
          <a:p>
            <a:r>
              <a:rPr kumimoji="0" lang="zh-TW" altLang="en-US" sz="2300" b="1" dirty="0" smtClean="0">
                <a:solidFill>
                  <a:srgbClr val="1F497D"/>
                </a:solidFill>
                <a:latin typeface="+mj-lt"/>
              </a:rPr>
              <a:t> </a:t>
            </a:r>
            <a:r>
              <a:rPr kumimoji="0" lang="en-US" altLang="zh-TW" sz="2300" b="1" dirty="0" smtClean="0">
                <a:latin typeface="+mj-lt"/>
              </a:rPr>
              <a:t>3.0</a:t>
            </a:r>
            <a:r>
              <a:rPr kumimoji="0" lang="zh-TW" altLang="en-US" sz="2300" b="1" dirty="0" smtClean="0">
                <a:latin typeface="+mj-lt"/>
              </a:rPr>
              <a:t> </a:t>
            </a:r>
            <a:r>
              <a:rPr kumimoji="0" lang="en-US" altLang="zh-TW" sz="2300" b="1" dirty="0" smtClean="0">
                <a:latin typeface="+mj-lt"/>
              </a:rPr>
              <a:t>%</a:t>
            </a:r>
            <a:endParaRPr kumimoji="0" lang="en-US" altLang="zh-TW" sz="2300" b="1" dirty="0">
              <a:latin typeface="+mj-lt"/>
            </a:endParaRPr>
          </a:p>
        </p:txBody>
      </p:sp>
      <p:pic>
        <p:nvPicPr>
          <p:cNvPr id="2" name="s57c848e3a2b437bb6d2c3377e210826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0" y="6210300"/>
            <a:ext cx="457200" cy="4572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18821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967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53968757"/>
              </p:ext>
            </p:extLst>
          </p:nvPr>
        </p:nvGraphicFramePr>
        <p:xfrm>
          <a:off x="606723" y="1403201"/>
          <a:ext cx="8142287" cy="3609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59" name="工作表" r:id="rId6" imgW="6943649" imgH="2657551" progId="Excel.Sheet.8">
                  <p:embed/>
                </p:oleObj>
              </mc:Choice>
              <mc:Fallback>
                <p:oleObj name="工作表" r:id="rId6" imgW="6943649" imgH="2657551" progId="Excel.Shee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6723" y="1403201"/>
                        <a:ext cx="8142287" cy="3609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0999" name="Text Box 39"/>
          <p:cNvSpPr txBox="1">
            <a:spLocks noChangeArrowheads="1"/>
          </p:cNvSpPr>
          <p:nvPr/>
        </p:nvSpPr>
        <p:spPr bwMode="auto">
          <a:xfrm>
            <a:off x="1403648" y="4752765"/>
            <a:ext cx="734536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kumimoji="1" lang="zh-TW" altLang="en-US" sz="2000" b="1" dirty="0" smtClean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採檢時機   　消毒技巧    　</a:t>
            </a:r>
            <a:r>
              <a:rPr kumimoji="1" lang="zh-TW" altLang="en-US" sz="20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採檢須知</a:t>
            </a:r>
            <a:r>
              <a:rPr kumimoji="1" lang="zh-TW" altLang="en-US" sz="2000" b="1" dirty="0" smtClean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　血瓶血量   　 血瓶保存</a:t>
            </a:r>
          </a:p>
        </p:txBody>
      </p:sp>
      <p:sp>
        <p:nvSpPr>
          <p:cNvPr id="41001" name="Rectangle 2"/>
          <p:cNvSpPr>
            <a:spLocks noChangeArrowheads="1"/>
          </p:cNvSpPr>
          <p:nvPr/>
        </p:nvSpPr>
        <p:spPr bwMode="auto">
          <a:xfrm>
            <a:off x="900113" y="115888"/>
            <a:ext cx="757713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b"/>
          <a:lstStyle/>
          <a:p>
            <a:pPr marL="1117600" indent="-1117600" fontAlgn="base">
              <a:lnSpc>
                <a:spcPct val="75000"/>
              </a:lnSpc>
              <a:spcBef>
                <a:spcPct val="0"/>
              </a:spcBef>
              <a:spcAft>
                <a:spcPct val="0"/>
              </a:spcAft>
            </a:pPr>
            <a:endParaRPr kumimoji="1" lang="zh-TW" altLang="en-US" sz="4400" dirty="0" smtClean="0">
              <a:ea typeface="標楷體" pitchFamily="65" charset="-120"/>
            </a:endParaRPr>
          </a:p>
        </p:txBody>
      </p:sp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護理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部回饋問卷結果</a:t>
            </a: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分析</a:t>
            </a:r>
            <a:endParaRPr lang="zh-TW" altLang="en-US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文字方塊 1"/>
          <p:cNvSpPr txBox="1"/>
          <p:nvPr/>
        </p:nvSpPr>
        <p:spPr>
          <a:xfrm>
            <a:off x="107504" y="1252285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dirty="0" smtClean="0">
                <a:latin typeface="標楷體" pitchFamily="65" charset="-120"/>
                <a:ea typeface="標楷體" pitchFamily="65" charset="-120"/>
              </a:rPr>
              <a:t>人數</a:t>
            </a:r>
            <a:endParaRPr lang="zh-TW" altLang="en-US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640D4-7549-44D5-A461-F90AA2985044}" type="slidenum">
              <a:rPr lang="zh-TW" altLang="en-US" smtClean="0"/>
              <a:t>13</a:t>
            </a:fld>
            <a:endParaRPr lang="zh-TW" altLang="en-US" dirty="0"/>
          </a:p>
        </p:txBody>
      </p:sp>
      <p:pic>
        <p:nvPicPr>
          <p:cNvPr id="5" name="sb83e669809f4819a827104cdc7e0753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0" y="6210300"/>
            <a:ext cx="457200" cy="457200"/>
          </a:xfrm>
          <a:prstGeom prst="rect">
            <a:avLst/>
          </a:prstGeom>
        </p:spPr>
      </p:pic>
    </p:spTree>
    <p:custDataLst>
      <p:tags r:id="rId2"/>
    </p:custDataLst>
    <p:extLst>
      <p:ext uri="{BB962C8B-B14F-4D97-AF65-F5344CB8AC3E}">
        <p14:creationId xmlns:p14="http://schemas.microsoft.com/office/powerpoint/2010/main" val="4057463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06" t="25028" r="15188" b="44272"/>
          <a:stretch/>
        </p:blipFill>
        <p:spPr bwMode="auto">
          <a:xfrm>
            <a:off x="1259632" y="980728"/>
            <a:ext cx="6485586" cy="97271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文字方塊 1"/>
          <p:cNvSpPr txBox="1"/>
          <p:nvPr/>
        </p:nvSpPr>
        <p:spPr>
          <a:xfrm>
            <a:off x="2843808" y="4005064"/>
            <a:ext cx="64087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TW" i="1" dirty="0" smtClean="0">
                <a:solidFill>
                  <a:schemeClr val="bg1">
                    <a:lumMod val="50000"/>
                  </a:schemeClr>
                </a:solidFill>
                <a:latin typeface="Arial"/>
                <a:ea typeface="微軟正黑體"/>
                <a:cs typeface="Arial"/>
              </a:rPr>
              <a:t>Clinical</a:t>
            </a:r>
            <a:r>
              <a:rPr kumimoji="1" lang="zh-TW" altLang="en-US" i="1" dirty="0" smtClean="0">
                <a:solidFill>
                  <a:schemeClr val="bg1">
                    <a:lumMod val="50000"/>
                  </a:schemeClr>
                </a:solidFill>
                <a:latin typeface="Arial"/>
                <a:ea typeface="微軟正黑體"/>
                <a:cs typeface="Arial"/>
              </a:rPr>
              <a:t> </a:t>
            </a:r>
            <a:r>
              <a:rPr kumimoji="1" lang="en-US" altLang="zh-TW" i="1" dirty="0" smtClean="0">
                <a:solidFill>
                  <a:schemeClr val="bg1">
                    <a:lumMod val="50000"/>
                  </a:schemeClr>
                </a:solidFill>
                <a:latin typeface="Arial"/>
                <a:ea typeface="微軟正黑體"/>
                <a:cs typeface="Arial"/>
              </a:rPr>
              <a:t>Microbiology</a:t>
            </a:r>
            <a:r>
              <a:rPr kumimoji="1" lang="zh-TW" altLang="en-US" i="1" dirty="0" smtClean="0">
                <a:solidFill>
                  <a:schemeClr val="bg1">
                    <a:lumMod val="50000"/>
                  </a:schemeClr>
                </a:solidFill>
                <a:latin typeface="Arial"/>
                <a:ea typeface="微軟正黑體"/>
                <a:cs typeface="Arial"/>
              </a:rPr>
              <a:t> </a:t>
            </a:r>
            <a:r>
              <a:rPr kumimoji="1" lang="en-US" altLang="zh-TW" i="1" dirty="0" err="1" smtClean="0">
                <a:solidFill>
                  <a:schemeClr val="bg1">
                    <a:lumMod val="50000"/>
                  </a:schemeClr>
                </a:solidFill>
                <a:latin typeface="Arial"/>
                <a:ea typeface="微軟正黑體"/>
                <a:cs typeface="Arial"/>
              </a:rPr>
              <a:t>Review</a:t>
            </a:r>
            <a:r>
              <a:rPr kumimoji="1" lang="en-US" altLang="zh-TW" dirty="0" err="1" smtClean="0">
                <a:solidFill>
                  <a:schemeClr val="bg1">
                    <a:lumMod val="50000"/>
                  </a:schemeClr>
                </a:solidFill>
                <a:latin typeface="Arial"/>
                <a:ea typeface="微軟正黑體"/>
                <a:cs typeface="Arial"/>
              </a:rPr>
              <a:t>,July</a:t>
            </a:r>
            <a:r>
              <a:rPr kumimoji="1" lang="zh-TW" altLang="en-US" dirty="0" smtClean="0">
                <a:solidFill>
                  <a:schemeClr val="bg1">
                    <a:lumMod val="50000"/>
                  </a:schemeClr>
                </a:solidFill>
                <a:latin typeface="Arial"/>
                <a:ea typeface="微軟正黑體"/>
                <a:cs typeface="Arial"/>
              </a:rPr>
              <a:t> </a:t>
            </a:r>
            <a:r>
              <a:rPr kumimoji="1" lang="en-US" altLang="zh-TW" dirty="0" smtClean="0">
                <a:solidFill>
                  <a:schemeClr val="bg1">
                    <a:lumMod val="50000"/>
                  </a:schemeClr>
                </a:solidFill>
                <a:latin typeface="Arial"/>
                <a:ea typeface="微軟正黑體"/>
                <a:cs typeface="Arial"/>
              </a:rPr>
              <a:t>1997,p444-465</a:t>
            </a:r>
            <a:endParaRPr kumimoji="1" lang="zh-TW" altLang="en-US" dirty="0">
              <a:solidFill>
                <a:schemeClr val="bg1">
                  <a:lumMod val="50000"/>
                </a:schemeClr>
              </a:solidFill>
              <a:latin typeface="Arial"/>
              <a:ea typeface="微軟正黑體"/>
              <a:cs typeface="Arial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395536" y="2636912"/>
            <a:ext cx="835292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TW" sz="2800" dirty="0" smtClean="0">
                <a:solidFill>
                  <a:srgbClr val="3366FF"/>
                </a:solidFill>
                <a:latin typeface="Arial"/>
                <a:cs typeface="Arial"/>
              </a:rPr>
              <a:t>For adults, each additional </a:t>
            </a:r>
            <a:r>
              <a:rPr kumimoji="1" lang="en-US" altLang="zh-TW" sz="3200" b="1" dirty="0" smtClean="0">
                <a:solidFill>
                  <a:srgbClr val="C31A94"/>
                </a:solidFill>
                <a:latin typeface="Arial"/>
                <a:cs typeface="Arial"/>
              </a:rPr>
              <a:t>milliliter </a:t>
            </a:r>
            <a:r>
              <a:rPr kumimoji="1" lang="en-US" altLang="zh-TW" sz="2800" dirty="0" smtClean="0">
                <a:solidFill>
                  <a:srgbClr val="3366FF"/>
                </a:solidFill>
                <a:latin typeface="Arial"/>
                <a:cs typeface="Arial"/>
              </a:rPr>
              <a:t>of blood cultured increases microbial recovery by up to </a:t>
            </a:r>
            <a:r>
              <a:rPr kumimoji="1" lang="en-US" altLang="zh-TW" sz="3200" b="1" dirty="0" smtClean="0">
                <a:solidFill>
                  <a:srgbClr val="C31A94"/>
                </a:solidFill>
                <a:latin typeface="Arial"/>
                <a:cs typeface="Arial"/>
              </a:rPr>
              <a:t>3%</a:t>
            </a:r>
            <a:r>
              <a:rPr kumimoji="1" lang="en-US" altLang="zh-TW" sz="2800" dirty="0" smtClean="0">
                <a:solidFill>
                  <a:srgbClr val="3366FF"/>
                </a:solidFill>
                <a:latin typeface="Arial"/>
                <a:cs typeface="Arial"/>
              </a:rPr>
              <a:t>.</a:t>
            </a:r>
            <a:endParaRPr kumimoji="1" lang="zh-TW" altLang="en-US" sz="2800" dirty="0">
              <a:solidFill>
                <a:srgbClr val="3366FF"/>
              </a:solidFill>
              <a:latin typeface="Arial"/>
              <a:cs typeface="Arial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640D4-7549-44D5-A461-F90AA2985044}" type="slidenum">
              <a:rPr lang="zh-TW" altLang="en-US" smtClean="0"/>
              <a:t>14</a:t>
            </a:fld>
            <a:endParaRPr lang="zh-TW" altLang="en-US"/>
          </a:p>
        </p:txBody>
      </p:sp>
      <p:pic>
        <p:nvPicPr>
          <p:cNvPr id="6" name="se2a124564a24f2aa4ea35fd5f262da8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0" y="6210300"/>
            <a:ext cx="457200" cy="4572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86156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98" b="37208"/>
          <a:stretch/>
        </p:blipFill>
        <p:spPr bwMode="auto">
          <a:xfrm>
            <a:off x="179512" y="1124744"/>
            <a:ext cx="7056784" cy="56318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0995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72" b="34610"/>
          <a:stretch/>
        </p:blipFill>
        <p:spPr bwMode="auto">
          <a:xfrm>
            <a:off x="2411760" y="1196752"/>
            <a:ext cx="6418982" cy="5497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640D4-7549-44D5-A461-F90AA2985044}" type="slidenum">
              <a:rPr lang="zh-TW" altLang="en-US" smtClean="0"/>
              <a:t>15</a:t>
            </a:fld>
            <a:endParaRPr lang="zh-TW" altLang="en-US"/>
          </a:p>
        </p:txBody>
      </p:sp>
      <p:pic>
        <p:nvPicPr>
          <p:cNvPr id="3" name="sa960a77aa414ce597079f43fcd33540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0" y="6210300"/>
            <a:ext cx="457200" cy="4572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548412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88640"/>
            <a:ext cx="8177213" cy="4462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04"/>
          <a:stretch/>
        </p:blipFill>
        <p:spPr bwMode="auto">
          <a:xfrm>
            <a:off x="207073" y="4932828"/>
            <a:ext cx="8844563" cy="1368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640D4-7549-44D5-A461-F90AA2985044}" type="slidenum">
              <a:rPr lang="zh-TW" altLang="en-US" smtClean="0"/>
              <a:t>16</a:t>
            </a:fld>
            <a:endParaRPr lang="zh-TW" altLang="en-US"/>
          </a:p>
        </p:txBody>
      </p:sp>
      <p:pic>
        <p:nvPicPr>
          <p:cNvPr id="3" name="s68aa4b1e13f4a4db83c834d5837dc92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0" y="6210300"/>
            <a:ext cx="457200" cy="4572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58421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內容版面配置區 3"/>
          <p:cNvPicPr>
            <a:picLocks noGrp="1" noChangeAspect="1"/>
          </p:cNvPicPr>
          <p:nvPr>
            <p:ph idx="4294967295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84128" y="1172245"/>
            <a:ext cx="4736233" cy="2664743"/>
          </a:xfrm>
          <a:ln w="57150">
            <a:solidFill>
              <a:schemeClr val="tx2">
                <a:lumMod val="60000"/>
                <a:lumOff val="40000"/>
              </a:schemeClr>
            </a:solidFill>
          </a:ln>
        </p:spPr>
      </p:pic>
      <p:pic>
        <p:nvPicPr>
          <p:cNvPr id="66563" name="圖片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4408" y="1954071"/>
            <a:ext cx="4365362" cy="2591718"/>
          </a:xfrm>
          <a:prstGeom prst="rect">
            <a:avLst/>
          </a:prstGeom>
          <a:noFill/>
          <a:ln w="57150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565" name="圖片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188" y="3356992"/>
            <a:ext cx="4488433" cy="2523468"/>
          </a:xfrm>
          <a:prstGeom prst="rect">
            <a:avLst/>
          </a:prstGeom>
          <a:noFill/>
          <a:ln w="57150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6566" name="文字方塊 7"/>
          <p:cNvSpPr txBox="1">
            <a:spLocks noChangeArrowheads="1"/>
          </p:cNvSpPr>
          <p:nvPr/>
        </p:nvSpPr>
        <p:spPr bwMode="auto">
          <a:xfrm rot="694404">
            <a:off x="2937950" y="624078"/>
            <a:ext cx="6689740" cy="66684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>
              <a:lnSpc>
                <a:spcPct val="120000"/>
              </a:lnSpc>
            </a:pPr>
            <a:r>
              <a:rPr kumimoji="0" lang="zh-TW" altLang="en-US" sz="3200" dirty="0" smtClean="0">
                <a:solidFill>
                  <a:schemeClr val="bg1"/>
                </a:solidFill>
                <a:latin typeface="Arial"/>
                <a:ea typeface="微軟正黑體" pitchFamily="34" charset="-120"/>
                <a:cs typeface="Arial"/>
              </a:rPr>
              <a:t>   </a:t>
            </a:r>
            <a:r>
              <a:rPr kumimoji="0" lang="en-US" altLang="zh-TW" sz="3200" dirty="0" smtClean="0">
                <a:solidFill>
                  <a:schemeClr val="bg1"/>
                </a:solidFill>
                <a:latin typeface="Arial"/>
                <a:ea typeface="微軟正黑體" pitchFamily="34" charset="-120"/>
                <a:cs typeface="Arial"/>
              </a:rPr>
              <a:t>Blood</a:t>
            </a:r>
            <a:r>
              <a:rPr kumimoji="0" lang="zh-TW" altLang="en-US" sz="3200" dirty="0" smtClean="0">
                <a:solidFill>
                  <a:schemeClr val="bg1"/>
                </a:solidFill>
                <a:latin typeface="Arial"/>
                <a:ea typeface="微軟正黑體" pitchFamily="34" charset="-120"/>
                <a:cs typeface="Arial"/>
              </a:rPr>
              <a:t> </a:t>
            </a:r>
            <a:r>
              <a:rPr kumimoji="0" lang="en-US" altLang="zh-TW" sz="3200" dirty="0" smtClean="0">
                <a:solidFill>
                  <a:schemeClr val="bg1"/>
                </a:solidFill>
                <a:latin typeface="Arial"/>
                <a:ea typeface="微軟正黑體" pitchFamily="34" charset="-120"/>
                <a:cs typeface="Arial"/>
              </a:rPr>
              <a:t>culture</a:t>
            </a:r>
            <a:r>
              <a:rPr kumimoji="0" lang="zh-TW" altLang="en-US" sz="3200" dirty="0" smtClean="0">
                <a:solidFill>
                  <a:schemeClr val="bg1"/>
                </a:solidFill>
                <a:latin typeface="Arial"/>
                <a:ea typeface="微軟正黑體" pitchFamily="34" charset="-120"/>
                <a:cs typeface="Arial"/>
              </a:rPr>
              <a:t>  </a:t>
            </a:r>
            <a:r>
              <a:rPr kumimoji="0" lang="en-US" altLang="zh-TW" sz="3200" dirty="0" smtClean="0">
                <a:solidFill>
                  <a:schemeClr val="bg1"/>
                </a:solidFill>
                <a:latin typeface="Arial"/>
                <a:ea typeface="微軟正黑體" pitchFamily="34" charset="-120"/>
                <a:cs typeface="Arial"/>
              </a:rPr>
              <a:t>instructions</a:t>
            </a:r>
            <a:r>
              <a:rPr kumimoji="0" lang="zh-TW" altLang="en-US" sz="3200" dirty="0" smtClean="0">
                <a:solidFill>
                  <a:schemeClr val="bg1"/>
                </a:solidFill>
                <a:latin typeface="Arial"/>
                <a:ea typeface="微軟正黑體" pitchFamily="34" charset="-120"/>
                <a:cs typeface="Arial"/>
              </a:rPr>
              <a:t> </a:t>
            </a:r>
            <a:r>
              <a:rPr kumimoji="0" lang="en-US" altLang="zh-TW" sz="3200" dirty="0" smtClean="0">
                <a:solidFill>
                  <a:schemeClr val="bg1"/>
                </a:solidFill>
                <a:latin typeface="Arial"/>
                <a:ea typeface="微軟正黑體" pitchFamily="34" charset="-120"/>
                <a:cs typeface="Arial"/>
              </a:rPr>
              <a:t>Video</a:t>
            </a:r>
            <a:endParaRPr kumimoji="0" lang="zh-TW" altLang="en-US" sz="3200" dirty="0">
              <a:solidFill>
                <a:schemeClr val="bg1"/>
              </a:solidFill>
              <a:latin typeface="Arial"/>
              <a:ea typeface="微軟正黑體" pitchFamily="34" charset="-120"/>
              <a:cs typeface="Arial"/>
            </a:endParaRPr>
          </a:p>
        </p:txBody>
      </p:sp>
      <p:pic>
        <p:nvPicPr>
          <p:cNvPr id="66564" name="圖片 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9620" y="3686832"/>
            <a:ext cx="4298805" cy="2416856"/>
          </a:xfrm>
          <a:prstGeom prst="rect">
            <a:avLst/>
          </a:prstGeom>
          <a:noFill/>
          <a:ln w="57150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640D4-7549-44D5-A461-F90AA2985044}" type="slidenum">
              <a:rPr lang="zh-TW" altLang="en-US" smtClean="0"/>
              <a:t>17</a:t>
            </a:fld>
            <a:endParaRPr lang="zh-TW" altLang="en-US"/>
          </a:p>
        </p:txBody>
      </p:sp>
      <p:pic>
        <p:nvPicPr>
          <p:cNvPr id="3" name="s0de26eaf1aa41cbb0022caa9e0fd881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0" y="6210300"/>
            <a:ext cx="457200" cy="4572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44060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65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65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65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65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65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6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65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65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6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65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65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66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65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665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66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7" name="Rectangle 2"/>
          <p:cNvSpPr>
            <a:spLocks noChangeArrowheads="1"/>
          </p:cNvSpPr>
          <p:nvPr/>
        </p:nvSpPr>
        <p:spPr bwMode="auto">
          <a:xfrm>
            <a:off x="998143" y="1412776"/>
            <a:ext cx="757713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b"/>
          <a:lstStyle/>
          <a:p>
            <a:pPr marL="1117600" indent="-1117600" fontAlgn="base">
              <a:lnSpc>
                <a:spcPct val="75000"/>
              </a:lnSpc>
              <a:spcBef>
                <a:spcPct val="0"/>
              </a:spcBef>
              <a:spcAft>
                <a:spcPct val="0"/>
              </a:spcAft>
            </a:pPr>
            <a:endParaRPr kumimoji="1" lang="zh-TW" altLang="en-US" sz="4400" dirty="0" smtClean="0">
              <a:solidFill>
                <a:srgbClr val="FFFF0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83477"/>
          </a:xfrm>
        </p:spPr>
        <p:txBody>
          <a:bodyPr>
            <a:normAutofit fontScale="90000"/>
          </a:bodyPr>
          <a:lstStyle/>
          <a:p>
            <a:r>
              <a:rPr lang="en-US" altLang="zh-TW" dirty="0" smtClean="0">
                <a:solidFill>
                  <a:srgbClr val="FF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dirty="0" smtClean="0">
                <a:solidFill>
                  <a:srgbClr val="FF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教育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訓練</a:t>
            </a:r>
            <a:r>
              <a:rPr lang="zh-TW" altLang="en-US" dirty="0">
                <a:solidFill>
                  <a:srgbClr val="FF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zh-TW" altLang="en-US" dirty="0">
                <a:solidFill>
                  <a:srgbClr val="FF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endParaRPr lang="zh-TW" altLang="en-US" dirty="0">
              <a:solidFill>
                <a:srgbClr val="FF00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11268" name="Picture 4" descr="P102062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183780"/>
            <a:ext cx="4752528" cy="288942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9470" y="758115"/>
            <a:ext cx="3169665" cy="258908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8277" y="3474734"/>
            <a:ext cx="3312368" cy="28295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A1BD69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BBD83"/>
                  </a:outerShdw>
                </a:effectLst>
              </a14:hiddenEffects>
            </a:ext>
          </a:extLst>
        </p:spPr>
      </p:pic>
      <p:pic>
        <p:nvPicPr>
          <p:cNvPr id="11283" name="Picture 19" descr="圖片3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242"/>
          <a:stretch/>
        </p:blipFill>
        <p:spPr bwMode="auto">
          <a:xfrm>
            <a:off x="812636" y="1095022"/>
            <a:ext cx="4618595" cy="24125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640D4-7549-44D5-A461-F90AA2985044}" type="slidenum">
              <a:rPr lang="zh-TW" altLang="en-US" smtClean="0"/>
              <a:t>18</a:t>
            </a:fld>
            <a:endParaRPr lang="zh-TW" altLang="en-US"/>
          </a:p>
        </p:txBody>
      </p:sp>
      <p:pic>
        <p:nvPicPr>
          <p:cNvPr id="4" name="s218b18788b64594b82f420267f4e0d1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0" y="6210300"/>
            <a:ext cx="457200" cy="4572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59504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566863" y="152400"/>
            <a:ext cx="7577137" cy="633686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     </a:t>
            </a: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血瓶上標示採血量</a:t>
            </a:r>
            <a:r>
              <a:rPr lang="zh-TW" altLang="en-US" dirty="0" smtClean="0">
                <a:solidFill>
                  <a:srgbClr val="FFFFFF"/>
                </a:solidFill>
                <a:ea typeface="標楷體" pitchFamily="65" charset="-120"/>
              </a:rPr>
              <a:t>號</a:t>
            </a:r>
          </a:p>
        </p:txBody>
      </p:sp>
      <p:grpSp>
        <p:nvGrpSpPr>
          <p:cNvPr id="3" name="群組 2"/>
          <p:cNvGrpSpPr/>
          <p:nvPr/>
        </p:nvGrpSpPr>
        <p:grpSpPr>
          <a:xfrm>
            <a:off x="3865973" y="786086"/>
            <a:ext cx="4493297" cy="5256584"/>
            <a:chOff x="2483766" y="764704"/>
            <a:chExt cx="4493297" cy="5256584"/>
          </a:xfrm>
        </p:grpSpPr>
        <p:pic>
          <p:nvPicPr>
            <p:cNvPr id="18434" name="Picture 2" descr="G:\畫面\DSCN7224.JPG"/>
            <p:cNvPicPr>
              <a:picLocks noChangeAspect="1" noChangeArrowheads="1"/>
            </p:cNvPicPr>
            <p:nvPr>
              <p:custDataLst>
                <p:tags r:id="rId5"/>
              </p:custDataLst>
            </p:nvPr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2259"/>
            <a:stretch/>
          </p:blipFill>
          <p:spPr bwMode="auto">
            <a:xfrm>
              <a:off x="2483766" y="764704"/>
              <a:ext cx="4493297" cy="525658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橢圓 1"/>
            <p:cNvSpPr/>
            <p:nvPr/>
          </p:nvSpPr>
          <p:spPr bwMode="auto">
            <a:xfrm>
              <a:off x="2843808" y="3646096"/>
              <a:ext cx="1512168" cy="430976"/>
            </a:xfrm>
            <a:prstGeom prst="ellipse">
              <a:avLst/>
            </a:prstGeom>
            <a:noFill/>
            <a:ln w="762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TW" altLang="en-US" sz="1800" b="1" i="0" u="none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Arial" charset="0"/>
                <a:ea typeface="新細明體" pitchFamily="18" charset="-120"/>
              </a:endParaRPr>
            </a:p>
          </p:txBody>
        </p:sp>
        <p:sp>
          <p:nvSpPr>
            <p:cNvPr id="7" name="橢圓 6"/>
            <p:cNvSpPr/>
            <p:nvPr/>
          </p:nvSpPr>
          <p:spPr bwMode="auto">
            <a:xfrm>
              <a:off x="4932040" y="3367520"/>
              <a:ext cx="1512168" cy="430976"/>
            </a:xfrm>
            <a:prstGeom prst="ellipse">
              <a:avLst/>
            </a:prstGeom>
            <a:noFill/>
            <a:ln w="76200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1" lang="zh-TW" altLang="en-US" sz="1800" b="1" i="0" u="none" strike="noStrike" cap="none" normalizeH="0" baseline="0" smtClean="0">
                <a:ln>
                  <a:noFill/>
                </a:ln>
                <a:solidFill>
                  <a:srgbClr val="FF0000"/>
                </a:solidFill>
                <a:effectLst/>
                <a:latin typeface="Arial" charset="0"/>
                <a:ea typeface="新細明體" pitchFamily="18" charset="-120"/>
              </a:endParaRPr>
            </a:p>
          </p:txBody>
        </p:sp>
      </p:grpSp>
      <p:grpSp>
        <p:nvGrpSpPr>
          <p:cNvPr id="9" name="群組 8"/>
          <p:cNvGrpSpPr/>
          <p:nvPr/>
        </p:nvGrpSpPr>
        <p:grpSpPr>
          <a:xfrm rot="2100414">
            <a:off x="189741" y="2216293"/>
            <a:ext cx="4221715" cy="684883"/>
            <a:chOff x="4347236" y="0"/>
            <a:chExt cx="4221715" cy="504055"/>
          </a:xfrm>
        </p:grpSpPr>
        <p:sp>
          <p:nvSpPr>
            <p:cNvPr id="10" name="＞形箭號 9"/>
            <p:cNvSpPr/>
            <p:nvPr>
              <p:custDataLst>
                <p:tags r:id="rId3"/>
              </p:custDataLst>
            </p:nvPr>
          </p:nvSpPr>
          <p:spPr>
            <a:xfrm>
              <a:off x="4347236" y="0"/>
              <a:ext cx="4221715" cy="504055"/>
            </a:xfrm>
            <a:prstGeom prst="chevron">
              <a:avLst/>
            </a:prstGeom>
            <a:solidFill>
              <a:srgbClr val="FF3300"/>
            </a:solidFill>
            <a:ln>
              <a:solidFill>
                <a:srgbClr val="FFFFFF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zh-TW" altLang="en-US"/>
            </a:p>
          </p:txBody>
        </p:sp>
        <p:sp>
          <p:nvSpPr>
            <p:cNvPr id="11" name="＞形箭號 4"/>
            <p:cNvSpPr/>
            <p:nvPr>
              <p:custDataLst>
                <p:tags r:id="rId4"/>
              </p:custDataLst>
            </p:nvPr>
          </p:nvSpPr>
          <p:spPr>
            <a:xfrm>
              <a:off x="4599264" y="0"/>
              <a:ext cx="3717660" cy="50405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12014" tIns="37338" rIns="37338" bIns="37338" numCol="1" spcCol="1270" anchor="ctr" anchorCtr="0">
              <a:noAutofit/>
            </a:bodyPr>
            <a:lstStyle/>
            <a:p>
              <a:pPr lvl="0" algn="ctr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zh-TW" altLang="en-US" sz="2800" b="1" kern="1200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導入血瓶血量畫線</a:t>
              </a:r>
              <a:endParaRPr lang="zh-TW" altLang="en-US" sz="2800" b="1" kern="120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640D4-7549-44D5-A461-F90AA2985044}" type="slidenum">
              <a:rPr lang="zh-TW" altLang="en-US" smtClean="0"/>
              <a:t>19</a:t>
            </a:fld>
            <a:endParaRPr lang="zh-TW" altLang="en-US"/>
          </a:p>
        </p:txBody>
      </p:sp>
      <p:pic>
        <p:nvPicPr>
          <p:cNvPr id="5" name="sbac9f4f165b49888bafc9c0d0139ed2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0" y="6210300"/>
            <a:ext cx="457200" cy="4572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27997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62" name="Rectangle 2"/>
          <p:cNvSpPr>
            <a:spLocks noChangeArrowheads="1"/>
          </p:cNvSpPr>
          <p:nvPr/>
        </p:nvSpPr>
        <p:spPr bwMode="auto">
          <a:xfrm>
            <a:off x="900113" y="115888"/>
            <a:ext cx="757713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b"/>
          <a:lstStyle/>
          <a:p>
            <a:pPr marL="1117600" indent="-1117600" fontAlgn="base">
              <a:lnSpc>
                <a:spcPct val="75000"/>
              </a:lnSpc>
              <a:spcBef>
                <a:spcPct val="0"/>
              </a:spcBef>
              <a:spcAft>
                <a:spcPct val="0"/>
              </a:spcAft>
            </a:pPr>
            <a:endParaRPr kumimoji="1" lang="zh-TW" altLang="en-US" sz="4400" dirty="0" smtClean="0">
              <a:ea typeface="標楷體" pitchFamily="65" charset="-120"/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血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瓶採</a:t>
            </a:r>
            <a:r>
              <a:rPr lang="zh-TW" altLang="en-US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檢相關事項</a:t>
            </a: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討論</a:t>
            </a:r>
          </a:p>
        </p:txBody>
      </p:sp>
      <p:pic>
        <p:nvPicPr>
          <p:cNvPr id="12290" name="Picture 2" descr="20131220_10101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196752"/>
            <a:ext cx="7933708" cy="525601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640D4-7549-44D5-A461-F90AA2985044}" type="slidenum">
              <a:rPr lang="zh-TW" altLang="en-US" smtClean="0"/>
              <a:t>20</a:t>
            </a:fld>
            <a:endParaRPr lang="zh-TW" altLang="en-US"/>
          </a:p>
        </p:txBody>
      </p:sp>
      <p:pic>
        <p:nvPicPr>
          <p:cNvPr id="4" name="s33b1965e97f44fba10ffef05fe1d492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0" y="6210300"/>
            <a:ext cx="457200" cy="4572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28759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/>
          <a:p>
            <a:fld id="{9014C8EF-3308-4652-93C5-091E5514B504}" type="slidenum">
              <a:rPr lang="en-US" altLang="zh-TW"/>
              <a:pPr/>
              <a:t>21</a:t>
            </a:fld>
            <a:endParaRPr lang="en-US" altLang="zh-TW"/>
          </a:p>
        </p:txBody>
      </p:sp>
      <p:pic>
        <p:nvPicPr>
          <p:cNvPr id="61443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0259" y="3857755"/>
            <a:ext cx="2960688" cy="2686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1447" name="Text Box 7"/>
          <p:cNvSpPr txBox="1">
            <a:spLocks noChangeArrowheads="1"/>
          </p:cNvSpPr>
          <p:nvPr/>
        </p:nvSpPr>
        <p:spPr bwMode="auto">
          <a:xfrm>
            <a:off x="33610" y="260648"/>
            <a:ext cx="6194574" cy="648072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defTabSz="457200">
              <a:spcBef>
                <a:spcPct val="0"/>
              </a:spcBef>
              <a:buNone/>
              <a:defRPr sz="3200">
                <a:solidFill>
                  <a:srgbClr val="000066"/>
                </a:solidFill>
                <a:latin typeface="微軟正黑體" pitchFamily="34" charset="-120"/>
                <a:ea typeface="微軟正黑體" pitchFamily="34" charset="-120"/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r>
              <a:rPr lang="zh-TW" altLang="en-US" dirty="0"/>
              <a:t>回饋護理部污染率異常指標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49" y="1050924"/>
            <a:ext cx="7271818" cy="55464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s87f8d54e9bf4298a3b852c41503e574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0" y="6210300"/>
            <a:ext cx="457200" cy="4572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98930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P1020631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61" t="23364" r="18297" b="11134"/>
          <a:stretch/>
        </p:blipFill>
        <p:spPr bwMode="auto">
          <a:xfrm>
            <a:off x="1367980" y="2284290"/>
            <a:ext cx="5842446" cy="428469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2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/>
        </p:spPr>
      </p:pic>
      <p:pic>
        <p:nvPicPr>
          <p:cNvPr id="6" name="Picture 2" descr="IMG_8790.JPG"/>
          <p:cNvPicPr>
            <a:picLocks noChangeAspect="1" noChangeArrowheads="1"/>
          </p:cNvPicPr>
          <p:nvPr/>
        </p:nvPicPr>
        <p:blipFill rotWithShape="1">
          <a:blip r:embed="rId7" r:link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72" t="1858" b="6038"/>
          <a:stretch/>
        </p:blipFill>
        <p:spPr bwMode="auto">
          <a:xfrm>
            <a:off x="1633537" y="2284290"/>
            <a:ext cx="5876926" cy="428469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92D05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20131220_101017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310"/>
          <a:stretch/>
        </p:blipFill>
        <p:spPr bwMode="auto">
          <a:xfrm>
            <a:off x="2025205" y="2309259"/>
            <a:ext cx="5454440" cy="421686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7030A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文字方塊 7"/>
          <p:cNvSpPr txBox="1"/>
          <p:nvPr/>
        </p:nvSpPr>
        <p:spPr>
          <a:xfrm rot="20704333">
            <a:off x="-635753" y="567079"/>
            <a:ext cx="6692921" cy="52322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kumimoji="1" lang="en-US" altLang="zh-TW" sz="2800" dirty="0" smtClean="0">
                <a:latin typeface="微軟正黑體"/>
                <a:ea typeface="微軟正黑體"/>
                <a:cs typeface="微軟正黑體"/>
              </a:rPr>
              <a:t>Pre-analysis:</a:t>
            </a:r>
            <a:r>
              <a:rPr kumimoji="1" lang="zh-TW" altLang="en-US" sz="2800" dirty="0" smtClean="0">
                <a:latin typeface="微軟正黑體"/>
                <a:ea typeface="微軟正黑體"/>
                <a:cs typeface="微軟正黑體"/>
              </a:rPr>
              <a:t> </a:t>
            </a:r>
            <a:r>
              <a:rPr kumimoji="1" lang="en-US" altLang="zh-TW" sz="2800" dirty="0" err="1" smtClean="0">
                <a:latin typeface="微軟正黑體"/>
                <a:ea typeface="微軟正黑體"/>
                <a:cs typeface="微軟正黑體"/>
              </a:rPr>
              <a:t>Specime</a:t>
            </a:r>
            <a:r>
              <a:rPr kumimoji="1" lang="zh-TW" altLang="en-US" sz="2800" dirty="0" smtClean="0">
                <a:latin typeface="微軟正黑體"/>
                <a:ea typeface="微軟正黑體"/>
                <a:cs typeface="微軟正黑體"/>
              </a:rPr>
              <a:t>n </a:t>
            </a:r>
            <a:r>
              <a:rPr kumimoji="1" lang="en-US" altLang="zh-TW" sz="2800" dirty="0">
                <a:latin typeface="微軟正黑體"/>
                <a:ea typeface="微軟正黑體"/>
                <a:cs typeface="微軟正黑體"/>
              </a:rPr>
              <a:t>Q</a:t>
            </a:r>
            <a:r>
              <a:rPr kumimoji="1" lang="en-US" altLang="zh-TW" sz="2800" dirty="0" smtClean="0">
                <a:latin typeface="微軟正黑體"/>
                <a:ea typeface="微軟正黑體"/>
                <a:cs typeface="微軟正黑體"/>
              </a:rPr>
              <a:t>uality</a:t>
            </a:r>
            <a:endParaRPr kumimoji="1" lang="zh-TW" altLang="en-US" sz="2800" dirty="0">
              <a:latin typeface="微軟正黑體"/>
              <a:ea typeface="微軟正黑體"/>
              <a:cs typeface="微軟正黑體"/>
            </a:endParaRPr>
          </a:p>
        </p:txBody>
      </p:sp>
      <p:pic>
        <p:nvPicPr>
          <p:cNvPr id="9" name="Picture 10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910" t="3609" r="2336" b="2976"/>
          <a:stretch/>
        </p:blipFill>
        <p:spPr bwMode="auto">
          <a:xfrm>
            <a:off x="2434993" y="2309259"/>
            <a:ext cx="5265970" cy="429577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B0F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0" name="資料庫圖表 9"/>
          <p:cNvGraphicFramePr/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561708036"/>
              </p:ext>
            </p:extLst>
          </p:nvPr>
        </p:nvGraphicFramePr>
        <p:xfrm>
          <a:off x="1547792" y="1226066"/>
          <a:ext cx="6080166" cy="13122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1" r:lo="rId12" r:qs="rId13" r:cs="rId14"/>
          </a:graphicData>
        </a:graphic>
      </p:graphicFrame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640D4-7549-44D5-A461-F90AA2985044}" type="slidenum">
              <a:rPr lang="zh-TW" altLang="en-US" smtClean="0"/>
              <a:t>22</a:t>
            </a:fld>
            <a:endParaRPr lang="zh-TW" altLang="en-US"/>
          </a:p>
        </p:txBody>
      </p:sp>
      <p:pic>
        <p:nvPicPr>
          <p:cNvPr id="26" name="s0b900d21c8d4e6896b905ea48748bfa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0" y="6210300"/>
            <a:ext cx="457200" cy="4572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30216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1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Graphic spid="10" grpId="0">
        <p:bldAsOne/>
      </p:bldGraphic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/>
          <p:cNvSpPr txBox="1"/>
          <p:nvPr/>
        </p:nvSpPr>
        <p:spPr>
          <a:xfrm>
            <a:off x="22882" y="1075688"/>
            <a:ext cx="37382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400" dirty="0" smtClean="0"/>
              <a:t>ml</a:t>
            </a:r>
            <a:endParaRPr lang="zh-TW" altLang="en-US" sz="1400" dirty="0"/>
          </a:p>
        </p:txBody>
      </p:sp>
      <p:sp>
        <p:nvSpPr>
          <p:cNvPr id="11" name="文字方塊 10"/>
          <p:cNvSpPr txBox="1"/>
          <p:nvPr/>
        </p:nvSpPr>
        <p:spPr>
          <a:xfrm>
            <a:off x="5868144" y="6196662"/>
            <a:ext cx="30315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dirty="0" smtClean="0">
                <a:ea typeface="標楷體" pitchFamily="65" charset="-120"/>
              </a:rPr>
              <a:t>資料來源</a:t>
            </a:r>
            <a:r>
              <a:rPr lang="en-US" altLang="zh-TW" dirty="0" smtClean="0">
                <a:ea typeface="標楷體" pitchFamily="65" charset="-120"/>
              </a:rPr>
              <a:t>:BD BVM Software</a:t>
            </a:r>
            <a:endParaRPr lang="en-US" dirty="0">
              <a:ea typeface="標楷體" pitchFamily="65" charset="-120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0" y="0"/>
            <a:ext cx="5224737" cy="769441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>
              <a:spcBef>
                <a:spcPct val="0"/>
              </a:spcBef>
              <a:buNone/>
            </a:pPr>
            <a:r>
              <a:rPr lang="zh-TW" altLang="en-US" sz="4400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血量增加趨勢圖</a:t>
            </a:r>
          </a:p>
        </p:txBody>
      </p:sp>
      <p:grpSp>
        <p:nvGrpSpPr>
          <p:cNvPr id="7" name="群組 6"/>
          <p:cNvGrpSpPr/>
          <p:nvPr/>
        </p:nvGrpSpPr>
        <p:grpSpPr>
          <a:xfrm>
            <a:off x="22882" y="1075688"/>
            <a:ext cx="9121118" cy="5161624"/>
            <a:chOff x="0" y="0"/>
            <a:chExt cx="8998529" cy="4953953"/>
          </a:xfrm>
        </p:grpSpPr>
        <p:graphicFrame>
          <p:nvGraphicFramePr>
            <p:cNvPr id="8" name="圖表 7"/>
            <p:cNvGraphicFramePr/>
            <p:nvPr>
              <p:custDataLst>
                <p:tags r:id="rId3"/>
              </p:custDataLst>
              <p:extLst>
                <p:ext uri="{D42A27DB-BD31-4B8C-83A1-F6EECF244321}">
                  <p14:modId xmlns:p14="http://schemas.microsoft.com/office/powerpoint/2010/main" val="2393779278"/>
                </p:ext>
              </p:extLst>
            </p:nvPr>
          </p:nvGraphicFramePr>
          <p:xfrm>
            <a:off x="189352" y="0"/>
            <a:ext cx="8621599" cy="4318954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6"/>
            </a:graphicData>
          </a:graphic>
        </p:graphicFrame>
        <p:pic>
          <p:nvPicPr>
            <p:cNvPr id="9" name="圖片 8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0" y="4343650"/>
              <a:ext cx="8998529" cy="610303"/>
            </a:xfrm>
            <a:prstGeom prst="rect">
              <a:avLst/>
            </a:prstGeom>
          </p:spPr>
        </p:pic>
      </p:grpSp>
      <p:sp>
        <p:nvSpPr>
          <p:cNvPr id="10" name="向右箭號 9"/>
          <p:cNvSpPr/>
          <p:nvPr/>
        </p:nvSpPr>
        <p:spPr>
          <a:xfrm rot="20597285">
            <a:off x="589005" y="1966199"/>
            <a:ext cx="8412178" cy="379125"/>
          </a:xfrm>
          <a:prstGeom prst="rightArrow">
            <a:avLst>
              <a:gd name="adj1" fmla="val 50000"/>
              <a:gd name="adj2" fmla="val 65536"/>
            </a:avLst>
          </a:prstGeom>
          <a:solidFill>
            <a:srgbClr val="FF0000"/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TW">
              <a:solidFill>
                <a:srgbClr val="FF3300"/>
              </a:solidFill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640D4-7549-44D5-A461-F90AA2985044}" type="slidenum">
              <a:rPr lang="zh-TW" altLang="en-US" smtClean="0"/>
              <a:t>23</a:t>
            </a:fld>
            <a:endParaRPr lang="zh-TW" altLang="en-US"/>
          </a:p>
        </p:txBody>
      </p:sp>
      <p:sp>
        <p:nvSpPr>
          <p:cNvPr id="3" name="矩形 2"/>
          <p:cNvSpPr/>
          <p:nvPr/>
        </p:nvSpPr>
        <p:spPr>
          <a:xfrm>
            <a:off x="5436096" y="5373216"/>
            <a:ext cx="3707904" cy="936104"/>
          </a:xfrm>
          <a:prstGeom prst="rect">
            <a:avLst/>
          </a:prstGeom>
          <a:gradFill flip="none" rotWithShape="1">
            <a:gsLst>
              <a:gs pos="0">
                <a:schemeClr val="accent2">
                  <a:shade val="51000"/>
                  <a:satMod val="130000"/>
                  <a:alpha val="42000"/>
                </a:schemeClr>
              </a:gs>
              <a:gs pos="80000">
                <a:schemeClr val="accent2">
                  <a:shade val="93000"/>
                  <a:satMod val="130000"/>
                  <a:alpha val="42000"/>
                </a:schemeClr>
              </a:gs>
              <a:gs pos="100000">
                <a:schemeClr val="accent2">
                  <a:shade val="94000"/>
                  <a:satMod val="135000"/>
                  <a:alpha val="42000"/>
                </a:schemeClr>
              </a:gs>
            </a:gsLst>
            <a:lin ang="16200000" scaled="0"/>
            <a:tileRect/>
          </a:gra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/>
          </a:p>
        </p:txBody>
      </p:sp>
      <p:pic>
        <p:nvPicPr>
          <p:cNvPr id="27" name="s515aabe83254ae1a5e1aa1120c5a8d4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0" y="6210300"/>
            <a:ext cx="457200" cy="4572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40211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278780" y="188696"/>
            <a:ext cx="38884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zh-TW" altLang="en-US" sz="4800" b="1" dirty="0" smtClean="0">
                <a:latin typeface="微軟正黑體" pitchFamily="34" charset="-120"/>
                <a:ea typeface="微軟正黑體" pitchFamily="34" charset="-120"/>
              </a:rPr>
              <a:t>血量分佈</a:t>
            </a:r>
            <a:endParaRPr lang="zh-TW" altLang="en-US" sz="4800" b="1" dirty="0">
              <a:latin typeface="微軟正黑體" pitchFamily="34" charset="-120"/>
              <a:ea typeface="微軟正黑體" pitchFamily="34" charset="-120"/>
            </a:endParaRPr>
          </a:p>
        </p:txBody>
      </p:sp>
      <p:grpSp>
        <p:nvGrpSpPr>
          <p:cNvPr id="9" name="群組 8"/>
          <p:cNvGrpSpPr/>
          <p:nvPr/>
        </p:nvGrpSpPr>
        <p:grpSpPr>
          <a:xfrm>
            <a:off x="179512" y="1112026"/>
            <a:ext cx="8712968" cy="4791980"/>
            <a:chOff x="179512" y="1112026"/>
            <a:chExt cx="8712968" cy="4791980"/>
          </a:xfrm>
        </p:grpSpPr>
        <p:pic>
          <p:nvPicPr>
            <p:cNvPr id="21507" name="Picture 3"/>
            <p:cNvPicPr>
              <a:picLocks noChangeAspect="1" noChangeArrowheads="1"/>
            </p:cNvPicPr>
            <p:nvPr>
              <p:custDataLst>
                <p:tags r:id="rId3"/>
              </p:custDataLst>
            </p:nvPr>
          </p:nvPicPr>
          <p:blipFill rotWithShape="1">
            <a:blip r:embed="rId9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sharpenSoften amount="2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692" t="32109" r="4190" b="5790"/>
            <a:stretch/>
          </p:blipFill>
          <p:spPr bwMode="auto">
            <a:xfrm>
              <a:off x="395536" y="1412776"/>
              <a:ext cx="8496944" cy="214158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2" name="文字方塊 11"/>
            <p:cNvSpPr txBox="1"/>
            <p:nvPr>
              <p:custDataLst>
                <p:tags r:id="rId4"/>
              </p:custDataLst>
            </p:nvPr>
          </p:nvSpPr>
          <p:spPr>
            <a:xfrm>
              <a:off x="5652120" y="1957991"/>
              <a:ext cx="1877437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buNone/>
              </a:pPr>
              <a:r>
                <a:rPr lang="zh-TW" altLang="en-US" sz="4400" b="1" dirty="0" smtClean="0">
                  <a:solidFill>
                    <a:srgbClr val="BE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改善前</a:t>
              </a:r>
              <a:endParaRPr lang="zh-TW" altLang="en-US" sz="4400" b="1" dirty="0">
                <a:solidFill>
                  <a:srgbClr val="BE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3748323"/>
              <a:ext cx="8712968" cy="215568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9" name="文字方塊 18"/>
            <p:cNvSpPr txBox="1"/>
            <p:nvPr>
              <p:custDataLst>
                <p:tags r:id="rId5"/>
              </p:custDataLst>
            </p:nvPr>
          </p:nvSpPr>
          <p:spPr>
            <a:xfrm>
              <a:off x="6059941" y="3957789"/>
              <a:ext cx="1877437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buNone/>
              </a:pPr>
              <a:r>
                <a:rPr lang="zh-TW" altLang="en-US" sz="4400" b="1" dirty="0" smtClean="0">
                  <a:solidFill>
                    <a:srgbClr val="BE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改善後</a:t>
              </a:r>
              <a:endParaRPr lang="zh-TW" altLang="en-US" sz="4400" b="1" dirty="0">
                <a:solidFill>
                  <a:srgbClr val="BE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cxnSp>
          <p:nvCxnSpPr>
            <p:cNvPr id="4" name="直線接點 3"/>
            <p:cNvCxnSpPr/>
            <p:nvPr>
              <p:custDataLst>
                <p:tags r:id="rId6"/>
              </p:custDataLst>
            </p:nvPr>
          </p:nvCxnSpPr>
          <p:spPr>
            <a:xfrm>
              <a:off x="4304775" y="1112026"/>
              <a:ext cx="0" cy="4417924"/>
            </a:xfrm>
            <a:prstGeom prst="line">
              <a:avLst/>
            </a:prstGeom>
            <a:ln w="76200">
              <a:solidFill>
                <a:srgbClr val="FF0000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640D4-7549-44D5-A461-F90AA2985044}" type="slidenum">
              <a:rPr lang="zh-TW" altLang="en-US" smtClean="0"/>
              <a:t>24</a:t>
            </a:fld>
            <a:endParaRPr lang="zh-TW" altLang="en-US"/>
          </a:p>
        </p:txBody>
      </p:sp>
      <p:pic>
        <p:nvPicPr>
          <p:cNvPr id="21504" name="s9806a2317a7407cb9c6970d54ad9fa6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0" y="6210300"/>
            <a:ext cx="457200" cy="4572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93821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圖表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93909384"/>
              </p:ext>
            </p:extLst>
          </p:nvPr>
        </p:nvGraphicFramePr>
        <p:xfrm>
          <a:off x="755576" y="1338124"/>
          <a:ext cx="7560840" cy="50432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3" name="文字方塊 2"/>
          <p:cNvSpPr txBox="1"/>
          <p:nvPr/>
        </p:nvSpPr>
        <p:spPr>
          <a:xfrm>
            <a:off x="1331640" y="188640"/>
            <a:ext cx="510909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zh-TW" altLang="en-US" sz="4800" b="1" dirty="0" smtClean="0">
                <a:latin typeface="微軟正黑體" pitchFamily="34" charset="-120"/>
                <a:ea typeface="微軟正黑體" pitchFamily="34" charset="-120"/>
                <a:cs typeface="Arial" pitchFamily="34" charset="0"/>
              </a:rPr>
              <a:t>血液培養陽性時間</a:t>
            </a:r>
            <a:endParaRPr lang="zh-TW" altLang="en-US" sz="4800" b="1" dirty="0">
              <a:latin typeface="微軟正黑體" pitchFamily="34" charset="-120"/>
              <a:ea typeface="微軟正黑體" pitchFamily="34" charset="-120"/>
              <a:cs typeface="Arial" pitchFamily="34" charset="0"/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2484408" y="1661168"/>
            <a:ext cx="15475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US" altLang="zh-TW" sz="3200" b="1" dirty="0" smtClean="0">
                <a:solidFill>
                  <a:schemeClr val="bg1"/>
                </a:solidFill>
              </a:rPr>
              <a:t>25hrs</a:t>
            </a:r>
            <a:endParaRPr lang="zh-TW" altLang="en-US" sz="3200" b="1" dirty="0">
              <a:solidFill>
                <a:schemeClr val="bg1"/>
              </a:solidFill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5652120" y="3861048"/>
            <a:ext cx="12986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US" altLang="zh-TW" sz="3200" b="1" dirty="0" smtClean="0">
                <a:solidFill>
                  <a:srgbClr val="1F497D"/>
                </a:solidFill>
              </a:rPr>
              <a:t>21hrs</a:t>
            </a:r>
            <a:endParaRPr lang="zh-TW" altLang="en-US" sz="3200" b="1" dirty="0">
              <a:solidFill>
                <a:srgbClr val="1F497D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359641" y="1443639"/>
            <a:ext cx="58381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altLang="zh-TW" b="1" dirty="0" err="1"/>
              <a:t>hrs</a:t>
            </a:r>
            <a:endParaRPr lang="zh-TW" altLang="en-US" b="1" dirty="0"/>
          </a:p>
        </p:txBody>
      </p:sp>
      <p:sp>
        <p:nvSpPr>
          <p:cNvPr id="8" name="投影片編號版面配置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640D4-7549-44D5-A461-F90AA2985044}" type="slidenum">
              <a:rPr lang="zh-TW" altLang="en-US" smtClean="0"/>
              <a:t>25</a:t>
            </a:fld>
            <a:endParaRPr lang="zh-TW" altLang="en-US"/>
          </a:p>
        </p:txBody>
      </p:sp>
      <p:sp>
        <p:nvSpPr>
          <p:cNvPr id="9" name="文字方塊 8"/>
          <p:cNvSpPr txBox="1"/>
          <p:nvPr/>
        </p:nvSpPr>
        <p:spPr>
          <a:xfrm>
            <a:off x="2483768" y="1556792"/>
            <a:ext cx="12986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US" altLang="zh-TW" sz="3200" b="1" dirty="0" smtClean="0">
                <a:solidFill>
                  <a:schemeClr val="tx2"/>
                </a:solidFill>
              </a:rPr>
              <a:t>25hrs</a:t>
            </a:r>
            <a:endParaRPr lang="zh-TW" altLang="en-US" sz="3200" b="1" dirty="0">
              <a:solidFill>
                <a:schemeClr val="tx2"/>
              </a:solidFill>
            </a:endParaRPr>
          </a:p>
        </p:txBody>
      </p:sp>
      <p:cxnSp>
        <p:nvCxnSpPr>
          <p:cNvPr id="11" name="直線箭頭接點 10"/>
          <p:cNvCxnSpPr>
            <a:stCxn id="4" idx="3"/>
          </p:cNvCxnSpPr>
          <p:nvPr/>
        </p:nvCxnSpPr>
        <p:spPr>
          <a:xfrm>
            <a:off x="4031939" y="1953556"/>
            <a:ext cx="1692189" cy="2339540"/>
          </a:xfrm>
          <a:prstGeom prst="straightConnector1">
            <a:avLst/>
          </a:prstGeom>
          <a:ln w="57150" cmpd="sng"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2" name="文字方塊 11"/>
          <p:cNvSpPr txBox="1"/>
          <p:nvPr/>
        </p:nvSpPr>
        <p:spPr>
          <a:xfrm>
            <a:off x="4788024" y="2420888"/>
            <a:ext cx="1152128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TW" b="1" dirty="0">
                <a:solidFill>
                  <a:srgbClr val="FF0000"/>
                </a:solidFill>
              </a:rPr>
              <a:t> </a:t>
            </a:r>
            <a:r>
              <a:rPr kumimoji="1" lang="en-US" altLang="zh-TW" sz="3200" b="1" dirty="0" smtClean="0">
                <a:solidFill>
                  <a:srgbClr val="FF0000"/>
                </a:solidFill>
              </a:rPr>
              <a:t>4</a:t>
            </a:r>
            <a:r>
              <a:rPr kumimoji="1" lang="zh-TW" altLang="en-US" sz="3200" b="1" dirty="0" smtClean="0">
                <a:solidFill>
                  <a:srgbClr val="FF0000"/>
                </a:solidFill>
              </a:rPr>
              <a:t> </a:t>
            </a:r>
            <a:r>
              <a:rPr kumimoji="1" lang="en-US" altLang="zh-TW" sz="3200" b="1" dirty="0" err="1" smtClean="0">
                <a:solidFill>
                  <a:srgbClr val="FF0000"/>
                </a:solidFill>
              </a:rPr>
              <a:t>hrs</a:t>
            </a:r>
            <a:endParaRPr kumimoji="1" lang="zh-TW" altLang="en-US" sz="3200" b="1" dirty="0">
              <a:solidFill>
                <a:srgbClr val="FF0000"/>
              </a:solidFill>
            </a:endParaRPr>
          </a:p>
        </p:txBody>
      </p:sp>
      <p:pic>
        <p:nvPicPr>
          <p:cNvPr id="21" name="s5cf8f5000124787b4d306894a97002d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0" y="6210300"/>
            <a:ext cx="457200" cy="4572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50006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5259985" cy="1150937"/>
          </a:xfrm>
        </p:spPr>
        <p:txBody>
          <a:bodyPr>
            <a:normAutofit/>
          </a:bodyPr>
          <a:lstStyle/>
          <a:p>
            <a:r>
              <a:rPr lang="zh-TW" altLang="en-US" b="1" dirty="0">
                <a:solidFill>
                  <a:schemeClr val="tx2"/>
                </a:solidFill>
                <a:latin typeface="微軟正黑體" pitchFamily="34" charset="-120"/>
                <a:ea typeface="微軟正黑體" pitchFamily="34" charset="-120"/>
              </a:rPr>
              <a:t>血液</a:t>
            </a:r>
            <a:r>
              <a:rPr lang="zh-TW" altLang="en-US" b="1" dirty="0" smtClean="0">
                <a:solidFill>
                  <a:schemeClr val="tx2"/>
                </a:solidFill>
                <a:latin typeface="微軟正黑體" pitchFamily="34" charset="-120"/>
                <a:ea typeface="微軟正黑體" pitchFamily="34" charset="-120"/>
              </a:rPr>
              <a:t>培養污染率</a:t>
            </a:r>
            <a:endParaRPr lang="zh-TW" altLang="en-US" b="1" dirty="0">
              <a:solidFill>
                <a:schemeClr val="tx2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0" y="1155639"/>
            <a:ext cx="41229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en-US" altLang="zh-TW" dirty="0" smtClean="0"/>
              <a:t>%</a:t>
            </a:r>
            <a:endParaRPr lang="zh-TW" altLang="en-US" dirty="0"/>
          </a:p>
        </p:txBody>
      </p:sp>
      <p:grpSp>
        <p:nvGrpSpPr>
          <p:cNvPr id="9" name="群組 8"/>
          <p:cNvGrpSpPr/>
          <p:nvPr/>
        </p:nvGrpSpPr>
        <p:grpSpPr>
          <a:xfrm>
            <a:off x="0" y="1340305"/>
            <a:ext cx="9324528" cy="4640333"/>
            <a:chOff x="0" y="0"/>
            <a:chExt cx="9176631" cy="4702549"/>
          </a:xfrm>
        </p:grpSpPr>
        <p:graphicFrame>
          <p:nvGraphicFramePr>
            <p:cNvPr id="10" name="圖表 9"/>
            <p:cNvGraphicFramePr/>
            <p:nvPr>
              <p:custDataLst>
                <p:tags r:id="rId3"/>
              </p:custDataLst>
              <p:extLst>
                <p:ext uri="{D42A27DB-BD31-4B8C-83A1-F6EECF244321}">
                  <p14:modId xmlns:p14="http://schemas.microsoft.com/office/powerpoint/2010/main" val="2582957820"/>
                </p:ext>
              </p:extLst>
            </p:nvPr>
          </p:nvGraphicFramePr>
          <p:xfrm>
            <a:off x="215945" y="0"/>
            <a:ext cx="8606357" cy="414292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6"/>
            </a:graphicData>
          </a:graphic>
        </p:graphicFrame>
        <p:pic>
          <p:nvPicPr>
            <p:cNvPr id="11" name="圖片 10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0" y="4091563"/>
              <a:ext cx="9176631" cy="610986"/>
            </a:xfrm>
            <a:prstGeom prst="rect">
              <a:avLst/>
            </a:prstGeom>
          </p:spPr>
        </p:pic>
      </p:grpSp>
      <p:sp>
        <p:nvSpPr>
          <p:cNvPr id="7" name="AutoShape 20"/>
          <p:cNvSpPr>
            <a:spLocks noChangeArrowheads="1"/>
          </p:cNvSpPr>
          <p:nvPr/>
        </p:nvSpPr>
        <p:spPr bwMode="auto">
          <a:xfrm>
            <a:off x="7543799" y="2060935"/>
            <a:ext cx="1600201" cy="1223962"/>
          </a:xfrm>
          <a:prstGeom prst="downArrowCallout">
            <a:avLst>
              <a:gd name="adj1" fmla="val 33820"/>
              <a:gd name="adj2" fmla="val 33820"/>
              <a:gd name="adj3" fmla="val 16667"/>
              <a:gd name="adj4" fmla="val 66667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>
              <a:lnSpc>
                <a:spcPct val="96000"/>
              </a:lnSpc>
              <a:buNone/>
            </a:pPr>
            <a:r>
              <a:rPr lang="zh-TW" altLang="en-US" sz="2200" b="1" dirty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</a:rPr>
              <a:t>不定時稽核</a:t>
            </a:r>
            <a:r>
              <a:rPr lang="en-US" altLang="zh-TW" sz="2000" b="1" dirty="0">
                <a:latin typeface="微軟正黑體" pitchFamily="34" charset="-120"/>
                <a:ea typeface="微軟正黑體" pitchFamily="34" charset="-120"/>
              </a:rPr>
              <a:t>      </a:t>
            </a:r>
            <a:r>
              <a:rPr lang="zh-TW" altLang="en-US" sz="2000" b="1" dirty="0">
                <a:latin typeface="微軟正黑體" pitchFamily="34" charset="-120"/>
                <a:ea typeface="微軟正黑體" pitchFamily="34" charset="-120"/>
              </a:rPr>
              <a:t>教育訓練</a:t>
            </a:r>
            <a:endParaRPr lang="zh-TW" altLang="en-US" sz="2000" dirty="0">
              <a:latin typeface="微軟正黑體" pitchFamily="34" charset="-120"/>
              <a:ea typeface="微軟正黑體" pitchFamily="34" charset="-120"/>
            </a:endParaRPr>
          </a:p>
        </p:txBody>
      </p:sp>
      <p:cxnSp>
        <p:nvCxnSpPr>
          <p:cNvPr id="5" name="直線接點 4"/>
          <p:cNvCxnSpPr/>
          <p:nvPr/>
        </p:nvCxnSpPr>
        <p:spPr>
          <a:xfrm flipV="1">
            <a:off x="719572" y="2672916"/>
            <a:ext cx="8244916" cy="72008"/>
          </a:xfrm>
          <a:prstGeom prst="line">
            <a:avLst/>
          </a:prstGeom>
          <a:ln w="38100"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2" name="AutoShape 20"/>
          <p:cNvSpPr>
            <a:spLocks noChangeArrowheads="1"/>
          </p:cNvSpPr>
          <p:nvPr/>
        </p:nvSpPr>
        <p:spPr bwMode="auto">
          <a:xfrm>
            <a:off x="6444208" y="1232756"/>
            <a:ext cx="1600201" cy="1223962"/>
          </a:xfrm>
          <a:prstGeom prst="downArrowCallout">
            <a:avLst>
              <a:gd name="adj1" fmla="val 33820"/>
              <a:gd name="adj2" fmla="val 33820"/>
              <a:gd name="adj3" fmla="val 16667"/>
              <a:gd name="adj4" fmla="val 66667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>
              <a:lnSpc>
                <a:spcPct val="96000"/>
              </a:lnSpc>
              <a:buNone/>
            </a:pPr>
            <a:r>
              <a:rPr lang="en-US" altLang="zh-TW" b="1" dirty="0" smtClean="0"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2%CHG</a:t>
            </a:r>
          </a:p>
          <a:p>
            <a:pPr algn="ctr">
              <a:lnSpc>
                <a:spcPct val="96000"/>
              </a:lnSpc>
              <a:buNone/>
            </a:pPr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消</a:t>
            </a:r>
            <a:r>
              <a:rPr lang="zh-TW" altLang="en-US" b="1" dirty="0"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毒</a:t>
            </a:r>
            <a:r>
              <a:rPr lang="zh-TW" altLang="en-US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毒</a:t>
            </a:r>
            <a:endParaRPr lang="zh-TW" altLang="en-US" sz="20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640D4-7549-44D5-A461-F90AA2985044}" type="slidenum">
              <a:rPr lang="zh-TW" altLang="en-US" smtClean="0"/>
              <a:t>26</a:t>
            </a:fld>
            <a:endParaRPr lang="zh-TW" altLang="en-US"/>
          </a:p>
        </p:txBody>
      </p:sp>
      <p:pic>
        <p:nvPicPr>
          <p:cNvPr id="25" name="s4518d1ad7ab47a9b86de4928a084ac0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0" y="6210300"/>
            <a:ext cx="457200" cy="4572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61700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/>
          <a:p>
            <a:fld id="{F56208B5-3525-4C01-84BC-16CAA0365192}" type="slidenum">
              <a:rPr lang="en-US" altLang="zh-TW"/>
              <a:pPr/>
              <a:t>27</a:t>
            </a:fld>
            <a:endParaRPr lang="en-US" altLang="zh-TW"/>
          </a:p>
        </p:txBody>
      </p:sp>
      <p:sp>
        <p:nvSpPr>
          <p:cNvPr id="8" name="矩形 7"/>
          <p:cNvSpPr/>
          <p:nvPr/>
        </p:nvSpPr>
        <p:spPr>
          <a:xfrm>
            <a:off x="323528" y="302969"/>
            <a:ext cx="3416320" cy="64633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zh-TW" altLang="en-US" sz="36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血液培養污</a:t>
            </a:r>
            <a:r>
              <a:rPr lang="zh-TW" altLang="en-US" sz="36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染率</a:t>
            </a:r>
          </a:p>
        </p:txBody>
      </p:sp>
      <p:grpSp>
        <p:nvGrpSpPr>
          <p:cNvPr id="7" name="群組 6"/>
          <p:cNvGrpSpPr>
            <a:grpSpLocks/>
          </p:cNvGrpSpPr>
          <p:nvPr/>
        </p:nvGrpSpPr>
        <p:grpSpPr bwMode="auto">
          <a:xfrm>
            <a:off x="1475656" y="1484784"/>
            <a:ext cx="5688632" cy="4793731"/>
            <a:chOff x="1937650" y="2499619"/>
            <a:chExt cx="5225144" cy="3857857"/>
          </a:xfrm>
        </p:grpSpPr>
        <p:grpSp>
          <p:nvGrpSpPr>
            <p:cNvPr id="10" name="群組 9"/>
            <p:cNvGrpSpPr>
              <a:grpSpLocks/>
            </p:cNvGrpSpPr>
            <p:nvPr/>
          </p:nvGrpSpPr>
          <p:grpSpPr bwMode="auto">
            <a:xfrm>
              <a:off x="1937650" y="2499619"/>
              <a:ext cx="5225144" cy="3370943"/>
              <a:chOff x="1106458" y="2471057"/>
              <a:chExt cx="4270148" cy="3370943"/>
            </a:xfrm>
          </p:grpSpPr>
          <p:cxnSp>
            <p:nvCxnSpPr>
              <p:cNvPr id="17" name="直線接點 16"/>
              <p:cNvCxnSpPr/>
              <p:nvPr/>
            </p:nvCxnSpPr>
            <p:spPr>
              <a:xfrm flipV="1">
                <a:off x="1150574" y="2471057"/>
                <a:ext cx="0" cy="3370463"/>
              </a:xfrm>
              <a:prstGeom prst="line">
                <a:avLst/>
              </a:prstGeom>
              <a:ln w="12382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直線接點 17"/>
              <p:cNvCxnSpPr/>
              <p:nvPr/>
            </p:nvCxnSpPr>
            <p:spPr>
              <a:xfrm>
                <a:off x="1106458" y="5841520"/>
                <a:ext cx="4270148" cy="0"/>
              </a:xfrm>
              <a:prstGeom prst="line">
                <a:avLst/>
              </a:prstGeom>
              <a:ln w="12382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1" name="矩形 10"/>
            <p:cNvSpPr/>
            <p:nvPr/>
          </p:nvSpPr>
          <p:spPr>
            <a:xfrm>
              <a:off x="2513789" y="2931693"/>
              <a:ext cx="1028685" cy="2898948"/>
            </a:xfrm>
            <a:prstGeom prst="rect">
              <a:avLst/>
            </a:prstGeom>
            <a:ln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/>
            </a:p>
          </p:txBody>
        </p:sp>
        <p:sp>
          <p:nvSpPr>
            <p:cNvPr id="15" name="文字方塊 21"/>
            <p:cNvSpPr txBox="1">
              <a:spLocks noChangeArrowheads="1"/>
            </p:cNvSpPr>
            <p:nvPr>
              <p:custDataLst>
                <p:tags r:id="rId2"/>
              </p:custDataLst>
            </p:nvPr>
          </p:nvSpPr>
          <p:spPr bwMode="auto">
            <a:xfrm>
              <a:off x="2585807" y="3219742"/>
              <a:ext cx="833547" cy="8002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kumimoji="1" sz="2400">
                  <a:solidFill>
                    <a:schemeClr val="tx1"/>
                  </a:solidFill>
                  <a:latin typeface="Calibri" charset="0"/>
                  <a:ea typeface="新細明體" charset="0"/>
                  <a:cs typeface="新細明體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Calibri" charset="0"/>
                  <a:ea typeface="新細明體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Calibri" charset="0"/>
                  <a:ea typeface="新細明體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Calibri" charset="0"/>
                  <a:ea typeface="新細明體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Calibri" charset="0"/>
                  <a:ea typeface="新細明體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Calibri" charset="0"/>
                  <a:ea typeface="新細明體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Calibri" charset="0"/>
                  <a:ea typeface="新細明體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Calibri" charset="0"/>
                  <a:ea typeface="新細明體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Calibri" charset="0"/>
                  <a:ea typeface="新細明體" charset="0"/>
                </a:defRPr>
              </a:lvl9pPr>
            </a:lstStyle>
            <a:p>
              <a:r>
                <a:rPr kumimoji="0" lang="zh-TW" altLang="en-US" sz="2300" b="1" dirty="0" smtClean="0">
                  <a:solidFill>
                    <a:schemeClr val="bg1"/>
                  </a:solidFill>
                  <a:latin typeface="+mj-lt"/>
                </a:rPr>
                <a:t> </a:t>
              </a:r>
              <a:r>
                <a:rPr kumimoji="0" lang="en-US" altLang="zh-TW" sz="2300" b="1" dirty="0" smtClean="0">
                  <a:solidFill>
                    <a:schemeClr val="bg1"/>
                  </a:solidFill>
                  <a:latin typeface="+mj-lt"/>
                </a:rPr>
                <a:t>3.9%</a:t>
              </a:r>
              <a:endParaRPr kumimoji="0" lang="en-US" altLang="zh-TW" sz="2300" b="1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16" name="矩形 24"/>
            <p:cNvSpPr>
              <a:spLocks noChangeArrowheads="1"/>
            </p:cNvSpPr>
            <p:nvPr/>
          </p:nvSpPr>
          <p:spPr bwMode="auto">
            <a:xfrm>
              <a:off x="2300416" y="5957342"/>
              <a:ext cx="184690" cy="4001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endParaRPr lang="zh-TW" altLang="en-US" sz="2000" b="1" dirty="0"/>
            </a:p>
          </p:txBody>
        </p:sp>
      </p:grpSp>
      <p:sp>
        <p:nvSpPr>
          <p:cNvPr id="28" name="矩形 27"/>
          <p:cNvSpPr/>
          <p:nvPr/>
        </p:nvSpPr>
        <p:spPr>
          <a:xfrm>
            <a:off x="4572000" y="4221088"/>
            <a:ext cx="1080120" cy="1433462"/>
          </a:xfrm>
          <a:prstGeom prst="rect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29" name="文字方塊 21"/>
          <p:cNvSpPr txBox="1">
            <a:spLocks noChangeArrowheads="1"/>
          </p:cNvSpPr>
          <p:nvPr/>
        </p:nvSpPr>
        <p:spPr bwMode="auto">
          <a:xfrm>
            <a:off x="4716016" y="4293096"/>
            <a:ext cx="833438" cy="800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Calibri" charset="0"/>
                <a:ea typeface="新細明體" charset="0"/>
                <a:cs typeface="新細明體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Calibri" charset="0"/>
                <a:ea typeface="新細明體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Calibri" charset="0"/>
                <a:ea typeface="新細明體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Calibri" charset="0"/>
                <a:ea typeface="新細明體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Calibri" charset="0"/>
                <a:ea typeface="新細明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Calibri" charset="0"/>
                <a:ea typeface="新細明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Calibri" charset="0"/>
                <a:ea typeface="新細明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Calibri" charset="0"/>
                <a:ea typeface="新細明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Calibri" charset="0"/>
                <a:ea typeface="新細明體" charset="0"/>
              </a:defRPr>
            </a:lvl9pPr>
          </a:lstStyle>
          <a:p>
            <a:r>
              <a:rPr kumimoji="0" lang="zh-TW" altLang="en-US" sz="2300" b="1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kumimoji="0" lang="en-US" altLang="zh-TW" sz="2300" b="1" dirty="0" smtClean="0">
                <a:solidFill>
                  <a:schemeClr val="bg1"/>
                </a:solidFill>
                <a:latin typeface="+mj-lt"/>
              </a:rPr>
              <a:t>2.2%</a:t>
            </a:r>
            <a:endParaRPr kumimoji="0" lang="en-US" altLang="zh-TW" sz="2300" b="1" dirty="0">
              <a:solidFill>
                <a:schemeClr val="bg1"/>
              </a:solidFill>
              <a:latin typeface="+mj-lt"/>
            </a:endParaRPr>
          </a:p>
        </p:txBody>
      </p:sp>
      <p:cxnSp>
        <p:nvCxnSpPr>
          <p:cNvPr id="30" name="直線接點 29"/>
          <p:cNvCxnSpPr/>
          <p:nvPr/>
        </p:nvCxnSpPr>
        <p:spPr>
          <a:xfrm>
            <a:off x="1691680" y="3212976"/>
            <a:ext cx="4681537" cy="0"/>
          </a:xfrm>
          <a:prstGeom prst="line">
            <a:avLst/>
          </a:prstGeom>
          <a:ln w="28575">
            <a:solidFill>
              <a:srgbClr val="C0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線箭頭接點 30"/>
          <p:cNvCxnSpPr/>
          <p:nvPr/>
        </p:nvCxnSpPr>
        <p:spPr>
          <a:xfrm>
            <a:off x="3203848" y="2060848"/>
            <a:ext cx="2088232" cy="2232248"/>
          </a:xfrm>
          <a:prstGeom prst="straightConnector1">
            <a:avLst/>
          </a:prstGeom>
          <a:ln w="57150" cmpd="sng"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6" name="文字方塊 5"/>
          <p:cNvSpPr txBox="1"/>
          <p:nvPr/>
        </p:nvSpPr>
        <p:spPr>
          <a:xfrm>
            <a:off x="2051720" y="5733256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TW" altLang="en-US" b="1" dirty="0" smtClean="0">
                <a:solidFill>
                  <a:srgbClr val="1F497D"/>
                </a:solidFill>
                <a:latin typeface="微軟正黑體"/>
                <a:ea typeface="微軟正黑體"/>
                <a:cs typeface="微軟正黑體"/>
              </a:rPr>
              <a:t>改善前</a:t>
            </a:r>
            <a:endParaRPr kumimoji="1" lang="zh-TW" altLang="en-US" b="1" dirty="0">
              <a:solidFill>
                <a:srgbClr val="1F497D"/>
              </a:solidFill>
              <a:latin typeface="微軟正黑體"/>
              <a:ea typeface="微軟正黑體"/>
              <a:cs typeface="微軟正黑體"/>
            </a:endParaRPr>
          </a:p>
        </p:txBody>
      </p:sp>
      <p:sp>
        <p:nvSpPr>
          <p:cNvPr id="33" name="文字方塊 32"/>
          <p:cNvSpPr txBox="1"/>
          <p:nvPr/>
        </p:nvSpPr>
        <p:spPr>
          <a:xfrm>
            <a:off x="4572000" y="5733256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TW" altLang="en-US" b="1" dirty="0" smtClean="0">
                <a:solidFill>
                  <a:srgbClr val="1F497D"/>
                </a:solidFill>
                <a:latin typeface="微軟正黑體"/>
                <a:ea typeface="微軟正黑體"/>
                <a:cs typeface="微軟正黑體"/>
              </a:rPr>
              <a:t>改善後</a:t>
            </a:r>
            <a:endParaRPr kumimoji="1" lang="zh-TW" altLang="en-US" b="1" dirty="0">
              <a:solidFill>
                <a:srgbClr val="1F497D"/>
              </a:solidFill>
              <a:latin typeface="微軟正黑體"/>
              <a:ea typeface="微軟正黑體"/>
              <a:cs typeface="微軟正黑體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63530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6" grpId="0"/>
      <p:bldP spid="3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資料圖表 1"/>
          <p:cNvGraphicFramePr/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497992249"/>
              </p:ext>
            </p:extLst>
          </p:nvPr>
        </p:nvGraphicFramePr>
        <p:xfrm>
          <a:off x="995240" y="1974266"/>
          <a:ext cx="7869564" cy="31607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3" name="文字方塊 2"/>
          <p:cNvSpPr txBox="1"/>
          <p:nvPr/>
        </p:nvSpPr>
        <p:spPr>
          <a:xfrm>
            <a:off x="467544" y="332656"/>
            <a:ext cx="69127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TW" altLang="en-US" sz="5400" dirty="0" smtClean="0">
                <a:solidFill>
                  <a:srgbClr val="1F497D"/>
                </a:solidFill>
                <a:latin typeface="微軟正黑體"/>
                <a:ea typeface="微軟正黑體"/>
                <a:cs typeface="微軟正黑體"/>
              </a:rPr>
              <a:t>檢驗前</a:t>
            </a:r>
            <a:r>
              <a:rPr kumimoji="1" lang="zh-TW" altLang="en-US" sz="4400" dirty="0" smtClean="0">
                <a:latin typeface="微軟正黑體"/>
                <a:ea typeface="微軟正黑體"/>
                <a:cs typeface="微軟正黑體"/>
              </a:rPr>
              <a:t>的品質監測</a:t>
            </a:r>
            <a:endParaRPr kumimoji="1" lang="zh-TW" altLang="en-US" sz="4400" dirty="0">
              <a:latin typeface="微軟正黑體"/>
              <a:ea typeface="微軟正黑體"/>
              <a:cs typeface="微軟正黑體"/>
            </a:endParaRPr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640D4-7549-44D5-A461-F90AA2985044}" type="slidenum">
              <a:rPr lang="zh-TW" altLang="en-US" smtClean="0"/>
              <a:t>28</a:t>
            </a:fld>
            <a:endParaRPr lang="zh-TW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04429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標題 1"/>
          <p:cNvSpPr>
            <a:spLocks noGrp="1"/>
          </p:cNvSpPr>
          <p:nvPr>
            <p:ph type="title"/>
          </p:nvPr>
        </p:nvSpPr>
        <p:spPr>
          <a:xfrm>
            <a:off x="120650" y="98425"/>
            <a:ext cx="6372225" cy="768350"/>
          </a:xfrm>
        </p:spPr>
        <p:txBody>
          <a:bodyPr>
            <a:spAutoFit/>
          </a:bodyPr>
          <a:lstStyle/>
          <a:p>
            <a:r>
              <a:rPr lang="zh-TW" altLang="en-US" b="1" dirty="0">
                <a:latin typeface="微軟正黑體" charset="0"/>
                <a:ea typeface="微軟正黑體" charset="0"/>
                <a:cs typeface="微軟正黑體" charset="0"/>
              </a:rPr>
              <a:t>資訊化檢體運送流</a:t>
            </a:r>
            <a:r>
              <a:rPr lang="zh-TW" altLang="en-US" b="1" dirty="0" smtClean="0">
                <a:latin typeface="微軟正黑體" charset="0"/>
                <a:ea typeface="微軟正黑體" charset="0"/>
                <a:cs typeface="微軟正黑體" charset="0"/>
              </a:rPr>
              <a:t>程</a:t>
            </a:r>
            <a:endParaRPr lang="zh-TW" altLang="en-US" b="1" dirty="0">
              <a:latin typeface="微軟正黑體" charset="0"/>
              <a:ea typeface="微軟正黑體" charset="0"/>
              <a:cs typeface="微軟正黑體" charset="0"/>
            </a:endParaRPr>
          </a:p>
        </p:txBody>
      </p:sp>
      <p:grpSp>
        <p:nvGrpSpPr>
          <p:cNvPr id="22530" name="群組 5"/>
          <p:cNvGrpSpPr>
            <a:grpSpLocks/>
          </p:cNvGrpSpPr>
          <p:nvPr/>
        </p:nvGrpSpPr>
        <p:grpSpPr bwMode="auto">
          <a:xfrm>
            <a:off x="338138" y="1530350"/>
            <a:ext cx="9480550" cy="4824413"/>
            <a:chOff x="251520" y="1484784"/>
            <a:chExt cx="9479924" cy="4824536"/>
          </a:xfrm>
        </p:grpSpPr>
        <p:sp>
          <p:nvSpPr>
            <p:cNvPr id="22531" name="AutoShape 34"/>
            <p:cNvSpPr>
              <a:spLocks noChangeArrowheads="1"/>
            </p:cNvSpPr>
            <p:nvPr>
              <p:custDataLst>
                <p:tags r:id="rId2"/>
              </p:custDataLst>
            </p:nvPr>
          </p:nvSpPr>
          <p:spPr bwMode="gray">
            <a:xfrm flipV="1">
              <a:off x="395536" y="1628799"/>
              <a:ext cx="8316416" cy="2016125"/>
            </a:xfrm>
            <a:prstGeom prst="upArrow">
              <a:avLst>
                <a:gd name="adj1" fmla="val 57296"/>
                <a:gd name="adj2" fmla="val 62796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10800000" wrap="none" anchor="ctr"/>
            <a:lstStyle/>
            <a:p>
              <a:endParaRPr lang="zh-TW" altLang="en-US" sz="3600">
                <a:latin typeface="Times New Roman" charset="0"/>
                <a:ea typeface="標楷體" charset="0"/>
                <a:cs typeface="標楷體" charset="0"/>
              </a:endParaRPr>
            </a:p>
          </p:txBody>
        </p:sp>
        <p:sp>
          <p:nvSpPr>
            <p:cNvPr id="22532" name="Oval 4"/>
            <p:cNvSpPr>
              <a:spLocks noChangeArrowheads="1"/>
            </p:cNvSpPr>
            <p:nvPr>
              <p:custDataLst>
                <p:tags r:id="rId3"/>
              </p:custDataLst>
            </p:nvPr>
          </p:nvSpPr>
          <p:spPr bwMode="ltGray">
            <a:xfrm>
              <a:off x="2003378" y="5041473"/>
              <a:ext cx="5056434" cy="1267847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rgbClr val="292929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round/>
                  <a:headEnd/>
                  <a:tailEnd type="none" w="sm" len="sm"/>
                </a14:hiddenLine>
              </a:ext>
            </a:extLst>
          </p:spPr>
          <p:txBody>
            <a:bodyPr vert="eaVert" wrap="none" lIns="92075" tIns="46037" rIns="92075" bIns="46037" anchor="ctr"/>
            <a:lstStyle/>
            <a:p>
              <a:endParaRPr lang="zh-TW" altLang="en-US">
                <a:latin typeface="Times New Roman" charset="0"/>
                <a:ea typeface="標楷體" charset="0"/>
                <a:cs typeface="標楷體" charset="0"/>
              </a:endParaRPr>
            </a:p>
          </p:txBody>
        </p:sp>
        <p:sp>
          <p:nvSpPr>
            <p:cNvPr id="22533" name="Oval 5"/>
            <p:cNvSpPr>
              <a:spLocks noChangeArrowheads="1"/>
            </p:cNvSpPr>
            <p:nvPr>
              <p:custDataLst>
                <p:tags r:id="rId4"/>
              </p:custDataLst>
            </p:nvPr>
          </p:nvSpPr>
          <p:spPr bwMode="gray">
            <a:xfrm rot="-998297">
              <a:off x="1343905" y="3020510"/>
              <a:ext cx="5238257" cy="2884921"/>
            </a:xfrm>
            <a:prstGeom prst="ellipse">
              <a:avLst/>
            </a:prstGeom>
            <a:gradFill rotWithShape="0">
              <a:gsLst>
                <a:gs pos="0">
                  <a:srgbClr val="29698D"/>
                </a:gs>
                <a:gs pos="50000">
                  <a:srgbClr val="CBDBE3"/>
                </a:gs>
                <a:gs pos="100000">
                  <a:srgbClr val="29698D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 wrap="none" anchor="ctr"/>
            <a:lstStyle/>
            <a:p>
              <a:endParaRPr lang="zh-TW" altLang="en-US">
                <a:latin typeface="Times New Roman" charset="0"/>
                <a:ea typeface="標楷體" charset="0"/>
                <a:cs typeface="標楷體" charset="0"/>
              </a:endParaRPr>
            </a:p>
          </p:txBody>
        </p:sp>
        <p:sp>
          <p:nvSpPr>
            <p:cNvPr id="22534" name="Oval 6"/>
            <p:cNvSpPr>
              <a:spLocks noChangeArrowheads="1"/>
            </p:cNvSpPr>
            <p:nvPr>
              <p:custDataLst>
                <p:tags r:id="rId5"/>
              </p:custDataLst>
            </p:nvPr>
          </p:nvSpPr>
          <p:spPr bwMode="gray">
            <a:xfrm rot="-998297">
              <a:off x="1394413" y="2865635"/>
              <a:ext cx="5057876" cy="2795336"/>
            </a:xfrm>
            <a:prstGeom prst="ellipse">
              <a:avLst/>
            </a:prstGeom>
            <a:gradFill rotWithShape="1">
              <a:gsLst>
                <a:gs pos="0">
                  <a:srgbClr val="208282"/>
                </a:gs>
                <a:gs pos="100000">
                  <a:srgbClr val="33CCCC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 wrap="none" anchor="ctr"/>
            <a:lstStyle/>
            <a:p>
              <a:endParaRPr lang="zh-TW" altLang="en-US">
                <a:latin typeface="Times New Roman" charset="0"/>
                <a:ea typeface="標楷體" charset="0"/>
                <a:cs typeface="標楷體" charset="0"/>
              </a:endParaRPr>
            </a:p>
          </p:txBody>
        </p:sp>
        <p:sp>
          <p:nvSpPr>
            <p:cNvPr id="22535" name="Arc 7"/>
            <p:cNvSpPr>
              <a:spLocks/>
            </p:cNvSpPr>
            <p:nvPr>
              <p:custDataLst>
                <p:tags r:id="rId6"/>
              </p:custDataLst>
            </p:nvPr>
          </p:nvSpPr>
          <p:spPr bwMode="gray">
            <a:xfrm rot="-998297">
              <a:off x="4006326" y="3890541"/>
              <a:ext cx="2411330" cy="1263292"/>
            </a:xfrm>
            <a:custGeom>
              <a:avLst/>
              <a:gdLst>
                <a:gd name="T0" fmla="*/ 2147483647 w 19933"/>
                <a:gd name="T1" fmla="*/ 2147483647 h 19523"/>
                <a:gd name="T2" fmla="*/ 2147483647 w 19933"/>
                <a:gd name="T3" fmla="*/ 2147483647 h 19523"/>
                <a:gd name="T4" fmla="*/ 0 w 19933"/>
                <a:gd name="T5" fmla="*/ 0 h 19523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9933" h="19523" fill="none" extrusionOk="0">
                  <a:moveTo>
                    <a:pt x="19932" y="8320"/>
                  </a:moveTo>
                  <a:cubicBezTo>
                    <a:pt x="17876" y="13247"/>
                    <a:pt x="14067" y="17238"/>
                    <a:pt x="9241" y="19522"/>
                  </a:cubicBezTo>
                </a:path>
                <a:path w="19933" h="19523" stroke="0" extrusionOk="0">
                  <a:moveTo>
                    <a:pt x="19932" y="8320"/>
                  </a:moveTo>
                  <a:cubicBezTo>
                    <a:pt x="17876" y="13247"/>
                    <a:pt x="14067" y="17238"/>
                    <a:pt x="9241" y="19522"/>
                  </a:cubicBezTo>
                  <a:lnTo>
                    <a:pt x="0" y="0"/>
                  </a:lnTo>
                  <a:lnTo>
                    <a:pt x="19932" y="8320"/>
                  </a:lnTo>
                  <a:close/>
                </a:path>
              </a:pathLst>
            </a:custGeom>
            <a:solidFill>
              <a:srgbClr val="D9AF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22536" name="Arc 8"/>
            <p:cNvSpPr>
              <a:spLocks/>
            </p:cNvSpPr>
            <p:nvPr>
              <p:custDataLst>
                <p:tags r:id="rId7"/>
              </p:custDataLst>
            </p:nvPr>
          </p:nvSpPr>
          <p:spPr bwMode="gray">
            <a:xfrm rot="-998297">
              <a:off x="3802856" y="2940035"/>
              <a:ext cx="2590268" cy="1471310"/>
            </a:xfrm>
            <a:custGeom>
              <a:avLst/>
              <a:gdLst>
                <a:gd name="T0" fmla="*/ 2147483647 w 21600"/>
                <a:gd name="T1" fmla="*/ 0 h 22718"/>
                <a:gd name="T2" fmla="*/ 2147483647 w 21600"/>
                <a:gd name="T3" fmla="*/ 2147483647 h 22718"/>
                <a:gd name="T4" fmla="*/ 0 w 21600"/>
                <a:gd name="T5" fmla="*/ 2147483647 h 22718"/>
                <a:gd name="T6" fmla="*/ 0 60000 65536"/>
                <a:gd name="T7" fmla="*/ 0 60000 65536"/>
                <a:gd name="T8" fmla="*/ 0 60000 65536"/>
                <a:gd name="T9" fmla="*/ 0 w 21600"/>
                <a:gd name="T10" fmla="*/ 0 h 22718"/>
                <a:gd name="T11" fmla="*/ 21600 w 21600"/>
                <a:gd name="T12" fmla="*/ 22718 h 22718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2718" fill="none" extrusionOk="0">
                  <a:moveTo>
                    <a:pt x="16157" y="-1"/>
                  </a:moveTo>
                  <a:cubicBezTo>
                    <a:pt x="19663" y="3951"/>
                    <a:pt x="21600" y="9051"/>
                    <a:pt x="21600" y="14335"/>
                  </a:cubicBezTo>
                  <a:cubicBezTo>
                    <a:pt x="21600" y="17214"/>
                    <a:pt x="21024" y="20064"/>
                    <a:pt x="19906" y="22717"/>
                  </a:cubicBezTo>
                </a:path>
                <a:path w="21600" h="22718" stroke="0" extrusionOk="0">
                  <a:moveTo>
                    <a:pt x="16157" y="-1"/>
                  </a:moveTo>
                  <a:cubicBezTo>
                    <a:pt x="19663" y="3951"/>
                    <a:pt x="21600" y="9051"/>
                    <a:pt x="21600" y="14335"/>
                  </a:cubicBezTo>
                  <a:cubicBezTo>
                    <a:pt x="21600" y="17214"/>
                    <a:pt x="21024" y="20064"/>
                    <a:pt x="19906" y="22717"/>
                  </a:cubicBezTo>
                  <a:lnTo>
                    <a:pt x="0" y="14335"/>
                  </a:lnTo>
                  <a:lnTo>
                    <a:pt x="16157" y="-1"/>
                  </a:lnTo>
                  <a:close/>
                </a:path>
              </a:pathLst>
            </a:custGeom>
            <a:solidFill>
              <a:srgbClr val="0099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 wrap="none" anchor="ctr"/>
            <a:lstStyle/>
            <a:p>
              <a:endParaRPr lang="zh-TW" altLang="en-US">
                <a:latin typeface="Times New Roman" charset="0"/>
                <a:ea typeface="標楷體" charset="0"/>
                <a:cs typeface="標楷體" charset="0"/>
              </a:endParaRPr>
            </a:p>
            <a:p>
              <a:endParaRPr lang="zh-TW" altLang="en-US">
                <a:latin typeface="Times New Roman" charset="0"/>
                <a:ea typeface="標楷體" charset="0"/>
                <a:cs typeface="標楷體" charset="0"/>
              </a:endParaRPr>
            </a:p>
          </p:txBody>
        </p:sp>
        <p:sp>
          <p:nvSpPr>
            <p:cNvPr id="22537" name="Arc 9"/>
            <p:cNvSpPr>
              <a:spLocks/>
            </p:cNvSpPr>
            <p:nvPr>
              <p:custDataLst>
                <p:tags r:id="rId8"/>
              </p:custDataLst>
            </p:nvPr>
          </p:nvSpPr>
          <p:spPr bwMode="gray">
            <a:xfrm rot="20601703" flipH="1">
              <a:off x="1469451" y="4179033"/>
              <a:ext cx="2614800" cy="1559376"/>
            </a:xfrm>
            <a:custGeom>
              <a:avLst/>
              <a:gdLst>
                <a:gd name="T0" fmla="*/ 2147483647 w 21600"/>
                <a:gd name="T1" fmla="*/ 0 h 24439"/>
                <a:gd name="T2" fmla="*/ 2147483647 w 21600"/>
                <a:gd name="T3" fmla="*/ 2147483647 h 24439"/>
                <a:gd name="T4" fmla="*/ 0 w 21600"/>
                <a:gd name="T5" fmla="*/ 2147483647 h 24439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24439" fill="none" extrusionOk="0">
                  <a:moveTo>
                    <a:pt x="20452" y="-1"/>
                  </a:moveTo>
                  <a:cubicBezTo>
                    <a:pt x="21212" y="2237"/>
                    <a:pt x="21600" y="4584"/>
                    <a:pt x="21600" y="6947"/>
                  </a:cubicBezTo>
                  <a:cubicBezTo>
                    <a:pt x="21600" y="13871"/>
                    <a:pt x="18280" y="20376"/>
                    <a:pt x="12672" y="24438"/>
                  </a:cubicBezTo>
                </a:path>
                <a:path w="21600" h="24439" stroke="0" extrusionOk="0">
                  <a:moveTo>
                    <a:pt x="20452" y="-1"/>
                  </a:moveTo>
                  <a:cubicBezTo>
                    <a:pt x="21212" y="2237"/>
                    <a:pt x="21600" y="4584"/>
                    <a:pt x="21600" y="6947"/>
                  </a:cubicBezTo>
                  <a:cubicBezTo>
                    <a:pt x="21600" y="13871"/>
                    <a:pt x="18280" y="20376"/>
                    <a:pt x="12672" y="24438"/>
                  </a:cubicBezTo>
                  <a:lnTo>
                    <a:pt x="0" y="6947"/>
                  </a:lnTo>
                  <a:lnTo>
                    <a:pt x="20452" y="-1"/>
                  </a:lnTo>
                  <a:close/>
                </a:path>
              </a:pathLst>
            </a:custGeom>
            <a:gradFill rotWithShape="1">
              <a:gsLst>
                <a:gs pos="0">
                  <a:srgbClr val="ABD9F2"/>
                </a:gs>
                <a:gs pos="100000">
                  <a:srgbClr val="47ABE3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22538" name="Arc 10"/>
            <p:cNvSpPr>
              <a:spLocks/>
            </p:cNvSpPr>
            <p:nvPr>
              <p:custDataLst>
                <p:tags r:id="rId9"/>
              </p:custDataLst>
            </p:nvPr>
          </p:nvSpPr>
          <p:spPr bwMode="gray">
            <a:xfrm rot="-998297">
              <a:off x="3114523" y="2680393"/>
              <a:ext cx="2558520" cy="1355912"/>
            </a:xfrm>
            <a:custGeom>
              <a:avLst/>
              <a:gdLst>
                <a:gd name="T0" fmla="*/ 0 w 21397"/>
                <a:gd name="T1" fmla="*/ 2147483647 h 21600"/>
                <a:gd name="T2" fmla="*/ 2147483647 w 21397"/>
                <a:gd name="T3" fmla="*/ 2147483647 h 21600"/>
                <a:gd name="T4" fmla="*/ 2147483647 w 21397"/>
                <a:gd name="T5" fmla="*/ 2147483647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397" h="21600" fill="none" extrusionOk="0">
                  <a:moveTo>
                    <a:pt x="0" y="549"/>
                  </a:moveTo>
                  <a:cubicBezTo>
                    <a:pt x="1587" y="184"/>
                    <a:pt x="3210" y="-1"/>
                    <a:pt x="4839" y="0"/>
                  </a:cubicBezTo>
                  <a:cubicBezTo>
                    <a:pt x="11230" y="0"/>
                    <a:pt x="17293" y="2830"/>
                    <a:pt x="21397" y="7729"/>
                  </a:cubicBezTo>
                </a:path>
                <a:path w="21397" h="21600" stroke="0" extrusionOk="0">
                  <a:moveTo>
                    <a:pt x="0" y="549"/>
                  </a:moveTo>
                  <a:cubicBezTo>
                    <a:pt x="1587" y="184"/>
                    <a:pt x="3210" y="-1"/>
                    <a:pt x="4839" y="0"/>
                  </a:cubicBezTo>
                  <a:cubicBezTo>
                    <a:pt x="11230" y="0"/>
                    <a:pt x="17293" y="2830"/>
                    <a:pt x="21397" y="7729"/>
                  </a:cubicBezTo>
                  <a:lnTo>
                    <a:pt x="4839" y="21600"/>
                  </a:lnTo>
                  <a:lnTo>
                    <a:pt x="0" y="549"/>
                  </a:lnTo>
                  <a:close/>
                </a:path>
              </a:pathLst>
            </a:custGeom>
            <a:gradFill rotWithShape="1">
              <a:gsLst>
                <a:gs pos="0">
                  <a:srgbClr val="4F4A73"/>
                </a:gs>
                <a:gs pos="100000">
                  <a:srgbClr val="AAA0F8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22539" name="Arc 11"/>
            <p:cNvSpPr>
              <a:spLocks/>
            </p:cNvSpPr>
            <p:nvPr>
              <p:custDataLst>
                <p:tags r:id="rId10"/>
              </p:custDataLst>
            </p:nvPr>
          </p:nvSpPr>
          <p:spPr bwMode="gray">
            <a:xfrm rot="20601703" flipH="1">
              <a:off x="1261652" y="3304446"/>
              <a:ext cx="2510900" cy="1320990"/>
            </a:xfrm>
            <a:custGeom>
              <a:avLst/>
              <a:gdLst>
                <a:gd name="T0" fmla="*/ 2147483647 w 20934"/>
                <a:gd name="T1" fmla="*/ 0 h 21142"/>
                <a:gd name="T2" fmla="*/ 2147483647 w 20934"/>
                <a:gd name="T3" fmla="*/ 2147483647 h 21142"/>
                <a:gd name="T4" fmla="*/ 0 w 20934"/>
                <a:gd name="T5" fmla="*/ 2147483647 h 21142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0934" h="21142" fill="none" extrusionOk="0">
                  <a:moveTo>
                    <a:pt x="4423" y="-1"/>
                  </a:moveTo>
                  <a:cubicBezTo>
                    <a:pt x="12495" y="1688"/>
                    <a:pt x="18902" y="7826"/>
                    <a:pt x="20934" y="15819"/>
                  </a:cubicBezTo>
                </a:path>
                <a:path w="20934" h="21142" stroke="0" extrusionOk="0">
                  <a:moveTo>
                    <a:pt x="4423" y="-1"/>
                  </a:moveTo>
                  <a:cubicBezTo>
                    <a:pt x="12495" y="1688"/>
                    <a:pt x="18902" y="7826"/>
                    <a:pt x="20934" y="15819"/>
                  </a:cubicBezTo>
                  <a:lnTo>
                    <a:pt x="0" y="21142"/>
                  </a:lnTo>
                  <a:lnTo>
                    <a:pt x="4423" y="-1"/>
                  </a:lnTo>
                  <a:close/>
                </a:path>
              </a:pathLst>
            </a:custGeom>
            <a:gradFill rotWithShape="1">
              <a:gsLst>
                <a:gs pos="0">
                  <a:srgbClr val="47ABE3"/>
                </a:gs>
                <a:gs pos="100000">
                  <a:srgbClr val="214F69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22540" name="Freeform 12"/>
            <p:cNvSpPr>
              <a:spLocks/>
            </p:cNvSpPr>
            <p:nvPr>
              <p:custDataLst>
                <p:tags r:id="rId11"/>
              </p:custDataLst>
            </p:nvPr>
          </p:nvSpPr>
          <p:spPr bwMode="gray">
            <a:xfrm rot="-998297">
              <a:off x="4111668" y="4128927"/>
              <a:ext cx="1109703" cy="1433350"/>
            </a:xfrm>
            <a:custGeom>
              <a:avLst/>
              <a:gdLst>
                <a:gd name="T0" fmla="*/ 2147483647 w 480"/>
                <a:gd name="T1" fmla="*/ 2147483647 h 716"/>
                <a:gd name="T2" fmla="*/ 2147483647 w 480"/>
                <a:gd name="T3" fmla="*/ 2147483647 h 716"/>
                <a:gd name="T4" fmla="*/ 0 w 480"/>
                <a:gd name="T5" fmla="*/ 0 h 716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480" h="716">
                  <a:moveTo>
                    <a:pt x="480" y="716"/>
                  </a:moveTo>
                  <a:lnTo>
                    <a:pt x="480" y="604"/>
                  </a:lnTo>
                  <a:lnTo>
                    <a:pt x="0" y="0"/>
                  </a:lnTo>
                </a:path>
              </a:pathLst>
            </a:custGeom>
            <a:noFill/>
            <a:ln w="6350">
              <a:solidFill>
                <a:srgbClr val="6A93DE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/>
            <a:lstStyle/>
            <a:p>
              <a:endParaRPr lang="zh-TW" altLang="en-US"/>
            </a:p>
          </p:txBody>
        </p:sp>
        <p:sp>
          <p:nvSpPr>
            <p:cNvPr id="22541" name="Freeform 13"/>
            <p:cNvSpPr>
              <a:spLocks/>
            </p:cNvSpPr>
            <p:nvPr>
              <p:custDataLst>
                <p:tags r:id="rId12"/>
              </p:custDataLst>
            </p:nvPr>
          </p:nvSpPr>
          <p:spPr bwMode="gray">
            <a:xfrm rot="-998297">
              <a:off x="4014984" y="3887504"/>
              <a:ext cx="2329076" cy="774373"/>
            </a:xfrm>
            <a:custGeom>
              <a:avLst/>
              <a:gdLst>
                <a:gd name="T0" fmla="*/ 2147483647 w 1008"/>
                <a:gd name="T1" fmla="*/ 2147483647 h 388"/>
                <a:gd name="T2" fmla="*/ 2147483647 w 1008"/>
                <a:gd name="T3" fmla="*/ 2147483647 h 388"/>
                <a:gd name="T4" fmla="*/ 0 w 1008"/>
                <a:gd name="T5" fmla="*/ 0 h 388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008" h="388">
                  <a:moveTo>
                    <a:pt x="1008" y="388"/>
                  </a:moveTo>
                  <a:lnTo>
                    <a:pt x="1000" y="284"/>
                  </a:lnTo>
                  <a:lnTo>
                    <a:pt x="0" y="0"/>
                  </a:lnTo>
                </a:path>
              </a:pathLst>
            </a:custGeom>
            <a:noFill/>
            <a:ln w="63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/>
            <a:lstStyle/>
            <a:p>
              <a:endParaRPr lang="zh-TW" altLang="en-US"/>
            </a:p>
          </p:txBody>
        </p:sp>
        <p:grpSp>
          <p:nvGrpSpPr>
            <p:cNvPr id="22542" name="Group 14"/>
            <p:cNvGrpSpPr>
              <a:grpSpLocks/>
            </p:cNvGrpSpPr>
            <p:nvPr/>
          </p:nvGrpSpPr>
          <p:grpSpPr bwMode="auto">
            <a:xfrm>
              <a:off x="3743692" y="3917872"/>
              <a:ext cx="2763433" cy="1650479"/>
              <a:chOff x="2694" y="1900"/>
              <a:chExt cx="1915" cy="1087"/>
            </a:xfrm>
          </p:grpSpPr>
          <p:sp>
            <p:nvSpPr>
              <p:cNvPr id="22569" name="Arc 15"/>
              <p:cNvSpPr>
                <a:spLocks/>
              </p:cNvSpPr>
              <p:nvPr>
                <p:custDataLst>
                  <p:tags r:id="rId29"/>
                </p:custDataLst>
              </p:nvPr>
            </p:nvSpPr>
            <p:spPr bwMode="gray">
              <a:xfrm rot="-886887">
                <a:off x="2694" y="1900"/>
                <a:ext cx="1858" cy="801"/>
              </a:xfrm>
              <a:custGeom>
                <a:avLst/>
                <a:gdLst>
                  <a:gd name="T0" fmla="*/ 0 w 19866"/>
                  <a:gd name="T1" fmla="*/ 0 h 19523"/>
                  <a:gd name="T2" fmla="*/ 0 w 19866"/>
                  <a:gd name="T3" fmla="*/ 0 h 19523"/>
                  <a:gd name="T4" fmla="*/ 0 w 19866"/>
                  <a:gd name="T5" fmla="*/ 0 h 19523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19866" h="19523" fill="none" extrusionOk="0">
                    <a:moveTo>
                      <a:pt x="19866" y="8479"/>
                    </a:moveTo>
                    <a:cubicBezTo>
                      <a:pt x="17793" y="13335"/>
                      <a:pt x="14014" y="17263"/>
                      <a:pt x="9241" y="19522"/>
                    </a:cubicBezTo>
                  </a:path>
                  <a:path w="19866" h="19523" stroke="0" extrusionOk="0">
                    <a:moveTo>
                      <a:pt x="19866" y="8479"/>
                    </a:moveTo>
                    <a:cubicBezTo>
                      <a:pt x="17793" y="13335"/>
                      <a:pt x="14014" y="17263"/>
                      <a:pt x="9241" y="19522"/>
                    </a:cubicBezTo>
                    <a:lnTo>
                      <a:pt x="0" y="0"/>
                    </a:lnTo>
                    <a:lnTo>
                      <a:pt x="19866" y="8479"/>
                    </a:lnTo>
                    <a:close/>
                  </a:path>
                </a:pathLst>
              </a:custGeom>
              <a:solidFill>
                <a:srgbClr val="35297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round/>
                    <a:headEnd type="none" w="sm" len="sm"/>
                    <a:tailEnd type="none" w="sm" len="sm"/>
                  </a14:hiddenLine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22570" name="Freeform 16"/>
              <p:cNvSpPr>
                <a:spLocks/>
              </p:cNvSpPr>
              <p:nvPr>
                <p:custDataLst>
                  <p:tags r:id="rId30"/>
                </p:custDataLst>
              </p:nvPr>
            </p:nvSpPr>
            <p:spPr bwMode="gray">
              <a:xfrm rot="-886887">
                <a:off x="2747" y="2019"/>
                <a:ext cx="868" cy="968"/>
              </a:xfrm>
              <a:custGeom>
                <a:avLst/>
                <a:gdLst>
                  <a:gd name="T0" fmla="*/ 49685 w 486"/>
                  <a:gd name="T1" fmla="*/ 4292 h 762"/>
                  <a:gd name="T2" fmla="*/ 50303 w 486"/>
                  <a:gd name="T3" fmla="*/ 5172 h 762"/>
                  <a:gd name="T4" fmla="*/ 945 w 486"/>
                  <a:gd name="T5" fmla="*/ 873 h 762"/>
                  <a:gd name="T6" fmla="*/ 0 w 486"/>
                  <a:gd name="T7" fmla="*/ 0 h 762"/>
                  <a:gd name="T8" fmla="*/ 49685 w 486"/>
                  <a:gd name="T9" fmla="*/ 4292 h 76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486" h="762">
                    <a:moveTo>
                      <a:pt x="480" y="633"/>
                    </a:moveTo>
                    <a:lnTo>
                      <a:pt x="486" y="762"/>
                    </a:lnTo>
                    <a:lnTo>
                      <a:pt x="9" y="129"/>
                    </a:lnTo>
                    <a:lnTo>
                      <a:pt x="0" y="0"/>
                    </a:lnTo>
                    <a:lnTo>
                      <a:pt x="480" y="633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6A6198"/>
                  </a:gs>
                  <a:gs pos="100000">
                    <a:srgbClr val="352973"/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/>
              <a:lstStyle/>
              <a:p>
                <a:endParaRPr lang="zh-TW" altLang="en-US"/>
              </a:p>
            </p:txBody>
          </p:sp>
          <p:sp>
            <p:nvSpPr>
              <p:cNvPr id="22571" name="Freeform 17"/>
              <p:cNvSpPr>
                <a:spLocks/>
              </p:cNvSpPr>
              <p:nvPr>
                <p:custDataLst>
                  <p:tags r:id="rId31"/>
                </p:custDataLst>
              </p:nvPr>
            </p:nvSpPr>
            <p:spPr bwMode="gray">
              <a:xfrm rot="-886887">
                <a:off x="3614" y="2125"/>
                <a:ext cx="995" cy="617"/>
              </a:xfrm>
              <a:custGeom>
                <a:avLst/>
                <a:gdLst>
                  <a:gd name="T0" fmla="*/ 0 w 556"/>
                  <a:gd name="T1" fmla="*/ 2309 h 486"/>
                  <a:gd name="T2" fmla="*/ 58075 w 556"/>
                  <a:gd name="T3" fmla="*/ 0 h 486"/>
                  <a:gd name="T4" fmla="*/ 58492 w 556"/>
                  <a:gd name="T5" fmla="*/ 928 h 486"/>
                  <a:gd name="T6" fmla="*/ 36400 w 556"/>
                  <a:gd name="T7" fmla="*/ 2284 h 486"/>
                  <a:gd name="T8" fmla="*/ 660 w 556"/>
                  <a:gd name="T9" fmla="*/ 3278 h 486"/>
                  <a:gd name="T10" fmla="*/ 0 w 556"/>
                  <a:gd name="T11" fmla="*/ 2309 h 48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556" h="486">
                    <a:moveTo>
                      <a:pt x="0" y="342"/>
                    </a:moveTo>
                    <a:lnTo>
                      <a:pt x="552" y="0"/>
                    </a:lnTo>
                    <a:lnTo>
                      <a:pt x="556" y="138"/>
                    </a:lnTo>
                    <a:cubicBezTo>
                      <a:pt x="522" y="194"/>
                      <a:pt x="438" y="280"/>
                      <a:pt x="346" y="338"/>
                    </a:cubicBezTo>
                    <a:cubicBezTo>
                      <a:pt x="254" y="396"/>
                      <a:pt x="64" y="485"/>
                      <a:pt x="6" y="486"/>
                    </a:cubicBezTo>
                    <a:cubicBezTo>
                      <a:pt x="8" y="434"/>
                      <a:pt x="1" y="372"/>
                      <a:pt x="0" y="342"/>
                    </a:cubicBezTo>
                    <a:close/>
                  </a:path>
                </a:pathLst>
              </a:custGeom>
              <a:solidFill>
                <a:srgbClr val="35297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/>
              <a:lstStyle/>
              <a:p>
                <a:endParaRPr lang="zh-TW" altLang="en-US"/>
              </a:p>
            </p:txBody>
          </p:sp>
        </p:grpSp>
        <p:sp>
          <p:nvSpPr>
            <p:cNvPr id="22543" name="Oval 22"/>
            <p:cNvSpPr>
              <a:spLocks noChangeArrowheads="1"/>
            </p:cNvSpPr>
            <p:nvPr>
              <p:custDataLst>
                <p:tags r:id="rId13"/>
              </p:custDataLst>
            </p:nvPr>
          </p:nvSpPr>
          <p:spPr bwMode="gray">
            <a:xfrm rot="-998297">
              <a:off x="2723458" y="3548906"/>
              <a:ext cx="2450292" cy="1281512"/>
            </a:xfrm>
            <a:prstGeom prst="ellipse">
              <a:avLst/>
            </a:prstGeom>
            <a:gradFill rotWithShape="0">
              <a:gsLst>
                <a:gs pos="0">
                  <a:srgbClr val="000000"/>
                </a:gs>
                <a:gs pos="50000">
                  <a:srgbClr val="C1C1C1"/>
                </a:gs>
                <a:gs pos="100000">
                  <a:srgbClr val="000000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 wrap="none" anchor="ctr"/>
            <a:lstStyle/>
            <a:p>
              <a:endParaRPr lang="zh-TW" altLang="en-US">
                <a:latin typeface="Times New Roman" charset="0"/>
                <a:ea typeface="標楷體" charset="0"/>
                <a:cs typeface="標楷體" charset="0"/>
              </a:endParaRPr>
            </a:p>
          </p:txBody>
        </p:sp>
        <p:sp>
          <p:nvSpPr>
            <p:cNvPr id="22544" name="Oval 23"/>
            <p:cNvSpPr>
              <a:spLocks noChangeArrowheads="1"/>
            </p:cNvSpPr>
            <p:nvPr>
              <p:custDataLst>
                <p:tags r:id="rId14"/>
              </p:custDataLst>
            </p:nvPr>
          </p:nvSpPr>
          <p:spPr bwMode="gray">
            <a:xfrm rot="-998297">
              <a:off x="2727320" y="3468226"/>
              <a:ext cx="2531328" cy="141395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 wrap="none" anchor="ctr"/>
            <a:lstStyle/>
            <a:p>
              <a:endParaRPr lang="zh-TW" altLang="en-US">
                <a:latin typeface="Times New Roman" charset="0"/>
                <a:ea typeface="標楷體" charset="0"/>
                <a:cs typeface="標楷體" charset="0"/>
              </a:endParaRPr>
            </a:p>
          </p:txBody>
        </p:sp>
        <p:sp>
          <p:nvSpPr>
            <p:cNvPr id="22545" name="Text Box 24"/>
            <p:cNvSpPr txBox="1">
              <a:spLocks noChangeArrowheads="1"/>
            </p:cNvSpPr>
            <p:nvPr>
              <p:custDataLst>
                <p:tags r:id="rId15"/>
              </p:custDataLst>
            </p:nvPr>
          </p:nvSpPr>
          <p:spPr bwMode="gray">
            <a:xfrm>
              <a:off x="3419873" y="2864116"/>
              <a:ext cx="1567726" cy="7386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kumimoji="1" sz="2400">
                  <a:solidFill>
                    <a:schemeClr val="tx1"/>
                  </a:solidFill>
                  <a:latin typeface="Calibri" charset="0"/>
                  <a:ea typeface="新細明體" charset="0"/>
                  <a:cs typeface="新細明體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Calibri" charset="0"/>
                  <a:ea typeface="新細明體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Calibri" charset="0"/>
                  <a:ea typeface="新細明體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Calibri" charset="0"/>
                  <a:ea typeface="新細明體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Calibri" charset="0"/>
                  <a:ea typeface="新細明體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Calibri" charset="0"/>
                  <a:ea typeface="新細明體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Calibri" charset="0"/>
                  <a:ea typeface="新細明體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Calibri" charset="0"/>
                  <a:ea typeface="新細明體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Calibri" charset="0"/>
                  <a:ea typeface="新細明體" charset="0"/>
                </a:defRPr>
              </a:lvl9pPr>
            </a:lstStyle>
            <a:p>
              <a:r>
                <a:rPr lang="zh-TW" altLang="en-US" b="1">
                  <a:solidFill>
                    <a:srgbClr val="FFFF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標楷體" charset="0"/>
                </a:rPr>
                <a:t>檢體條碼</a:t>
              </a:r>
            </a:p>
            <a:p>
              <a:endParaRPr lang="en-US" altLang="zh-TW" sz="180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charset="0"/>
              </a:endParaRPr>
            </a:p>
          </p:txBody>
        </p:sp>
        <p:sp>
          <p:nvSpPr>
            <p:cNvPr id="22546" name="Text Box 27"/>
            <p:cNvSpPr txBox="1">
              <a:spLocks noChangeArrowheads="1"/>
            </p:cNvSpPr>
            <p:nvPr>
              <p:custDataLst>
                <p:tags r:id="rId16"/>
              </p:custDataLst>
            </p:nvPr>
          </p:nvSpPr>
          <p:spPr bwMode="gray">
            <a:xfrm>
              <a:off x="1618084" y="4862304"/>
              <a:ext cx="1415772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kumimoji="1" sz="2400">
                  <a:solidFill>
                    <a:schemeClr val="tx1"/>
                  </a:solidFill>
                  <a:latin typeface="Calibri" charset="0"/>
                  <a:ea typeface="新細明體" charset="0"/>
                  <a:cs typeface="新細明體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Calibri" charset="0"/>
                  <a:ea typeface="新細明體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Calibri" charset="0"/>
                  <a:ea typeface="新細明體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Calibri" charset="0"/>
                  <a:ea typeface="新細明體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Calibri" charset="0"/>
                  <a:ea typeface="新細明體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Calibri" charset="0"/>
                  <a:ea typeface="新細明體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Calibri" charset="0"/>
                  <a:ea typeface="新細明體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Calibri" charset="0"/>
                  <a:ea typeface="新細明體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Calibri" charset="0"/>
                  <a:ea typeface="新細明體" charset="0"/>
                </a:defRPr>
              </a:lvl9pPr>
            </a:lstStyle>
            <a:p>
              <a:r>
                <a:rPr lang="zh-TW" altLang="en-US" b="1">
                  <a:solidFill>
                    <a:srgbClr val="FFFF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標楷體" charset="0"/>
                </a:rPr>
                <a:t>檢體簽收</a:t>
              </a:r>
              <a:endParaRPr lang="en-US" altLang="zh-TW" b="1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charset="0"/>
              </a:endParaRPr>
            </a:p>
          </p:txBody>
        </p:sp>
        <p:sp>
          <p:nvSpPr>
            <p:cNvPr id="22547" name="Text Box 29"/>
            <p:cNvSpPr txBox="1">
              <a:spLocks noChangeArrowheads="1"/>
            </p:cNvSpPr>
            <p:nvPr>
              <p:custDataLst>
                <p:tags r:id="rId17"/>
              </p:custDataLst>
            </p:nvPr>
          </p:nvSpPr>
          <p:spPr bwMode="gray">
            <a:xfrm>
              <a:off x="5097989" y="3339465"/>
              <a:ext cx="1415772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kumimoji="1" sz="2400">
                  <a:solidFill>
                    <a:schemeClr val="tx1"/>
                  </a:solidFill>
                  <a:latin typeface="Calibri" charset="0"/>
                  <a:ea typeface="新細明體" charset="0"/>
                  <a:cs typeface="新細明體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Calibri" charset="0"/>
                  <a:ea typeface="新細明體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Calibri" charset="0"/>
                  <a:ea typeface="新細明體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Calibri" charset="0"/>
                  <a:ea typeface="新細明體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Calibri" charset="0"/>
                  <a:ea typeface="新細明體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Calibri" charset="0"/>
                  <a:ea typeface="新細明體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Calibri" charset="0"/>
                  <a:ea typeface="新細明體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Calibri" charset="0"/>
                  <a:ea typeface="新細明體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Calibri" charset="0"/>
                  <a:ea typeface="新細明體" charset="0"/>
                </a:defRPr>
              </a:lvl9pPr>
            </a:lstStyle>
            <a:p>
              <a:r>
                <a:rPr lang="zh-TW" altLang="en-US" b="1">
                  <a:solidFill>
                    <a:srgbClr val="FFFF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標楷體" charset="0"/>
                </a:rPr>
                <a:t>條碼手圈</a:t>
              </a:r>
              <a:endParaRPr lang="en-US" altLang="zh-TW" b="1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charset="0"/>
              </a:endParaRPr>
            </a:p>
          </p:txBody>
        </p:sp>
        <p:sp>
          <p:nvSpPr>
            <p:cNvPr id="22548" name="Text Box 30"/>
            <p:cNvSpPr txBox="1">
              <a:spLocks noChangeArrowheads="1"/>
            </p:cNvSpPr>
            <p:nvPr>
              <p:custDataLst>
                <p:tags r:id="rId18"/>
              </p:custDataLst>
            </p:nvPr>
          </p:nvSpPr>
          <p:spPr bwMode="gray">
            <a:xfrm>
              <a:off x="3319436" y="5093098"/>
              <a:ext cx="1415772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kumimoji="1" sz="2400">
                  <a:solidFill>
                    <a:schemeClr val="tx1"/>
                  </a:solidFill>
                  <a:latin typeface="Calibri" charset="0"/>
                  <a:ea typeface="新細明體" charset="0"/>
                  <a:cs typeface="新細明體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Calibri" charset="0"/>
                  <a:ea typeface="新細明體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Calibri" charset="0"/>
                  <a:ea typeface="新細明體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Calibri" charset="0"/>
                  <a:ea typeface="新細明體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Calibri" charset="0"/>
                  <a:ea typeface="新細明體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Calibri" charset="0"/>
                  <a:ea typeface="新細明體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Calibri" charset="0"/>
                  <a:ea typeface="新細明體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Calibri" charset="0"/>
                  <a:ea typeface="新細明體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Calibri" charset="0"/>
                  <a:ea typeface="新細明體" charset="0"/>
                </a:defRPr>
              </a:lvl9pPr>
            </a:lstStyle>
            <a:p>
              <a:r>
                <a:rPr lang="zh-TW" altLang="en-US" b="1">
                  <a:solidFill>
                    <a:srgbClr val="FFFF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標楷體" charset="0"/>
                </a:rPr>
                <a:t>檢體採檢</a:t>
              </a:r>
            </a:p>
          </p:txBody>
        </p:sp>
        <p:grpSp>
          <p:nvGrpSpPr>
            <p:cNvPr id="22549" name="群組 24"/>
            <p:cNvGrpSpPr>
              <a:grpSpLocks/>
            </p:cNvGrpSpPr>
            <p:nvPr/>
          </p:nvGrpSpPr>
          <p:grpSpPr bwMode="auto">
            <a:xfrm>
              <a:off x="4123741" y="3817659"/>
              <a:ext cx="3328578" cy="1829648"/>
              <a:chOff x="4123741" y="3817659"/>
              <a:chExt cx="3328578" cy="1829648"/>
            </a:xfrm>
          </p:grpSpPr>
          <p:grpSp>
            <p:nvGrpSpPr>
              <p:cNvPr id="22564" name="Group 18"/>
              <p:cNvGrpSpPr>
                <a:grpSpLocks/>
              </p:cNvGrpSpPr>
              <p:nvPr/>
            </p:nvGrpSpPr>
            <p:grpSpPr bwMode="auto">
              <a:xfrm>
                <a:off x="4123741" y="3817659"/>
                <a:ext cx="3328578" cy="1829648"/>
                <a:chOff x="2956" y="1808"/>
                <a:chExt cx="1850" cy="1205"/>
              </a:xfrm>
            </p:grpSpPr>
            <p:sp>
              <p:nvSpPr>
                <p:cNvPr id="22566" name="Freeform 19"/>
                <p:cNvSpPr>
                  <a:spLocks/>
                </p:cNvSpPr>
                <p:nvPr>
                  <p:custDataLst>
                    <p:tags r:id="rId26"/>
                  </p:custDataLst>
                </p:nvPr>
              </p:nvSpPr>
              <p:spPr bwMode="gray">
                <a:xfrm rot="-998297">
                  <a:off x="3826" y="2056"/>
                  <a:ext cx="980" cy="688"/>
                </a:xfrm>
                <a:custGeom>
                  <a:avLst/>
                  <a:gdLst>
                    <a:gd name="T0" fmla="*/ 0 w 556"/>
                    <a:gd name="T1" fmla="*/ 5515 h 486"/>
                    <a:gd name="T2" fmla="*/ 51422 w 556"/>
                    <a:gd name="T3" fmla="*/ 0 h 486"/>
                    <a:gd name="T4" fmla="*/ 51780 w 556"/>
                    <a:gd name="T5" fmla="*/ 2224 h 486"/>
                    <a:gd name="T6" fmla="*/ 32236 w 556"/>
                    <a:gd name="T7" fmla="*/ 5447 h 486"/>
                    <a:gd name="T8" fmla="*/ 559 w 556"/>
                    <a:gd name="T9" fmla="*/ 7838 h 486"/>
                    <a:gd name="T10" fmla="*/ 0 w 556"/>
                    <a:gd name="T11" fmla="*/ 5515 h 486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0" t="0" r="r" b="b"/>
                  <a:pathLst>
                    <a:path w="556" h="486">
                      <a:moveTo>
                        <a:pt x="0" y="342"/>
                      </a:moveTo>
                      <a:lnTo>
                        <a:pt x="552" y="0"/>
                      </a:lnTo>
                      <a:lnTo>
                        <a:pt x="556" y="138"/>
                      </a:lnTo>
                      <a:cubicBezTo>
                        <a:pt x="522" y="194"/>
                        <a:pt x="438" y="280"/>
                        <a:pt x="346" y="338"/>
                      </a:cubicBezTo>
                      <a:cubicBezTo>
                        <a:pt x="254" y="396"/>
                        <a:pt x="64" y="485"/>
                        <a:pt x="6" y="486"/>
                      </a:cubicBezTo>
                      <a:cubicBezTo>
                        <a:pt x="8" y="434"/>
                        <a:pt x="1" y="372"/>
                        <a:pt x="0" y="342"/>
                      </a:cubicBezTo>
                      <a:close/>
                    </a:path>
                  </a:pathLst>
                </a:custGeom>
                <a:solidFill>
                  <a:srgbClr val="FF66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22567" name="Arc 20"/>
                <p:cNvSpPr>
                  <a:spLocks/>
                </p:cNvSpPr>
                <p:nvPr>
                  <p:custDataLst>
                    <p:tags r:id="rId27"/>
                  </p:custDataLst>
                </p:nvPr>
              </p:nvSpPr>
              <p:spPr bwMode="gray">
                <a:xfrm rot="-1060795">
                  <a:off x="2956" y="1808"/>
                  <a:ext cx="1787" cy="880"/>
                </a:xfrm>
                <a:custGeom>
                  <a:avLst/>
                  <a:gdLst>
                    <a:gd name="T0" fmla="*/ 0 w 19866"/>
                    <a:gd name="T1" fmla="*/ 0 h 19523"/>
                    <a:gd name="T2" fmla="*/ 0 w 19866"/>
                    <a:gd name="T3" fmla="*/ 0 h 19523"/>
                    <a:gd name="T4" fmla="*/ 0 w 19866"/>
                    <a:gd name="T5" fmla="*/ 0 h 19523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19866" h="19523" fill="none" extrusionOk="0">
                      <a:moveTo>
                        <a:pt x="19866" y="8479"/>
                      </a:moveTo>
                      <a:cubicBezTo>
                        <a:pt x="17793" y="13335"/>
                        <a:pt x="14014" y="17263"/>
                        <a:pt x="9241" y="19522"/>
                      </a:cubicBezTo>
                    </a:path>
                    <a:path w="19866" h="19523" stroke="0" extrusionOk="0">
                      <a:moveTo>
                        <a:pt x="19866" y="8479"/>
                      </a:moveTo>
                      <a:cubicBezTo>
                        <a:pt x="17793" y="13335"/>
                        <a:pt x="14014" y="17263"/>
                        <a:pt x="9241" y="19522"/>
                      </a:cubicBezTo>
                      <a:lnTo>
                        <a:pt x="0" y="0"/>
                      </a:lnTo>
                      <a:lnTo>
                        <a:pt x="19866" y="8479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760611"/>
                    </a:gs>
                    <a:gs pos="50000">
                      <a:srgbClr val="FF0D24"/>
                    </a:gs>
                    <a:gs pos="100000">
                      <a:srgbClr val="760611"/>
                    </a:gs>
                  </a:gsLst>
                  <a:lin ang="27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12700">
                      <a:solidFill>
                        <a:srgbClr val="000000"/>
                      </a:solidFill>
                      <a:round/>
                      <a:headEnd type="none" w="sm" len="sm"/>
                      <a:tailEnd type="none" w="sm" len="sm"/>
                    </a14:hiddenLine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22568" name="Freeform 21"/>
                <p:cNvSpPr>
                  <a:spLocks/>
                </p:cNvSpPr>
                <p:nvPr>
                  <p:custDataLst>
                    <p:tags r:id="rId28"/>
                  </p:custDataLst>
                </p:nvPr>
              </p:nvSpPr>
              <p:spPr bwMode="gray">
                <a:xfrm rot="-998297">
                  <a:off x="2997" y="1949"/>
                  <a:ext cx="839" cy="1064"/>
                </a:xfrm>
                <a:custGeom>
                  <a:avLst/>
                  <a:gdLst>
                    <a:gd name="T0" fmla="*/ 37872 w 486"/>
                    <a:gd name="T1" fmla="*/ 9149 h 762"/>
                    <a:gd name="T2" fmla="*/ 38335 w 486"/>
                    <a:gd name="T3" fmla="*/ 11011 h 762"/>
                    <a:gd name="T4" fmla="*/ 735 w 486"/>
                    <a:gd name="T5" fmla="*/ 1860 h 762"/>
                    <a:gd name="T6" fmla="*/ 0 w 486"/>
                    <a:gd name="T7" fmla="*/ 0 h 762"/>
                    <a:gd name="T8" fmla="*/ 37872 w 486"/>
                    <a:gd name="T9" fmla="*/ 9149 h 76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486" h="762">
                      <a:moveTo>
                        <a:pt x="480" y="633"/>
                      </a:moveTo>
                      <a:lnTo>
                        <a:pt x="486" y="762"/>
                      </a:lnTo>
                      <a:lnTo>
                        <a:pt x="9" y="129"/>
                      </a:lnTo>
                      <a:lnTo>
                        <a:pt x="0" y="0"/>
                      </a:lnTo>
                      <a:lnTo>
                        <a:pt x="480" y="633"/>
                      </a:lnTo>
                      <a:close/>
                    </a:path>
                  </a:pathLst>
                </a:custGeom>
                <a:solidFill>
                  <a:srgbClr val="FF66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TW" altLang="en-US"/>
                </a:p>
              </p:txBody>
            </p:sp>
          </p:grpSp>
          <p:sp>
            <p:nvSpPr>
              <p:cNvPr id="22565" name="Text Box 38"/>
              <p:cNvSpPr txBox="1">
                <a:spLocks noChangeArrowheads="1"/>
              </p:cNvSpPr>
              <p:nvPr>
                <p:custDataLst>
                  <p:tags r:id="rId25"/>
                </p:custDataLst>
              </p:nvPr>
            </p:nvSpPr>
            <p:spPr bwMode="gray">
              <a:xfrm>
                <a:off x="4788024" y="4149080"/>
                <a:ext cx="2063794" cy="6463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kumimoji="1" sz="2400">
                    <a:solidFill>
                      <a:schemeClr val="tx1"/>
                    </a:solidFill>
                    <a:latin typeface="Calibri" charset="0"/>
                    <a:ea typeface="新細明體" charset="0"/>
                    <a:cs typeface="新細明體" charset="0"/>
                  </a:defRPr>
                </a:lvl1pPr>
                <a:lvl2pPr marL="742950" indent="-285750">
                  <a:defRPr kumimoji="1" sz="2400">
                    <a:solidFill>
                      <a:schemeClr val="tx1"/>
                    </a:solidFill>
                    <a:latin typeface="Calibri" charset="0"/>
                    <a:ea typeface="新細明體" charset="0"/>
                  </a:defRPr>
                </a:lvl2pPr>
                <a:lvl3pPr marL="1143000" indent="-228600">
                  <a:defRPr kumimoji="1" sz="2400">
                    <a:solidFill>
                      <a:schemeClr val="tx1"/>
                    </a:solidFill>
                    <a:latin typeface="Calibri" charset="0"/>
                    <a:ea typeface="新細明體" charset="0"/>
                  </a:defRPr>
                </a:lvl3pPr>
                <a:lvl4pPr marL="1600200" indent="-228600">
                  <a:defRPr kumimoji="1" sz="2400">
                    <a:solidFill>
                      <a:schemeClr val="tx1"/>
                    </a:solidFill>
                    <a:latin typeface="Calibri" charset="0"/>
                    <a:ea typeface="新細明體" charset="0"/>
                  </a:defRPr>
                </a:lvl4pPr>
                <a:lvl5pPr marL="2057400" indent="-228600">
                  <a:defRPr kumimoji="1" sz="2400">
                    <a:solidFill>
                      <a:schemeClr val="tx1"/>
                    </a:solidFill>
                    <a:latin typeface="Calibri" charset="0"/>
                    <a:ea typeface="新細明體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Calibri" charset="0"/>
                    <a:ea typeface="新細明體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Calibri" charset="0"/>
                    <a:ea typeface="新細明體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Calibri" charset="0"/>
                    <a:ea typeface="新細明體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Calibri" charset="0"/>
                    <a:ea typeface="新細明體" charset="0"/>
                  </a:defRPr>
                </a:lvl9pPr>
              </a:lstStyle>
              <a:p>
                <a:r>
                  <a:rPr lang="zh-TW" altLang="en-US" sz="3600" b="1">
                    <a:latin typeface="微軟正黑體" panose="020B0604030504040204" pitchFamily="34" charset="-120"/>
                    <a:ea typeface="微軟正黑體" panose="020B0604030504040204" pitchFamily="34" charset="-120"/>
                    <a:cs typeface="標楷體" charset="0"/>
                  </a:rPr>
                  <a:t>身份辨識</a:t>
                </a:r>
                <a:endParaRPr lang="en-US" altLang="zh-TW" sz="3600" b="1"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charset="0"/>
                </a:endParaRPr>
              </a:p>
            </p:txBody>
          </p:sp>
        </p:grpSp>
        <p:sp>
          <p:nvSpPr>
            <p:cNvPr id="26" name="AutoShape 45"/>
            <p:cNvSpPr>
              <a:spLocks noChangeArrowheads="1"/>
            </p:cNvSpPr>
            <p:nvPr>
              <p:custDataLst>
                <p:tags r:id="rId19"/>
              </p:custDataLst>
            </p:nvPr>
          </p:nvSpPr>
          <p:spPr bwMode="auto">
            <a:xfrm rot="5400000">
              <a:off x="3797119" y="2426985"/>
              <a:ext cx="551172" cy="326128"/>
            </a:xfrm>
            <a:custGeom>
              <a:avLst/>
              <a:gdLst>
                <a:gd name="G0" fmla="+- 16200 0 0"/>
                <a:gd name="G1" fmla="+- 5400 0 0"/>
                <a:gd name="G2" fmla="+- 21600 0 5400"/>
                <a:gd name="G3" fmla="+- 10800 0 5400"/>
                <a:gd name="G4" fmla="+- 21600 0 16200"/>
                <a:gd name="G5" fmla="*/ G4 G3 10800"/>
                <a:gd name="G6" fmla="+- 21600 0 G5"/>
                <a:gd name="T0" fmla="*/ 16200 w 21600"/>
                <a:gd name="T1" fmla="*/ 0 h 21600"/>
                <a:gd name="T2" fmla="*/ 0 w 21600"/>
                <a:gd name="T3" fmla="*/ 10800 h 21600"/>
                <a:gd name="T4" fmla="*/ 16200 w 21600"/>
                <a:gd name="T5" fmla="*/ 21600 h 21600"/>
                <a:gd name="T6" fmla="*/ 21600 w 21600"/>
                <a:gd name="T7" fmla="*/ 1080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G1 h 21600"/>
                <a:gd name="T14" fmla="*/ G6 w 21600"/>
                <a:gd name="T15" fmla="*/ G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rgbClr val="FF00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prst="angle"/>
            </a:sp3d>
          </p:spPr>
          <p:txBody>
            <a:bodyPr wrap="none" anchor="ctr"/>
            <a:lstStyle/>
            <a:p>
              <a:pPr>
                <a:defRPr/>
              </a:pPr>
              <a:endParaRPr lang="zh-TW" altLang="en-US">
                <a:latin typeface="Times New Roman" pitchFamily="18" charset="0"/>
                <a:ea typeface="標楷體" pitchFamily="65" charset="-120"/>
                <a:cs typeface="Times New Roman" pitchFamily="18" charset="0"/>
              </a:endParaRPr>
            </a:p>
          </p:txBody>
        </p:sp>
        <p:sp>
          <p:nvSpPr>
            <p:cNvPr id="27" name="AutoShape 46"/>
            <p:cNvSpPr>
              <a:spLocks noChangeArrowheads="1"/>
            </p:cNvSpPr>
            <p:nvPr>
              <p:custDataLst>
                <p:tags r:id="rId20"/>
              </p:custDataLst>
            </p:nvPr>
          </p:nvSpPr>
          <p:spPr bwMode="auto">
            <a:xfrm>
              <a:off x="251520" y="1556792"/>
              <a:ext cx="2619128" cy="1377170"/>
            </a:xfrm>
            <a:prstGeom prst="wedgeEllipseCallout">
              <a:avLst>
                <a:gd name="adj1" fmla="val 90329"/>
                <a:gd name="adj2" fmla="val 45481"/>
              </a:avLst>
            </a:prstGeom>
            <a:gradFill rotWithShape="1">
              <a:gsLst>
                <a:gs pos="0">
                  <a:schemeClr val="accent1"/>
                </a:gs>
                <a:gs pos="100000">
                  <a:schemeClr val="bg1"/>
                </a:gs>
              </a:gsLst>
              <a:lin ang="5400000" scaled="1"/>
            </a:gradFill>
            <a:ln w="28575">
              <a:solidFill>
                <a:srgbClr val="C0C0C0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/>
            <a:lstStyle/>
            <a:p>
              <a:pPr>
                <a:defRPr/>
              </a:pPr>
              <a:r>
                <a:rPr lang="zh-TW" altLang="en-US" sz="3200" b="1" dirty="0">
                  <a:solidFill>
                    <a:schemeClr val="tx2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itchFamily="18" charset="0"/>
                </a:rPr>
                <a:t>唯一</a:t>
              </a:r>
            </a:p>
            <a:p>
              <a:pPr>
                <a:defRPr/>
              </a:pPr>
              <a:r>
                <a:rPr lang="zh-TW" altLang="en-US" sz="3200" b="1" dirty="0">
                  <a:solidFill>
                    <a:schemeClr val="tx2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itchFamily="18" charset="0"/>
                </a:rPr>
                <a:t>辨識條碼</a:t>
              </a:r>
            </a:p>
          </p:txBody>
        </p:sp>
        <p:sp>
          <p:nvSpPr>
            <p:cNvPr id="28" name="Oval 47"/>
            <p:cNvSpPr>
              <a:spLocks noChangeArrowheads="1"/>
            </p:cNvSpPr>
            <p:nvPr>
              <p:custDataLst>
                <p:tags r:id="rId21"/>
              </p:custDataLst>
            </p:nvPr>
          </p:nvSpPr>
          <p:spPr bwMode="auto">
            <a:xfrm>
              <a:off x="3254498" y="1484784"/>
              <a:ext cx="1578692" cy="829680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accent1"/>
                </a:gs>
              </a:gsLst>
              <a:lin ang="5400000" scaled="1"/>
            </a:gradFill>
            <a:ln w="28575">
              <a:solidFill>
                <a:srgbClr val="C0C0C0"/>
              </a:solidFill>
              <a:round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prst="slope"/>
            </a:sp3d>
          </p:spPr>
          <p:txBody>
            <a:bodyPr wrap="none" anchor="ctr"/>
            <a:lstStyle/>
            <a:p>
              <a:pPr>
                <a:defRPr/>
              </a:pPr>
              <a:endParaRPr lang="zh-TW" altLang="en-US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endParaRPr>
            </a:p>
          </p:txBody>
        </p:sp>
        <p:sp>
          <p:nvSpPr>
            <p:cNvPr id="22559" name="Text Box 25"/>
            <p:cNvSpPr txBox="1">
              <a:spLocks noChangeArrowheads="1"/>
            </p:cNvSpPr>
            <p:nvPr>
              <p:custDataLst>
                <p:tags r:id="rId22"/>
              </p:custDataLst>
            </p:nvPr>
          </p:nvSpPr>
          <p:spPr bwMode="gray">
            <a:xfrm>
              <a:off x="3419872" y="1628799"/>
              <a:ext cx="1415772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kumimoji="1" sz="2400">
                  <a:solidFill>
                    <a:schemeClr val="tx1"/>
                  </a:solidFill>
                  <a:latin typeface="Calibri" charset="0"/>
                  <a:ea typeface="新細明體" charset="0"/>
                  <a:cs typeface="新細明體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Calibri" charset="0"/>
                  <a:ea typeface="新細明體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Calibri" charset="0"/>
                  <a:ea typeface="新細明體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Calibri" charset="0"/>
                  <a:ea typeface="新細明體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Calibri" charset="0"/>
                  <a:ea typeface="新細明體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Calibri" charset="0"/>
                  <a:ea typeface="新細明體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Calibri" charset="0"/>
                  <a:ea typeface="新細明體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Calibri" charset="0"/>
                  <a:ea typeface="新細明體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Calibri" charset="0"/>
                  <a:ea typeface="新細明體" charset="0"/>
                </a:defRPr>
              </a:lvl9pPr>
            </a:lstStyle>
            <a:p>
              <a:pPr algn="ctr"/>
              <a:r>
                <a:rPr lang="zh-TW" altLang="en-US" b="1">
                  <a:solidFill>
                    <a:schemeClr val="tx2"/>
                  </a:solidFill>
                  <a:latin typeface="Times New Roman" charset="0"/>
                  <a:ea typeface="標楷體" charset="0"/>
                  <a:cs typeface="標楷體" charset="0"/>
                </a:rPr>
                <a:t>檢驗醫囑</a:t>
              </a:r>
              <a:endParaRPr lang="en-US" altLang="zh-TW" b="1">
                <a:solidFill>
                  <a:schemeClr val="tx2"/>
                </a:solidFill>
                <a:latin typeface="Times New Roman" charset="0"/>
                <a:cs typeface="Times New Roman" charset="0"/>
              </a:endParaRPr>
            </a:p>
          </p:txBody>
        </p:sp>
        <p:sp>
          <p:nvSpPr>
            <p:cNvPr id="22560" name="Text Box 31"/>
            <p:cNvSpPr txBox="1">
              <a:spLocks noChangeArrowheads="1"/>
            </p:cNvSpPr>
            <p:nvPr>
              <p:custDataLst>
                <p:tags r:id="rId23"/>
              </p:custDataLst>
            </p:nvPr>
          </p:nvSpPr>
          <p:spPr bwMode="gray">
            <a:xfrm>
              <a:off x="1809216" y="3630192"/>
              <a:ext cx="1415772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 kumimoji="1" sz="2400">
                  <a:solidFill>
                    <a:schemeClr val="tx1"/>
                  </a:solidFill>
                  <a:latin typeface="Calibri" charset="0"/>
                  <a:ea typeface="新細明體" charset="0"/>
                  <a:cs typeface="新細明體" charset="0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Calibri" charset="0"/>
                  <a:ea typeface="新細明體" charset="0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Calibri" charset="0"/>
                  <a:ea typeface="新細明體" charset="0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Calibri" charset="0"/>
                  <a:ea typeface="新細明體" charset="0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Calibri" charset="0"/>
                  <a:ea typeface="新細明體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Calibri" charset="0"/>
                  <a:ea typeface="新細明體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Calibri" charset="0"/>
                  <a:ea typeface="新細明體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Calibri" charset="0"/>
                  <a:ea typeface="新細明體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Calibri" charset="0"/>
                  <a:ea typeface="新細明體" charset="0"/>
                </a:defRPr>
              </a:lvl9pPr>
            </a:lstStyle>
            <a:p>
              <a:r>
                <a:rPr lang="zh-TW" altLang="en-US" b="1">
                  <a:solidFill>
                    <a:srgbClr val="FFFF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標楷體" charset="0"/>
                </a:rPr>
                <a:t>檢體分析</a:t>
              </a:r>
              <a:endParaRPr lang="en-US" altLang="zh-TW" b="1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charset="0"/>
              </a:endParaRPr>
            </a:p>
          </p:txBody>
        </p:sp>
        <p:sp>
          <p:nvSpPr>
            <p:cNvPr id="31" name="Freeform 2"/>
            <p:cNvSpPr>
              <a:spLocks noEditPoints="1"/>
            </p:cNvSpPr>
            <p:nvPr>
              <p:custDataLst>
                <p:tags r:id="rId24"/>
              </p:custDataLst>
            </p:nvPr>
          </p:nvSpPr>
          <p:spPr bwMode="gray">
            <a:xfrm rot="-4140000" flipH="1">
              <a:off x="5629881" y="1016064"/>
              <a:ext cx="2514280" cy="5688847"/>
            </a:xfrm>
            <a:custGeom>
              <a:avLst/>
              <a:gdLst/>
              <a:ahLst/>
              <a:cxnLst>
                <a:cxn ang="0">
                  <a:pos x="1092" y="50"/>
                </a:cxn>
                <a:cxn ang="0">
                  <a:pos x="822" y="168"/>
                </a:cxn>
                <a:cxn ang="0">
                  <a:pos x="594" y="300"/>
                </a:cxn>
                <a:cxn ang="0">
                  <a:pos x="406" y="446"/>
                </a:cxn>
                <a:cxn ang="0">
                  <a:pos x="254" y="604"/>
                </a:cxn>
                <a:cxn ang="0">
                  <a:pos x="140" y="772"/>
                </a:cxn>
                <a:cxn ang="0">
                  <a:pos x="60" y="944"/>
                </a:cxn>
                <a:cxn ang="0">
                  <a:pos x="14" y="1122"/>
                </a:cxn>
                <a:cxn ang="0">
                  <a:pos x="0" y="1300"/>
                </a:cxn>
                <a:cxn ang="0">
                  <a:pos x="18" y="1476"/>
                </a:cxn>
                <a:cxn ang="0">
                  <a:pos x="64" y="1650"/>
                </a:cxn>
                <a:cxn ang="0">
                  <a:pos x="138" y="1818"/>
                </a:cxn>
                <a:cxn ang="0">
                  <a:pos x="238" y="1978"/>
                </a:cxn>
                <a:cxn ang="0">
                  <a:pos x="364" y="2126"/>
                </a:cxn>
                <a:cxn ang="0">
                  <a:pos x="512" y="2262"/>
                </a:cxn>
                <a:cxn ang="0">
                  <a:pos x="684" y="2382"/>
                </a:cxn>
                <a:cxn ang="0">
                  <a:pos x="874" y="2484"/>
                </a:cxn>
                <a:cxn ang="0">
                  <a:pos x="1086" y="2564"/>
                </a:cxn>
                <a:cxn ang="0">
                  <a:pos x="1314" y="2622"/>
                </a:cxn>
                <a:cxn ang="0">
                  <a:pos x="1558" y="2654"/>
                </a:cxn>
                <a:cxn ang="0">
                  <a:pos x="1818" y="2658"/>
                </a:cxn>
                <a:cxn ang="0">
                  <a:pos x="2090" y="2632"/>
                </a:cxn>
                <a:cxn ang="0">
                  <a:pos x="2374" y="2574"/>
                </a:cxn>
                <a:cxn ang="0">
                  <a:pos x="2544" y="2912"/>
                </a:cxn>
                <a:cxn ang="0">
                  <a:pos x="1868" y="1552"/>
                </a:cxn>
                <a:cxn ang="0">
                  <a:pos x="1956" y="1914"/>
                </a:cxn>
                <a:cxn ang="0">
                  <a:pos x="1788" y="1936"/>
                </a:cxn>
                <a:cxn ang="0">
                  <a:pos x="1616" y="1934"/>
                </a:cxn>
                <a:cxn ang="0">
                  <a:pos x="1442" y="1912"/>
                </a:cxn>
                <a:cxn ang="0">
                  <a:pos x="1272" y="1872"/>
                </a:cxn>
                <a:cxn ang="0">
                  <a:pos x="1108" y="1812"/>
                </a:cxn>
                <a:cxn ang="0">
                  <a:pos x="952" y="1736"/>
                </a:cxn>
                <a:cxn ang="0">
                  <a:pos x="810" y="1646"/>
                </a:cxn>
                <a:cxn ang="0">
                  <a:pos x="684" y="1542"/>
                </a:cxn>
                <a:cxn ang="0">
                  <a:pos x="578" y="1428"/>
                </a:cxn>
                <a:cxn ang="0">
                  <a:pos x="494" y="1304"/>
                </a:cxn>
                <a:cxn ang="0">
                  <a:pos x="438" y="1170"/>
                </a:cxn>
                <a:cxn ang="0">
                  <a:pos x="410" y="1032"/>
                </a:cxn>
                <a:cxn ang="0">
                  <a:pos x="416" y="888"/>
                </a:cxn>
                <a:cxn ang="0">
                  <a:pos x="460" y="742"/>
                </a:cxn>
                <a:cxn ang="0">
                  <a:pos x="544" y="592"/>
                </a:cxn>
                <a:cxn ang="0">
                  <a:pos x="670" y="444"/>
                </a:cxn>
                <a:cxn ang="0">
                  <a:pos x="844" y="298"/>
                </a:cxn>
                <a:cxn ang="0">
                  <a:pos x="1070" y="154"/>
                </a:cxn>
                <a:cxn ang="0">
                  <a:pos x="1348" y="16"/>
                </a:cxn>
                <a:cxn ang="0">
                  <a:pos x="1244" y="0"/>
                </a:cxn>
                <a:cxn ang="0">
                  <a:pos x="2820" y="1934"/>
                </a:cxn>
                <a:cxn ang="0">
                  <a:pos x="2820" y="1934"/>
                </a:cxn>
              </a:cxnLst>
              <a:rect l="0" t="0" r="r" b="b"/>
              <a:pathLst>
                <a:path w="2820" h="2912">
                  <a:moveTo>
                    <a:pt x="1244" y="0"/>
                  </a:moveTo>
                  <a:lnTo>
                    <a:pt x="1092" y="50"/>
                  </a:lnTo>
                  <a:lnTo>
                    <a:pt x="952" y="106"/>
                  </a:lnTo>
                  <a:lnTo>
                    <a:pt x="822" y="168"/>
                  </a:lnTo>
                  <a:lnTo>
                    <a:pt x="704" y="232"/>
                  </a:lnTo>
                  <a:lnTo>
                    <a:pt x="594" y="300"/>
                  </a:lnTo>
                  <a:lnTo>
                    <a:pt x="494" y="372"/>
                  </a:lnTo>
                  <a:lnTo>
                    <a:pt x="406" y="446"/>
                  </a:lnTo>
                  <a:lnTo>
                    <a:pt x="324" y="524"/>
                  </a:lnTo>
                  <a:lnTo>
                    <a:pt x="254" y="604"/>
                  </a:lnTo>
                  <a:lnTo>
                    <a:pt x="192" y="686"/>
                  </a:lnTo>
                  <a:lnTo>
                    <a:pt x="140" y="772"/>
                  </a:lnTo>
                  <a:lnTo>
                    <a:pt x="96" y="856"/>
                  </a:lnTo>
                  <a:lnTo>
                    <a:pt x="60" y="944"/>
                  </a:lnTo>
                  <a:lnTo>
                    <a:pt x="32" y="1032"/>
                  </a:lnTo>
                  <a:lnTo>
                    <a:pt x="14" y="1122"/>
                  </a:lnTo>
                  <a:lnTo>
                    <a:pt x="2" y="1210"/>
                  </a:lnTo>
                  <a:lnTo>
                    <a:pt x="0" y="1300"/>
                  </a:lnTo>
                  <a:lnTo>
                    <a:pt x="4" y="1388"/>
                  </a:lnTo>
                  <a:lnTo>
                    <a:pt x="18" y="1476"/>
                  </a:lnTo>
                  <a:lnTo>
                    <a:pt x="36" y="1564"/>
                  </a:lnTo>
                  <a:lnTo>
                    <a:pt x="64" y="1650"/>
                  </a:lnTo>
                  <a:lnTo>
                    <a:pt x="96" y="1736"/>
                  </a:lnTo>
                  <a:lnTo>
                    <a:pt x="138" y="1818"/>
                  </a:lnTo>
                  <a:lnTo>
                    <a:pt x="184" y="1900"/>
                  </a:lnTo>
                  <a:lnTo>
                    <a:pt x="238" y="1978"/>
                  </a:lnTo>
                  <a:lnTo>
                    <a:pt x="298" y="2054"/>
                  </a:lnTo>
                  <a:lnTo>
                    <a:pt x="364" y="2126"/>
                  </a:lnTo>
                  <a:lnTo>
                    <a:pt x="434" y="2196"/>
                  </a:lnTo>
                  <a:lnTo>
                    <a:pt x="512" y="2262"/>
                  </a:lnTo>
                  <a:lnTo>
                    <a:pt x="596" y="2324"/>
                  </a:lnTo>
                  <a:lnTo>
                    <a:pt x="684" y="2382"/>
                  </a:lnTo>
                  <a:lnTo>
                    <a:pt x="776" y="2436"/>
                  </a:lnTo>
                  <a:lnTo>
                    <a:pt x="874" y="2484"/>
                  </a:lnTo>
                  <a:lnTo>
                    <a:pt x="978" y="2526"/>
                  </a:lnTo>
                  <a:lnTo>
                    <a:pt x="1086" y="2564"/>
                  </a:lnTo>
                  <a:lnTo>
                    <a:pt x="1198" y="2596"/>
                  </a:lnTo>
                  <a:lnTo>
                    <a:pt x="1314" y="2622"/>
                  </a:lnTo>
                  <a:lnTo>
                    <a:pt x="1434" y="2642"/>
                  </a:lnTo>
                  <a:lnTo>
                    <a:pt x="1558" y="2654"/>
                  </a:lnTo>
                  <a:lnTo>
                    <a:pt x="1686" y="2660"/>
                  </a:lnTo>
                  <a:lnTo>
                    <a:pt x="1818" y="2658"/>
                  </a:lnTo>
                  <a:lnTo>
                    <a:pt x="1952" y="2650"/>
                  </a:lnTo>
                  <a:lnTo>
                    <a:pt x="2090" y="2632"/>
                  </a:lnTo>
                  <a:lnTo>
                    <a:pt x="2230" y="2608"/>
                  </a:lnTo>
                  <a:lnTo>
                    <a:pt x="2374" y="2574"/>
                  </a:lnTo>
                  <a:lnTo>
                    <a:pt x="2542" y="2912"/>
                  </a:lnTo>
                  <a:lnTo>
                    <a:pt x="2544" y="2912"/>
                  </a:lnTo>
                  <a:lnTo>
                    <a:pt x="2820" y="1934"/>
                  </a:lnTo>
                  <a:lnTo>
                    <a:pt x="1868" y="1552"/>
                  </a:lnTo>
                  <a:lnTo>
                    <a:pt x="2036" y="1894"/>
                  </a:lnTo>
                  <a:lnTo>
                    <a:pt x="1956" y="1914"/>
                  </a:lnTo>
                  <a:lnTo>
                    <a:pt x="1872" y="1928"/>
                  </a:lnTo>
                  <a:lnTo>
                    <a:pt x="1788" y="1936"/>
                  </a:lnTo>
                  <a:lnTo>
                    <a:pt x="1702" y="1938"/>
                  </a:lnTo>
                  <a:lnTo>
                    <a:pt x="1616" y="1934"/>
                  </a:lnTo>
                  <a:lnTo>
                    <a:pt x="1528" y="1926"/>
                  </a:lnTo>
                  <a:lnTo>
                    <a:pt x="1442" y="1912"/>
                  </a:lnTo>
                  <a:lnTo>
                    <a:pt x="1356" y="1894"/>
                  </a:lnTo>
                  <a:lnTo>
                    <a:pt x="1272" y="1872"/>
                  </a:lnTo>
                  <a:lnTo>
                    <a:pt x="1188" y="1844"/>
                  </a:lnTo>
                  <a:lnTo>
                    <a:pt x="1108" y="1812"/>
                  </a:lnTo>
                  <a:lnTo>
                    <a:pt x="1028" y="1776"/>
                  </a:lnTo>
                  <a:lnTo>
                    <a:pt x="952" y="1736"/>
                  </a:lnTo>
                  <a:lnTo>
                    <a:pt x="880" y="1692"/>
                  </a:lnTo>
                  <a:lnTo>
                    <a:pt x="810" y="1646"/>
                  </a:lnTo>
                  <a:lnTo>
                    <a:pt x="744" y="1596"/>
                  </a:lnTo>
                  <a:lnTo>
                    <a:pt x="684" y="1542"/>
                  </a:lnTo>
                  <a:lnTo>
                    <a:pt x="628" y="1486"/>
                  </a:lnTo>
                  <a:lnTo>
                    <a:pt x="578" y="1428"/>
                  </a:lnTo>
                  <a:lnTo>
                    <a:pt x="532" y="1366"/>
                  </a:lnTo>
                  <a:lnTo>
                    <a:pt x="494" y="1304"/>
                  </a:lnTo>
                  <a:lnTo>
                    <a:pt x="462" y="1238"/>
                  </a:lnTo>
                  <a:lnTo>
                    <a:pt x="438" y="1170"/>
                  </a:lnTo>
                  <a:lnTo>
                    <a:pt x="420" y="1102"/>
                  </a:lnTo>
                  <a:lnTo>
                    <a:pt x="410" y="1032"/>
                  </a:lnTo>
                  <a:lnTo>
                    <a:pt x="410" y="960"/>
                  </a:lnTo>
                  <a:lnTo>
                    <a:pt x="416" y="888"/>
                  </a:lnTo>
                  <a:lnTo>
                    <a:pt x="434" y="816"/>
                  </a:lnTo>
                  <a:lnTo>
                    <a:pt x="460" y="742"/>
                  </a:lnTo>
                  <a:lnTo>
                    <a:pt x="496" y="668"/>
                  </a:lnTo>
                  <a:lnTo>
                    <a:pt x="544" y="592"/>
                  </a:lnTo>
                  <a:lnTo>
                    <a:pt x="602" y="518"/>
                  </a:lnTo>
                  <a:lnTo>
                    <a:pt x="670" y="444"/>
                  </a:lnTo>
                  <a:lnTo>
                    <a:pt x="752" y="370"/>
                  </a:lnTo>
                  <a:lnTo>
                    <a:pt x="844" y="298"/>
                  </a:lnTo>
                  <a:lnTo>
                    <a:pt x="950" y="226"/>
                  </a:lnTo>
                  <a:lnTo>
                    <a:pt x="1070" y="154"/>
                  </a:lnTo>
                  <a:lnTo>
                    <a:pt x="1202" y="84"/>
                  </a:lnTo>
                  <a:lnTo>
                    <a:pt x="1348" y="16"/>
                  </a:lnTo>
                  <a:lnTo>
                    <a:pt x="1244" y="0"/>
                  </a:lnTo>
                  <a:lnTo>
                    <a:pt x="1244" y="0"/>
                  </a:lnTo>
                  <a:lnTo>
                    <a:pt x="1244" y="0"/>
                  </a:lnTo>
                  <a:close/>
                  <a:moveTo>
                    <a:pt x="2820" y="1934"/>
                  </a:moveTo>
                  <a:lnTo>
                    <a:pt x="2820" y="1934"/>
                  </a:lnTo>
                  <a:lnTo>
                    <a:pt x="2820" y="1934"/>
                  </a:ln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16200000" scaled="0"/>
            </a:gradFill>
            <a:ln w="0">
              <a:noFill/>
              <a:prstDash val="solid"/>
              <a:round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prst="angle"/>
            </a:sp3d>
          </p:spPr>
          <p:txBody>
            <a:bodyPr/>
            <a:lstStyle/>
            <a:p>
              <a:pPr>
                <a:defRPr/>
              </a:pPr>
              <a:endParaRPr lang="zh-TW" altLang="en-US">
                <a:latin typeface="Times New Roman" pitchFamily="18" charset="0"/>
                <a:ea typeface="標楷體" pitchFamily="65" charset="-120"/>
                <a:cs typeface="Times New Roman" pitchFamily="18" charset="0"/>
              </a:endParaRPr>
            </a:p>
          </p:txBody>
        </p:sp>
      </p:grp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640D4-7549-44D5-A461-F90AA2985044}" type="slidenum">
              <a:rPr lang="zh-TW" altLang="en-US" smtClean="0"/>
              <a:t>29</a:t>
            </a:fld>
            <a:endParaRPr lang="zh-TW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51298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文字方塊 5"/>
          <p:cNvSpPr txBox="1">
            <a:spLocks noChangeArrowheads="1"/>
          </p:cNvSpPr>
          <p:nvPr/>
        </p:nvSpPr>
        <p:spPr bwMode="auto">
          <a:xfrm>
            <a:off x="366713" y="417513"/>
            <a:ext cx="82804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Calibri" charset="0"/>
                <a:ea typeface="新細明體" charset="0"/>
                <a:cs typeface="新細明體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Calibri" charset="0"/>
                <a:ea typeface="新細明體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Calibri" charset="0"/>
                <a:ea typeface="新細明體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Calibri" charset="0"/>
                <a:ea typeface="新細明體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Calibri" charset="0"/>
                <a:ea typeface="新細明體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Calibri" charset="0"/>
                <a:ea typeface="新細明體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Calibri" charset="0"/>
                <a:ea typeface="新細明體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Calibri" charset="0"/>
                <a:ea typeface="新細明體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Calibri" charset="0"/>
                <a:ea typeface="新細明體" charset="0"/>
              </a:defRPr>
            </a:lvl9pPr>
          </a:lstStyle>
          <a:p>
            <a:pPr algn="ctr"/>
            <a:r>
              <a:rPr lang="zh-TW" altLang="en-US" sz="3600" b="1" dirty="0">
                <a:solidFill>
                  <a:srgbClr val="000000"/>
                </a:solidFill>
                <a:latin typeface="微軟正黑體" charset="0"/>
                <a:ea typeface="微軟正黑體" charset="0"/>
                <a:cs typeface="微軟正黑體" charset="0"/>
              </a:rPr>
              <a:t>建立檢驗程序設有</a:t>
            </a:r>
            <a:r>
              <a:rPr lang="en-US" altLang="zh-TW" sz="4000" b="1" dirty="0">
                <a:solidFill>
                  <a:srgbClr val="000090"/>
                </a:solidFill>
                <a:latin typeface="微軟正黑體" charset="0"/>
                <a:ea typeface="微軟正黑體" charset="0"/>
                <a:cs typeface="微軟正黑體" charset="0"/>
              </a:rPr>
              <a:t>9</a:t>
            </a:r>
            <a:r>
              <a:rPr lang="zh-TW" altLang="en-US" sz="4000" b="1" dirty="0">
                <a:solidFill>
                  <a:srgbClr val="000090"/>
                </a:solidFill>
                <a:latin typeface="微軟正黑體" charset="0"/>
                <a:ea typeface="微軟正黑體" charset="0"/>
                <a:cs typeface="微軟正黑體" charset="0"/>
              </a:rPr>
              <a:t>個</a:t>
            </a:r>
            <a:r>
              <a:rPr lang="zh-TW" altLang="en-US" sz="3600" b="1" dirty="0">
                <a:solidFill>
                  <a:srgbClr val="000000"/>
                </a:solidFill>
                <a:latin typeface="微軟正黑體" charset="0"/>
                <a:ea typeface="微軟正黑體" charset="0"/>
                <a:cs typeface="微軟正黑體" charset="0"/>
              </a:rPr>
              <a:t>檢體資訊流狀態</a:t>
            </a:r>
            <a:endParaRPr lang="en-US" altLang="zh-TW" sz="3200" b="1" dirty="0">
              <a:solidFill>
                <a:srgbClr val="000000"/>
              </a:solidFill>
              <a:latin typeface="微軟正黑體" charset="0"/>
              <a:ea typeface="微軟正黑體" charset="0"/>
              <a:cs typeface="微軟正黑體" charset="0"/>
            </a:endParaRPr>
          </a:p>
        </p:txBody>
      </p:sp>
      <p:sp>
        <p:nvSpPr>
          <p:cNvPr id="23554" name="投影片編號版面配置區 11"/>
          <p:cNvSpPr>
            <a:spLocks noGrp="1"/>
          </p:cNvSpPr>
          <p:nvPr>
            <p:ph type="sldNum" sz="quarter" idx="12"/>
          </p:nvPr>
        </p:nvSpPr>
        <p:spPr bwMode="auto">
          <a:xfrm>
            <a:off x="6553200" y="6376243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kumimoji="1" sz="2400">
                <a:solidFill>
                  <a:schemeClr val="tx1"/>
                </a:solidFill>
                <a:latin typeface="Calibri" charset="0"/>
                <a:ea typeface="新細明體" charset="0"/>
                <a:cs typeface="新細明體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Calibri" charset="0"/>
                <a:ea typeface="新細明體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Calibri" charset="0"/>
                <a:ea typeface="新細明體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Calibri" charset="0"/>
                <a:ea typeface="新細明體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Calibri" charset="0"/>
                <a:ea typeface="新細明體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Calibri" charset="0"/>
                <a:ea typeface="新細明體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Calibri" charset="0"/>
                <a:ea typeface="新細明體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Calibri" charset="0"/>
                <a:ea typeface="新細明體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Calibri" charset="0"/>
                <a:ea typeface="新細明體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337510A-B110-F643-82BF-8225A3E7F5C4}" type="slidenum">
              <a:rPr lang="zh-TW" altLang="en-US" sz="1200"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30</a:t>
            </a:fld>
            <a:endParaRPr lang="zh-TW" altLang="en-US" sz="1200">
              <a:latin typeface="Arial" charset="0"/>
            </a:endParaRPr>
          </a:p>
        </p:txBody>
      </p:sp>
      <p:graphicFrame>
        <p:nvGraphicFramePr>
          <p:cNvPr id="14" name="資料庫圖表 13"/>
          <p:cNvGraphicFramePr/>
          <p:nvPr>
            <p:custDataLst>
              <p:tags r:id="rId2"/>
            </p:custDataLst>
          </p:nvPr>
        </p:nvGraphicFramePr>
        <p:xfrm>
          <a:off x="179512" y="1268760"/>
          <a:ext cx="8964488" cy="52565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4" name="內容版面配置區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71431375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1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-19050"/>
            <a:ext cx="9175750" cy="688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9" cstate="email">
            <a:clrChange>
              <a:clrFrom>
                <a:srgbClr val="D9F8A0"/>
              </a:clrFrom>
              <a:clrTo>
                <a:srgbClr val="D9F8A0">
                  <a:alpha val="0"/>
                </a:srgbClr>
              </a:clrTo>
            </a:clrChange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083675" cy="67976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9" name="Picture 4" descr="檢體流"/>
          <p:cNvPicPr>
            <a:picLocks noChangeAspect="1" noChangeArrowheads="1"/>
          </p:cNvPicPr>
          <p:nvPr/>
        </p:nvPicPr>
        <p:blipFill>
          <a:blip r:embed="rId10" cstate="email"/>
          <a:srcRect/>
          <a:stretch>
            <a:fillRect/>
          </a:stretch>
        </p:blipFill>
        <p:spPr bwMode="auto">
          <a:xfrm>
            <a:off x="467544" y="1556792"/>
            <a:ext cx="7704000" cy="15632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8677" name="Rectangle 18"/>
          <p:cNvSpPr>
            <a:spLocks noChangeArrowheads="1"/>
          </p:cNvSpPr>
          <p:nvPr/>
        </p:nvSpPr>
        <p:spPr bwMode="auto">
          <a:xfrm>
            <a:off x="3059113" y="1989138"/>
            <a:ext cx="500062" cy="442912"/>
          </a:xfrm>
          <a:prstGeom prst="rect">
            <a:avLst/>
          </a:prstGeom>
          <a:noFill/>
          <a:ln w="57150">
            <a:solidFill>
              <a:srgbClr val="FF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8678" name="Rectangle 41"/>
          <p:cNvSpPr>
            <a:spLocks noChangeArrowheads="1"/>
          </p:cNvSpPr>
          <p:nvPr/>
        </p:nvSpPr>
        <p:spPr bwMode="auto">
          <a:xfrm>
            <a:off x="1435100" y="2654300"/>
            <a:ext cx="131763" cy="115888"/>
          </a:xfrm>
          <a:prstGeom prst="rect">
            <a:avLst/>
          </a:prstGeom>
          <a:solidFill>
            <a:srgbClr val="3399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35" name="流程圖: 文件 34"/>
          <p:cNvSpPr/>
          <p:nvPr/>
        </p:nvSpPr>
        <p:spPr>
          <a:xfrm>
            <a:off x="6891496" y="6215082"/>
            <a:ext cx="1785950" cy="642918"/>
          </a:xfrm>
          <a:prstGeom prst="flowChartDocument">
            <a:avLst/>
          </a:prstGeom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accent1">
                <a:satMod val="300000"/>
              </a:schemeClr>
            </a:contourClr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9pPr>
          </a:lstStyle>
          <a:p>
            <a:pPr algn="ctr" eaLnBrk="1" hangingPunct="1"/>
            <a:r>
              <a:rPr lang="zh-TW" altLang="en-US" dirty="0">
                <a:solidFill>
                  <a:srgbClr val="FFFFFF"/>
                </a:solidFill>
                <a:latin typeface="標楷體" charset="0"/>
                <a:ea typeface="標楷體" charset="0"/>
                <a:cs typeface="標楷體" charset="0"/>
              </a:rPr>
              <a:t>負責人</a:t>
            </a:r>
            <a:r>
              <a:rPr lang="en-US" altLang="zh-TW" dirty="0">
                <a:solidFill>
                  <a:srgbClr val="FFFFFF"/>
                </a:solidFill>
                <a:latin typeface="標楷體" charset="0"/>
                <a:ea typeface="標楷體" charset="0"/>
                <a:cs typeface="標楷體" charset="0"/>
              </a:rPr>
              <a:t>:</a:t>
            </a:r>
          </a:p>
          <a:p>
            <a:pPr algn="ctr" eaLnBrk="1" hangingPunct="1"/>
            <a:r>
              <a:rPr lang="zh-TW" altLang="en-US" dirty="0">
                <a:solidFill>
                  <a:srgbClr val="FFFFFF"/>
                </a:solidFill>
                <a:latin typeface="標楷體" charset="0"/>
                <a:ea typeface="標楷體" charset="0"/>
                <a:cs typeface="標楷體" charset="0"/>
              </a:rPr>
              <a:t>李穎悧</a:t>
            </a:r>
            <a:r>
              <a:rPr lang="en-US" altLang="zh-TW" dirty="0">
                <a:solidFill>
                  <a:srgbClr val="FFFFFF"/>
                </a:solidFill>
                <a:latin typeface="標楷體" charset="0"/>
                <a:ea typeface="標楷體" charset="0"/>
                <a:cs typeface="標楷體" charset="0"/>
              </a:rPr>
              <a:t>,</a:t>
            </a:r>
            <a:r>
              <a:rPr lang="zh-TW" altLang="en-US" dirty="0">
                <a:solidFill>
                  <a:srgbClr val="FFFFFF"/>
                </a:solidFill>
                <a:latin typeface="標楷體" charset="0"/>
                <a:ea typeface="標楷體" charset="0"/>
                <a:cs typeface="標楷體" charset="0"/>
              </a:rPr>
              <a:t>王傑田</a:t>
            </a:r>
          </a:p>
        </p:txBody>
      </p:sp>
      <p:pic>
        <p:nvPicPr>
          <p:cNvPr id="28683" name="圖片 35" descr="新影像.BMP"/>
          <p:cNvPicPr>
            <a:picLocks noChangeAspect="1"/>
          </p:cNvPicPr>
          <p:nvPr/>
        </p:nvPicPr>
        <p:blipFill>
          <a:blip r:embed="rId11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4300" y="0"/>
            <a:ext cx="1409700" cy="157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" name="AutoShape 52"/>
          <p:cNvSpPr>
            <a:spLocks noChangeArrowheads="1"/>
          </p:cNvSpPr>
          <p:nvPr/>
        </p:nvSpPr>
        <p:spPr bwMode="auto">
          <a:xfrm>
            <a:off x="3707904" y="2276872"/>
            <a:ext cx="1871663" cy="1079500"/>
          </a:xfrm>
          <a:prstGeom prst="irregularSeal1">
            <a:avLst/>
          </a:prstGeom>
          <a:solidFill>
            <a:srgbClr val="FFFF00"/>
          </a:solidFill>
          <a:ln>
            <a:headEnd/>
            <a:tailEnd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lIns="90000" tIns="46800" rIns="90000" bIns="46800" anchor="ctr"/>
          <a:lstStyle/>
          <a:p>
            <a:pPr defTabSz="449263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kumimoji="0" lang="en-US" dirty="0" err="1">
                <a:ln w="12700">
                  <a:solidFill>
                    <a:schemeClr val="tx2">
                      <a:lumMod val="50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新細明體" pitchFamily="18" charset="-120"/>
              </a:rPr>
              <a:t>採檢中</a:t>
            </a:r>
            <a:endParaRPr kumimoji="0" lang="en-US" dirty="0">
              <a:ln w="12700">
                <a:solidFill>
                  <a:schemeClr val="tx2">
                    <a:lumMod val="50000"/>
                  </a:schemeClr>
                </a:solidFill>
                <a:prstDash val="solid"/>
              </a:ln>
              <a:solidFill>
                <a:srgbClr val="660066"/>
              </a:solidFill>
              <a:ea typeface="新細明體" pitchFamily="18" charset="-120"/>
            </a:endParaRPr>
          </a:p>
        </p:txBody>
      </p:sp>
      <p:grpSp>
        <p:nvGrpSpPr>
          <p:cNvPr id="28685" name="Group 48"/>
          <p:cNvGrpSpPr>
            <a:grpSpLocks/>
          </p:cNvGrpSpPr>
          <p:nvPr/>
        </p:nvGrpSpPr>
        <p:grpSpPr bwMode="auto">
          <a:xfrm>
            <a:off x="5580063" y="3429000"/>
            <a:ext cx="2446337" cy="2338388"/>
            <a:chOff x="4286" y="1548"/>
            <a:chExt cx="1178" cy="884"/>
          </a:xfrm>
        </p:grpSpPr>
        <p:pic>
          <p:nvPicPr>
            <p:cNvPr id="42" name="Picture 49"/>
            <p:cNvPicPr>
              <a:picLocks noChangeAspect="1" noChangeArrowheads="1"/>
            </p:cNvPicPr>
            <p:nvPr>
              <p:custDataLst>
                <p:tags r:id="rId4"/>
              </p:custDataLst>
            </p:nvPr>
          </p:nvPicPr>
          <p:blipFill>
            <a:blip r:embed="rId12" cstate="print"/>
            <a:srcRect/>
            <a:stretch>
              <a:fillRect/>
            </a:stretch>
          </p:blipFill>
          <p:spPr bwMode="auto">
            <a:xfrm>
              <a:off x="4286" y="1548"/>
              <a:ext cx="589" cy="884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graphicFrame>
          <p:nvGraphicFramePr>
            <p:cNvPr id="28700" name="Object 50"/>
            <p:cNvGraphicFramePr>
              <a:graphicFrameLocks noChangeAspect="1"/>
            </p:cNvGraphicFramePr>
            <p:nvPr>
              <p:custDataLst>
                <p:tags r:id="rId5"/>
              </p:custDataLst>
            </p:nvPr>
          </p:nvGraphicFramePr>
          <p:xfrm>
            <a:off x="4875" y="1548"/>
            <a:ext cx="589" cy="88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164" name="圖片" r:id="rId13" imgW="18842621" imgH="23978600" progId="Word.Picture.8">
                    <p:embed/>
                  </p:oleObj>
                </mc:Choice>
                <mc:Fallback>
                  <p:oleObj name="圖片" r:id="rId13" imgW="18842621" imgH="23978600" progId="Word.Picture.8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875" y="1548"/>
                          <a:ext cx="589" cy="88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blipFill dpi="0" rotWithShape="0">
                                <a:blip/>
                                <a:srcRect/>
                                <a:stretch>
                                  <a:fillRect/>
                                </a:stretch>
                              </a:blip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28686" name="投影片編號版面配置區 22"/>
          <p:cNvSpPr>
            <a:spLocks noGrp="1"/>
          </p:cNvSpPr>
          <p:nvPr>
            <p:ph type="sldNum" sz="quarter" idx="12"/>
          </p:nvPr>
        </p:nvSpPr>
        <p:spPr bwMode="auto">
          <a:xfrm>
            <a:off x="8647113" y="6408738"/>
            <a:ext cx="366712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9pPr>
          </a:lstStyle>
          <a:p>
            <a:pPr eaLnBrk="1" hangingPunct="1"/>
            <a:fld id="{6FFE939F-A18E-D54B-BF4D-ECA03D63FB8B}" type="slidenum">
              <a:rPr lang="zh-TW" altLang="en-US"/>
              <a:pPr eaLnBrk="1" hangingPunct="1"/>
              <a:t>31</a:t>
            </a:fld>
            <a:endParaRPr lang="zh-TW" altLang="en-US" dirty="0"/>
          </a:p>
        </p:txBody>
      </p:sp>
      <p:pic>
        <p:nvPicPr>
          <p:cNvPr id="25" name="圖片 24" descr="DSC03227.JP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467544" y="3284984"/>
            <a:ext cx="2664296" cy="27363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30" name="資料庫圖表 29"/>
          <p:cNvGraphicFramePr/>
          <p:nvPr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199119649"/>
              </p:ext>
            </p:extLst>
          </p:nvPr>
        </p:nvGraphicFramePr>
        <p:xfrm>
          <a:off x="-828600" y="2636912"/>
          <a:ext cx="4392488" cy="8621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6" r:lo="rId17" r:qs="rId18" r:cs="rId19"/>
          </a:graphicData>
        </a:graphic>
      </p:graphicFrame>
      <p:pic>
        <p:nvPicPr>
          <p:cNvPr id="28" name="圖片 27" descr="DSC03228.JPG"/>
          <p:cNvPicPr>
            <a:picLocks noChangeAspect="1"/>
          </p:cNvPicPr>
          <p:nvPr/>
        </p:nvPicPr>
        <p:blipFill>
          <a:blip r:embed="rId21" cstate="print"/>
          <a:stretch>
            <a:fillRect/>
          </a:stretch>
        </p:blipFill>
        <p:spPr>
          <a:xfrm>
            <a:off x="2843808" y="3284984"/>
            <a:ext cx="2736304" cy="27363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9" name="Rectangle 40"/>
          <p:cNvSpPr>
            <a:spLocks noChangeArrowheads="1"/>
          </p:cNvSpPr>
          <p:nvPr/>
        </p:nvSpPr>
        <p:spPr bwMode="auto">
          <a:xfrm>
            <a:off x="5652120" y="5733256"/>
            <a:ext cx="2520280" cy="402291"/>
          </a:xfrm>
          <a:prstGeom prst="rect">
            <a:avLst/>
          </a:prstGeom>
          <a:solidFill>
            <a:srgbClr val="99CC00"/>
          </a:solidFill>
          <a:ln w="9525">
            <a:noFill/>
            <a:round/>
            <a:headEnd/>
            <a:tailEnd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lIns="90000" tIns="46800" rIns="90000" bIns="46800" anchor="ctr">
            <a:spAutoFit/>
          </a:bodyPr>
          <a:lstStyle/>
          <a:p>
            <a:pPr defTabSz="449263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kumimoji="0" lang="zh-TW" altLang="en-US" sz="20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條碼張貼至採檢容器</a:t>
            </a:r>
            <a:endParaRPr kumimoji="0" lang="en-US" sz="2000" b="1" dirty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45" name="Rectangle 40"/>
          <p:cNvSpPr>
            <a:spLocks noChangeArrowheads="1"/>
          </p:cNvSpPr>
          <p:nvPr/>
        </p:nvSpPr>
        <p:spPr bwMode="auto">
          <a:xfrm>
            <a:off x="3059832" y="5733256"/>
            <a:ext cx="2304256" cy="402291"/>
          </a:xfrm>
          <a:prstGeom prst="rect">
            <a:avLst/>
          </a:prstGeom>
          <a:solidFill>
            <a:srgbClr val="99CC00"/>
          </a:solidFill>
          <a:ln w="9525">
            <a:noFill/>
            <a:round/>
            <a:headEnd/>
            <a:tailEnd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lIns="90000" tIns="46800" rIns="90000" bIns="46800" anchor="ctr">
            <a:spAutoFit/>
          </a:bodyPr>
          <a:lstStyle/>
          <a:p>
            <a:pPr defTabSz="449263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kumimoji="0" lang="zh-TW" altLang="en-US" sz="20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  系統併單作業</a:t>
            </a:r>
            <a:endParaRPr kumimoji="0" lang="en-US" sz="2000" b="1" dirty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44" name="Rectangle 39"/>
          <p:cNvSpPr>
            <a:spLocks noChangeArrowheads="1"/>
          </p:cNvSpPr>
          <p:nvPr/>
        </p:nvSpPr>
        <p:spPr bwMode="auto">
          <a:xfrm>
            <a:off x="683568" y="5733256"/>
            <a:ext cx="2160240" cy="402291"/>
          </a:xfrm>
          <a:prstGeom prst="rect">
            <a:avLst/>
          </a:prstGeom>
          <a:solidFill>
            <a:srgbClr val="99CC00"/>
          </a:solidFill>
          <a:ln w="9525">
            <a:noFill/>
            <a:round/>
            <a:headEnd/>
            <a:tailEnd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lIns="90000" tIns="46800" rIns="90000" bIns="46800" anchor="ctr">
            <a:spAutoFit/>
          </a:bodyPr>
          <a:lstStyle/>
          <a:p>
            <a:pPr defTabSz="449263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kumimoji="0" lang="zh-TW" altLang="en-US" sz="20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  </a:t>
            </a:r>
            <a:r>
              <a:rPr kumimoji="0" lang="en-US" sz="2000" b="1" dirty="0" err="1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醫囑核對</a:t>
            </a:r>
            <a:r>
              <a:rPr kumimoji="0" lang="zh-TW" altLang="en-US" sz="20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確認</a:t>
            </a:r>
            <a:endParaRPr kumimoji="0" lang="en-US" sz="2000" b="1" dirty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2" name="文字方塊 30"/>
          <p:cNvSpPr txBox="1">
            <a:spLocks noChangeArrowheads="1"/>
          </p:cNvSpPr>
          <p:nvPr/>
        </p:nvSpPr>
        <p:spPr bwMode="auto">
          <a:xfrm>
            <a:off x="582613" y="277813"/>
            <a:ext cx="7747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9pPr>
          </a:lstStyle>
          <a:p>
            <a:pPr eaLnBrk="1" hangingPunct="1"/>
            <a:r>
              <a:rPr lang="zh-TW" altLang="en-US" sz="3600" b="1" dirty="0">
                <a:latin typeface="標楷體" charset="0"/>
                <a:ea typeface="標楷體" charset="0"/>
                <a:cs typeface="標楷體" charset="0"/>
              </a:rPr>
              <a:t>   </a:t>
            </a:r>
            <a:r>
              <a:rPr lang="zh-TW" altLang="en-US" sz="3600" b="1" dirty="0"/>
              <a:t>建立檢體輸送簽收流程    </a:t>
            </a:r>
            <a:endParaRPr lang="en-US" altLang="zh-TW" sz="3600" b="1" dirty="0"/>
          </a:p>
          <a:p>
            <a:pPr eaLnBrk="1" hangingPunct="1"/>
            <a:r>
              <a:rPr lang="zh-TW" altLang="en-US" sz="3600" b="1" dirty="0"/>
              <a:t>        及檢體動向監控程式</a:t>
            </a:r>
            <a:r>
              <a:rPr lang="en-US" altLang="zh-TW" sz="3600" b="1" dirty="0" smtClean="0"/>
              <a:t>(</a:t>
            </a:r>
            <a:r>
              <a:rPr lang="en-US" altLang="zh-TW" sz="3600" b="1" dirty="0"/>
              <a:t>1</a:t>
            </a:r>
            <a:r>
              <a:rPr lang="en-US" altLang="zh-TW" sz="3600" b="1" dirty="0" smtClean="0"/>
              <a:t>)</a:t>
            </a:r>
            <a:endParaRPr lang="en-US" altLang="zh-TW" sz="3600" b="1" dirty="0"/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1196657783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1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-19050"/>
            <a:ext cx="9175750" cy="688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11" cstate="email">
            <a:clrChange>
              <a:clrFrom>
                <a:srgbClr val="D9F8A0"/>
              </a:clrFrom>
              <a:clrTo>
                <a:srgbClr val="D9F8A0">
                  <a:alpha val="0"/>
                </a:srgbClr>
              </a:clrTo>
            </a:clrChange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6350" y="-6350"/>
            <a:ext cx="9083675" cy="67976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9" name="Picture 4" descr="檢體流"/>
          <p:cNvPicPr>
            <a:picLocks noChangeAspect="1" noChangeArrowheads="1"/>
          </p:cNvPicPr>
          <p:nvPr/>
        </p:nvPicPr>
        <p:blipFill>
          <a:blip r:embed="rId12" cstate="email"/>
          <a:srcRect/>
          <a:stretch>
            <a:fillRect/>
          </a:stretch>
        </p:blipFill>
        <p:spPr bwMode="auto">
          <a:xfrm>
            <a:off x="467544" y="1556792"/>
            <a:ext cx="7704000" cy="15632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9701" name="Rectangle 18"/>
          <p:cNvSpPr>
            <a:spLocks noChangeArrowheads="1"/>
          </p:cNvSpPr>
          <p:nvPr/>
        </p:nvSpPr>
        <p:spPr bwMode="auto">
          <a:xfrm>
            <a:off x="3643313" y="2071688"/>
            <a:ext cx="498475" cy="442912"/>
          </a:xfrm>
          <a:prstGeom prst="rect">
            <a:avLst/>
          </a:prstGeom>
          <a:noFill/>
          <a:ln w="57150">
            <a:solidFill>
              <a:srgbClr val="FF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9702" name="Rectangle 41"/>
          <p:cNvSpPr>
            <a:spLocks noChangeArrowheads="1"/>
          </p:cNvSpPr>
          <p:nvPr/>
        </p:nvSpPr>
        <p:spPr bwMode="auto">
          <a:xfrm>
            <a:off x="1435100" y="2654300"/>
            <a:ext cx="131763" cy="115888"/>
          </a:xfrm>
          <a:prstGeom prst="rect">
            <a:avLst/>
          </a:prstGeom>
          <a:solidFill>
            <a:srgbClr val="3399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graphicFrame>
        <p:nvGraphicFramePr>
          <p:cNvPr id="30" name="資料庫圖表 29"/>
          <p:cNvGraphicFramePr/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4264056832"/>
              </p:ext>
            </p:extLst>
          </p:nvPr>
        </p:nvGraphicFramePr>
        <p:xfrm>
          <a:off x="-828600" y="2636912"/>
          <a:ext cx="4392488" cy="8621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  <p:sp>
        <p:nvSpPr>
          <p:cNvPr id="29704" name="文字方塊 30"/>
          <p:cNvSpPr txBox="1">
            <a:spLocks noChangeArrowheads="1"/>
          </p:cNvSpPr>
          <p:nvPr/>
        </p:nvSpPr>
        <p:spPr bwMode="auto">
          <a:xfrm>
            <a:off x="582613" y="277813"/>
            <a:ext cx="7747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9pPr>
          </a:lstStyle>
          <a:p>
            <a:pPr eaLnBrk="1" hangingPunct="1"/>
            <a:r>
              <a:rPr lang="zh-TW" altLang="en-US" sz="3600" b="1" dirty="0">
                <a:latin typeface="標楷體" charset="0"/>
                <a:ea typeface="標楷體" charset="0"/>
                <a:cs typeface="標楷體" charset="0"/>
              </a:rPr>
              <a:t>   </a:t>
            </a:r>
            <a:r>
              <a:rPr lang="zh-TW" altLang="en-US" sz="3600" b="1" dirty="0"/>
              <a:t>建立檢體輸送簽收流程    </a:t>
            </a:r>
            <a:endParaRPr lang="en-US" altLang="zh-TW" sz="3600" b="1" dirty="0"/>
          </a:p>
          <a:p>
            <a:pPr eaLnBrk="1" hangingPunct="1"/>
            <a:r>
              <a:rPr lang="zh-TW" altLang="en-US" sz="3600" b="1" dirty="0"/>
              <a:t>        及檢體動向監控程式</a:t>
            </a:r>
            <a:r>
              <a:rPr lang="en-US" altLang="zh-TW" sz="3600" b="1" dirty="0"/>
              <a:t>(2)</a:t>
            </a:r>
          </a:p>
        </p:txBody>
      </p:sp>
      <p:sp>
        <p:nvSpPr>
          <p:cNvPr id="35" name="流程圖: 文件 34"/>
          <p:cNvSpPr/>
          <p:nvPr/>
        </p:nvSpPr>
        <p:spPr>
          <a:xfrm>
            <a:off x="6890506" y="6215082"/>
            <a:ext cx="1785950" cy="642918"/>
          </a:xfrm>
          <a:prstGeom prst="flowChartDocument">
            <a:avLst/>
          </a:prstGeom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accent1">
                <a:satMod val="300000"/>
              </a:schemeClr>
            </a:contourClr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9pPr>
          </a:lstStyle>
          <a:p>
            <a:pPr algn="ctr" eaLnBrk="1" hangingPunct="1"/>
            <a:r>
              <a:rPr lang="zh-TW" altLang="en-US" dirty="0">
                <a:solidFill>
                  <a:srgbClr val="FFFFFF"/>
                </a:solidFill>
                <a:latin typeface="標楷體" charset="0"/>
                <a:ea typeface="標楷體" charset="0"/>
                <a:cs typeface="標楷體" charset="0"/>
              </a:rPr>
              <a:t>負責人</a:t>
            </a:r>
            <a:r>
              <a:rPr lang="en-US" altLang="zh-TW" dirty="0">
                <a:solidFill>
                  <a:srgbClr val="FFFFFF"/>
                </a:solidFill>
                <a:latin typeface="標楷體" charset="0"/>
                <a:ea typeface="標楷體" charset="0"/>
                <a:cs typeface="標楷體" charset="0"/>
              </a:rPr>
              <a:t>:</a:t>
            </a:r>
          </a:p>
          <a:p>
            <a:pPr algn="ctr" eaLnBrk="1" hangingPunct="1"/>
            <a:r>
              <a:rPr lang="zh-TW" altLang="en-US" dirty="0">
                <a:solidFill>
                  <a:srgbClr val="FFFFFF"/>
                </a:solidFill>
                <a:latin typeface="標楷體" charset="0"/>
                <a:ea typeface="標楷體" charset="0"/>
                <a:cs typeface="標楷體" charset="0"/>
              </a:rPr>
              <a:t>李穎悧</a:t>
            </a:r>
            <a:r>
              <a:rPr lang="en-US" altLang="zh-TW" dirty="0">
                <a:solidFill>
                  <a:srgbClr val="FFFFFF"/>
                </a:solidFill>
                <a:latin typeface="標楷體" charset="0"/>
                <a:ea typeface="標楷體" charset="0"/>
                <a:cs typeface="標楷體" charset="0"/>
              </a:rPr>
              <a:t>,</a:t>
            </a:r>
            <a:r>
              <a:rPr lang="zh-TW" altLang="en-US" dirty="0">
                <a:solidFill>
                  <a:srgbClr val="FFFFFF"/>
                </a:solidFill>
                <a:latin typeface="標楷體" charset="0"/>
                <a:ea typeface="標楷體" charset="0"/>
                <a:cs typeface="標楷體" charset="0"/>
              </a:rPr>
              <a:t>王傑田</a:t>
            </a:r>
          </a:p>
        </p:txBody>
      </p:sp>
      <p:pic>
        <p:nvPicPr>
          <p:cNvPr id="29709" name="圖片 35" descr="新影像.BMP"/>
          <p:cNvPicPr>
            <a:picLocks noChangeAspect="1"/>
          </p:cNvPicPr>
          <p:nvPr/>
        </p:nvPicPr>
        <p:blipFill>
          <a:blip r:embed="rId18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4300" y="0"/>
            <a:ext cx="1409700" cy="157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" name="AutoShape 52"/>
          <p:cNvSpPr>
            <a:spLocks noChangeArrowheads="1"/>
          </p:cNvSpPr>
          <p:nvPr/>
        </p:nvSpPr>
        <p:spPr bwMode="auto">
          <a:xfrm>
            <a:off x="4214810" y="2214554"/>
            <a:ext cx="1871663" cy="1079500"/>
          </a:xfrm>
          <a:prstGeom prst="irregularSeal1">
            <a:avLst/>
          </a:prstGeom>
          <a:solidFill>
            <a:srgbClr val="FFFF00"/>
          </a:solidFill>
          <a:ln>
            <a:headEnd/>
            <a:tailEnd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lIns="90000" tIns="46800" rIns="90000" bIns="46800" anchor="ctr"/>
          <a:lstStyle/>
          <a:p>
            <a:pPr defTabSz="449263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kumimoji="0" lang="zh-TW" altLang="en-US" dirty="0">
                <a:ln w="12700">
                  <a:solidFill>
                    <a:schemeClr val="tx2">
                      <a:lumMod val="50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已</a:t>
            </a:r>
            <a:r>
              <a:rPr kumimoji="0" lang="en-US" dirty="0" err="1">
                <a:ln w="12700">
                  <a:solidFill>
                    <a:schemeClr val="tx2">
                      <a:lumMod val="50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ea typeface="新細明體" pitchFamily="18" charset="-120"/>
              </a:rPr>
              <a:t>採檢</a:t>
            </a:r>
            <a:endParaRPr kumimoji="0" lang="en-US" dirty="0">
              <a:ln w="12700">
                <a:solidFill>
                  <a:schemeClr val="tx2">
                    <a:lumMod val="50000"/>
                  </a:schemeClr>
                </a:solidFill>
                <a:prstDash val="solid"/>
              </a:ln>
              <a:solidFill>
                <a:srgbClr val="660066"/>
              </a:solidFill>
              <a:ea typeface="新細明體" pitchFamily="18" charset="-120"/>
            </a:endParaRPr>
          </a:p>
        </p:txBody>
      </p:sp>
      <p:sp>
        <p:nvSpPr>
          <p:cNvPr id="29711" name="投影片編號版面配置區 22"/>
          <p:cNvSpPr>
            <a:spLocks noGrp="1"/>
          </p:cNvSpPr>
          <p:nvPr>
            <p:ph type="sldNum" sz="quarter" idx="12"/>
          </p:nvPr>
        </p:nvSpPr>
        <p:spPr bwMode="auto">
          <a:xfrm>
            <a:off x="8647113" y="6408738"/>
            <a:ext cx="366712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9pPr>
          </a:lstStyle>
          <a:p>
            <a:pPr eaLnBrk="1" hangingPunct="1"/>
            <a:fld id="{532EED9E-B7A4-0B41-BEE5-270F82E01F18}" type="slidenum">
              <a:rPr lang="zh-TW" altLang="en-US"/>
              <a:pPr eaLnBrk="1" hangingPunct="1"/>
              <a:t>32</a:t>
            </a:fld>
            <a:endParaRPr lang="zh-TW" altLang="en-US" dirty="0"/>
          </a:p>
        </p:txBody>
      </p:sp>
      <p:grpSp>
        <p:nvGrpSpPr>
          <p:cNvPr id="29712" name="群組 24"/>
          <p:cNvGrpSpPr>
            <a:grpSpLocks/>
          </p:cNvGrpSpPr>
          <p:nvPr/>
        </p:nvGrpSpPr>
        <p:grpSpPr bwMode="auto">
          <a:xfrm>
            <a:off x="539750" y="3357563"/>
            <a:ext cx="3311525" cy="2832100"/>
            <a:chOff x="467544" y="3518421"/>
            <a:chExt cx="3312368" cy="2833150"/>
          </a:xfrm>
        </p:grpSpPr>
        <p:pic>
          <p:nvPicPr>
            <p:cNvPr id="26" name="Picture 41"/>
            <p:cNvPicPr>
              <a:picLocks noChangeAspect="1" noChangeArrowheads="1"/>
            </p:cNvPicPr>
            <p:nvPr>
              <p:custDataLst>
                <p:tags r:id="rId6"/>
              </p:custDataLst>
            </p:nvPr>
          </p:nvPicPr>
          <p:blipFill>
            <a:blip r:embed="rId19" cstate="print"/>
            <a:srcRect/>
            <a:stretch>
              <a:fillRect/>
            </a:stretch>
          </p:blipFill>
          <p:spPr bwMode="auto">
            <a:xfrm>
              <a:off x="574874" y="3518421"/>
              <a:ext cx="3167063" cy="2286000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29720" name="Picture 43"/>
            <p:cNvPicPr>
              <a:picLocks noChangeAspect="1" noChangeArrowheads="1"/>
            </p:cNvPicPr>
            <p:nvPr/>
          </p:nvPicPr>
          <p:blipFill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8837" y="4886846"/>
              <a:ext cx="1871662" cy="1422400"/>
            </a:xfrm>
            <a:prstGeom prst="rect">
              <a:avLst/>
            </a:prstGeom>
            <a:noFill/>
            <a:ln w="9360">
              <a:solidFill>
                <a:srgbClr val="80808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9" name="Rectangle 39"/>
            <p:cNvSpPr>
              <a:spLocks noChangeArrowheads="1"/>
            </p:cNvSpPr>
            <p:nvPr>
              <p:custDataLst>
                <p:tags r:id="rId7"/>
              </p:custDataLst>
            </p:nvPr>
          </p:nvSpPr>
          <p:spPr bwMode="auto">
            <a:xfrm>
              <a:off x="467544" y="5949280"/>
              <a:ext cx="3312368" cy="402291"/>
            </a:xfrm>
            <a:prstGeom prst="rect">
              <a:avLst/>
            </a:prstGeom>
            <a:solidFill>
              <a:srgbClr val="99CC00"/>
            </a:solidFill>
            <a:ln w="9525">
              <a:noFill/>
              <a:round/>
              <a:headEnd/>
              <a:tailEnd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lIns="90000" tIns="46800" rIns="90000" bIns="46800" anchor="ctr">
              <a:spAutoFit/>
            </a:bodyPr>
            <a:lstStyle/>
            <a:p>
              <a:pPr defTabSz="449263">
                <a:buClr>
                  <a:srgbClr val="000000"/>
                </a:buClr>
                <a:buSzPct val="10000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/>
              </a:pPr>
              <a:r>
                <a:rPr lang="zh-TW" altLang="en-US" sz="2000" b="1" dirty="0">
                  <a:solidFill>
                    <a:srgbClr val="FF0000"/>
                  </a:solidFill>
                  <a:latin typeface="標楷體" pitchFamily="65" charset="-120"/>
                  <a:ea typeface="標楷體" pitchFamily="65" charset="-120"/>
                </a:rPr>
                <a:t>條碼輔助</a:t>
              </a:r>
              <a:r>
                <a:rPr lang="en-US" altLang="zh-TW" sz="2000" b="1" dirty="0" err="1">
                  <a:solidFill>
                    <a:srgbClr val="FF0000"/>
                  </a:solidFill>
                  <a:latin typeface="標楷體" pitchFamily="65" charset="-120"/>
                  <a:ea typeface="標楷體" pitchFamily="65" charset="-120"/>
                </a:rPr>
                <a:t>病人辨識</a:t>
              </a:r>
              <a:r>
                <a:rPr lang="zh-TW" altLang="en-US" sz="2000" b="1" dirty="0">
                  <a:solidFill>
                    <a:srgbClr val="FF0000"/>
                  </a:solidFill>
                  <a:latin typeface="標楷體" pitchFamily="65" charset="-120"/>
                  <a:ea typeface="標楷體" pitchFamily="65" charset="-120"/>
                </a:rPr>
                <a:t>檢體採集</a:t>
              </a:r>
              <a:endParaRPr kumimoji="0" lang="en-US" sz="20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endParaRPr>
            </a:p>
          </p:txBody>
        </p:sp>
      </p:grpSp>
      <p:grpSp>
        <p:nvGrpSpPr>
          <p:cNvPr id="29713" name="群組 31"/>
          <p:cNvGrpSpPr>
            <a:grpSpLocks/>
          </p:cNvGrpSpPr>
          <p:nvPr/>
        </p:nvGrpSpPr>
        <p:grpSpPr bwMode="auto">
          <a:xfrm>
            <a:off x="4098925" y="3357563"/>
            <a:ext cx="4175125" cy="2778125"/>
            <a:chOff x="3887987" y="3518421"/>
            <a:chExt cx="4175125" cy="2778555"/>
          </a:xfrm>
        </p:grpSpPr>
        <p:pic>
          <p:nvPicPr>
            <p:cNvPr id="37" name="Picture 44"/>
            <p:cNvPicPr>
              <a:picLocks noChangeAspect="1" noChangeArrowheads="1"/>
            </p:cNvPicPr>
            <p:nvPr>
              <p:custDataLst>
                <p:tags r:id="rId3"/>
              </p:custDataLst>
            </p:nvPr>
          </p:nvPicPr>
          <p:blipFill>
            <a:blip r:embed="rId21" cstate="print"/>
            <a:srcRect/>
            <a:stretch>
              <a:fillRect/>
            </a:stretch>
          </p:blipFill>
          <p:spPr bwMode="auto">
            <a:xfrm>
              <a:off x="3887987" y="3518421"/>
              <a:ext cx="3167062" cy="2286000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40" name="Picture 46"/>
            <p:cNvPicPr>
              <a:picLocks noChangeAspect="1" noChangeArrowheads="1"/>
            </p:cNvPicPr>
            <p:nvPr>
              <p:custDataLst>
                <p:tags r:id="rId4"/>
              </p:custDataLst>
            </p:nvPr>
          </p:nvPicPr>
          <p:blipFill>
            <a:blip r:embed="rId22" cstate="print"/>
            <a:srcRect/>
            <a:stretch>
              <a:fillRect/>
            </a:stretch>
          </p:blipFill>
          <p:spPr bwMode="auto">
            <a:xfrm>
              <a:off x="6191449" y="4815409"/>
              <a:ext cx="1871663" cy="1420812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46" name="Rectangle 39"/>
            <p:cNvSpPr>
              <a:spLocks noChangeArrowheads="1"/>
            </p:cNvSpPr>
            <p:nvPr>
              <p:custDataLst>
                <p:tags r:id="rId5"/>
              </p:custDataLst>
            </p:nvPr>
          </p:nvSpPr>
          <p:spPr bwMode="auto">
            <a:xfrm>
              <a:off x="4217660" y="5894685"/>
              <a:ext cx="2808312" cy="402291"/>
            </a:xfrm>
            <a:prstGeom prst="rect">
              <a:avLst/>
            </a:prstGeom>
            <a:solidFill>
              <a:srgbClr val="99CC00"/>
            </a:solidFill>
            <a:ln w="9525">
              <a:noFill/>
              <a:round/>
              <a:headEnd/>
              <a:tailEnd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lIns="90000" tIns="46800" rIns="90000" bIns="46800" anchor="ctr">
              <a:spAutoFit/>
            </a:bodyPr>
            <a:lstStyle>
              <a:lvl1pPr defTabSz="449263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kumimoji="1">
                  <a:solidFill>
                    <a:schemeClr val="tx1"/>
                  </a:solidFill>
                  <a:latin typeface="微軟正黑體" charset="0"/>
                  <a:ea typeface="微軟正黑體" charset="0"/>
                  <a:cs typeface="微軟正黑體" charset="0"/>
                </a:defRPr>
              </a:lvl1pPr>
              <a:lvl2pPr marL="742950" indent="-285750" defTabSz="449263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kumimoji="1">
                  <a:solidFill>
                    <a:schemeClr val="tx1"/>
                  </a:solidFill>
                  <a:latin typeface="微軟正黑體" charset="0"/>
                  <a:ea typeface="微軟正黑體" charset="0"/>
                  <a:cs typeface="微軟正黑體" charset="0"/>
                </a:defRPr>
              </a:lvl2pPr>
              <a:lvl3pPr marL="1143000" indent="-228600" defTabSz="449263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kumimoji="1">
                  <a:solidFill>
                    <a:schemeClr val="tx1"/>
                  </a:solidFill>
                  <a:latin typeface="微軟正黑體" charset="0"/>
                  <a:ea typeface="微軟正黑體" charset="0"/>
                  <a:cs typeface="微軟正黑體" charset="0"/>
                </a:defRPr>
              </a:lvl3pPr>
              <a:lvl4pPr marL="1600200" indent="-228600" defTabSz="449263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kumimoji="1">
                  <a:solidFill>
                    <a:schemeClr val="tx1"/>
                  </a:solidFill>
                  <a:latin typeface="微軟正黑體" charset="0"/>
                  <a:ea typeface="微軟正黑體" charset="0"/>
                  <a:cs typeface="微軟正黑體" charset="0"/>
                </a:defRPr>
              </a:lvl4pPr>
              <a:lvl5pPr marL="2057400" indent="-228600" defTabSz="449263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kumimoji="1">
                  <a:solidFill>
                    <a:schemeClr val="tx1"/>
                  </a:solidFill>
                  <a:latin typeface="微軟正黑體" charset="0"/>
                  <a:ea typeface="微軟正黑體" charset="0"/>
                  <a:cs typeface="微軟正黑體" charset="0"/>
                </a:defRPr>
              </a:lvl5pPr>
              <a:lvl6pPr marL="25146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kumimoji="1">
                  <a:solidFill>
                    <a:schemeClr val="tx1"/>
                  </a:solidFill>
                  <a:latin typeface="微軟正黑體" charset="0"/>
                  <a:ea typeface="微軟正黑體" charset="0"/>
                  <a:cs typeface="微軟正黑體" charset="0"/>
                </a:defRPr>
              </a:lvl6pPr>
              <a:lvl7pPr marL="29718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kumimoji="1">
                  <a:solidFill>
                    <a:schemeClr val="tx1"/>
                  </a:solidFill>
                  <a:latin typeface="微軟正黑體" charset="0"/>
                  <a:ea typeface="微軟正黑體" charset="0"/>
                  <a:cs typeface="微軟正黑體" charset="0"/>
                </a:defRPr>
              </a:lvl7pPr>
              <a:lvl8pPr marL="34290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kumimoji="1">
                  <a:solidFill>
                    <a:schemeClr val="tx1"/>
                  </a:solidFill>
                  <a:latin typeface="微軟正黑體" charset="0"/>
                  <a:ea typeface="微軟正黑體" charset="0"/>
                  <a:cs typeface="微軟正黑體" charset="0"/>
                </a:defRPr>
              </a:lvl8pPr>
              <a:lvl9pPr marL="38862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kumimoji="1">
                  <a:solidFill>
                    <a:schemeClr val="tx1"/>
                  </a:solidFill>
                  <a:latin typeface="微軟正黑體" charset="0"/>
                  <a:ea typeface="微軟正黑體" charset="0"/>
                  <a:cs typeface="微軟正黑體" charset="0"/>
                </a:defRPr>
              </a:lvl9pPr>
            </a:lstStyle>
            <a:p>
              <a:pPr eaLnBrk="1" hangingPunct="1">
                <a:buClr>
                  <a:srgbClr val="000000"/>
                </a:buClr>
                <a:buSzPct val="100000"/>
              </a:pPr>
              <a:r>
                <a:rPr kumimoji="0" lang="zh-TW" altLang="en-US" sz="2000" b="1">
                  <a:solidFill>
                    <a:srgbClr val="FF0000"/>
                  </a:solidFill>
                  <a:latin typeface="標楷體" charset="0"/>
                  <a:ea typeface="標楷體" charset="0"/>
                  <a:cs typeface="標楷體" charset="0"/>
                </a:rPr>
                <a:t>護囑系統完成護理紀錄</a:t>
              </a:r>
              <a:endParaRPr kumimoji="0" lang="en-US" sz="2000" b="1">
                <a:solidFill>
                  <a:srgbClr val="FF0000"/>
                </a:solidFill>
                <a:latin typeface="標楷體" charset="0"/>
                <a:ea typeface="標楷體" charset="0"/>
                <a:cs typeface="標楷體" charset="0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1494749168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1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-19050"/>
            <a:ext cx="9175750" cy="688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14" cstate="email">
            <a:clrChange>
              <a:clrFrom>
                <a:srgbClr val="D9F8A0"/>
              </a:clrFrom>
              <a:clrTo>
                <a:srgbClr val="D9F8A0">
                  <a:alpha val="0"/>
                </a:srgbClr>
              </a:clrTo>
            </a:clrChange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60325" y="0"/>
            <a:ext cx="9083675" cy="67976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9" name="Picture 4" descr="檢體流"/>
          <p:cNvPicPr>
            <a:picLocks noChangeAspect="1" noChangeArrowheads="1"/>
          </p:cNvPicPr>
          <p:nvPr/>
        </p:nvPicPr>
        <p:blipFill>
          <a:blip r:embed="rId15" cstate="email"/>
          <a:srcRect/>
          <a:stretch>
            <a:fillRect/>
          </a:stretch>
        </p:blipFill>
        <p:spPr bwMode="auto">
          <a:xfrm>
            <a:off x="467544" y="1556792"/>
            <a:ext cx="7704000" cy="15632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0725" name="Rectangle 18"/>
          <p:cNvSpPr>
            <a:spLocks noChangeArrowheads="1"/>
          </p:cNvSpPr>
          <p:nvPr/>
        </p:nvSpPr>
        <p:spPr bwMode="auto">
          <a:xfrm>
            <a:off x="4140200" y="2060575"/>
            <a:ext cx="571500" cy="442913"/>
          </a:xfrm>
          <a:prstGeom prst="rect">
            <a:avLst/>
          </a:prstGeom>
          <a:noFill/>
          <a:ln w="57150">
            <a:solidFill>
              <a:srgbClr val="FF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30726" name="Rectangle 41"/>
          <p:cNvSpPr>
            <a:spLocks noChangeArrowheads="1"/>
          </p:cNvSpPr>
          <p:nvPr/>
        </p:nvSpPr>
        <p:spPr bwMode="auto">
          <a:xfrm>
            <a:off x="1435100" y="2654300"/>
            <a:ext cx="131763" cy="115888"/>
          </a:xfrm>
          <a:prstGeom prst="rect">
            <a:avLst/>
          </a:prstGeom>
          <a:solidFill>
            <a:srgbClr val="3399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30727" name="文字方塊 30"/>
          <p:cNvSpPr txBox="1">
            <a:spLocks noChangeArrowheads="1"/>
          </p:cNvSpPr>
          <p:nvPr/>
        </p:nvSpPr>
        <p:spPr bwMode="auto">
          <a:xfrm>
            <a:off x="582613" y="277813"/>
            <a:ext cx="7747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9pPr>
          </a:lstStyle>
          <a:p>
            <a:pPr eaLnBrk="1" hangingPunct="1"/>
            <a:r>
              <a:rPr lang="zh-TW" altLang="en-US" sz="3600" b="1">
                <a:latin typeface="標楷體" charset="0"/>
                <a:ea typeface="標楷體" charset="0"/>
                <a:cs typeface="標楷體" charset="0"/>
              </a:rPr>
              <a:t>   </a:t>
            </a:r>
            <a:r>
              <a:rPr lang="zh-TW" altLang="en-US" sz="3600" b="1"/>
              <a:t>建立檢體輸送簽收流程    </a:t>
            </a:r>
            <a:endParaRPr lang="en-US" altLang="zh-TW" sz="3600" b="1"/>
          </a:p>
          <a:p>
            <a:pPr eaLnBrk="1" hangingPunct="1"/>
            <a:r>
              <a:rPr lang="zh-TW" altLang="en-US" sz="3600" b="1"/>
              <a:t>        及檢體動向監控程式</a:t>
            </a:r>
            <a:r>
              <a:rPr lang="en-US" altLang="zh-TW" sz="3600" b="1"/>
              <a:t>(3)</a:t>
            </a:r>
          </a:p>
        </p:txBody>
      </p:sp>
      <p:sp>
        <p:nvSpPr>
          <p:cNvPr id="35" name="流程圖: 文件 34"/>
          <p:cNvSpPr/>
          <p:nvPr/>
        </p:nvSpPr>
        <p:spPr>
          <a:xfrm>
            <a:off x="6890506" y="6215082"/>
            <a:ext cx="1785950" cy="642918"/>
          </a:xfrm>
          <a:prstGeom prst="flowChartDocument">
            <a:avLst/>
          </a:prstGeom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accent1">
                <a:satMod val="300000"/>
              </a:schemeClr>
            </a:contourClr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9pPr>
          </a:lstStyle>
          <a:p>
            <a:pPr algn="ctr" eaLnBrk="1" hangingPunct="1"/>
            <a:r>
              <a:rPr lang="zh-TW" altLang="en-US" dirty="0">
                <a:solidFill>
                  <a:srgbClr val="FFFFFF"/>
                </a:solidFill>
                <a:latin typeface="標楷體" charset="0"/>
                <a:ea typeface="標楷體" charset="0"/>
                <a:cs typeface="標楷體" charset="0"/>
              </a:rPr>
              <a:t>負責人</a:t>
            </a:r>
            <a:r>
              <a:rPr lang="en-US" altLang="zh-TW" dirty="0">
                <a:solidFill>
                  <a:srgbClr val="FFFFFF"/>
                </a:solidFill>
                <a:latin typeface="標楷體" charset="0"/>
                <a:ea typeface="標楷體" charset="0"/>
                <a:cs typeface="標楷體" charset="0"/>
              </a:rPr>
              <a:t>:</a:t>
            </a:r>
          </a:p>
          <a:p>
            <a:pPr algn="ctr" eaLnBrk="1" hangingPunct="1"/>
            <a:r>
              <a:rPr lang="zh-TW" altLang="en-US" dirty="0">
                <a:solidFill>
                  <a:srgbClr val="FFFFFF"/>
                </a:solidFill>
                <a:latin typeface="標楷體" charset="0"/>
                <a:ea typeface="標楷體" charset="0"/>
                <a:cs typeface="標楷體" charset="0"/>
              </a:rPr>
              <a:t>李穎悧</a:t>
            </a:r>
            <a:r>
              <a:rPr lang="en-US" altLang="zh-TW" dirty="0">
                <a:solidFill>
                  <a:srgbClr val="FFFFFF"/>
                </a:solidFill>
                <a:latin typeface="標楷體" charset="0"/>
                <a:ea typeface="標楷體" charset="0"/>
                <a:cs typeface="標楷體" charset="0"/>
              </a:rPr>
              <a:t>,</a:t>
            </a:r>
            <a:r>
              <a:rPr lang="zh-TW" altLang="en-US" dirty="0">
                <a:solidFill>
                  <a:srgbClr val="FFFFFF"/>
                </a:solidFill>
                <a:latin typeface="標楷體" charset="0"/>
                <a:ea typeface="標楷體" charset="0"/>
                <a:cs typeface="標楷體" charset="0"/>
              </a:rPr>
              <a:t>王傑田</a:t>
            </a:r>
          </a:p>
        </p:txBody>
      </p:sp>
      <p:pic>
        <p:nvPicPr>
          <p:cNvPr id="30732" name="圖片 35" descr="新影像.BMP"/>
          <p:cNvPicPr>
            <a:picLocks noChangeAspect="1"/>
          </p:cNvPicPr>
          <p:nvPr/>
        </p:nvPicPr>
        <p:blipFill>
          <a:blip r:embed="rId16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4300" y="0"/>
            <a:ext cx="1409700" cy="157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0733" name="群組 22"/>
          <p:cNvGrpSpPr>
            <a:grpSpLocks/>
          </p:cNvGrpSpPr>
          <p:nvPr/>
        </p:nvGrpSpPr>
        <p:grpSpPr bwMode="auto">
          <a:xfrm>
            <a:off x="500063" y="3140075"/>
            <a:ext cx="7672387" cy="2695575"/>
            <a:chOff x="1331913" y="1002452"/>
            <a:chExt cx="7672483" cy="2694836"/>
          </a:xfrm>
        </p:grpSpPr>
        <p:grpSp>
          <p:nvGrpSpPr>
            <p:cNvPr id="30748" name="Group 16"/>
            <p:cNvGrpSpPr>
              <a:grpSpLocks/>
            </p:cNvGrpSpPr>
            <p:nvPr/>
          </p:nvGrpSpPr>
          <p:grpSpPr bwMode="auto">
            <a:xfrm>
              <a:off x="5017125" y="1002452"/>
              <a:ext cx="3987271" cy="2591591"/>
              <a:chOff x="2755" y="672"/>
              <a:chExt cx="2810" cy="1571"/>
            </a:xfrm>
          </p:grpSpPr>
          <p:pic>
            <p:nvPicPr>
              <p:cNvPr id="29" name="Picture 17"/>
              <p:cNvPicPr>
                <a:picLocks noChangeAspect="1" noChangeArrowheads="1"/>
              </p:cNvPicPr>
              <p:nvPr>
                <p:custDataLst>
                  <p:tags r:id="rId6"/>
                </p:custDataLst>
              </p:nvPr>
            </p:nvPicPr>
            <p:blipFill>
              <a:blip r:embed="rId17" cstate="print"/>
              <a:srcRect/>
              <a:stretch>
                <a:fillRect/>
              </a:stretch>
            </p:blipFill>
            <p:spPr bwMode="auto">
              <a:xfrm>
                <a:off x="3586" y="672"/>
                <a:ext cx="1979" cy="1571"/>
              </a:xfrm>
              <a:prstGeom prst="rect">
                <a:avLst/>
              </a:prstGeom>
              <a:ln>
                <a:noFill/>
              </a:ln>
              <a:effectLst>
                <a:softEdge rad="112500"/>
              </a:effectLst>
            </p:spPr>
          </p:pic>
          <p:grpSp>
            <p:nvGrpSpPr>
              <p:cNvPr id="30751" name="Group 18"/>
              <p:cNvGrpSpPr>
                <a:grpSpLocks/>
              </p:cNvGrpSpPr>
              <p:nvPr/>
            </p:nvGrpSpPr>
            <p:grpSpPr bwMode="auto">
              <a:xfrm>
                <a:off x="2755" y="1456"/>
                <a:ext cx="1094" cy="585"/>
                <a:chOff x="2755" y="1456"/>
                <a:chExt cx="1094" cy="585"/>
              </a:xfrm>
            </p:grpSpPr>
            <p:sp>
              <p:nvSpPr>
                <p:cNvPr id="30752" name="Text Box 28"/>
                <p:cNvSpPr txBox="1">
                  <a:spLocks noChangeArrowheads="1"/>
                </p:cNvSpPr>
                <p:nvPr>
                  <p:custDataLst>
                    <p:tags r:id="rId7"/>
                  </p:custDataLst>
                </p:nvPr>
              </p:nvSpPr>
              <p:spPr bwMode="auto">
                <a:xfrm>
                  <a:off x="3136" y="1736"/>
                  <a:ext cx="185" cy="30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lIns="90000" tIns="46800" rIns="90000" bIns="46800"/>
                <a:lstStyle>
                  <a:lvl1pPr defTabSz="449263" eaLnBrk="0" hangingPunct="0">
                    <a:tabLst>
                      <a:tab pos="0" algn="l"/>
                      <a:tab pos="914400" algn="l"/>
                      <a:tab pos="1828800" algn="l"/>
                      <a:tab pos="2743200" algn="l"/>
                      <a:tab pos="3657600" algn="l"/>
                      <a:tab pos="4572000" algn="l"/>
                      <a:tab pos="5486400" algn="l"/>
                      <a:tab pos="6400800" algn="l"/>
                      <a:tab pos="7315200" algn="l"/>
                      <a:tab pos="8229600" algn="l"/>
                      <a:tab pos="9144000" algn="l"/>
                      <a:tab pos="10058400" algn="l"/>
                    </a:tabLst>
                    <a:defRPr kumimoji="1">
                      <a:solidFill>
                        <a:schemeClr val="tx1"/>
                      </a:solidFill>
                      <a:latin typeface="微軟正黑體" charset="0"/>
                      <a:ea typeface="微軟正黑體" charset="0"/>
                      <a:cs typeface="微軟正黑體" charset="0"/>
                    </a:defRPr>
                  </a:lvl1pPr>
                  <a:lvl2pPr marL="742950" indent="-285750" defTabSz="449263" eaLnBrk="0" hangingPunct="0">
                    <a:tabLst>
                      <a:tab pos="0" algn="l"/>
                      <a:tab pos="914400" algn="l"/>
                      <a:tab pos="1828800" algn="l"/>
                      <a:tab pos="2743200" algn="l"/>
                      <a:tab pos="3657600" algn="l"/>
                      <a:tab pos="4572000" algn="l"/>
                      <a:tab pos="5486400" algn="l"/>
                      <a:tab pos="6400800" algn="l"/>
                      <a:tab pos="7315200" algn="l"/>
                      <a:tab pos="8229600" algn="l"/>
                      <a:tab pos="9144000" algn="l"/>
                      <a:tab pos="10058400" algn="l"/>
                    </a:tabLst>
                    <a:defRPr kumimoji="1">
                      <a:solidFill>
                        <a:schemeClr val="tx1"/>
                      </a:solidFill>
                      <a:latin typeface="微軟正黑體" charset="0"/>
                      <a:ea typeface="微軟正黑體" charset="0"/>
                      <a:cs typeface="微軟正黑體" charset="0"/>
                    </a:defRPr>
                  </a:lvl2pPr>
                  <a:lvl3pPr marL="1143000" indent="-228600" defTabSz="449263" eaLnBrk="0" hangingPunct="0">
                    <a:tabLst>
                      <a:tab pos="0" algn="l"/>
                      <a:tab pos="914400" algn="l"/>
                      <a:tab pos="1828800" algn="l"/>
                      <a:tab pos="2743200" algn="l"/>
                      <a:tab pos="3657600" algn="l"/>
                      <a:tab pos="4572000" algn="l"/>
                      <a:tab pos="5486400" algn="l"/>
                      <a:tab pos="6400800" algn="l"/>
                      <a:tab pos="7315200" algn="l"/>
                      <a:tab pos="8229600" algn="l"/>
                      <a:tab pos="9144000" algn="l"/>
                      <a:tab pos="10058400" algn="l"/>
                    </a:tabLst>
                    <a:defRPr kumimoji="1">
                      <a:solidFill>
                        <a:schemeClr val="tx1"/>
                      </a:solidFill>
                      <a:latin typeface="微軟正黑體" charset="0"/>
                      <a:ea typeface="微軟正黑體" charset="0"/>
                      <a:cs typeface="微軟正黑體" charset="0"/>
                    </a:defRPr>
                  </a:lvl3pPr>
                  <a:lvl4pPr marL="1600200" indent="-228600" defTabSz="449263" eaLnBrk="0" hangingPunct="0">
                    <a:tabLst>
                      <a:tab pos="0" algn="l"/>
                      <a:tab pos="914400" algn="l"/>
                      <a:tab pos="1828800" algn="l"/>
                      <a:tab pos="2743200" algn="l"/>
                      <a:tab pos="3657600" algn="l"/>
                      <a:tab pos="4572000" algn="l"/>
                      <a:tab pos="5486400" algn="l"/>
                      <a:tab pos="6400800" algn="l"/>
                      <a:tab pos="7315200" algn="l"/>
                      <a:tab pos="8229600" algn="l"/>
                      <a:tab pos="9144000" algn="l"/>
                      <a:tab pos="10058400" algn="l"/>
                    </a:tabLst>
                    <a:defRPr kumimoji="1">
                      <a:solidFill>
                        <a:schemeClr val="tx1"/>
                      </a:solidFill>
                      <a:latin typeface="微軟正黑體" charset="0"/>
                      <a:ea typeface="微軟正黑體" charset="0"/>
                      <a:cs typeface="微軟正黑體" charset="0"/>
                    </a:defRPr>
                  </a:lvl4pPr>
                  <a:lvl5pPr marL="2057400" indent="-228600" defTabSz="449263" eaLnBrk="0" hangingPunct="0">
                    <a:tabLst>
                      <a:tab pos="0" algn="l"/>
                      <a:tab pos="914400" algn="l"/>
                      <a:tab pos="1828800" algn="l"/>
                      <a:tab pos="2743200" algn="l"/>
                      <a:tab pos="3657600" algn="l"/>
                      <a:tab pos="4572000" algn="l"/>
                      <a:tab pos="5486400" algn="l"/>
                      <a:tab pos="6400800" algn="l"/>
                      <a:tab pos="7315200" algn="l"/>
                      <a:tab pos="8229600" algn="l"/>
                      <a:tab pos="9144000" algn="l"/>
                      <a:tab pos="10058400" algn="l"/>
                    </a:tabLst>
                    <a:defRPr kumimoji="1">
                      <a:solidFill>
                        <a:schemeClr val="tx1"/>
                      </a:solidFill>
                      <a:latin typeface="微軟正黑體" charset="0"/>
                      <a:ea typeface="微軟正黑體" charset="0"/>
                      <a:cs typeface="微軟正黑體" charset="0"/>
                    </a:defRPr>
                  </a:lvl5pPr>
                  <a:lvl6pPr marL="2514600" indent="-228600" defTabSz="44926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tabLst>
                      <a:tab pos="0" algn="l"/>
                      <a:tab pos="914400" algn="l"/>
                      <a:tab pos="1828800" algn="l"/>
                      <a:tab pos="2743200" algn="l"/>
                      <a:tab pos="3657600" algn="l"/>
                      <a:tab pos="4572000" algn="l"/>
                      <a:tab pos="5486400" algn="l"/>
                      <a:tab pos="6400800" algn="l"/>
                      <a:tab pos="7315200" algn="l"/>
                      <a:tab pos="8229600" algn="l"/>
                      <a:tab pos="9144000" algn="l"/>
                      <a:tab pos="10058400" algn="l"/>
                    </a:tabLst>
                    <a:defRPr kumimoji="1">
                      <a:solidFill>
                        <a:schemeClr val="tx1"/>
                      </a:solidFill>
                      <a:latin typeface="微軟正黑體" charset="0"/>
                      <a:ea typeface="微軟正黑體" charset="0"/>
                      <a:cs typeface="微軟正黑體" charset="0"/>
                    </a:defRPr>
                  </a:lvl6pPr>
                  <a:lvl7pPr marL="2971800" indent="-228600" defTabSz="44926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tabLst>
                      <a:tab pos="0" algn="l"/>
                      <a:tab pos="914400" algn="l"/>
                      <a:tab pos="1828800" algn="l"/>
                      <a:tab pos="2743200" algn="l"/>
                      <a:tab pos="3657600" algn="l"/>
                      <a:tab pos="4572000" algn="l"/>
                      <a:tab pos="5486400" algn="l"/>
                      <a:tab pos="6400800" algn="l"/>
                      <a:tab pos="7315200" algn="l"/>
                      <a:tab pos="8229600" algn="l"/>
                      <a:tab pos="9144000" algn="l"/>
                      <a:tab pos="10058400" algn="l"/>
                    </a:tabLst>
                    <a:defRPr kumimoji="1">
                      <a:solidFill>
                        <a:schemeClr val="tx1"/>
                      </a:solidFill>
                      <a:latin typeface="微軟正黑體" charset="0"/>
                      <a:ea typeface="微軟正黑體" charset="0"/>
                      <a:cs typeface="微軟正黑體" charset="0"/>
                    </a:defRPr>
                  </a:lvl7pPr>
                  <a:lvl8pPr marL="3429000" indent="-228600" defTabSz="44926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tabLst>
                      <a:tab pos="0" algn="l"/>
                      <a:tab pos="914400" algn="l"/>
                      <a:tab pos="1828800" algn="l"/>
                      <a:tab pos="2743200" algn="l"/>
                      <a:tab pos="3657600" algn="l"/>
                      <a:tab pos="4572000" algn="l"/>
                      <a:tab pos="5486400" algn="l"/>
                      <a:tab pos="6400800" algn="l"/>
                      <a:tab pos="7315200" algn="l"/>
                      <a:tab pos="8229600" algn="l"/>
                      <a:tab pos="9144000" algn="l"/>
                      <a:tab pos="10058400" algn="l"/>
                    </a:tabLst>
                    <a:defRPr kumimoji="1">
                      <a:solidFill>
                        <a:schemeClr val="tx1"/>
                      </a:solidFill>
                      <a:latin typeface="微軟正黑體" charset="0"/>
                      <a:ea typeface="微軟正黑體" charset="0"/>
                      <a:cs typeface="微軟正黑體" charset="0"/>
                    </a:defRPr>
                  </a:lvl8pPr>
                  <a:lvl9pPr marL="3886200" indent="-228600" defTabSz="44926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tabLst>
                      <a:tab pos="0" algn="l"/>
                      <a:tab pos="914400" algn="l"/>
                      <a:tab pos="1828800" algn="l"/>
                      <a:tab pos="2743200" algn="l"/>
                      <a:tab pos="3657600" algn="l"/>
                      <a:tab pos="4572000" algn="l"/>
                      <a:tab pos="5486400" algn="l"/>
                      <a:tab pos="6400800" algn="l"/>
                      <a:tab pos="7315200" algn="l"/>
                      <a:tab pos="8229600" algn="l"/>
                      <a:tab pos="9144000" algn="l"/>
                      <a:tab pos="10058400" algn="l"/>
                    </a:tabLst>
                    <a:defRPr kumimoji="1">
                      <a:solidFill>
                        <a:schemeClr val="tx1"/>
                      </a:solidFill>
                      <a:latin typeface="微軟正黑體" charset="0"/>
                      <a:ea typeface="微軟正黑體" charset="0"/>
                      <a:cs typeface="微軟正黑體" charset="0"/>
                    </a:defRPr>
                  </a:lvl9pPr>
                </a:lstStyle>
                <a:p>
                  <a:pPr eaLnBrk="1" hangingPunct="1">
                    <a:buClr>
                      <a:srgbClr val="000000"/>
                    </a:buClr>
                    <a:buSzPct val="100000"/>
                    <a:buFont typeface="Times New Roman" charset="0"/>
                    <a:buNone/>
                  </a:pPr>
                  <a:r>
                    <a:rPr kumimoji="0" lang="en-US" altLang="zh-TW" sz="1200">
                      <a:solidFill>
                        <a:srgbClr val="000000"/>
                      </a:solidFill>
                      <a:latin typeface="標楷體" charset="0"/>
                    </a:rPr>
                    <a:t></a:t>
                  </a:r>
                </a:p>
              </p:txBody>
            </p:sp>
            <p:sp>
              <p:nvSpPr>
                <p:cNvPr id="30753" name="Text Box 31"/>
                <p:cNvSpPr txBox="1">
                  <a:spLocks noChangeArrowheads="1"/>
                </p:cNvSpPr>
                <p:nvPr>
                  <p:custDataLst>
                    <p:tags r:id="rId8"/>
                  </p:custDataLst>
                </p:nvPr>
              </p:nvSpPr>
              <p:spPr bwMode="auto">
                <a:xfrm>
                  <a:off x="2755" y="1494"/>
                  <a:ext cx="185" cy="30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lIns="90000" tIns="46800" rIns="90000" bIns="46800"/>
                <a:lstStyle>
                  <a:lvl1pPr defTabSz="449263" eaLnBrk="0" hangingPunct="0">
                    <a:tabLst>
                      <a:tab pos="0" algn="l"/>
                      <a:tab pos="914400" algn="l"/>
                      <a:tab pos="1828800" algn="l"/>
                      <a:tab pos="2743200" algn="l"/>
                      <a:tab pos="3657600" algn="l"/>
                      <a:tab pos="4572000" algn="l"/>
                      <a:tab pos="5486400" algn="l"/>
                      <a:tab pos="6400800" algn="l"/>
                      <a:tab pos="7315200" algn="l"/>
                      <a:tab pos="8229600" algn="l"/>
                      <a:tab pos="9144000" algn="l"/>
                      <a:tab pos="10058400" algn="l"/>
                    </a:tabLst>
                    <a:defRPr kumimoji="1">
                      <a:solidFill>
                        <a:schemeClr val="tx1"/>
                      </a:solidFill>
                      <a:latin typeface="微軟正黑體" charset="0"/>
                      <a:ea typeface="微軟正黑體" charset="0"/>
                      <a:cs typeface="微軟正黑體" charset="0"/>
                    </a:defRPr>
                  </a:lvl1pPr>
                  <a:lvl2pPr marL="742950" indent="-285750" defTabSz="449263" eaLnBrk="0" hangingPunct="0">
                    <a:tabLst>
                      <a:tab pos="0" algn="l"/>
                      <a:tab pos="914400" algn="l"/>
                      <a:tab pos="1828800" algn="l"/>
                      <a:tab pos="2743200" algn="l"/>
                      <a:tab pos="3657600" algn="l"/>
                      <a:tab pos="4572000" algn="l"/>
                      <a:tab pos="5486400" algn="l"/>
                      <a:tab pos="6400800" algn="l"/>
                      <a:tab pos="7315200" algn="l"/>
                      <a:tab pos="8229600" algn="l"/>
                      <a:tab pos="9144000" algn="l"/>
                      <a:tab pos="10058400" algn="l"/>
                    </a:tabLst>
                    <a:defRPr kumimoji="1">
                      <a:solidFill>
                        <a:schemeClr val="tx1"/>
                      </a:solidFill>
                      <a:latin typeface="微軟正黑體" charset="0"/>
                      <a:ea typeface="微軟正黑體" charset="0"/>
                      <a:cs typeface="微軟正黑體" charset="0"/>
                    </a:defRPr>
                  </a:lvl2pPr>
                  <a:lvl3pPr marL="1143000" indent="-228600" defTabSz="449263" eaLnBrk="0" hangingPunct="0">
                    <a:tabLst>
                      <a:tab pos="0" algn="l"/>
                      <a:tab pos="914400" algn="l"/>
                      <a:tab pos="1828800" algn="l"/>
                      <a:tab pos="2743200" algn="l"/>
                      <a:tab pos="3657600" algn="l"/>
                      <a:tab pos="4572000" algn="l"/>
                      <a:tab pos="5486400" algn="l"/>
                      <a:tab pos="6400800" algn="l"/>
                      <a:tab pos="7315200" algn="l"/>
                      <a:tab pos="8229600" algn="l"/>
                      <a:tab pos="9144000" algn="l"/>
                      <a:tab pos="10058400" algn="l"/>
                    </a:tabLst>
                    <a:defRPr kumimoji="1">
                      <a:solidFill>
                        <a:schemeClr val="tx1"/>
                      </a:solidFill>
                      <a:latin typeface="微軟正黑體" charset="0"/>
                      <a:ea typeface="微軟正黑體" charset="0"/>
                      <a:cs typeface="微軟正黑體" charset="0"/>
                    </a:defRPr>
                  </a:lvl3pPr>
                  <a:lvl4pPr marL="1600200" indent="-228600" defTabSz="449263" eaLnBrk="0" hangingPunct="0">
                    <a:tabLst>
                      <a:tab pos="0" algn="l"/>
                      <a:tab pos="914400" algn="l"/>
                      <a:tab pos="1828800" algn="l"/>
                      <a:tab pos="2743200" algn="l"/>
                      <a:tab pos="3657600" algn="l"/>
                      <a:tab pos="4572000" algn="l"/>
                      <a:tab pos="5486400" algn="l"/>
                      <a:tab pos="6400800" algn="l"/>
                      <a:tab pos="7315200" algn="l"/>
                      <a:tab pos="8229600" algn="l"/>
                      <a:tab pos="9144000" algn="l"/>
                      <a:tab pos="10058400" algn="l"/>
                    </a:tabLst>
                    <a:defRPr kumimoji="1">
                      <a:solidFill>
                        <a:schemeClr val="tx1"/>
                      </a:solidFill>
                      <a:latin typeface="微軟正黑體" charset="0"/>
                      <a:ea typeface="微軟正黑體" charset="0"/>
                      <a:cs typeface="微軟正黑體" charset="0"/>
                    </a:defRPr>
                  </a:lvl4pPr>
                  <a:lvl5pPr marL="2057400" indent="-228600" defTabSz="449263" eaLnBrk="0" hangingPunct="0">
                    <a:tabLst>
                      <a:tab pos="0" algn="l"/>
                      <a:tab pos="914400" algn="l"/>
                      <a:tab pos="1828800" algn="l"/>
                      <a:tab pos="2743200" algn="l"/>
                      <a:tab pos="3657600" algn="l"/>
                      <a:tab pos="4572000" algn="l"/>
                      <a:tab pos="5486400" algn="l"/>
                      <a:tab pos="6400800" algn="l"/>
                      <a:tab pos="7315200" algn="l"/>
                      <a:tab pos="8229600" algn="l"/>
                      <a:tab pos="9144000" algn="l"/>
                      <a:tab pos="10058400" algn="l"/>
                    </a:tabLst>
                    <a:defRPr kumimoji="1">
                      <a:solidFill>
                        <a:schemeClr val="tx1"/>
                      </a:solidFill>
                      <a:latin typeface="微軟正黑體" charset="0"/>
                      <a:ea typeface="微軟正黑體" charset="0"/>
                      <a:cs typeface="微軟正黑體" charset="0"/>
                    </a:defRPr>
                  </a:lvl5pPr>
                  <a:lvl6pPr marL="2514600" indent="-228600" defTabSz="44926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tabLst>
                      <a:tab pos="0" algn="l"/>
                      <a:tab pos="914400" algn="l"/>
                      <a:tab pos="1828800" algn="l"/>
                      <a:tab pos="2743200" algn="l"/>
                      <a:tab pos="3657600" algn="l"/>
                      <a:tab pos="4572000" algn="l"/>
                      <a:tab pos="5486400" algn="l"/>
                      <a:tab pos="6400800" algn="l"/>
                      <a:tab pos="7315200" algn="l"/>
                      <a:tab pos="8229600" algn="l"/>
                      <a:tab pos="9144000" algn="l"/>
                      <a:tab pos="10058400" algn="l"/>
                    </a:tabLst>
                    <a:defRPr kumimoji="1">
                      <a:solidFill>
                        <a:schemeClr val="tx1"/>
                      </a:solidFill>
                      <a:latin typeface="微軟正黑體" charset="0"/>
                      <a:ea typeface="微軟正黑體" charset="0"/>
                      <a:cs typeface="微軟正黑體" charset="0"/>
                    </a:defRPr>
                  </a:lvl6pPr>
                  <a:lvl7pPr marL="2971800" indent="-228600" defTabSz="44926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tabLst>
                      <a:tab pos="0" algn="l"/>
                      <a:tab pos="914400" algn="l"/>
                      <a:tab pos="1828800" algn="l"/>
                      <a:tab pos="2743200" algn="l"/>
                      <a:tab pos="3657600" algn="l"/>
                      <a:tab pos="4572000" algn="l"/>
                      <a:tab pos="5486400" algn="l"/>
                      <a:tab pos="6400800" algn="l"/>
                      <a:tab pos="7315200" algn="l"/>
                      <a:tab pos="8229600" algn="l"/>
                      <a:tab pos="9144000" algn="l"/>
                      <a:tab pos="10058400" algn="l"/>
                    </a:tabLst>
                    <a:defRPr kumimoji="1">
                      <a:solidFill>
                        <a:schemeClr val="tx1"/>
                      </a:solidFill>
                      <a:latin typeface="微軟正黑體" charset="0"/>
                      <a:ea typeface="微軟正黑體" charset="0"/>
                      <a:cs typeface="微軟正黑體" charset="0"/>
                    </a:defRPr>
                  </a:lvl7pPr>
                  <a:lvl8pPr marL="3429000" indent="-228600" defTabSz="44926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tabLst>
                      <a:tab pos="0" algn="l"/>
                      <a:tab pos="914400" algn="l"/>
                      <a:tab pos="1828800" algn="l"/>
                      <a:tab pos="2743200" algn="l"/>
                      <a:tab pos="3657600" algn="l"/>
                      <a:tab pos="4572000" algn="l"/>
                      <a:tab pos="5486400" algn="l"/>
                      <a:tab pos="6400800" algn="l"/>
                      <a:tab pos="7315200" algn="l"/>
                      <a:tab pos="8229600" algn="l"/>
                      <a:tab pos="9144000" algn="l"/>
                      <a:tab pos="10058400" algn="l"/>
                    </a:tabLst>
                    <a:defRPr kumimoji="1">
                      <a:solidFill>
                        <a:schemeClr val="tx1"/>
                      </a:solidFill>
                      <a:latin typeface="微軟正黑體" charset="0"/>
                      <a:ea typeface="微軟正黑體" charset="0"/>
                      <a:cs typeface="微軟正黑體" charset="0"/>
                    </a:defRPr>
                  </a:lvl8pPr>
                  <a:lvl9pPr marL="3886200" indent="-228600" defTabSz="44926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tabLst>
                      <a:tab pos="0" algn="l"/>
                      <a:tab pos="914400" algn="l"/>
                      <a:tab pos="1828800" algn="l"/>
                      <a:tab pos="2743200" algn="l"/>
                      <a:tab pos="3657600" algn="l"/>
                      <a:tab pos="4572000" algn="l"/>
                      <a:tab pos="5486400" algn="l"/>
                      <a:tab pos="6400800" algn="l"/>
                      <a:tab pos="7315200" algn="l"/>
                      <a:tab pos="8229600" algn="l"/>
                      <a:tab pos="9144000" algn="l"/>
                      <a:tab pos="10058400" algn="l"/>
                    </a:tabLst>
                    <a:defRPr kumimoji="1">
                      <a:solidFill>
                        <a:schemeClr val="tx1"/>
                      </a:solidFill>
                      <a:latin typeface="微軟正黑體" charset="0"/>
                      <a:ea typeface="微軟正黑體" charset="0"/>
                      <a:cs typeface="微軟正黑體" charset="0"/>
                    </a:defRPr>
                  </a:lvl9pPr>
                </a:lstStyle>
                <a:p>
                  <a:pPr eaLnBrk="1" hangingPunct="1">
                    <a:buClr>
                      <a:srgbClr val="000000"/>
                    </a:buClr>
                    <a:buSzPct val="100000"/>
                    <a:buFont typeface="Times New Roman" charset="0"/>
                    <a:buNone/>
                  </a:pPr>
                  <a:r>
                    <a:rPr kumimoji="0" lang="en-US" altLang="zh-TW" sz="1200">
                      <a:solidFill>
                        <a:srgbClr val="000000"/>
                      </a:solidFill>
                      <a:latin typeface="標楷體" charset="0"/>
                    </a:rPr>
                    <a:t></a:t>
                  </a:r>
                </a:p>
              </p:txBody>
            </p:sp>
            <p:sp>
              <p:nvSpPr>
                <p:cNvPr id="30754" name="Text Box 32"/>
                <p:cNvSpPr txBox="1">
                  <a:spLocks noChangeArrowheads="1"/>
                </p:cNvSpPr>
                <p:nvPr>
                  <p:custDataLst>
                    <p:tags r:id="rId9"/>
                  </p:custDataLst>
                </p:nvPr>
              </p:nvSpPr>
              <p:spPr bwMode="auto">
                <a:xfrm>
                  <a:off x="3664" y="1730"/>
                  <a:ext cx="185" cy="30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lIns="90000" tIns="46800" rIns="90000" bIns="46800"/>
                <a:lstStyle>
                  <a:lvl1pPr defTabSz="449263" eaLnBrk="0" hangingPunct="0">
                    <a:tabLst>
                      <a:tab pos="0" algn="l"/>
                      <a:tab pos="914400" algn="l"/>
                      <a:tab pos="1828800" algn="l"/>
                      <a:tab pos="2743200" algn="l"/>
                      <a:tab pos="3657600" algn="l"/>
                      <a:tab pos="4572000" algn="l"/>
                      <a:tab pos="5486400" algn="l"/>
                      <a:tab pos="6400800" algn="l"/>
                      <a:tab pos="7315200" algn="l"/>
                      <a:tab pos="8229600" algn="l"/>
                      <a:tab pos="9144000" algn="l"/>
                      <a:tab pos="10058400" algn="l"/>
                    </a:tabLst>
                    <a:defRPr kumimoji="1">
                      <a:solidFill>
                        <a:schemeClr val="tx1"/>
                      </a:solidFill>
                      <a:latin typeface="微軟正黑體" charset="0"/>
                      <a:ea typeface="微軟正黑體" charset="0"/>
                      <a:cs typeface="微軟正黑體" charset="0"/>
                    </a:defRPr>
                  </a:lvl1pPr>
                  <a:lvl2pPr marL="742950" indent="-285750" defTabSz="449263" eaLnBrk="0" hangingPunct="0">
                    <a:tabLst>
                      <a:tab pos="0" algn="l"/>
                      <a:tab pos="914400" algn="l"/>
                      <a:tab pos="1828800" algn="l"/>
                      <a:tab pos="2743200" algn="l"/>
                      <a:tab pos="3657600" algn="l"/>
                      <a:tab pos="4572000" algn="l"/>
                      <a:tab pos="5486400" algn="l"/>
                      <a:tab pos="6400800" algn="l"/>
                      <a:tab pos="7315200" algn="l"/>
                      <a:tab pos="8229600" algn="l"/>
                      <a:tab pos="9144000" algn="l"/>
                      <a:tab pos="10058400" algn="l"/>
                    </a:tabLst>
                    <a:defRPr kumimoji="1">
                      <a:solidFill>
                        <a:schemeClr val="tx1"/>
                      </a:solidFill>
                      <a:latin typeface="微軟正黑體" charset="0"/>
                      <a:ea typeface="微軟正黑體" charset="0"/>
                      <a:cs typeface="微軟正黑體" charset="0"/>
                    </a:defRPr>
                  </a:lvl2pPr>
                  <a:lvl3pPr marL="1143000" indent="-228600" defTabSz="449263" eaLnBrk="0" hangingPunct="0">
                    <a:tabLst>
                      <a:tab pos="0" algn="l"/>
                      <a:tab pos="914400" algn="l"/>
                      <a:tab pos="1828800" algn="l"/>
                      <a:tab pos="2743200" algn="l"/>
                      <a:tab pos="3657600" algn="l"/>
                      <a:tab pos="4572000" algn="l"/>
                      <a:tab pos="5486400" algn="l"/>
                      <a:tab pos="6400800" algn="l"/>
                      <a:tab pos="7315200" algn="l"/>
                      <a:tab pos="8229600" algn="l"/>
                      <a:tab pos="9144000" algn="l"/>
                      <a:tab pos="10058400" algn="l"/>
                    </a:tabLst>
                    <a:defRPr kumimoji="1">
                      <a:solidFill>
                        <a:schemeClr val="tx1"/>
                      </a:solidFill>
                      <a:latin typeface="微軟正黑體" charset="0"/>
                      <a:ea typeface="微軟正黑體" charset="0"/>
                      <a:cs typeface="微軟正黑體" charset="0"/>
                    </a:defRPr>
                  </a:lvl3pPr>
                  <a:lvl4pPr marL="1600200" indent="-228600" defTabSz="449263" eaLnBrk="0" hangingPunct="0">
                    <a:tabLst>
                      <a:tab pos="0" algn="l"/>
                      <a:tab pos="914400" algn="l"/>
                      <a:tab pos="1828800" algn="l"/>
                      <a:tab pos="2743200" algn="l"/>
                      <a:tab pos="3657600" algn="l"/>
                      <a:tab pos="4572000" algn="l"/>
                      <a:tab pos="5486400" algn="l"/>
                      <a:tab pos="6400800" algn="l"/>
                      <a:tab pos="7315200" algn="l"/>
                      <a:tab pos="8229600" algn="l"/>
                      <a:tab pos="9144000" algn="l"/>
                      <a:tab pos="10058400" algn="l"/>
                    </a:tabLst>
                    <a:defRPr kumimoji="1">
                      <a:solidFill>
                        <a:schemeClr val="tx1"/>
                      </a:solidFill>
                      <a:latin typeface="微軟正黑體" charset="0"/>
                      <a:ea typeface="微軟正黑體" charset="0"/>
                      <a:cs typeface="微軟正黑體" charset="0"/>
                    </a:defRPr>
                  </a:lvl4pPr>
                  <a:lvl5pPr marL="2057400" indent="-228600" defTabSz="449263" eaLnBrk="0" hangingPunct="0">
                    <a:tabLst>
                      <a:tab pos="0" algn="l"/>
                      <a:tab pos="914400" algn="l"/>
                      <a:tab pos="1828800" algn="l"/>
                      <a:tab pos="2743200" algn="l"/>
                      <a:tab pos="3657600" algn="l"/>
                      <a:tab pos="4572000" algn="l"/>
                      <a:tab pos="5486400" algn="l"/>
                      <a:tab pos="6400800" algn="l"/>
                      <a:tab pos="7315200" algn="l"/>
                      <a:tab pos="8229600" algn="l"/>
                      <a:tab pos="9144000" algn="l"/>
                      <a:tab pos="10058400" algn="l"/>
                    </a:tabLst>
                    <a:defRPr kumimoji="1">
                      <a:solidFill>
                        <a:schemeClr val="tx1"/>
                      </a:solidFill>
                      <a:latin typeface="微軟正黑體" charset="0"/>
                      <a:ea typeface="微軟正黑體" charset="0"/>
                      <a:cs typeface="微軟正黑體" charset="0"/>
                    </a:defRPr>
                  </a:lvl5pPr>
                  <a:lvl6pPr marL="2514600" indent="-228600" defTabSz="44926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tabLst>
                      <a:tab pos="0" algn="l"/>
                      <a:tab pos="914400" algn="l"/>
                      <a:tab pos="1828800" algn="l"/>
                      <a:tab pos="2743200" algn="l"/>
                      <a:tab pos="3657600" algn="l"/>
                      <a:tab pos="4572000" algn="l"/>
                      <a:tab pos="5486400" algn="l"/>
                      <a:tab pos="6400800" algn="l"/>
                      <a:tab pos="7315200" algn="l"/>
                      <a:tab pos="8229600" algn="l"/>
                      <a:tab pos="9144000" algn="l"/>
                      <a:tab pos="10058400" algn="l"/>
                    </a:tabLst>
                    <a:defRPr kumimoji="1">
                      <a:solidFill>
                        <a:schemeClr val="tx1"/>
                      </a:solidFill>
                      <a:latin typeface="微軟正黑體" charset="0"/>
                      <a:ea typeface="微軟正黑體" charset="0"/>
                      <a:cs typeface="微軟正黑體" charset="0"/>
                    </a:defRPr>
                  </a:lvl6pPr>
                  <a:lvl7pPr marL="2971800" indent="-228600" defTabSz="44926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tabLst>
                      <a:tab pos="0" algn="l"/>
                      <a:tab pos="914400" algn="l"/>
                      <a:tab pos="1828800" algn="l"/>
                      <a:tab pos="2743200" algn="l"/>
                      <a:tab pos="3657600" algn="l"/>
                      <a:tab pos="4572000" algn="l"/>
                      <a:tab pos="5486400" algn="l"/>
                      <a:tab pos="6400800" algn="l"/>
                      <a:tab pos="7315200" algn="l"/>
                      <a:tab pos="8229600" algn="l"/>
                      <a:tab pos="9144000" algn="l"/>
                      <a:tab pos="10058400" algn="l"/>
                    </a:tabLst>
                    <a:defRPr kumimoji="1">
                      <a:solidFill>
                        <a:schemeClr val="tx1"/>
                      </a:solidFill>
                      <a:latin typeface="微軟正黑體" charset="0"/>
                      <a:ea typeface="微軟正黑體" charset="0"/>
                      <a:cs typeface="微軟正黑體" charset="0"/>
                    </a:defRPr>
                  </a:lvl7pPr>
                  <a:lvl8pPr marL="3429000" indent="-228600" defTabSz="44926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tabLst>
                      <a:tab pos="0" algn="l"/>
                      <a:tab pos="914400" algn="l"/>
                      <a:tab pos="1828800" algn="l"/>
                      <a:tab pos="2743200" algn="l"/>
                      <a:tab pos="3657600" algn="l"/>
                      <a:tab pos="4572000" algn="l"/>
                      <a:tab pos="5486400" algn="l"/>
                      <a:tab pos="6400800" algn="l"/>
                      <a:tab pos="7315200" algn="l"/>
                      <a:tab pos="8229600" algn="l"/>
                      <a:tab pos="9144000" algn="l"/>
                      <a:tab pos="10058400" algn="l"/>
                    </a:tabLst>
                    <a:defRPr kumimoji="1">
                      <a:solidFill>
                        <a:schemeClr val="tx1"/>
                      </a:solidFill>
                      <a:latin typeface="微軟正黑體" charset="0"/>
                      <a:ea typeface="微軟正黑體" charset="0"/>
                      <a:cs typeface="微軟正黑體" charset="0"/>
                    </a:defRPr>
                  </a:lvl8pPr>
                  <a:lvl9pPr marL="3886200" indent="-228600" defTabSz="44926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tabLst>
                      <a:tab pos="0" algn="l"/>
                      <a:tab pos="914400" algn="l"/>
                      <a:tab pos="1828800" algn="l"/>
                      <a:tab pos="2743200" algn="l"/>
                      <a:tab pos="3657600" algn="l"/>
                      <a:tab pos="4572000" algn="l"/>
                      <a:tab pos="5486400" algn="l"/>
                      <a:tab pos="6400800" algn="l"/>
                      <a:tab pos="7315200" algn="l"/>
                      <a:tab pos="8229600" algn="l"/>
                      <a:tab pos="9144000" algn="l"/>
                      <a:tab pos="10058400" algn="l"/>
                    </a:tabLst>
                    <a:defRPr kumimoji="1">
                      <a:solidFill>
                        <a:schemeClr val="tx1"/>
                      </a:solidFill>
                      <a:latin typeface="微軟正黑體" charset="0"/>
                      <a:ea typeface="微軟正黑體" charset="0"/>
                      <a:cs typeface="微軟正黑體" charset="0"/>
                    </a:defRPr>
                  </a:lvl9pPr>
                </a:lstStyle>
                <a:p>
                  <a:pPr eaLnBrk="1" hangingPunct="1">
                    <a:buClr>
                      <a:srgbClr val="000000"/>
                    </a:buClr>
                    <a:buSzPct val="100000"/>
                    <a:buFont typeface="Times New Roman" charset="0"/>
                    <a:buNone/>
                  </a:pPr>
                  <a:r>
                    <a:rPr kumimoji="0" lang="en-US" altLang="zh-TW" sz="1200">
                      <a:solidFill>
                        <a:srgbClr val="000000"/>
                      </a:solidFill>
                      <a:latin typeface="標楷體" charset="0"/>
                    </a:rPr>
                    <a:t></a:t>
                  </a:r>
                </a:p>
              </p:txBody>
            </p:sp>
            <p:sp>
              <p:nvSpPr>
                <p:cNvPr id="30755" name="Text Box 33"/>
                <p:cNvSpPr txBox="1">
                  <a:spLocks noChangeArrowheads="1"/>
                </p:cNvSpPr>
                <p:nvPr>
                  <p:custDataLst>
                    <p:tags r:id="rId10"/>
                  </p:custDataLst>
                </p:nvPr>
              </p:nvSpPr>
              <p:spPr bwMode="auto">
                <a:xfrm>
                  <a:off x="2910" y="1456"/>
                  <a:ext cx="185" cy="30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lIns="90000" tIns="46800" rIns="90000" bIns="46800"/>
                <a:lstStyle>
                  <a:lvl1pPr defTabSz="449263" eaLnBrk="0" hangingPunct="0">
                    <a:tabLst>
                      <a:tab pos="0" algn="l"/>
                      <a:tab pos="914400" algn="l"/>
                      <a:tab pos="1828800" algn="l"/>
                      <a:tab pos="2743200" algn="l"/>
                      <a:tab pos="3657600" algn="l"/>
                      <a:tab pos="4572000" algn="l"/>
                      <a:tab pos="5486400" algn="l"/>
                      <a:tab pos="6400800" algn="l"/>
                      <a:tab pos="7315200" algn="l"/>
                      <a:tab pos="8229600" algn="l"/>
                      <a:tab pos="9144000" algn="l"/>
                      <a:tab pos="10058400" algn="l"/>
                    </a:tabLst>
                    <a:defRPr kumimoji="1">
                      <a:solidFill>
                        <a:schemeClr val="tx1"/>
                      </a:solidFill>
                      <a:latin typeface="微軟正黑體" charset="0"/>
                      <a:ea typeface="微軟正黑體" charset="0"/>
                      <a:cs typeface="微軟正黑體" charset="0"/>
                    </a:defRPr>
                  </a:lvl1pPr>
                  <a:lvl2pPr marL="742950" indent="-285750" defTabSz="449263" eaLnBrk="0" hangingPunct="0">
                    <a:tabLst>
                      <a:tab pos="0" algn="l"/>
                      <a:tab pos="914400" algn="l"/>
                      <a:tab pos="1828800" algn="l"/>
                      <a:tab pos="2743200" algn="l"/>
                      <a:tab pos="3657600" algn="l"/>
                      <a:tab pos="4572000" algn="l"/>
                      <a:tab pos="5486400" algn="l"/>
                      <a:tab pos="6400800" algn="l"/>
                      <a:tab pos="7315200" algn="l"/>
                      <a:tab pos="8229600" algn="l"/>
                      <a:tab pos="9144000" algn="l"/>
                      <a:tab pos="10058400" algn="l"/>
                    </a:tabLst>
                    <a:defRPr kumimoji="1">
                      <a:solidFill>
                        <a:schemeClr val="tx1"/>
                      </a:solidFill>
                      <a:latin typeface="微軟正黑體" charset="0"/>
                      <a:ea typeface="微軟正黑體" charset="0"/>
                      <a:cs typeface="微軟正黑體" charset="0"/>
                    </a:defRPr>
                  </a:lvl2pPr>
                  <a:lvl3pPr marL="1143000" indent="-228600" defTabSz="449263" eaLnBrk="0" hangingPunct="0">
                    <a:tabLst>
                      <a:tab pos="0" algn="l"/>
                      <a:tab pos="914400" algn="l"/>
                      <a:tab pos="1828800" algn="l"/>
                      <a:tab pos="2743200" algn="l"/>
                      <a:tab pos="3657600" algn="l"/>
                      <a:tab pos="4572000" algn="l"/>
                      <a:tab pos="5486400" algn="l"/>
                      <a:tab pos="6400800" algn="l"/>
                      <a:tab pos="7315200" algn="l"/>
                      <a:tab pos="8229600" algn="l"/>
                      <a:tab pos="9144000" algn="l"/>
                      <a:tab pos="10058400" algn="l"/>
                    </a:tabLst>
                    <a:defRPr kumimoji="1">
                      <a:solidFill>
                        <a:schemeClr val="tx1"/>
                      </a:solidFill>
                      <a:latin typeface="微軟正黑體" charset="0"/>
                      <a:ea typeface="微軟正黑體" charset="0"/>
                      <a:cs typeface="微軟正黑體" charset="0"/>
                    </a:defRPr>
                  </a:lvl3pPr>
                  <a:lvl4pPr marL="1600200" indent="-228600" defTabSz="449263" eaLnBrk="0" hangingPunct="0">
                    <a:tabLst>
                      <a:tab pos="0" algn="l"/>
                      <a:tab pos="914400" algn="l"/>
                      <a:tab pos="1828800" algn="l"/>
                      <a:tab pos="2743200" algn="l"/>
                      <a:tab pos="3657600" algn="l"/>
                      <a:tab pos="4572000" algn="l"/>
                      <a:tab pos="5486400" algn="l"/>
                      <a:tab pos="6400800" algn="l"/>
                      <a:tab pos="7315200" algn="l"/>
                      <a:tab pos="8229600" algn="l"/>
                      <a:tab pos="9144000" algn="l"/>
                      <a:tab pos="10058400" algn="l"/>
                    </a:tabLst>
                    <a:defRPr kumimoji="1">
                      <a:solidFill>
                        <a:schemeClr val="tx1"/>
                      </a:solidFill>
                      <a:latin typeface="微軟正黑體" charset="0"/>
                      <a:ea typeface="微軟正黑體" charset="0"/>
                      <a:cs typeface="微軟正黑體" charset="0"/>
                    </a:defRPr>
                  </a:lvl4pPr>
                  <a:lvl5pPr marL="2057400" indent="-228600" defTabSz="449263" eaLnBrk="0" hangingPunct="0">
                    <a:tabLst>
                      <a:tab pos="0" algn="l"/>
                      <a:tab pos="914400" algn="l"/>
                      <a:tab pos="1828800" algn="l"/>
                      <a:tab pos="2743200" algn="l"/>
                      <a:tab pos="3657600" algn="l"/>
                      <a:tab pos="4572000" algn="l"/>
                      <a:tab pos="5486400" algn="l"/>
                      <a:tab pos="6400800" algn="l"/>
                      <a:tab pos="7315200" algn="l"/>
                      <a:tab pos="8229600" algn="l"/>
                      <a:tab pos="9144000" algn="l"/>
                      <a:tab pos="10058400" algn="l"/>
                    </a:tabLst>
                    <a:defRPr kumimoji="1">
                      <a:solidFill>
                        <a:schemeClr val="tx1"/>
                      </a:solidFill>
                      <a:latin typeface="微軟正黑體" charset="0"/>
                      <a:ea typeface="微軟正黑體" charset="0"/>
                      <a:cs typeface="微軟正黑體" charset="0"/>
                    </a:defRPr>
                  </a:lvl5pPr>
                  <a:lvl6pPr marL="2514600" indent="-228600" defTabSz="44926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tabLst>
                      <a:tab pos="0" algn="l"/>
                      <a:tab pos="914400" algn="l"/>
                      <a:tab pos="1828800" algn="l"/>
                      <a:tab pos="2743200" algn="l"/>
                      <a:tab pos="3657600" algn="l"/>
                      <a:tab pos="4572000" algn="l"/>
                      <a:tab pos="5486400" algn="l"/>
                      <a:tab pos="6400800" algn="l"/>
                      <a:tab pos="7315200" algn="l"/>
                      <a:tab pos="8229600" algn="l"/>
                      <a:tab pos="9144000" algn="l"/>
                      <a:tab pos="10058400" algn="l"/>
                    </a:tabLst>
                    <a:defRPr kumimoji="1">
                      <a:solidFill>
                        <a:schemeClr val="tx1"/>
                      </a:solidFill>
                      <a:latin typeface="微軟正黑體" charset="0"/>
                      <a:ea typeface="微軟正黑體" charset="0"/>
                      <a:cs typeface="微軟正黑體" charset="0"/>
                    </a:defRPr>
                  </a:lvl6pPr>
                  <a:lvl7pPr marL="2971800" indent="-228600" defTabSz="44926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tabLst>
                      <a:tab pos="0" algn="l"/>
                      <a:tab pos="914400" algn="l"/>
                      <a:tab pos="1828800" algn="l"/>
                      <a:tab pos="2743200" algn="l"/>
                      <a:tab pos="3657600" algn="l"/>
                      <a:tab pos="4572000" algn="l"/>
                      <a:tab pos="5486400" algn="l"/>
                      <a:tab pos="6400800" algn="l"/>
                      <a:tab pos="7315200" algn="l"/>
                      <a:tab pos="8229600" algn="l"/>
                      <a:tab pos="9144000" algn="l"/>
                      <a:tab pos="10058400" algn="l"/>
                    </a:tabLst>
                    <a:defRPr kumimoji="1">
                      <a:solidFill>
                        <a:schemeClr val="tx1"/>
                      </a:solidFill>
                      <a:latin typeface="微軟正黑體" charset="0"/>
                      <a:ea typeface="微軟正黑體" charset="0"/>
                      <a:cs typeface="微軟正黑體" charset="0"/>
                    </a:defRPr>
                  </a:lvl7pPr>
                  <a:lvl8pPr marL="3429000" indent="-228600" defTabSz="44926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tabLst>
                      <a:tab pos="0" algn="l"/>
                      <a:tab pos="914400" algn="l"/>
                      <a:tab pos="1828800" algn="l"/>
                      <a:tab pos="2743200" algn="l"/>
                      <a:tab pos="3657600" algn="l"/>
                      <a:tab pos="4572000" algn="l"/>
                      <a:tab pos="5486400" algn="l"/>
                      <a:tab pos="6400800" algn="l"/>
                      <a:tab pos="7315200" algn="l"/>
                      <a:tab pos="8229600" algn="l"/>
                      <a:tab pos="9144000" algn="l"/>
                      <a:tab pos="10058400" algn="l"/>
                    </a:tabLst>
                    <a:defRPr kumimoji="1">
                      <a:solidFill>
                        <a:schemeClr val="tx1"/>
                      </a:solidFill>
                      <a:latin typeface="微軟正黑體" charset="0"/>
                      <a:ea typeface="微軟正黑體" charset="0"/>
                      <a:cs typeface="微軟正黑體" charset="0"/>
                    </a:defRPr>
                  </a:lvl8pPr>
                  <a:lvl9pPr marL="3886200" indent="-228600" defTabSz="449263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tabLst>
                      <a:tab pos="0" algn="l"/>
                      <a:tab pos="914400" algn="l"/>
                      <a:tab pos="1828800" algn="l"/>
                      <a:tab pos="2743200" algn="l"/>
                      <a:tab pos="3657600" algn="l"/>
                      <a:tab pos="4572000" algn="l"/>
                      <a:tab pos="5486400" algn="l"/>
                      <a:tab pos="6400800" algn="l"/>
                      <a:tab pos="7315200" algn="l"/>
                      <a:tab pos="8229600" algn="l"/>
                      <a:tab pos="9144000" algn="l"/>
                      <a:tab pos="10058400" algn="l"/>
                    </a:tabLst>
                    <a:defRPr kumimoji="1">
                      <a:solidFill>
                        <a:schemeClr val="tx1"/>
                      </a:solidFill>
                      <a:latin typeface="微軟正黑體" charset="0"/>
                      <a:ea typeface="微軟正黑體" charset="0"/>
                      <a:cs typeface="微軟正黑體" charset="0"/>
                    </a:defRPr>
                  </a:lvl9pPr>
                </a:lstStyle>
                <a:p>
                  <a:pPr eaLnBrk="1" hangingPunct="1">
                    <a:buClr>
                      <a:srgbClr val="000000"/>
                    </a:buClr>
                    <a:buSzPct val="100000"/>
                    <a:buFont typeface="Times New Roman" charset="0"/>
                    <a:buNone/>
                  </a:pPr>
                  <a:r>
                    <a:rPr kumimoji="0" lang="en-US" altLang="zh-TW" sz="1200">
                      <a:solidFill>
                        <a:srgbClr val="000000"/>
                      </a:solidFill>
                      <a:latin typeface="標楷體" charset="0"/>
                    </a:rPr>
                    <a:t></a:t>
                  </a:r>
                </a:p>
              </p:txBody>
            </p:sp>
          </p:grpSp>
        </p:grpSp>
        <p:pic>
          <p:nvPicPr>
            <p:cNvPr id="24" name="Picture 15"/>
            <p:cNvPicPr>
              <a:picLocks noChangeAspect="1" noChangeArrowheads="1"/>
            </p:cNvPicPr>
            <p:nvPr>
              <p:custDataLst>
                <p:tags r:id="rId5"/>
              </p:custDataLst>
            </p:nvPr>
          </p:nvPicPr>
          <p:blipFill>
            <a:blip r:embed="rId18" cstate="print"/>
            <a:srcRect/>
            <a:stretch>
              <a:fillRect/>
            </a:stretch>
          </p:blipFill>
          <p:spPr bwMode="auto">
            <a:xfrm>
              <a:off x="1331913" y="1362075"/>
              <a:ext cx="2987675" cy="2335213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</p:grpSp>
      <p:sp>
        <p:nvSpPr>
          <p:cNvPr id="55" name="Rectangle 39"/>
          <p:cNvSpPr>
            <a:spLocks noChangeArrowheads="1"/>
          </p:cNvSpPr>
          <p:nvPr/>
        </p:nvSpPr>
        <p:spPr bwMode="auto">
          <a:xfrm>
            <a:off x="5580112" y="5661248"/>
            <a:ext cx="2448272" cy="402291"/>
          </a:xfrm>
          <a:prstGeom prst="rect">
            <a:avLst/>
          </a:prstGeom>
          <a:solidFill>
            <a:srgbClr val="99CC00"/>
          </a:solidFill>
          <a:ln w="9525">
            <a:noFill/>
            <a:round/>
            <a:headEnd/>
            <a:tailEnd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lIns="90000" tIns="46800" rIns="90000" bIns="46800" anchor="ctr">
            <a:spAutoFit/>
          </a:bodyPr>
          <a:lstStyle/>
          <a:p>
            <a:pPr defTabSz="449263">
              <a:buClr>
                <a:srgbClr val="000000"/>
              </a:buClr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zh-TW" altLang="en-US" sz="20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檢體放置待輸送區</a:t>
            </a:r>
            <a:endParaRPr kumimoji="0" lang="en-US" sz="2000" b="1" dirty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</p:txBody>
      </p:sp>
      <p:grpSp>
        <p:nvGrpSpPr>
          <p:cNvPr id="30737" name="群組 49"/>
          <p:cNvGrpSpPr>
            <a:grpSpLocks/>
          </p:cNvGrpSpPr>
          <p:nvPr/>
        </p:nvGrpSpPr>
        <p:grpSpPr bwMode="auto">
          <a:xfrm>
            <a:off x="1979613" y="3141663"/>
            <a:ext cx="2879725" cy="2357437"/>
            <a:chOff x="1216818" y="1159937"/>
            <a:chExt cx="2360621" cy="1620000"/>
          </a:xfrm>
        </p:grpSpPr>
        <p:pic>
          <p:nvPicPr>
            <p:cNvPr id="52" name="圖片 51"/>
            <p:cNvPicPr>
              <a:picLocks noChangeAspect="1"/>
            </p:cNvPicPr>
            <p:nvPr>
              <p:custDataLst>
                <p:tags r:id="rId3"/>
              </p:custDataLst>
            </p:nvPr>
          </p:nvPicPr>
          <p:blipFill>
            <a:blip r:embed="rId19" cstate="print">
              <a:alphaModFix/>
              <a:lum/>
            </a:blip>
            <a:srcRect/>
            <a:stretch>
              <a:fillRect/>
            </a:stretch>
          </p:blipFill>
          <p:spPr>
            <a:xfrm>
              <a:off x="1216818" y="1159937"/>
              <a:ext cx="2360621" cy="1620000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30747" name="文字方塊 52"/>
            <p:cNvSpPr txBox="1">
              <a:spLocks noChangeArrowheads="1"/>
            </p:cNvSpPr>
            <p:nvPr>
              <p:custDataLst>
                <p:tags r:id="rId4"/>
              </p:custDataLst>
            </p:nvPr>
          </p:nvSpPr>
          <p:spPr bwMode="auto">
            <a:xfrm flipV="1">
              <a:off x="2182792" y="1279507"/>
              <a:ext cx="288000" cy="144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微軟正黑體" charset="0"/>
                  <a:ea typeface="微軟正黑體" charset="0"/>
                  <a:cs typeface="微軟正黑體" charset="0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微軟正黑體" charset="0"/>
                  <a:ea typeface="微軟正黑體" charset="0"/>
                  <a:cs typeface="微軟正黑體" charset="0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微軟正黑體" charset="0"/>
                  <a:ea typeface="微軟正黑體" charset="0"/>
                  <a:cs typeface="微軟正黑體" charset="0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微軟正黑體" charset="0"/>
                  <a:ea typeface="微軟正黑體" charset="0"/>
                  <a:cs typeface="微軟正黑體" charset="0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微軟正黑體" charset="0"/>
                  <a:ea typeface="微軟正黑體" charset="0"/>
                  <a:cs typeface="微軟正黑體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微軟正黑體" charset="0"/>
                  <a:ea typeface="微軟正黑體" charset="0"/>
                  <a:cs typeface="微軟正黑體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微軟正黑體" charset="0"/>
                  <a:ea typeface="微軟正黑體" charset="0"/>
                  <a:cs typeface="微軟正黑體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微軟正黑體" charset="0"/>
                  <a:ea typeface="微軟正黑體" charset="0"/>
                  <a:cs typeface="微軟正黑體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微軟正黑體" charset="0"/>
                  <a:ea typeface="微軟正黑體" charset="0"/>
                  <a:cs typeface="微軟正黑體" charset="0"/>
                </a:defRPr>
              </a:lvl9pPr>
            </a:lstStyle>
            <a:p>
              <a:pPr eaLnBrk="1" hangingPunct="1"/>
              <a:endParaRPr lang="zh-TW" altLang="en-US"/>
            </a:p>
          </p:txBody>
        </p:sp>
      </p:grpSp>
      <p:sp>
        <p:nvSpPr>
          <p:cNvPr id="30738" name="投影片編號版面配置區 46"/>
          <p:cNvSpPr>
            <a:spLocks noGrp="1"/>
          </p:cNvSpPr>
          <p:nvPr>
            <p:ph type="sldNum" sz="quarter" idx="12"/>
          </p:nvPr>
        </p:nvSpPr>
        <p:spPr bwMode="auto">
          <a:xfrm>
            <a:off x="8647113" y="6408738"/>
            <a:ext cx="366712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9pPr>
          </a:lstStyle>
          <a:p>
            <a:pPr eaLnBrk="1" hangingPunct="1"/>
            <a:fld id="{776B32B9-63CF-AC43-968A-42B2D520FB28}" type="slidenum">
              <a:rPr lang="zh-TW" altLang="en-US"/>
              <a:pPr eaLnBrk="1" hangingPunct="1"/>
              <a:t>33</a:t>
            </a:fld>
            <a:endParaRPr lang="zh-TW" altLang="en-US" dirty="0"/>
          </a:p>
        </p:txBody>
      </p:sp>
      <p:sp>
        <p:nvSpPr>
          <p:cNvPr id="37" name="文字方塊 36"/>
          <p:cNvSpPr txBox="1"/>
          <p:nvPr/>
        </p:nvSpPr>
        <p:spPr>
          <a:xfrm>
            <a:off x="683568" y="5661248"/>
            <a:ext cx="4176464" cy="646331"/>
          </a:xfrm>
          <a:prstGeom prst="rect">
            <a:avLst/>
          </a:prstGeom>
          <a:solidFill>
            <a:srgbClr val="92D050"/>
          </a:solidFill>
          <a:ln>
            <a:noFill/>
          </a:ln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 prst="softRound"/>
            <a:contourClr>
              <a:schemeClr val="accent1">
                <a:satMod val="300000"/>
              </a:schemeClr>
            </a:contourClr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zh-TW" altLang="en-US" b="1" dirty="0">
                <a:latin typeface="標楷體" pitchFamily="65" charset="-120"/>
                <a:ea typeface="標楷體" pitchFamily="65" charset="-120"/>
              </a:rPr>
              <a:t>  </a:t>
            </a:r>
            <a:r>
              <a:rPr lang="zh-TW" altLang="en-US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逐筆讀取檢體條碼輸入於</a:t>
            </a:r>
            <a:endParaRPr lang="en-US" altLang="zh-TW" b="1" dirty="0">
              <a:solidFill>
                <a:srgbClr val="FF0000"/>
              </a:solidFill>
              <a:latin typeface="標楷體" pitchFamily="65" charset="-120"/>
              <a:ea typeface="標楷體" pitchFamily="65" charset="-120"/>
            </a:endParaRPr>
          </a:p>
          <a:p>
            <a:pPr>
              <a:defRPr/>
            </a:pPr>
            <a:r>
              <a:rPr lang="zh-TW" altLang="en-US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                  檢體輸送作業系統</a:t>
            </a:r>
          </a:p>
        </p:txBody>
      </p:sp>
      <p:sp>
        <p:nvSpPr>
          <p:cNvPr id="41" name="AutoShape 52"/>
          <p:cNvSpPr>
            <a:spLocks noChangeArrowheads="1"/>
          </p:cNvSpPr>
          <p:nvPr/>
        </p:nvSpPr>
        <p:spPr bwMode="auto">
          <a:xfrm>
            <a:off x="4716016" y="2276872"/>
            <a:ext cx="1871663" cy="1079500"/>
          </a:xfrm>
          <a:prstGeom prst="irregularSeal1">
            <a:avLst/>
          </a:prstGeom>
          <a:solidFill>
            <a:srgbClr val="FFFF00"/>
          </a:solidFill>
          <a:ln>
            <a:headEnd/>
            <a:tailEnd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lIns="90000" tIns="46800" rIns="90000" bIns="46800" anchor="ctr"/>
          <a:lstStyle/>
          <a:p>
            <a:pPr defTabSz="449263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kumimoji="0" lang="zh-TW" altLang="en-US" dirty="0">
                <a:ln w="12700">
                  <a:solidFill>
                    <a:schemeClr val="tx2">
                      <a:lumMod val="50000"/>
                    </a:schemeClr>
                  </a:solidFill>
                  <a:prstDash val="solid"/>
                </a:ln>
                <a:solidFill>
                  <a:srgbClr val="660066"/>
                </a:solidFill>
              </a:rPr>
              <a:t>待輸送</a:t>
            </a:r>
            <a:endParaRPr kumimoji="0" lang="en-US" dirty="0">
              <a:ln w="12700">
                <a:solidFill>
                  <a:schemeClr val="tx2">
                    <a:lumMod val="50000"/>
                  </a:schemeClr>
                </a:solidFill>
                <a:prstDash val="solid"/>
              </a:ln>
              <a:solidFill>
                <a:srgbClr val="660066"/>
              </a:solidFill>
              <a:ea typeface="新細明體" pitchFamily="18" charset="-120"/>
            </a:endParaRPr>
          </a:p>
        </p:txBody>
      </p:sp>
      <p:pic>
        <p:nvPicPr>
          <p:cNvPr id="38" name="Picture 27" descr="P1350998"/>
          <p:cNvPicPr preferRelativeResize="0">
            <a:picLocks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1043608" y="4005064"/>
            <a:ext cx="2088232" cy="16561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30" name="資料庫圖表 29"/>
          <p:cNvGraphicFramePr/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522379706"/>
              </p:ext>
            </p:extLst>
          </p:nvPr>
        </p:nvGraphicFramePr>
        <p:xfrm>
          <a:off x="-828600" y="2636912"/>
          <a:ext cx="4392488" cy="8621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1" r:lo="rId22" r:qs="rId23" r:cs="rId24"/>
          </a:graphicData>
        </a:graphic>
      </p:graphicFrame>
      <p:pic>
        <p:nvPicPr>
          <p:cNvPr id="39" name="圖片 38" descr="glossy_blue_button_arrow_up_sm_wm.jpg"/>
          <p:cNvPicPr>
            <a:picLocks noChangeAspect="1"/>
          </p:cNvPicPr>
          <p:nvPr/>
        </p:nvPicPr>
        <p:blipFill>
          <a:blip r:embed="rId26" cstate="print"/>
          <a:stretch>
            <a:fillRect/>
          </a:stretch>
        </p:blipFill>
        <p:spPr>
          <a:xfrm rot="5400000">
            <a:off x="4716016" y="5445224"/>
            <a:ext cx="864096" cy="8640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83441947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-19050"/>
            <a:ext cx="9175750" cy="688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8" cstate="email">
            <a:clrChange>
              <a:clrFrom>
                <a:srgbClr val="D9F8A0"/>
              </a:clrFrom>
              <a:clrTo>
                <a:srgbClr val="D9F8A0">
                  <a:alpha val="0"/>
                </a:srgbClr>
              </a:clrTo>
            </a:clrChange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6350" y="-71462"/>
            <a:ext cx="9083675" cy="67976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9" name="Picture 4" descr="檢體流"/>
          <p:cNvPicPr>
            <a:picLocks noChangeAspect="1" noChangeArrowheads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467544" y="1556792"/>
            <a:ext cx="7704000" cy="15632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1749" name="Rectangle 18"/>
          <p:cNvSpPr>
            <a:spLocks noChangeArrowheads="1"/>
          </p:cNvSpPr>
          <p:nvPr/>
        </p:nvSpPr>
        <p:spPr bwMode="auto">
          <a:xfrm>
            <a:off x="4716463" y="2060575"/>
            <a:ext cx="571500" cy="442913"/>
          </a:xfrm>
          <a:prstGeom prst="rect">
            <a:avLst/>
          </a:prstGeom>
          <a:noFill/>
          <a:ln w="57150">
            <a:solidFill>
              <a:srgbClr val="FF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31750" name="Rectangle 41"/>
          <p:cNvSpPr>
            <a:spLocks noChangeArrowheads="1"/>
          </p:cNvSpPr>
          <p:nvPr/>
        </p:nvSpPr>
        <p:spPr bwMode="auto">
          <a:xfrm>
            <a:off x="1435100" y="2654300"/>
            <a:ext cx="131763" cy="115888"/>
          </a:xfrm>
          <a:prstGeom prst="rect">
            <a:avLst/>
          </a:prstGeom>
          <a:solidFill>
            <a:srgbClr val="3399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graphicFrame>
        <p:nvGraphicFramePr>
          <p:cNvPr id="30" name="資料庫圖表 29"/>
          <p:cNvGraphicFramePr/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860613304"/>
              </p:ext>
            </p:extLst>
          </p:nvPr>
        </p:nvGraphicFramePr>
        <p:xfrm>
          <a:off x="-828600" y="2636912"/>
          <a:ext cx="4392488" cy="8621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0" r:lo="rId11" r:qs="rId12" r:cs="rId13"/>
          </a:graphicData>
        </a:graphic>
      </p:graphicFrame>
      <p:sp>
        <p:nvSpPr>
          <p:cNvPr id="31752" name="文字方塊 30"/>
          <p:cNvSpPr txBox="1">
            <a:spLocks noChangeArrowheads="1"/>
          </p:cNvSpPr>
          <p:nvPr/>
        </p:nvSpPr>
        <p:spPr bwMode="auto">
          <a:xfrm>
            <a:off x="582613" y="277813"/>
            <a:ext cx="7747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9pPr>
          </a:lstStyle>
          <a:p>
            <a:pPr eaLnBrk="1" hangingPunct="1"/>
            <a:r>
              <a:rPr lang="zh-TW" altLang="en-US" sz="3600" b="1">
                <a:latin typeface="標楷體" charset="0"/>
                <a:ea typeface="標楷體" charset="0"/>
                <a:cs typeface="標楷體" charset="0"/>
              </a:rPr>
              <a:t>   </a:t>
            </a:r>
            <a:r>
              <a:rPr lang="zh-TW" altLang="en-US" sz="3600" b="1"/>
              <a:t>建立檢體輸送簽收流程    </a:t>
            </a:r>
            <a:endParaRPr lang="en-US" altLang="zh-TW" sz="3600" b="1"/>
          </a:p>
          <a:p>
            <a:pPr eaLnBrk="1" hangingPunct="1"/>
            <a:r>
              <a:rPr lang="zh-TW" altLang="en-US" sz="3600" b="1"/>
              <a:t>        及檢體動向監控程式</a:t>
            </a:r>
            <a:r>
              <a:rPr lang="en-US" altLang="zh-TW" sz="3600" b="1"/>
              <a:t>(4)</a:t>
            </a:r>
          </a:p>
        </p:txBody>
      </p:sp>
      <p:sp>
        <p:nvSpPr>
          <p:cNvPr id="35" name="流程圖: 文件 34"/>
          <p:cNvSpPr/>
          <p:nvPr/>
        </p:nvSpPr>
        <p:spPr>
          <a:xfrm>
            <a:off x="6887045" y="6215082"/>
            <a:ext cx="1785950" cy="642918"/>
          </a:xfrm>
          <a:prstGeom prst="flowChartDocument">
            <a:avLst/>
          </a:prstGeom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accent1">
                <a:satMod val="300000"/>
              </a:schemeClr>
            </a:contourClr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9pPr>
          </a:lstStyle>
          <a:p>
            <a:pPr algn="ctr" eaLnBrk="1" hangingPunct="1"/>
            <a:r>
              <a:rPr lang="zh-TW" altLang="en-US" dirty="0">
                <a:solidFill>
                  <a:srgbClr val="FFFFFF"/>
                </a:solidFill>
                <a:latin typeface="標楷體" charset="0"/>
                <a:ea typeface="標楷體" charset="0"/>
                <a:cs typeface="標楷體" charset="0"/>
              </a:rPr>
              <a:t>負責人</a:t>
            </a:r>
            <a:r>
              <a:rPr lang="en-US" altLang="zh-TW" dirty="0">
                <a:solidFill>
                  <a:srgbClr val="FFFFFF"/>
                </a:solidFill>
                <a:latin typeface="標楷體" charset="0"/>
                <a:ea typeface="標楷體" charset="0"/>
                <a:cs typeface="標楷體" charset="0"/>
              </a:rPr>
              <a:t>:</a:t>
            </a:r>
          </a:p>
          <a:p>
            <a:pPr algn="ctr" eaLnBrk="1" hangingPunct="1"/>
            <a:r>
              <a:rPr lang="zh-TW" altLang="en-US" dirty="0">
                <a:solidFill>
                  <a:srgbClr val="FFFFFF"/>
                </a:solidFill>
                <a:latin typeface="標楷體" charset="0"/>
                <a:ea typeface="標楷體" charset="0"/>
                <a:cs typeface="標楷體" charset="0"/>
              </a:rPr>
              <a:t>李穎悧</a:t>
            </a:r>
            <a:r>
              <a:rPr lang="en-US" altLang="zh-TW" dirty="0">
                <a:solidFill>
                  <a:srgbClr val="FFFFFF"/>
                </a:solidFill>
                <a:latin typeface="標楷體" charset="0"/>
                <a:ea typeface="標楷體" charset="0"/>
                <a:cs typeface="標楷體" charset="0"/>
              </a:rPr>
              <a:t>,</a:t>
            </a:r>
            <a:r>
              <a:rPr lang="zh-TW" altLang="en-US" dirty="0">
                <a:solidFill>
                  <a:srgbClr val="FFFFFF"/>
                </a:solidFill>
                <a:latin typeface="標楷體" charset="0"/>
                <a:ea typeface="標楷體" charset="0"/>
                <a:cs typeface="標楷體" charset="0"/>
              </a:rPr>
              <a:t>王傑田</a:t>
            </a:r>
          </a:p>
        </p:txBody>
      </p:sp>
      <p:pic>
        <p:nvPicPr>
          <p:cNvPr id="31757" name="圖片 35" descr="新影像.BMP"/>
          <p:cNvPicPr>
            <a:picLocks noChangeAspect="1"/>
          </p:cNvPicPr>
          <p:nvPr/>
        </p:nvPicPr>
        <p:blipFill>
          <a:blip r:embed="rId15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4300" y="0"/>
            <a:ext cx="1409700" cy="157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1758" name="群組 46"/>
          <p:cNvGrpSpPr>
            <a:grpSpLocks/>
          </p:cNvGrpSpPr>
          <p:nvPr/>
        </p:nvGrpSpPr>
        <p:grpSpPr bwMode="auto">
          <a:xfrm>
            <a:off x="539750" y="3429000"/>
            <a:ext cx="7418388" cy="2520950"/>
            <a:chOff x="1260614" y="3838576"/>
            <a:chExt cx="7345224" cy="2470920"/>
          </a:xfrm>
        </p:grpSpPr>
        <p:pic>
          <p:nvPicPr>
            <p:cNvPr id="49" name="Picture 43"/>
            <p:cNvPicPr>
              <a:picLocks noChangeAspect="1" noChangeArrowheads="1"/>
            </p:cNvPicPr>
            <p:nvPr>
              <p:custDataLst>
                <p:tags r:id="rId3"/>
              </p:custDataLst>
            </p:nvPr>
          </p:nvPicPr>
          <p:blipFill>
            <a:blip r:embed="rId16" cstate="print"/>
            <a:srcRect/>
            <a:stretch>
              <a:fillRect/>
            </a:stretch>
          </p:blipFill>
          <p:spPr bwMode="auto">
            <a:xfrm>
              <a:off x="1260614" y="3838576"/>
              <a:ext cx="1782488" cy="2470920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50" name="Picture 44"/>
            <p:cNvPicPr>
              <a:picLocks noChangeAspect="1" noChangeArrowheads="1"/>
            </p:cNvPicPr>
            <p:nvPr>
              <p:custDataLst>
                <p:tags r:id="rId4"/>
              </p:custDataLst>
            </p:nvPr>
          </p:nvPicPr>
          <p:blipFill>
            <a:blip r:embed="rId17" cstate="print"/>
            <a:srcRect/>
            <a:stretch>
              <a:fillRect/>
            </a:stretch>
          </p:blipFill>
          <p:spPr bwMode="auto">
            <a:xfrm>
              <a:off x="4808538" y="3905250"/>
              <a:ext cx="3797300" cy="2393950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</p:grpSp>
      <p:sp>
        <p:nvSpPr>
          <p:cNvPr id="31759" name="投影片編號版面配置區 18"/>
          <p:cNvSpPr>
            <a:spLocks noGrp="1"/>
          </p:cNvSpPr>
          <p:nvPr>
            <p:ph type="sldNum" sz="quarter" idx="12"/>
          </p:nvPr>
        </p:nvSpPr>
        <p:spPr bwMode="auto">
          <a:xfrm>
            <a:off x="8647113" y="6408738"/>
            <a:ext cx="366712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9pPr>
          </a:lstStyle>
          <a:p>
            <a:pPr eaLnBrk="1" hangingPunct="1"/>
            <a:fld id="{8A5974BB-F2B2-5148-8362-9AB0858BE593}" type="slidenum">
              <a:rPr lang="zh-TW" altLang="en-US"/>
              <a:pPr eaLnBrk="1" hangingPunct="1"/>
              <a:t>34</a:t>
            </a:fld>
            <a:endParaRPr lang="zh-TW" altLang="en-US" dirty="0"/>
          </a:p>
        </p:txBody>
      </p:sp>
      <p:sp>
        <p:nvSpPr>
          <p:cNvPr id="41" name="AutoShape 52"/>
          <p:cNvSpPr>
            <a:spLocks noChangeArrowheads="1"/>
          </p:cNvSpPr>
          <p:nvPr/>
        </p:nvSpPr>
        <p:spPr bwMode="auto">
          <a:xfrm>
            <a:off x="5364088" y="2276872"/>
            <a:ext cx="1871663" cy="1079500"/>
          </a:xfrm>
          <a:prstGeom prst="irregularSeal1">
            <a:avLst/>
          </a:prstGeom>
          <a:solidFill>
            <a:srgbClr val="FFFF00"/>
          </a:solidFill>
          <a:ln>
            <a:headEnd/>
            <a:tailEnd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lIns="90000" tIns="46800" rIns="90000" bIns="46800" anchor="ctr"/>
          <a:lstStyle/>
          <a:p>
            <a:pPr defTabSz="449263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kumimoji="0" lang="zh-TW" altLang="en-US" dirty="0">
                <a:ln w="12700">
                  <a:solidFill>
                    <a:schemeClr val="tx2">
                      <a:lumMod val="50000"/>
                    </a:schemeClr>
                  </a:solidFill>
                  <a:prstDash val="solid"/>
                </a:ln>
                <a:solidFill>
                  <a:srgbClr val="660066"/>
                </a:solidFill>
              </a:rPr>
              <a:t>輸送中</a:t>
            </a:r>
            <a:endParaRPr kumimoji="0" lang="en-US" dirty="0">
              <a:ln w="12700">
                <a:solidFill>
                  <a:schemeClr val="tx2">
                    <a:lumMod val="50000"/>
                  </a:schemeClr>
                </a:solidFill>
                <a:prstDash val="solid"/>
              </a:ln>
              <a:solidFill>
                <a:srgbClr val="660066"/>
              </a:solidFill>
              <a:ea typeface="新細明體" pitchFamily="18" charset="-120"/>
            </a:endParaRPr>
          </a:p>
        </p:txBody>
      </p:sp>
      <p:pic>
        <p:nvPicPr>
          <p:cNvPr id="21" name="Picture 21" descr="P1350999"/>
          <p:cNvPicPr preferRelativeResize="0">
            <a:picLocks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2051720" y="3501008"/>
            <a:ext cx="1800225" cy="23762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5" name="Rectangle 39"/>
          <p:cNvSpPr>
            <a:spLocks noChangeArrowheads="1"/>
          </p:cNvSpPr>
          <p:nvPr/>
        </p:nvSpPr>
        <p:spPr bwMode="auto">
          <a:xfrm>
            <a:off x="827584" y="5877272"/>
            <a:ext cx="6408712" cy="402291"/>
          </a:xfrm>
          <a:prstGeom prst="rect">
            <a:avLst/>
          </a:prstGeom>
          <a:solidFill>
            <a:srgbClr val="99CC00"/>
          </a:solidFill>
          <a:ln w="9525">
            <a:noFill/>
            <a:round/>
            <a:headEnd/>
            <a:tailEnd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lIns="90000" tIns="46800" rIns="90000" bIns="46800" anchor="ctr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9pPr>
          </a:lstStyle>
          <a:p>
            <a:pPr eaLnBrk="1" hangingPunct="1"/>
            <a:r>
              <a:rPr lang="zh-TW" altLang="en-US" sz="2000" b="1">
                <a:solidFill>
                  <a:srgbClr val="FF0000"/>
                </a:solidFill>
                <a:latin typeface="標楷體" charset="0"/>
                <a:ea typeface="標楷體" charset="0"/>
                <a:cs typeface="標楷體" charset="0"/>
              </a:rPr>
              <a:t>點收檢體置放盒與檢體輸送作業系統資料是否相吻合</a:t>
            </a:r>
            <a:r>
              <a:rPr lang="en-US" altLang="zh-TW" sz="2000" b="1">
                <a:solidFill>
                  <a:srgbClr val="FF0000"/>
                </a:solidFill>
                <a:latin typeface="標楷體" charset="0"/>
                <a:ea typeface="標楷體" charset="0"/>
                <a:cs typeface="標楷體" charset="0"/>
              </a:rPr>
              <a:t>?</a:t>
            </a:r>
            <a:endParaRPr kumimoji="0" lang="en-US" altLang="zh-TW" sz="2000" b="1">
              <a:solidFill>
                <a:srgbClr val="FF0000"/>
              </a:solidFill>
              <a:latin typeface="標楷體" charset="0"/>
              <a:ea typeface="標楷體" charset="0"/>
              <a:cs typeface="標楷體" charset="0"/>
            </a:endParaRPr>
          </a:p>
        </p:txBody>
      </p:sp>
      <p:sp>
        <p:nvSpPr>
          <p:cNvPr id="23" name="等於 22"/>
          <p:cNvSpPr/>
          <p:nvPr/>
        </p:nvSpPr>
        <p:spPr>
          <a:xfrm>
            <a:off x="3203848" y="4869160"/>
            <a:ext cx="1548000" cy="1007960"/>
          </a:xfrm>
          <a:prstGeom prst="mathEqual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>
              <a:solidFill>
                <a:schemeClr val="tx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59426751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1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-19050"/>
            <a:ext cx="9175750" cy="688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10" cstate="email">
            <a:clrChange>
              <a:clrFrom>
                <a:srgbClr val="D9F8A0"/>
              </a:clrFrom>
              <a:clrTo>
                <a:srgbClr val="D9F8A0">
                  <a:alpha val="0"/>
                </a:srgbClr>
              </a:clrTo>
            </a:clrChange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6350" y="15701"/>
            <a:ext cx="9083675" cy="67976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9" name="Picture 4" descr="檢體流"/>
          <p:cNvPicPr>
            <a:picLocks noChangeAspect="1" noChangeArrowheads="1"/>
          </p:cNvPicPr>
          <p:nvPr/>
        </p:nvPicPr>
        <p:blipFill>
          <a:blip r:embed="rId11" cstate="email"/>
          <a:srcRect/>
          <a:stretch>
            <a:fillRect/>
          </a:stretch>
        </p:blipFill>
        <p:spPr bwMode="auto">
          <a:xfrm>
            <a:off x="467544" y="1556792"/>
            <a:ext cx="7704000" cy="15632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2773" name="Rectangle 18"/>
          <p:cNvSpPr>
            <a:spLocks noChangeArrowheads="1"/>
          </p:cNvSpPr>
          <p:nvPr/>
        </p:nvSpPr>
        <p:spPr bwMode="auto">
          <a:xfrm>
            <a:off x="5292725" y="2060575"/>
            <a:ext cx="569913" cy="442913"/>
          </a:xfrm>
          <a:prstGeom prst="rect">
            <a:avLst/>
          </a:prstGeom>
          <a:noFill/>
          <a:ln w="57150">
            <a:solidFill>
              <a:srgbClr val="FF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32774" name="Rectangle 41"/>
          <p:cNvSpPr>
            <a:spLocks noChangeArrowheads="1"/>
          </p:cNvSpPr>
          <p:nvPr/>
        </p:nvSpPr>
        <p:spPr bwMode="auto">
          <a:xfrm>
            <a:off x="1435100" y="2654300"/>
            <a:ext cx="131763" cy="115888"/>
          </a:xfrm>
          <a:prstGeom prst="rect">
            <a:avLst/>
          </a:prstGeom>
          <a:solidFill>
            <a:srgbClr val="3399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32775" name="文字方塊 30"/>
          <p:cNvSpPr txBox="1">
            <a:spLocks noChangeArrowheads="1"/>
          </p:cNvSpPr>
          <p:nvPr/>
        </p:nvSpPr>
        <p:spPr bwMode="auto">
          <a:xfrm>
            <a:off x="582613" y="277813"/>
            <a:ext cx="7747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9pPr>
          </a:lstStyle>
          <a:p>
            <a:pPr eaLnBrk="1" hangingPunct="1"/>
            <a:r>
              <a:rPr lang="zh-TW" altLang="en-US" sz="3600" b="1">
                <a:latin typeface="標楷體" charset="0"/>
                <a:ea typeface="標楷體" charset="0"/>
                <a:cs typeface="標楷體" charset="0"/>
              </a:rPr>
              <a:t>   </a:t>
            </a:r>
            <a:r>
              <a:rPr lang="zh-TW" altLang="en-US" sz="3600" b="1"/>
              <a:t>建立檢體輸送簽收流程    </a:t>
            </a:r>
            <a:endParaRPr lang="en-US" altLang="zh-TW" sz="3600" b="1"/>
          </a:p>
          <a:p>
            <a:pPr eaLnBrk="1" hangingPunct="1"/>
            <a:r>
              <a:rPr lang="zh-TW" altLang="en-US" sz="3600" b="1"/>
              <a:t>        及檢體動向監控程式</a:t>
            </a:r>
            <a:r>
              <a:rPr lang="en-US" altLang="zh-TW" sz="3600" b="1"/>
              <a:t>(5)</a:t>
            </a:r>
          </a:p>
        </p:txBody>
      </p:sp>
      <p:pic>
        <p:nvPicPr>
          <p:cNvPr id="32780" name="圖片 35" descr="新影像.BMP"/>
          <p:cNvPicPr>
            <a:picLocks noChangeAspect="1"/>
          </p:cNvPicPr>
          <p:nvPr/>
        </p:nvPicPr>
        <p:blipFill>
          <a:blip r:embed="rId12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4300" y="0"/>
            <a:ext cx="1409700" cy="157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15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95537" y="3284983"/>
            <a:ext cx="3816423" cy="32031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1" name="AutoShape 16"/>
          <p:cNvSpPr>
            <a:spLocks noChangeArrowheads="1"/>
          </p:cNvSpPr>
          <p:nvPr/>
        </p:nvSpPr>
        <p:spPr bwMode="auto">
          <a:xfrm>
            <a:off x="467544" y="4005064"/>
            <a:ext cx="3672407" cy="598633"/>
          </a:xfrm>
          <a:prstGeom prst="wedgeRoundRectCallout">
            <a:avLst>
              <a:gd name="adj1" fmla="val 4018"/>
              <a:gd name="adj2" fmla="val -102550"/>
              <a:gd name="adj3" fmla="val 16667"/>
            </a:avLst>
          </a:prstGeom>
          <a:solidFill>
            <a:srgbClr val="92D050"/>
          </a:solidFill>
          <a:ln w="9360">
            <a:solidFill>
              <a:srgbClr val="663300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lIns="90000" tIns="46800" rIns="90000" bIns="46800"/>
          <a:lstStyle/>
          <a:p>
            <a:pPr defTabSz="449263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kumimoji="0" lang="en-US" altLang="zh-TW" sz="1600" b="1" dirty="0">
                <a:solidFill>
                  <a:srgbClr val="0000CC"/>
                </a:solidFill>
                <a:latin typeface="標楷體" pitchFamily="65" charset="-120"/>
                <a:ea typeface="標楷體" pitchFamily="65" charset="-120"/>
              </a:rPr>
              <a:t>1.</a:t>
            </a:r>
            <a:r>
              <a:rPr kumimoji="0" lang="en-US" sz="1600" b="1" dirty="0">
                <a:solidFill>
                  <a:srgbClr val="0000CC"/>
                </a:solidFill>
                <a:latin typeface="標楷體" pitchFamily="65" charset="-120"/>
                <a:ea typeface="標楷體" pitchFamily="65" charset="-120"/>
              </a:rPr>
              <a:t>讀取輸送組人員人事號</a:t>
            </a:r>
          </a:p>
          <a:p>
            <a:pPr defTabSz="449263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kumimoji="0" lang="en-US" altLang="zh-TW" sz="1600" b="1" dirty="0">
                <a:solidFill>
                  <a:srgbClr val="0000CC"/>
                </a:solidFill>
                <a:latin typeface="標楷體" pitchFamily="65" charset="-120"/>
                <a:ea typeface="標楷體" pitchFamily="65" charset="-120"/>
              </a:rPr>
              <a:t>2.</a:t>
            </a:r>
            <a:r>
              <a:rPr kumimoji="0" lang="en-US" sz="1600" b="1" dirty="0">
                <a:solidFill>
                  <a:srgbClr val="0000CC"/>
                </a:solidFill>
                <a:latin typeface="標楷體" pitchFamily="65" charset="-120"/>
                <a:ea typeface="標楷體" pitchFamily="65" charset="-120"/>
              </a:rPr>
              <a:t>列出該人員所有輸送</a:t>
            </a:r>
            <a:r>
              <a:rPr kumimoji="0" lang="zh-TW" altLang="en-US" sz="1600" b="1" dirty="0">
                <a:solidFill>
                  <a:srgbClr val="0000CC"/>
                </a:solidFill>
                <a:latin typeface="標楷體" pitchFamily="65" charset="-120"/>
                <a:ea typeface="標楷體" pitchFamily="65" charset="-120"/>
              </a:rPr>
              <a:t>檢體</a:t>
            </a:r>
            <a:r>
              <a:rPr kumimoji="0" lang="en-US" sz="1600" b="1" dirty="0" err="1">
                <a:solidFill>
                  <a:srgbClr val="0000CC"/>
                </a:solidFill>
                <a:latin typeface="標楷體" pitchFamily="65" charset="-120"/>
                <a:ea typeface="標楷體" pitchFamily="65" charset="-120"/>
              </a:rPr>
              <a:t>清單</a:t>
            </a:r>
            <a:endParaRPr kumimoji="0" lang="en-US" sz="1600" b="1" dirty="0">
              <a:solidFill>
                <a:srgbClr val="0000CC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32785" name="Picture 18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5229225"/>
            <a:ext cx="1655762" cy="1149350"/>
          </a:xfrm>
          <a:prstGeom prst="rect">
            <a:avLst/>
          </a:prstGeom>
          <a:noFill/>
          <a:ln w="9360">
            <a:solidFill>
              <a:srgbClr val="808080"/>
            </a:solidFill>
            <a:miter lim="800000"/>
            <a:headEnd/>
            <a:tailEnd/>
          </a:ln>
          <a:effectLst>
            <a:outerShdw blurRad="63500" dist="107933" dir="2700000" algn="ctr" rotWithShape="0">
              <a:srgbClr val="000000">
                <a:alpha val="50026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0" name="資料庫圖表 29"/>
          <p:cNvGraphicFramePr/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4269862963"/>
              </p:ext>
            </p:extLst>
          </p:nvPr>
        </p:nvGraphicFramePr>
        <p:xfrm>
          <a:off x="0" y="2564904"/>
          <a:ext cx="4392488" cy="8621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5" r:lo="rId16" r:qs="rId17" r:cs="rId18"/>
          </a:graphicData>
        </a:graphic>
      </p:graphicFrame>
      <p:grpSp>
        <p:nvGrpSpPr>
          <p:cNvPr id="32787" name="群組 22"/>
          <p:cNvGrpSpPr>
            <a:grpSpLocks/>
          </p:cNvGrpSpPr>
          <p:nvPr/>
        </p:nvGrpSpPr>
        <p:grpSpPr bwMode="auto">
          <a:xfrm>
            <a:off x="4211638" y="3284538"/>
            <a:ext cx="4427537" cy="3205162"/>
            <a:chOff x="1116013" y="1484313"/>
            <a:chExt cx="7416800" cy="4945062"/>
          </a:xfrm>
        </p:grpSpPr>
        <p:pic>
          <p:nvPicPr>
            <p:cNvPr id="24" name="Picture 14"/>
            <p:cNvPicPr>
              <a:picLocks noChangeAspect="1" noChangeArrowheads="1"/>
            </p:cNvPicPr>
            <p:nvPr>
              <p:custDataLst>
                <p:tags r:id="rId3"/>
              </p:custDataLst>
            </p:nvPr>
          </p:nvPicPr>
          <p:blipFill>
            <a:blip r:embed="rId20" cstate="print"/>
            <a:srcRect/>
            <a:stretch>
              <a:fillRect/>
            </a:stretch>
          </p:blipFill>
          <p:spPr bwMode="auto">
            <a:xfrm>
              <a:off x="1116013" y="1484313"/>
              <a:ext cx="7416800" cy="4945062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32792" name="Line 17"/>
            <p:cNvSpPr>
              <a:spLocks noChangeShapeType="1"/>
            </p:cNvSpPr>
            <p:nvPr>
              <p:custDataLst>
                <p:tags r:id="rId4"/>
              </p:custDataLst>
            </p:nvPr>
          </p:nvSpPr>
          <p:spPr bwMode="auto">
            <a:xfrm flipV="1">
              <a:off x="7740650" y="2205038"/>
              <a:ext cx="0" cy="2087562"/>
            </a:xfrm>
            <a:prstGeom prst="line">
              <a:avLst/>
            </a:prstGeom>
            <a:noFill/>
            <a:ln w="38160">
              <a:solidFill>
                <a:srgbClr val="FF0D24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pic>
          <p:nvPicPr>
            <p:cNvPr id="29" name="Picture 19"/>
            <p:cNvPicPr>
              <a:picLocks noChangeAspect="1" noChangeArrowheads="1"/>
            </p:cNvPicPr>
            <p:nvPr>
              <p:custDataLst>
                <p:tags r:id="rId5"/>
              </p:custDataLst>
            </p:nvPr>
          </p:nvPicPr>
          <p:blipFill>
            <a:blip r:embed="rId21" cstate="print"/>
            <a:srcRect/>
            <a:stretch>
              <a:fillRect/>
            </a:stretch>
          </p:blipFill>
          <p:spPr bwMode="auto">
            <a:xfrm>
              <a:off x="1179513" y="4646613"/>
              <a:ext cx="2154237" cy="1535112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32794" name="Rectangle 27"/>
            <p:cNvSpPr>
              <a:spLocks noChangeArrowheads="1"/>
            </p:cNvSpPr>
            <p:nvPr/>
          </p:nvSpPr>
          <p:spPr bwMode="auto">
            <a:xfrm>
              <a:off x="4427984" y="3717032"/>
              <a:ext cx="144016" cy="720031"/>
            </a:xfrm>
            <a:prstGeom prst="rect">
              <a:avLst/>
            </a:prstGeom>
            <a:solidFill>
              <a:srgbClr val="7A86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25" name="AutoShape 16"/>
            <p:cNvSpPr>
              <a:spLocks noChangeArrowheads="1"/>
            </p:cNvSpPr>
            <p:nvPr>
              <p:custDataLst>
                <p:tags r:id="rId6"/>
              </p:custDataLst>
            </p:nvPr>
          </p:nvSpPr>
          <p:spPr bwMode="auto">
            <a:xfrm>
              <a:off x="3166413" y="4262746"/>
              <a:ext cx="5306918" cy="1222511"/>
            </a:xfrm>
            <a:prstGeom prst="wedgeRoundRectCallout">
              <a:avLst>
                <a:gd name="adj1" fmla="val 25968"/>
                <a:gd name="adj2" fmla="val -47481"/>
                <a:gd name="adj3" fmla="val 16667"/>
              </a:avLst>
            </a:prstGeom>
            <a:solidFill>
              <a:srgbClr val="92D050"/>
            </a:solidFill>
            <a:ln w="9360">
              <a:solidFill>
                <a:srgbClr val="663300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lIns="90000" tIns="46800" rIns="90000" bIns="46800"/>
            <a:lstStyle>
              <a:lvl1pPr defTabSz="449263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kumimoji="1">
                  <a:solidFill>
                    <a:schemeClr val="tx1"/>
                  </a:solidFill>
                  <a:latin typeface="微軟正黑體" charset="0"/>
                  <a:ea typeface="微軟正黑體" charset="0"/>
                  <a:cs typeface="微軟正黑體" charset="0"/>
                </a:defRPr>
              </a:lvl1pPr>
              <a:lvl2pPr marL="742950" indent="-285750" defTabSz="449263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kumimoji="1">
                  <a:solidFill>
                    <a:schemeClr val="tx1"/>
                  </a:solidFill>
                  <a:latin typeface="微軟正黑體" charset="0"/>
                  <a:ea typeface="微軟正黑體" charset="0"/>
                  <a:cs typeface="微軟正黑體" charset="0"/>
                </a:defRPr>
              </a:lvl2pPr>
              <a:lvl3pPr marL="1143000" indent="-228600" defTabSz="449263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kumimoji="1">
                  <a:solidFill>
                    <a:schemeClr val="tx1"/>
                  </a:solidFill>
                  <a:latin typeface="微軟正黑體" charset="0"/>
                  <a:ea typeface="微軟正黑體" charset="0"/>
                  <a:cs typeface="微軟正黑體" charset="0"/>
                </a:defRPr>
              </a:lvl3pPr>
              <a:lvl4pPr marL="1600200" indent="-228600" defTabSz="449263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kumimoji="1">
                  <a:solidFill>
                    <a:schemeClr val="tx1"/>
                  </a:solidFill>
                  <a:latin typeface="微軟正黑體" charset="0"/>
                  <a:ea typeface="微軟正黑體" charset="0"/>
                  <a:cs typeface="微軟正黑體" charset="0"/>
                </a:defRPr>
              </a:lvl4pPr>
              <a:lvl5pPr marL="2057400" indent="-228600" defTabSz="449263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kumimoji="1">
                  <a:solidFill>
                    <a:schemeClr val="tx1"/>
                  </a:solidFill>
                  <a:latin typeface="微軟正黑體" charset="0"/>
                  <a:ea typeface="微軟正黑體" charset="0"/>
                  <a:cs typeface="微軟正黑體" charset="0"/>
                </a:defRPr>
              </a:lvl5pPr>
              <a:lvl6pPr marL="25146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kumimoji="1">
                  <a:solidFill>
                    <a:schemeClr val="tx1"/>
                  </a:solidFill>
                  <a:latin typeface="微軟正黑體" charset="0"/>
                  <a:ea typeface="微軟正黑體" charset="0"/>
                  <a:cs typeface="微軟正黑體" charset="0"/>
                </a:defRPr>
              </a:lvl6pPr>
              <a:lvl7pPr marL="29718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kumimoji="1">
                  <a:solidFill>
                    <a:schemeClr val="tx1"/>
                  </a:solidFill>
                  <a:latin typeface="微軟正黑體" charset="0"/>
                  <a:ea typeface="微軟正黑體" charset="0"/>
                  <a:cs typeface="微軟正黑體" charset="0"/>
                </a:defRPr>
              </a:lvl7pPr>
              <a:lvl8pPr marL="34290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kumimoji="1">
                  <a:solidFill>
                    <a:schemeClr val="tx1"/>
                  </a:solidFill>
                  <a:latin typeface="微軟正黑體" charset="0"/>
                  <a:ea typeface="微軟正黑體" charset="0"/>
                  <a:cs typeface="微軟正黑體" charset="0"/>
                </a:defRPr>
              </a:lvl8pPr>
              <a:lvl9pPr marL="38862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 kumimoji="1">
                  <a:solidFill>
                    <a:schemeClr val="tx1"/>
                  </a:solidFill>
                  <a:latin typeface="微軟正黑體" charset="0"/>
                  <a:ea typeface="微軟正黑體" charset="0"/>
                  <a:cs typeface="微軟正黑體" charset="0"/>
                </a:defRPr>
              </a:lvl9pPr>
            </a:lstStyle>
            <a:p>
              <a:pPr eaLnBrk="1" hangingPunct="1">
                <a:buClr>
                  <a:srgbClr val="000000"/>
                </a:buClr>
                <a:buSzPct val="100000"/>
              </a:pPr>
              <a:r>
                <a:rPr kumimoji="0" lang="en-US" sz="1600" b="1">
                  <a:solidFill>
                    <a:srgbClr val="0000CC"/>
                  </a:solidFill>
                  <a:latin typeface="標楷體" charset="0"/>
                  <a:ea typeface="標楷體" charset="0"/>
                  <a:cs typeface="標楷體" charset="0"/>
                </a:rPr>
                <a:t>收件中心人員</a:t>
              </a:r>
              <a:r>
                <a:rPr lang="en-US" altLang="zh-TW" sz="1600" b="1">
                  <a:solidFill>
                    <a:srgbClr val="0000CC"/>
                  </a:solidFill>
                  <a:latin typeface="標楷體" charset="0"/>
                  <a:ea typeface="標楷體" charset="0"/>
                  <a:cs typeface="標楷體" charset="0"/>
                </a:rPr>
                <a:t>讀取檢體條碼資料</a:t>
              </a:r>
              <a:r>
                <a:rPr lang="zh-TW" altLang="en-US" sz="1600" b="1">
                  <a:solidFill>
                    <a:srgbClr val="0000CC"/>
                  </a:solidFill>
                  <a:latin typeface="標楷體" charset="0"/>
                  <a:ea typeface="標楷體" charset="0"/>
                  <a:cs typeface="標楷體" charset="0"/>
                </a:rPr>
                <a:t>核對</a:t>
              </a:r>
              <a:r>
                <a:rPr kumimoji="0" lang="en-US" sz="1600" b="1">
                  <a:solidFill>
                    <a:srgbClr val="0000CC"/>
                  </a:solidFill>
                  <a:latin typeface="標楷體" charset="0"/>
                  <a:ea typeface="標楷體" charset="0"/>
                  <a:cs typeface="標楷體" charset="0"/>
                </a:rPr>
                <a:t>後執行收件</a:t>
              </a:r>
              <a:r>
                <a:rPr kumimoji="0" lang="en-US" altLang="zh-TW" sz="2800">
                  <a:solidFill>
                    <a:srgbClr val="0000CC"/>
                  </a:solidFill>
                </a:rPr>
                <a:t> </a:t>
              </a:r>
              <a:endParaRPr kumimoji="0" lang="en-US" altLang="zh-TW" sz="2800">
                <a:solidFill>
                  <a:srgbClr val="FF0D24"/>
                </a:solidFill>
              </a:endParaRPr>
            </a:p>
          </p:txBody>
        </p:sp>
      </p:grpSp>
      <p:sp>
        <p:nvSpPr>
          <p:cNvPr id="41" name="AutoShape 52"/>
          <p:cNvSpPr>
            <a:spLocks noChangeArrowheads="1"/>
          </p:cNvSpPr>
          <p:nvPr/>
        </p:nvSpPr>
        <p:spPr bwMode="auto">
          <a:xfrm>
            <a:off x="5940152" y="2348880"/>
            <a:ext cx="1871663" cy="1079500"/>
          </a:xfrm>
          <a:prstGeom prst="irregularSeal1">
            <a:avLst/>
          </a:prstGeom>
          <a:solidFill>
            <a:srgbClr val="FFFF00"/>
          </a:solidFill>
          <a:ln>
            <a:headEnd/>
            <a:tailEnd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lIns="90000" tIns="46800" rIns="90000" bIns="46800" anchor="ctr"/>
          <a:lstStyle/>
          <a:p>
            <a:pPr defTabSz="449263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kumimoji="0" lang="zh-TW" altLang="en-US" dirty="0">
                <a:ln w="12700">
                  <a:solidFill>
                    <a:schemeClr val="tx2">
                      <a:lumMod val="50000"/>
                    </a:schemeClr>
                  </a:solidFill>
                  <a:prstDash val="solid"/>
                </a:ln>
                <a:solidFill>
                  <a:srgbClr val="660066"/>
                </a:solidFill>
              </a:rPr>
              <a:t> 已收件</a:t>
            </a:r>
            <a:endParaRPr kumimoji="0" lang="en-US" dirty="0">
              <a:ln w="12700">
                <a:solidFill>
                  <a:schemeClr val="tx2">
                    <a:lumMod val="50000"/>
                  </a:schemeClr>
                </a:solidFill>
                <a:prstDash val="solid"/>
              </a:ln>
              <a:solidFill>
                <a:srgbClr val="660066"/>
              </a:solidFill>
              <a:ea typeface="新細明體" pitchFamily="18" charset="-120"/>
            </a:endParaRPr>
          </a:p>
        </p:txBody>
      </p:sp>
      <p:sp>
        <p:nvSpPr>
          <p:cNvPr id="32789" name="Rectangle 27"/>
          <p:cNvSpPr>
            <a:spLocks noChangeArrowheads="1"/>
          </p:cNvSpPr>
          <p:nvPr/>
        </p:nvSpPr>
        <p:spPr bwMode="auto">
          <a:xfrm>
            <a:off x="5076825" y="4797425"/>
            <a:ext cx="71438" cy="431800"/>
          </a:xfrm>
          <a:prstGeom prst="rect">
            <a:avLst/>
          </a:prstGeom>
          <a:solidFill>
            <a:srgbClr val="7A86C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32790" name="投影片編號版面配置區 36"/>
          <p:cNvSpPr>
            <a:spLocks noGrp="1"/>
          </p:cNvSpPr>
          <p:nvPr>
            <p:ph type="sldNum" sz="quarter" idx="12"/>
          </p:nvPr>
        </p:nvSpPr>
        <p:spPr bwMode="auto">
          <a:xfrm>
            <a:off x="8647113" y="6408738"/>
            <a:ext cx="366712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9pPr>
          </a:lstStyle>
          <a:p>
            <a:pPr eaLnBrk="1" hangingPunct="1"/>
            <a:fld id="{5F353B57-A1F6-6544-A1FD-93A2EF1B79BB}" type="slidenum">
              <a:rPr lang="zh-TW" altLang="en-US"/>
              <a:pPr eaLnBrk="1" hangingPunct="1"/>
              <a:t>35</a:t>
            </a:fld>
            <a:endParaRPr lang="zh-TW" altLang="en-US" dirty="0"/>
          </a:p>
        </p:txBody>
      </p:sp>
      <p:sp>
        <p:nvSpPr>
          <p:cNvPr id="35" name="流程圖: 文件 34"/>
          <p:cNvSpPr/>
          <p:nvPr/>
        </p:nvSpPr>
        <p:spPr>
          <a:xfrm>
            <a:off x="6848978" y="6215082"/>
            <a:ext cx="1785950" cy="642918"/>
          </a:xfrm>
          <a:prstGeom prst="flowChartDocument">
            <a:avLst/>
          </a:prstGeom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accent1">
                <a:satMod val="300000"/>
              </a:schemeClr>
            </a:contourClr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9pPr>
          </a:lstStyle>
          <a:p>
            <a:pPr algn="ctr" eaLnBrk="1" hangingPunct="1"/>
            <a:r>
              <a:rPr lang="zh-TW" altLang="en-US" dirty="0">
                <a:solidFill>
                  <a:srgbClr val="FFFFFF"/>
                </a:solidFill>
                <a:latin typeface="標楷體" charset="0"/>
                <a:ea typeface="標楷體" charset="0"/>
                <a:cs typeface="標楷體" charset="0"/>
              </a:rPr>
              <a:t>負責人</a:t>
            </a:r>
            <a:r>
              <a:rPr lang="en-US" altLang="zh-TW" dirty="0">
                <a:solidFill>
                  <a:srgbClr val="FFFFFF"/>
                </a:solidFill>
                <a:latin typeface="標楷體" charset="0"/>
                <a:ea typeface="標楷體" charset="0"/>
                <a:cs typeface="標楷體" charset="0"/>
              </a:rPr>
              <a:t>:</a:t>
            </a:r>
          </a:p>
          <a:p>
            <a:pPr algn="ctr" eaLnBrk="1" hangingPunct="1"/>
            <a:r>
              <a:rPr lang="zh-TW" altLang="en-US" dirty="0">
                <a:solidFill>
                  <a:srgbClr val="FFFFFF"/>
                </a:solidFill>
                <a:latin typeface="標楷體" charset="0"/>
                <a:ea typeface="標楷體" charset="0"/>
                <a:cs typeface="標楷體" charset="0"/>
              </a:rPr>
              <a:t>李穎悧</a:t>
            </a:r>
            <a:r>
              <a:rPr lang="en-US" altLang="zh-TW" dirty="0">
                <a:solidFill>
                  <a:srgbClr val="FFFFFF"/>
                </a:solidFill>
                <a:latin typeface="標楷體" charset="0"/>
                <a:ea typeface="標楷體" charset="0"/>
                <a:cs typeface="標楷體" charset="0"/>
              </a:rPr>
              <a:t>,</a:t>
            </a:r>
            <a:r>
              <a:rPr lang="zh-TW" altLang="en-US" dirty="0">
                <a:solidFill>
                  <a:srgbClr val="FFFFFF"/>
                </a:solidFill>
                <a:latin typeface="標楷體" charset="0"/>
                <a:ea typeface="標楷體" charset="0"/>
                <a:cs typeface="標楷體" charset="0"/>
              </a:rPr>
              <a:t>王傑田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94392417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1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-19050"/>
            <a:ext cx="9175750" cy="688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10" cstate="email">
            <a:clrChange>
              <a:clrFrom>
                <a:srgbClr val="D9F8A0"/>
              </a:clrFrom>
              <a:clrTo>
                <a:srgbClr val="D9F8A0">
                  <a:alpha val="0"/>
                </a:srgbClr>
              </a:clrTo>
            </a:clrChange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6350" y="-6350"/>
            <a:ext cx="9083675" cy="67976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9" name="Picture 4" descr="檢體流"/>
          <p:cNvPicPr>
            <a:picLocks noChangeAspect="1" noChangeArrowheads="1"/>
          </p:cNvPicPr>
          <p:nvPr/>
        </p:nvPicPr>
        <p:blipFill>
          <a:blip r:embed="rId11" cstate="email"/>
          <a:srcRect/>
          <a:stretch>
            <a:fillRect/>
          </a:stretch>
        </p:blipFill>
        <p:spPr bwMode="auto">
          <a:xfrm>
            <a:off x="467544" y="1556792"/>
            <a:ext cx="7704000" cy="15632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3797" name="Rectangle 18"/>
          <p:cNvSpPr>
            <a:spLocks noChangeArrowheads="1"/>
          </p:cNvSpPr>
          <p:nvPr/>
        </p:nvSpPr>
        <p:spPr bwMode="auto">
          <a:xfrm>
            <a:off x="5795963" y="2060575"/>
            <a:ext cx="571500" cy="442913"/>
          </a:xfrm>
          <a:prstGeom prst="rect">
            <a:avLst/>
          </a:prstGeom>
          <a:noFill/>
          <a:ln w="57150">
            <a:solidFill>
              <a:srgbClr val="FF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33798" name="Rectangle 41"/>
          <p:cNvSpPr>
            <a:spLocks noChangeArrowheads="1"/>
          </p:cNvSpPr>
          <p:nvPr/>
        </p:nvSpPr>
        <p:spPr bwMode="auto">
          <a:xfrm>
            <a:off x="1435100" y="2654300"/>
            <a:ext cx="131763" cy="115888"/>
          </a:xfrm>
          <a:prstGeom prst="rect">
            <a:avLst/>
          </a:prstGeom>
          <a:solidFill>
            <a:srgbClr val="3399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33799" name="文字方塊 30"/>
          <p:cNvSpPr txBox="1">
            <a:spLocks noChangeArrowheads="1"/>
          </p:cNvSpPr>
          <p:nvPr/>
        </p:nvSpPr>
        <p:spPr bwMode="auto">
          <a:xfrm>
            <a:off x="582613" y="277813"/>
            <a:ext cx="7747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9pPr>
          </a:lstStyle>
          <a:p>
            <a:pPr eaLnBrk="1" hangingPunct="1"/>
            <a:r>
              <a:rPr lang="zh-TW" altLang="en-US" sz="3600" b="1">
                <a:latin typeface="標楷體" charset="0"/>
                <a:ea typeface="標楷體" charset="0"/>
                <a:cs typeface="標楷體" charset="0"/>
              </a:rPr>
              <a:t>   </a:t>
            </a:r>
            <a:r>
              <a:rPr lang="zh-TW" altLang="en-US" sz="3600" b="1"/>
              <a:t>建立檢體輸送簽收流程    </a:t>
            </a:r>
            <a:endParaRPr lang="en-US" altLang="zh-TW" sz="3600" b="1"/>
          </a:p>
          <a:p>
            <a:pPr eaLnBrk="1" hangingPunct="1"/>
            <a:r>
              <a:rPr lang="zh-TW" altLang="en-US" sz="3600" b="1"/>
              <a:t>        及檢體動向監控程式</a:t>
            </a:r>
            <a:r>
              <a:rPr lang="en-US" altLang="zh-TW" sz="3600" b="1"/>
              <a:t>(6)</a:t>
            </a:r>
          </a:p>
        </p:txBody>
      </p:sp>
      <p:sp>
        <p:nvSpPr>
          <p:cNvPr id="35" name="流程圖: 文件 34"/>
          <p:cNvSpPr/>
          <p:nvPr/>
        </p:nvSpPr>
        <p:spPr>
          <a:xfrm>
            <a:off x="6876256" y="6215082"/>
            <a:ext cx="1785950" cy="642918"/>
          </a:xfrm>
          <a:prstGeom prst="flowChartDocument">
            <a:avLst/>
          </a:prstGeom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accent1">
                <a:satMod val="300000"/>
              </a:schemeClr>
            </a:contourClr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9pPr>
          </a:lstStyle>
          <a:p>
            <a:pPr algn="ctr" eaLnBrk="1" hangingPunct="1"/>
            <a:r>
              <a:rPr lang="zh-TW" altLang="en-US" dirty="0">
                <a:solidFill>
                  <a:srgbClr val="FFFFFF"/>
                </a:solidFill>
                <a:latin typeface="標楷體" charset="0"/>
                <a:ea typeface="標楷體" charset="0"/>
                <a:cs typeface="標楷體" charset="0"/>
              </a:rPr>
              <a:t>負責人</a:t>
            </a:r>
            <a:r>
              <a:rPr lang="en-US" altLang="zh-TW" dirty="0">
                <a:solidFill>
                  <a:srgbClr val="FFFFFF"/>
                </a:solidFill>
                <a:latin typeface="標楷體" charset="0"/>
                <a:ea typeface="標楷體" charset="0"/>
                <a:cs typeface="標楷體" charset="0"/>
              </a:rPr>
              <a:t>:</a:t>
            </a:r>
          </a:p>
          <a:p>
            <a:pPr algn="ctr" eaLnBrk="1" hangingPunct="1"/>
            <a:r>
              <a:rPr lang="zh-TW" altLang="en-US" dirty="0">
                <a:solidFill>
                  <a:srgbClr val="FFFFFF"/>
                </a:solidFill>
                <a:latin typeface="標楷體" charset="0"/>
                <a:ea typeface="標楷體" charset="0"/>
                <a:cs typeface="標楷體" charset="0"/>
              </a:rPr>
              <a:t>李穎悧</a:t>
            </a:r>
            <a:r>
              <a:rPr lang="en-US" altLang="zh-TW" dirty="0">
                <a:solidFill>
                  <a:srgbClr val="FFFFFF"/>
                </a:solidFill>
                <a:latin typeface="標楷體" charset="0"/>
                <a:ea typeface="標楷體" charset="0"/>
                <a:cs typeface="標楷體" charset="0"/>
              </a:rPr>
              <a:t>,</a:t>
            </a:r>
            <a:r>
              <a:rPr lang="zh-TW" altLang="en-US" dirty="0">
                <a:solidFill>
                  <a:srgbClr val="FFFFFF"/>
                </a:solidFill>
                <a:latin typeface="標楷體" charset="0"/>
                <a:ea typeface="標楷體" charset="0"/>
                <a:cs typeface="標楷體" charset="0"/>
              </a:rPr>
              <a:t>王傑田</a:t>
            </a:r>
          </a:p>
        </p:txBody>
      </p:sp>
      <p:pic>
        <p:nvPicPr>
          <p:cNvPr id="33804" name="圖片 35" descr="新影像.BMP"/>
          <p:cNvPicPr>
            <a:picLocks noChangeAspect="1"/>
          </p:cNvPicPr>
          <p:nvPr/>
        </p:nvPicPr>
        <p:blipFill>
          <a:blip r:embed="rId12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4300" y="0"/>
            <a:ext cx="1409700" cy="157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30" name="資料庫圖表 29"/>
          <p:cNvGraphicFramePr/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733777005"/>
              </p:ext>
            </p:extLst>
          </p:nvPr>
        </p:nvGraphicFramePr>
        <p:xfrm>
          <a:off x="-828600" y="2564904"/>
          <a:ext cx="4392488" cy="8621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  <p:sp>
        <p:nvSpPr>
          <p:cNvPr id="41" name="AutoShape 52"/>
          <p:cNvSpPr>
            <a:spLocks noChangeArrowheads="1"/>
          </p:cNvSpPr>
          <p:nvPr/>
        </p:nvSpPr>
        <p:spPr bwMode="auto">
          <a:xfrm>
            <a:off x="5940152" y="2348880"/>
            <a:ext cx="1871663" cy="1079500"/>
          </a:xfrm>
          <a:prstGeom prst="irregularSeal1">
            <a:avLst/>
          </a:prstGeom>
          <a:solidFill>
            <a:srgbClr val="FFFF00"/>
          </a:solidFill>
          <a:ln>
            <a:headEnd/>
            <a:tailEnd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lIns="90000" tIns="46800" rIns="90000" bIns="46800" anchor="ctr"/>
          <a:lstStyle/>
          <a:p>
            <a:pPr defTabSz="449263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kumimoji="0" lang="zh-TW" altLang="en-US" dirty="0">
                <a:ln w="12700">
                  <a:solidFill>
                    <a:schemeClr val="tx2">
                      <a:lumMod val="50000"/>
                    </a:schemeClr>
                  </a:solidFill>
                  <a:prstDash val="solid"/>
                </a:ln>
                <a:solidFill>
                  <a:srgbClr val="660066"/>
                </a:solidFill>
              </a:rPr>
              <a:t> </a:t>
            </a:r>
            <a:r>
              <a:rPr lang="zh-TW" altLang="en-US" dirty="0">
                <a:ln w="12700">
                  <a:solidFill>
                    <a:schemeClr val="tx2">
                      <a:lumMod val="50000"/>
                    </a:schemeClr>
                  </a:solidFill>
                  <a:prstDash val="solid"/>
                </a:ln>
                <a:solidFill>
                  <a:srgbClr val="660066"/>
                </a:solidFill>
              </a:rPr>
              <a:t>後送中</a:t>
            </a:r>
            <a:endParaRPr kumimoji="0" lang="en-US" dirty="0">
              <a:ln w="12700">
                <a:solidFill>
                  <a:schemeClr val="tx2">
                    <a:lumMod val="50000"/>
                  </a:schemeClr>
                </a:solidFill>
                <a:prstDash val="solid"/>
              </a:ln>
              <a:solidFill>
                <a:srgbClr val="660066"/>
              </a:solidFill>
              <a:ea typeface="新細明體" pitchFamily="18" charset="-120"/>
            </a:endParaRPr>
          </a:p>
        </p:txBody>
      </p:sp>
      <p:grpSp>
        <p:nvGrpSpPr>
          <p:cNvPr id="33807" name="群組 36"/>
          <p:cNvGrpSpPr>
            <a:grpSpLocks/>
          </p:cNvGrpSpPr>
          <p:nvPr/>
        </p:nvGrpSpPr>
        <p:grpSpPr bwMode="auto">
          <a:xfrm>
            <a:off x="539750" y="3429000"/>
            <a:ext cx="7788275" cy="2808288"/>
            <a:chOff x="622300" y="1412875"/>
            <a:chExt cx="8283576" cy="5041900"/>
          </a:xfrm>
        </p:grpSpPr>
        <p:grpSp>
          <p:nvGrpSpPr>
            <p:cNvPr id="33809" name="Group 32"/>
            <p:cNvGrpSpPr>
              <a:grpSpLocks/>
            </p:cNvGrpSpPr>
            <p:nvPr/>
          </p:nvGrpSpPr>
          <p:grpSpPr bwMode="auto">
            <a:xfrm>
              <a:off x="622300" y="1412875"/>
              <a:ext cx="8283576" cy="5041900"/>
              <a:chOff x="392" y="890"/>
              <a:chExt cx="5218" cy="3176"/>
            </a:xfrm>
          </p:grpSpPr>
          <p:pic>
            <p:nvPicPr>
              <p:cNvPr id="33812" name="Picture 16"/>
              <p:cNvPicPr>
                <a:picLocks noChangeAspect="1" noChangeArrowheads="1"/>
              </p:cNvPicPr>
              <p:nvPr/>
            </p:nvPicPr>
            <p:blipFill>
              <a:blip r:embed="rId1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67" y="890"/>
                <a:ext cx="5010" cy="990"/>
              </a:xfrm>
              <a:prstGeom prst="rect">
                <a:avLst/>
              </a:prstGeom>
              <a:noFill/>
              <a:ln w="9360">
                <a:solidFill>
                  <a:srgbClr val="99CC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33813" name="Rectangle 17"/>
              <p:cNvSpPr>
                <a:spLocks noChangeArrowheads="1"/>
              </p:cNvSpPr>
              <p:nvPr/>
            </p:nvSpPr>
            <p:spPr bwMode="auto">
              <a:xfrm>
                <a:off x="1113" y="891"/>
                <a:ext cx="2393" cy="227"/>
              </a:xfrm>
              <a:prstGeom prst="rect">
                <a:avLst/>
              </a:prstGeom>
              <a:noFill/>
              <a:ln w="38160">
                <a:solidFill>
                  <a:srgbClr val="FF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grpSp>
            <p:nvGrpSpPr>
              <p:cNvPr id="33814" name="Group 19"/>
              <p:cNvGrpSpPr>
                <a:grpSpLocks/>
              </p:cNvGrpSpPr>
              <p:nvPr/>
            </p:nvGrpSpPr>
            <p:grpSpPr bwMode="auto">
              <a:xfrm>
                <a:off x="392" y="1949"/>
                <a:ext cx="5218" cy="2117"/>
                <a:chOff x="309" y="1903"/>
                <a:chExt cx="5145" cy="2117"/>
              </a:xfrm>
            </p:grpSpPr>
            <p:pic>
              <p:nvPicPr>
                <p:cNvPr id="48" name="Picture 20"/>
                <p:cNvPicPr>
                  <a:picLocks noChangeAspect="1" noChangeArrowheads="1"/>
                </p:cNvPicPr>
                <p:nvPr>
                  <p:custDataLst>
                    <p:tags r:id="rId6"/>
                  </p:custDataLst>
                </p:nvPr>
              </p:nvPicPr>
              <p:blipFill>
                <a:blip r:embed="rId19" cstate="print"/>
                <a:srcRect/>
                <a:stretch>
                  <a:fillRect/>
                </a:stretch>
              </p:blipFill>
              <p:spPr bwMode="auto">
                <a:xfrm>
                  <a:off x="737" y="1903"/>
                  <a:ext cx="4717" cy="2040"/>
                </a:xfrm>
                <a:prstGeom prst="rect">
                  <a:avLst/>
                </a:prstGeom>
                <a:ln>
                  <a:noFill/>
                </a:ln>
                <a:effectLst>
                  <a:softEdge rad="112500"/>
                </a:effectLst>
              </p:spPr>
            </p:pic>
            <p:sp>
              <p:nvSpPr>
                <p:cNvPr id="33822" name="Rectangle 21"/>
                <p:cNvSpPr>
                  <a:spLocks noChangeArrowheads="1"/>
                </p:cNvSpPr>
                <p:nvPr/>
              </p:nvSpPr>
              <p:spPr bwMode="auto">
                <a:xfrm>
                  <a:off x="1338" y="2115"/>
                  <a:ext cx="1134" cy="272"/>
                </a:xfrm>
                <a:prstGeom prst="rect">
                  <a:avLst/>
                </a:prstGeom>
                <a:noFill/>
                <a:ln w="38160">
                  <a:solidFill>
                    <a:srgbClr val="FF000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33823" name="Rectangle 22"/>
                <p:cNvSpPr>
                  <a:spLocks noChangeArrowheads="1"/>
                </p:cNvSpPr>
                <p:nvPr/>
              </p:nvSpPr>
              <p:spPr bwMode="auto">
                <a:xfrm>
                  <a:off x="2607" y="2342"/>
                  <a:ext cx="1725" cy="227"/>
                </a:xfrm>
                <a:prstGeom prst="rect">
                  <a:avLst/>
                </a:prstGeom>
                <a:noFill/>
                <a:ln w="38160">
                  <a:solidFill>
                    <a:srgbClr val="FF000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pic>
              <p:nvPicPr>
                <p:cNvPr id="33824" name="Picture 23"/>
                <p:cNvPicPr>
                  <a:picLocks noChangeAspect="1" noChangeArrowheads="1"/>
                </p:cNvPicPr>
                <p:nvPr/>
              </p:nvPicPr>
              <p:blipFill>
                <a:blip r:embed="rId2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09" y="2586"/>
                  <a:ext cx="258" cy="1434"/>
                </a:xfrm>
                <a:prstGeom prst="rect">
                  <a:avLst/>
                </a:prstGeom>
                <a:noFill/>
                <a:ln w="38160">
                  <a:solidFill>
                    <a:srgbClr val="FF000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sp>
              <p:nvSpPr>
                <p:cNvPr id="33825" name="Line 24"/>
                <p:cNvSpPr>
                  <a:spLocks noChangeShapeType="1"/>
                </p:cNvSpPr>
                <p:nvPr/>
              </p:nvSpPr>
              <p:spPr bwMode="auto">
                <a:xfrm flipH="1">
                  <a:off x="566" y="3204"/>
                  <a:ext cx="183" cy="1"/>
                </a:xfrm>
                <a:prstGeom prst="line">
                  <a:avLst/>
                </a:prstGeom>
                <a:noFill/>
                <a:ln w="57240">
                  <a:solidFill>
                    <a:srgbClr val="FF0000"/>
                  </a:solidFill>
                  <a:miter lim="800000"/>
                  <a:headEnd/>
                  <a:tailEnd type="triangle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zh-TW" altLang="en-US"/>
                </a:p>
              </p:txBody>
            </p:sp>
            <p:sp>
              <p:nvSpPr>
                <p:cNvPr id="33826" name="Rectangle 25"/>
                <p:cNvSpPr>
                  <a:spLocks noChangeArrowheads="1"/>
                </p:cNvSpPr>
                <p:nvPr/>
              </p:nvSpPr>
              <p:spPr bwMode="auto">
                <a:xfrm>
                  <a:off x="748" y="2614"/>
                  <a:ext cx="227" cy="1406"/>
                </a:xfrm>
                <a:prstGeom prst="rect">
                  <a:avLst/>
                </a:prstGeom>
                <a:noFill/>
                <a:ln w="28440">
                  <a:solidFill>
                    <a:srgbClr val="FF6699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</p:grpSp>
          <p:sp>
            <p:nvSpPr>
              <p:cNvPr id="46" name="AutoShape 26"/>
              <p:cNvSpPr>
                <a:spLocks noChangeArrowheads="1"/>
              </p:cNvSpPr>
              <p:nvPr>
                <p:custDataLst>
                  <p:tags r:id="rId4"/>
                </p:custDataLst>
              </p:nvPr>
            </p:nvSpPr>
            <p:spPr bwMode="auto">
              <a:xfrm>
                <a:off x="2370" y="2763"/>
                <a:ext cx="2874" cy="1222"/>
              </a:xfrm>
              <a:prstGeom prst="wedgeRoundRectCallout">
                <a:avLst>
                  <a:gd name="adj1" fmla="val 7958"/>
                  <a:gd name="adj2" fmla="val -41810"/>
                  <a:gd name="adj3" fmla="val 16667"/>
                </a:avLst>
              </a:prstGeom>
              <a:solidFill>
                <a:srgbClr val="92D050"/>
              </a:solidFill>
              <a:ln w="9360">
                <a:solidFill>
                  <a:srgbClr val="663300"/>
                </a:solidFill>
                <a:miter lim="800000"/>
                <a:headEnd/>
                <a:tailEnd/>
              </a:ln>
              <a:scene3d>
                <a:camera prst="orthographicFront"/>
                <a:lightRig rig="threePt" dir="t"/>
              </a:scene3d>
              <a:sp3d>
                <a:bevelT w="152400" h="50800" prst="softRound"/>
              </a:sp3d>
            </p:spPr>
            <p:txBody>
              <a:bodyPr lIns="90000" tIns="46800" rIns="90000" bIns="46800"/>
              <a:lstStyle>
                <a:lvl1pPr defTabSz="449263" eaLnBrk="0" hangingPunct="0">
                  <a:tabLst>
                    <a:tab pos="0" algn="l"/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  <a:tab pos="7315200" algn="l"/>
                    <a:tab pos="8229600" algn="l"/>
                    <a:tab pos="9144000" algn="l"/>
                    <a:tab pos="10058400" algn="l"/>
                  </a:tabLst>
                  <a:defRPr kumimoji="1">
                    <a:solidFill>
                      <a:schemeClr val="tx1"/>
                    </a:solidFill>
                    <a:latin typeface="微軟正黑體" charset="0"/>
                    <a:ea typeface="微軟正黑體" charset="0"/>
                    <a:cs typeface="微軟正黑體" charset="0"/>
                  </a:defRPr>
                </a:lvl1pPr>
                <a:lvl2pPr marL="742950" indent="-285750" defTabSz="449263" eaLnBrk="0" hangingPunct="0">
                  <a:tabLst>
                    <a:tab pos="0" algn="l"/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  <a:tab pos="7315200" algn="l"/>
                    <a:tab pos="8229600" algn="l"/>
                    <a:tab pos="9144000" algn="l"/>
                    <a:tab pos="10058400" algn="l"/>
                  </a:tabLst>
                  <a:defRPr kumimoji="1">
                    <a:solidFill>
                      <a:schemeClr val="tx1"/>
                    </a:solidFill>
                    <a:latin typeface="微軟正黑體" charset="0"/>
                    <a:ea typeface="微軟正黑體" charset="0"/>
                    <a:cs typeface="微軟正黑體" charset="0"/>
                  </a:defRPr>
                </a:lvl2pPr>
                <a:lvl3pPr marL="1143000" indent="-228600" defTabSz="449263" eaLnBrk="0" hangingPunct="0">
                  <a:tabLst>
                    <a:tab pos="0" algn="l"/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  <a:tab pos="7315200" algn="l"/>
                    <a:tab pos="8229600" algn="l"/>
                    <a:tab pos="9144000" algn="l"/>
                    <a:tab pos="10058400" algn="l"/>
                  </a:tabLst>
                  <a:defRPr kumimoji="1">
                    <a:solidFill>
                      <a:schemeClr val="tx1"/>
                    </a:solidFill>
                    <a:latin typeface="微軟正黑體" charset="0"/>
                    <a:ea typeface="微軟正黑體" charset="0"/>
                    <a:cs typeface="微軟正黑體" charset="0"/>
                  </a:defRPr>
                </a:lvl3pPr>
                <a:lvl4pPr marL="1600200" indent="-228600" defTabSz="449263" eaLnBrk="0" hangingPunct="0">
                  <a:tabLst>
                    <a:tab pos="0" algn="l"/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  <a:tab pos="7315200" algn="l"/>
                    <a:tab pos="8229600" algn="l"/>
                    <a:tab pos="9144000" algn="l"/>
                    <a:tab pos="10058400" algn="l"/>
                  </a:tabLst>
                  <a:defRPr kumimoji="1">
                    <a:solidFill>
                      <a:schemeClr val="tx1"/>
                    </a:solidFill>
                    <a:latin typeface="微軟正黑體" charset="0"/>
                    <a:ea typeface="微軟正黑體" charset="0"/>
                    <a:cs typeface="微軟正黑體" charset="0"/>
                  </a:defRPr>
                </a:lvl4pPr>
                <a:lvl5pPr marL="2057400" indent="-228600" defTabSz="449263" eaLnBrk="0" hangingPunct="0">
                  <a:tabLst>
                    <a:tab pos="0" algn="l"/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  <a:tab pos="7315200" algn="l"/>
                    <a:tab pos="8229600" algn="l"/>
                    <a:tab pos="9144000" algn="l"/>
                    <a:tab pos="10058400" algn="l"/>
                  </a:tabLst>
                  <a:defRPr kumimoji="1">
                    <a:solidFill>
                      <a:schemeClr val="tx1"/>
                    </a:solidFill>
                    <a:latin typeface="微軟正黑體" charset="0"/>
                    <a:ea typeface="微軟正黑體" charset="0"/>
                    <a:cs typeface="微軟正黑體" charset="0"/>
                  </a:defRPr>
                </a:lvl5pPr>
                <a:lvl6pPr marL="25146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tabLst>
                    <a:tab pos="0" algn="l"/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  <a:tab pos="7315200" algn="l"/>
                    <a:tab pos="8229600" algn="l"/>
                    <a:tab pos="9144000" algn="l"/>
                    <a:tab pos="10058400" algn="l"/>
                  </a:tabLst>
                  <a:defRPr kumimoji="1">
                    <a:solidFill>
                      <a:schemeClr val="tx1"/>
                    </a:solidFill>
                    <a:latin typeface="微軟正黑體" charset="0"/>
                    <a:ea typeface="微軟正黑體" charset="0"/>
                    <a:cs typeface="微軟正黑體" charset="0"/>
                  </a:defRPr>
                </a:lvl6pPr>
                <a:lvl7pPr marL="29718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tabLst>
                    <a:tab pos="0" algn="l"/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  <a:tab pos="7315200" algn="l"/>
                    <a:tab pos="8229600" algn="l"/>
                    <a:tab pos="9144000" algn="l"/>
                    <a:tab pos="10058400" algn="l"/>
                  </a:tabLst>
                  <a:defRPr kumimoji="1">
                    <a:solidFill>
                      <a:schemeClr val="tx1"/>
                    </a:solidFill>
                    <a:latin typeface="微軟正黑體" charset="0"/>
                    <a:ea typeface="微軟正黑體" charset="0"/>
                    <a:cs typeface="微軟正黑體" charset="0"/>
                  </a:defRPr>
                </a:lvl7pPr>
                <a:lvl8pPr marL="34290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tabLst>
                    <a:tab pos="0" algn="l"/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  <a:tab pos="7315200" algn="l"/>
                    <a:tab pos="8229600" algn="l"/>
                    <a:tab pos="9144000" algn="l"/>
                    <a:tab pos="10058400" algn="l"/>
                  </a:tabLst>
                  <a:defRPr kumimoji="1">
                    <a:solidFill>
                      <a:schemeClr val="tx1"/>
                    </a:solidFill>
                    <a:latin typeface="微軟正黑體" charset="0"/>
                    <a:ea typeface="微軟正黑體" charset="0"/>
                    <a:cs typeface="微軟正黑體" charset="0"/>
                  </a:defRPr>
                </a:lvl8pPr>
                <a:lvl9pPr marL="38862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tabLst>
                    <a:tab pos="0" algn="l"/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  <a:tab pos="7315200" algn="l"/>
                    <a:tab pos="8229600" algn="l"/>
                    <a:tab pos="9144000" algn="l"/>
                    <a:tab pos="10058400" algn="l"/>
                  </a:tabLst>
                  <a:defRPr kumimoji="1">
                    <a:solidFill>
                      <a:schemeClr val="tx1"/>
                    </a:solidFill>
                    <a:latin typeface="微軟正黑體" charset="0"/>
                    <a:ea typeface="微軟正黑體" charset="0"/>
                    <a:cs typeface="微軟正黑體" charset="0"/>
                  </a:defRPr>
                </a:lvl9pPr>
              </a:lstStyle>
              <a:p>
                <a:pPr eaLnBrk="1" hangingPunct="1">
                  <a:buClr>
                    <a:srgbClr val="000000"/>
                  </a:buClr>
                  <a:buSzPct val="100000"/>
                  <a:buFont typeface="Times New Roman" charset="0"/>
                  <a:buNone/>
                </a:pPr>
                <a:r>
                  <a:rPr kumimoji="0" lang="en-US" altLang="zh-TW" sz="2000" b="1">
                    <a:solidFill>
                      <a:srgbClr val="0000CC"/>
                    </a:solidFill>
                    <a:latin typeface="標楷體" charset="0"/>
                    <a:ea typeface="標楷體" charset="0"/>
                    <a:cs typeface="標楷體" charset="0"/>
                  </a:rPr>
                  <a:t>1.</a:t>
                </a:r>
                <a:r>
                  <a:rPr kumimoji="0" lang="en-US" sz="2000" b="1">
                    <a:solidFill>
                      <a:srgbClr val="0000CC"/>
                    </a:solidFill>
                    <a:latin typeface="標楷體" charset="0"/>
                    <a:ea typeface="標楷體" charset="0"/>
                    <a:cs typeface="標楷體" charset="0"/>
                  </a:rPr>
                  <a:t>讀取</a:t>
                </a:r>
                <a:r>
                  <a:rPr kumimoji="0" lang="en-US" sz="2000" b="1">
                    <a:solidFill>
                      <a:srgbClr val="FF0000"/>
                    </a:solidFill>
                    <a:latin typeface="標楷體" charset="0"/>
                    <a:ea typeface="標楷體" charset="0"/>
                    <a:cs typeface="標楷體" charset="0"/>
                  </a:rPr>
                  <a:t>批次</a:t>
                </a:r>
                <a:r>
                  <a:rPr kumimoji="0" lang="en-US" sz="2000" b="1">
                    <a:solidFill>
                      <a:srgbClr val="0000CC"/>
                    </a:solidFill>
                    <a:latin typeface="標楷體" charset="0"/>
                    <a:ea typeface="標楷體" charset="0"/>
                    <a:cs typeface="標楷體" charset="0"/>
                  </a:rPr>
                  <a:t>檢體中第一支條碼</a:t>
                </a:r>
                <a:endParaRPr kumimoji="0" lang="en-US" altLang="zh-TW" sz="2000" b="1">
                  <a:solidFill>
                    <a:srgbClr val="0000CC"/>
                  </a:solidFill>
                  <a:latin typeface="標楷體" charset="0"/>
                  <a:ea typeface="標楷體" charset="0"/>
                  <a:cs typeface="標楷體" charset="0"/>
                </a:endParaRPr>
              </a:p>
              <a:p>
                <a:pPr eaLnBrk="1" hangingPunct="1">
                  <a:buClr>
                    <a:srgbClr val="000000"/>
                  </a:buClr>
                  <a:buSzPct val="100000"/>
                  <a:buFont typeface="Times New Roman" charset="0"/>
                  <a:buNone/>
                </a:pPr>
                <a:r>
                  <a:rPr kumimoji="0" lang="en-US" altLang="zh-TW" sz="2000" b="1">
                    <a:solidFill>
                      <a:srgbClr val="0000CC"/>
                    </a:solidFill>
                    <a:latin typeface="標楷體" charset="0"/>
                    <a:ea typeface="標楷體" charset="0"/>
                    <a:cs typeface="標楷體" charset="0"/>
                  </a:rPr>
                  <a:t>2.</a:t>
                </a:r>
                <a:r>
                  <a:rPr kumimoji="0" lang="en-US" sz="2000" b="1">
                    <a:solidFill>
                      <a:srgbClr val="0000CC"/>
                    </a:solidFill>
                    <a:latin typeface="標楷體" charset="0"/>
                    <a:ea typeface="標楷體" charset="0"/>
                    <a:cs typeface="標楷體" charset="0"/>
                  </a:rPr>
                  <a:t>查詢預定後送檢體起迄區間</a:t>
                </a:r>
                <a:endParaRPr kumimoji="0" lang="en-US" altLang="zh-TW" sz="2000" b="1">
                  <a:solidFill>
                    <a:srgbClr val="0000CC"/>
                  </a:solidFill>
                  <a:latin typeface="標楷體" charset="0"/>
                  <a:ea typeface="標楷體" charset="0"/>
                  <a:cs typeface="標楷體" charset="0"/>
                </a:endParaRPr>
              </a:p>
              <a:p>
                <a:pPr eaLnBrk="1" hangingPunct="1">
                  <a:buClr>
                    <a:srgbClr val="000000"/>
                  </a:buClr>
                  <a:buSzPct val="100000"/>
                  <a:buFont typeface="Times New Roman" charset="0"/>
                  <a:buNone/>
                </a:pPr>
                <a:r>
                  <a:rPr kumimoji="0" lang="en-US" altLang="zh-TW" sz="2000" b="1">
                    <a:solidFill>
                      <a:srgbClr val="0000CC"/>
                    </a:solidFill>
                    <a:latin typeface="標楷體" charset="0"/>
                    <a:ea typeface="標楷體" charset="0"/>
                    <a:cs typeface="標楷體" charset="0"/>
                  </a:rPr>
                  <a:t>3.</a:t>
                </a:r>
                <a:r>
                  <a:rPr kumimoji="0" lang="en-US" sz="2000" b="1">
                    <a:solidFill>
                      <a:srgbClr val="0000CC"/>
                    </a:solidFill>
                    <a:latin typeface="標楷體" charset="0"/>
                    <a:ea typeface="標楷體" charset="0"/>
                    <a:cs typeface="標楷體" charset="0"/>
                  </a:rPr>
                  <a:t>核對資料執行後送更新為</a:t>
                </a:r>
                <a:r>
                  <a:rPr kumimoji="0" lang="en-US" altLang="zh-TW" sz="2000" b="1">
                    <a:solidFill>
                      <a:srgbClr val="0000CC"/>
                    </a:solidFill>
                    <a:latin typeface="標楷體" charset="0"/>
                    <a:ea typeface="標楷體" charset="0"/>
                    <a:cs typeface="標楷體" charset="0"/>
                  </a:rPr>
                  <a:t>『</a:t>
                </a:r>
                <a:r>
                  <a:rPr kumimoji="0" lang="en-US" sz="2000" b="1">
                    <a:solidFill>
                      <a:srgbClr val="0000CC"/>
                    </a:solidFill>
                    <a:latin typeface="標楷體" charset="0"/>
                    <a:ea typeface="標楷體" charset="0"/>
                    <a:cs typeface="標楷體" charset="0"/>
                  </a:rPr>
                  <a:t>已送</a:t>
                </a:r>
                <a:r>
                  <a:rPr kumimoji="0" lang="en-US" altLang="zh-TW" sz="2000" b="1">
                    <a:solidFill>
                      <a:srgbClr val="0000CC"/>
                    </a:solidFill>
                    <a:latin typeface="標楷體" charset="0"/>
                    <a:ea typeface="標楷體" charset="0"/>
                    <a:cs typeface="標楷體" charset="0"/>
                  </a:rPr>
                  <a:t>』</a:t>
                </a:r>
              </a:p>
              <a:p>
                <a:pPr eaLnBrk="1" hangingPunct="1">
                  <a:buClr>
                    <a:srgbClr val="000000"/>
                  </a:buClr>
                  <a:buSzPct val="100000"/>
                  <a:buFont typeface="Times New Roman" charset="0"/>
                  <a:buNone/>
                </a:pPr>
                <a:r>
                  <a:rPr kumimoji="0" lang="en-US" altLang="zh-TW" sz="2800">
                    <a:solidFill>
                      <a:srgbClr val="0000CC"/>
                    </a:solidFill>
                  </a:rPr>
                  <a:t>   </a:t>
                </a:r>
                <a:endParaRPr kumimoji="0" lang="en-US" altLang="zh-TW" sz="2800">
                  <a:solidFill>
                    <a:srgbClr val="FF0D24"/>
                  </a:solidFill>
                </a:endParaRPr>
              </a:p>
            </p:txBody>
          </p:sp>
          <p:sp>
            <p:nvSpPr>
              <p:cNvPr id="47" name="AutoShape 18"/>
              <p:cNvSpPr>
                <a:spLocks noChangeArrowheads="1"/>
              </p:cNvSpPr>
              <p:nvPr>
                <p:custDataLst>
                  <p:tags r:id="rId5"/>
                </p:custDataLst>
              </p:nvPr>
            </p:nvSpPr>
            <p:spPr bwMode="auto">
              <a:xfrm>
                <a:off x="3383" y="1623"/>
                <a:ext cx="2199" cy="478"/>
              </a:xfrm>
              <a:prstGeom prst="wedgeRoundRectCallout">
                <a:avLst>
                  <a:gd name="adj1" fmla="val -32880"/>
                  <a:gd name="adj2" fmla="val -46968"/>
                  <a:gd name="adj3" fmla="val 16667"/>
                </a:avLst>
              </a:prstGeom>
              <a:solidFill>
                <a:srgbClr val="92D050"/>
              </a:solidFill>
              <a:ln w="9360">
                <a:solidFill>
                  <a:srgbClr val="663300"/>
                </a:solidFill>
                <a:miter lim="800000"/>
                <a:headEnd/>
                <a:tailEnd/>
              </a:ln>
              <a:scene3d>
                <a:camera prst="orthographicFront"/>
                <a:lightRig rig="threePt" dir="t"/>
              </a:scene3d>
              <a:sp3d>
                <a:bevelT w="152400" h="50800" prst="softRound"/>
              </a:sp3d>
            </p:spPr>
            <p:txBody>
              <a:bodyPr lIns="90000" tIns="46800" rIns="90000" bIns="46800"/>
              <a:lstStyle/>
              <a:p>
                <a:pPr defTabSz="449263">
                  <a:buClr>
                    <a:srgbClr val="000000"/>
                  </a:buClr>
                  <a:buSzPct val="100000"/>
                  <a:buFont typeface="Times New Roman" pitchFamily="18" charset="0"/>
                  <a:buNone/>
                  <a:tabLst>
                    <a:tab pos="0" algn="l"/>
                    <a:tab pos="914400" algn="l"/>
                    <a:tab pos="1828800" algn="l"/>
                    <a:tab pos="2743200" algn="l"/>
                    <a:tab pos="3657600" algn="l"/>
                    <a:tab pos="4572000" algn="l"/>
                    <a:tab pos="5486400" algn="l"/>
                    <a:tab pos="6400800" algn="l"/>
                    <a:tab pos="7315200" algn="l"/>
                    <a:tab pos="8229600" algn="l"/>
                    <a:tab pos="9144000" algn="l"/>
                    <a:tab pos="10058400" algn="l"/>
                  </a:tabLst>
                  <a:defRPr/>
                </a:pPr>
                <a:r>
                  <a:rPr kumimoji="0" lang="en-US" sz="2000" b="1" dirty="0" err="1">
                    <a:solidFill>
                      <a:srgbClr val="0000CC"/>
                    </a:solidFill>
                    <a:latin typeface="標楷體" pitchFamily="65" charset="-120"/>
                    <a:ea typeface="標楷體" pitchFamily="65" charset="-120"/>
                  </a:rPr>
                  <a:t>讀取檢體條碼</a:t>
                </a:r>
                <a:r>
                  <a:rPr kumimoji="0" lang="en-US" sz="2000" b="1" dirty="0" err="1">
                    <a:solidFill>
                      <a:srgbClr val="FF0000"/>
                    </a:solidFill>
                    <a:latin typeface="標楷體" pitchFamily="65" charset="-120"/>
                    <a:ea typeface="標楷體" pitchFamily="65" charset="-120"/>
                  </a:rPr>
                  <a:t>單筆</a:t>
                </a:r>
                <a:r>
                  <a:rPr kumimoji="0" lang="en-US" sz="2000" b="1" dirty="0" err="1">
                    <a:solidFill>
                      <a:srgbClr val="0000CC"/>
                    </a:solidFill>
                    <a:latin typeface="標楷體" pitchFamily="65" charset="-120"/>
                    <a:ea typeface="標楷體" pitchFamily="65" charset="-120"/>
                  </a:rPr>
                  <a:t>急作後送</a:t>
                </a:r>
                <a:endParaRPr kumimoji="0" lang="en-US" sz="2000" b="1" dirty="0">
                  <a:solidFill>
                    <a:srgbClr val="0000CC"/>
                  </a:solidFill>
                  <a:latin typeface="標楷體" pitchFamily="65" charset="-120"/>
                  <a:ea typeface="標楷體" pitchFamily="65" charset="-120"/>
                </a:endParaRPr>
              </a:p>
            </p:txBody>
          </p:sp>
        </p:grpSp>
        <p:sp>
          <p:nvSpPr>
            <p:cNvPr id="33810" name="Rectangle 39"/>
            <p:cNvSpPr>
              <a:spLocks noChangeArrowheads="1"/>
            </p:cNvSpPr>
            <p:nvPr/>
          </p:nvSpPr>
          <p:spPr bwMode="auto">
            <a:xfrm>
              <a:off x="4356100" y="2636838"/>
              <a:ext cx="360363" cy="215900"/>
            </a:xfrm>
            <a:prstGeom prst="rect">
              <a:avLst/>
            </a:prstGeom>
            <a:solidFill>
              <a:srgbClr val="7A86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33811" name="Rectangle 39"/>
            <p:cNvSpPr>
              <a:spLocks noChangeArrowheads="1"/>
            </p:cNvSpPr>
            <p:nvPr>
              <p:custDataLst>
                <p:tags r:id="rId3"/>
              </p:custDataLst>
            </p:nvPr>
          </p:nvSpPr>
          <p:spPr bwMode="auto">
            <a:xfrm flipV="1">
              <a:off x="1924121" y="4257338"/>
              <a:ext cx="306312" cy="2068700"/>
            </a:xfrm>
            <a:prstGeom prst="rect">
              <a:avLst/>
            </a:prstGeom>
            <a:solidFill>
              <a:srgbClr val="7A86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TW" altLang="en-US"/>
            </a:p>
          </p:txBody>
        </p:sp>
      </p:grpSp>
      <p:sp>
        <p:nvSpPr>
          <p:cNvPr id="33808" name="投影片編號版面配置區 31"/>
          <p:cNvSpPr>
            <a:spLocks noGrp="1"/>
          </p:cNvSpPr>
          <p:nvPr>
            <p:ph type="sldNum" sz="quarter" idx="12"/>
          </p:nvPr>
        </p:nvSpPr>
        <p:spPr bwMode="auto">
          <a:xfrm>
            <a:off x="8647113" y="6408738"/>
            <a:ext cx="366712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9pPr>
          </a:lstStyle>
          <a:p>
            <a:pPr eaLnBrk="1" hangingPunct="1"/>
            <a:fld id="{68C16B22-0E3D-0540-99FC-E13E10CD9D89}" type="slidenum">
              <a:rPr lang="zh-TW" altLang="en-US"/>
              <a:pPr eaLnBrk="1" hangingPunct="1"/>
              <a:t>36</a:t>
            </a:fld>
            <a:endParaRPr lang="zh-TW" alt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54338003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-19050"/>
            <a:ext cx="9175750" cy="688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7" cstate="email">
            <a:clrChange>
              <a:clrFrom>
                <a:srgbClr val="D9F8A0"/>
              </a:clrFrom>
              <a:clrTo>
                <a:srgbClr val="D9F8A0">
                  <a:alpha val="0"/>
                </a:srgbClr>
              </a:clrTo>
            </a:clrChange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6350" y="-6350"/>
            <a:ext cx="9083675" cy="67976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9" name="Picture 4" descr="檢體流"/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467544" y="1556792"/>
            <a:ext cx="7704000" cy="15632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4821" name="Rectangle 18"/>
          <p:cNvSpPr>
            <a:spLocks noChangeArrowheads="1"/>
          </p:cNvSpPr>
          <p:nvPr/>
        </p:nvSpPr>
        <p:spPr bwMode="auto">
          <a:xfrm>
            <a:off x="6372225" y="2060575"/>
            <a:ext cx="571500" cy="442913"/>
          </a:xfrm>
          <a:prstGeom prst="rect">
            <a:avLst/>
          </a:prstGeom>
          <a:noFill/>
          <a:ln w="57150">
            <a:solidFill>
              <a:srgbClr val="FF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34822" name="Rectangle 41"/>
          <p:cNvSpPr>
            <a:spLocks noChangeArrowheads="1"/>
          </p:cNvSpPr>
          <p:nvPr/>
        </p:nvSpPr>
        <p:spPr bwMode="auto">
          <a:xfrm>
            <a:off x="1435100" y="2654300"/>
            <a:ext cx="131763" cy="115888"/>
          </a:xfrm>
          <a:prstGeom prst="rect">
            <a:avLst/>
          </a:prstGeom>
          <a:solidFill>
            <a:srgbClr val="3399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34823" name="文字方塊 30"/>
          <p:cNvSpPr txBox="1">
            <a:spLocks noChangeArrowheads="1"/>
          </p:cNvSpPr>
          <p:nvPr/>
        </p:nvSpPr>
        <p:spPr bwMode="auto">
          <a:xfrm>
            <a:off x="582613" y="277813"/>
            <a:ext cx="7747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9pPr>
          </a:lstStyle>
          <a:p>
            <a:pPr eaLnBrk="1" hangingPunct="1"/>
            <a:r>
              <a:rPr lang="zh-TW" altLang="en-US" sz="3600" b="1" dirty="0">
                <a:latin typeface="標楷體" charset="0"/>
                <a:ea typeface="標楷體" charset="0"/>
                <a:cs typeface="標楷體" charset="0"/>
              </a:rPr>
              <a:t>   </a:t>
            </a:r>
            <a:r>
              <a:rPr lang="zh-TW" altLang="en-US" sz="3600" b="1" dirty="0"/>
              <a:t>建立檢體輸送簽收流程    </a:t>
            </a:r>
            <a:endParaRPr lang="en-US" altLang="zh-TW" sz="3600" b="1" dirty="0"/>
          </a:p>
          <a:p>
            <a:pPr eaLnBrk="1" hangingPunct="1"/>
            <a:r>
              <a:rPr lang="zh-TW" altLang="en-US" sz="3600" b="1" dirty="0"/>
              <a:t>        及檢體動向監控程式</a:t>
            </a:r>
            <a:r>
              <a:rPr lang="en-US" altLang="zh-TW" sz="3600" b="1" dirty="0"/>
              <a:t>(7)</a:t>
            </a:r>
          </a:p>
        </p:txBody>
      </p:sp>
      <p:sp>
        <p:nvSpPr>
          <p:cNvPr id="35" name="流程圖: 文件 34"/>
          <p:cNvSpPr/>
          <p:nvPr/>
        </p:nvSpPr>
        <p:spPr>
          <a:xfrm>
            <a:off x="6849968" y="6215082"/>
            <a:ext cx="1785950" cy="642918"/>
          </a:xfrm>
          <a:prstGeom prst="flowChartDocument">
            <a:avLst/>
          </a:prstGeom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accent1">
                <a:satMod val="300000"/>
              </a:schemeClr>
            </a:contourClr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9pPr>
          </a:lstStyle>
          <a:p>
            <a:pPr algn="ctr" eaLnBrk="1" hangingPunct="1"/>
            <a:r>
              <a:rPr lang="zh-TW" altLang="en-US" dirty="0">
                <a:solidFill>
                  <a:srgbClr val="FFFFFF"/>
                </a:solidFill>
                <a:latin typeface="標楷體" charset="0"/>
                <a:ea typeface="標楷體" charset="0"/>
                <a:cs typeface="標楷體" charset="0"/>
              </a:rPr>
              <a:t>負責人</a:t>
            </a:r>
            <a:r>
              <a:rPr lang="en-US" altLang="zh-TW" dirty="0">
                <a:solidFill>
                  <a:srgbClr val="FFFFFF"/>
                </a:solidFill>
                <a:latin typeface="標楷體" charset="0"/>
                <a:ea typeface="標楷體" charset="0"/>
                <a:cs typeface="標楷體" charset="0"/>
              </a:rPr>
              <a:t>:</a:t>
            </a:r>
          </a:p>
          <a:p>
            <a:pPr algn="ctr" eaLnBrk="1" hangingPunct="1"/>
            <a:r>
              <a:rPr lang="zh-TW" altLang="en-US" dirty="0">
                <a:solidFill>
                  <a:srgbClr val="FFFFFF"/>
                </a:solidFill>
                <a:latin typeface="標楷體" charset="0"/>
                <a:ea typeface="標楷體" charset="0"/>
                <a:cs typeface="標楷體" charset="0"/>
              </a:rPr>
              <a:t>李穎悧</a:t>
            </a:r>
            <a:r>
              <a:rPr lang="en-US" altLang="zh-TW" dirty="0">
                <a:solidFill>
                  <a:srgbClr val="FFFFFF"/>
                </a:solidFill>
                <a:latin typeface="標楷體" charset="0"/>
                <a:ea typeface="標楷體" charset="0"/>
                <a:cs typeface="標楷體" charset="0"/>
              </a:rPr>
              <a:t>,</a:t>
            </a:r>
            <a:r>
              <a:rPr lang="zh-TW" altLang="en-US" dirty="0">
                <a:solidFill>
                  <a:srgbClr val="FFFFFF"/>
                </a:solidFill>
                <a:latin typeface="標楷體" charset="0"/>
                <a:ea typeface="標楷體" charset="0"/>
                <a:cs typeface="標楷體" charset="0"/>
              </a:rPr>
              <a:t>王傑田</a:t>
            </a:r>
          </a:p>
        </p:txBody>
      </p:sp>
      <p:pic>
        <p:nvPicPr>
          <p:cNvPr id="34828" name="圖片 35" descr="新影像.BMP"/>
          <p:cNvPicPr>
            <a:picLocks noChangeAspect="1"/>
          </p:cNvPicPr>
          <p:nvPr/>
        </p:nvPicPr>
        <p:blipFill>
          <a:blip r:embed="rId9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4300" y="0"/>
            <a:ext cx="1409700" cy="157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30" name="資料庫圖表 29"/>
          <p:cNvGraphicFramePr/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002911076"/>
              </p:ext>
            </p:extLst>
          </p:nvPr>
        </p:nvGraphicFramePr>
        <p:xfrm>
          <a:off x="-828600" y="2564904"/>
          <a:ext cx="4392488" cy="8621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0" r:lo="rId11" r:qs="rId12" r:cs="rId13"/>
          </a:graphicData>
        </a:graphic>
      </p:graphicFrame>
      <p:sp>
        <p:nvSpPr>
          <p:cNvPr id="41" name="AutoShape 52"/>
          <p:cNvSpPr>
            <a:spLocks noChangeArrowheads="1"/>
          </p:cNvSpPr>
          <p:nvPr/>
        </p:nvSpPr>
        <p:spPr bwMode="auto">
          <a:xfrm>
            <a:off x="6804248" y="2348880"/>
            <a:ext cx="1871663" cy="1079500"/>
          </a:xfrm>
          <a:prstGeom prst="irregularSeal1">
            <a:avLst/>
          </a:prstGeom>
          <a:solidFill>
            <a:srgbClr val="FFFF00"/>
          </a:solidFill>
          <a:ln>
            <a:headEnd/>
            <a:tailEnd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lIns="90000" tIns="46800" rIns="90000" bIns="46800" anchor="ctr"/>
          <a:lstStyle/>
          <a:p>
            <a:pPr defTabSz="449263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kumimoji="0" lang="zh-TW" altLang="en-US" dirty="0">
                <a:ln w="12700">
                  <a:solidFill>
                    <a:schemeClr val="tx2">
                      <a:lumMod val="50000"/>
                    </a:schemeClr>
                  </a:solidFill>
                  <a:prstDash val="solid"/>
                </a:ln>
                <a:solidFill>
                  <a:srgbClr val="660066"/>
                </a:solidFill>
              </a:rPr>
              <a:t> 檢驗</a:t>
            </a:r>
            <a:r>
              <a:rPr lang="zh-TW" altLang="en-US" dirty="0">
                <a:ln w="12700">
                  <a:solidFill>
                    <a:schemeClr val="tx2">
                      <a:lumMod val="50000"/>
                    </a:schemeClr>
                  </a:solidFill>
                  <a:prstDash val="solid"/>
                </a:ln>
                <a:solidFill>
                  <a:srgbClr val="660066"/>
                </a:solidFill>
              </a:rPr>
              <a:t>中</a:t>
            </a:r>
            <a:endParaRPr kumimoji="0" lang="en-US" dirty="0">
              <a:ln w="12700">
                <a:solidFill>
                  <a:schemeClr val="tx2">
                    <a:lumMod val="50000"/>
                  </a:schemeClr>
                </a:solidFill>
                <a:prstDash val="solid"/>
              </a:ln>
              <a:solidFill>
                <a:srgbClr val="660066"/>
              </a:solidFill>
              <a:ea typeface="新細明體" pitchFamily="18" charset="-120"/>
            </a:endParaRPr>
          </a:p>
        </p:txBody>
      </p:sp>
      <p:grpSp>
        <p:nvGrpSpPr>
          <p:cNvPr id="34831" name="Group 28"/>
          <p:cNvGrpSpPr>
            <a:grpSpLocks/>
          </p:cNvGrpSpPr>
          <p:nvPr/>
        </p:nvGrpSpPr>
        <p:grpSpPr bwMode="auto">
          <a:xfrm>
            <a:off x="611188" y="3429000"/>
            <a:ext cx="7632700" cy="2798763"/>
            <a:chOff x="793" y="845"/>
            <a:chExt cx="4672" cy="2705"/>
          </a:xfrm>
        </p:grpSpPr>
        <p:pic>
          <p:nvPicPr>
            <p:cNvPr id="34833" name="Picture 16"/>
            <p:cNvPicPr>
              <a:picLocks noChangeAspect="1" noChangeArrowheads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3" y="845"/>
              <a:ext cx="4672" cy="14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pic>
        <p:pic>
          <p:nvPicPr>
            <p:cNvPr id="34834" name="Picture 17"/>
            <p:cNvPicPr>
              <a:picLocks noChangeAspect="1" noChangeArrowheads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3" y="2028"/>
              <a:ext cx="4672" cy="14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pic>
        <p:sp>
          <p:nvSpPr>
            <p:cNvPr id="34835" name="Rectangle 19"/>
            <p:cNvSpPr>
              <a:spLocks noChangeArrowheads="1"/>
            </p:cNvSpPr>
            <p:nvPr/>
          </p:nvSpPr>
          <p:spPr bwMode="auto">
            <a:xfrm>
              <a:off x="4798" y="981"/>
              <a:ext cx="543" cy="256"/>
            </a:xfrm>
            <a:prstGeom prst="rect">
              <a:avLst/>
            </a:prstGeom>
            <a:noFill/>
            <a:ln w="38160">
              <a:solidFill>
                <a:srgbClr val="FF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34836" name="Rectangle 20"/>
            <p:cNvSpPr>
              <a:spLocks noChangeArrowheads="1"/>
            </p:cNvSpPr>
            <p:nvPr/>
          </p:nvSpPr>
          <p:spPr bwMode="auto">
            <a:xfrm>
              <a:off x="4760" y="2446"/>
              <a:ext cx="543" cy="256"/>
            </a:xfrm>
            <a:prstGeom prst="rect">
              <a:avLst/>
            </a:prstGeom>
            <a:noFill/>
            <a:ln w="38160">
              <a:solidFill>
                <a:srgbClr val="FF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34837" name="Rectangle 22"/>
            <p:cNvSpPr>
              <a:spLocks noChangeArrowheads="1"/>
            </p:cNvSpPr>
            <p:nvPr/>
          </p:nvSpPr>
          <p:spPr bwMode="auto">
            <a:xfrm>
              <a:off x="1202" y="1706"/>
              <a:ext cx="384" cy="273"/>
            </a:xfrm>
            <a:prstGeom prst="rect">
              <a:avLst/>
            </a:prstGeom>
            <a:solidFill>
              <a:srgbClr val="9999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34838" name="Rectangle 23"/>
            <p:cNvSpPr>
              <a:spLocks noChangeArrowheads="1"/>
            </p:cNvSpPr>
            <p:nvPr/>
          </p:nvSpPr>
          <p:spPr bwMode="auto">
            <a:xfrm>
              <a:off x="1190" y="2864"/>
              <a:ext cx="430" cy="363"/>
            </a:xfrm>
            <a:prstGeom prst="rect">
              <a:avLst/>
            </a:prstGeom>
            <a:solidFill>
              <a:srgbClr val="9999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34839" name="Rectangle 24"/>
            <p:cNvSpPr>
              <a:spLocks noChangeArrowheads="1"/>
            </p:cNvSpPr>
            <p:nvPr/>
          </p:nvSpPr>
          <p:spPr bwMode="auto">
            <a:xfrm>
              <a:off x="2776" y="2794"/>
              <a:ext cx="356" cy="418"/>
            </a:xfrm>
            <a:prstGeom prst="rect">
              <a:avLst/>
            </a:prstGeom>
            <a:solidFill>
              <a:srgbClr val="9999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34840" name="Rectangle 25"/>
            <p:cNvSpPr>
              <a:spLocks noChangeArrowheads="1"/>
            </p:cNvSpPr>
            <p:nvPr/>
          </p:nvSpPr>
          <p:spPr bwMode="auto">
            <a:xfrm>
              <a:off x="2743" y="1684"/>
              <a:ext cx="364" cy="340"/>
            </a:xfrm>
            <a:prstGeom prst="rect">
              <a:avLst/>
            </a:prstGeom>
            <a:solidFill>
              <a:srgbClr val="9999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55" name="AutoShape 21"/>
            <p:cNvSpPr>
              <a:spLocks noChangeArrowheads="1"/>
            </p:cNvSpPr>
            <p:nvPr>
              <p:custDataLst>
                <p:tags r:id="rId3"/>
              </p:custDataLst>
            </p:nvPr>
          </p:nvSpPr>
          <p:spPr bwMode="auto">
            <a:xfrm>
              <a:off x="1190" y="3142"/>
              <a:ext cx="3306" cy="408"/>
            </a:xfrm>
            <a:prstGeom prst="wedgeRoundRectCallout">
              <a:avLst>
                <a:gd name="adj1" fmla="val -19843"/>
                <a:gd name="adj2" fmla="val 53032"/>
                <a:gd name="adj3" fmla="val 16667"/>
              </a:avLst>
            </a:prstGeom>
            <a:solidFill>
              <a:srgbClr val="99CC00"/>
            </a:solidFill>
            <a:ln w="9360">
              <a:solidFill>
                <a:srgbClr val="663300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txBody>
            <a:bodyPr lIns="90000" tIns="46800" rIns="90000" bIns="46800"/>
            <a:lstStyle/>
            <a:p>
              <a:pPr defTabSz="449263">
                <a:buClr>
                  <a:srgbClr val="000000"/>
                </a:buClr>
                <a:buSzPct val="100000"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/>
              </a:pPr>
              <a:r>
                <a:rPr kumimoji="0" lang="zh-TW" altLang="en-US" sz="2000" b="1" dirty="0">
                  <a:solidFill>
                    <a:srgbClr val="0000CC"/>
                  </a:solidFill>
                  <a:latin typeface="標楷體" pitchFamily="65" charset="-120"/>
                  <a:ea typeface="標楷體" pitchFamily="65" charset="-120"/>
                </a:rPr>
                <a:t>單筆</a:t>
              </a:r>
              <a:r>
                <a:rPr kumimoji="0" lang="en-US" altLang="zh-TW" sz="2000" b="1" dirty="0">
                  <a:solidFill>
                    <a:srgbClr val="0000CC"/>
                  </a:solidFill>
                  <a:latin typeface="標楷體" pitchFamily="65" charset="-120"/>
                  <a:ea typeface="標楷體" pitchFamily="65" charset="-120"/>
                </a:rPr>
                <a:t>/</a:t>
              </a:r>
              <a:r>
                <a:rPr kumimoji="0" lang="en-US" sz="2000" b="1" dirty="0" err="1">
                  <a:solidFill>
                    <a:srgbClr val="0000CC"/>
                  </a:solidFill>
                  <a:latin typeface="標楷體" pitchFamily="65" charset="-120"/>
                  <a:ea typeface="標楷體" pitchFamily="65" charset="-120"/>
                </a:rPr>
                <a:t>批次檢體設定起迄號執行簽收</a:t>
              </a:r>
              <a:r>
                <a:rPr lang="zh-TW" altLang="en-US" sz="2000" b="1" dirty="0">
                  <a:solidFill>
                    <a:srgbClr val="660033"/>
                  </a:solidFill>
                  <a:latin typeface="標楷體" pitchFamily="65" charset="-120"/>
                  <a:ea typeface="標楷體" pitchFamily="65" charset="-120"/>
                </a:rPr>
                <a:t>進行檢驗</a:t>
              </a:r>
            </a:p>
            <a:p>
              <a:pPr defTabSz="449263">
                <a:buClr>
                  <a:srgbClr val="000000"/>
                </a:buClr>
                <a:buSzPct val="100000"/>
                <a:buFont typeface="Times New Roman" pitchFamily="18" charset="0"/>
                <a:buNone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/>
              </a:pPr>
              <a:endParaRPr kumimoji="0" lang="en-US" altLang="zh-TW" sz="2000" b="1" dirty="0">
                <a:solidFill>
                  <a:srgbClr val="0000CC"/>
                </a:solidFill>
                <a:latin typeface="標楷體" pitchFamily="65" charset="-120"/>
                <a:ea typeface="標楷體" pitchFamily="65" charset="-120"/>
              </a:endParaRPr>
            </a:p>
          </p:txBody>
        </p:sp>
      </p:grpSp>
      <p:sp>
        <p:nvSpPr>
          <p:cNvPr id="34832" name="投影片編號版面配置區 25"/>
          <p:cNvSpPr>
            <a:spLocks noGrp="1"/>
          </p:cNvSpPr>
          <p:nvPr>
            <p:ph type="sldNum" sz="quarter" idx="12"/>
          </p:nvPr>
        </p:nvSpPr>
        <p:spPr bwMode="auto">
          <a:xfrm>
            <a:off x="8647113" y="6408738"/>
            <a:ext cx="366712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9pPr>
          </a:lstStyle>
          <a:p>
            <a:pPr eaLnBrk="1" hangingPunct="1"/>
            <a:fld id="{1347B3CF-4633-FA4E-B88C-562EBB398ACC}" type="slidenum">
              <a:rPr lang="zh-TW" altLang="en-US"/>
              <a:pPr eaLnBrk="1" hangingPunct="1"/>
              <a:t>37</a:t>
            </a:fld>
            <a:endParaRPr lang="zh-TW" alt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38897411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-19050"/>
            <a:ext cx="9175750" cy="688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6" cstate="email">
            <a:clrChange>
              <a:clrFrom>
                <a:srgbClr val="D9F8A0"/>
              </a:clrFrom>
              <a:clrTo>
                <a:srgbClr val="D9F8A0">
                  <a:alpha val="0"/>
                </a:srgbClr>
              </a:clrTo>
            </a:clrChange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6350" y="-6350"/>
            <a:ext cx="9083675" cy="67976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9" name="Picture 4" descr="檢體流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467544" y="1556792"/>
            <a:ext cx="7704000" cy="15632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5845" name="Rectangle 18"/>
          <p:cNvSpPr>
            <a:spLocks noChangeArrowheads="1"/>
          </p:cNvSpPr>
          <p:nvPr/>
        </p:nvSpPr>
        <p:spPr bwMode="auto">
          <a:xfrm>
            <a:off x="6948488" y="2060575"/>
            <a:ext cx="571500" cy="442913"/>
          </a:xfrm>
          <a:prstGeom prst="rect">
            <a:avLst/>
          </a:prstGeom>
          <a:noFill/>
          <a:ln w="57150">
            <a:solidFill>
              <a:srgbClr val="FF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35846" name="Rectangle 41"/>
          <p:cNvSpPr>
            <a:spLocks noChangeArrowheads="1"/>
          </p:cNvSpPr>
          <p:nvPr/>
        </p:nvSpPr>
        <p:spPr bwMode="auto">
          <a:xfrm>
            <a:off x="1435100" y="2654300"/>
            <a:ext cx="131763" cy="115888"/>
          </a:xfrm>
          <a:prstGeom prst="rect">
            <a:avLst/>
          </a:prstGeom>
          <a:solidFill>
            <a:srgbClr val="3399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35847" name="文字方塊 30"/>
          <p:cNvSpPr txBox="1">
            <a:spLocks noChangeArrowheads="1"/>
          </p:cNvSpPr>
          <p:nvPr/>
        </p:nvSpPr>
        <p:spPr bwMode="auto">
          <a:xfrm>
            <a:off x="582613" y="277813"/>
            <a:ext cx="7747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9pPr>
          </a:lstStyle>
          <a:p>
            <a:pPr eaLnBrk="1" hangingPunct="1"/>
            <a:r>
              <a:rPr lang="zh-TW" altLang="en-US" sz="3600" b="1" dirty="0">
                <a:latin typeface="標楷體" charset="0"/>
                <a:ea typeface="標楷體" charset="0"/>
                <a:cs typeface="標楷體" charset="0"/>
              </a:rPr>
              <a:t>   </a:t>
            </a:r>
            <a:r>
              <a:rPr lang="zh-TW" altLang="en-US" sz="3600" b="1" dirty="0"/>
              <a:t>建立檢體輸送簽收流程    </a:t>
            </a:r>
            <a:endParaRPr lang="en-US" altLang="zh-TW" sz="3600" b="1" dirty="0"/>
          </a:p>
          <a:p>
            <a:pPr eaLnBrk="1" hangingPunct="1"/>
            <a:r>
              <a:rPr lang="zh-TW" altLang="en-US" sz="3600" b="1" dirty="0"/>
              <a:t>        及檢體動向監控程式</a:t>
            </a:r>
            <a:r>
              <a:rPr lang="en-US" altLang="zh-TW" sz="3600" b="1" dirty="0"/>
              <a:t>(8)</a:t>
            </a:r>
          </a:p>
        </p:txBody>
      </p:sp>
      <p:sp>
        <p:nvSpPr>
          <p:cNvPr id="35" name="流程圖: 文件 34"/>
          <p:cNvSpPr/>
          <p:nvPr/>
        </p:nvSpPr>
        <p:spPr>
          <a:xfrm>
            <a:off x="6849968" y="6215082"/>
            <a:ext cx="1785950" cy="642918"/>
          </a:xfrm>
          <a:prstGeom prst="flowChartDocument">
            <a:avLst/>
          </a:prstGeom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accent1">
                <a:satMod val="300000"/>
              </a:schemeClr>
            </a:contourClr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9pPr>
          </a:lstStyle>
          <a:p>
            <a:pPr algn="ctr" eaLnBrk="1" hangingPunct="1"/>
            <a:r>
              <a:rPr lang="zh-TW" altLang="en-US" dirty="0">
                <a:solidFill>
                  <a:srgbClr val="FFFFFF"/>
                </a:solidFill>
                <a:latin typeface="標楷體" charset="0"/>
                <a:ea typeface="標楷體" charset="0"/>
                <a:cs typeface="標楷體" charset="0"/>
              </a:rPr>
              <a:t>負責人</a:t>
            </a:r>
            <a:r>
              <a:rPr lang="en-US" altLang="zh-TW" dirty="0">
                <a:solidFill>
                  <a:srgbClr val="FFFFFF"/>
                </a:solidFill>
                <a:latin typeface="標楷體" charset="0"/>
                <a:ea typeface="標楷體" charset="0"/>
                <a:cs typeface="標楷體" charset="0"/>
              </a:rPr>
              <a:t>:</a:t>
            </a:r>
          </a:p>
          <a:p>
            <a:pPr algn="ctr" eaLnBrk="1" hangingPunct="1"/>
            <a:r>
              <a:rPr lang="zh-TW" altLang="en-US" dirty="0">
                <a:solidFill>
                  <a:srgbClr val="FFFFFF"/>
                </a:solidFill>
                <a:latin typeface="標楷體" charset="0"/>
                <a:ea typeface="標楷體" charset="0"/>
                <a:cs typeface="標楷體" charset="0"/>
              </a:rPr>
              <a:t>李穎悧</a:t>
            </a:r>
            <a:r>
              <a:rPr lang="en-US" altLang="zh-TW" dirty="0">
                <a:solidFill>
                  <a:srgbClr val="FFFFFF"/>
                </a:solidFill>
                <a:latin typeface="標楷體" charset="0"/>
                <a:ea typeface="標楷體" charset="0"/>
                <a:cs typeface="標楷體" charset="0"/>
              </a:rPr>
              <a:t>,</a:t>
            </a:r>
            <a:r>
              <a:rPr lang="zh-TW" altLang="en-US" dirty="0">
                <a:solidFill>
                  <a:srgbClr val="FFFFFF"/>
                </a:solidFill>
                <a:latin typeface="標楷體" charset="0"/>
                <a:ea typeface="標楷體" charset="0"/>
                <a:cs typeface="標楷體" charset="0"/>
              </a:rPr>
              <a:t>王傑田</a:t>
            </a:r>
          </a:p>
        </p:txBody>
      </p:sp>
      <p:pic>
        <p:nvPicPr>
          <p:cNvPr id="35852" name="圖片 35" descr="新影像.BMP"/>
          <p:cNvPicPr>
            <a:picLocks noChangeAspect="1"/>
          </p:cNvPicPr>
          <p:nvPr/>
        </p:nvPicPr>
        <p:blipFill>
          <a:blip r:embed="rId8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4300" y="0"/>
            <a:ext cx="1409700" cy="157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1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67544" y="3140968"/>
            <a:ext cx="7632848" cy="28083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1" name="AutoShape 52"/>
          <p:cNvSpPr>
            <a:spLocks noChangeArrowheads="1"/>
          </p:cNvSpPr>
          <p:nvPr/>
        </p:nvSpPr>
        <p:spPr bwMode="auto">
          <a:xfrm>
            <a:off x="6804248" y="2348880"/>
            <a:ext cx="1871663" cy="1079500"/>
          </a:xfrm>
          <a:prstGeom prst="irregularSeal1">
            <a:avLst/>
          </a:prstGeom>
          <a:solidFill>
            <a:srgbClr val="FFFF00"/>
          </a:solidFill>
          <a:ln>
            <a:headEnd/>
            <a:tailEnd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lIns="90000" tIns="46800" rIns="90000" bIns="46800" anchor="ctr"/>
          <a:lstStyle/>
          <a:p>
            <a:pPr defTabSz="449263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kumimoji="0" lang="zh-TW" altLang="en-US" dirty="0">
                <a:ln w="12700">
                  <a:solidFill>
                    <a:schemeClr val="tx2">
                      <a:lumMod val="50000"/>
                    </a:schemeClr>
                  </a:solidFill>
                  <a:prstDash val="solid"/>
                </a:ln>
                <a:solidFill>
                  <a:srgbClr val="660066"/>
                </a:solidFill>
              </a:rPr>
              <a:t> 已驗證</a:t>
            </a:r>
            <a:endParaRPr kumimoji="0" lang="en-US" dirty="0">
              <a:ln w="12700">
                <a:solidFill>
                  <a:schemeClr val="tx2">
                    <a:lumMod val="50000"/>
                  </a:schemeClr>
                </a:solidFill>
                <a:prstDash val="solid"/>
              </a:ln>
              <a:solidFill>
                <a:srgbClr val="660066"/>
              </a:solidFill>
              <a:ea typeface="新細明體" pitchFamily="18" charset="-120"/>
            </a:endParaRPr>
          </a:p>
        </p:txBody>
      </p:sp>
      <p:graphicFrame>
        <p:nvGraphicFramePr>
          <p:cNvPr id="30" name="資料庫圖表 29"/>
          <p:cNvGraphicFramePr/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874037204"/>
              </p:ext>
            </p:extLst>
          </p:nvPr>
        </p:nvGraphicFramePr>
        <p:xfrm>
          <a:off x="-828600" y="2564904"/>
          <a:ext cx="4392488" cy="8621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0" r:lo="rId11" r:qs="rId12" r:cs="rId13"/>
          </a:graphicData>
        </a:graphic>
      </p:graphicFrame>
      <p:sp>
        <p:nvSpPr>
          <p:cNvPr id="29" name="文字方塊 28"/>
          <p:cNvSpPr txBox="1"/>
          <p:nvPr/>
        </p:nvSpPr>
        <p:spPr>
          <a:xfrm>
            <a:off x="2555875" y="3860800"/>
            <a:ext cx="720725" cy="10795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endParaRPr lang="zh-TW" altLang="en-US" dirty="0"/>
          </a:p>
        </p:txBody>
      </p:sp>
      <p:sp>
        <p:nvSpPr>
          <p:cNvPr id="32" name="文字方塊 31"/>
          <p:cNvSpPr txBox="1"/>
          <p:nvPr/>
        </p:nvSpPr>
        <p:spPr>
          <a:xfrm>
            <a:off x="1116013" y="3860800"/>
            <a:ext cx="719137" cy="10795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endParaRPr lang="zh-TW" altLang="en-US" dirty="0"/>
          </a:p>
        </p:txBody>
      </p:sp>
      <p:sp>
        <p:nvSpPr>
          <p:cNvPr id="40" name="文字方塊 39"/>
          <p:cNvSpPr txBox="1"/>
          <p:nvPr/>
        </p:nvSpPr>
        <p:spPr>
          <a:xfrm>
            <a:off x="2627313" y="4292600"/>
            <a:ext cx="144462" cy="4318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endParaRPr lang="zh-TW" altLang="en-US" dirty="0"/>
          </a:p>
        </p:txBody>
      </p:sp>
      <p:sp>
        <p:nvSpPr>
          <p:cNvPr id="42" name="文字方塊 41"/>
          <p:cNvSpPr txBox="1"/>
          <p:nvPr/>
        </p:nvSpPr>
        <p:spPr>
          <a:xfrm>
            <a:off x="3635375" y="4292600"/>
            <a:ext cx="180975" cy="468313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endParaRPr lang="zh-TW" altLang="en-US" dirty="0"/>
          </a:p>
        </p:txBody>
      </p:sp>
      <p:sp>
        <p:nvSpPr>
          <p:cNvPr id="43" name="橢圓 42"/>
          <p:cNvSpPr/>
          <p:nvPr/>
        </p:nvSpPr>
        <p:spPr>
          <a:xfrm>
            <a:off x="5651500" y="4149725"/>
            <a:ext cx="1296988" cy="719138"/>
          </a:xfrm>
          <a:prstGeom prst="ellipse">
            <a:avLst/>
          </a:prstGeom>
          <a:noFill/>
          <a:ln w="76200">
            <a:solidFill>
              <a:srgbClr val="A500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35861" name="投影片編號版面配置區 20"/>
          <p:cNvSpPr>
            <a:spLocks noGrp="1"/>
          </p:cNvSpPr>
          <p:nvPr>
            <p:ph type="sldNum" sz="quarter" idx="12"/>
          </p:nvPr>
        </p:nvSpPr>
        <p:spPr bwMode="auto">
          <a:xfrm>
            <a:off x="8647113" y="6408738"/>
            <a:ext cx="366712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9pPr>
          </a:lstStyle>
          <a:p>
            <a:pPr eaLnBrk="1" hangingPunct="1"/>
            <a:fld id="{9A678F3F-2F41-7A43-B074-B1EF196AF51E}" type="slidenum">
              <a:rPr lang="zh-TW" altLang="en-US"/>
              <a:pPr eaLnBrk="1" hangingPunct="1"/>
              <a:t>38</a:t>
            </a:fld>
            <a:endParaRPr lang="zh-TW" altLang="en-US" dirty="0"/>
          </a:p>
        </p:txBody>
      </p:sp>
      <p:sp>
        <p:nvSpPr>
          <p:cNvPr id="22" name="AutoShape 27"/>
          <p:cNvSpPr>
            <a:spLocks noChangeArrowheads="1"/>
          </p:cNvSpPr>
          <p:nvPr/>
        </p:nvSpPr>
        <p:spPr bwMode="auto">
          <a:xfrm>
            <a:off x="3275856" y="5229200"/>
            <a:ext cx="2880320" cy="864096"/>
          </a:xfrm>
          <a:prstGeom prst="wedgeRoundRectCallout">
            <a:avLst>
              <a:gd name="adj1" fmla="val 35333"/>
              <a:gd name="adj2" fmla="val -128251"/>
              <a:gd name="adj3" fmla="val 16667"/>
            </a:avLst>
          </a:prstGeom>
          <a:solidFill>
            <a:srgbClr val="99CC00"/>
          </a:solidFill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pPr algn="ctr">
              <a:defRPr/>
            </a:pPr>
            <a:r>
              <a:rPr lang="zh-TW" altLang="en-US" sz="2000" b="1" dirty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醫檢師完成檢驗執行</a:t>
            </a:r>
          </a:p>
          <a:p>
            <a:pPr algn="ctr">
              <a:defRPr/>
            </a:pPr>
            <a:r>
              <a:rPr lang="zh-TW" altLang="en-US" sz="2000" b="1" dirty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報告驗證上傳系統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48160350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1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-19050"/>
            <a:ext cx="9175750" cy="688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36867" name="Rectangle 41"/>
          <p:cNvSpPr>
            <a:spLocks noChangeArrowheads="1"/>
          </p:cNvSpPr>
          <p:nvPr/>
        </p:nvSpPr>
        <p:spPr bwMode="auto">
          <a:xfrm>
            <a:off x="1435100" y="2654300"/>
            <a:ext cx="131763" cy="115888"/>
          </a:xfrm>
          <a:prstGeom prst="rect">
            <a:avLst/>
          </a:prstGeom>
          <a:solidFill>
            <a:srgbClr val="3399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36868" name="文字方塊 30"/>
          <p:cNvSpPr txBox="1">
            <a:spLocks noChangeArrowheads="1"/>
          </p:cNvSpPr>
          <p:nvPr/>
        </p:nvSpPr>
        <p:spPr bwMode="auto">
          <a:xfrm>
            <a:off x="582613" y="277813"/>
            <a:ext cx="7747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9pPr>
          </a:lstStyle>
          <a:p>
            <a:pPr eaLnBrk="1" hangingPunct="1"/>
            <a:r>
              <a:rPr lang="zh-TW" altLang="en-US" sz="3600" b="1">
                <a:latin typeface="標楷體" charset="0"/>
                <a:ea typeface="標楷體" charset="0"/>
                <a:cs typeface="標楷體" charset="0"/>
              </a:rPr>
              <a:t>   </a:t>
            </a:r>
            <a:r>
              <a:rPr lang="zh-TW" altLang="en-US" sz="3600" b="1"/>
              <a:t>建立檢體輸送簽收流程    </a:t>
            </a:r>
            <a:endParaRPr lang="en-US" altLang="zh-TW" sz="3600" b="1"/>
          </a:p>
          <a:p>
            <a:pPr eaLnBrk="1" hangingPunct="1"/>
            <a:r>
              <a:rPr lang="zh-TW" altLang="en-US" sz="3600" b="1"/>
              <a:t>        及檢體動向監控程式</a:t>
            </a:r>
            <a:r>
              <a:rPr lang="en-US" altLang="zh-TW" sz="3600" b="1"/>
              <a:t>(9)</a:t>
            </a:r>
          </a:p>
        </p:txBody>
      </p:sp>
      <p:pic>
        <p:nvPicPr>
          <p:cNvPr id="36870" name="圖片 35" descr="新影像.BMP"/>
          <p:cNvPicPr>
            <a:picLocks noChangeAspect="1"/>
          </p:cNvPicPr>
          <p:nvPr/>
        </p:nvPicPr>
        <p:blipFill>
          <a:blip r:embed="rId9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4300" y="0"/>
            <a:ext cx="1409700" cy="157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6871" name="Group 41"/>
          <p:cNvGrpSpPr>
            <a:grpSpLocks/>
          </p:cNvGrpSpPr>
          <p:nvPr/>
        </p:nvGrpSpPr>
        <p:grpSpPr bwMode="auto">
          <a:xfrm>
            <a:off x="468313" y="1557338"/>
            <a:ext cx="7705725" cy="3203575"/>
            <a:chOff x="657" y="831"/>
            <a:chExt cx="4854" cy="3188"/>
          </a:xfrm>
        </p:grpSpPr>
        <p:sp>
          <p:nvSpPr>
            <p:cNvPr id="36883" name="AutoShape 28"/>
            <p:cNvSpPr>
              <a:spLocks noChangeArrowheads="1"/>
            </p:cNvSpPr>
            <p:nvPr>
              <p:custDataLst>
                <p:tags r:id="rId4"/>
              </p:custDataLst>
            </p:nvPr>
          </p:nvSpPr>
          <p:spPr bwMode="auto">
            <a:xfrm>
              <a:off x="1348" y="2523"/>
              <a:ext cx="1838" cy="390"/>
            </a:xfrm>
            <a:prstGeom prst="wedgeRoundRectCallout">
              <a:avLst>
                <a:gd name="adj1" fmla="val -21796"/>
                <a:gd name="adj2" fmla="val 71764"/>
                <a:gd name="adj3" fmla="val 16667"/>
              </a:avLst>
            </a:prstGeom>
            <a:solidFill>
              <a:srgbClr val="FFFFCC"/>
            </a:solidFill>
            <a:ln w="9360">
              <a:solidFill>
                <a:srgbClr val="663300"/>
              </a:solidFill>
              <a:miter lim="800000"/>
              <a:headEnd/>
              <a:tailEnd/>
            </a:ln>
          </p:spPr>
          <p:txBody>
            <a:bodyPr lIns="90000" tIns="46800" rIns="90000" bIns="46800"/>
            <a:lstStyle/>
            <a:p>
              <a:pPr defTabSz="449263">
                <a:buClr>
                  <a:srgbClr val="000000"/>
                </a:buClr>
                <a:buSzPct val="100000"/>
                <a:buFont typeface="Times New Roman" charset="0"/>
                <a:buNone/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r>
                <a:rPr kumimoji="0" lang="en-US" sz="2800">
                  <a:solidFill>
                    <a:srgbClr val="0000CC"/>
                  </a:solidFill>
                  <a:latin typeface="Verdana" charset="0"/>
                  <a:ea typeface="新細明體" charset="0"/>
                  <a:cs typeface="新細明體" charset="0"/>
                </a:rPr>
                <a:t>補送檢體時間記錄</a:t>
              </a:r>
            </a:p>
          </p:txBody>
        </p:sp>
        <p:pic>
          <p:nvPicPr>
            <p:cNvPr id="23" name="Picture 29"/>
            <p:cNvPicPr>
              <a:picLocks noChangeAspect="1" noChangeArrowheads="1"/>
            </p:cNvPicPr>
            <p:nvPr>
              <p:custDataLst>
                <p:tags r:id="rId5"/>
              </p:custDataLst>
            </p:nvPr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657" y="831"/>
              <a:ext cx="4854" cy="3188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36885" name="Rectangle 35"/>
            <p:cNvSpPr>
              <a:spLocks noChangeArrowheads="1"/>
            </p:cNvSpPr>
            <p:nvPr/>
          </p:nvSpPr>
          <p:spPr bwMode="auto">
            <a:xfrm>
              <a:off x="728" y="2091"/>
              <a:ext cx="4589" cy="388"/>
            </a:xfrm>
            <a:prstGeom prst="rect">
              <a:avLst/>
            </a:prstGeom>
            <a:noFill/>
            <a:ln w="57150">
              <a:solidFill>
                <a:srgbClr val="FF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zh-TW" altLang="en-US"/>
            </a:p>
          </p:txBody>
        </p:sp>
      </p:grpSp>
      <p:sp>
        <p:nvSpPr>
          <p:cNvPr id="39" name="AutoShape 52"/>
          <p:cNvSpPr>
            <a:spLocks noChangeArrowheads="1"/>
          </p:cNvSpPr>
          <p:nvPr/>
        </p:nvSpPr>
        <p:spPr bwMode="auto">
          <a:xfrm>
            <a:off x="3275856" y="1628800"/>
            <a:ext cx="1871663" cy="1079500"/>
          </a:xfrm>
          <a:prstGeom prst="irregularSeal1">
            <a:avLst/>
          </a:prstGeom>
          <a:solidFill>
            <a:srgbClr val="FFFF00"/>
          </a:solidFill>
          <a:ln>
            <a:headEnd/>
            <a:tailEnd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lIns="90000" tIns="46800" rIns="90000" bIns="46800" anchor="ctr"/>
          <a:lstStyle/>
          <a:p>
            <a:pPr defTabSz="449263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kumimoji="0" lang="zh-TW" altLang="en-US" dirty="0">
                <a:ln w="12700">
                  <a:solidFill>
                    <a:schemeClr val="tx2">
                      <a:lumMod val="50000"/>
                    </a:schemeClr>
                  </a:solidFill>
                  <a:prstDash val="solid"/>
                </a:ln>
                <a:solidFill>
                  <a:srgbClr val="660066"/>
                </a:solidFill>
              </a:rPr>
              <a:t> 補送中</a:t>
            </a:r>
            <a:endParaRPr kumimoji="0" lang="en-US" dirty="0">
              <a:ln w="12700">
                <a:solidFill>
                  <a:schemeClr val="tx2">
                    <a:lumMod val="50000"/>
                  </a:schemeClr>
                </a:solidFill>
                <a:prstDash val="solid"/>
              </a:ln>
              <a:solidFill>
                <a:srgbClr val="660066"/>
              </a:solidFill>
              <a:ea typeface="新細明體" pitchFamily="18" charset="-120"/>
            </a:endParaRPr>
          </a:p>
        </p:txBody>
      </p:sp>
      <p:sp>
        <p:nvSpPr>
          <p:cNvPr id="36873" name="Rectangle 18"/>
          <p:cNvSpPr>
            <a:spLocks noChangeArrowheads="1"/>
          </p:cNvSpPr>
          <p:nvPr/>
        </p:nvSpPr>
        <p:spPr bwMode="auto">
          <a:xfrm>
            <a:off x="2627313" y="1916113"/>
            <a:ext cx="571500" cy="442912"/>
          </a:xfrm>
          <a:prstGeom prst="rect">
            <a:avLst/>
          </a:prstGeom>
          <a:noFill/>
          <a:ln w="57150">
            <a:solidFill>
              <a:srgbClr val="FF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grpSp>
        <p:nvGrpSpPr>
          <p:cNvPr id="45" name="Group 35"/>
          <p:cNvGrpSpPr>
            <a:grpSpLocks/>
          </p:cNvGrpSpPr>
          <p:nvPr/>
        </p:nvGrpSpPr>
        <p:grpSpPr bwMode="auto">
          <a:xfrm>
            <a:off x="2627660" y="3284984"/>
            <a:ext cx="5472731" cy="3240360"/>
            <a:chOff x="1423" y="0"/>
            <a:chExt cx="3799" cy="3050"/>
          </a:xfr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2700000" scaled="0"/>
          </a:gradFill>
        </p:grpSpPr>
        <p:pic>
          <p:nvPicPr>
            <p:cNvPr id="50" name="Picture 17"/>
            <p:cNvPicPr>
              <a:picLocks noChangeAspect="1" noChangeArrowheads="1"/>
            </p:cNvPicPr>
            <p:nvPr>
              <p:custDataLst>
                <p:tags r:id="rId2"/>
              </p:custDataLst>
            </p:nvPr>
          </p:nvPicPr>
          <p:blipFill>
            <a:blip r:embed="rId11" cstate="print"/>
            <a:srcRect b="13792"/>
            <a:stretch>
              <a:fillRect/>
            </a:stretch>
          </p:blipFill>
          <p:spPr bwMode="auto">
            <a:xfrm>
              <a:off x="1423" y="0"/>
              <a:ext cx="1284" cy="2237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52" name="Picture 19"/>
            <p:cNvPicPr>
              <a:picLocks noChangeAspect="1" noChangeArrowheads="1"/>
            </p:cNvPicPr>
            <p:nvPr>
              <p:custDataLst>
                <p:tags r:id="rId3"/>
              </p:custDataLst>
            </p:nvPr>
          </p:nvPicPr>
          <p:blipFill>
            <a:blip r:embed="rId12" cstate="print"/>
            <a:srcRect/>
            <a:stretch>
              <a:fillRect/>
            </a:stretch>
          </p:blipFill>
          <p:spPr bwMode="auto">
            <a:xfrm>
              <a:off x="2573" y="0"/>
              <a:ext cx="2649" cy="3050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</p:grpSp>
      <p:pic>
        <p:nvPicPr>
          <p:cNvPr id="36875" name="圖片 64" descr="新影像.BMP"/>
          <p:cNvPicPr>
            <a:picLocks noChangeAspect="1"/>
          </p:cNvPicPr>
          <p:nvPr/>
        </p:nvPicPr>
        <p:blipFill>
          <a:blip r:embed="rId9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6700" y="787400"/>
            <a:ext cx="1409700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76" name="投影片編號版面配置區 39"/>
          <p:cNvSpPr>
            <a:spLocks noGrp="1"/>
          </p:cNvSpPr>
          <p:nvPr>
            <p:ph type="sldNum" sz="quarter" idx="12"/>
          </p:nvPr>
        </p:nvSpPr>
        <p:spPr bwMode="auto">
          <a:xfrm>
            <a:off x="8647113" y="6408738"/>
            <a:ext cx="366712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9pPr>
          </a:lstStyle>
          <a:p>
            <a:pPr eaLnBrk="1" hangingPunct="1"/>
            <a:fld id="{3834D368-8015-7D45-A295-FF05422CCF3F}" type="slidenum">
              <a:rPr lang="zh-TW" altLang="en-US"/>
              <a:pPr eaLnBrk="1" hangingPunct="1"/>
              <a:t>39</a:t>
            </a:fld>
            <a:endParaRPr lang="zh-TW" altLang="en-US" dirty="0"/>
          </a:p>
        </p:txBody>
      </p:sp>
      <p:sp>
        <p:nvSpPr>
          <p:cNvPr id="32" name="向右箭號 31"/>
          <p:cNvSpPr/>
          <p:nvPr/>
        </p:nvSpPr>
        <p:spPr>
          <a:xfrm>
            <a:off x="611560" y="3789040"/>
            <a:ext cx="2267744" cy="1152128"/>
          </a:xfrm>
          <a:prstGeom prst="rightArrow">
            <a:avLst/>
          </a:prstGeom>
          <a:solidFill>
            <a:srgbClr val="99CC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sz="2000" b="1" dirty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rPr>
              <a:t>實驗室人員</a:t>
            </a:r>
            <a:endParaRPr lang="zh-TW" altLang="en-US" sz="2000" dirty="0"/>
          </a:p>
        </p:txBody>
      </p:sp>
      <p:sp>
        <p:nvSpPr>
          <p:cNvPr id="35" name="流程圖: 文件 34"/>
          <p:cNvSpPr/>
          <p:nvPr/>
        </p:nvSpPr>
        <p:spPr>
          <a:xfrm>
            <a:off x="6848978" y="6180544"/>
            <a:ext cx="1785950" cy="642918"/>
          </a:xfrm>
          <a:prstGeom prst="flowChartDocument">
            <a:avLst/>
          </a:prstGeom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accent1">
                <a:satMod val="300000"/>
              </a:schemeClr>
            </a:contourClr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9pPr>
          </a:lstStyle>
          <a:p>
            <a:pPr algn="ctr" eaLnBrk="1" hangingPunct="1"/>
            <a:r>
              <a:rPr lang="zh-TW" altLang="en-US">
                <a:solidFill>
                  <a:srgbClr val="FFFFFF"/>
                </a:solidFill>
                <a:latin typeface="標楷體" charset="0"/>
                <a:ea typeface="標楷體" charset="0"/>
                <a:cs typeface="標楷體" charset="0"/>
              </a:rPr>
              <a:t>負責人</a:t>
            </a:r>
            <a:r>
              <a:rPr lang="en-US" altLang="zh-TW">
                <a:solidFill>
                  <a:srgbClr val="FFFFFF"/>
                </a:solidFill>
                <a:latin typeface="標楷體" charset="0"/>
                <a:ea typeface="標楷體" charset="0"/>
                <a:cs typeface="標楷體" charset="0"/>
              </a:rPr>
              <a:t>:</a:t>
            </a:r>
          </a:p>
          <a:p>
            <a:pPr algn="ctr" eaLnBrk="1" hangingPunct="1"/>
            <a:r>
              <a:rPr lang="zh-TW" altLang="en-US">
                <a:solidFill>
                  <a:srgbClr val="FFFFFF"/>
                </a:solidFill>
                <a:latin typeface="標楷體" charset="0"/>
                <a:ea typeface="標楷體" charset="0"/>
                <a:cs typeface="標楷體" charset="0"/>
              </a:rPr>
              <a:t>李穎悧</a:t>
            </a:r>
            <a:r>
              <a:rPr lang="en-US" altLang="zh-TW">
                <a:solidFill>
                  <a:srgbClr val="FFFFFF"/>
                </a:solidFill>
                <a:latin typeface="標楷體" charset="0"/>
                <a:ea typeface="標楷體" charset="0"/>
                <a:cs typeface="標楷體" charset="0"/>
              </a:rPr>
              <a:t>,</a:t>
            </a:r>
            <a:r>
              <a:rPr lang="zh-TW" altLang="en-US">
                <a:solidFill>
                  <a:srgbClr val="FFFFFF"/>
                </a:solidFill>
                <a:latin typeface="標楷體" charset="0"/>
                <a:ea typeface="標楷體" charset="0"/>
                <a:cs typeface="標楷體" charset="0"/>
              </a:rPr>
              <a:t>王傑田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20177452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0" y="0"/>
            <a:ext cx="9175750" cy="688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37892" name="圖片 16" descr="新影像.BMP"/>
          <p:cNvPicPr>
            <a:picLocks noChangeAspect="1"/>
          </p:cNvPicPr>
          <p:nvPr/>
        </p:nvPicPr>
        <p:blipFill>
          <a:blip r:embed="rId5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4300" y="0"/>
            <a:ext cx="1409700" cy="157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0" name="直線單箭頭接點 39"/>
          <p:cNvCxnSpPr/>
          <p:nvPr/>
        </p:nvCxnSpPr>
        <p:spPr>
          <a:xfrm>
            <a:off x="-1143000" y="3857625"/>
            <a:ext cx="914400" cy="9144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894" name="投影片編號版面配置區 17"/>
          <p:cNvSpPr>
            <a:spLocks noGrp="1"/>
          </p:cNvSpPr>
          <p:nvPr>
            <p:ph type="sldNum" sz="quarter" idx="12"/>
          </p:nvPr>
        </p:nvSpPr>
        <p:spPr bwMode="auto">
          <a:xfrm>
            <a:off x="8647113" y="6408738"/>
            <a:ext cx="366712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9pPr>
          </a:lstStyle>
          <a:p>
            <a:pPr eaLnBrk="1" hangingPunct="1"/>
            <a:fld id="{9B818FB5-E037-F34F-8D6C-32BED6E1081E}" type="slidenum">
              <a:rPr lang="zh-TW" altLang="en-US"/>
              <a:pPr eaLnBrk="1" hangingPunct="1"/>
              <a:t>40</a:t>
            </a:fld>
            <a:endParaRPr lang="zh-TW" altLang="en-US" dirty="0"/>
          </a:p>
        </p:txBody>
      </p:sp>
      <p:sp>
        <p:nvSpPr>
          <p:cNvPr id="37895" name="文字方塊 18"/>
          <p:cNvSpPr txBox="1">
            <a:spLocks noChangeArrowheads="1"/>
          </p:cNvSpPr>
          <p:nvPr/>
        </p:nvSpPr>
        <p:spPr bwMode="auto">
          <a:xfrm>
            <a:off x="1285875" y="428625"/>
            <a:ext cx="65722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9pPr>
          </a:lstStyle>
          <a:p>
            <a:pPr eaLnBrk="1" hangingPunct="1"/>
            <a:r>
              <a:rPr lang="zh-TW" altLang="en-US" sz="3600" b="1" dirty="0"/>
              <a:t>檢體動向資訊流紀錄查詢</a:t>
            </a:r>
          </a:p>
        </p:txBody>
      </p:sp>
      <p:pic>
        <p:nvPicPr>
          <p:cNvPr id="20" name="圖片 19" descr="圖片1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93342" y="2071678"/>
            <a:ext cx="7988416" cy="4143404"/>
          </a:xfrm>
          <a:prstGeom prst="rect">
            <a:avLst/>
          </a:prstGeom>
          <a:effectLst>
            <a:innerShdw blurRad="63500" dist="50800" dir="2700000">
              <a:prstClr val="black">
                <a:alpha val="50000"/>
              </a:prstClr>
            </a:innerShdw>
          </a:effectLst>
        </p:spPr>
      </p:pic>
      <p:sp>
        <p:nvSpPr>
          <p:cNvPr id="35" name="AutoShape 33"/>
          <p:cNvSpPr>
            <a:spLocks noChangeArrowheads="1"/>
          </p:cNvSpPr>
          <p:nvPr/>
        </p:nvSpPr>
        <p:spPr bwMode="auto">
          <a:xfrm>
            <a:off x="5868144" y="1124744"/>
            <a:ext cx="2786082" cy="792088"/>
          </a:xfrm>
          <a:prstGeom prst="wedgeRoundRectCallout">
            <a:avLst>
              <a:gd name="adj1" fmla="val -88808"/>
              <a:gd name="adj2" fmla="val 131352"/>
              <a:gd name="adj3" fmla="val 16667"/>
            </a:avLst>
          </a:prstGeom>
          <a:solidFill>
            <a:srgbClr val="99CC00"/>
          </a:solidFill>
          <a:ln w="9360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lIns="90000" tIns="46800" rIns="90000" bIns="46800"/>
          <a:lstStyle>
            <a:lvl1pPr defTabSz="449263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1pPr>
            <a:lvl2pPr marL="742950" indent="-285750" defTabSz="449263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2pPr>
            <a:lvl3pPr marL="1143000" indent="-228600" defTabSz="449263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3pPr>
            <a:lvl4pPr marL="1600200" indent="-228600" defTabSz="449263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4pPr>
            <a:lvl5pPr marL="2057400" indent="-228600" defTabSz="449263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9pPr>
          </a:lstStyle>
          <a:p>
            <a:pPr eaLnBrk="1" hangingPunct="1">
              <a:buClr>
                <a:srgbClr val="000000"/>
              </a:buClr>
              <a:buSzPct val="100000"/>
              <a:buFont typeface="Times New Roman" charset="0"/>
              <a:buNone/>
            </a:pPr>
            <a:r>
              <a:rPr lang="zh-TW" altLang="en-US" sz="2000" b="1">
                <a:solidFill>
                  <a:srgbClr val="C00000"/>
                </a:solidFill>
                <a:latin typeface="標楷體" charset="0"/>
                <a:ea typeface="標楷體" charset="0"/>
                <a:cs typeface="標楷體" charset="0"/>
              </a:rPr>
              <a:t>申請單號</a:t>
            </a:r>
            <a:r>
              <a:rPr lang="en-US" altLang="zh-TW" sz="2000" b="1">
                <a:solidFill>
                  <a:srgbClr val="C00000"/>
                </a:solidFill>
                <a:latin typeface="標楷體" charset="0"/>
                <a:ea typeface="標楷體" charset="0"/>
                <a:cs typeface="標楷體" charset="0"/>
              </a:rPr>
              <a:t>或</a:t>
            </a:r>
            <a:r>
              <a:rPr lang="zh-TW" altLang="en-US" sz="2000" b="1">
                <a:solidFill>
                  <a:srgbClr val="C00000"/>
                </a:solidFill>
                <a:latin typeface="標楷體" charset="0"/>
                <a:ea typeface="標楷體" charset="0"/>
                <a:cs typeface="標楷體" charset="0"/>
              </a:rPr>
              <a:t>收件號</a:t>
            </a:r>
            <a:r>
              <a:rPr lang="en-US" altLang="zh-TW" sz="2000" b="1">
                <a:solidFill>
                  <a:srgbClr val="C00000"/>
                </a:solidFill>
                <a:latin typeface="標楷體" charset="0"/>
                <a:ea typeface="標楷體" charset="0"/>
                <a:cs typeface="標楷體" charset="0"/>
              </a:rPr>
              <a:t>碼</a:t>
            </a:r>
            <a:r>
              <a:rPr lang="zh-TW" altLang="en-US" sz="2000" b="1">
                <a:solidFill>
                  <a:srgbClr val="C00000"/>
                </a:solidFill>
                <a:latin typeface="標楷體" charset="0"/>
                <a:ea typeface="標楷體" charset="0"/>
                <a:cs typeface="標楷體" charset="0"/>
              </a:rPr>
              <a:t>   </a:t>
            </a:r>
            <a:endParaRPr lang="en-US" altLang="zh-TW" sz="2000" b="1">
              <a:solidFill>
                <a:srgbClr val="C00000"/>
              </a:solidFill>
              <a:latin typeface="標楷體" charset="0"/>
              <a:ea typeface="標楷體" charset="0"/>
              <a:cs typeface="標楷體" charset="0"/>
            </a:endParaRPr>
          </a:p>
          <a:p>
            <a:pPr eaLnBrk="1" hangingPunct="1">
              <a:buClr>
                <a:srgbClr val="000000"/>
              </a:buClr>
              <a:buSzPct val="100000"/>
              <a:buFont typeface="Times New Roman" charset="0"/>
              <a:buNone/>
            </a:pPr>
            <a:r>
              <a:rPr lang="zh-TW" altLang="en-US" sz="2000" b="1">
                <a:solidFill>
                  <a:srgbClr val="C00000"/>
                </a:solidFill>
                <a:latin typeface="標楷體" charset="0"/>
                <a:ea typeface="標楷體" charset="0"/>
                <a:cs typeface="標楷體" charset="0"/>
              </a:rPr>
              <a:t>    </a:t>
            </a:r>
            <a:r>
              <a:rPr lang="en-US" altLang="zh-TW" sz="2000" b="1">
                <a:solidFill>
                  <a:srgbClr val="C00000"/>
                </a:solidFill>
                <a:latin typeface="標楷體" charset="0"/>
                <a:ea typeface="標楷體" charset="0"/>
                <a:cs typeface="標楷體" charset="0"/>
              </a:rPr>
              <a:t>資料查詢</a:t>
            </a:r>
          </a:p>
        </p:txBody>
      </p:sp>
      <p:sp>
        <p:nvSpPr>
          <p:cNvPr id="37900" name="文字方塊 20"/>
          <p:cNvSpPr txBox="1">
            <a:spLocks noChangeArrowheads="1"/>
          </p:cNvSpPr>
          <p:nvPr/>
        </p:nvSpPr>
        <p:spPr bwMode="auto">
          <a:xfrm>
            <a:off x="2357438" y="2786063"/>
            <a:ext cx="720725" cy="3203575"/>
          </a:xfrm>
          <a:prstGeom prst="rect">
            <a:avLst/>
          </a:prstGeom>
          <a:noFill/>
          <a:ln w="57150">
            <a:solidFill>
              <a:srgbClr val="C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9pPr>
          </a:lstStyle>
          <a:p>
            <a:pPr eaLnBrk="1" hangingPunct="1"/>
            <a:endParaRPr lang="zh-TW" altLang="en-US"/>
          </a:p>
        </p:txBody>
      </p:sp>
      <p:sp>
        <p:nvSpPr>
          <p:cNvPr id="37901" name="文字方塊 21"/>
          <p:cNvSpPr txBox="1">
            <a:spLocks noChangeArrowheads="1"/>
          </p:cNvSpPr>
          <p:nvPr/>
        </p:nvSpPr>
        <p:spPr bwMode="auto">
          <a:xfrm>
            <a:off x="5286375" y="2786063"/>
            <a:ext cx="936625" cy="3240087"/>
          </a:xfrm>
          <a:prstGeom prst="rect">
            <a:avLst/>
          </a:prstGeom>
          <a:noFill/>
          <a:ln w="57150">
            <a:solidFill>
              <a:srgbClr val="C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9pPr>
          </a:lstStyle>
          <a:p>
            <a:pPr eaLnBrk="1" hangingPunct="1"/>
            <a:endParaRPr lang="zh-TW" altLang="en-US"/>
          </a:p>
        </p:txBody>
      </p:sp>
      <p:sp>
        <p:nvSpPr>
          <p:cNvPr id="37902" name="文字方塊 22"/>
          <p:cNvSpPr txBox="1">
            <a:spLocks noChangeArrowheads="1"/>
          </p:cNvSpPr>
          <p:nvPr/>
        </p:nvSpPr>
        <p:spPr bwMode="auto">
          <a:xfrm>
            <a:off x="6286500" y="2786063"/>
            <a:ext cx="1547813" cy="3240087"/>
          </a:xfrm>
          <a:prstGeom prst="rect">
            <a:avLst/>
          </a:prstGeom>
          <a:noFill/>
          <a:ln w="57150">
            <a:solidFill>
              <a:srgbClr val="C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9pPr>
          </a:lstStyle>
          <a:p>
            <a:pPr eaLnBrk="1" hangingPunct="1"/>
            <a:endParaRPr lang="zh-TW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17202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64" r="8817" b="66539"/>
          <a:stretch>
            <a:fillRect/>
          </a:stretch>
        </p:blipFill>
        <p:spPr bwMode="auto">
          <a:xfrm>
            <a:off x="192088" y="1898650"/>
            <a:ext cx="8893175" cy="2033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t="5664" r="8817" b="66539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sp>
        <p:nvSpPr>
          <p:cNvPr id="21507" name="Text Box 2"/>
          <p:cNvSpPr txBox="1">
            <a:spLocks noChangeArrowheads="1"/>
          </p:cNvSpPr>
          <p:nvPr/>
        </p:nvSpPr>
        <p:spPr bwMode="auto">
          <a:xfrm>
            <a:off x="3200400" y="2286000"/>
            <a:ext cx="1079500" cy="276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charset="0"/>
                <a:ea typeface="細明體" charset="0"/>
                <a:cs typeface="細明體" charset="0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charset="0"/>
                <a:ea typeface="細明體" charset="0"/>
                <a:cs typeface="細明體" charset="0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charset="0"/>
                <a:ea typeface="細明體" charset="0"/>
                <a:cs typeface="細明體" charset="0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charset="0"/>
                <a:ea typeface="細明體" charset="0"/>
                <a:cs typeface="細明體" charset="0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charset="0"/>
                <a:ea typeface="細明體" charset="0"/>
                <a:cs typeface="細明體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charset="0"/>
                <a:ea typeface="細明體" charset="0"/>
                <a:cs typeface="細明體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charset="0"/>
                <a:ea typeface="細明體" charset="0"/>
                <a:cs typeface="細明體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charset="0"/>
                <a:ea typeface="細明體" charset="0"/>
                <a:cs typeface="細明體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charset="0"/>
                <a:ea typeface="細明體" charset="0"/>
                <a:cs typeface="細明體" charset="0"/>
              </a:defRPr>
            </a:lvl9pPr>
          </a:lstStyle>
          <a:p>
            <a:pPr eaLnBrk="1" hangingPunct="1">
              <a:defRPr/>
            </a:pPr>
            <a:r>
              <a:rPr lang="en-US" altLang="zh-TW" sz="1200" b="1" smtClean="0">
                <a:solidFill>
                  <a:srgbClr val="FFFF00"/>
                </a:solidFill>
                <a:latin typeface="Arial" charset="0"/>
                <a:ea typeface="新細明體" charset="0"/>
                <a:cs typeface="新細明體" charset="0"/>
              </a:rPr>
              <a:t>2876</a:t>
            </a:r>
            <a:r>
              <a:rPr lang="en-US" altLang="zh-TW" sz="1200" b="1" smtClean="0">
                <a:solidFill>
                  <a:srgbClr val="000000"/>
                </a:solidFill>
                <a:latin typeface="Arial" charset="0"/>
                <a:ea typeface="新細明體" charset="0"/>
                <a:cs typeface="新細明體" charset="0"/>
              </a:rPr>
              <a:t>45</a:t>
            </a:r>
            <a:r>
              <a:rPr lang="en-US" altLang="zh-TW" sz="1200" b="1" smtClean="0">
                <a:solidFill>
                  <a:srgbClr val="FFFF00"/>
                </a:solidFill>
                <a:latin typeface="Arial" charset="0"/>
                <a:ea typeface="新細明體" charset="0"/>
                <a:cs typeface="新細明體" charset="0"/>
              </a:rPr>
              <a:t>93</a:t>
            </a:r>
          </a:p>
        </p:txBody>
      </p:sp>
      <p:sp>
        <p:nvSpPr>
          <p:cNvPr id="21508" name="Text Box 3"/>
          <p:cNvSpPr txBox="1">
            <a:spLocks noChangeArrowheads="1"/>
          </p:cNvSpPr>
          <p:nvPr/>
        </p:nvSpPr>
        <p:spPr bwMode="auto">
          <a:xfrm>
            <a:off x="4192588" y="2286000"/>
            <a:ext cx="715962" cy="306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charset="0"/>
                <a:ea typeface="細明體" charset="0"/>
                <a:cs typeface="細明體" charset="0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charset="0"/>
                <a:ea typeface="細明體" charset="0"/>
                <a:cs typeface="細明體" charset="0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charset="0"/>
                <a:ea typeface="細明體" charset="0"/>
                <a:cs typeface="細明體" charset="0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charset="0"/>
                <a:ea typeface="細明體" charset="0"/>
                <a:cs typeface="細明體" charset="0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charset="0"/>
                <a:ea typeface="細明體" charset="0"/>
                <a:cs typeface="細明體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charset="0"/>
                <a:ea typeface="細明體" charset="0"/>
                <a:cs typeface="細明體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charset="0"/>
                <a:ea typeface="細明體" charset="0"/>
                <a:cs typeface="細明體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charset="0"/>
                <a:ea typeface="細明體" charset="0"/>
                <a:cs typeface="細明體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charset="0"/>
                <a:ea typeface="細明體" charset="0"/>
                <a:cs typeface="細明體" charset="0"/>
              </a:defRPr>
            </a:lvl9pPr>
          </a:lstStyle>
          <a:p>
            <a:pPr eaLnBrk="1" hangingPunct="1">
              <a:defRPr/>
            </a:pPr>
            <a:r>
              <a:rPr lang="en-US" sz="1400" smtClean="0">
                <a:solidFill>
                  <a:srgbClr val="FFFFFF"/>
                </a:solidFill>
                <a:latin typeface="Arial" charset="0"/>
                <a:ea typeface="新細明體" charset="0"/>
                <a:cs typeface="新細明體" charset="0"/>
              </a:rPr>
              <a:t>王</a:t>
            </a:r>
            <a:r>
              <a:rPr lang="en-US" sz="1400" smtClean="0">
                <a:solidFill>
                  <a:srgbClr val="3333FF"/>
                </a:solidFill>
                <a:latin typeface="Arial" charset="0"/>
                <a:ea typeface="新細明體" charset="0"/>
                <a:cs typeface="新細明體" charset="0"/>
              </a:rPr>
              <a:t>素玲</a:t>
            </a:r>
          </a:p>
        </p:txBody>
      </p:sp>
      <p:pic>
        <p:nvPicPr>
          <p:cNvPr id="21509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313" y="4779963"/>
            <a:ext cx="1800225" cy="1330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pic>
        <p:nvPicPr>
          <p:cNvPr id="21510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4648200"/>
            <a:ext cx="1800225" cy="1331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sp>
        <p:nvSpPr>
          <p:cNvPr id="21511" name="Rectangle 6"/>
          <p:cNvSpPr>
            <a:spLocks noChangeArrowheads="1"/>
          </p:cNvSpPr>
          <p:nvPr/>
        </p:nvSpPr>
        <p:spPr bwMode="auto">
          <a:xfrm>
            <a:off x="468313" y="333375"/>
            <a:ext cx="8351837" cy="1008063"/>
          </a:xfrm>
          <a:prstGeom prst="rect">
            <a:avLst/>
          </a:prstGeom>
          <a:solidFill>
            <a:srgbClr val="DDDDDD"/>
          </a:solidFill>
          <a:ln w="9360">
            <a:solidFill>
              <a:srgbClr val="666600"/>
            </a:solidFill>
            <a:miter lim="800000"/>
            <a:headEnd/>
            <a:tailEnd/>
          </a:ln>
          <a:effectLst>
            <a:outerShdw blurRad="63500" dist="107933" dir="2700000" algn="ctr" rotWithShape="0">
              <a:srgbClr val="666600">
                <a:alpha val="50026"/>
              </a:srgbClr>
            </a:outerShdw>
          </a:effectLst>
        </p:spPr>
        <p:txBody>
          <a:bodyPr wrap="none" lIns="90000" tIns="46800" rIns="90000" bIns="46800" anchor="ctr"/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US" altLang="zh-TW" sz="3200" b="1" dirty="0">
                <a:solidFill>
                  <a:srgbClr val="FF3300"/>
                </a:solidFill>
                <a:latin typeface="新細明體" charset="0"/>
              </a:rPr>
              <a:t>  </a:t>
            </a:r>
            <a:r>
              <a:rPr lang="en-US" sz="3200" b="1" dirty="0">
                <a:solidFill>
                  <a:srgbClr val="FF3300"/>
                </a:solidFill>
                <a:latin typeface="微軟正黑體"/>
                <a:ea typeface="微軟正黑體"/>
                <a:cs typeface="微軟正黑體"/>
              </a:rPr>
              <a:t>條碼化系統</a:t>
            </a:r>
            <a:r>
              <a:rPr lang="en-US" sz="2800" dirty="0">
                <a:solidFill>
                  <a:srgbClr val="3333FF"/>
                </a:solidFill>
                <a:latin typeface="微軟正黑體"/>
                <a:ea typeface="微軟正黑體"/>
                <a:cs typeface="微軟正黑體"/>
              </a:rPr>
              <a:t>輔助</a:t>
            </a:r>
            <a:endParaRPr lang="en-US" altLang="zh-TW" sz="2800" dirty="0">
              <a:solidFill>
                <a:srgbClr val="3333FF"/>
              </a:solidFill>
              <a:latin typeface="微軟正黑體"/>
              <a:ea typeface="微軟正黑體"/>
              <a:cs typeface="微軟正黑體"/>
            </a:endParaRPr>
          </a:p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US" altLang="zh-TW" sz="3200" dirty="0">
                <a:solidFill>
                  <a:srgbClr val="3333FF"/>
                </a:solidFill>
                <a:latin typeface="微軟正黑體"/>
                <a:ea typeface="微軟正黑體"/>
                <a:cs typeface="微軟正黑體"/>
              </a:rPr>
              <a:t>          </a:t>
            </a:r>
            <a:r>
              <a:rPr lang="en-US" sz="3200" b="1" dirty="0">
                <a:solidFill>
                  <a:srgbClr val="FF3300"/>
                </a:solidFill>
                <a:latin typeface="微軟正黑體"/>
                <a:ea typeface="微軟正黑體"/>
                <a:cs typeface="微軟正黑體"/>
              </a:rPr>
              <a:t>病人身份辨識</a:t>
            </a:r>
            <a:r>
              <a:rPr lang="en-US" sz="2800" dirty="0">
                <a:solidFill>
                  <a:srgbClr val="3333FF"/>
                </a:solidFill>
                <a:latin typeface="微軟正黑體"/>
                <a:ea typeface="微軟正黑體"/>
                <a:cs typeface="微軟正黑體"/>
              </a:rPr>
              <a:t>暨</a:t>
            </a:r>
            <a:r>
              <a:rPr lang="en-US" sz="3200" b="1" dirty="0">
                <a:solidFill>
                  <a:srgbClr val="FF3300"/>
                </a:solidFill>
                <a:latin typeface="微軟正黑體"/>
                <a:ea typeface="微軟正黑體"/>
                <a:cs typeface="微軟正黑體"/>
              </a:rPr>
              <a:t>檢體流程</a:t>
            </a:r>
            <a:r>
              <a:rPr lang="en-US" sz="2800" dirty="0">
                <a:solidFill>
                  <a:srgbClr val="3333FF"/>
                </a:solidFill>
                <a:latin typeface="微軟正黑體"/>
                <a:ea typeface="微軟正黑體"/>
                <a:cs typeface="微軟正黑體"/>
              </a:rPr>
              <a:t>監控作業</a:t>
            </a:r>
            <a:endParaRPr lang="en-US" altLang="zh-TW" sz="2800" dirty="0">
              <a:solidFill>
                <a:srgbClr val="3333FF"/>
              </a:solidFill>
              <a:latin typeface="微軟正黑體"/>
              <a:ea typeface="微軟正黑體"/>
              <a:cs typeface="微軟正黑體"/>
            </a:endParaRPr>
          </a:p>
        </p:txBody>
      </p:sp>
      <p:sp>
        <p:nvSpPr>
          <p:cNvPr id="21512" name="AutoShape 7"/>
          <p:cNvSpPr>
            <a:spLocks noChangeArrowheads="1"/>
          </p:cNvSpPr>
          <p:nvPr/>
        </p:nvSpPr>
        <p:spPr bwMode="auto">
          <a:xfrm>
            <a:off x="179388" y="3157538"/>
            <a:ext cx="2089150" cy="703262"/>
          </a:xfrm>
          <a:prstGeom prst="wedgeRoundRectCallout">
            <a:avLst>
              <a:gd name="adj1" fmla="val 93009"/>
              <a:gd name="adj2" fmla="val -81602"/>
              <a:gd name="adj3" fmla="val 16667"/>
            </a:avLst>
          </a:prstGeom>
          <a:solidFill>
            <a:srgbClr val="CCFF99"/>
          </a:solidFill>
          <a:ln w="936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90000" tIns="46800" rIns="90000" bIns="46800"/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kumimoji="0" lang="en-US" altLang="zh-TW" b="1" dirty="0">
                <a:ln/>
                <a:latin typeface="微軟正黑體"/>
                <a:ea typeface="微軟正黑體"/>
                <a:cs typeface="微軟正黑體"/>
              </a:rPr>
              <a:t>完成檢驗醫囑條碼標籤列印</a:t>
            </a:r>
            <a:endParaRPr lang="zh-TW" altLang="en-US" dirty="0">
              <a:latin typeface="微軟正黑體"/>
              <a:ea typeface="微軟正黑體"/>
              <a:cs typeface="微軟正黑體"/>
            </a:endParaRPr>
          </a:p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b="1" dirty="0">
              <a:solidFill>
                <a:srgbClr val="660033"/>
              </a:solidFill>
              <a:latin typeface="Arial" charset="0"/>
              <a:ea typeface="標楷體" charset="0"/>
              <a:cs typeface="標楷體" charset="0"/>
            </a:endParaRPr>
          </a:p>
        </p:txBody>
      </p:sp>
      <p:sp>
        <p:nvSpPr>
          <p:cNvPr id="21513" name="Rectangle 8"/>
          <p:cNvSpPr>
            <a:spLocks noChangeArrowheads="1"/>
          </p:cNvSpPr>
          <p:nvPr/>
        </p:nvSpPr>
        <p:spPr bwMode="auto">
          <a:xfrm>
            <a:off x="3203575" y="2565400"/>
            <a:ext cx="576263" cy="576263"/>
          </a:xfrm>
          <a:prstGeom prst="rect">
            <a:avLst/>
          </a:prstGeom>
          <a:noFill/>
          <a:ln w="25560">
            <a:solidFill>
              <a:srgbClr val="FF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zh-TW" altLang="en-US"/>
          </a:p>
        </p:txBody>
      </p:sp>
      <p:sp>
        <p:nvSpPr>
          <p:cNvPr id="21514" name="Rectangle 9"/>
          <p:cNvSpPr>
            <a:spLocks noChangeArrowheads="1"/>
          </p:cNvSpPr>
          <p:nvPr/>
        </p:nvSpPr>
        <p:spPr bwMode="auto">
          <a:xfrm>
            <a:off x="3849688" y="2565400"/>
            <a:ext cx="576262" cy="576263"/>
          </a:xfrm>
          <a:prstGeom prst="rect">
            <a:avLst/>
          </a:prstGeom>
          <a:noFill/>
          <a:ln w="25560">
            <a:solidFill>
              <a:srgbClr val="FF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zh-TW" altLang="en-US"/>
          </a:p>
        </p:txBody>
      </p:sp>
      <p:pic>
        <p:nvPicPr>
          <p:cNvPr id="21515" name="Picture 10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4648200"/>
            <a:ext cx="1800225" cy="1439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pic>
        <p:nvPicPr>
          <p:cNvPr id="21516" name="Picture 11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6750" y="5443538"/>
            <a:ext cx="1800225" cy="1331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sp>
        <p:nvSpPr>
          <p:cNvPr id="21517" name="Rectangle 12"/>
          <p:cNvSpPr>
            <a:spLocks noChangeArrowheads="1"/>
          </p:cNvSpPr>
          <p:nvPr/>
        </p:nvSpPr>
        <p:spPr bwMode="auto">
          <a:xfrm>
            <a:off x="4494213" y="2565400"/>
            <a:ext cx="576262" cy="576263"/>
          </a:xfrm>
          <a:prstGeom prst="rect">
            <a:avLst/>
          </a:prstGeom>
          <a:noFill/>
          <a:ln w="25560">
            <a:solidFill>
              <a:srgbClr val="FF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zh-TW" altLang="en-US"/>
          </a:p>
        </p:txBody>
      </p:sp>
      <p:sp>
        <p:nvSpPr>
          <p:cNvPr id="21518" name="AutoShape 13"/>
          <p:cNvSpPr>
            <a:spLocks noChangeArrowheads="1"/>
          </p:cNvSpPr>
          <p:nvPr/>
        </p:nvSpPr>
        <p:spPr bwMode="auto">
          <a:xfrm>
            <a:off x="2627313" y="3284538"/>
            <a:ext cx="1439862" cy="1223962"/>
          </a:xfrm>
          <a:prstGeom prst="wedgeRoundRectCallout">
            <a:avLst>
              <a:gd name="adj1" fmla="val 42833"/>
              <a:gd name="adj2" fmla="val -61671"/>
              <a:gd name="adj3" fmla="val 16667"/>
            </a:avLst>
          </a:prstGeom>
          <a:solidFill>
            <a:srgbClr val="CCFF99"/>
          </a:solidFill>
          <a:ln w="936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90000" tIns="46800" rIns="90000" bIns="46800"/>
          <a:lstStyle/>
          <a:p>
            <a:pPr>
              <a:defRPr/>
            </a:pPr>
            <a:r>
              <a:rPr kumimoji="0" lang="zh-TW" altLang="en-US" b="1" dirty="0">
                <a:ln/>
                <a:latin typeface="微軟正黑體"/>
                <a:ea typeface="微軟正黑體"/>
                <a:cs typeface="微軟正黑體"/>
              </a:rPr>
              <a:t>完成身份辨識及護囑系統護理紀錄</a:t>
            </a:r>
            <a:endParaRPr lang="zh-TW" altLang="en-US" dirty="0">
              <a:latin typeface="微軟正黑體"/>
              <a:ea typeface="微軟正黑體"/>
              <a:cs typeface="微軟正黑體"/>
            </a:endParaRPr>
          </a:p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b="1" dirty="0">
              <a:solidFill>
                <a:srgbClr val="660033"/>
              </a:solidFill>
              <a:latin typeface="Arial" charset="0"/>
              <a:ea typeface="標楷體" charset="0"/>
              <a:cs typeface="標楷體" charset="0"/>
            </a:endParaRPr>
          </a:p>
        </p:txBody>
      </p:sp>
      <p:sp>
        <p:nvSpPr>
          <p:cNvPr id="21520" name="AutoShape 15"/>
          <p:cNvSpPr>
            <a:spLocks noChangeArrowheads="1"/>
          </p:cNvSpPr>
          <p:nvPr/>
        </p:nvSpPr>
        <p:spPr bwMode="auto">
          <a:xfrm>
            <a:off x="4786313" y="3284538"/>
            <a:ext cx="1439862" cy="1223962"/>
          </a:xfrm>
          <a:prstGeom prst="wedgeRoundRectCallout">
            <a:avLst>
              <a:gd name="adj1" fmla="val -46583"/>
              <a:gd name="adj2" fmla="val -61801"/>
              <a:gd name="adj3" fmla="val 16667"/>
            </a:avLst>
          </a:prstGeom>
          <a:solidFill>
            <a:srgbClr val="CCFF99"/>
          </a:solidFill>
          <a:ln w="936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90000" tIns="46800" rIns="90000" bIns="46800"/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kumimoji="0" lang="en-US" b="1" dirty="0">
                <a:ln/>
                <a:latin typeface="微軟正黑體"/>
                <a:ea typeface="微軟正黑體"/>
                <a:cs typeface="微軟正黑體"/>
              </a:rPr>
              <a:t>讀取條碼</a:t>
            </a:r>
          </a:p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kumimoji="0" lang="en-US" b="1" dirty="0">
                <a:ln/>
                <a:latin typeface="微軟正黑體"/>
                <a:ea typeface="微軟正黑體"/>
                <a:cs typeface="微軟正黑體"/>
              </a:rPr>
              <a:t>檢體放入</a:t>
            </a:r>
          </a:p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kumimoji="0" lang="en-US" b="1" dirty="0">
                <a:ln/>
                <a:latin typeface="微軟正黑體"/>
                <a:ea typeface="微軟正黑體"/>
                <a:cs typeface="微軟正黑體"/>
              </a:rPr>
              <a:t>輸送盒內</a:t>
            </a:r>
          </a:p>
        </p:txBody>
      </p:sp>
      <p:sp>
        <p:nvSpPr>
          <p:cNvPr id="21521" name="Rectangle 16"/>
          <p:cNvSpPr>
            <a:spLocks noChangeArrowheads="1"/>
          </p:cNvSpPr>
          <p:nvPr/>
        </p:nvSpPr>
        <p:spPr bwMode="auto">
          <a:xfrm>
            <a:off x="5148263" y="2565400"/>
            <a:ext cx="576262" cy="576263"/>
          </a:xfrm>
          <a:prstGeom prst="rect">
            <a:avLst/>
          </a:prstGeom>
          <a:noFill/>
          <a:ln w="25560">
            <a:solidFill>
              <a:srgbClr val="FF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zh-TW" altLang="en-US"/>
          </a:p>
        </p:txBody>
      </p:sp>
      <p:sp>
        <p:nvSpPr>
          <p:cNvPr id="24593" name="Text Box 17"/>
          <p:cNvSpPr txBox="1">
            <a:spLocks noChangeArrowheads="1"/>
          </p:cNvSpPr>
          <p:nvPr/>
        </p:nvSpPr>
        <p:spPr bwMode="auto">
          <a:xfrm>
            <a:off x="1033463" y="1406525"/>
            <a:ext cx="3246437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charset="0"/>
                <a:ea typeface="細明體" charset="0"/>
                <a:cs typeface="細明體" charset="0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charset="0"/>
                <a:ea typeface="細明體" charset="0"/>
                <a:cs typeface="細明體" charset="0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charset="0"/>
                <a:ea typeface="細明體" charset="0"/>
                <a:cs typeface="細明體" charset="0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charset="0"/>
                <a:ea typeface="細明體" charset="0"/>
                <a:cs typeface="細明體" charset="0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charset="0"/>
                <a:ea typeface="細明體" charset="0"/>
                <a:cs typeface="細明體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charset="0"/>
                <a:ea typeface="細明體" charset="0"/>
                <a:cs typeface="細明體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charset="0"/>
                <a:ea typeface="細明體" charset="0"/>
                <a:cs typeface="細明體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charset="0"/>
                <a:ea typeface="細明體" charset="0"/>
                <a:cs typeface="細明體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charset="0"/>
                <a:ea typeface="細明體" charset="0"/>
                <a:cs typeface="細明體" charset="0"/>
              </a:defRPr>
            </a:lvl9pPr>
          </a:lstStyle>
          <a:p>
            <a:pPr eaLnBrk="1" hangingPunct="1">
              <a:defRPr/>
            </a:pPr>
            <a:r>
              <a:rPr lang="en-US" b="1" dirty="0" smtClean="0">
                <a:solidFill>
                  <a:srgbClr val="000000"/>
                </a:solidFill>
                <a:latin typeface="微軟正黑體"/>
                <a:ea typeface="微軟正黑體"/>
                <a:cs typeface="微軟正黑體"/>
              </a:rPr>
              <a:t>護理人員          輸送組</a:t>
            </a:r>
          </a:p>
        </p:txBody>
      </p:sp>
      <p:sp>
        <p:nvSpPr>
          <p:cNvPr id="21523" name="AutoShape 18"/>
          <p:cNvSpPr>
            <a:spLocks noChangeArrowheads="1"/>
          </p:cNvSpPr>
          <p:nvPr/>
        </p:nvSpPr>
        <p:spPr bwMode="auto">
          <a:xfrm>
            <a:off x="2570354" y="1444625"/>
            <a:ext cx="360362" cy="360363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zh-TW" altLang="en-US"/>
          </a:p>
        </p:txBody>
      </p:sp>
      <p:sp>
        <p:nvSpPr>
          <p:cNvPr id="21524" name="AutoShape 19"/>
          <p:cNvSpPr>
            <a:spLocks noChangeArrowheads="1"/>
          </p:cNvSpPr>
          <p:nvPr/>
        </p:nvSpPr>
        <p:spPr bwMode="auto">
          <a:xfrm>
            <a:off x="6553200" y="2971800"/>
            <a:ext cx="2590800" cy="762000"/>
          </a:xfrm>
          <a:prstGeom prst="wedgeRoundRectCallout">
            <a:avLst>
              <a:gd name="adj1" fmla="val -78801"/>
              <a:gd name="adj2" fmla="val -30625"/>
              <a:gd name="adj3" fmla="val 16667"/>
            </a:avLst>
          </a:prstGeom>
          <a:solidFill>
            <a:srgbClr val="CCFF99"/>
          </a:solidFill>
          <a:ln w="936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90000" tIns="46800" rIns="90000" bIns="46800"/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US" altLang="zh-TW" b="1" dirty="0">
                <a:solidFill>
                  <a:srgbClr val="0000CC"/>
                </a:solidFill>
                <a:latin typeface="Arial" charset="0"/>
              </a:rPr>
              <a:t> </a:t>
            </a:r>
            <a:r>
              <a:rPr lang="en-US" b="1" dirty="0">
                <a:latin typeface="微軟正黑體"/>
                <a:ea typeface="微軟正黑體"/>
                <a:cs typeface="微軟正黑體"/>
              </a:rPr>
              <a:t>輸送組人員 執行點收 運送至收件中心</a:t>
            </a:r>
          </a:p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altLang="zh-TW" b="1" dirty="0">
              <a:solidFill>
                <a:srgbClr val="000090"/>
              </a:solidFill>
              <a:latin typeface="微軟正黑體"/>
              <a:ea typeface="微軟正黑體"/>
              <a:cs typeface="微軟正黑體"/>
            </a:endParaRPr>
          </a:p>
        </p:txBody>
      </p:sp>
      <p:sp>
        <p:nvSpPr>
          <p:cNvPr id="21525" name="AutoShape 20"/>
          <p:cNvSpPr>
            <a:spLocks noChangeArrowheads="1"/>
          </p:cNvSpPr>
          <p:nvPr/>
        </p:nvSpPr>
        <p:spPr bwMode="auto">
          <a:xfrm>
            <a:off x="2190750" y="5143500"/>
            <a:ext cx="360363" cy="431800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zh-TW" altLang="en-US"/>
          </a:p>
        </p:txBody>
      </p:sp>
      <p:sp>
        <p:nvSpPr>
          <p:cNvPr id="21526" name="AutoShape 21"/>
          <p:cNvSpPr>
            <a:spLocks noChangeArrowheads="1"/>
          </p:cNvSpPr>
          <p:nvPr/>
        </p:nvSpPr>
        <p:spPr bwMode="auto">
          <a:xfrm>
            <a:off x="4384675" y="5172075"/>
            <a:ext cx="360363" cy="431800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zh-TW" altLang="en-US"/>
          </a:p>
        </p:txBody>
      </p:sp>
      <p:sp>
        <p:nvSpPr>
          <p:cNvPr id="21527" name="AutoShape 22"/>
          <p:cNvSpPr>
            <a:spLocks noChangeArrowheads="1"/>
          </p:cNvSpPr>
          <p:nvPr/>
        </p:nvSpPr>
        <p:spPr bwMode="auto">
          <a:xfrm>
            <a:off x="6629400" y="5181600"/>
            <a:ext cx="360363" cy="431800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zh-TW" altLang="en-US"/>
          </a:p>
        </p:txBody>
      </p:sp>
      <p:pic>
        <p:nvPicPr>
          <p:cNvPr id="21528" name="Picture 23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3983038"/>
            <a:ext cx="1800225" cy="1331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sp>
        <p:nvSpPr>
          <p:cNvPr id="21529" name="Rectangle 24"/>
          <p:cNvSpPr>
            <a:spLocks noChangeArrowheads="1"/>
          </p:cNvSpPr>
          <p:nvPr/>
        </p:nvSpPr>
        <p:spPr bwMode="auto">
          <a:xfrm>
            <a:off x="1143000" y="2819400"/>
            <a:ext cx="152400" cy="152400"/>
          </a:xfrm>
          <a:prstGeom prst="rect">
            <a:avLst/>
          </a:prstGeom>
          <a:solidFill>
            <a:srgbClr val="3399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zh-TW" altLang="en-US"/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>
          <a:xfrm>
            <a:off x="7010400" y="6410325"/>
            <a:ext cx="2133600" cy="365125"/>
          </a:xfrm>
        </p:spPr>
        <p:txBody>
          <a:bodyPr/>
          <a:lstStyle/>
          <a:p>
            <a:fld id="{292640D4-7549-44D5-A461-F90AA2985044}" type="slidenum">
              <a:rPr lang="zh-TW" altLang="en-US" smtClean="0">
                <a:solidFill>
                  <a:schemeClr val="tx1"/>
                </a:solidFill>
              </a:rPr>
              <a:t>41</a:t>
            </a:fld>
            <a:endParaRPr lang="zh-TW" altLang="en-US" dirty="0">
              <a:solidFill>
                <a:schemeClr val="tx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89190821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64" r="8817" b="66539"/>
          <a:stretch>
            <a:fillRect/>
          </a:stretch>
        </p:blipFill>
        <p:spPr bwMode="auto">
          <a:xfrm>
            <a:off x="76200" y="958850"/>
            <a:ext cx="8893175" cy="2033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t="5664" r="8817" b="66539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sp>
        <p:nvSpPr>
          <p:cNvPr id="22531" name="AutoShape 2"/>
          <p:cNvSpPr>
            <a:spLocks noChangeArrowheads="1"/>
          </p:cNvSpPr>
          <p:nvPr/>
        </p:nvSpPr>
        <p:spPr bwMode="auto">
          <a:xfrm>
            <a:off x="217488" y="2884488"/>
            <a:ext cx="1800225" cy="1079500"/>
          </a:xfrm>
          <a:prstGeom prst="wedgeRoundRectCallout">
            <a:avLst>
              <a:gd name="adj1" fmla="val 267019"/>
              <a:gd name="adj2" fmla="val -110588"/>
              <a:gd name="adj3" fmla="val 16667"/>
            </a:avLst>
          </a:prstGeom>
          <a:solidFill>
            <a:srgbClr val="CCFF99"/>
          </a:solidFill>
          <a:ln w="936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90000" tIns="46800" rIns="90000" bIns="46800"/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US" b="1" dirty="0">
                <a:solidFill>
                  <a:srgbClr val="000000"/>
                </a:solidFill>
                <a:latin typeface="微軟正黑體"/>
                <a:ea typeface="微軟正黑體"/>
                <a:cs typeface="微軟正黑體"/>
              </a:rPr>
              <a:t>與輸送人員</a:t>
            </a:r>
          </a:p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US" b="1" dirty="0">
                <a:solidFill>
                  <a:srgbClr val="000000"/>
                </a:solidFill>
                <a:latin typeface="微軟正黑體"/>
                <a:ea typeface="微軟正黑體"/>
                <a:cs typeface="微軟正黑體"/>
              </a:rPr>
              <a:t>點收無誤</a:t>
            </a:r>
          </a:p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US" b="1" dirty="0">
                <a:solidFill>
                  <a:srgbClr val="000000"/>
                </a:solidFill>
                <a:latin typeface="微軟正黑體"/>
                <a:ea typeface="微軟正黑體"/>
                <a:cs typeface="微軟正黑體"/>
              </a:rPr>
              <a:t>執行收件</a:t>
            </a:r>
          </a:p>
        </p:txBody>
      </p:sp>
      <p:pic>
        <p:nvPicPr>
          <p:cNvPr id="22532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163" y="4140200"/>
            <a:ext cx="1800225" cy="1331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sp>
        <p:nvSpPr>
          <p:cNvPr id="22533" name="Text Box 4"/>
          <p:cNvSpPr txBox="1">
            <a:spLocks noChangeArrowheads="1"/>
          </p:cNvSpPr>
          <p:nvPr/>
        </p:nvSpPr>
        <p:spPr bwMode="auto">
          <a:xfrm>
            <a:off x="3059113" y="1341438"/>
            <a:ext cx="1079500" cy="276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charset="0"/>
                <a:ea typeface="細明體" charset="0"/>
                <a:cs typeface="細明體" charset="0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charset="0"/>
                <a:ea typeface="細明體" charset="0"/>
                <a:cs typeface="細明體" charset="0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charset="0"/>
                <a:ea typeface="細明體" charset="0"/>
                <a:cs typeface="細明體" charset="0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charset="0"/>
                <a:ea typeface="細明體" charset="0"/>
                <a:cs typeface="細明體" charset="0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charset="0"/>
                <a:ea typeface="細明體" charset="0"/>
                <a:cs typeface="細明體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charset="0"/>
                <a:ea typeface="細明體" charset="0"/>
                <a:cs typeface="細明體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charset="0"/>
                <a:ea typeface="細明體" charset="0"/>
                <a:cs typeface="細明體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charset="0"/>
                <a:ea typeface="細明體" charset="0"/>
                <a:cs typeface="細明體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charset="0"/>
                <a:ea typeface="細明體" charset="0"/>
                <a:cs typeface="細明體" charset="0"/>
              </a:defRPr>
            </a:lvl9pPr>
          </a:lstStyle>
          <a:p>
            <a:pPr eaLnBrk="1" hangingPunct="1">
              <a:defRPr/>
            </a:pPr>
            <a:r>
              <a:rPr lang="en-US" altLang="zh-TW" sz="1200" b="1" smtClean="0">
                <a:solidFill>
                  <a:srgbClr val="FFFF00"/>
                </a:solidFill>
                <a:latin typeface="Arial" charset="0"/>
                <a:ea typeface="新細明體" charset="0"/>
                <a:cs typeface="新細明體" charset="0"/>
              </a:rPr>
              <a:t>2876</a:t>
            </a:r>
            <a:r>
              <a:rPr lang="en-US" altLang="zh-TW" sz="1200" b="1" smtClean="0">
                <a:solidFill>
                  <a:srgbClr val="000000"/>
                </a:solidFill>
                <a:latin typeface="Arial" charset="0"/>
                <a:ea typeface="新細明體" charset="0"/>
                <a:cs typeface="新細明體" charset="0"/>
              </a:rPr>
              <a:t>45</a:t>
            </a:r>
            <a:r>
              <a:rPr lang="en-US" altLang="zh-TW" sz="1200" b="1" smtClean="0">
                <a:solidFill>
                  <a:srgbClr val="FFFF00"/>
                </a:solidFill>
                <a:latin typeface="Arial" charset="0"/>
                <a:ea typeface="新細明體" charset="0"/>
                <a:cs typeface="新細明體" charset="0"/>
              </a:rPr>
              <a:t>93</a:t>
            </a:r>
          </a:p>
        </p:txBody>
      </p:sp>
      <p:sp>
        <p:nvSpPr>
          <p:cNvPr id="22534" name="Text Box 5"/>
          <p:cNvSpPr txBox="1">
            <a:spLocks noChangeArrowheads="1"/>
          </p:cNvSpPr>
          <p:nvPr/>
        </p:nvSpPr>
        <p:spPr bwMode="auto">
          <a:xfrm>
            <a:off x="4137025" y="1349375"/>
            <a:ext cx="715963" cy="306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charset="0"/>
                <a:ea typeface="細明體" charset="0"/>
                <a:cs typeface="細明體" charset="0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charset="0"/>
                <a:ea typeface="細明體" charset="0"/>
                <a:cs typeface="細明體" charset="0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charset="0"/>
                <a:ea typeface="細明體" charset="0"/>
                <a:cs typeface="細明體" charset="0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charset="0"/>
                <a:ea typeface="細明體" charset="0"/>
                <a:cs typeface="細明體" charset="0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charset="0"/>
                <a:ea typeface="細明體" charset="0"/>
                <a:cs typeface="細明體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charset="0"/>
                <a:ea typeface="細明體" charset="0"/>
                <a:cs typeface="細明體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charset="0"/>
                <a:ea typeface="細明體" charset="0"/>
                <a:cs typeface="細明體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charset="0"/>
                <a:ea typeface="細明體" charset="0"/>
                <a:cs typeface="細明體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400">
                <a:solidFill>
                  <a:schemeClr val="bg1"/>
                </a:solidFill>
                <a:latin typeface="Times New Roman" charset="0"/>
                <a:ea typeface="細明體" charset="0"/>
                <a:cs typeface="細明體" charset="0"/>
              </a:defRPr>
            </a:lvl9pPr>
          </a:lstStyle>
          <a:p>
            <a:pPr eaLnBrk="1" hangingPunct="1">
              <a:defRPr/>
            </a:pPr>
            <a:r>
              <a:rPr lang="en-US" sz="1400" smtClean="0">
                <a:solidFill>
                  <a:srgbClr val="FFFFFF"/>
                </a:solidFill>
                <a:latin typeface="Arial" charset="0"/>
                <a:ea typeface="新細明體" charset="0"/>
                <a:cs typeface="新細明體" charset="0"/>
              </a:rPr>
              <a:t>王</a:t>
            </a:r>
            <a:r>
              <a:rPr lang="en-US" sz="1400" smtClean="0">
                <a:solidFill>
                  <a:srgbClr val="3333FF"/>
                </a:solidFill>
                <a:latin typeface="Arial" charset="0"/>
                <a:ea typeface="新細明體" charset="0"/>
                <a:cs typeface="新細明體" charset="0"/>
              </a:rPr>
              <a:t>素玲</a:t>
            </a:r>
          </a:p>
        </p:txBody>
      </p:sp>
      <p:sp>
        <p:nvSpPr>
          <p:cNvPr id="25606" name="Text Box 6"/>
          <p:cNvSpPr txBox="1">
            <a:spLocks noChangeArrowheads="1"/>
          </p:cNvSpPr>
          <p:nvPr/>
        </p:nvSpPr>
        <p:spPr bwMode="auto">
          <a:xfrm>
            <a:off x="1116013" y="333375"/>
            <a:ext cx="7380287" cy="525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kumimoji="1" sz="2400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1pPr>
            <a:lvl2pPr marL="742950" indent="-28575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kumimoji="1" sz="2400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2pPr>
            <a:lvl3pPr marL="1143000" indent="-22860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kumimoji="1" sz="2400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3pPr>
            <a:lvl4pPr marL="1600200" indent="-22860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kumimoji="1" sz="2400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4pPr>
            <a:lvl5pPr marL="2057400" indent="-22860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kumimoji="1" sz="2400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kumimoji="1" sz="2400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kumimoji="1" sz="2400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kumimoji="1" sz="2400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kumimoji="1" sz="2400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9pPr>
          </a:lstStyle>
          <a:p>
            <a:pPr>
              <a:defRPr/>
            </a:pPr>
            <a:r>
              <a:rPr lang="en-US" sz="2800" b="1" dirty="0" smtClean="0">
                <a:ea typeface="新細明體" charset="0"/>
                <a:cs typeface="新細明體" charset="0"/>
              </a:rPr>
              <a:t>輸送組</a:t>
            </a:r>
            <a:r>
              <a:rPr lang="en-US" altLang="zh-TW" sz="2800" b="1" dirty="0" smtClean="0">
                <a:ea typeface="新細明體" charset="0"/>
                <a:cs typeface="新細明體" charset="0"/>
              </a:rPr>
              <a:t>             </a:t>
            </a:r>
            <a:r>
              <a:rPr lang="en-US" sz="2800" b="1" dirty="0" smtClean="0">
                <a:ea typeface="新細明體" charset="0"/>
                <a:cs typeface="新細明體" charset="0"/>
              </a:rPr>
              <a:t>收件中心</a:t>
            </a:r>
            <a:r>
              <a:rPr lang="en-US" altLang="zh-TW" sz="2800" b="1" dirty="0" smtClean="0">
                <a:solidFill>
                  <a:srgbClr val="FF00FF"/>
                </a:solidFill>
                <a:ea typeface="新細明體" charset="0"/>
                <a:cs typeface="新細明體" charset="0"/>
              </a:rPr>
              <a:t>	</a:t>
            </a:r>
            <a:r>
              <a:rPr lang="en-US" altLang="zh-TW" sz="2800" b="1" dirty="0" smtClean="0">
                <a:ea typeface="新細明體" charset="0"/>
                <a:cs typeface="新細明體" charset="0"/>
              </a:rPr>
              <a:t>          </a:t>
            </a:r>
            <a:r>
              <a:rPr lang="en-US" sz="2800" b="1" dirty="0" smtClean="0">
                <a:ea typeface="新細明體" charset="0"/>
                <a:cs typeface="新細明體" charset="0"/>
              </a:rPr>
              <a:t>檢驗室</a:t>
            </a:r>
            <a:r>
              <a:rPr lang="en-US" altLang="zh-TW" sz="2800" b="1" dirty="0" smtClean="0">
                <a:solidFill>
                  <a:srgbClr val="FF00FF"/>
                </a:solidFill>
                <a:ea typeface="新細明體" charset="0"/>
                <a:cs typeface="新細明體" charset="0"/>
              </a:rPr>
              <a:t>	</a:t>
            </a:r>
          </a:p>
        </p:txBody>
      </p:sp>
      <p:sp>
        <p:nvSpPr>
          <p:cNvPr id="22536" name="AutoShape 7"/>
          <p:cNvSpPr>
            <a:spLocks noChangeArrowheads="1"/>
          </p:cNvSpPr>
          <p:nvPr/>
        </p:nvSpPr>
        <p:spPr bwMode="auto">
          <a:xfrm>
            <a:off x="2663825" y="404813"/>
            <a:ext cx="360363" cy="360362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zh-TW" altLang="en-US"/>
          </a:p>
        </p:txBody>
      </p:sp>
      <p:sp>
        <p:nvSpPr>
          <p:cNvPr id="22537" name="Rectangle 8"/>
          <p:cNvSpPr>
            <a:spLocks noChangeArrowheads="1"/>
          </p:cNvSpPr>
          <p:nvPr/>
        </p:nvSpPr>
        <p:spPr bwMode="auto">
          <a:xfrm>
            <a:off x="5651500" y="1628775"/>
            <a:ext cx="576263" cy="576263"/>
          </a:xfrm>
          <a:prstGeom prst="rect">
            <a:avLst/>
          </a:prstGeom>
          <a:noFill/>
          <a:ln w="25560">
            <a:solidFill>
              <a:srgbClr val="FF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zh-TW" altLang="en-US"/>
          </a:p>
        </p:txBody>
      </p:sp>
      <p:sp>
        <p:nvSpPr>
          <p:cNvPr id="22538" name="Rectangle 9"/>
          <p:cNvSpPr>
            <a:spLocks noChangeArrowheads="1"/>
          </p:cNvSpPr>
          <p:nvPr/>
        </p:nvSpPr>
        <p:spPr bwMode="auto">
          <a:xfrm>
            <a:off x="6300788" y="1628775"/>
            <a:ext cx="576262" cy="576263"/>
          </a:xfrm>
          <a:prstGeom prst="rect">
            <a:avLst/>
          </a:prstGeom>
          <a:noFill/>
          <a:ln w="25560">
            <a:solidFill>
              <a:srgbClr val="FF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zh-TW" altLang="en-US"/>
          </a:p>
        </p:txBody>
      </p:sp>
      <p:sp>
        <p:nvSpPr>
          <p:cNvPr id="22539" name="Rectangle 10"/>
          <p:cNvSpPr>
            <a:spLocks noChangeArrowheads="1"/>
          </p:cNvSpPr>
          <p:nvPr/>
        </p:nvSpPr>
        <p:spPr bwMode="auto">
          <a:xfrm>
            <a:off x="6948488" y="1628775"/>
            <a:ext cx="576262" cy="576263"/>
          </a:xfrm>
          <a:prstGeom prst="rect">
            <a:avLst/>
          </a:prstGeom>
          <a:noFill/>
          <a:ln w="25560">
            <a:solidFill>
              <a:srgbClr val="FF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zh-TW" altLang="en-US"/>
          </a:p>
        </p:txBody>
      </p:sp>
      <p:sp>
        <p:nvSpPr>
          <p:cNvPr id="22540" name="Rectangle 11"/>
          <p:cNvSpPr>
            <a:spLocks noChangeArrowheads="1"/>
          </p:cNvSpPr>
          <p:nvPr/>
        </p:nvSpPr>
        <p:spPr bwMode="auto">
          <a:xfrm>
            <a:off x="7596188" y="1628775"/>
            <a:ext cx="576262" cy="576263"/>
          </a:xfrm>
          <a:prstGeom prst="rect">
            <a:avLst/>
          </a:prstGeom>
          <a:noFill/>
          <a:ln w="25560">
            <a:solidFill>
              <a:srgbClr val="FF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zh-TW" altLang="en-US"/>
          </a:p>
        </p:txBody>
      </p:sp>
      <p:pic>
        <p:nvPicPr>
          <p:cNvPr id="22541" name="Picture 1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4191000"/>
            <a:ext cx="1800225" cy="1331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sp>
        <p:nvSpPr>
          <p:cNvPr id="22542" name="AutoShape 13"/>
          <p:cNvSpPr>
            <a:spLocks noChangeArrowheads="1"/>
          </p:cNvSpPr>
          <p:nvPr/>
        </p:nvSpPr>
        <p:spPr bwMode="auto">
          <a:xfrm>
            <a:off x="2293938" y="2873375"/>
            <a:ext cx="1800225" cy="1079500"/>
          </a:xfrm>
          <a:prstGeom prst="wedgeRoundRectCallout">
            <a:avLst>
              <a:gd name="adj1" fmla="val 186949"/>
              <a:gd name="adj2" fmla="val -110440"/>
              <a:gd name="adj3" fmla="val 16667"/>
            </a:avLst>
          </a:prstGeom>
          <a:solidFill>
            <a:srgbClr val="CCFF99"/>
          </a:solidFill>
          <a:ln w="936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90000" tIns="46800" rIns="90000" bIns="46800"/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US" b="1" dirty="0">
                <a:solidFill>
                  <a:srgbClr val="000000"/>
                </a:solidFill>
                <a:latin typeface="微軟正黑體"/>
                <a:ea typeface="微軟正黑體"/>
                <a:cs typeface="微軟正黑體"/>
              </a:rPr>
              <a:t>讀取檢體條碼</a:t>
            </a:r>
          </a:p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US" b="1" dirty="0">
                <a:solidFill>
                  <a:srgbClr val="000000"/>
                </a:solidFill>
                <a:latin typeface="微軟正黑體"/>
                <a:ea typeface="微軟正黑體"/>
                <a:cs typeface="微軟正黑體"/>
              </a:rPr>
              <a:t>核對資料</a:t>
            </a:r>
          </a:p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US" b="1" dirty="0">
                <a:solidFill>
                  <a:srgbClr val="000000"/>
                </a:solidFill>
                <a:latin typeface="微軟正黑體"/>
                <a:ea typeface="微軟正黑體"/>
                <a:cs typeface="微軟正黑體"/>
              </a:rPr>
              <a:t>執行後送</a:t>
            </a:r>
          </a:p>
        </p:txBody>
      </p:sp>
      <p:sp>
        <p:nvSpPr>
          <p:cNvPr id="22543" name="AutoShape 14"/>
          <p:cNvSpPr>
            <a:spLocks noChangeArrowheads="1"/>
          </p:cNvSpPr>
          <p:nvPr/>
        </p:nvSpPr>
        <p:spPr bwMode="auto">
          <a:xfrm>
            <a:off x="4365625" y="2887663"/>
            <a:ext cx="1800225" cy="1079500"/>
          </a:xfrm>
          <a:prstGeom prst="wedgeRoundRectCallout">
            <a:avLst>
              <a:gd name="adj1" fmla="val 105819"/>
              <a:gd name="adj2" fmla="val -112204"/>
              <a:gd name="adj3" fmla="val 16667"/>
            </a:avLst>
          </a:prstGeom>
          <a:solidFill>
            <a:srgbClr val="CCFF99"/>
          </a:solidFill>
          <a:ln w="936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90000" tIns="46800" rIns="90000" bIns="46800"/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US" b="1" dirty="0">
                <a:solidFill>
                  <a:srgbClr val="000000"/>
                </a:solidFill>
                <a:latin typeface="微軟正黑體"/>
                <a:ea typeface="微軟正黑體"/>
                <a:cs typeface="微軟正黑體"/>
              </a:rPr>
              <a:t>醫檢師執行</a:t>
            </a:r>
          </a:p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US" b="1" dirty="0">
                <a:solidFill>
                  <a:srgbClr val="000000"/>
                </a:solidFill>
                <a:latin typeface="微軟正黑體"/>
                <a:ea typeface="微軟正黑體"/>
                <a:cs typeface="微軟正黑體"/>
              </a:rPr>
              <a:t>簽收</a:t>
            </a:r>
          </a:p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US" b="1" dirty="0">
                <a:solidFill>
                  <a:srgbClr val="000000"/>
                </a:solidFill>
                <a:latin typeface="微軟正黑體"/>
                <a:ea typeface="微軟正黑體"/>
                <a:cs typeface="微軟正黑體"/>
              </a:rPr>
              <a:t>進行檢驗</a:t>
            </a:r>
          </a:p>
        </p:txBody>
      </p:sp>
      <p:pic>
        <p:nvPicPr>
          <p:cNvPr id="22544" name="Picture 1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4191000"/>
            <a:ext cx="1800225" cy="1331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pic>
        <p:nvPicPr>
          <p:cNvPr id="22545" name="Picture 1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4813" y="4148138"/>
            <a:ext cx="1876425" cy="1331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</p:pic>
      <p:sp>
        <p:nvSpPr>
          <p:cNvPr id="22546" name="Rectangle 17"/>
          <p:cNvSpPr>
            <a:spLocks noChangeArrowheads="1"/>
          </p:cNvSpPr>
          <p:nvPr/>
        </p:nvSpPr>
        <p:spPr bwMode="auto">
          <a:xfrm>
            <a:off x="7524750" y="4076700"/>
            <a:ext cx="576263" cy="720725"/>
          </a:xfrm>
          <a:prstGeom prst="rect">
            <a:avLst/>
          </a:prstGeom>
          <a:noFill/>
          <a:ln w="38160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zh-TW" altLang="en-US"/>
          </a:p>
        </p:txBody>
      </p:sp>
      <p:sp>
        <p:nvSpPr>
          <p:cNvPr id="22547" name="AutoShape 18"/>
          <p:cNvSpPr>
            <a:spLocks noChangeArrowheads="1"/>
          </p:cNvSpPr>
          <p:nvPr/>
        </p:nvSpPr>
        <p:spPr bwMode="auto">
          <a:xfrm>
            <a:off x="6659563" y="2924175"/>
            <a:ext cx="1800225" cy="1079500"/>
          </a:xfrm>
          <a:prstGeom prst="wedgeRoundRectCallout">
            <a:avLst>
              <a:gd name="adj1" fmla="val 29278"/>
              <a:gd name="adj2" fmla="val -114412"/>
              <a:gd name="adj3" fmla="val 16667"/>
            </a:avLst>
          </a:prstGeom>
          <a:solidFill>
            <a:srgbClr val="CCFF99"/>
          </a:solidFill>
          <a:ln w="9360">
            <a:solidFill>
              <a:srgbClr val="660066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90000" tIns="46800" rIns="90000" bIns="46800"/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US" b="1" dirty="0">
                <a:solidFill>
                  <a:srgbClr val="000000"/>
                </a:solidFill>
                <a:latin typeface="微軟正黑體"/>
                <a:ea typeface="微軟正黑體"/>
                <a:cs typeface="微軟正黑體"/>
              </a:rPr>
              <a:t>檢驗完成</a:t>
            </a:r>
          </a:p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US" b="1" dirty="0">
                <a:solidFill>
                  <a:srgbClr val="000000"/>
                </a:solidFill>
                <a:latin typeface="微軟正黑體"/>
                <a:ea typeface="微軟正黑體"/>
                <a:cs typeface="微軟正黑體"/>
              </a:rPr>
              <a:t>執行</a:t>
            </a:r>
          </a:p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US" b="1" dirty="0">
                <a:solidFill>
                  <a:srgbClr val="000000"/>
                </a:solidFill>
                <a:latin typeface="微軟正黑體"/>
                <a:ea typeface="微軟正黑體"/>
                <a:cs typeface="微軟正黑體"/>
              </a:rPr>
              <a:t>報告驗證</a:t>
            </a:r>
          </a:p>
        </p:txBody>
      </p:sp>
      <p:sp>
        <p:nvSpPr>
          <p:cNvPr id="22548" name="AutoShape 19"/>
          <p:cNvSpPr>
            <a:spLocks noChangeArrowheads="1"/>
          </p:cNvSpPr>
          <p:nvPr/>
        </p:nvSpPr>
        <p:spPr bwMode="auto">
          <a:xfrm>
            <a:off x="6324600" y="4572000"/>
            <a:ext cx="360363" cy="431800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zh-TW" altLang="en-US"/>
          </a:p>
        </p:txBody>
      </p:sp>
      <p:sp>
        <p:nvSpPr>
          <p:cNvPr id="22549" name="AutoShape 20"/>
          <p:cNvSpPr>
            <a:spLocks noChangeArrowheads="1"/>
          </p:cNvSpPr>
          <p:nvPr/>
        </p:nvSpPr>
        <p:spPr bwMode="auto">
          <a:xfrm>
            <a:off x="5148263" y="368300"/>
            <a:ext cx="360362" cy="360363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zh-TW" altLang="en-US"/>
          </a:p>
        </p:txBody>
      </p:sp>
      <p:sp>
        <p:nvSpPr>
          <p:cNvPr id="22551" name="AutoShape 22"/>
          <p:cNvSpPr>
            <a:spLocks noChangeArrowheads="1"/>
          </p:cNvSpPr>
          <p:nvPr/>
        </p:nvSpPr>
        <p:spPr bwMode="auto">
          <a:xfrm>
            <a:off x="1981200" y="4648200"/>
            <a:ext cx="360363" cy="431800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zh-TW" altLang="en-US"/>
          </a:p>
        </p:txBody>
      </p:sp>
      <p:sp>
        <p:nvSpPr>
          <p:cNvPr id="22552" name="AutoShape 23"/>
          <p:cNvSpPr>
            <a:spLocks noChangeArrowheads="1"/>
          </p:cNvSpPr>
          <p:nvPr/>
        </p:nvSpPr>
        <p:spPr bwMode="auto">
          <a:xfrm>
            <a:off x="4114800" y="4648200"/>
            <a:ext cx="360363" cy="431800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zh-TW" altLang="en-US"/>
          </a:p>
        </p:txBody>
      </p:sp>
      <p:sp>
        <p:nvSpPr>
          <p:cNvPr id="22553" name="Rectangle 24"/>
          <p:cNvSpPr>
            <a:spLocks noChangeArrowheads="1"/>
          </p:cNvSpPr>
          <p:nvPr/>
        </p:nvSpPr>
        <p:spPr bwMode="auto">
          <a:xfrm>
            <a:off x="990600" y="1905000"/>
            <a:ext cx="152400" cy="152400"/>
          </a:xfrm>
          <a:prstGeom prst="rect">
            <a:avLst/>
          </a:prstGeom>
          <a:solidFill>
            <a:srgbClr val="3399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zh-TW" altLang="en-US"/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640D4-7549-44D5-A461-F90AA2985044}" type="slidenum">
              <a:rPr lang="zh-TW" altLang="en-US" smtClean="0"/>
              <a:t>42</a:t>
            </a:fld>
            <a:endParaRPr lang="zh-TW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03241822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文字方塊 14"/>
          <p:cNvSpPr txBox="1">
            <a:spLocks noChangeArrowheads="1"/>
          </p:cNvSpPr>
          <p:nvPr/>
        </p:nvSpPr>
        <p:spPr bwMode="auto">
          <a:xfrm>
            <a:off x="358775" y="261938"/>
            <a:ext cx="874077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9pPr>
          </a:lstStyle>
          <a:p>
            <a:pPr eaLnBrk="1" hangingPunct="1"/>
            <a:r>
              <a:rPr lang="zh-TW" altLang="en-US" sz="4000" b="1" dirty="0"/>
              <a:t>附加效益：</a:t>
            </a:r>
            <a:r>
              <a:rPr lang="zh-TW" altLang="en-US" sz="4000" b="1" dirty="0" smtClean="0"/>
              <a:t>建立補單</a:t>
            </a:r>
            <a:r>
              <a:rPr lang="zh-TW" altLang="en-US" sz="4000" b="1" dirty="0"/>
              <a:t>無紙化流程</a:t>
            </a:r>
          </a:p>
          <a:p>
            <a:pPr eaLnBrk="1" hangingPunct="1"/>
            <a:endParaRPr lang="en-US" altLang="zh-TW" sz="3200" b="1" dirty="0"/>
          </a:p>
        </p:txBody>
      </p:sp>
      <p:pic>
        <p:nvPicPr>
          <p:cNvPr id="26" name="圖片 25" descr="DSC03238.JPG"/>
          <p:cNvPicPr>
            <a:picLocks noChangeAspect="1"/>
          </p:cNvPicPr>
          <p:nvPr/>
        </p:nvPicPr>
        <p:blipFill>
          <a:blip r:embed="rId8" cstate="email"/>
          <a:stretch>
            <a:fillRect/>
          </a:stretch>
        </p:blipFill>
        <p:spPr>
          <a:xfrm>
            <a:off x="714348" y="1142984"/>
            <a:ext cx="3299750" cy="24145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" name="圖片 29" descr="圖片5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827584" y="3861048"/>
            <a:ext cx="2808381" cy="23762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36" name="群組 35"/>
          <p:cNvGrpSpPr>
            <a:grpSpLocks/>
          </p:cNvGrpSpPr>
          <p:nvPr/>
        </p:nvGrpSpPr>
        <p:grpSpPr bwMode="auto">
          <a:xfrm>
            <a:off x="3071813" y="1000125"/>
            <a:ext cx="5418137" cy="5137150"/>
            <a:chOff x="3071802" y="1000108"/>
            <a:chExt cx="5417478" cy="5137812"/>
          </a:xfrm>
        </p:grpSpPr>
        <p:grpSp>
          <p:nvGrpSpPr>
            <p:cNvPr id="47124" name="群組 24"/>
            <p:cNvGrpSpPr>
              <a:grpSpLocks/>
            </p:cNvGrpSpPr>
            <p:nvPr/>
          </p:nvGrpSpPr>
          <p:grpSpPr bwMode="auto">
            <a:xfrm>
              <a:off x="3071802" y="1000108"/>
              <a:ext cx="4680520" cy="5137812"/>
              <a:chOff x="3071802" y="1000108"/>
              <a:chExt cx="4680520" cy="5137812"/>
            </a:xfrm>
          </p:grpSpPr>
          <p:grpSp>
            <p:nvGrpSpPr>
              <p:cNvPr id="47127" name="群組 18"/>
              <p:cNvGrpSpPr>
                <a:grpSpLocks/>
              </p:cNvGrpSpPr>
              <p:nvPr/>
            </p:nvGrpSpPr>
            <p:grpSpPr bwMode="auto">
              <a:xfrm>
                <a:off x="3071802" y="1000108"/>
                <a:ext cx="4680520" cy="5137812"/>
                <a:chOff x="3071802" y="1000108"/>
                <a:chExt cx="4680520" cy="5137812"/>
              </a:xfrm>
            </p:grpSpPr>
            <p:pic>
              <p:nvPicPr>
                <p:cNvPr id="27" name="圖片 26" descr="圖片15-1.png"/>
                <p:cNvPicPr>
                  <a:picLocks noChangeAspect="1"/>
                </p:cNvPicPr>
                <p:nvPr>
                  <p:custDataLst>
                    <p:tags r:id="rId4"/>
                  </p:custDataLst>
                </p:nvPr>
              </p:nvPicPr>
              <p:blipFill>
                <a:blip r:embed="rId10" cstate="email"/>
                <a:stretch>
                  <a:fillRect/>
                </a:stretch>
              </p:blipFill>
              <p:spPr>
                <a:xfrm>
                  <a:off x="3071802" y="1000108"/>
                  <a:ext cx="4680520" cy="2664296"/>
                </a:xfrm>
                <a:prstGeom prst="rect">
                  <a:avLst/>
                </a:prstGeom>
                <a:ln>
                  <a:noFill/>
                </a:ln>
                <a:effectLst>
                  <a:softEdge rad="112500"/>
                </a:effectLst>
              </p:spPr>
            </p:pic>
            <p:pic>
              <p:nvPicPr>
                <p:cNvPr id="29" name="Picture 1"/>
                <p:cNvPicPr>
                  <a:picLocks noChangeAspect="1" noChangeArrowheads="1"/>
                </p:cNvPicPr>
                <p:nvPr>
                  <p:custDataLst>
                    <p:tags r:id="rId5"/>
                  </p:custDataLst>
                </p:nvPr>
              </p:nvPicPr>
              <p:blipFill>
                <a:blip r:embed="rId11" cstate="print"/>
                <a:srcRect/>
                <a:stretch>
                  <a:fillRect/>
                </a:stretch>
              </p:blipFill>
              <p:spPr bwMode="auto">
                <a:xfrm>
                  <a:off x="3635896" y="3645024"/>
                  <a:ext cx="4032448" cy="2492896"/>
                </a:xfrm>
                <a:prstGeom prst="rect">
                  <a:avLst/>
                </a:prstGeom>
                <a:ln>
                  <a:noFill/>
                </a:ln>
                <a:effectLst>
                  <a:softEdge rad="112500"/>
                </a:effectLst>
              </p:spPr>
            </p:pic>
          </p:grpSp>
          <p:sp>
            <p:nvSpPr>
              <p:cNvPr id="20" name="摺角紙張 19"/>
              <p:cNvSpPr/>
              <p:nvPr/>
            </p:nvSpPr>
            <p:spPr>
              <a:xfrm>
                <a:off x="5000380" y="4072317"/>
                <a:ext cx="714288" cy="714467"/>
              </a:xfrm>
              <a:prstGeom prst="foldedCorner">
                <a:avLst/>
              </a:prstGeom>
              <a:noFill/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TW" altLang="en-US"/>
              </a:p>
            </p:txBody>
          </p:sp>
        </p:grpSp>
        <p:pic>
          <p:nvPicPr>
            <p:cNvPr id="47125" name="圖片 33" descr="red_thumb_tack_angled_right_sm_wm.jpg"/>
            <p:cNvPicPr>
              <a:picLocks noChangeAspect="1"/>
            </p:cNvPicPr>
            <p:nvPr>
              <p:custDataLst>
                <p:tags r:id="rId2"/>
              </p:custDataLst>
            </p:nvPr>
          </p:nvPicPr>
          <p:blipFill>
            <a:blip r:embed="rId12">
              <a:clrChange>
                <a:clrFrom>
                  <a:srgbClr val="FAFFFA"/>
                </a:clrFrom>
                <a:clrTo>
                  <a:srgbClr val="FAFFFA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92280" y="2420888"/>
              <a:ext cx="1397000" cy="1397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5" name="文字方塊 34"/>
            <p:cNvSpPr txBox="1"/>
            <p:nvPr>
              <p:custDataLst>
                <p:tags r:id="rId3"/>
              </p:custDataLst>
            </p:nvPr>
          </p:nvSpPr>
          <p:spPr>
            <a:xfrm>
              <a:off x="6732240" y="3429000"/>
              <a:ext cx="1584176" cy="461665"/>
            </a:xfrm>
            <a:prstGeom prst="rect">
              <a:avLst/>
            </a:prstGeom>
            <a:gradFill>
              <a:gsLst>
                <a:gs pos="0">
                  <a:srgbClr val="002060"/>
                </a:gs>
                <a:gs pos="39999">
                  <a:srgbClr val="0A128C"/>
                </a:gs>
                <a:gs pos="70000">
                  <a:srgbClr val="181CC7"/>
                </a:gs>
                <a:gs pos="88000">
                  <a:srgbClr val="7005D4"/>
                </a:gs>
                <a:gs pos="100000">
                  <a:srgbClr val="8C3D91"/>
                </a:gs>
              </a:gsLst>
              <a:lin ang="5400000" scaled="0"/>
            </a:gradFill>
            <a:scene3d>
              <a:camera prst="perspectiveHeroicExtremeLeftFacing"/>
              <a:lightRig rig="threePt" dir="t"/>
            </a:scene3d>
            <a:sp3d>
              <a:bevelT/>
            </a:sp3d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zh-TW" altLang="en-US" sz="2400" b="1" dirty="0">
                  <a:solidFill>
                    <a:schemeClr val="bg1"/>
                  </a:solidFill>
                  <a:latin typeface="標楷體" pitchFamily="65" charset="-120"/>
                  <a:ea typeface="標楷體" pitchFamily="65" charset="-120"/>
                </a:rPr>
                <a:t>補單註記</a:t>
              </a:r>
            </a:p>
          </p:txBody>
        </p:sp>
      </p:grpSp>
      <p:grpSp>
        <p:nvGrpSpPr>
          <p:cNvPr id="24" name="群組 23"/>
          <p:cNvGrpSpPr>
            <a:grpSpLocks/>
          </p:cNvGrpSpPr>
          <p:nvPr/>
        </p:nvGrpSpPr>
        <p:grpSpPr bwMode="auto">
          <a:xfrm>
            <a:off x="868363" y="2746375"/>
            <a:ext cx="5791200" cy="1903413"/>
            <a:chOff x="868272" y="2746750"/>
            <a:chExt cx="6552728" cy="1903412"/>
          </a:xfrm>
        </p:grpSpPr>
        <p:sp>
          <p:nvSpPr>
            <p:cNvPr id="28" name="波浪 27"/>
            <p:cNvSpPr/>
            <p:nvPr/>
          </p:nvSpPr>
          <p:spPr>
            <a:xfrm rot="20880000">
              <a:off x="868272" y="2946264"/>
              <a:ext cx="6552728" cy="1080120"/>
            </a:xfrm>
            <a:prstGeom prst="wave">
              <a:avLst>
                <a:gd name="adj1" fmla="val 12500"/>
                <a:gd name="adj2" fmla="val 990"/>
              </a:avLst>
            </a:prstGeom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微軟正黑體" charset="0"/>
                  <a:ea typeface="微軟正黑體" charset="0"/>
                  <a:cs typeface="微軟正黑體" charset="0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微軟正黑體" charset="0"/>
                  <a:ea typeface="微軟正黑體" charset="0"/>
                  <a:cs typeface="微軟正黑體" charset="0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微軟正黑體" charset="0"/>
                  <a:ea typeface="微軟正黑體" charset="0"/>
                  <a:cs typeface="微軟正黑體" charset="0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微軟正黑體" charset="0"/>
                  <a:ea typeface="微軟正黑體" charset="0"/>
                  <a:cs typeface="微軟正黑體" charset="0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微軟正黑體" charset="0"/>
                  <a:ea typeface="微軟正黑體" charset="0"/>
                  <a:cs typeface="微軟正黑體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微軟正黑體" charset="0"/>
                  <a:ea typeface="微軟正黑體" charset="0"/>
                  <a:cs typeface="微軟正黑體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微軟正黑體" charset="0"/>
                  <a:ea typeface="微軟正黑體" charset="0"/>
                  <a:cs typeface="微軟正黑體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微軟正黑體" charset="0"/>
                  <a:ea typeface="微軟正黑體" charset="0"/>
                  <a:cs typeface="微軟正黑體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微軟正黑體" charset="0"/>
                  <a:ea typeface="微軟正黑體" charset="0"/>
                  <a:cs typeface="微軟正黑體" charset="0"/>
                </a:defRPr>
              </a:lvl9pPr>
            </a:lstStyle>
            <a:p>
              <a:pPr algn="ctr" eaLnBrk="1" hangingPunct="1"/>
              <a:r>
                <a:rPr lang="en-US" altLang="zh-TW">
                  <a:solidFill>
                    <a:srgbClr val="FFFFFF"/>
                  </a:solidFill>
                </a:rPr>
                <a:t>        </a:t>
              </a:r>
              <a:r>
                <a:rPr lang="en-US" altLang="zh-TW" sz="2400">
                  <a:solidFill>
                    <a:srgbClr val="FFFFFF"/>
                  </a:solidFill>
                  <a:latin typeface="Times New Roman" charset="0"/>
                  <a:cs typeface="Times New Roman" charset="0"/>
                </a:rPr>
                <a:t> </a:t>
              </a:r>
              <a:r>
                <a:rPr lang="zh-TW" altLang="en-US" sz="2400">
                  <a:solidFill>
                    <a:srgbClr val="FFFFFF"/>
                  </a:solidFill>
                  <a:latin typeface="Times New Roman" charset="0"/>
                  <a:cs typeface="Times New Roman" charset="0"/>
                </a:rPr>
                <a:t>     </a:t>
              </a:r>
              <a:r>
                <a:rPr lang="en-US" altLang="zh-TW" sz="4000" b="1">
                  <a:solidFill>
                    <a:srgbClr val="C00000"/>
                  </a:solidFill>
                  <a:latin typeface="Times New Roman" charset="0"/>
                  <a:cs typeface="Times New Roman" charset="0"/>
                </a:rPr>
                <a:t>Check Back</a:t>
              </a:r>
              <a:endParaRPr lang="zh-TW" altLang="en-US" sz="4000" b="1">
                <a:solidFill>
                  <a:srgbClr val="C00000"/>
                </a:solidFill>
                <a:latin typeface="Times New Roman" charset="0"/>
                <a:cs typeface="Times New Roman" charset="0"/>
              </a:endParaRPr>
            </a:p>
          </p:txBody>
        </p:sp>
        <p:pic>
          <p:nvPicPr>
            <p:cNvPr id="31" name="圖片 30" descr="figure_talk_giant_phone_anim_sm_wm.gif"/>
            <p:cNvPicPr>
              <a:picLocks noChangeAspect="1"/>
            </p:cNvPicPr>
            <p:nvPr/>
          </p:nvPicPr>
          <p:blipFill>
            <a:blip r:embed="rId13" cstate="email">
              <a:clrChange>
                <a:clrFrom>
                  <a:srgbClr val="F4F4F4"/>
                </a:clrFrom>
                <a:clrTo>
                  <a:srgbClr val="F4F4F4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 rot="960000">
              <a:off x="1294047" y="2746750"/>
              <a:ext cx="2055686" cy="1903412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</p:grpSp>
      <p:sp>
        <p:nvSpPr>
          <p:cNvPr id="21" name="流程圖: 打孔紙帶 20"/>
          <p:cNvSpPr/>
          <p:nvPr/>
        </p:nvSpPr>
        <p:spPr>
          <a:xfrm>
            <a:off x="3059832" y="2492896"/>
            <a:ext cx="3888432" cy="1656184"/>
          </a:xfrm>
          <a:prstGeom prst="flowChartPunchedTape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indent="355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微軟正黑體" charset="0"/>
                <a:ea typeface="微軟正黑體" charset="0"/>
                <a:cs typeface="微軟正黑體" charset="0"/>
              </a:defRPr>
            </a:lvl9pPr>
          </a:lstStyle>
          <a:p>
            <a:pPr eaLnBrk="1" hangingPunct="1"/>
            <a:r>
              <a:rPr lang="en-US" altLang="zh-TW" sz="2800" b="1">
                <a:solidFill>
                  <a:srgbClr val="C00000"/>
                </a:solidFill>
              </a:rPr>
              <a:t>13</a:t>
            </a:r>
            <a:r>
              <a:rPr lang="zh-TW" altLang="en-US" sz="2800" b="1">
                <a:solidFill>
                  <a:srgbClr val="C00000"/>
                </a:solidFill>
              </a:rPr>
              <a:t>步驟簡化為</a:t>
            </a:r>
            <a:r>
              <a:rPr lang="en-US" altLang="zh-TW" sz="2800" b="1">
                <a:solidFill>
                  <a:srgbClr val="C00000"/>
                </a:solidFill>
              </a:rPr>
              <a:t>6</a:t>
            </a:r>
            <a:r>
              <a:rPr lang="zh-TW" altLang="en-US" sz="2800" b="1">
                <a:solidFill>
                  <a:srgbClr val="C00000"/>
                </a:solidFill>
              </a:rPr>
              <a:t>步驟</a:t>
            </a:r>
          </a:p>
        </p:txBody>
      </p:sp>
      <p:sp>
        <p:nvSpPr>
          <p:cNvPr id="37" name="文字方塊 36"/>
          <p:cNvSpPr txBox="1"/>
          <p:nvPr/>
        </p:nvSpPr>
        <p:spPr>
          <a:xfrm>
            <a:off x="827584" y="2420888"/>
            <a:ext cx="1152128" cy="369332"/>
          </a:xfrm>
          <a:prstGeom prst="rect">
            <a:avLst/>
          </a:prstGeom>
          <a:solidFill>
            <a:srgbClr val="FFC00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zh-TW" altLang="en-US" b="1" dirty="0">
                <a:latin typeface="標楷體" pitchFamily="65" charset="-120"/>
                <a:ea typeface="標楷體" pitchFamily="65" charset="-120"/>
              </a:rPr>
              <a:t>護理人員</a:t>
            </a:r>
          </a:p>
        </p:txBody>
      </p:sp>
      <p:sp>
        <p:nvSpPr>
          <p:cNvPr id="38" name="文字方塊 37"/>
          <p:cNvSpPr txBox="1"/>
          <p:nvPr/>
        </p:nvSpPr>
        <p:spPr>
          <a:xfrm>
            <a:off x="971600" y="5877272"/>
            <a:ext cx="1152128" cy="369332"/>
          </a:xfrm>
          <a:prstGeom prst="rect">
            <a:avLst/>
          </a:prstGeom>
          <a:solidFill>
            <a:srgbClr val="FFC000"/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spAutoFit/>
          </a:bodyPr>
          <a:lstStyle/>
          <a:p>
            <a:pPr>
              <a:defRPr/>
            </a:pPr>
            <a:r>
              <a:rPr lang="zh-TW" altLang="en-US" b="1" dirty="0">
                <a:latin typeface="標楷體" pitchFamily="65" charset="-120"/>
                <a:ea typeface="標楷體" pitchFamily="65" charset="-120"/>
              </a:rPr>
              <a:t>檢驗人員</a:t>
            </a: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640D4-7549-44D5-A461-F90AA2985044}" type="slidenum">
              <a:rPr lang="zh-TW" altLang="en-US" smtClean="0"/>
              <a:t>43</a:t>
            </a:fld>
            <a:endParaRPr lang="zh-TW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69737817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圖片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3"/>
            <a:ext cx="9151938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圓角矩形圖說文字 6"/>
          <p:cNvSpPr>
            <a:spLocks noChangeArrowheads="1"/>
          </p:cNvSpPr>
          <p:nvPr/>
        </p:nvSpPr>
        <p:spPr bwMode="auto">
          <a:xfrm flipH="1">
            <a:off x="1476375" y="4076700"/>
            <a:ext cx="6354763" cy="963613"/>
          </a:xfrm>
          <a:prstGeom prst="wedgeRoundRectCallout">
            <a:avLst>
              <a:gd name="adj1" fmla="val 19847"/>
              <a:gd name="adj2" fmla="val -90319"/>
              <a:gd name="adj3" fmla="val 16667"/>
            </a:avLst>
          </a:prstGeom>
          <a:solidFill>
            <a:srgbClr val="8EB4E3"/>
          </a:solidFill>
          <a:ln w="38100">
            <a:solidFill>
              <a:srgbClr val="FFFFFF"/>
            </a:solidFill>
            <a:miter lim="800000"/>
            <a:headEnd/>
            <a:tailEnd/>
          </a:ln>
          <a:effectLst>
            <a:outerShdw blurRad="40000"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 algn="ctr">
              <a:lnSpc>
                <a:spcPct val="150000"/>
              </a:lnSpc>
            </a:pPr>
            <a:r>
              <a:rPr lang="zh-TW" altLang="en-US" sz="4400"/>
              <a:t>各類檢體送檢時效查核</a:t>
            </a:r>
            <a:endParaRPr lang="en-US" altLang="zh-TW" sz="4400"/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640D4-7549-44D5-A461-F90AA2985044}" type="slidenum">
              <a:rPr lang="zh-TW" altLang="en-US" smtClean="0"/>
              <a:t>44</a:t>
            </a:fld>
            <a:endParaRPr lang="zh-TW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9343295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226" name="群組 4"/>
          <p:cNvGrpSpPr>
            <a:grpSpLocks/>
          </p:cNvGrpSpPr>
          <p:nvPr/>
        </p:nvGrpSpPr>
        <p:grpSpPr bwMode="auto">
          <a:xfrm>
            <a:off x="827088" y="620713"/>
            <a:ext cx="7635875" cy="5616575"/>
            <a:chOff x="1234235" y="620688"/>
            <a:chExt cx="7634891" cy="5616624"/>
          </a:xfrm>
        </p:grpSpPr>
        <p:pic>
          <p:nvPicPr>
            <p:cNvPr id="52227" name="圖片 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34235" y="620688"/>
              <a:ext cx="7634891" cy="56166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" name="圓角矩形圖說文字 2"/>
            <p:cNvSpPr>
              <a:spLocks noChangeArrowheads="1"/>
            </p:cNvSpPr>
            <p:nvPr/>
          </p:nvSpPr>
          <p:spPr bwMode="auto">
            <a:xfrm flipH="1">
              <a:off x="5626281" y="2678106"/>
              <a:ext cx="2207928" cy="1501788"/>
            </a:xfrm>
            <a:prstGeom prst="wedgeRoundRectCallout">
              <a:avLst>
                <a:gd name="adj1" fmla="val 36843"/>
                <a:gd name="adj2" fmla="val -80009"/>
                <a:gd name="adj3" fmla="val 16667"/>
              </a:avLst>
            </a:prstGeom>
            <a:solidFill>
              <a:srgbClr val="8EB4E3"/>
            </a:solidFill>
            <a:ln w="38100">
              <a:solidFill>
                <a:schemeClr val="bg1"/>
              </a:solidFill>
              <a:miter lim="800000"/>
              <a:headEnd/>
              <a:tailEnd/>
            </a:ln>
            <a:effectLst>
              <a:outerShdw blurRad="40000" dist="20000" dir="5400000" rotWithShape="0">
                <a:srgbClr val="000000">
                  <a:alpha val="37999"/>
                </a:srgbClr>
              </a:outerShdw>
            </a:effectLst>
          </p:spPr>
          <p:txBody>
            <a:bodyPr anchor="ctr"/>
            <a:lstStyle/>
            <a:p>
              <a:pPr algn="ctr">
                <a:lnSpc>
                  <a:spcPct val="150000"/>
                </a:lnSpc>
              </a:pPr>
              <a:r>
                <a:rPr lang="zh-TW" altLang="en-US" sz="2800"/>
                <a:t>選擇檢體流</a:t>
              </a:r>
              <a:endParaRPr lang="en-US" altLang="zh-TW" sz="2800"/>
            </a:p>
            <a:p>
              <a:pPr algn="ctr">
                <a:lnSpc>
                  <a:spcPct val="150000"/>
                </a:lnSpc>
              </a:pPr>
              <a:r>
                <a:rPr lang="zh-TW" altLang="en-US" sz="2800"/>
                <a:t>查詢區間</a:t>
              </a:r>
            </a:p>
          </p:txBody>
        </p:sp>
      </p:grp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640D4-7549-44D5-A461-F90AA2985044}" type="slidenum">
              <a:rPr lang="zh-TW" altLang="en-US" smtClean="0"/>
              <a:t>45</a:t>
            </a:fld>
            <a:endParaRPr lang="zh-TW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7281684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圖片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" y="0"/>
            <a:ext cx="91313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1692275" y="1916113"/>
            <a:ext cx="1366838" cy="4321175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ffectLst>
            <a:outerShdw blurRad="40000" dist="23000" dir="5400000" rotWithShape="0">
              <a:srgbClr val="000000">
                <a:alpha val="34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>
              <a:defRPr/>
            </a:pPr>
            <a:endParaRPr lang="zh-TW" alt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7740650" y="1914525"/>
            <a:ext cx="1079500" cy="4322763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ffectLst>
            <a:outerShdw blurRad="40000" dist="23000" dir="5400000" rotWithShape="0">
              <a:srgbClr val="000000">
                <a:alpha val="34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>
              <a:defRPr/>
            </a:pPr>
            <a:endParaRPr lang="zh-TW" altLang="en-US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5" name="圓角矩形圖說文字 4"/>
          <p:cNvSpPr>
            <a:spLocks noChangeArrowheads="1"/>
          </p:cNvSpPr>
          <p:nvPr/>
        </p:nvSpPr>
        <p:spPr bwMode="auto">
          <a:xfrm flipH="1">
            <a:off x="342900" y="3060700"/>
            <a:ext cx="1008063" cy="1296988"/>
          </a:xfrm>
          <a:prstGeom prst="wedgeRoundRectCallout">
            <a:avLst>
              <a:gd name="adj1" fmla="val -80519"/>
              <a:gd name="adj2" fmla="val -8181"/>
              <a:gd name="adj3" fmla="val 16667"/>
            </a:avLst>
          </a:prstGeom>
          <a:solidFill>
            <a:srgbClr val="8EB4E3"/>
          </a:solidFill>
          <a:ln w="38100">
            <a:solidFill>
              <a:srgbClr val="FFFFFF"/>
            </a:solidFill>
            <a:miter lim="800000"/>
            <a:headEnd/>
            <a:tailEnd/>
          </a:ln>
          <a:effectLst>
            <a:outerShdw blurRad="40000"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 algn="ctr">
              <a:lnSpc>
                <a:spcPct val="150000"/>
              </a:lnSpc>
              <a:defRPr/>
            </a:pP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各類</a:t>
            </a:r>
            <a:endParaRPr lang="en-US" altLang="zh-TW" sz="2800" dirty="0"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algn="ctr">
              <a:lnSpc>
                <a:spcPct val="150000"/>
              </a:lnSpc>
              <a:defRPr/>
            </a:pP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檢體</a:t>
            </a:r>
          </a:p>
        </p:txBody>
      </p:sp>
      <p:sp>
        <p:nvSpPr>
          <p:cNvPr id="6" name="圓角矩形圖說文字 5"/>
          <p:cNvSpPr>
            <a:spLocks noChangeArrowheads="1"/>
          </p:cNvSpPr>
          <p:nvPr/>
        </p:nvSpPr>
        <p:spPr bwMode="auto">
          <a:xfrm flipH="1">
            <a:off x="5724525" y="4365625"/>
            <a:ext cx="1511300" cy="647700"/>
          </a:xfrm>
          <a:prstGeom prst="wedgeRoundRectCallout">
            <a:avLst>
              <a:gd name="adj1" fmla="val -80519"/>
              <a:gd name="adj2" fmla="val -8181"/>
              <a:gd name="adj3" fmla="val 16667"/>
            </a:avLst>
          </a:prstGeom>
          <a:solidFill>
            <a:srgbClr val="8EB4E3"/>
          </a:solidFill>
          <a:ln w="38100">
            <a:solidFill>
              <a:srgbClr val="FFFFFF"/>
            </a:solidFill>
            <a:miter lim="800000"/>
            <a:headEnd/>
            <a:tailEnd/>
          </a:ln>
          <a:effectLst>
            <a:outerShdw blurRad="40000"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 algn="ctr">
              <a:lnSpc>
                <a:spcPct val="150000"/>
              </a:lnSpc>
              <a:defRPr/>
            </a:pP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時間差</a:t>
            </a: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640D4-7549-44D5-A461-F90AA2985044}" type="slidenum">
              <a:rPr lang="zh-TW" altLang="en-US" smtClean="0"/>
              <a:t>46</a:t>
            </a:fld>
            <a:endParaRPr lang="zh-TW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8215381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/>
          <a:p>
            <a:fld id="{362A2DAF-22BC-4B55-9170-ABCB65A1300D}" type="slidenum">
              <a:rPr lang="en-US" altLang="zh-TW"/>
              <a:pPr/>
              <a:t>47</a:t>
            </a:fld>
            <a:endParaRPr lang="en-US" altLang="zh-TW"/>
          </a:p>
        </p:txBody>
      </p:sp>
      <p:sp>
        <p:nvSpPr>
          <p:cNvPr id="101378" name="Rectangle 2"/>
          <p:cNvSpPr>
            <a:spLocks noGrp="1" noChangeArrowheads="1"/>
          </p:cNvSpPr>
          <p:nvPr>
            <p:ph type="title"/>
          </p:nvPr>
        </p:nvSpPr>
        <p:spPr>
          <a:xfrm>
            <a:off x="158750" y="260648"/>
            <a:ext cx="8826500" cy="720080"/>
          </a:xfrm>
        </p:spPr>
        <p:txBody>
          <a:bodyPr>
            <a:normAutofit/>
          </a:bodyPr>
          <a:lstStyle/>
          <a:p>
            <a:pPr algn="l"/>
            <a:r>
              <a:rPr lang="zh-TW" altLang="en-US" sz="2800" dirty="0" smtClean="0">
                <a:latin typeface="微軟正黑體" pitchFamily="34" charset="-120"/>
                <a:ea typeface="微軟正黑體" pitchFamily="34" charset="-120"/>
              </a:rPr>
              <a:t>運送大於</a:t>
            </a:r>
            <a:r>
              <a:rPr lang="en-US" altLang="zh-TW" sz="2800" dirty="0" smtClean="0">
                <a:latin typeface="微軟正黑體" pitchFamily="34" charset="-120"/>
                <a:ea typeface="微軟正黑體" pitchFamily="34" charset="-120"/>
              </a:rPr>
              <a:t>2</a:t>
            </a:r>
            <a:r>
              <a:rPr lang="zh-TW" altLang="en-US" sz="2800" dirty="0" smtClean="0">
                <a:latin typeface="微軟正黑體" pitchFamily="34" charset="-120"/>
                <a:ea typeface="微軟正黑體" pitchFamily="34" charset="-120"/>
              </a:rPr>
              <a:t>小時常發生的時段</a:t>
            </a:r>
            <a:r>
              <a:rPr lang="en-US" altLang="zh-TW" sz="2800" dirty="0" smtClean="0">
                <a:latin typeface="微軟正黑體" pitchFamily="34" charset="-120"/>
                <a:ea typeface="微軟正黑體" pitchFamily="34" charset="-120"/>
              </a:rPr>
              <a:t>:</a:t>
            </a:r>
            <a:r>
              <a:rPr lang="zh-TW" altLang="en-US" sz="2800" dirty="0" smtClean="0"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zh-TW" altLang="en-US" sz="280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交班</a:t>
            </a:r>
            <a:r>
              <a:rPr lang="zh-TW" altLang="en-US" sz="2800" dirty="0" smtClean="0">
                <a:latin typeface="微軟正黑體" pitchFamily="34" charset="-120"/>
                <a:ea typeface="微軟正黑體" pitchFamily="34" charset="-120"/>
              </a:rPr>
              <a:t>與</a:t>
            </a:r>
            <a:r>
              <a:rPr lang="zh-TW" altLang="en-US" sz="280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小夜</a:t>
            </a:r>
            <a:r>
              <a:rPr lang="zh-TW" altLang="en-US" sz="2800" dirty="0" smtClean="0">
                <a:latin typeface="微軟正黑體" pitchFamily="34" charset="-120"/>
                <a:ea typeface="微軟正黑體" pitchFamily="34" charset="-120"/>
              </a:rPr>
              <a:t>時段</a:t>
            </a:r>
            <a:endParaRPr lang="zh-TW" altLang="en-US" dirty="0" smtClean="0"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101380" name="Picture 4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07319" y="1268760"/>
            <a:ext cx="6329362" cy="4689475"/>
          </a:xfrm>
          <a:ln w="28575">
            <a:solidFill>
              <a:srgbClr val="000066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01385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196752"/>
            <a:ext cx="6842125" cy="5127625"/>
          </a:xfrm>
          <a:prstGeom prst="rect">
            <a:avLst/>
          </a:prstGeom>
          <a:noFill/>
          <a:ln w="38100">
            <a:solidFill>
              <a:srgbClr val="000066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89526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13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13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latin typeface="微軟正黑體" charset="0"/>
                <a:ea typeface="微軟正黑體" charset="0"/>
                <a:cs typeface="微軟正黑體" charset="0"/>
              </a:rPr>
              <a:t>確保檢體品質</a:t>
            </a:r>
            <a:endParaRPr lang="en-US" altLang="zh-TW" dirty="0">
              <a:latin typeface="微軟正黑體" charset="0"/>
              <a:ea typeface="微軟正黑體" charset="0"/>
              <a:cs typeface="微軟正黑體" charset="0"/>
            </a:endParaRPr>
          </a:p>
        </p:txBody>
      </p:sp>
      <p:graphicFrame>
        <p:nvGraphicFramePr>
          <p:cNvPr id="2" name="內容版面配置區 1"/>
          <p:cNvGraphicFramePr>
            <a:graphicFrameLocks noGrp="1"/>
          </p:cNvGraphicFramePr>
          <p:nvPr>
            <p:ph idx="1"/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351529100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640D4-7549-44D5-A461-F90AA2985044}" type="slidenum">
              <a:rPr lang="zh-TW" altLang="en-US" smtClean="0"/>
              <a:t>48</a:t>
            </a:fld>
            <a:endParaRPr lang="zh-TW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38370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latin typeface="微軟正黑體" charset="0"/>
                <a:ea typeface="微軟正黑體" charset="0"/>
                <a:cs typeface="微軟正黑體" charset="0"/>
              </a:rPr>
              <a:t>抗生素管理</a:t>
            </a:r>
            <a:r>
              <a:rPr lang="en-US" altLang="zh-TW" dirty="0">
                <a:latin typeface="微軟正黑體" charset="0"/>
                <a:ea typeface="微軟正黑體" charset="0"/>
                <a:cs typeface="微軟正黑體" charset="0"/>
              </a:rPr>
              <a:t>-</a:t>
            </a:r>
            <a:r>
              <a:rPr lang="zh-TW" altLang="en-US" sz="4800" b="1" dirty="0">
                <a:solidFill>
                  <a:srgbClr val="1F497D"/>
                </a:solidFill>
                <a:latin typeface="微軟正黑體" charset="0"/>
                <a:ea typeface="微軟正黑體" charset="0"/>
                <a:cs typeface="微軟正黑體" charset="0"/>
              </a:rPr>
              <a:t>醫檢師</a:t>
            </a:r>
            <a:r>
              <a:rPr lang="zh-TW" altLang="en-US" dirty="0">
                <a:latin typeface="微軟正黑體" charset="0"/>
                <a:ea typeface="微軟正黑體" charset="0"/>
                <a:cs typeface="微軟正黑體" charset="0"/>
              </a:rPr>
              <a:t>扮演的角色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zh-TW" altLang="en-US" dirty="0" smtClean="0">
                <a:latin typeface="微軟正黑體"/>
                <a:ea typeface="微軟正黑體"/>
                <a:cs typeface="微軟正黑體"/>
              </a:rPr>
              <a:t> </a:t>
            </a:r>
            <a:r>
              <a:rPr lang="zh-TW" altLang="en-US" sz="4000" b="1" dirty="0" smtClean="0">
                <a:solidFill>
                  <a:srgbClr val="D3D3D3"/>
                </a:solidFill>
                <a:latin typeface="微軟正黑體"/>
                <a:ea typeface="微軟正黑體"/>
                <a:cs typeface="微軟正黑體"/>
              </a:rPr>
              <a:t>正確及時</a:t>
            </a:r>
            <a:r>
              <a:rPr lang="zh-TW" altLang="en-US" dirty="0" smtClean="0">
                <a:solidFill>
                  <a:srgbClr val="D3D3D3"/>
                </a:solidFill>
                <a:latin typeface="微軟正黑體"/>
                <a:ea typeface="微軟正黑體"/>
                <a:cs typeface="微軟正黑體"/>
              </a:rPr>
              <a:t>的微生物報告</a:t>
            </a:r>
            <a:endParaRPr lang="en-US" altLang="zh-TW" dirty="0" smtClean="0">
              <a:solidFill>
                <a:srgbClr val="D3D3D3"/>
              </a:solidFill>
              <a:latin typeface="微軟正黑體"/>
              <a:ea typeface="微軟正黑體"/>
              <a:cs typeface="微軟正黑體"/>
            </a:endParaRPr>
          </a:p>
          <a:p>
            <a:pPr marL="0" indent="0">
              <a:buFont typeface="Arial" charset="0"/>
              <a:buNone/>
              <a:defRPr/>
            </a:pPr>
            <a:r>
              <a:rPr lang="en-US" altLang="zh-TW" dirty="0">
                <a:solidFill>
                  <a:srgbClr val="D3D3D3"/>
                </a:solidFill>
                <a:latin typeface="微軟正黑體"/>
                <a:ea typeface="微軟正黑體"/>
                <a:cs typeface="微軟正黑體"/>
              </a:rPr>
              <a:t> </a:t>
            </a:r>
            <a:r>
              <a:rPr lang="en-US" altLang="zh-TW" dirty="0" smtClean="0">
                <a:solidFill>
                  <a:srgbClr val="D3D3D3"/>
                </a:solidFill>
                <a:latin typeface="微軟正黑體"/>
                <a:ea typeface="微軟正黑體"/>
                <a:cs typeface="微軟正黑體"/>
              </a:rPr>
              <a:t>    -</a:t>
            </a:r>
            <a:r>
              <a:rPr lang="zh-TW" altLang="en-US" sz="2400" dirty="0" smtClean="0">
                <a:solidFill>
                  <a:srgbClr val="D3D3D3"/>
                </a:solidFill>
                <a:latin typeface="微軟正黑體"/>
                <a:ea typeface="微軟正黑體"/>
                <a:cs typeface="微軟正黑體"/>
              </a:rPr>
              <a:t>確保抗生素合理使用</a:t>
            </a:r>
            <a:endParaRPr lang="en-US" altLang="zh-TW" sz="2400" dirty="0" smtClean="0">
              <a:solidFill>
                <a:srgbClr val="D3D3D3"/>
              </a:solidFill>
              <a:latin typeface="微軟正黑體"/>
              <a:ea typeface="微軟正黑體"/>
              <a:cs typeface="微軟正黑體"/>
            </a:endParaRPr>
          </a:p>
          <a:p>
            <a:pPr>
              <a:defRPr/>
            </a:pPr>
            <a:r>
              <a:rPr lang="en-US" altLang="zh-TW" dirty="0">
                <a:latin typeface="微軟正黑體"/>
                <a:ea typeface="微軟正黑體"/>
                <a:cs typeface="微軟正黑體"/>
              </a:rPr>
              <a:t> </a:t>
            </a:r>
            <a:r>
              <a:rPr lang="zh-TW" altLang="en-US" dirty="0" smtClean="0">
                <a:latin typeface="微軟正黑體"/>
                <a:ea typeface="微軟正黑體"/>
                <a:cs typeface="微軟正黑體"/>
              </a:rPr>
              <a:t>經驗療法</a:t>
            </a:r>
            <a:endParaRPr lang="en-US" altLang="zh-TW" dirty="0" smtClean="0">
              <a:latin typeface="微軟正黑體"/>
              <a:ea typeface="微軟正黑體"/>
              <a:cs typeface="微軟正黑體"/>
            </a:endParaRPr>
          </a:p>
          <a:p>
            <a:pPr marL="0" indent="0">
              <a:buFont typeface="Arial" charset="0"/>
              <a:buNone/>
              <a:defRPr/>
            </a:pPr>
            <a:r>
              <a:rPr lang="en-US" altLang="zh-TW" dirty="0">
                <a:latin typeface="微軟正黑體"/>
                <a:ea typeface="微軟正黑體"/>
                <a:cs typeface="微軟正黑體"/>
              </a:rPr>
              <a:t> </a:t>
            </a:r>
            <a:r>
              <a:rPr lang="en-US" altLang="zh-TW" dirty="0" smtClean="0">
                <a:latin typeface="微軟正黑體"/>
                <a:ea typeface="微軟正黑體"/>
                <a:cs typeface="微軟正黑體"/>
              </a:rPr>
              <a:t>   -</a:t>
            </a:r>
            <a:r>
              <a:rPr lang="zh-TW" altLang="en-US" sz="2400" dirty="0" smtClean="0">
                <a:latin typeface="微軟正黑體"/>
                <a:ea typeface="微軟正黑體"/>
                <a:cs typeface="微軟正黑體"/>
              </a:rPr>
              <a:t>定期製作</a:t>
            </a:r>
            <a:r>
              <a:rPr lang="en-US" altLang="zh-TW" b="1" dirty="0" err="1" smtClean="0">
                <a:solidFill>
                  <a:srgbClr val="1F497D"/>
                </a:solidFill>
                <a:latin typeface="微軟正黑體"/>
                <a:ea typeface="微軟正黑體"/>
                <a:cs typeface="微軟正黑體"/>
              </a:rPr>
              <a:t>Antibiogram</a:t>
            </a:r>
            <a:endParaRPr lang="en-US" altLang="zh-TW" sz="2400" dirty="0" smtClean="0">
              <a:solidFill>
                <a:srgbClr val="1F497D"/>
              </a:solidFill>
              <a:latin typeface="微軟正黑體"/>
              <a:ea typeface="微軟正黑體"/>
              <a:cs typeface="微軟正黑體"/>
            </a:endParaRPr>
          </a:p>
          <a:p>
            <a:pPr>
              <a:defRPr/>
            </a:pPr>
            <a:r>
              <a:rPr lang="en-US" altLang="zh-TW" dirty="0">
                <a:latin typeface="微軟正黑體"/>
                <a:ea typeface="微軟正黑體"/>
                <a:cs typeface="微軟正黑體"/>
              </a:rPr>
              <a:t> </a:t>
            </a:r>
            <a:r>
              <a:rPr lang="zh-TW" altLang="en-US" sz="4000" b="1" dirty="0" smtClean="0">
                <a:solidFill>
                  <a:srgbClr val="D3D3D3"/>
                </a:solidFill>
                <a:latin typeface="微軟正黑體"/>
                <a:ea typeface="微軟正黑體"/>
                <a:cs typeface="微軟正黑體"/>
              </a:rPr>
              <a:t>降低</a:t>
            </a:r>
            <a:r>
              <a:rPr lang="zh-TW" altLang="en-US" dirty="0" smtClean="0">
                <a:solidFill>
                  <a:srgbClr val="D3D3D3"/>
                </a:solidFill>
                <a:latin typeface="微軟正黑體"/>
                <a:ea typeface="微軟正黑體"/>
                <a:cs typeface="微軟正黑體"/>
              </a:rPr>
              <a:t>細菌抗藥性發生機會</a:t>
            </a:r>
            <a:endParaRPr lang="en-US" altLang="zh-TW" dirty="0" smtClean="0">
              <a:solidFill>
                <a:srgbClr val="D3D3D3"/>
              </a:solidFill>
              <a:latin typeface="微軟正黑體"/>
              <a:ea typeface="微軟正黑體"/>
              <a:cs typeface="微軟正黑體"/>
            </a:endParaRPr>
          </a:p>
          <a:p>
            <a:pPr marL="0" indent="0">
              <a:buFont typeface="Arial" charset="0"/>
              <a:buNone/>
              <a:defRPr/>
            </a:pPr>
            <a:r>
              <a:rPr lang="en-US" altLang="zh-TW" dirty="0">
                <a:solidFill>
                  <a:srgbClr val="D3D3D3"/>
                </a:solidFill>
                <a:latin typeface="微軟正黑體"/>
                <a:ea typeface="微軟正黑體"/>
                <a:cs typeface="微軟正黑體"/>
              </a:rPr>
              <a:t> </a:t>
            </a:r>
            <a:r>
              <a:rPr lang="en-US" altLang="zh-TW" dirty="0" smtClean="0">
                <a:solidFill>
                  <a:srgbClr val="D3D3D3"/>
                </a:solidFill>
                <a:latin typeface="微軟正黑體"/>
                <a:ea typeface="微軟正黑體"/>
                <a:cs typeface="微軟正黑體"/>
              </a:rPr>
              <a:t>    </a:t>
            </a:r>
            <a:r>
              <a:rPr lang="en-US" altLang="zh-TW" sz="2400" dirty="0" smtClean="0">
                <a:solidFill>
                  <a:srgbClr val="D3D3D3"/>
                </a:solidFill>
                <a:latin typeface="微軟正黑體"/>
                <a:ea typeface="微軟正黑體"/>
                <a:cs typeface="微軟正黑體"/>
              </a:rPr>
              <a:t>-</a:t>
            </a:r>
            <a:r>
              <a:rPr lang="zh-TW" altLang="en-US" b="1" dirty="0" smtClean="0">
                <a:solidFill>
                  <a:srgbClr val="D3D3D3"/>
                </a:solidFill>
                <a:latin typeface="微軟正黑體"/>
                <a:ea typeface="微軟正黑體"/>
                <a:cs typeface="微軟正黑體"/>
              </a:rPr>
              <a:t>即時通報隔離</a:t>
            </a:r>
            <a:r>
              <a:rPr lang="zh-TW" altLang="en-US" sz="2400" dirty="0" smtClean="0">
                <a:solidFill>
                  <a:srgbClr val="D3D3D3"/>
                </a:solidFill>
                <a:latin typeface="微軟正黑體"/>
                <a:ea typeface="微軟正黑體"/>
                <a:cs typeface="微軟正黑體"/>
              </a:rPr>
              <a:t>減少</a:t>
            </a:r>
            <a:r>
              <a:rPr lang="en-US" altLang="zh-TW" sz="2400" dirty="0" smtClean="0">
                <a:solidFill>
                  <a:srgbClr val="D3D3D3"/>
                </a:solidFill>
                <a:latin typeface="微軟正黑體"/>
                <a:ea typeface="微軟正黑體"/>
                <a:cs typeface="微軟正黑體"/>
              </a:rPr>
              <a:t>MDRO</a:t>
            </a:r>
            <a:r>
              <a:rPr lang="zh-TW" altLang="en-US" sz="2400" dirty="0" smtClean="0">
                <a:solidFill>
                  <a:srgbClr val="D3D3D3"/>
                </a:solidFill>
                <a:latin typeface="微軟正黑體"/>
                <a:ea typeface="微軟正黑體"/>
                <a:cs typeface="微軟正黑體"/>
              </a:rPr>
              <a:t>散播</a:t>
            </a:r>
            <a:endParaRPr lang="en-US" altLang="zh-TW" sz="2400" dirty="0" smtClean="0">
              <a:solidFill>
                <a:srgbClr val="D3D3D3"/>
              </a:solidFill>
              <a:latin typeface="微軟正黑體"/>
              <a:ea typeface="微軟正黑體"/>
              <a:cs typeface="微軟正黑體"/>
            </a:endParaRPr>
          </a:p>
          <a:p>
            <a:pPr marL="0" indent="0">
              <a:buFont typeface="Arial" charset="0"/>
              <a:buNone/>
              <a:defRPr/>
            </a:pPr>
            <a:r>
              <a:rPr lang="en-US" altLang="zh-TW" sz="2400" dirty="0">
                <a:solidFill>
                  <a:srgbClr val="D3D3D3"/>
                </a:solidFill>
                <a:latin typeface="微軟正黑體"/>
                <a:ea typeface="微軟正黑體"/>
                <a:cs typeface="微軟正黑體"/>
              </a:rPr>
              <a:t> </a:t>
            </a:r>
            <a:r>
              <a:rPr lang="en-US" altLang="zh-TW" sz="2400" dirty="0" smtClean="0">
                <a:solidFill>
                  <a:srgbClr val="D3D3D3"/>
                </a:solidFill>
                <a:latin typeface="微軟正黑體"/>
                <a:ea typeface="微軟正黑體"/>
                <a:cs typeface="微軟正黑體"/>
              </a:rPr>
              <a:t>      -MDRO</a:t>
            </a:r>
            <a:r>
              <a:rPr lang="zh-TW" altLang="en-US" sz="2400" dirty="0" smtClean="0">
                <a:solidFill>
                  <a:srgbClr val="D3D3D3"/>
                </a:solidFill>
                <a:latin typeface="微軟正黑體"/>
                <a:ea typeface="微軟正黑體"/>
                <a:cs typeface="微軟正黑體"/>
              </a:rPr>
              <a:t>監控</a:t>
            </a:r>
            <a:endParaRPr lang="en-US" altLang="zh-TW" sz="2400" dirty="0" smtClean="0">
              <a:solidFill>
                <a:srgbClr val="D3D3D3"/>
              </a:solidFill>
              <a:latin typeface="微軟正黑體"/>
              <a:ea typeface="微軟正黑體"/>
              <a:cs typeface="微軟正黑體"/>
            </a:endParaRPr>
          </a:p>
          <a:p>
            <a:pPr marL="0" indent="0">
              <a:buFont typeface="Arial" charset="0"/>
              <a:buNone/>
              <a:defRPr/>
            </a:pPr>
            <a:endParaRPr lang="zh-TW" alt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35470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xfrm>
            <a:off x="6902896" y="6356350"/>
            <a:ext cx="2133600" cy="365125"/>
          </a:xfrm>
          <a:ln/>
        </p:spPr>
        <p:txBody>
          <a:bodyPr/>
          <a:lstStyle/>
          <a:p>
            <a:fld id="{162397CC-D7F9-4806-99BB-9B3E44D5BED5}" type="slidenum">
              <a:rPr lang="en-US" altLang="zh-TW"/>
              <a:pPr/>
              <a:t>50</a:t>
            </a:fld>
            <a:endParaRPr lang="en-US" altLang="zh-TW"/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1665"/>
          <a:stretch/>
        </p:blipFill>
        <p:spPr bwMode="auto">
          <a:xfrm>
            <a:off x="17025" y="885"/>
            <a:ext cx="6094408" cy="6864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" name="群組 1"/>
          <p:cNvGrpSpPr/>
          <p:nvPr/>
        </p:nvGrpSpPr>
        <p:grpSpPr>
          <a:xfrm>
            <a:off x="2123728" y="819227"/>
            <a:ext cx="6572250" cy="6046008"/>
            <a:chOff x="2040250" y="837501"/>
            <a:chExt cx="6572250" cy="6046008"/>
          </a:xfrm>
        </p:grpSpPr>
        <p:pic>
          <p:nvPicPr>
            <p:cNvPr id="26628" name="Picture 3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40250" y="837501"/>
              <a:ext cx="6572250" cy="3251200"/>
            </a:xfrm>
            <a:prstGeom prst="rect">
              <a:avLst/>
            </a:prstGeom>
            <a:noFill/>
            <a:ln w="19050">
              <a:solidFill>
                <a:srgbClr val="000066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00B8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6630" name="Picture 6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46600" y="2681397"/>
              <a:ext cx="6565900" cy="4202112"/>
            </a:xfrm>
            <a:prstGeom prst="rect">
              <a:avLst/>
            </a:prstGeom>
            <a:noFill/>
            <a:ln w="19050">
              <a:solidFill>
                <a:srgbClr val="000066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6631" name="Rectangle 6"/>
          <p:cNvSpPr>
            <a:spLocks noChangeArrowheads="1"/>
          </p:cNvSpPr>
          <p:nvPr/>
        </p:nvSpPr>
        <p:spPr bwMode="auto">
          <a:xfrm flipH="1">
            <a:off x="161925" y="4778375"/>
            <a:ext cx="1519238" cy="862013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eaLnBrk="0" hangingPunct="0">
              <a:defRPr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eaLnBrk="0" hangingPunct="0">
              <a:defRPr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eaLnBrk="0" hangingPunct="0">
              <a:defRPr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eaLnBrk="0" hangingPunct="0">
              <a:defRPr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ctr" defTabSz="914400" eaLnBrk="1" hangingPunct="1">
              <a:buClrTx/>
              <a:buSzTx/>
              <a:buFontTx/>
              <a:buNone/>
            </a:pPr>
            <a:endParaRPr lang="zh-TW" altLang="en-US" b="1">
              <a:solidFill>
                <a:schemeClr val="accent2"/>
              </a:solidFill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21098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0" y="133350"/>
            <a:ext cx="9144000" cy="701675"/>
          </a:xfrm>
          <a:prstGeom prst="rect">
            <a:avLst/>
          </a:prstGeom>
          <a:noFill/>
          <a:effectLst>
            <a:softEdge rad="127000"/>
          </a:effectLst>
          <a:extLst/>
        </p:spPr>
        <p:txBody>
          <a:bodyPr vert="horz" lIns="91440" tIns="45720" rIns="91440" bIns="45720" rtlCol="0" anchor="ctr">
            <a:noAutofit/>
          </a:bodyPr>
          <a:lstStyle>
            <a:lvl1pPr indent="-342900" defTabSz="457200">
              <a:spcBef>
                <a:spcPct val="0"/>
              </a:spcBef>
              <a:buFont typeface="Arial"/>
              <a:buNone/>
              <a:defRPr sz="200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1pPr>
            <a:lvl2pPr marL="742950" indent="-285750" defTabSz="457200">
              <a:spcBef>
                <a:spcPct val="20000"/>
              </a:spcBef>
              <a:buFont typeface="Arial"/>
              <a:buChar char="–"/>
              <a:defRPr sz="2800"/>
            </a:lvl2pPr>
            <a:lvl3pPr marL="1143000" indent="-228600" defTabSz="457200">
              <a:spcBef>
                <a:spcPct val="20000"/>
              </a:spcBef>
              <a:buFont typeface="Arial"/>
              <a:buChar char="•"/>
              <a:defRPr sz="2400"/>
            </a:lvl3pPr>
            <a:lvl4pPr marL="1600200" indent="-228600" defTabSz="457200">
              <a:spcBef>
                <a:spcPct val="20000"/>
              </a:spcBef>
              <a:buFont typeface="Arial"/>
              <a:buChar char="–"/>
              <a:defRPr sz="2000"/>
            </a:lvl4pPr>
            <a:lvl5pPr marL="2057400" indent="-228600" defTabSz="457200">
              <a:spcBef>
                <a:spcPct val="20000"/>
              </a:spcBef>
              <a:buFont typeface="Arial"/>
              <a:buChar char="»"/>
              <a:defRPr sz="2000"/>
            </a:lvl5pPr>
            <a:lvl6pPr marL="2514600" indent="-228600" defTabSz="457200">
              <a:spcBef>
                <a:spcPct val="20000"/>
              </a:spcBef>
              <a:buFont typeface="Arial"/>
              <a:buChar char="•"/>
              <a:defRPr sz="2000"/>
            </a:lvl6pPr>
            <a:lvl7pPr marL="2971800" indent="-228600" defTabSz="457200">
              <a:spcBef>
                <a:spcPct val="20000"/>
              </a:spcBef>
              <a:buFont typeface="Arial"/>
              <a:buChar char="•"/>
              <a:defRPr sz="2000"/>
            </a:lvl7pPr>
            <a:lvl8pPr marL="3429000" indent="-228600" defTabSz="457200">
              <a:spcBef>
                <a:spcPct val="20000"/>
              </a:spcBef>
              <a:buFont typeface="Arial"/>
              <a:buChar char="•"/>
              <a:defRPr sz="2000"/>
            </a:lvl8pPr>
            <a:lvl9pPr marL="3886200" indent="-228600" defTabSz="457200">
              <a:spcBef>
                <a:spcPct val="20000"/>
              </a:spcBef>
              <a:buFont typeface="Arial"/>
              <a:buChar char="•"/>
              <a:defRPr sz="2000"/>
            </a:lvl9pPr>
          </a:lstStyle>
          <a:p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依據國內外指引與</a:t>
            </a:r>
            <a:r>
              <a:rPr lang="zh-TW" altLang="en-US" sz="3200" b="1" dirty="0" smtClean="0">
                <a:solidFill>
                  <a:srgbClr val="1F497D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感染科醫師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及</a:t>
            </a:r>
            <a:r>
              <a:rPr lang="zh-TW" altLang="en-US" sz="3200" b="1" dirty="0" smtClean="0">
                <a:solidFill>
                  <a:srgbClr val="1F497D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藥師</a:t>
            </a:r>
            <a:r>
              <a:rPr lang="zh-TW" altLang="en-US" sz="2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檢討抗生素敏感性試驗</a:t>
            </a:r>
            <a:endParaRPr lang="zh-TW" altLang="en-US" sz="2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088997"/>
            <a:ext cx="6477000" cy="53285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4" name="群組 13"/>
          <p:cNvGrpSpPr/>
          <p:nvPr/>
        </p:nvGrpSpPr>
        <p:grpSpPr>
          <a:xfrm>
            <a:off x="5601497" y="1088997"/>
            <a:ext cx="2862812" cy="1982967"/>
            <a:chOff x="4572000" y="1142853"/>
            <a:chExt cx="4248471" cy="2916324"/>
          </a:xfrm>
        </p:grpSpPr>
        <p:pic>
          <p:nvPicPr>
            <p:cNvPr id="13" name="Picture 2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72000" y="1142853"/>
              <a:ext cx="4248471" cy="291632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2" name="圓角矩形 11"/>
            <p:cNvSpPr/>
            <p:nvPr/>
          </p:nvSpPr>
          <p:spPr>
            <a:xfrm>
              <a:off x="7236296" y="1484784"/>
              <a:ext cx="1296144" cy="504056"/>
            </a:xfrm>
            <a:prstGeom prst="round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6" name="圓角矩形 5"/>
          <p:cNvSpPr/>
          <p:nvPr/>
        </p:nvSpPr>
        <p:spPr>
          <a:xfrm>
            <a:off x="423474" y="4941168"/>
            <a:ext cx="6562404" cy="1549449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640D4-7549-44D5-A461-F90AA2985044}" type="slidenum">
              <a:rPr lang="zh-TW" altLang="en-US" smtClean="0"/>
              <a:t>51</a:t>
            </a:fld>
            <a:endParaRPr lang="zh-TW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43074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-1445" y="116631"/>
            <a:ext cx="8763000" cy="777291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91440" tIns="45720" rIns="91440" bIns="45720"/>
          <a:lstStyle/>
          <a:p>
            <a:pPr algn="l"/>
            <a:r>
              <a:rPr lang="zh-TW" altLang="en-US" sz="2800" dirty="0" smtClean="0">
                <a:latin typeface="微軟正黑體" pitchFamily="34" charset="-120"/>
                <a:ea typeface="微軟正黑體" pitchFamily="34" charset="-120"/>
              </a:rPr>
              <a:t>依據 </a:t>
            </a:r>
            <a:r>
              <a:rPr lang="en-US" altLang="zh-TW" sz="2800" dirty="0" smtClean="0">
                <a:latin typeface="微軟正黑體" pitchFamily="34" charset="-120"/>
                <a:ea typeface="微軟正黑體" pitchFamily="34" charset="-120"/>
                <a:cs typeface="Times New Roman" panose="02020603050405020304" pitchFamily="18" charset="0"/>
              </a:rPr>
              <a:t>2014 CLSI </a:t>
            </a:r>
            <a:r>
              <a:rPr lang="zh-TW" altLang="en-US" sz="2800" dirty="0" smtClean="0">
                <a:latin typeface="微軟正黑體" pitchFamily="34" charset="-120"/>
                <a:ea typeface="微軟正黑體" pitchFamily="34" charset="-120"/>
              </a:rPr>
              <a:t>指引</a:t>
            </a:r>
            <a:r>
              <a:rPr lang="zh-TW" altLang="en-US" sz="28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</a:rPr>
              <a:t>修訂抗生素敏感性試驗內容</a:t>
            </a:r>
          </a:p>
        </p:txBody>
      </p:sp>
      <p:pic>
        <p:nvPicPr>
          <p:cNvPr id="25611" name="Picture 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42" y="975518"/>
            <a:ext cx="9050357" cy="5882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12" name="Picture 1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5535" y="4005064"/>
            <a:ext cx="3293053" cy="2368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xfrm>
            <a:off x="6686872" y="6356350"/>
            <a:ext cx="2133600" cy="365125"/>
          </a:xfrm>
          <a:ln/>
        </p:spPr>
        <p:txBody>
          <a:bodyPr/>
          <a:lstStyle/>
          <a:p>
            <a:fld id="{77AB315A-22C8-4449-8B19-A10623904FB6}" type="slidenum">
              <a:rPr lang="en-US" altLang="zh-TW">
                <a:solidFill>
                  <a:schemeClr val="tx1"/>
                </a:solidFill>
              </a:rPr>
              <a:pPr/>
              <a:t>52</a:t>
            </a:fld>
            <a:endParaRPr lang="en-US" altLang="zh-TW" dirty="0">
              <a:solidFill>
                <a:schemeClr val="tx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31983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latin typeface="微軟正黑體" charset="0"/>
                <a:ea typeface="微軟正黑體" charset="0"/>
                <a:cs typeface="微軟正黑體" charset="0"/>
              </a:rPr>
              <a:t>抗生素管理</a:t>
            </a:r>
            <a:r>
              <a:rPr lang="en-US" altLang="zh-TW" dirty="0">
                <a:latin typeface="微軟正黑體" charset="0"/>
                <a:ea typeface="微軟正黑體" charset="0"/>
                <a:cs typeface="微軟正黑體" charset="0"/>
              </a:rPr>
              <a:t>-</a:t>
            </a:r>
            <a:r>
              <a:rPr lang="zh-TW" altLang="en-US" sz="4800" b="1" dirty="0">
                <a:solidFill>
                  <a:srgbClr val="1F497D"/>
                </a:solidFill>
                <a:latin typeface="微軟正黑體" charset="0"/>
                <a:ea typeface="微軟正黑體" charset="0"/>
                <a:cs typeface="微軟正黑體" charset="0"/>
              </a:rPr>
              <a:t>醫檢師</a:t>
            </a:r>
            <a:r>
              <a:rPr lang="zh-TW" altLang="en-US" dirty="0">
                <a:latin typeface="微軟正黑體" charset="0"/>
                <a:ea typeface="微軟正黑體" charset="0"/>
                <a:cs typeface="微軟正黑體" charset="0"/>
              </a:rPr>
              <a:t>扮演的角色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zh-TW" altLang="en-US" dirty="0" smtClean="0">
                <a:latin typeface="微軟正黑體"/>
                <a:ea typeface="微軟正黑體"/>
                <a:cs typeface="微軟正黑體"/>
              </a:rPr>
              <a:t> </a:t>
            </a:r>
            <a:r>
              <a:rPr lang="zh-TW" altLang="en-US" sz="4000" b="1" dirty="0" smtClean="0">
                <a:solidFill>
                  <a:srgbClr val="D3D3D3"/>
                </a:solidFill>
                <a:latin typeface="微軟正黑體"/>
                <a:ea typeface="微軟正黑體"/>
                <a:cs typeface="微軟正黑體"/>
              </a:rPr>
              <a:t>正確及時</a:t>
            </a:r>
            <a:r>
              <a:rPr lang="zh-TW" altLang="en-US" dirty="0" smtClean="0">
                <a:solidFill>
                  <a:srgbClr val="D3D3D3"/>
                </a:solidFill>
                <a:latin typeface="微軟正黑體"/>
                <a:ea typeface="微軟正黑體"/>
                <a:cs typeface="微軟正黑體"/>
              </a:rPr>
              <a:t>的微生物報告</a:t>
            </a:r>
            <a:endParaRPr lang="en-US" altLang="zh-TW" dirty="0" smtClean="0">
              <a:solidFill>
                <a:srgbClr val="D3D3D3"/>
              </a:solidFill>
              <a:latin typeface="微軟正黑體"/>
              <a:ea typeface="微軟正黑體"/>
              <a:cs typeface="微軟正黑體"/>
            </a:endParaRPr>
          </a:p>
          <a:p>
            <a:pPr marL="0" indent="0">
              <a:buFont typeface="Arial" charset="0"/>
              <a:buNone/>
              <a:defRPr/>
            </a:pPr>
            <a:r>
              <a:rPr lang="en-US" altLang="zh-TW" dirty="0">
                <a:solidFill>
                  <a:srgbClr val="D3D3D3"/>
                </a:solidFill>
                <a:latin typeface="微軟正黑體"/>
                <a:ea typeface="微軟正黑體"/>
                <a:cs typeface="微軟正黑體"/>
              </a:rPr>
              <a:t> </a:t>
            </a:r>
            <a:r>
              <a:rPr lang="en-US" altLang="zh-TW" dirty="0" smtClean="0">
                <a:solidFill>
                  <a:srgbClr val="D3D3D3"/>
                </a:solidFill>
                <a:latin typeface="微軟正黑體"/>
                <a:ea typeface="微軟正黑體"/>
                <a:cs typeface="微軟正黑體"/>
              </a:rPr>
              <a:t>    -</a:t>
            </a:r>
            <a:r>
              <a:rPr lang="zh-TW" altLang="en-US" sz="2400" dirty="0" smtClean="0">
                <a:solidFill>
                  <a:srgbClr val="D3D3D3"/>
                </a:solidFill>
                <a:latin typeface="微軟正黑體"/>
                <a:ea typeface="微軟正黑體"/>
                <a:cs typeface="微軟正黑體"/>
              </a:rPr>
              <a:t>確保抗生素合理使用</a:t>
            </a:r>
            <a:endParaRPr lang="en-US" altLang="zh-TW" sz="2400" dirty="0" smtClean="0">
              <a:solidFill>
                <a:srgbClr val="D3D3D3"/>
              </a:solidFill>
              <a:latin typeface="微軟正黑體"/>
              <a:ea typeface="微軟正黑體"/>
              <a:cs typeface="微軟正黑體"/>
            </a:endParaRPr>
          </a:p>
          <a:p>
            <a:pPr>
              <a:defRPr/>
            </a:pPr>
            <a:r>
              <a:rPr lang="en-US" altLang="zh-TW" dirty="0">
                <a:solidFill>
                  <a:srgbClr val="D3D3D3"/>
                </a:solidFill>
                <a:latin typeface="微軟正黑體"/>
                <a:ea typeface="微軟正黑體"/>
                <a:cs typeface="微軟正黑體"/>
              </a:rPr>
              <a:t> </a:t>
            </a:r>
            <a:r>
              <a:rPr lang="zh-TW" altLang="en-US" dirty="0" smtClean="0">
                <a:solidFill>
                  <a:srgbClr val="D3D3D3"/>
                </a:solidFill>
                <a:latin typeface="微軟正黑體"/>
                <a:ea typeface="微軟正黑體"/>
                <a:cs typeface="微軟正黑體"/>
              </a:rPr>
              <a:t>經驗療法</a:t>
            </a:r>
            <a:endParaRPr lang="en-US" altLang="zh-TW" dirty="0" smtClean="0">
              <a:solidFill>
                <a:srgbClr val="D3D3D3"/>
              </a:solidFill>
              <a:latin typeface="微軟正黑體"/>
              <a:ea typeface="微軟正黑體"/>
              <a:cs typeface="微軟正黑體"/>
            </a:endParaRPr>
          </a:p>
          <a:p>
            <a:pPr marL="0" indent="0">
              <a:buFont typeface="Arial" charset="0"/>
              <a:buNone/>
              <a:defRPr/>
            </a:pPr>
            <a:r>
              <a:rPr lang="en-US" altLang="zh-TW" dirty="0">
                <a:solidFill>
                  <a:srgbClr val="D3D3D3"/>
                </a:solidFill>
                <a:latin typeface="微軟正黑體"/>
                <a:ea typeface="微軟正黑體"/>
                <a:cs typeface="微軟正黑體"/>
              </a:rPr>
              <a:t> </a:t>
            </a:r>
            <a:r>
              <a:rPr lang="en-US" altLang="zh-TW" dirty="0" smtClean="0">
                <a:solidFill>
                  <a:srgbClr val="D3D3D3"/>
                </a:solidFill>
                <a:latin typeface="微軟正黑體"/>
                <a:ea typeface="微軟正黑體"/>
                <a:cs typeface="微軟正黑體"/>
              </a:rPr>
              <a:t>   -</a:t>
            </a:r>
            <a:r>
              <a:rPr lang="zh-TW" altLang="en-US" sz="2400" dirty="0" smtClean="0">
                <a:solidFill>
                  <a:srgbClr val="D3D3D3"/>
                </a:solidFill>
                <a:latin typeface="微軟正黑體"/>
                <a:ea typeface="微軟正黑體"/>
                <a:cs typeface="微軟正黑體"/>
              </a:rPr>
              <a:t>定期製作</a:t>
            </a:r>
            <a:r>
              <a:rPr lang="en-US" altLang="zh-TW" b="1" dirty="0" err="1" smtClean="0">
                <a:solidFill>
                  <a:srgbClr val="D3D3D3"/>
                </a:solidFill>
                <a:latin typeface="微軟正黑體"/>
                <a:ea typeface="微軟正黑體"/>
                <a:cs typeface="微軟正黑體"/>
              </a:rPr>
              <a:t>Antibiogram</a:t>
            </a:r>
            <a:endParaRPr lang="en-US" altLang="zh-TW" sz="2400" dirty="0" smtClean="0">
              <a:solidFill>
                <a:srgbClr val="D3D3D3"/>
              </a:solidFill>
              <a:latin typeface="微軟正黑體"/>
              <a:ea typeface="微軟正黑體"/>
              <a:cs typeface="微軟正黑體"/>
            </a:endParaRPr>
          </a:p>
          <a:p>
            <a:pPr>
              <a:defRPr/>
            </a:pPr>
            <a:r>
              <a:rPr lang="en-US" altLang="zh-TW" dirty="0">
                <a:latin typeface="微軟正黑體"/>
                <a:ea typeface="微軟正黑體"/>
                <a:cs typeface="微軟正黑體"/>
              </a:rPr>
              <a:t> </a:t>
            </a:r>
            <a:r>
              <a:rPr lang="zh-TW" altLang="en-US" sz="4000" b="1" dirty="0" smtClean="0">
                <a:solidFill>
                  <a:srgbClr val="1F497D"/>
                </a:solidFill>
                <a:latin typeface="微軟正黑體"/>
                <a:ea typeface="微軟正黑體"/>
                <a:cs typeface="微軟正黑體"/>
              </a:rPr>
              <a:t>降低</a:t>
            </a:r>
            <a:r>
              <a:rPr lang="zh-TW" altLang="en-US" dirty="0" smtClean="0">
                <a:latin typeface="微軟正黑體"/>
                <a:ea typeface="微軟正黑體"/>
                <a:cs typeface="微軟正黑體"/>
              </a:rPr>
              <a:t>細菌抗藥性發生機會</a:t>
            </a:r>
            <a:endParaRPr lang="en-US" altLang="zh-TW" dirty="0" smtClean="0">
              <a:latin typeface="微軟正黑體"/>
              <a:ea typeface="微軟正黑體"/>
              <a:cs typeface="微軟正黑體"/>
            </a:endParaRPr>
          </a:p>
          <a:p>
            <a:pPr marL="0" indent="0">
              <a:buFont typeface="Arial" charset="0"/>
              <a:buNone/>
              <a:defRPr/>
            </a:pPr>
            <a:r>
              <a:rPr lang="en-US" altLang="zh-TW" dirty="0">
                <a:latin typeface="微軟正黑體"/>
                <a:ea typeface="微軟正黑體"/>
                <a:cs typeface="微軟正黑體"/>
              </a:rPr>
              <a:t> </a:t>
            </a:r>
            <a:r>
              <a:rPr lang="en-US" altLang="zh-TW" dirty="0" smtClean="0">
                <a:latin typeface="微軟正黑體"/>
                <a:ea typeface="微軟正黑體"/>
                <a:cs typeface="微軟正黑體"/>
              </a:rPr>
              <a:t>    </a:t>
            </a:r>
            <a:r>
              <a:rPr lang="en-US" altLang="zh-TW" sz="2400" dirty="0" smtClean="0">
                <a:latin typeface="微軟正黑體"/>
                <a:ea typeface="微軟正黑體"/>
                <a:cs typeface="微軟正黑體"/>
              </a:rPr>
              <a:t>-</a:t>
            </a:r>
            <a:r>
              <a:rPr lang="zh-TW" altLang="en-US" b="1" dirty="0" smtClean="0">
                <a:solidFill>
                  <a:srgbClr val="1F497D"/>
                </a:solidFill>
                <a:latin typeface="微軟正黑體"/>
                <a:ea typeface="微軟正黑體"/>
                <a:cs typeface="微軟正黑體"/>
              </a:rPr>
              <a:t>即時通報隔離</a:t>
            </a:r>
            <a:r>
              <a:rPr lang="zh-TW" altLang="en-US" sz="2400" dirty="0" smtClean="0">
                <a:latin typeface="微軟正黑體"/>
                <a:ea typeface="微軟正黑體"/>
                <a:cs typeface="微軟正黑體"/>
              </a:rPr>
              <a:t>減少</a:t>
            </a:r>
            <a:r>
              <a:rPr lang="en-US" altLang="zh-TW" sz="2400" dirty="0" smtClean="0">
                <a:latin typeface="微軟正黑體"/>
                <a:ea typeface="微軟正黑體"/>
                <a:cs typeface="微軟正黑體"/>
              </a:rPr>
              <a:t>MDRO</a:t>
            </a:r>
            <a:r>
              <a:rPr lang="zh-TW" altLang="en-US" sz="2400" dirty="0" smtClean="0">
                <a:latin typeface="微軟正黑體"/>
                <a:ea typeface="微軟正黑體"/>
                <a:cs typeface="微軟正黑體"/>
              </a:rPr>
              <a:t>散播</a:t>
            </a:r>
            <a:endParaRPr lang="en-US" altLang="zh-TW" sz="2400" dirty="0" smtClean="0">
              <a:latin typeface="微軟正黑體"/>
              <a:ea typeface="微軟正黑體"/>
              <a:cs typeface="微軟正黑體"/>
            </a:endParaRPr>
          </a:p>
          <a:p>
            <a:pPr marL="0" indent="0">
              <a:buFont typeface="Arial" charset="0"/>
              <a:buNone/>
              <a:defRPr/>
            </a:pPr>
            <a:r>
              <a:rPr lang="en-US" altLang="zh-TW" sz="2400" dirty="0">
                <a:latin typeface="微軟正黑體"/>
                <a:ea typeface="微軟正黑體"/>
                <a:cs typeface="微軟正黑體"/>
              </a:rPr>
              <a:t> </a:t>
            </a:r>
            <a:r>
              <a:rPr lang="en-US" altLang="zh-TW" sz="2400" dirty="0" smtClean="0">
                <a:latin typeface="微軟正黑體"/>
                <a:ea typeface="微軟正黑體"/>
                <a:cs typeface="微軟正黑體"/>
              </a:rPr>
              <a:t>      -MDRO</a:t>
            </a:r>
            <a:r>
              <a:rPr lang="zh-TW" altLang="en-US" sz="2400" dirty="0" smtClean="0">
                <a:latin typeface="微軟正黑體"/>
                <a:ea typeface="微軟正黑體"/>
                <a:cs typeface="微軟正黑體"/>
              </a:rPr>
              <a:t>監控</a:t>
            </a:r>
            <a:endParaRPr lang="en-US" altLang="zh-TW" sz="2400" dirty="0" smtClean="0">
              <a:latin typeface="微軟正黑體"/>
              <a:ea typeface="微軟正黑體"/>
              <a:cs typeface="微軟正黑體"/>
            </a:endParaRPr>
          </a:p>
          <a:p>
            <a:pPr marL="0" indent="0">
              <a:buFont typeface="Arial" charset="0"/>
              <a:buNone/>
              <a:defRPr/>
            </a:pPr>
            <a:endParaRPr lang="zh-TW" alt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35470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/>
          <a:p>
            <a:fld id="{3FCE3658-E4A3-42AF-A9C1-372775DA3667}" type="slidenum">
              <a:rPr lang="en-US" altLang="zh-TW"/>
              <a:pPr/>
              <a:t>54</a:t>
            </a:fld>
            <a:endParaRPr lang="en-US" altLang="zh-TW"/>
          </a:p>
        </p:txBody>
      </p:sp>
      <p:sp>
        <p:nvSpPr>
          <p:cNvPr id="133122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1741167"/>
            <a:ext cx="6624736" cy="540730"/>
          </a:xfrm>
        </p:spPr>
        <p:txBody>
          <a:bodyPr>
            <a:noAutofit/>
          </a:bodyPr>
          <a:lstStyle/>
          <a:p>
            <a:pPr algn="l"/>
            <a:r>
              <a:rPr lang="zh-TW" altLang="en-US" sz="2800" dirty="0" smtClean="0">
                <a:solidFill>
                  <a:srgbClr val="000066"/>
                </a:solidFill>
                <a:latin typeface="微軟正黑體" pitchFamily="34" charset="-120"/>
                <a:ea typeface="微軟正黑體" pitchFamily="34" charset="-120"/>
                <a:sym typeface="Symbol"/>
              </a:rPr>
              <a:t></a:t>
            </a:r>
            <a:r>
              <a:rPr lang="zh-TW" altLang="en-US" sz="2800" dirty="0" smtClean="0">
                <a:solidFill>
                  <a:srgbClr val="000066"/>
                </a:solidFill>
                <a:latin typeface="微軟正黑體" pitchFamily="34" charset="-120"/>
                <a:ea typeface="微軟正黑體" pitchFamily="34" charset="-120"/>
              </a:rPr>
              <a:t>符合簡訊通知抗藥性報告規則制定</a:t>
            </a:r>
          </a:p>
        </p:txBody>
      </p:sp>
      <p:graphicFrame>
        <p:nvGraphicFramePr>
          <p:cNvPr id="133123" name="Group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26436946"/>
              </p:ext>
            </p:extLst>
          </p:nvPr>
        </p:nvGraphicFramePr>
        <p:xfrm>
          <a:off x="330987" y="3717032"/>
          <a:ext cx="8659465" cy="2468668"/>
        </p:xfrm>
        <a:graphic>
          <a:graphicData uri="http://schemas.openxmlformats.org/drawingml/2006/table">
            <a:tbl>
              <a:tblPr/>
              <a:tblGrid>
                <a:gridCol w="954609"/>
                <a:gridCol w="7704856"/>
              </a:tblGrid>
              <a:tr h="457399">
                <a:tc>
                  <a:txBody>
                    <a:bodyPr/>
                    <a:lstStyle>
                      <a:lvl1pPr eaLnBrk="0" hangingPunct="0">
                        <a:spcBef>
                          <a:spcPts val="8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新細明體" panose="02020500000000000000" pitchFamily="18" charset="-120"/>
                        </a:defRPr>
                      </a:lvl1pPr>
                      <a:lvl2pPr marL="457200" eaLnBrk="0" hangingPunct="0">
                        <a:spcBef>
                          <a:spcPts val="7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新細明體" panose="02020500000000000000" pitchFamily="18" charset="-120"/>
                        </a:defRPr>
                      </a:lvl2pPr>
                      <a:lvl3pPr marL="914400" eaLnBrk="0" hangingPunct="0">
                        <a:spcBef>
                          <a:spcPts val="6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新細明體" panose="02020500000000000000" pitchFamily="18" charset="-120"/>
                        </a:defRPr>
                      </a:lvl3pPr>
                      <a:lvl4pPr marL="1371600" eaLnBrk="0" hangingPunct="0">
                        <a:spcBef>
                          <a:spcPts val="5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新細明體" panose="02020500000000000000" pitchFamily="18" charset="-120"/>
                        </a:defRPr>
                      </a:lvl4pPr>
                      <a:lvl5pPr marL="1828800" eaLnBrk="0" hangingPunct="0">
                        <a:spcBef>
                          <a:spcPts val="5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新細明體" panose="02020500000000000000" pitchFamily="18" charset="-120"/>
                        </a:defRPr>
                      </a:lvl5pPr>
                      <a:lvl6pPr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新細明體" panose="02020500000000000000" pitchFamily="18" charset="-120"/>
                        </a:defRPr>
                      </a:lvl6pPr>
                      <a:lvl7pPr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新細明體" panose="02020500000000000000" pitchFamily="18" charset="-120"/>
                        </a:defRPr>
                      </a:lvl7pPr>
                      <a:lvl8pPr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新細明體" panose="02020500000000000000" pitchFamily="18" charset="-120"/>
                        </a:defRPr>
                      </a:lvl8pPr>
                      <a:lvl9pPr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新細明體" panose="02020500000000000000" pitchFamily="18" charset="-120"/>
                        </a:defRPr>
                      </a:lvl9pPr>
                    </a:lstStyle>
                    <a:p>
                      <a:pPr marL="0" marR="0" lvl="0" indent="0" algn="l" defTabSz="449263" rtl="0" eaLnBrk="0" fontAlgn="base" latinLnBrk="0" hangingPunct="0">
                        <a:lnSpc>
                          <a:spcPct val="100000"/>
                        </a:lnSpc>
                        <a:spcBef>
                          <a:spcPts val="8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/>
                      </a:pPr>
                      <a:r>
                        <a:rPr kumimoji="0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VRE</a:t>
                      </a:r>
                      <a:endParaRPr kumimoji="0" lang="zh-TW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8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新細明體" panose="02020500000000000000" pitchFamily="18" charset="-120"/>
                        </a:defRPr>
                      </a:lvl1pPr>
                      <a:lvl2pPr marL="457200" eaLnBrk="0" hangingPunct="0">
                        <a:spcBef>
                          <a:spcPts val="7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新細明體" panose="02020500000000000000" pitchFamily="18" charset="-120"/>
                        </a:defRPr>
                      </a:lvl2pPr>
                      <a:lvl3pPr marL="914400" eaLnBrk="0" hangingPunct="0">
                        <a:spcBef>
                          <a:spcPts val="6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新細明體" panose="02020500000000000000" pitchFamily="18" charset="-120"/>
                        </a:defRPr>
                      </a:lvl3pPr>
                      <a:lvl4pPr marL="1371600" eaLnBrk="0" hangingPunct="0">
                        <a:spcBef>
                          <a:spcPts val="5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新細明體" panose="02020500000000000000" pitchFamily="18" charset="-120"/>
                        </a:defRPr>
                      </a:lvl4pPr>
                      <a:lvl5pPr marL="1828800" eaLnBrk="0" hangingPunct="0">
                        <a:spcBef>
                          <a:spcPts val="5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新細明體" panose="02020500000000000000" pitchFamily="18" charset="-120"/>
                        </a:defRPr>
                      </a:lvl5pPr>
                      <a:lvl6pPr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新細明體" panose="02020500000000000000" pitchFamily="18" charset="-120"/>
                        </a:defRPr>
                      </a:lvl6pPr>
                      <a:lvl7pPr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新細明體" panose="02020500000000000000" pitchFamily="18" charset="-120"/>
                        </a:defRPr>
                      </a:lvl7pPr>
                      <a:lvl8pPr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新細明體" panose="02020500000000000000" pitchFamily="18" charset="-120"/>
                        </a:defRPr>
                      </a:lvl8pPr>
                      <a:lvl9pPr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新細明體" panose="02020500000000000000" pitchFamily="18" charset="-120"/>
                        </a:defRPr>
                      </a:lvl9pPr>
                    </a:lstStyle>
                    <a:p>
                      <a:pPr marL="0" marR="0" lvl="0" indent="0" algn="l" defTabSz="449263" rtl="0" eaLnBrk="0" fontAlgn="base" latinLnBrk="0" hangingPunct="0">
                        <a:lnSpc>
                          <a:spcPct val="100000"/>
                        </a:lnSpc>
                        <a:spcBef>
                          <a:spcPts val="8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/>
                      </a:pPr>
                      <a:r>
                        <a:rPr kumimoji="0" lang="en-US" altLang="zh-TW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Vancomycin</a:t>
                      </a:r>
                      <a:r>
                        <a:rPr kumimoji="0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 resistance </a:t>
                      </a:r>
                      <a:r>
                        <a:rPr kumimoji="0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之</a:t>
                      </a:r>
                      <a:r>
                        <a:rPr kumimoji="0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altLang="zh-TW" sz="20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Enterococcus</a:t>
                      </a:r>
                      <a:endParaRPr kumimoji="0" lang="zh-TW" altLang="en-US" sz="2000" b="0" i="1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新細明體" panose="02020500000000000000" pitchFamily="18" charset="-12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6357">
                <a:tc>
                  <a:txBody>
                    <a:bodyPr/>
                    <a:lstStyle>
                      <a:lvl1pPr eaLnBrk="0" hangingPunct="0">
                        <a:spcBef>
                          <a:spcPts val="8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新細明體" panose="02020500000000000000" pitchFamily="18" charset="-120"/>
                        </a:defRPr>
                      </a:lvl1pPr>
                      <a:lvl2pPr marL="457200" eaLnBrk="0" hangingPunct="0">
                        <a:spcBef>
                          <a:spcPts val="7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新細明體" panose="02020500000000000000" pitchFamily="18" charset="-120"/>
                        </a:defRPr>
                      </a:lvl2pPr>
                      <a:lvl3pPr marL="914400" eaLnBrk="0" hangingPunct="0">
                        <a:spcBef>
                          <a:spcPts val="6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新細明體" panose="02020500000000000000" pitchFamily="18" charset="-120"/>
                        </a:defRPr>
                      </a:lvl3pPr>
                      <a:lvl4pPr marL="1371600" eaLnBrk="0" hangingPunct="0">
                        <a:spcBef>
                          <a:spcPts val="5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新細明體" panose="02020500000000000000" pitchFamily="18" charset="-120"/>
                        </a:defRPr>
                      </a:lvl4pPr>
                      <a:lvl5pPr marL="1828800" eaLnBrk="0" hangingPunct="0">
                        <a:spcBef>
                          <a:spcPts val="5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新細明體" panose="02020500000000000000" pitchFamily="18" charset="-120"/>
                        </a:defRPr>
                      </a:lvl5pPr>
                      <a:lvl6pPr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新細明體" panose="02020500000000000000" pitchFamily="18" charset="-120"/>
                        </a:defRPr>
                      </a:lvl6pPr>
                      <a:lvl7pPr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新細明體" panose="02020500000000000000" pitchFamily="18" charset="-120"/>
                        </a:defRPr>
                      </a:lvl7pPr>
                      <a:lvl8pPr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新細明體" panose="02020500000000000000" pitchFamily="18" charset="-120"/>
                        </a:defRPr>
                      </a:lvl8pPr>
                      <a:lvl9pPr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新細明體" panose="02020500000000000000" pitchFamily="18" charset="-120"/>
                        </a:defRPr>
                      </a:lvl9pPr>
                    </a:lstStyle>
                    <a:p>
                      <a:pPr marL="0" marR="0" lvl="0" indent="0" algn="l" defTabSz="449263" rtl="0" eaLnBrk="0" fontAlgn="base" latinLnBrk="0" hangingPunct="0">
                        <a:lnSpc>
                          <a:spcPct val="100000"/>
                        </a:lnSpc>
                        <a:spcBef>
                          <a:spcPts val="8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/>
                      </a:pPr>
                      <a:r>
                        <a:rPr kumimoji="0" lang="en-US" altLang="zh-TW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ORSA</a:t>
                      </a:r>
                      <a:endParaRPr kumimoji="0" lang="zh-TW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8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新細明體" panose="02020500000000000000" pitchFamily="18" charset="-120"/>
                        </a:defRPr>
                      </a:lvl1pPr>
                      <a:lvl2pPr marL="457200" eaLnBrk="0" hangingPunct="0">
                        <a:spcBef>
                          <a:spcPts val="7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新細明體" panose="02020500000000000000" pitchFamily="18" charset="-120"/>
                        </a:defRPr>
                      </a:lvl2pPr>
                      <a:lvl3pPr marL="914400" eaLnBrk="0" hangingPunct="0">
                        <a:spcBef>
                          <a:spcPts val="6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新細明體" panose="02020500000000000000" pitchFamily="18" charset="-120"/>
                        </a:defRPr>
                      </a:lvl3pPr>
                      <a:lvl4pPr marL="1371600" eaLnBrk="0" hangingPunct="0">
                        <a:spcBef>
                          <a:spcPts val="5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新細明體" panose="02020500000000000000" pitchFamily="18" charset="-120"/>
                        </a:defRPr>
                      </a:lvl4pPr>
                      <a:lvl5pPr marL="1828800" eaLnBrk="0" hangingPunct="0">
                        <a:spcBef>
                          <a:spcPts val="5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新細明體" panose="02020500000000000000" pitchFamily="18" charset="-120"/>
                        </a:defRPr>
                      </a:lvl5pPr>
                      <a:lvl6pPr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新細明體" panose="02020500000000000000" pitchFamily="18" charset="-120"/>
                        </a:defRPr>
                      </a:lvl6pPr>
                      <a:lvl7pPr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新細明體" panose="02020500000000000000" pitchFamily="18" charset="-120"/>
                        </a:defRPr>
                      </a:lvl7pPr>
                      <a:lvl8pPr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新細明體" panose="02020500000000000000" pitchFamily="18" charset="-120"/>
                        </a:defRPr>
                      </a:lvl8pPr>
                      <a:lvl9pPr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新細明體" panose="02020500000000000000" pitchFamily="18" charset="-120"/>
                        </a:defRPr>
                      </a:lvl9pPr>
                    </a:lstStyle>
                    <a:p>
                      <a:pPr marL="0" marR="0" lvl="0" indent="0" algn="l" defTabSz="449263" rtl="0" eaLnBrk="0" fontAlgn="base" latinLnBrk="0" hangingPunct="0">
                        <a:lnSpc>
                          <a:spcPct val="100000"/>
                        </a:lnSpc>
                        <a:spcBef>
                          <a:spcPts val="8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/>
                      </a:pPr>
                      <a:r>
                        <a:rPr kumimoji="0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新檢出個案，菌名結果為</a:t>
                      </a:r>
                      <a:r>
                        <a:rPr kumimoji="0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ORSA</a:t>
                      </a:r>
                      <a:endParaRPr kumimoji="0" lang="zh-TW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5204">
                <a:tc>
                  <a:txBody>
                    <a:bodyPr/>
                    <a:lstStyle>
                      <a:lvl1pPr eaLnBrk="0" hangingPunct="0">
                        <a:spcBef>
                          <a:spcPts val="8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新細明體" panose="02020500000000000000" pitchFamily="18" charset="-120"/>
                        </a:defRPr>
                      </a:lvl1pPr>
                      <a:lvl2pPr marL="457200" eaLnBrk="0" hangingPunct="0">
                        <a:spcBef>
                          <a:spcPts val="7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新細明體" panose="02020500000000000000" pitchFamily="18" charset="-120"/>
                        </a:defRPr>
                      </a:lvl2pPr>
                      <a:lvl3pPr marL="914400" eaLnBrk="0" hangingPunct="0">
                        <a:spcBef>
                          <a:spcPts val="6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新細明體" panose="02020500000000000000" pitchFamily="18" charset="-120"/>
                        </a:defRPr>
                      </a:lvl3pPr>
                      <a:lvl4pPr marL="1371600" eaLnBrk="0" hangingPunct="0">
                        <a:spcBef>
                          <a:spcPts val="5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新細明體" panose="02020500000000000000" pitchFamily="18" charset="-120"/>
                        </a:defRPr>
                      </a:lvl4pPr>
                      <a:lvl5pPr marL="1828800" eaLnBrk="0" hangingPunct="0">
                        <a:spcBef>
                          <a:spcPts val="5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新細明體" panose="02020500000000000000" pitchFamily="18" charset="-120"/>
                        </a:defRPr>
                      </a:lvl5pPr>
                      <a:lvl6pPr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新細明體" panose="02020500000000000000" pitchFamily="18" charset="-120"/>
                        </a:defRPr>
                      </a:lvl6pPr>
                      <a:lvl7pPr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新細明體" panose="02020500000000000000" pitchFamily="18" charset="-120"/>
                        </a:defRPr>
                      </a:lvl7pPr>
                      <a:lvl8pPr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新細明體" panose="02020500000000000000" pitchFamily="18" charset="-120"/>
                        </a:defRPr>
                      </a:lvl8pPr>
                      <a:lvl9pPr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新細明體" panose="02020500000000000000" pitchFamily="18" charset="-120"/>
                        </a:defRPr>
                      </a:lvl9pPr>
                    </a:lstStyle>
                    <a:p>
                      <a:pPr marL="0" marR="0" lvl="0" indent="0" algn="l" defTabSz="449263" rtl="0" eaLnBrk="0" fontAlgn="base" latinLnBrk="0" hangingPunct="0">
                        <a:lnSpc>
                          <a:spcPct val="100000"/>
                        </a:lnSpc>
                        <a:spcBef>
                          <a:spcPts val="8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/>
                      </a:pPr>
                      <a:r>
                        <a:rPr kumimoji="0" lang="en-US" altLang="zh-TW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CRAB</a:t>
                      </a:r>
                      <a:endParaRPr kumimoji="0" lang="zh-TW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8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新細明體" panose="02020500000000000000" pitchFamily="18" charset="-120"/>
                        </a:defRPr>
                      </a:lvl1pPr>
                      <a:lvl2pPr marL="457200" eaLnBrk="0" hangingPunct="0">
                        <a:spcBef>
                          <a:spcPts val="7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新細明體" panose="02020500000000000000" pitchFamily="18" charset="-120"/>
                        </a:defRPr>
                      </a:lvl2pPr>
                      <a:lvl3pPr marL="914400" eaLnBrk="0" hangingPunct="0">
                        <a:spcBef>
                          <a:spcPts val="6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新細明體" panose="02020500000000000000" pitchFamily="18" charset="-120"/>
                        </a:defRPr>
                      </a:lvl3pPr>
                      <a:lvl4pPr marL="1371600" eaLnBrk="0" hangingPunct="0">
                        <a:spcBef>
                          <a:spcPts val="5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新細明體" panose="02020500000000000000" pitchFamily="18" charset="-120"/>
                        </a:defRPr>
                      </a:lvl4pPr>
                      <a:lvl5pPr marL="1828800" eaLnBrk="0" hangingPunct="0">
                        <a:spcBef>
                          <a:spcPts val="5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新細明體" panose="02020500000000000000" pitchFamily="18" charset="-120"/>
                        </a:defRPr>
                      </a:lvl5pPr>
                      <a:lvl6pPr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新細明體" panose="02020500000000000000" pitchFamily="18" charset="-120"/>
                        </a:defRPr>
                      </a:lvl6pPr>
                      <a:lvl7pPr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新細明體" panose="02020500000000000000" pitchFamily="18" charset="-120"/>
                        </a:defRPr>
                      </a:lvl7pPr>
                      <a:lvl8pPr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新細明體" panose="02020500000000000000" pitchFamily="18" charset="-120"/>
                        </a:defRPr>
                      </a:lvl8pPr>
                      <a:lvl9pPr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新細明體" panose="02020500000000000000" pitchFamily="18" charset="-120"/>
                        </a:defRPr>
                      </a:lvl9pPr>
                    </a:lstStyle>
                    <a:p>
                      <a:pPr marL="0" marR="0" lvl="0" indent="0" algn="l" defTabSz="449263" rtl="0" eaLnBrk="0" fontAlgn="base" latinLnBrk="0" hangingPunct="0">
                        <a:lnSpc>
                          <a:spcPct val="100000"/>
                        </a:lnSpc>
                        <a:spcBef>
                          <a:spcPts val="8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/>
                      </a:pPr>
                      <a:r>
                        <a:rPr kumimoji="0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AB</a:t>
                      </a:r>
                      <a:r>
                        <a:rPr kumimoji="0" lang="zh-TW" altLang="en-US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菌藥敏測試若任一種</a:t>
                      </a:r>
                      <a:r>
                        <a:rPr kumimoji="0" lang="en-US" altLang="zh-TW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Carbapenem</a:t>
                      </a:r>
                      <a:r>
                        <a:rPr kumimoji="0" lang="zh-TW" altLang="en-US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類抗生素出現</a:t>
                      </a:r>
                      <a:r>
                        <a:rPr kumimoji="0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“</a:t>
                      </a:r>
                      <a:r>
                        <a:rPr kumimoji="0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I”</a:t>
                      </a:r>
                      <a:r>
                        <a:rPr kumimoji="0" lang="zh-TW" altLang="en-US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或</a:t>
                      </a:r>
                      <a:r>
                        <a:rPr kumimoji="0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“</a:t>
                      </a:r>
                      <a:r>
                        <a:rPr kumimoji="0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R” </a:t>
                      </a:r>
                      <a:endParaRPr kumimoji="0" lang="zh-TW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3328">
                <a:tc>
                  <a:txBody>
                    <a:bodyPr/>
                    <a:lstStyle>
                      <a:lvl1pPr eaLnBrk="0" hangingPunct="0">
                        <a:spcBef>
                          <a:spcPts val="8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新細明體" panose="02020500000000000000" pitchFamily="18" charset="-120"/>
                        </a:defRPr>
                      </a:lvl1pPr>
                      <a:lvl2pPr marL="457200" eaLnBrk="0" hangingPunct="0">
                        <a:spcBef>
                          <a:spcPts val="7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新細明體" panose="02020500000000000000" pitchFamily="18" charset="-120"/>
                        </a:defRPr>
                      </a:lvl2pPr>
                      <a:lvl3pPr marL="914400" eaLnBrk="0" hangingPunct="0">
                        <a:spcBef>
                          <a:spcPts val="6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新細明體" panose="02020500000000000000" pitchFamily="18" charset="-120"/>
                        </a:defRPr>
                      </a:lvl3pPr>
                      <a:lvl4pPr marL="1371600" eaLnBrk="0" hangingPunct="0">
                        <a:spcBef>
                          <a:spcPts val="5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新細明體" panose="02020500000000000000" pitchFamily="18" charset="-120"/>
                        </a:defRPr>
                      </a:lvl4pPr>
                      <a:lvl5pPr marL="1828800" eaLnBrk="0" hangingPunct="0">
                        <a:spcBef>
                          <a:spcPts val="5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新細明體" panose="02020500000000000000" pitchFamily="18" charset="-120"/>
                        </a:defRPr>
                      </a:lvl5pPr>
                      <a:lvl6pPr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新細明體" panose="02020500000000000000" pitchFamily="18" charset="-120"/>
                        </a:defRPr>
                      </a:lvl6pPr>
                      <a:lvl7pPr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新細明體" panose="02020500000000000000" pitchFamily="18" charset="-120"/>
                        </a:defRPr>
                      </a:lvl7pPr>
                      <a:lvl8pPr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新細明體" panose="02020500000000000000" pitchFamily="18" charset="-120"/>
                        </a:defRPr>
                      </a:lvl8pPr>
                      <a:lvl9pPr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新細明體" panose="02020500000000000000" pitchFamily="18" charset="-120"/>
                        </a:defRPr>
                      </a:lvl9pPr>
                    </a:lstStyle>
                    <a:p>
                      <a:pPr marL="0" marR="0" lvl="0" indent="0" algn="l" defTabSz="449263" rtl="0" eaLnBrk="0" fontAlgn="base" latinLnBrk="0" hangingPunct="0">
                        <a:lnSpc>
                          <a:spcPct val="100000"/>
                        </a:lnSpc>
                        <a:spcBef>
                          <a:spcPts val="8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/>
                      </a:pPr>
                      <a:r>
                        <a:rPr kumimoji="0" lang="en-US" altLang="zh-TW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CRE</a:t>
                      </a:r>
                      <a:endParaRPr kumimoji="0" lang="zh-TW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8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新細明體" panose="02020500000000000000" pitchFamily="18" charset="-120"/>
                        </a:defRPr>
                      </a:lvl1pPr>
                      <a:lvl2pPr marL="457200" eaLnBrk="0" hangingPunct="0">
                        <a:spcBef>
                          <a:spcPts val="7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新細明體" panose="02020500000000000000" pitchFamily="18" charset="-120"/>
                        </a:defRPr>
                      </a:lvl2pPr>
                      <a:lvl3pPr marL="914400" eaLnBrk="0" hangingPunct="0">
                        <a:spcBef>
                          <a:spcPts val="6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新細明體" panose="02020500000000000000" pitchFamily="18" charset="-120"/>
                        </a:defRPr>
                      </a:lvl3pPr>
                      <a:lvl4pPr marL="1371600" eaLnBrk="0" hangingPunct="0">
                        <a:spcBef>
                          <a:spcPts val="5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新細明體" panose="02020500000000000000" pitchFamily="18" charset="-120"/>
                        </a:defRPr>
                      </a:lvl4pPr>
                      <a:lvl5pPr marL="1828800" eaLnBrk="0" hangingPunct="0">
                        <a:spcBef>
                          <a:spcPts val="5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新細明體" panose="02020500000000000000" pitchFamily="18" charset="-120"/>
                        </a:defRPr>
                      </a:lvl5pPr>
                      <a:lvl6pPr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新細明體" panose="02020500000000000000" pitchFamily="18" charset="-120"/>
                        </a:defRPr>
                      </a:lvl6pPr>
                      <a:lvl7pPr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新細明體" panose="02020500000000000000" pitchFamily="18" charset="-120"/>
                        </a:defRPr>
                      </a:lvl7pPr>
                      <a:lvl8pPr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新細明體" panose="02020500000000000000" pitchFamily="18" charset="-120"/>
                        </a:defRPr>
                      </a:lvl8pPr>
                      <a:lvl9pPr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新細明體" panose="02020500000000000000" pitchFamily="18" charset="-120"/>
                        </a:defRPr>
                      </a:lvl9pPr>
                    </a:lstStyle>
                    <a:p>
                      <a:pPr marL="0" marR="0" lvl="0" indent="0" algn="l" defTabSz="449263" rtl="0" eaLnBrk="0" fontAlgn="base" latinLnBrk="0" hangingPunct="0">
                        <a:lnSpc>
                          <a:spcPct val="100000"/>
                        </a:lnSpc>
                        <a:spcBef>
                          <a:spcPts val="8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/>
                      </a:pPr>
                      <a:r>
                        <a:rPr kumimoji="0" lang="zh-TW" altLang="en-US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腸內菌藥敏測試若任一種</a:t>
                      </a:r>
                      <a:r>
                        <a:rPr kumimoji="0" lang="en-US" altLang="zh-TW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C</a:t>
                      </a:r>
                      <a:r>
                        <a:rPr kumimoji="0" lang="en-US" altLang="zh-TW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arbapenem</a:t>
                      </a:r>
                      <a:r>
                        <a:rPr kumimoji="0" lang="zh-TW" altLang="en-US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類抗生素出現</a:t>
                      </a:r>
                      <a:r>
                        <a:rPr kumimoji="0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“</a:t>
                      </a:r>
                      <a:r>
                        <a:rPr kumimoji="0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I”</a:t>
                      </a:r>
                      <a:r>
                        <a:rPr kumimoji="0" lang="zh-TW" altLang="en-US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或</a:t>
                      </a:r>
                      <a:r>
                        <a:rPr kumimoji="0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“</a:t>
                      </a:r>
                      <a:r>
                        <a:rPr kumimoji="0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R”</a:t>
                      </a:r>
                      <a:r>
                        <a:rPr kumimoji="0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6380">
                <a:tc>
                  <a:txBody>
                    <a:bodyPr/>
                    <a:lstStyle>
                      <a:lvl1pPr eaLnBrk="0" hangingPunct="0">
                        <a:spcBef>
                          <a:spcPts val="8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新細明體" panose="02020500000000000000" pitchFamily="18" charset="-120"/>
                        </a:defRPr>
                      </a:lvl1pPr>
                      <a:lvl2pPr marL="457200" eaLnBrk="0" hangingPunct="0">
                        <a:spcBef>
                          <a:spcPts val="7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新細明體" panose="02020500000000000000" pitchFamily="18" charset="-120"/>
                        </a:defRPr>
                      </a:lvl2pPr>
                      <a:lvl3pPr marL="914400" eaLnBrk="0" hangingPunct="0">
                        <a:spcBef>
                          <a:spcPts val="6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新細明體" panose="02020500000000000000" pitchFamily="18" charset="-120"/>
                        </a:defRPr>
                      </a:lvl3pPr>
                      <a:lvl4pPr marL="1371600" eaLnBrk="0" hangingPunct="0">
                        <a:spcBef>
                          <a:spcPts val="5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新細明體" panose="02020500000000000000" pitchFamily="18" charset="-120"/>
                        </a:defRPr>
                      </a:lvl4pPr>
                      <a:lvl5pPr marL="1828800" eaLnBrk="0" hangingPunct="0">
                        <a:spcBef>
                          <a:spcPts val="5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新細明體" panose="02020500000000000000" pitchFamily="18" charset="-120"/>
                        </a:defRPr>
                      </a:lvl5pPr>
                      <a:lvl6pPr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新細明體" panose="02020500000000000000" pitchFamily="18" charset="-120"/>
                        </a:defRPr>
                      </a:lvl6pPr>
                      <a:lvl7pPr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新細明體" panose="02020500000000000000" pitchFamily="18" charset="-120"/>
                        </a:defRPr>
                      </a:lvl7pPr>
                      <a:lvl8pPr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新細明體" panose="02020500000000000000" pitchFamily="18" charset="-120"/>
                        </a:defRPr>
                      </a:lvl8pPr>
                      <a:lvl9pPr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新細明體" panose="02020500000000000000" pitchFamily="18" charset="-120"/>
                        </a:defRPr>
                      </a:lvl9pPr>
                    </a:lstStyle>
                    <a:p>
                      <a:pPr marL="0" marR="0" lvl="0" indent="0" algn="l" defTabSz="449263" rtl="0" eaLnBrk="0" fontAlgn="base" latinLnBrk="0" hangingPunct="0">
                        <a:lnSpc>
                          <a:spcPct val="100000"/>
                        </a:lnSpc>
                        <a:spcBef>
                          <a:spcPts val="8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/>
                      </a:pPr>
                      <a:r>
                        <a:rPr kumimoji="0" lang="en-US" altLang="zh-TW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CRPa</a:t>
                      </a:r>
                      <a:endParaRPr kumimoji="0" lang="zh-TW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ts val="800"/>
                        </a:spcBef>
                        <a:defRPr sz="28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新細明體" panose="02020500000000000000" pitchFamily="18" charset="-120"/>
                        </a:defRPr>
                      </a:lvl1pPr>
                      <a:lvl2pPr marL="457200" eaLnBrk="0" hangingPunct="0">
                        <a:spcBef>
                          <a:spcPts val="700"/>
                        </a:spcBef>
                        <a:defRPr sz="24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新細明體" panose="02020500000000000000" pitchFamily="18" charset="-120"/>
                        </a:defRPr>
                      </a:lvl2pPr>
                      <a:lvl3pPr marL="914400" eaLnBrk="0" hangingPunct="0">
                        <a:spcBef>
                          <a:spcPts val="600"/>
                        </a:spcBef>
                        <a:defRPr sz="200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新細明體" panose="02020500000000000000" pitchFamily="18" charset="-120"/>
                        </a:defRPr>
                      </a:lvl3pPr>
                      <a:lvl4pPr marL="1371600" eaLnBrk="0" hangingPunct="0">
                        <a:spcBef>
                          <a:spcPts val="5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新細明體" panose="02020500000000000000" pitchFamily="18" charset="-120"/>
                        </a:defRPr>
                      </a:lvl4pPr>
                      <a:lvl5pPr marL="1828800" eaLnBrk="0" hangingPunct="0">
                        <a:spcBef>
                          <a:spcPts val="500"/>
                        </a:spcBef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新細明體" panose="02020500000000000000" pitchFamily="18" charset="-120"/>
                        </a:defRPr>
                      </a:lvl5pPr>
                      <a:lvl6pPr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新細明體" panose="02020500000000000000" pitchFamily="18" charset="-120"/>
                        </a:defRPr>
                      </a:lvl6pPr>
                      <a:lvl7pPr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新細明體" panose="02020500000000000000" pitchFamily="18" charset="-120"/>
                        </a:defRPr>
                      </a:lvl7pPr>
                      <a:lvl8pPr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新細明體" panose="02020500000000000000" pitchFamily="18" charset="-120"/>
                        </a:defRPr>
                      </a:lvl8pPr>
                      <a:lvl9pPr defTabSz="449263" eaLnBrk="0" fontAlgn="base" hangingPunct="0">
                        <a:spcBef>
                          <a:spcPts val="5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defRPr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新細明體" panose="02020500000000000000" pitchFamily="18" charset="-120"/>
                        </a:defRPr>
                      </a:lvl9pPr>
                    </a:lstStyle>
                    <a:p>
                      <a:pPr marL="0" marR="0" lvl="0" indent="0" algn="l" defTabSz="449263" rtl="0" eaLnBrk="0" fontAlgn="base" latinLnBrk="0" hangingPunct="0">
                        <a:lnSpc>
                          <a:spcPct val="100000"/>
                        </a:lnSpc>
                        <a:spcBef>
                          <a:spcPts val="80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anose="02020603050405020304" pitchFamily="18" charset="0"/>
                        <a:buNone/>
                        <a:tabLst/>
                      </a:pPr>
                      <a:r>
                        <a:rPr kumimoji="0" lang="en-US" altLang="zh-TW" sz="20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P. </a:t>
                      </a:r>
                      <a:r>
                        <a:rPr kumimoji="0" lang="en-US" altLang="zh-TW" sz="20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aeruginosa</a:t>
                      </a:r>
                      <a:r>
                        <a:rPr kumimoji="0" lang="zh-TW" altLang="en-US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藥敏測試若任一種</a:t>
                      </a:r>
                      <a:r>
                        <a:rPr kumimoji="0" lang="en-US" altLang="zh-TW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C</a:t>
                      </a:r>
                      <a:r>
                        <a:rPr kumimoji="0" lang="en-US" altLang="zh-TW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arbapenem</a:t>
                      </a:r>
                      <a:r>
                        <a:rPr kumimoji="0" lang="zh-TW" altLang="en-US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類抗生素出現</a:t>
                      </a:r>
                      <a:r>
                        <a:rPr kumimoji="0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“</a:t>
                      </a:r>
                      <a:r>
                        <a:rPr kumimoji="0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I”</a:t>
                      </a:r>
                      <a:r>
                        <a:rPr kumimoji="0" lang="zh-TW" altLang="en-US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或</a:t>
                      </a:r>
                      <a:r>
                        <a:rPr kumimoji="0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“</a:t>
                      </a:r>
                      <a:r>
                        <a:rPr kumimoji="0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</a:rPr>
                        <a:t>R”</a:t>
                      </a:r>
                      <a:r>
                        <a:rPr kumimoji="0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3146" name="Text Box 26"/>
          <p:cNvSpPr txBox="1">
            <a:spLocks noChangeArrowheads="1"/>
          </p:cNvSpPr>
          <p:nvPr/>
        </p:nvSpPr>
        <p:spPr bwMode="auto">
          <a:xfrm>
            <a:off x="673328" y="2276872"/>
            <a:ext cx="7832741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TW" altLang="en-US" sz="3000" dirty="0">
                <a:solidFill>
                  <a:srgbClr val="FF0000"/>
                </a:solidFill>
                <a:ea typeface="標楷體" panose="03000509000000000000" pitchFamily="65" charset="-120"/>
                <a:sym typeface="Symbol"/>
              </a:rPr>
              <a:t></a:t>
            </a:r>
            <a:r>
              <a:rPr lang="zh-TW" altLang="en-US" sz="3000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傳呼</a:t>
            </a:r>
            <a:r>
              <a:rPr lang="zh-TW" altLang="en-US" sz="30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群族：醫師團隊、護理站、感控組</a:t>
            </a:r>
            <a:endParaRPr lang="en-US" altLang="zh-TW" sz="30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251520" y="476672"/>
            <a:ext cx="4968552" cy="7591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10000"/>
              </a:lnSpc>
            </a:pPr>
            <a:r>
              <a:rPr lang="zh-TW" altLang="en-US" sz="4000" dirty="0" smtClean="0">
                <a:solidFill>
                  <a:srgbClr val="00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高風險值</a:t>
            </a:r>
            <a:r>
              <a:rPr lang="zh-TW" altLang="en-US" sz="4000" dirty="0">
                <a:solidFill>
                  <a:srgbClr val="00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通報</a:t>
            </a:r>
            <a:r>
              <a:rPr lang="zh-TW" altLang="en-US" sz="4000" dirty="0">
                <a:solidFill>
                  <a:srgbClr val="00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LIS</a:t>
            </a:r>
            <a:r>
              <a:rPr lang="zh-TW" altLang="en-US" sz="4000" dirty="0" smtClean="0">
                <a:solidFill>
                  <a:srgbClr val="00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設定</a:t>
            </a:r>
            <a:endParaRPr lang="zh-TW" altLang="en-US" sz="4000" dirty="0">
              <a:solidFill>
                <a:srgbClr val="000066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323528" y="2996952"/>
            <a:ext cx="3467616" cy="58477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lvl="0" defTabSz="449263" eaLnBrk="0" fontAlgn="base" hangingPunct="0">
              <a:spcBef>
                <a:spcPts val="80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zh-TW" altLang="en-US" sz="3200" dirty="0">
                <a:solidFill>
                  <a:srgbClr val="000066"/>
                </a:solidFill>
                <a:latin typeface="微軟正黑體" pitchFamily="34" charset="-120"/>
                <a:ea typeface="微軟正黑體" pitchFamily="34" charset="-120"/>
              </a:rPr>
              <a:t>抗藥菌株設定規則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47151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/>
          <a:p>
            <a:fld id="{3FCE3658-E4A3-42AF-A9C1-372775DA3667}" type="slidenum">
              <a:rPr lang="en-US" altLang="zh-TW"/>
              <a:pPr/>
              <a:t>55</a:t>
            </a:fld>
            <a:endParaRPr lang="en-US" altLang="zh-TW" dirty="0"/>
          </a:p>
        </p:txBody>
      </p:sp>
      <p:sp>
        <p:nvSpPr>
          <p:cNvPr id="133122" name="Rectangle 2"/>
          <p:cNvSpPr>
            <a:spLocks noGrp="1" noChangeArrowheads="1"/>
          </p:cNvSpPr>
          <p:nvPr>
            <p:ph type="title"/>
          </p:nvPr>
        </p:nvSpPr>
        <p:spPr>
          <a:xfrm>
            <a:off x="33909" y="188640"/>
            <a:ext cx="7346404" cy="812825"/>
          </a:xfrm>
        </p:spPr>
        <p:txBody>
          <a:bodyPr/>
          <a:lstStyle/>
          <a:p>
            <a:r>
              <a:rPr lang="zh-TW" altLang="en-US" sz="3600" dirty="0" smtClean="0">
                <a:solidFill>
                  <a:srgbClr val="000066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符合簡訊通知抗藥性報告設定規則</a:t>
            </a:r>
          </a:p>
        </p:txBody>
      </p:sp>
      <p:sp>
        <p:nvSpPr>
          <p:cNvPr id="133146" name="Text Box 26"/>
          <p:cNvSpPr txBox="1">
            <a:spLocks noChangeArrowheads="1"/>
          </p:cNvSpPr>
          <p:nvPr/>
        </p:nvSpPr>
        <p:spPr bwMode="auto">
          <a:xfrm>
            <a:off x="249536" y="953580"/>
            <a:ext cx="6915150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TW" altLang="en-US" sz="30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傳呼群族：醫師團隊、護理站、感控組</a:t>
            </a:r>
            <a:endParaRPr lang="en-US" altLang="zh-TW" sz="3000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359447" y="2566705"/>
            <a:ext cx="7327353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Clr>
                <a:srgbClr val="000066"/>
              </a:buClr>
              <a:buSzPct val="80000"/>
            </a:pP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體液檢體不常見細菌</a:t>
            </a:r>
          </a:p>
          <a:p>
            <a:pPr>
              <a:lnSpc>
                <a:spcPct val="150000"/>
              </a:lnSpc>
              <a:buClr>
                <a:srgbClr val="000066"/>
              </a:buClr>
              <a:buSzPct val="80000"/>
            </a:pP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血液、體液：陽性初報告和最後報告</a:t>
            </a:r>
          </a:p>
          <a:p>
            <a:pPr>
              <a:lnSpc>
                <a:spcPct val="150000"/>
              </a:lnSpc>
              <a:buClr>
                <a:srgbClr val="000066"/>
              </a:buClr>
              <a:buSzPct val="80000"/>
            </a:pP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TB培養</a:t>
            </a:r>
            <a:r>
              <a:rPr lang="zh-TW" altLang="en-US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：</a:t>
            </a:r>
            <a:r>
              <a:rPr lang="en-US" altLang="zh-TW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B</a:t>
            </a:r>
            <a:r>
              <a:rPr lang="zh-TW" altLang="en-US" sz="2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r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oth陽性初報告、鑑定、藥敏報告</a:t>
            </a:r>
            <a:endParaRPr lang="en-US" altLang="zh-TW" sz="2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ct val="150000"/>
              </a:lnSpc>
              <a:buClr>
                <a:srgbClr val="000066"/>
              </a:buClr>
              <a:buSzPct val="80000"/>
            </a:pP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抗酸抹片陽性報告</a:t>
            </a:r>
          </a:p>
          <a:p>
            <a:pPr>
              <a:lnSpc>
                <a:spcPct val="150000"/>
              </a:lnSpc>
              <a:buClr>
                <a:srgbClr val="000066"/>
              </a:buClr>
              <a:buSzPct val="80000"/>
            </a:pPr>
            <a:r>
              <a:rPr lang="en-US" altLang="zh-TW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TB PCR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陽性報告</a:t>
            </a:r>
            <a:endParaRPr lang="en-US" altLang="zh-TW" sz="2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95536" y="1712224"/>
            <a:ext cx="3877985" cy="58477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lvl="0" defTabSz="449263" eaLnBrk="0" fontAlgn="base" hangingPunct="0">
              <a:spcBef>
                <a:spcPts val="80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zh-TW" altLang="en-US" sz="3200" dirty="0" smtClean="0">
                <a:solidFill>
                  <a:srgbClr val="000066"/>
                </a:solidFill>
                <a:latin typeface="微軟正黑體" pitchFamily="34" charset="-120"/>
                <a:ea typeface="微軟正黑體" pitchFamily="34" charset="-120"/>
              </a:rPr>
              <a:t>非抗</a:t>
            </a:r>
            <a:r>
              <a:rPr lang="zh-TW" altLang="en-US" sz="3200" dirty="0">
                <a:solidFill>
                  <a:srgbClr val="000066"/>
                </a:solidFill>
                <a:latin typeface="微軟正黑體" pitchFamily="34" charset="-120"/>
                <a:ea typeface="微軟正黑體" pitchFamily="34" charset="-120"/>
              </a:rPr>
              <a:t>藥菌株設定規則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58133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/>
          <a:p>
            <a:fld id="{786B681B-2F26-4EE3-8F98-FB1511D649AE}" type="slidenum">
              <a:rPr lang="en-US" altLang="zh-TW"/>
              <a:pPr/>
              <a:t>56</a:t>
            </a:fld>
            <a:endParaRPr lang="en-US" altLang="zh-TW"/>
          </a:p>
        </p:txBody>
      </p:sp>
      <p:sp>
        <p:nvSpPr>
          <p:cNvPr id="132098" name="Rectangle 2"/>
          <p:cNvSpPr>
            <a:spLocks noGrp="1" noChangeArrowheads="1"/>
          </p:cNvSpPr>
          <p:nvPr>
            <p:ph type="title"/>
          </p:nvPr>
        </p:nvSpPr>
        <p:spPr>
          <a:xfrm>
            <a:off x="142329" y="188640"/>
            <a:ext cx="7849691" cy="576064"/>
          </a:xfrm>
        </p:spPr>
        <p:txBody>
          <a:bodyPr/>
          <a:lstStyle/>
          <a:p>
            <a:pPr algn="l"/>
            <a:r>
              <a:rPr lang="zh-TW" altLang="en-US" sz="2800" dirty="0" smtClean="0">
                <a:solidFill>
                  <a:srgbClr val="000066"/>
                </a:solidFill>
                <a:latin typeface="微軟正黑體" pitchFamily="34" charset="-120"/>
                <a:ea typeface="微軟正黑體" pitchFamily="34" charset="-120"/>
              </a:rPr>
              <a:t>達危險值通報</a:t>
            </a:r>
            <a:r>
              <a:rPr lang="zh-TW" altLang="en-US" sz="2800" dirty="0" smtClean="0">
                <a:solidFill>
                  <a:srgbClr val="000066"/>
                </a:solidFill>
                <a:latin typeface="微軟正黑體" pitchFamily="34" charset="-120"/>
                <a:ea typeface="微軟正黑體" pitchFamily="34" charset="-120"/>
                <a:cs typeface="Times New Roman" panose="02020603050405020304" pitchFamily="18" charset="0"/>
              </a:rPr>
              <a:t>LIS設定自動跳出簡訊傳呼視窗</a:t>
            </a:r>
          </a:p>
        </p:txBody>
      </p:sp>
      <p:sp>
        <p:nvSpPr>
          <p:cNvPr id="132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smtClean="0"/>
          </a:p>
        </p:txBody>
      </p:sp>
      <p:pic>
        <p:nvPicPr>
          <p:cNvPr id="132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36712"/>
            <a:ext cx="9144000" cy="6021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2103" name="Oval 7"/>
          <p:cNvSpPr>
            <a:spLocks noChangeArrowheads="1"/>
          </p:cNvSpPr>
          <p:nvPr/>
        </p:nvSpPr>
        <p:spPr bwMode="auto">
          <a:xfrm>
            <a:off x="4067175" y="3076575"/>
            <a:ext cx="1971675" cy="561975"/>
          </a:xfrm>
          <a:prstGeom prst="ellips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132104" name="Rectangle 8"/>
          <p:cNvSpPr>
            <a:spLocks noChangeArrowheads="1"/>
          </p:cNvSpPr>
          <p:nvPr/>
        </p:nvSpPr>
        <p:spPr bwMode="auto">
          <a:xfrm>
            <a:off x="755576" y="866476"/>
            <a:ext cx="1512168" cy="546299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12" name="Rectangle 8"/>
          <p:cNvSpPr>
            <a:spLocks noChangeArrowheads="1"/>
          </p:cNvSpPr>
          <p:nvPr/>
        </p:nvSpPr>
        <p:spPr bwMode="auto">
          <a:xfrm>
            <a:off x="5485309" y="1766274"/>
            <a:ext cx="936104" cy="294574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11" name="Rectangle 8"/>
          <p:cNvSpPr>
            <a:spLocks noChangeArrowheads="1"/>
          </p:cNvSpPr>
          <p:nvPr/>
        </p:nvSpPr>
        <p:spPr bwMode="auto">
          <a:xfrm>
            <a:off x="2699792" y="1196753"/>
            <a:ext cx="936104" cy="216024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132101" name="AutoShape 5"/>
          <p:cNvSpPr>
            <a:spLocks noChangeArrowheads="1"/>
          </p:cNvSpPr>
          <p:nvPr/>
        </p:nvSpPr>
        <p:spPr bwMode="auto">
          <a:xfrm>
            <a:off x="6244630" y="1843732"/>
            <a:ext cx="1706835" cy="1631216"/>
          </a:xfrm>
          <a:prstGeom prst="wedgeRectCallout">
            <a:avLst>
              <a:gd name="adj1" fmla="val -67338"/>
              <a:gd name="adj2" fmla="val 31875"/>
            </a:avLst>
          </a:prstGeom>
          <a:solidFill>
            <a:schemeClr val="bg1"/>
          </a:solidFill>
          <a:ln w="2857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endParaRPr lang="zh-TW" altLang="en-US"/>
          </a:p>
        </p:txBody>
      </p:sp>
      <p:sp>
        <p:nvSpPr>
          <p:cNvPr id="132102" name="Text Box 6"/>
          <p:cNvSpPr txBox="1">
            <a:spLocks noChangeArrowheads="1"/>
          </p:cNvSpPr>
          <p:nvPr/>
        </p:nvSpPr>
        <p:spPr bwMode="auto">
          <a:xfrm>
            <a:off x="6244630" y="1828412"/>
            <a:ext cx="1689695" cy="1631216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TW" altLang="en-US" sz="2000" b="1" dirty="0">
                <a:solidFill>
                  <a:srgbClr val="FF0000"/>
                </a:solidFill>
                <a:latin typeface="微軟正黑體"/>
                <a:ea typeface="微軟正黑體"/>
                <a:cs typeface="微軟正黑體"/>
              </a:rPr>
              <a:t>傳呼群族：醫師團隊 </a:t>
            </a:r>
            <a:endParaRPr lang="en-US" altLang="zh-TW" sz="2000" b="1" dirty="0">
              <a:solidFill>
                <a:srgbClr val="FF0000"/>
              </a:solidFill>
              <a:latin typeface="微軟正黑體"/>
              <a:ea typeface="微軟正黑體"/>
              <a:cs typeface="微軟正黑體"/>
            </a:endParaRPr>
          </a:p>
          <a:p>
            <a:pPr>
              <a:spcBef>
                <a:spcPct val="50000"/>
              </a:spcBef>
            </a:pPr>
            <a:r>
              <a:rPr lang="zh-TW" altLang="en-US" sz="2000" b="1" dirty="0" smtClean="0">
                <a:solidFill>
                  <a:srgbClr val="FF0000"/>
                </a:solidFill>
                <a:latin typeface="微軟正黑體"/>
                <a:ea typeface="微軟正黑體"/>
                <a:cs typeface="微軟正黑體"/>
              </a:rPr>
              <a:t>護理</a:t>
            </a:r>
            <a:r>
              <a:rPr lang="zh-TW" altLang="en-US" sz="2000" b="1" dirty="0">
                <a:solidFill>
                  <a:srgbClr val="FF0000"/>
                </a:solidFill>
                <a:latin typeface="微軟正黑體"/>
                <a:ea typeface="微軟正黑體"/>
                <a:cs typeface="微軟正黑體"/>
              </a:rPr>
              <a:t>站     </a:t>
            </a:r>
            <a:endParaRPr lang="en-US" altLang="zh-TW" sz="2000" b="1" dirty="0" smtClean="0">
              <a:solidFill>
                <a:srgbClr val="FF0000"/>
              </a:solidFill>
              <a:latin typeface="微軟正黑體"/>
              <a:ea typeface="微軟正黑體"/>
              <a:cs typeface="微軟正黑體"/>
            </a:endParaRPr>
          </a:p>
          <a:p>
            <a:pPr>
              <a:spcBef>
                <a:spcPct val="50000"/>
              </a:spcBef>
            </a:pPr>
            <a:r>
              <a:rPr lang="zh-TW" altLang="en-US" sz="2000" b="1" dirty="0" smtClean="0">
                <a:solidFill>
                  <a:srgbClr val="FF0000"/>
                </a:solidFill>
                <a:latin typeface="微軟正黑體"/>
                <a:ea typeface="微軟正黑體"/>
                <a:cs typeface="微軟正黑體"/>
              </a:rPr>
              <a:t>感</a:t>
            </a:r>
            <a:r>
              <a:rPr lang="zh-TW" altLang="en-US" sz="2000" b="1" dirty="0">
                <a:solidFill>
                  <a:srgbClr val="FF0000"/>
                </a:solidFill>
                <a:latin typeface="微軟正黑體"/>
                <a:ea typeface="微軟正黑體"/>
                <a:cs typeface="微軟正黑體"/>
              </a:rPr>
              <a:t>控組</a:t>
            </a:r>
          </a:p>
        </p:txBody>
      </p:sp>
      <p:sp>
        <p:nvSpPr>
          <p:cNvPr id="13" name="矩形 12"/>
          <p:cNvSpPr/>
          <p:nvPr/>
        </p:nvSpPr>
        <p:spPr>
          <a:xfrm>
            <a:off x="5489108" y="5699760"/>
            <a:ext cx="1216491" cy="2251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4" name="Rectangle 5"/>
          <p:cNvSpPr txBox="1">
            <a:spLocks noChangeArrowheads="1"/>
          </p:cNvSpPr>
          <p:nvPr/>
        </p:nvSpPr>
        <p:spPr>
          <a:xfrm>
            <a:off x="6705600" y="6435725"/>
            <a:ext cx="2133600" cy="365125"/>
          </a:xfrm>
          <a:prstGeom prst="rect">
            <a:avLst/>
          </a:prstGeom>
          <a:ln/>
        </p:spPr>
        <p:txBody>
          <a:bodyPr vert="horz" lIns="91440" tIns="45720" rIns="91440" bIns="45720" rtlCol="0" anchor="ctr"/>
          <a:lstStyle>
            <a:defPPr>
              <a:defRPr lang="zh-TW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FCE3658-E4A3-42AF-A9C1-372775DA3667}" type="slidenum">
              <a:rPr lang="en-US" altLang="zh-TW" smtClean="0"/>
              <a:pPr/>
              <a:t>56</a:t>
            </a:fld>
            <a:endParaRPr lang="en-US" altLang="zh-TW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1822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148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1194"/>
          <a:stretch/>
        </p:blipFill>
        <p:spPr bwMode="auto">
          <a:xfrm>
            <a:off x="0" y="842963"/>
            <a:ext cx="9290050" cy="6015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AutoShape 5"/>
          <p:cNvSpPr>
            <a:spLocks noChangeArrowheads="1"/>
          </p:cNvSpPr>
          <p:nvPr/>
        </p:nvSpPr>
        <p:spPr bwMode="auto">
          <a:xfrm>
            <a:off x="16565" y="1988840"/>
            <a:ext cx="2411760" cy="632344"/>
          </a:xfrm>
          <a:prstGeom prst="wedgeRectCallout">
            <a:avLst>
              <a:gd name="adj1" fmla="val 26468"/>
              <a:gd name="adj2" fmla="val -103958"/>
            </a:avLst>
          </a:prstGeom>
          <a:solidFill>
            <a:srgbClr val="FF9999"/>
          </a:solidFill>
          <a:ln w="28575">
            <a:solidFill>
              <a:srgbClr val="FF7C80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zh-TW" altLang="en-US" sz="3200" dirty="0" smtClean="0">
                <a:latin typeface="微軟正黑體"/>
                <a:ea typeface="微軟正黑體"/>
                <a:cs typeface="微軟正黑體"/>
              </a:rPr>
              <a:t>應傳呼人數</a:t>
            </a:r>
            <a:endParaRPr lang="zh-TW" altLang="en-US" sz="3200" dirty="0">
              <a:latin typeface="微軟正黑體"/>
              <a:ea typeface="微軟正黑體"/>
              <a:cs typeface="微軟正黑體"/>
            </a:endParaRPr>
          </a:p>
        </p:txBody>
      </p:sp>
      <p:sp>
        <p:nvSpPr>
          <p:cNvPr id="17" name="Text Box 7"/>
          <p:cNvSpPr txBox="1">
            <a:spLocks noChangeArrowheads="1"/>
          </p:cNvSpPr>
          <p:nvPr/>
        </p:nvSpPr>
        <p:spPr bwMode="auto">
          <a:xfrm>
            <a:off x="4194293" y="3668064"/>
            <a:ext cx="3225188" cy="646331"/>
          </a:xfrm>
          <a:prstGeom prst="rect">
            <a:avLst/>
          </a:prstGeom>
          <a:solidFill>
            <a:srgbClr val="FF9999"/>
          </a:solidFill>
          <a:ln w="9525">
            <a:solidFill>
              <a:srgbClr val="FF7C80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TW" sz="3600" dirty="0" smtClean="0">
                <a:latin typeface="微軟正黑體"/>
                <a:ea typeface="微軟正黑體"/>
                <a:cs typeface="微軟正黑體"/>
              </a:rPr>
              <a:t> </a:t>
            </a:r>
            <a:r>
              <a:rPr lang="zh-TW" altLang="en-US" sz="3600" dirty="0" smtClean="0">
                <a:latin typeface="微軟正黑體"/>
                <a:ea typeface="微軟正黑體"/>
                <a:cs typeface="微軟正黑體"/>
              </a:rPr>
              <a:t>接收傳呼紀錄</a:t>
            </a:r>
            <a:endParaRPr lang="zh-TW" altLang="en-US" sz="3600" dirty="0">
              <a:latin typeface="微軟正黑體"/>
              <a:ea typeface="微軟正黑體"/>
              <a:cs typeface="微軟正黑體"/>
            </a:endParaRPr>
          </a:p>
        </p:txBody>
      </p:sp>
      <p:sp>
        <p:nvSpPr>
          <p:cNvPr id="12" name="AutoShape 5"/>
          <p:cNvSpPr>
            <a:spLocks noChangeArrowheads="1"/>
          </p:cNvSpPr>
          <p:nvPr/>
        </p:nvSpPr>
        <p:spPr bwMode="auto">
          <a:xfrm>
            <a:off x="2411760" y="2132856"/>
            <a:ext cx="2736304" cy="733367"/>
          </a:xfrm>
          <a:prstGeom prst="wedgeRectCallout">
            <a:avLst>
              <a:gd name="adj1" fmla="val 26468"/>
              <a:gd name="adj2" fmla="val -103958"/>
            </a:avLst>
          </a:prstGeom>
          <a:solidFill>
            <a:srgbClr val="FF9999"/>
          </a:solidFill>
          <a:ln w="28575">
            <a:solidFill>
              <a:srgbClr val="FF7C80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en-US" altLang="zh-TW" sz="2200" dirty="0" smtClean="0">
                <a:ea typeface="標楷體" pitchFamily="65" charset="-120"/>
              </a:rPr>
              <a:t> </a:t>
            </a:r>
            <a:r>
              <a:rPr lang="zh-TW" altLang="en-US" sz="3200" dirty="0" smtClean="0">
                <a:latin typeface="微軟正黑體"/>
                <a:ea typeface="微軟正黑體"/>
                <a:cs typeface="微軟正黑體"/>
              </a:rPr>
              <a:t>成功傳呼筆數</a:t>
            </a:r>
            <a:endParaRPr lang="zh-TW" altLang="en-US" sz="3200" dirty="0">
              <a:latin typeface="微軟正黑體"/>
              <a:ea typeface="微軟正黑體"/>
              <a:cs typeface="微軟正黑體"/>
            </a:endParaRPr>
          </a:p>
        </p:txBody>
      </p:sp>
      <p:sp>
        <p:nvSpPr>
          <p:cNvPr id="18" name="Rectangle 2"/>
          <p:cNvSpPr txBox="1">
            <a:spLocks noChangeArrowheads="1"/>
          </p:cNvSpPr>
          <p:nvPr/>
        </p:nvSpPr>
        <p:spPr>
          <a:xfrm>
            <a:off x="16584" y="85725"/>
            <a:ext cx="6519639" cy="703730"/>
          </a:xfrm>
          <a:prstGeom prst="rect">
            <a:avLst/>
          </a:prstGeom>
          <a:noFill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TW" altLang="en-US" sz="3600" dirty="0" smtClean="0">
                <a:solidFill>
                  <a:srgbClr val="000066"/>
                </a:solidFill>
                <a:latin typeface="微軟正黑體" pitchFamily="34" charset="-120"/>
                <a:ea typeface="微軟正黑體" pitchFamily="34" charset="-120"/>
              </a:rPr>
              <a:t>高風險醫療數據傳呼~監測機制</a:t>
            </a:r>
          </a:p>
        </p:txBody>
      </p:sp>
      <p:sp>
        <p:nvSpPr>
          <p:cNvPr id="3" name="文字方塊 2"/>
          <p:cNvSpPr txBox="1"/>
          <p:nvPr/>
        </p:nvSpPr>
        <p:spPr>
          <a:xfrm>
            <a:off x="5364088" y="314096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zh-TW" altLang="en-US" dirty="0"/>
          </a:p>
        </p:txBody>
      </p:sp>
      <p:sp>
        <p:nvSpPr>
          <p:cNvPr id="4" name="文字方塊 3"/>
          <p:cNvSpPr txBox="1"/>
          <p:nvPr/>
        </p:nvSpPr>
        <p:spPr>
          <a:xfrm>
            <a:off x="4932040" y="1323137"/>
            <a:ext cx="2646878" cy="58477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TW" altLang="en-US" sz="3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傳呼作業畫</a:t>
            </a:r>
            <a: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面</a:t>
            </a: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640D4-7549-44D5-A461-F90AA2985044}" type="slidenum">
              <a:rPr lang="zh-TW" altLang="en-US" smtClean="0"/>
              <a:t>57</a:t>
            </a:fld>
            <a:endParaRPr lang="zh-TW" alt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94606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5"/>
          <p:cNvSpPr>
            <a:spLocks noGrp="1" noChangeArrowheads="1"/>
          </p:cNvSpPr>
          <p:nvPr>
            <p:ph type="sldNum" idx="12"/>
          </p:nvPr>
        </p:nvSpPr>
        <p:spPr>
          <a:xfrm>
            <a:off x="6493910" y="6356350"/>
            <a:ext cx="2342888" cy="368707"/>
          </a:xfrm>
          <a:ln/>
        </p:spPr>
        <p:txBody>
          <a:bodyPr/>
          <a:lstStyle/>
          <a:p>
            <a:fld id="{ED362D81-980F-4380-802A-315FF630844F}" type="slidenum">
              <a:rPr lang="en-US" altLang="zh-TW"/>
              <a:pPr/>
              <a:t>58</a:t>
            </a:fld>
            <a:endParaRPr lang="en-US" altLang="zh-TW"/>
          </a:p>
        </p:txBody>
      </p:sp>
      <p:pic>
        <p:nvPicPr>
          <p:cNvPr id="97286" name="Picture 4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16212" y="1083859"/>
            <a:ext cx="9144000" cy="2775333"/>
          </a:xfrm>
          <a:noFill/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97288" name="Rectangle 8"/>
          <p:cNvSpPr>
            <a:spLocks noChangeArrowheads="1"/>
          </p:cNvSpPr>
          <p:nvPr/>
        </p:nvSpPr>
        <p:spPr bwMode="auto">
          <a:xfrm>
            <a:off x="180975" y="133350"/>
            <a:ext cx="1571625" cy="447675"/>
          </a:xfrm>
          <a:prstGeom prst="rect">
            <a:avLst/>
          </a:prstGeom>
          <a:solidFill>
            <a:schemeClr val="bg1"/>
          </a:solidFill>
          <a:ln w="9525">
            <a:solidFill>
              <a:srgbClr val="FFFF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97290" name="Rectangle 10"/>
          <p:cNvSpPr>
            <a:spLocks noGrp="1" noChangeArrowheads="1"/>
          </p:cNvSpPr>
          <p:nvPr>
            <p:ph type="title"/>
          </p:nvPr>
        </p:nvSpPr>
        <p:spPr>
          <a:xfrm>
            <a:off x="0" y="128588"/>
            <a:ext cx="9026525" cy="709612"/>
          </a:xfrm>
          <a:noFill/>
          <a:effectLst>
            <a:softEdge rad="127000"/>
          </a:effectLst>
        </p:spPr>
        <p:txBody>
          <a:bodyPr vert="horz" lIns="91440" tIns="45720" rIns="91440" bIns="45720" rtlCol="0" anchor="ctr">
            <a:noAutofit/>
          </a:bodyPr>
          <a:lstStyle/>
          <a:p>
            <a:pPr indent="-342900" algn="l">
              <a:buFont typeface="Arial"/>
            </a:pPr>
            <a:r>
              <a:rPr lang="zh-TW" altLang="en-US" sz="32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建立可協助醫師</a:t>
            </a:r>
            <a:r>
              <a:rPr lang="zh-TW" altLang="en-US" sz="3600" dirty="0" smtClean="0">
                <a:solidFill>
                  <a:srgbClr val="1F497D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正確使用抗生素</a:t>
            </a:r>
            <a:r>
              <a:rPr lang="zh-TW" altLang="en-US" sz="32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之</a:t>
            </a:r>
            <a: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報告</a:t>
            </a:r>
            <a:r>
              <a:rPr lang="zh-TW" altLang="en-US" sz="32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註記</a:t>
            </a:r>
            <a:endParaRPr lang="zh-TW" altLang="en-US" sz="3200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97292" name="Rectangle 6"/>
          <p:cNvSpPr>
            <a:spLocks noChangeArrowheads="1"/>
          </p:cNvSpPr>
          <p:nvPr/>
        </p:nvSpPr>
        <p:spPr bwMode="auto">
          <a:xfrm>
            <a:off x="921565" y="2928346"/>
            <a:ext cx="3850247" cy="424951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eaLnBrk="0" hangingPunct="0">
              <a:defRPr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eaLnBrk="0" hangingPunct="0">
              <a:defRPr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eaLnBrk="0" hangingPunct="0">
              <a:defRPr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eaLnBrk="0" hangingPunct="0">
              <a:defRPr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ctr" defTabSz="914400" eaLnBrk="1" hangingPunct="1">
              <a:buClrTx/>
              <a:buSzTx/>
              <a:buFontTx/>
              <a:buNone/>
            </a:pPr>
            <a:endParaRPr lang="zh-TW" altLang="en-US" b="1">
              <a:solidFill>
                <a:schemeClr val="accent2"/>
              </a:solidFill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sp>
        <p:nvSpPr>
          <p:cNvPr id="2" name="圓角矩形 1"/>
          <p:cNvSpPr/>
          <p:nvPr/>
        </p:nvSpPr>
        <p:spPr>
          <a:xfrm>
            <a:off x="739364" y="1128146"/>
            <a:ext cx="1553889" cy="505895"/>
          </a:xfrm>
          <a:prstGeom prst="roundRect">
            <a:avLst/>
          </a:prstGeom>
          <a:solidFill>
            <a:schemeClr val="bg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6" name="圓角矩形 15"/>
          <p:cNvSpPr/>
          <p:nvPr/>
        </p:nvSpPr>
        <p:spPr>
          <a:xfrm>
            <a:off x="2898857" y="1992242"/>
            <a:ext cx="1656931" cy="505895"/>
          </a:xfrm>
          <a:prstGeom prst="roundRect">
            <a:avLst/>
          </a:prstGeom>
          <a:solidFill>
            <a:schemeClr val="bg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97287" name="Picture 7"/>
          <p:cNvPicPr>
            <a:picLocks noChangeAspect="1" noChangeArrowheads="1"/>
          </p:cNvPicPr>
          <p:nvPr/>
        </p:nvPicPr>
        <p:blipFill>
          <a:blip r:embed="rId5">
            <a:lum bright="-6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67" y="3792442"/>
            <a:ext cx="9143187" cy="2229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7294" name="Rectangle 6"/>
          <p:cNvSpPr>
            <a:spLocks noChangeArrowheads="1"/>
          </p:cNvSpPr>
          <p:nvPr/>
        </p:nvSpPr>
        <p:spPr bwMode="auto">
          <a:xfrm>
            <a:off x="1162507" y="5634882"/>
            <a:ext cx="3791125" cy="266912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eaLnBrk="0" hangingPunct="0">
              <a:defRPr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eaLnBrk="0" hangingPunct="0">
              <a:defRPr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eaLnBrk="0" hangingPunct="0">
              <a:defRPr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eaLnBrk="0" hangingPunct="0">
              <a:defRPr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ctr" defTabSz="914400" eaLnBrk="1" hangingPunct="1">
              <a:buClrTx/>
              <a:buSzTx/>
              <a:buFontTx/>
              <a:buNone/>
            </a:pPr>
            <a:endParaRPr lang="zh-TW" altLang="en-US" b="1">
              <a:solidFill>
                <a:schemeClr val="accent2"/>
              </a:solidFill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sp>
        <p:nvSpPr>
          <p:cNvPr id="11" name="圓角矩形 10"/>
          <p:cNvSpPr/>
          <p:nvPr/>
        </p:nvSpPr>
        <p:spPr>
          <a:xfrm>
            <a:off x="5663843" y="1968796"/>
            <a:ext cx="776623" cy="293758"/>
          </a:xfrm>
          <a:prstGeom prst="roundRect">
            <a:avLst/>
          </a:prstGeom>
          <a:solidFill>
            <a:schemeClr val="bg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30583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/>
          <a:p>
            <a:fld id="{EDBC9E71-608C-4855-9DFE-49C5993B7666}" type="slidenum">
              <a:rPr lang="en-US" altLang="zh-TW"/>
              <a:pPr/>
              <a:t>59</a:t>
            </a:fld>
            <a:endParaRPr lang="en-US" altLang="zh-TW"/>
          </a:p>
        </p:txBody>
      </p:sp>
      <p:pic>
        <p:nvPicPr>
          <p:cNvPr id="55300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5023"/>
            <a:ext cx="9143338" cy="502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301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96952"/>
            <a:ext cx="9227120" cy="320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5304" name="Rectangle 6"/>
          <p:cNvSpPr>
            <a:spLocks noChangeArrowheads="1"/>
          </p:cNvSpPr>
          <p:nvPr/>
        </p:nvSpPr>
        <p:spPr bwMode="auto">
          <a:xfrm>
            <a:off x="1115616" y="2361032"/>
            <a:ext cx="3671887" cy="216694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eaLnBrk="0" hangingPunct="0">
              <a:defRPr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eaLnBrk="0" hangingPunct="0">
              <a:defRPr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eaLnBrk="0" hangingPunct="0">
              <a:defRPr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eaLnBrk="0" hangingPunct="0">
              <a:defRPr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ctr" defTabSz="914400" eaLnBrk="1" hangingPunct="1">
              <a:buClrTx/>
              <a:buSzTx/>
              <a:buFontTx/>
              <a:buNone/>
            </a:pPr>
            <a:endParaRPr lang="zh-TW" altLang="en-US" b="1">
              <a:solidFill>
                <a:schemeClr val="accent2"/>
              </a:solidFill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sp>
        <p:nvSpPr>
          <p:cNvPr id="55305" name="Rectangle 6"/>
          <p:cNvSpPr>
            <a:spLocks noChangeArrowheads="1"/>
          </p:cNvSpPr>
          <p:nvPr/>
        </p:nvSpPr>
        <p:spPr bwMode="auto">
          <a:xfrm>
            <a:off x="1115617" y="5325489"/>
            <a:ext cx="2736304" cy="263752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eaLnBrk="0" hangingPunct="0">
              <a:defRPr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eaLnBrk="0" hangingPunct="0">
              <a:defRPr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eaLnBrk="0" hangingPunct="0">
              <a:defRPr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eaLnBrk="0" hangingPunct="0">
              <a:defRPr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ctr" defTabSz="914400" eaLnBrk="1" hangingPunct="1">
              <a:buClrTx/>
              <a:buSzTx/>
              <a:buFontTx/>
              <a:buNone/>
            </a:pPr>
            <a:endParaRPr lang="zh-TW" altLang="en-US" b="1">
              <a:solidFill>
                <a:schemeClr val="accent2"/>
              </a:solidFill>
              <a:latin typeface="Times New Roman" panose="02020603050405020304" pitchFamily="18" charset="0"/>
              <a:ea typeface="標楷體" panose="03000509000000000000" pitchFamily="65" charset="-12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827584" y="501121"/>
            <a:ext cx="1553889" cy="50589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5" name="矩形 14"/>
          <p:cNvSpPr/>
          <p:nvPr/>
        </p:nvSpPr>
        <p:spPr>
          <a:xfrm>
            <a:off x="802390" y="3269744"/>
            <a:ext cx="1559810" cy="5859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矩形 9"/>
          <p:cNvSpPr/>
          <p:nvPr/>
        </p:nvSpPr>
        <p:spPr>
          <a:xfrm>
            <a:off x="5004048" y="1340768"/>
            <a:ext cx="1559810" cy="3356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2" name="矩形 11"/>
          <p:cNvSpPr/>
          <p:nvPr/>
        </p:nvSpPr>
        <p:spPr>
          <a:xfrm>
            <a:off x="5508104" y="4235626"/>
            <a:ext cx="936104" cy="3356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72325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452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2"/>
          <a:stretch/>
        </p:blipFill>
        <p:spPr bwMode="auto">
          <a:xfrm>
            <a:off x="-14465" y="-2116"/>
            <a:ext cx="9266985" cy="6860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xfrm>
            <a:off x="6588224" y="6093296"/>
            <a:ext cx="2133600" cy="365125"/>
          </a:xfrm>
          <a:ln/>
        </p:spPr>
        <p:txBody>
          <a:bodyPr/>
          <a:lstStyle/>
          <a:p>
            <a:fld id="{309D8556-8105-45C6-9C22-6B1CB715B8BC}" type="slidenum">
              <a:rPr lang="en-US" altLang="zh-TW"/>
              <a:pPr/>
              <a:t>60</a:t>
            </a:fld>
            <a:endParaRPr lang="en-US" altLang="zh-TW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49582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73059" y="20028"/>
            <a:ext cx="8363272" cy="11430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altLang="zh-TW" dirty="0" smtClean="0"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Gram stain</a:t>
            </a:r>
            <a:r>
              <a:rPr lang="zh-TW" altLang="en-US" dirty="0" smtClean="0"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增加</a:t>
            </a:r>
            <a:r>
              <a:rPr lang="zh-TW" altLang="en-US" dirty="0">
                <a:latin typeface="微軟正黑體" pitchFamily="34" charset="-120"/>
                <a:ea typeface="微軟正黑體" pitchFamily="34" charset="-120"/>
              </a:rPr>
              <a:t>細胞內細菌報告</a:t>
            </a: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方式</a:t>
            </a:r>
          </a:p>
        </p:txBody>
      </p:sp>
      <p:sp>
        <p:nvSpPr>
          <p:cNvPr id="57348" name="矩形 4"/>
          <p:cNvSpPr>
            <a:spLocks noChangeArrowheads="1"/>
          </p:cNvSpPr>
          <p:nvPr/>
        </p:nvSpPr>
        <p:spPr bwMode="auto">
          <a:xfrm>
            <a:off x="1167411" y="1163028"/>
            <a:ext cx="2612460" cy="2246769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TW" altLang="en-US" sz="2400" dirty="0" smtClean="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目前</a:t>
            </a:r>
            <a:r>
              <a:rPr lang="zh-TW" altLang="en-US" sz="2400" dirty="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報告</a:t>
            </a:r>
            <a:r>
              <a:rPr lang="zh-TW" altLang="en-US" sz="2400" dirty="0" smtClean="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格式</a:t>
            </a:r>
            <a:endParaRPr lang="en-US" altLang="zh-TW" sz="2400" dirty="0" smtClean="0">
              <a:solidFill>
                <a:srgbClr val="000000"/>
              </a:solidFill>
              <a:latin typeface="微軟正黑體" pitchFamily="34" charset="-120"/>
              <a:ea typeface="微軟正黑體" pitchFamily="34" charset="-120"/>
              <a:cs typeface="Times New Roman" pitchFamily="18" charset="0"/>
            </a:endParaRPr>
          </a:p>
          <a:p>
            <a:pPr fontAlgn="base">
              <a:lnSpc>
                <a:spcPts val="1200"/>
              </a:lnSpc>
              <a:spcBef>
                <a:spcPct val="0"/>
              </a:spcBef>
              <a:spcAft>
                <a:spcPct val="0"/>
              </a:spcAft>
            </a:pPr>
            <a:endParaRPr lang="en-US" altLang="zh-TW" sz="2400" dirty="0">
              <a:solidFill>
                <a:srgbClr val="000000"/>
              </a:solidFill>
              <a:latin typeface="微軟正黑體" pitchFamily="34" charset="-120"/>
              <a:ea typeface="微軟正黑體" pitchFamily="34" charset="-120"/>
              <a:cs typeface="Times New Roman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TW" sz="2400" dirty="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G(+)</a:t>
            </a:r>
            <a:r>
              <a:rPr lang="en-US" altLang="zh-TW" sz="2400" dirty="0" err="1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cocci</a:t>
            </a:r>
            <a:r>
              <a:rPr lang="en-US" altLang="zh-TW" sz="2400" dirty="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(+)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TW" sz="2400" dirty="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G(-)bacilli(+)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TW" sz="2400" dirty="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PMN&gt;25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TW" sz="2400" dirty="0" smtClean="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EP&lt;10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zh-TW" sz="1000" dirty="0">
              <a:solidFill>
                <a:srgbClr val="0000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57349" name="矩形 5"/>
          <p:cNvSpPr>
            <a:spLocks noChangeArrowheads="1"/>
          </p:cNvSpPr>
          <p:nvPr/>
        </p:nvSpPr>
        <p:spPr bwMode="auto">
          <a:xfrm>
            <a:off x="4150369" y="1163028"/>
            <a:ext cx="4464958" cy="2185214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TW" altLang="en-US" sz="4000" dirty="0" smtClean="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未來</a:t>
            </a:r>
            <a:r>
              <a:rPr lang="zh-TW" altLang="en-US" sz="2400" dirty="0" smtClean="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報告格式</a:t>
            </a:r>
            <a:endParaRPr lang="en-US" altLang="zh-TW" sz="2400" dirty="0">
              <a:solidFill>
                <a:srgbClr val="000000"/>
              </a:solidFill>
              <a:latin typeface="微軟正黑體" pitchFamily="34" charset="-120"/>
              <a:ea typeface="微軟正黑體" pitchFamily="34" charset="-120"/>
              <a:cs typeface="Times New Roman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TW" sz="2400" dirty="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G(+)</a:t>
            </a:r>
            <a:r>
              <a:rPr lang="en-US" altLang="zh-TW" sz="2400" dirty="0" err="1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cocci</a:t>
            </a:r>
            <a:r>
              <a:rPr lang="en-US" altLang="zh-TW" sz="2400" dirty="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(+)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TW" sz="2400" dirty="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G(-)bacilli(+) </a:t>
            </a:r>
            <a:r>
              <a:rPr lang="en-US" altLang="zh-TW" sz="2400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Phagocytosis</a:t>
            </a:r>
            <a:endParaRPr lang="en-US" altLang="zh-TW" sz="2400" dirty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  <a:cs typeface="Times New Roman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TW" sz="2400" dirty="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PMN&gt;25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TW" sz="2400" dirty="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EP&lt;10</a:t>
            </a:r>
            <a:endParaRPr lang="en-US" altLang="zh-TW" sz="2400" dirty="0">
              <a:solidFill>
                <a:srgbClr val="0000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6133699"/>
              </p:ext>
            </p:extLst>
          </p:nvPr>
        </p:nvGraphicFramePr>
        <p:xfrm>
          <a:off x="457202" y="3678882"/>
          <a:ext cx="8219253" cy="2952330"/>
        </p:xfrm>
        <a:graphic>
          <a:graphicData uri="http://schemas.openxmlformats.org/drawingml/2006/table">
            <a:tbl>
              <a:tblPr firstRow="1" firstCol="1" bandRow="1"/>
              <a:tblGrid>
                <a:gridCol w="1599249"/>
                <a:gridCol w="551667"/>
                <a:gridCol w="551667"/>
                <a:gridCol w="551667"/>
                <a:gridCol w="551667"/>
                <a:gridCol w="551667"/>
                <a:gridCol w="551667"/>
                <a:gridCol w="551667"/>
                <a:gridCol w="551667"/>
                <a:gridCol w="551667"/>
                <a:gridCol w="551667"/>
                <a:gridCol w="551667"/>
                <a:gridCol w="551667"/>
              </a:tblGrid>
              <a:tr h="543114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月份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zh-TW" altLang="en-US" sz="1600" kern="100" dirty="0" smtClean="0"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執行內容</a:t>
                      </a:r>
                      <a:endParaRPr lang="zh-TW" sz="1600" kern="100" dirty="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53126" marR="531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 smtClean="0"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1</a:t>
                      </a:r>
                      <a:endParaRPr lang="zh-TW" sz="1600" kern="100" dirty="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53126" marR="531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 smtClean="0"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2</a:t>
                      </a:r>
                      <a:endParaRPr lang="zh-TW" sz="1600" kern="100" dirty="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53126" marR="531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 smtClean="0"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3</a:t>
                      </a:r>
                      <a:endParaRPr lang="zh-TW" sz="1600" kern="100" dirty="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53126" marR="531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 smtClean="0"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4</a:t>
                      </a:r>
                      <a:endParaRPr lang="zh-TW" sz="1600" kern="100" dirty="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53126" marR="531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altLang="zh-TW" sz="1600" kern="100" dirty="0" smtClean="0"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5</a:t>
                      </a:r>
                      <a:endParaRPr lang="zh-TW" sz="1600" kern="100" dirty="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53126" marR="531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 smtClean="0"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6</a:t>
                      </a:r>
                      <a:endParaRPr lang="zh-TW" sz="1600" kern="100" dirty="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53126" marR="531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 smtClean="0"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7</a:t>
                      </a:r>
                      <a:endParaRPr lang="zh-TW" sz="1600" kern="100" dirty="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53126" marR="531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 smtClean="0"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8</a:t>
                      </a:r>
                      <a:endParaRPr lang="zh-TW" sz="1600" kern="100" dirty="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53126" marR="531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 smtClean="0"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9</a:t>
                      </a:r>
                      <a:endParaRPr lang="zh-TW" sz="1600" kern="100" dirty="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53126" marR="531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 smtClean="0"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10</a:t>
                      </a:r>
                      <a:endParaRPr lang="zh-TW" sz="1600" kern="100" dirty="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53126" marR="531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 smtClean="0"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11</a:t>
                      </a:r>
                      <a:endParaRPr lang="zh-TW" sz="1600" kern="100" dirty="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53126" marR="531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 smtClean="0"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12</a:t>
                      </a:r>
                      <a:endParaRPr lang="zh-TW" sz="1600" kern="100" dirty="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53126" marR="531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40153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1800" kern="100" dirty="0" smtClean="0"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資訊軟體討論</a:t>
                      </a:r>
                      <a:r>
                        <a:rPr lang="en-US" sz="1800" kern="100" dirty="0"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 </a:t>
                      </a:r>
                      <a:endParaRPr lang="zh-TW" sz="1800" kern="100" dirty="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53126" marR="531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 </a:t>
                      </a:r>
                      <a:endParaRPr lang="zh-TW" sz="1600" kern="100" dirty="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53126" marR="531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 </a:t>
                      </a:r>
                      <a:endParaRPr lang="zh-TW" sz="1600" kern="10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53126" marR="531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 </a:t>
                      </a:r>
                      <a:endParaRPr lang="zh-TW" sz="1600" kern="100" dirty="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53126" marR="531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 </a:t>
                      </a:r>
                      <a:endParaRPr lang="zh-TW" sz="1600" kern="10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53126" marR="531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 </a:t>
                      </a:r>
                      <a:endParaRPr lang="zh-TW" sz="1600" kern="10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53126" marR="531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 </a:t>
                      </a:r>
                      <a:endParaRPr lang="zh-TW" sz="1600" kern="10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53126" marR="531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 </a:t>
                      </a:r>
                      <a:endParaRPr lang="zh-TW" sz="1600" kern="100" dirty="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53126" marR="531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 </a:t>
                      </a:r>
                      <a:endParaRPr lang="zh-TW" sz="1600" kern="10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53126" marR="531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 </a:t>
                      </a:r>
                      <a:endParaRPr lang="zh-TW" sz="1600" kern="10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53126" marR="531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 </a:t>
                      </a:r>
                      <a:endParaRPr lang="zh-TW" sz="1600" kern="10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53126" marR="531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 </a:t>
                      </a:r>
                      <a:endParaRPr lang="zh-TW" sz="1600" kern="10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53126" marR="531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 </a:t>
                      </a:r>
                      <a:endParaRPr lang="zh-TW" sz="1600" kern="100" dirty="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53126" marR="531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40153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1800" kern="100" dirty="0" smtClean="0"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資訊程式撰寫</a:t>
                      </a:r>
                      <a:endParaRPr lang="zh-TW" sz="1800" kern="100" dirty="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53126" marR="531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 </a:t>
                      </a:r>
                      <a:endParaRPr lang="zh-TW" sz="1600" kern="10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53126" marR="531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 </a:t>
                      </a:r>
                      <a:endParaRPr lang="zh-TW" sz="1600" kern="100" dirty="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53126" marR="531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 </a:t>
                      </a:r>
                      <a:endParaRPr lang="zh-TW" sz="1600" kern="10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53126" marR="531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 </a:t>
                      </a:r>
                      <a:endParaRPr lang="zh-TW" sz="1600" kern="10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53126" marR="531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 </a:t>
                      </a:r>
                      <a:endParaRPr lang="zh-TW" sz="1600" kern="10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53126" marR="531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 </a:t>
                      </a:r>
                      <a:endParaRPr lang="zh-TW" sz="1600" kern="10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53126" marR="531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 </a:t>
                      </a:r>
                      <a:endParaRPr lang="zh-TW" sz="1600" kern="10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53126" marR="531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 </a:t>
                      </a:r>
                      <a:endParaRPr lang="zh-TW" sz="1600" kern="10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53126" marR="531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 </a:t>
                      </a:r>
                      <a:endParaRPr lang="zh-TW" sz="1600" kern="10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53126" marR="531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 </a:t>
                      </a:r>
                      <a:endParaRPr lang="zh-TW" sz="1600" kern="10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53126" marR="531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 </a:t>
                      </a:r>
                      <a:endParaRPr lang="zh-TW" sz="1600" kern="10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53126" marR="531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 </a:t>
                      </a:r>
                      <a:endParaRPr lang="zh-TW" sz="1600" kern="100" dirty="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53126" marR="531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40153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100" dirty="0"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 </a:t>
                      </a:r>
                      <a:r>
                        <a:rPr lang="zh-TW" altLang="en-US" sz="1800" kern="100" dirty="0" smtClean="0"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人員教育訓練</a:t>
                      </a:r>
                      <a:endParaRPr lang="zh-TW" sz="1800" kern="100" dirty="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53126" marR="531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 </a:t>
                      </a:r>
                      <a:endParaRPr lang="zh-TW" sz="1600" kern="10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53126" marR="531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 </a:t>
                      </a:r>
                      <a:endParaRPr lang="zh-TW" sz="1600" kern="10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53126" marR="531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 </a:t>
                      </a:r>
                      <a:endParaRPr lang="zh-TW" sz="1600" kern="10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53126" marR="531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 </a:t>
                      </a:r>
                      <a:endParaRPr lang="zh-TW" sz="1600" kern="10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53126" marR="531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 </a:t>
                      </a:r>
                      <a:endParaRPr lang="zh-TW" sz="1600" kern="100" dirty="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53126" marR="531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 </a:t>
                      </a:r>
                      <a:endParaRPr lang="zh-TW" sz="1600" kern="10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53126" marR="531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 </a:t>
                      </a:r>
                      <a:endParaRPr lang="zh-TW" sz="1600" kern="100" dirty="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53126" marR="531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 </a:t>
                      </a:r>
                      <a:endParaRPr lang="zh-TW" sz="1600" kern="10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53126" marR="531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 </a:t>
                      </a:r>
                      <a:endParaRPr lang="zh-TW" sz="1600" kern="10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53126" marR="531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 </a:t>
                      </a:r>
                      <a:endParaRPr lang="zh-TW" sz="1600" kern="10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53126" marR="531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 </a:t>
                      </a:r>
                      <a:endParaRPr lang="zh-TW" sz="1600" kern="10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53126" marR="531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 </a:t>
                      </a:r>
                      <a:endParaRPr lang="zh-TW" sz="1600" kern="100" dirty="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53126" marR="531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40153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1800" kern="100" dirty="0" smtClean="0"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人員考核</a:t>
                      </a:r>
                      <a:r>
                        <a:rPr lang="en-US" sz="1800" kern="100" dirty="0"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 </a:t>
                      </a:r>
                      <a:endParaRPr lang="zh-TW" sz="1800" kern="100" dirty="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53126" marR="531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 </a:t>
                      </a:r>
                      <a:endParaRPr lang="zh-TW" sz="1600" kern="10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53126" marR="531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 </a:t>
                      </a:r>
                      <a:endParaRPr lang="zh-TW" sz="1600" kern="10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53126" marR="531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 </a:t>
                      </a:r>
                      <a:endParaRPr lang="zh-TW" sz="1600" kern="10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53126" marR="531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 </a:t>
                      </a:r>
                      <a:endParaRPr lang="zh-TW" sz="1600" kern="10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53126" marR="531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 </a:t>
                      </a:r>
                      <a:endParaRPr lang="zh-TW" sz="1600" kern="10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53126" marR="531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 </a:t>
                      </a:r>
                      <a:endParaRPr lang="zh-TW" sz="1600" kern="100" dirty="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53126" marR="531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 </a:t>
                      </a:r>
                      <a:endParaRPr lang="zh-TW" sz="1600" kern="10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53126" marR="531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 </a:t>
                      </a:r>
                      <a:endParaRPr lang="zh-TW" sz="1600" kern="10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53126" marR="531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 </a:t>
                      </a:r>
                      <a:endParaRPr lang="zh-TW" sz="1600" kern="10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53126" marR="531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 </a:t>
                      </a:r>
                      <a:endParaRPr lang="zh-TW" sz="1600" kern="10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53126" marR="531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 </a:t>
                      </a:r>
                      <a:endParaRPr lang="zh-TW" sz="1600" kern="10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53126" marR="531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 </a:t>
                      </a:r>
                      <a:endParaRPr lang="zh-TW" sz="1600" kern="100" dirty="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53126" marR="531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  <a:tr h="40153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100" dirty="0"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 </a:t>
                      </a:r>
                      <a:r>
                        <a:rPr lang="zh-TW" altLang="en-US" sz="1800" kern="100" dirty="0" smtClean="0"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資訊程式測試</a:t>
                      </a:r>
                      <a:endParaRPr lang="zh-TW" sz="1800" kern="100" dirty="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53126" marR="531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 </a:t>
                      </a:r>
                      <a:endParaRPr lang="zh-TW" sz="1600" kern="10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53126" marR="531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 </a:t>
                      </a:r>
                      <a:endParaRPr lang="zh-TW" sz="1600" kern="10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53126" marR="531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 </a:t>
                      </a:r>
                      <a:endParaRPr lang="zh-TW" sz="1600" kern="10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53126" marR="531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 </a:t>
                      </a:r>
                      <a:endParaRPr lang="zh-TW" sz="1600" kern="10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53126" marR="531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 </a:t>
                      </a:r>
                      <a:endParaRPr lang="zh-TW" sz="1600" kern="10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53126" marR="531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 </a:t>
                      </a:r>
                      <a:endParaRPr lang="zh-TW" sz="1600" kern="10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53126" marR="531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 </a:t>
                      </a:r>
                      <a:endParaRPr lang="zh-TW" sz="1600" kern="10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53126" marR="531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 </a:t>
                      </a:r>
                      <a:endParaRPr lang="zh-TW" sz="1600" kern="100" dirty="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53126" marR="531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 </a:t>
                      </a:r>
                      <a:endParaRPr lang="zh-TW" sz="1600" kern="10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53126" marR="531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 </a:t>
                      </a:r>
                      <a:endParaRPr lang="zh-TW" sz="1600" kern="10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53126" marR="531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 </a:t>
                      </a:r>
                      <a:endParaRPr lang="zh-TW" sz="1600" kern="10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53126" marR="531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 </a:t>
                      </a:r>
                      <a:endParaRPr lang="zh-TW" sz="1600" kern="100" dirty="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53126" marR="531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40153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100" dirty="0"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 </a:t>
                      </a:r>
                      <a:r>
                        <a:rPr lang="zh-TW" altLang="en-US" sz="1800" kern="100" dirty="0" smtClean="0"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上線</a:t>
                      </a:r>
                      <a:endParaRPr lang="zh-TW" sz="1800" kern="100" dirty="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53126" marR="531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 </a:t>
                      </a:r>
                      <a:endParaRPr lang="zh-TW" sz="1600" kern="10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53126" marR="531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 </a:t>
                      </a:r>
                      <a:endParaRPr lang="zh-TW" sz="1600" kern="10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53126" marR="531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 </a:t>
                      </a:r>
                      <a:endParaRPr lang="zh-TW" sz="1600" kern="10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53126" marR="531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 </a:t>
                      </a:r>
                      <a:endParaRPr lang="zh-TW" sz="1600" kern="10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53126" marR="531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 </a:t>
                      </a:r>
                      <a:endParaRPr lang="zh-TW" sz="1600" kern="10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53126" marR="531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 </a:t>
                      </a:r>
                      <a:endParaRPr lang="zh-TW" sz="1600" kern="10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53126" marR="531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 </a:t>
                      </a:r>
                      <a:endParaRPr lang="zh-TW" sz="1600" kern="10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53126" marR="531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 </a:t>
                      </a:r>
                      <a:endParaRPr lang="zh-TW" sz="1600" kern="10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53126" marR="531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 </a:t>
                      </a:r>
                      <a:endParaRPr lang="zh-TW" sz="1600" kern="100" dirty="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53126" marR="531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 </a:t>
                      </a:r>
                      <a:endParaRPr lang="zh-TW" sz="1600" kern="10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53126" marR="531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 </a:t>
                      </a:r>
                      <a:endParaRPr lang="zh-TW" sz="1600" kern="10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53126" marR="531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微軟正黑體" pitchFamily="34" charset="-120"/>
                          <a:ea typeface="微軟正黑體" pitchFamily="34" charset="-120"/>
                          <a:cs typeface="Times New Roman"/>
                        </a:rPr>
                        <a:t> </a:t>
                      </a:r>
                      <a:endParaRPr lang="zh-TW" sz="1600" kern="100" dirty="0">
                        <a:effectLst/>
                        <a:latin typeface="微軟正黑體" pitchFamily="34" charset="-120"/>
                        <a:ea typeface="微軟正黑體" pitchFamily="34" charset="-120"/>
                        <a:cs typeface="Times New Roman"/>
                      </a:endParaRPr>
                    </a:p>
                  </a:txBody>
                  <a:tcPr marL="53126" marR="5312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</a:tr>
            </a:tbl>
          </a:graphicData>
        </a:graphic>
      </p:graphicFrame>
      <p:cxnSp>
        <p:nvCxnSpPr>
          <p:cNvPr id="4" name="直線接點 3"/>
          <p:cNvCxnSpPr/>
          <p:nvPr/>
        </p:nvCxnSpPr>
        <p:spPr>
          <a:xfrm>
            <a:off x="2123728" y="4365104"/>
            <a:ext cx="432048" cy="0"/>
          </a:xfrm>
          <a:prstGeom prst="line">
            <a:avLst/>
          </a:prstGeom>
          <a:ln w="1905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線接點 8"/>
          <p:cNvCxnSpPr/>
          <p:nvPr/>
        </p:nvCxnSpPr>
        <p:spPr>
          <a:xfrm>
            <a:off x="2699751" y="4797152"/>
            <a:ext cx="1512168" cy="0"/>
          </a:xfrm>
          <a:prstGeom prst="line">
            <a:avLst/>
          </a:prstGeom>
          <a:ln w="1905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線接點 10"/>
          <p:cNvCxnSpPr/>
          <p:nvPr/>
        </p:nvCxnSpPr>
        <p:spPr>
          <a:xfrm>
            <a:off x="2699751" y="5212145"/>
            <a:ext cx="1512168" cy="0"/>
          </a:xfrm>
          <a:prstGeom prst="line">
            <a:avLst/>
          </a:prstGeom>
          <a:ln w="1905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線接點 11"/>
          <p:cNvCxnSpPr/>
          <p:nvPr/>
        </p:nvCxnSpPr>
        <p:spPr>
          <a:xfrm>
            <a:off x="3779871" y="5589240"/>
            <a:ext cx="432048" cy="0"/>
          </a:xfrm>
          <a:prstGeom prst="line">
            <a:avLst/>
          </a:prstGeom>
          <a:ln w="1905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線接點 12"/>
          <p:cNvCxnSpPr/>
          <p:nvPr/>
        </p:nvCxnSpPr>
        <p:spPr>
          <a:xfrm>
            <a:off x="3779871" y="5954960"/>
            <a:ext cx="990848" cy="0"/>
          </a:xfrm>
          <a:prstGeom prst="line">
            <a:avLst/>
          </a:prstGeom>
          <a:ln w="1905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線接點 13"/>
          <p:cNvCxnSpPr/>
          <p:nvPr/>
        </p:nvCxnSpPr>
        <p:spPr>
          <a:xfrm>
            <a:off x="4338671" y="6381328"/>
            <a:ext cx="432048" cy="0"/>
          </a:xfrm>
          <a:prstGeom prst="line">
            <a:avLst/>
          </a:prstGeom>
          <a:ln w="19050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640D4-7549-44D5-A461-F90AA2985044}" type="slidenum">
              <a:rPr lang="zh-TW" altLang="en-US" smtClean="0"/>
              <a:t>61</a:t>
            </a:fld>
            <a:endParaRPr lang="zh-TW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61376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59" t="3038" r="5785" b="6053"/>
          <a:stretch/>
        </p:blipFill>
        <p:spPr bwMode="auto">
          <a:xfrm>
            <a:off x="2044585" y="337642"/>
            <a:ext cx="2592289" cy="1584176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圖片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60032" y="337642"/>
            <a:ext cx="4054031" cy="6369286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sp>
        <p:nvSpPr>
          <p:cNvPr id="4" name="矩形 3"/>
          <p:cNvSpPr/>
          <p:nvPr/>
        </p:nvSpPr>
        <p:spPr>
          <a:xfrm>
            <a:off x="499588" y="548680"/>
            <a:ext cx="1418465" cy="120032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TW" altLang="en-US" sz="36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教育</a:t>
            </a:r>
            <a:endParaRPr lang="en-US" altLang="zh-TW" sz="3600" dirty="0" smtClean="0"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TW" altLang="en-US" sz="3600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rPr>
              <a:t>訓練   </a:t>
            </a:r>
            <a:endParaRPr lang="en-US" altLang="zh-TW" sz="3600" dirty="0" smtClean="0">
              <a:latin typeface="微軟正黑體" panose="020B0604030504040204" pitchFamily="34" charset="-120"/>
              <a:ea typeface="微軟正黑體" panose="020B0604030504040204" pitchFamily="34" charset="-120"/>
              <a:cs typeface="Times New Roman" pitchFamily="18" charset="0"/>
            </a:endParaRPr>
          </a:p>
        </p:txBody>
      </p:sp>
      <p:sp>
        <p:nvSpPr>
          <p:cNvPr id="5" name="圓角矩形 4"/>
          <p:cNvSpPr/>
          <p:nvPr/>
        </p:nvSpPr>
        <p:spPr>
          <a:xfrm>
            <a:off x="4932040" y="4581128"/>
            <a:ext cx="720080" cy="1872208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矩形圖說文字 5"/>
          <p:cNvSpPr/>
          <p:nvPr/>
        </p:nvSpPr>
        <p:spPr>
          <a:xfrm>
            <a:off x="5220072" y="3126241"/>
            <a:ext cx="1296144" cy="792088"/>
          </a:xfrm>
          <a:prstGeom prst="wedgeRectCallout">
            <a:avLst>
              <a:gd name="adj1" fmla="val -29505"/>
              <a:gd name="adj2" fmla="val 117816"/>
            </a:avLst>
          </a:prstGeom>
          <a:noFill/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跨院區</a:t>
            </a:r>
            <a:endParaRPr lang="en-US" altLang="zh-TW" sz="240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sz="240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跨單</a:t>
            </a:r>
            <a:r>
              <a:rPr lang="zh-TW" altLang="en-US" sz="240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位</a:t>
            </a:r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875" y="2060848"/>
            <a:ext cx="4112999" cy="2313787"/>
          </a:xfrm>
          <a:prstGeom prst="rect">
            <a:avLst/>
          </a:prstGeom>
        </p:spPr>
      </p:pic>
      <p:pic>
        <p:nvPicPr>
          <p:cNvPr id="8" name="圖片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589" y="4374635"/>
            <a:ext cx="4137285" cy="2332293"/>
          </a:xfrm>
          <a:prstGeom prst="rect">
            <a:avLst/>
          </a:prstGeom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640D4-7549-44D5-A461-F90AA2985044}" type="slidenum">
              <a:rPr lang="zh-TW" altLang="en-US" smtClean="0"/>
              <a:t>62</a:t>
            </a:fld>
            <a:endParaRPr lang="zh-TW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73411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群組 15"/>
          <p:cNvGrpSpPr/>
          <p:nvPr/>
        </p:nvGrpSpPr>
        <p:grpSpPr>
          <a:xfrm>
            <a:off x="-27642" y="0"/>
            <a:ext cx="9206409" cy="6858000"/>
            <a:chOff x="-32077" y="-54006"/>
            <a:chExt cx="9206409" cy="6858000"/>
          </a:xfrm>
        </p:grpSpPr>
        <p:pic>
          <p:nvPicPr>
            <p:cNvPr id="17" name="Picture 4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32077" y="-54006"/>
              <a:ext cx="9206409" cy="68580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8" name="矩形 17"/>
            <p:cNvSpPr/>
            <p:nvPr/>
          </p:nvSpPr>
          <p:spPr>
            <a:xfrm>
              <a:off x="3563015" y="3364860"/>
              <a:ext cx="1262718" cy="338554"/>
            </a:xfrm>
            <a:prstGeom prst="rect">
              <a:avLst/>
            </a:prstGeom>
            <a:ln w="38100">
              <a:noFill/>
            </a:ln>
          </p:spPr>
          <p:txBody>
            <a:bodyPr wrap="none">
              <a:spAutoFit/>
            </a:bodyPr>
            <a:lstStyle/>
            <a:p>
              <a:r>
                <a:rPr lang="en-US" altLang="zh-TW" sz="1600" dirty="0" smtClean="0"/>
                <a:t>Phagocytosis</a:t>
              </a:r>
              <a:endParaRPr lang="en-US" altLang="zh-TW" sz="1600" dirty="0"/>
            </a:p>
          </p:txBody>
        </p:sp>
        <p:cxnSp>
          <p:nvCxnSpPr>
            <p:cNvPr id="19" name="直線接點 18"/>
            <p:cNvCxnSpPr/>
            <p:nvPr/>
          </p:nvCxnSpPr>
          <p:spPr>
            <a:xfrm>
              <a:off x="3598152" y="3699463"/>
              <a:ext cx="1192444" cy="0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>
          <a:xfrm>
            <a:off x="6588224" y="5949280"/>
            <a:ext cx="2133600" cy="365125"/>
          </a:xfrm>
        </p:spPr>
        <p:txBody>
          <a:bodyPr/>
          <a:lstStyle/>
          <a:p>
            <a:fld id="{292640D4-7549-44D5-A461-F90AA2985044}" type="slidenum">
              <a:rPr lang="zh-TW" altLang="en-US" smtClean="0"/>
              <a:t>63</a:t>
            </a:fld>
            <a:endParaRPr lang="zh-TW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63629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749"/>
            <a:ext cx="916764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矩形 3"/>
          <p:cNvSpPr/>
          <p:nvPr/>
        </p:nvSpPr>
        <p:spPr>
          <a:xfrm>
            <a:off x="1763688" y="6480853"/>
            <a:ext cx="792088" cy="24622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ts val="1200"/>
              </a:lnSpc>
            </a:pPr>
            <a:r>
              <a:rPr lang="zh-TW" altLang="en-US" sz="1100" b="1" dirty="0" smtClean="0">
                <a:solidFill>
                  <a:srgbClr val="FF0000"/>
                </a:solidFill>
              </a:rPr>
              <a:t>菌種資訊</a:t>
            </a:r>
            <a:endParaRPr lang="zh-TW" altLang="en-US" sz="1100" b="1" dirty="0">
              <a:solidFill>
                <a:srgbClr val="FF0000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-1826" y="260648"/>
            <a:ext cx="7584167" cy="769441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r>
              <a:rPr lang="zh-TW" altLang="en-US" sz="4400" dirty="0">
                <a:solidFill>
                  <a:prstClr val="black"/>
                </a:solidFill>
                <a:latin typeface="微軟正黑體" pitchFamily="34" charset="-120"/>
                <a:ea typeface="微軟正黑體" pitchFamily="34" charset="-120"/>
                <a:cs typeface="+mj-cs"/>
              </a:rPr>
              <a:t>建置菌種資料庫查詢平台</a:t>
            </a:r>
            <a:endParaRPr lang="zh-TW" altLang="en-US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571999" y="3717032"/>
            <a:ext cx="4473237" cy="2160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zh-TW" altLang="en-US" sz="2800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7" t="24667" r="1911" b="24289"/>
          <a:stretch/>
        </p:blipFill>
        <p:spPr bwMode="auto">
          <a:xfrm>
            <a:off x="4547311" y="4149080"/>
            <a:ext cx="4497925" cy="2160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燕尾形向右箭號 12"/>
          <p:cNvSpPr/>
          <p:nvPr/>
        </p:nvSpPr>
        <p:spPr>
          <a:xfrm rot="19624380">
            <a:off x="2182437" y="5406476"/>
            <a:ext cx="2568258" cy="910910"/>
          </a:xfrm>
          <a:prstGeom prst="notchedRightArrow">
            <a:avLst>
              <a:gd name="adj1" fmla="val 50000"/>
              <a:gd name="adj2" fmla="val 51521"/>
            </a:avLst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點選後展開</a:t>
            </a:r>
            <a:endParaRPr lang="zh-TW" altLang="en-US" sz="2400" dirty="0">
              <a:solidFill>
                <a:schemeClr val="tx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>
          <a:xfrm>
            <a:off x="6515541" y="5963074"/>
            <a:ext cx="2133600" cy="365125"/>
          </a:xfrm>
        </p:spPr>
        <p:txBody>
          <a:bodyPr/>
          <a:lstStyle/>
          <a:p>
            <a:fld id="{292640D4-7549-44D5-A461-F90AA2985044}" type="slidenum">
              <a:rPr lang="zh-TW" altLang="en-US" smtClean="0"/>
              <a:t>64</a:t>
            </a:fld>
            <a:endParaRPr lang="zh-TW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91210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醫院外觀圖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80"/>
          <a:stretch/>
        </p:blipFill>
        <p:spPr bwMode="auto">
          <a:xfrm>
            <a:off x="0" y="1700808"/>
            <a:ext cx="9178495" cy="3636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sp>
        <p:nvSpPr>
          <p:cNvPr id="20" name="文字方塊 19"/>
          <p:cNvSpPr txBox="1"/>
          <p:nvPr/>
        </p:nvSpPr>
        <p:spPr>
          <a:xfrm>
            <a:off x="755576" y="5301208"/>
            <a:ext cx="8172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kumimoji="1" lang="zh-TW" altLang="en-US" sz="4000" dirty="0" smtClean="0">
                <a:solidFill>
                  <a:srgbClr val="1F497D"/>
                </a:solidFill>
                <a:latin typeface="微軟正黑體"/>
                <a:ea typeface="微軟正黑體"/>
                <a:cs typeface="微軟正黑體"/>
              </a:rPr>
              <a:t>謝謝聆聽</a:t>
            </a:r>
            <a:endParaRPr kumimoji="1" lang="zh-TW" altLang="en-US" sz="4000" dirty="0">
              <a:solidFill>
                <a:srgbClr val="1F497D"/>
              </a:solidFill>
              <a:latin typeface="微軟正黑體"/>
              <a:ea typeface="微軟正黑體"/>
              <a:cs typeface="微軟正黑體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0223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COUNT" val="65"/>
  <p:tag name="ARTICULATE_REFERENCE_ID" val="739145da-bc44-4fdd-abb2-2f3914fbacde"/>
  <p:tag name="ARTICULATE_REFERENCE_COUNT" val="0"/>
  <p:tag name="ARTICULATE_PLAYER_GLOSSARY_XML" val="&lt;?xml version=&quot;1.0&quot; encoding=&quot;utf-16&quot;?&gt;&lt;glossary xmlns:xsi=&quot;http://www.w3.org/2001/XMLSchema-instance&quot; xmlns:xsd=&quot;http://www.w3.org/2001/XMLSchema&quot;&gt;&lt;terms /&gt;&lt;/glossary&gt;"/>
  <p:tag name="TAG_BACKING_FORM_KEY" val="1836112-e:\po2015010\20吳麗卿-抗生素管理-醫檢師扮演的角色\06專案檔\po2015010_20_v0-1-0.pptx"/>
  <p:tag name="ARTICULATE_PRESENTER_VERSION" val="7"/>
  <p:tag name="ARTICULATE_USED_PAGE_ORIENTATION" val="1"/>
  <p:tag name="ARTICULATE_USED_PAGE_SIZE" val="1"/>
  <p:tag name="ARTICULATE_PROJECT_OPEN" val="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TITLE_TAG" val="抗生素管理計劃-醫檢師扮演的角色"/>
  <p:tag name="AUDIO_ID" val="300"/>
  <p:tag name="ARTICULATE_NAV_LEVEL" val="1"/>
  <p:tag name="ARTICULATE_SLIDE_PRESENTER_GUID" val="ff89c680-e4a3-4978-8f14-3ec05f68cafa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IDEO_ID" val="16e68fc1-386e-42c8-ae9c-9855b13168b8"/>
  <p:tag name="VIDEO_SOURCE_TYPE" val="local"/>
  <p:tag name="OVERRIDE_SWF" val="YES"/>
  <p:tag name="THUMBNAIL_IS_PLACEHOLDER" val="False"/>
  <p:tag name="ART_PLAYER" val="PANEL"/>
  <p:tag name="ARTICULATE_LAYER_TIMING" val="0.00"/>
  <p:tag name="SWF_MOVIE_PATH" val="01.mp4"/>
  <p:tag name="SWF_MOVIE_PATH_ORIGINAL" val="01.mp4"/>
  <p:tag name="SWF_MOVIE_PATH_SOURCE" val="E:\po2015010\20吳麗卿-抗生素管理-醫檢師扮演的角色\05影音檔\0703_to_桂如_抗生素管理-醫檢師\01.mp4"/>
  <p:tag name="VIDEO_COMPRESSED_ON_IMPORT" val="False"/>
  <p:tag name="VIDEO_COMPRESS_ON_PUBLISH" val="True"/>
  <p:tag name="VIDEO_TITLE" val="01.mp4"/>
  <p:tag name="ARTICULATE_PLAYER_SEEK" val="0"/>
  <p:tag name="VIDEO_KEY" val="c95d769c-5696-4b00-8b41-98d20c1fc879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TITLE_TAG" val="課程大綱"/>
  <p:tag name="AUDIO_ID" val="299"/>
  <p:tag name="ARTICULATE_NAV_LEVEL" val="1"/>
  <p:tag name="ARTICULATE_SLIDE_PRESENTER_GUID" val="ff89c680-e4a3-4978-8f14-3ec05f68cafa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IDEO_ID" val="fbc92c28-524d-4342-9c5d-d04511b68c05"/>
  <p:tag name="VIDEO_SOURCE_TYPE" val="local"/>
  <p:tag name="OVERRIDE_SWF" val="YES"/>
  <p:tag name="THUMBNAIL_IS_PLACEHOLDER" val="False"/>
  <p:tag name="ART_PLAYER" val="PANEL"/>
  <p:tag name="ARTICULATE_LAYER_TIMING" val="0.00"/>
  <p:tag name="SWF_MOVIE_PATH" val="02.mp4"/>
  <p:tag name="SWF_MOVIE_PATH_ORIGINAL" val="02.mp4"/>
  <p:tag name="SWF_MOVIE_PATH_SOURCE" val="E:\po2015010\20吳麗卿-抗生素管理-醫檢師扮演的角色\05影音檔\0703_to_桂如_抗生素管理-醫檢師\02.mp4"/>
  <p:tag name="VIDEO_COMPRESSED_ON_IMPORT" val="False"/>
  <p:tag name="VIDEO_COMPRESS_ON_PUBLISH" val="True"/>
  <p:tag name="VIDEO_TITLE" val="02.mp4"/>
  <p:tag name="ARTICULATE_PLAYER_SEEK" val="0"/>
  <p:tag name="VIDEO_KEY" val="c5deb6ff-8104-4f0c-9bf4-402337df4cfd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TITLE_TAG" val="1. 正確及時的微生物報告"/>
  <p:tag name="AUDIO_ID" val="334"/>
  <p:tag name="ARTICULATE_NAV_LEVEL" val="1"/>
  <p:tag name="ARTICULATE_SLIDE_PRESENTER_GUID" val="ff89c680-e4a3-4978-8f14-3ec05f68cafa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IDEO_ID" val="f7c964f3-804e-4d11-93f7-a55a85557d4a"/>
  <p:tag name="VIDEO_SOURCE_TYPE" val="local"/>
  <p:tag name="OVERRIDE_SWF" val="YES"/>
  <p:tag name="THUMBNAIL_IS_PLACEHOLDER" val="False"/>
  <p:tag name="ART_PLAYER" val="PANEL"/>
  <p:tag name="ARTICULATE_LAYER_TIMING" val="0.00"/>
  <p:tag name="SWF_MOVIE_PATH" val="03.mp4"/>
  <p:tag name="SWF_MOVIE_PATH_ORIGINAL" val="03.mp4"/>
  <p:tag name="SWF_MOVIE_PATH_SOURCE" val="E:\po2015010\20吳麗卿-抗生素管理-醫檢師扮演的角色\05影音檔\0703_to_桂如_抗生素管理-醫檢師\03.mp4"/>
  <p:tag name="VIDEO_COMPRESSED_ON_IMPORT" val="False"/>
  <p:tag name="VIDEO_COMPRESS_ON_PUBLISH" val="True"/>
  <p:tag name="VIDEO_TITLE" val="03.mp4"/>
  <p:tag name="ARTICULATE_PLAYER_SEEK" val="0"/>
  <p:tag name="VIDEO_KEY" val="34476b2f-7e1d-4d14-96e4-2e3c290f8dd7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TITLE_TAG" val="Reduce turn around time"/>
  <p:tag name="AUDIO_ID" val="322"/>
  <p:tag name="ARTICULATE_NAV_LEVEL" val="2"/>
  <p:tag name="ARTICULATE_SLIDE_PRESENTER_GUID" val="ff89c680-e4a3-4978-8f14-3ec05f68cafa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12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IDEO_ID" val="74190761-8430-469c-874d-9ae8dfd60123"/>
  <p:tag name="VIDEO_SOURCE_TYPE" val="local"/>
  <p:tag name="OVERRIDE_SWF" val="YES"/>
  <p:tag name="THUMBNAIL_IS_PLACEHOLDER" val="False"/>
  <p:tag name="ART_PLAYER" val="PANEL"/>
  <p:tag name="ARTICULATE_LAYER_TIMING" val="0.00"/>
  <p:tag name="SWF_MOVIE_PATH" val="04.mp4"/>
  <p:tag name="SWF_MOVIE_PATH_ORIGINAL" val="04.mp4"/>
  <p:tag name="SWF_MOVIE_PATH_SOURCE" val="E:\po2015010\20吳麗卿-抗生素管理-醫檢師扮演的角色\05影音檔\0703_to_桂如_抗生素管理-醫檢師\04.mp4"/>
  <p:tag name="VIDEO_COMPRESSED_ON_IMPORT" val="False"/>
  <p:tag name="VIDEO_COMPRESS_ON_PUBLISH" val="True"/>
  <p:tag name="VIDEO_TITLE" val="04.mp4"/>
  <p:tag name="ARTICULATE_PLAYER_SEEK" val="0"/>
  <p:tag name="VIDEO_KEY" val="be207ff7-cd49-4bdc-bdd2-7a5f55b8d9ad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TITLE_TAG" val="快速檢驗試劑或儀器設備縮短檢驗時間"/>
  <p:tag name="AUDIO_ID" val="320"/>
  <p:tag name="ARTICULATE_NAV_LEVEL" val="2"/>
  <p:tag name="ARTICULATE_SLIDE_PRESENTER_GUID" val="ff89c680-e4a3-4978-8f14-3ec05f68cafa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7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IDEO_ID" val="6b604ff3-d692-45e4-9d8f-7e68cc3b4668"/>
  <p:tag name="VIDEO_SOURCE_TYPE" val="local"/>
  <p:tag name="OVERRIDE_SWF" val="YES"/>
  <p:tag name="THUMBNAIL_IS_PLACEHOLDER" val="False"/>
  <p:tag name="ART_PLAYER" val="PANEL"/>
  <p:tag name="ARTICULATE_LAYER_TIMING" val="0.00"/>
  <p:tag name="SWF_MOVIE_PATH" val="05.mp4"/>
  <p:tag name="SWF_MOVIE_PATH_ORIGINAL" val="05.mp4"/>
  <p:tag name="SWF_MOVIE_PATH_SOURCE" val="E:\po2015010\20吳麗卿-抗生素管理-醫檢師扮演的角色\05影音檔\0703_to_桂如_抗生素管理-醫檢師\05.mp4"/>
  <p:tag name="VIDEO_COMPRESSED_ON_IMPORT" val="False"/>
  <p:tag name="VIDEO_COMPRESS_ON_PUBLISH" val="True"/>
  <p:tag name="VIDEO_TITLE" val="05.mp4"/>
  <p:tag name="ARTICULATE_PLAYER_SEEK" val="0"/>
  <p:tag name="VIDEO_KEY" val="54f51224-b29d-4e77-ba87-21728a22950a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269"/>
  <p:tag name="ARTICULATE_TITLE_TAG" val="MALDI-TOF之應用及流程改善"/>
  <p:tag name="ARTICULATE_NAV_LEVEL" val="2"/>
  <p:tag name="ARTICULATE_SLIDE_PRESENTER_GUID" val="ff89c680-e4a3-4978-8f14-3ec05f68cafa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IDEO_ID" val="297eab31-eb28-4002-812f-51a4d441b28a"/>
  <p:tag name="VIDEO_SOURCE_TYPE" val="local"/>
  <p:tag name="OVERRIDE_SWF" val="YES"/>
  <p:tag name="THUMBNAIL_IS_PLACEHOLDER" val="False"/>
  <p:tag name="ART_PLAYER" val="PANEL"/>
  <p:tag name="ARTICULATE_LAYER_TIMING" val="0.00"/>
  <p:tag name="SWF_MOVIE_PATH" val="06.mp4"/>
  <p:tag name="SWF_MOVIE_PATH_ORIGINAL" val="06.mp4"/>
  <p:tag name="SWF_MOVIE_PATH_SOURCE" val="E:\po2015010\20吳麗卿-抗生素管理-醫檢師扮演的角色\05影音檔\0703_to_桂如_抗生素管理-醫檢師\06.mp4"/>
  <p:tag name="VIDEO_COMPRESSED_ON_IMPORT" val="False"/>
  <p:tag name="VIDEO_COMPRESS_ON_PUBLISH" val="True"/>
  <p:tag name="VIDEO_TITLE" val="06.mp4"/>
  <p:tag name="ARTICULATE_PLAYER_SEEK" val="0"/>
  <p:tag name="VIDEO_KEY" val="1b521031-0e22-4a39-9814-100bb266d23f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21"/>
  <p:tag name="ARTICULATE_NAV_LEVEL" val="2"/>
  <p:tag name="ARTICULATE_SLIDE_PRESENTER_GUID" val="ff89c680-e4a3-4978-8f14-3ec05f68cafa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IDEO_ID" val="b995fa32-e5e3-4a7e-85fb-efea2c976975"/>
  <p:tag name="VIDEO_SOURCE_TYPE" val="local"/>
  <p:tag name="OVERRIDE_SWF" val="YES"/>
  <p:tag name="THUMBNAIL_IS_PLACEHOLDER" val="False"/>
  <p:tag name="ART_PLAYER" val="PANEL"/>
  <p:tag name="ARTICULATE_LAYER_TIMING" val="0.00"/>
  <p:tag name="SWF_MOVIE_PATH" val="07.mp4"/>
  <p:tag name="SWF_MOVIE_PATH_ORIGINAL" val="07.mp4"/>
  <p:tag name="SWF_MOVIE_PATH_SOURCE" val="E:\po2015010\20吳麗卿-抗生素管理-醫檢師扮演的角色\05影音檔\0703_to_桂如_抗生素管理-醫檢師\07.mp4"/>
  <p:tag name="VIDEO_COMPRESSED_ON_IMPORT" val="False"/>
  <p:tag name="VIDEO_COMPRESS_ON_PUBLISH" val="True"/>
  <p:tag name="VIDEO_TITLE" val="07.mp4"/>
  <p:tag name="ARTICULATE_PLAYER_SEEK" val="0"/>
  <p:tag name="VIDEO_KEY" val="cdebe940-c931-48e4-820b-c8bd9f60138b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TITLE_TAG" val="導入MALDI-TOF MS"/>
  <p:tag name="AUDIO_ID" val="262"/>
  <p:tag name="ARTICULATE_NAV_LEVEL" val="2"/>
  <p:tag name="ARTICULATE_SLIDE_PRESENTER_GUID" val="ff89c680-e4a3-4978-8f14-3ec05f68cafa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6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IDEO_ID" val="a61afbf3-8e3a-45e8-b0cf-2df5483bcdcc"/>
  <p:tag name="VIDEO_SOURCE_TYPE" val="local"/>
  <p:tag name="OVERRIDE_SWF" val="YES"/>
  <p:tag name="THUMBNAIL_IS_PLACEHOLDER" val="False"/>
  <p:tag name="ART_PLAYER" val="PANEL"/>
  <p:tag name="ARTICULATE_LAYER_TIMING" val="0.00"/>
  <p:tag name="SWF_MOVIE_PATH" val="08.mp4"/>
  <p:tag name="SWF_MOVIE_PATH_ORIGINAL" val="08.mp4"/>
  <p:tag name="SWF_MOVIE_PATH_SOURCE" val="E:\po2015010\20吳麗卿-抗生素管理-醫檢師扮演的角色\05影音檔\0703_to_桂如_抗生素管理-醫檢師\08.mp4"/>
  <p:tag name="VIDEO_COMPRESSED_ON_IMPORT" val="False"/>
  <p:tag name="VIDEO_COMPRESS_ON_PUBLISH" val="True"/>
  <p:tag name="VIDEO_TITLE" val="08.mp4"/>
  <p:tag name="ARTICULATE_PLAYER_SEEK" val="0"/>
  <p:tag name="VIDEO_KEY" val="8a317421-6524-4d69-9d4b-ebcc9f11ea96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274"/>
  <p:tag name="ARTICULATE_NAV_LEVEL" val="2"/>
  <p:tag name="ARTICULATE_SLIDE_PRESENTER_GUID" val="ff89c680-e4a3-4978-8f14-3ec05f68cafa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7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IDEO_ID" val="c5cdd87b-f21b-4824-b041-499b552929ed"/>
  <p:tag name="VIDEO_SOURCE_TYPE" val="local"/>
  <p:tag name="OVERRIDE_SWF" val="YES"/>
  <p:tag name="THUMBNAIL_IS_PLACEHOLDER" val="False"/>
  <p:tag name="ART_PLAYER" val="PANEL"/>
  <p:tag name="ARTICULATE_LAYER_TIMING" val="0.00"/>
  <p:tag name="SWF_MOVIE_PATH" val="09.mp4"/>
  <p:tag name="SWF_MOVIE_PATH_ORIGINAL" val="09.mp4"/>
  <p:tag name="SWF_MOVIE_PATH_SOURCE" val="E:\po2015010\20吳麗卿-抗生素管理-醫檢師扮演的角色\05影音檔\0703_to_桂如_抗生素管理-醫檢師\09.mp4"/>
  <p:tag name="VIDEO_COMPRESSED_ON_IMPORT" val="False"/>
  <p:tag name="VIDEO_COMPRESS_ON_PUBLISH" val="True"/>
  <p:tag name="VIDEO_TITLE" val="09.mp4"/>
  <p:tag name="ARTICULATE_PLAYER_SEEK" val="0"/>
  <p:tag name="VIDEO_KEY" val="8ca4ba64-3384-4360-8017-c17ad08ea975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273"/>
  <p:tag name="ARTICULATE_TITLE_TAG" val="平均鑑定完成時間分析"/>
  <p:tag name="ARTICULATE_NAV_LEVEL" val="2"/>
  <p:tag name="ARTICULATE_SLIDE_PRESENTER_GUID" val="ff89c680-e4a3-4978-8f14-3ec05f68cafa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IDEO_ID" val="f6933276-0cf3-4092-92fb-b2d7dc8dca25"/>
  <p:tag name="VIDEO_SOURCE_TYPE" val="local"/>
  <p:tag name="OVERRIDE_SWF" val="YES"/>
  <p:tag name="THUMBNAIL_IS_PLACEHOLDER" val="False"/>
  <p:tag name="ART_PLAYER" val="PANEL"/>
  <p:tag name="ARTICULATE_LAYER_TIMING" val="0.00"/>
  <p:tag name="SWF_MOVIE_PATH" val="10.mp4"/>
  <p:tag name="SWF_MOVIE_PATH_ORIGINAL" val="10.mp4"/>
  <p:tag name="SWF_MOVIE_PATH_SOURCE" val="E:\po2015010\20吳麗卿-抗生素管理-醫檢師扮演的角色\05影音檔\0703_to_桂如_抗生素管理-醫檢師\10.mp4"/>
  <p:tag name="VIDEO_COMPRESSED_ON_IMPORT" val="False"/>
  <p:tag name="VIDEO_COMPRESS_ON_PUBLISH" val="True"/>
  <p:tag name="VIDEO_TITLE" val="10.mp4"/>
  <p:tag name="ARTICULATE_PLAYER_SEEK" val="0"/>
  <p:tag name="VIDEO_KEY" val="d811a65f-78cc-462f-8e7d-21968ba58c67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298"/>
  <p:tag name="ARTICULATE_TITLE_TAG" val="血液培養品質管理實務經驗"/>
  <p:tag name="ARTICULATE_NAV_LEVEL" val="2"/>
  <p:tag name="ARTICULATE_SLIDE_PRESENTER_GUID" val="ff89c680-e4a3-4978-8f14-3ec05f68cafa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7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IDEO_ID" val="5d4d3a6b-0f95-4a84-9fbf-700573c2bc31"/>
  <p:tag name="VIDEO_SOURCE_TYPE" val="local"/>
  <p:tag name="OVERRIDE_SWF" val="YES"/>
  <p:tag name="THUMBNAIL_IS_PLACEHOLDER" val="False"/>
  <p:tag name="ART_PLAYER" val="PANEL"/>
  <p:tag name="ARTICULATE_LAYER_TIMING" val="0.00"/>
  <p:tag name="SWF_MOVIE_PATH" val="11.mp4"/>
  <p:tag name="SWF_MOVIE_PATH_ORIGINAL" val="11.mp4"/>
  <p:tag name="SWF_MOVIE_PATH_SOURCE" val="E:\po2015010\20吳麗卿-抗生素管理-醫檢師扮演的角色\05影音檔\0703_to_桂如_抗生素管理-醫檢師\11.mp4"/>
  <p:tag name="VIDEO_COMPRESSED_ON_IMPORT" val="False"/>
  <p:tag name="VIDEO_COMPRESS_ON_PUBLISH" val="True"/>
  <p:tag name="VIDEO_TITLE" val="11.mp4"/>
  <p:tag name="ARTICULATE_PLAYER_SEEK" val="0"/>
  <p:tag name="VIDEO_KEY" val="10754ced-a197-4676-8029-ad4a7b88c2a9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55"/>
  <p:tag name="ARTICULATE_TITLE_TAG" val="血液培養污染率"/>
  <p:tag name="ARTICULATE_NAV_LEVEL" val="2"/>
  <p:tag name="ARTICULATE_SLIDE_PRESENTER_GUID" val="ff89c680-e4a3-4978-8f14-3ec05f68cafa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4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IDEO_ID" val="ec8765fb-2feb-4ac4-937e-15ad12142781"/>
  <p:tag name="VIDEO_SOURCE_TYPE" val="local"/>
  <p:tag name="OVERRIDE_SWF" val="YES"/>
  <p:tag name="THUMBNAIL_IS_PLACEHOLDER" val="False"/>
  <p:tag name="ART_PLAYER" val="PANEL"/>
  <p:tag name="ARTICULATE_LAYER_TIMING" val="0.00"/>
  <p:tag name="SWF_MOVIE_PATH" val="12.mp4"/>
  <p:tag name="SWF_MOVIE_PATH_ORIGINAL" val="12.mp4"/>
  <p:tag name="SWF_MOVIE_PATH_SOURCE" val="E:\po2015010\20吳麗卿-抗生素管理-醫檢師扮演的角色\05影音檔\0703_to_桂如_抗生素管理-醫檢師\12.mp4"/>
  <p:tag name="VIDEO_COMPRESSED_ON_IMPORT" val="False"/>
  <p:tag name="VIDEO_COMPRESS_ON_PUBLISH" val="True"/>
  <p:tag name="VIDEO_TITLE" val="12.mp4"/>
  <p:tag name="ARTICULATE_PLAYER_SEEK" val="0"/>
  <p:tag name="VIDEO_KEY" val="1b362b3a-7de4-4eb5-8602-e0a41d8c2c4f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UPLICATEID" val="547792ced2ce48fa93c209f981a7f64c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277"/>
  <p:tag name="ARTICULATE_NAV_LEVEL" val="2"/>
  <p:tag name="ARTICULATE_SLIDE_PRESENTER_GUID" val="ff89c680-e4a3-4978-8f14-3ec05f68cafa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6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IDEO_ID" val="ce748955-2c22-41f8-bdb8-728c055a4243"/>
  <p:tag name="VIDEO_SOURCE_TYPE" val="local"/>
  <p:tag name="OVERRIDE_SWF" val="YES"/>
  <p:tag name="THUMBNAIL_IS_PLACEHOLDER" val="False"/>
  <p:tag name="ART_PLAYER" val="PANEL"/>
  <p:tag name="ARTICULATE_LAYER_TIMING" val="0.00"/>
  <p:tag name="SWF_MOVIE_PATH" val="13.mp4"/>
  <p:tag name="SWF_MOVIE_PATH_ORIGINAL" val="13.mp4"/>
  <p:tag name="SWF_MOVIE_PATH_SOURCE" val="E:\po2015010\20吳麗卿-抗生素管理-醫檢師扮演的角色\05影音檔\0703_to_桂如_抗生素管理-醫檢師\13.mp4"/>
  <p:tag name="VIDEO_COMPRESSED_ON_IMPORT" val="False"/>
  <p:tag name="VIDEO_COMPRESS_ON_PUBLISH" val="True"/>
  <p:tag name="VIDEO_TITLE" val="13.mp4"/>
  <p:tag name="ARTICULATE_PLAYER_SEEK" val="0"/>
  <p:tag name="VIDEO_KEY" val="9bd98c95-05db-43b2-a646-6880f4caca9e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275"/>
  <p:tag name="ARTICULATE_TITLE_TAG" val="Update on Detection of Bacteremia and Fungemia"/>
  <p:tag name="ARTICULATE_NAV_LEVEL" val="2"/>
  <p:tag name="ARTICULATE_SLIDE_PRESENTER_GUID" val="ff89c680-e4a3-4978-8f14-3ec05f68cafa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7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IDEO_ID" val="0875ed1a-3cdf-464a-aafb-c0907462f63a"/>
  <p:tag name="VIDEO_SOURCE_TYPE" val="local"/>
  <p:tag name="OVERRIDE_SWF" val="YES"/>
  <p:tag name="THUMBNAIL_IS_PLACEHOLDER" val="False"/>
  <p:tag name="ART_PLAYER" val="PANEL"/>
  <p:tag name="ARTICULATE_LAYER_TIMING" val="0.00"/>
  <p:tag name="SWF_MOVIE_PATH" val="14.mp4"/>
  <p:tag name="SWF_MOVIE_PATH_ORIGINAL" val="14.mp4"/>
  <p:tag name="SWF_MOVIE_PATH_SOURCE" val="E:\po2015010\20吳麗卿-抗生素管理-醫檢師扮演的角色\05影音檔\0703_to_桂如_抗生素管理-醫檢師\14.mp4"/>
  <p:tag name="VIDEO_COMPRESSED_ON_IMPORT" val="False"/>
  <p:tag name="VIDEO_COMPRESS_ON_PUBLISH" val="True"/>
  <p:tag name="VIDEO_TITLE" val="14.mp4"/>
  <p:tag name="ARTICULATE_PLAYER_SEEK" val="0"/>
  <p:tag name="VIDEO_KEY" val="d327087d-5d01-418e-bd86-0df8fd960767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53"/>
  <p:tag name="ARTICULATE_TITLE_TAG" val="血液培養瓶更改為塑膠血瓶"/>
  <p:tag name="ARTICULATE_NAV_LEVEL" val="2"/>
  <p:tag name="ARTICULATE_SLIDE_PRESENTER_GUID" val="ff89c680-e4a3-4978-8f14-3ec05f68cafa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7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IDEO_ID" val="7b4a10a2-7314-4bae-a78b-db89ca0dd39b"/>
  <p:tag name="VIDEO_SOURCE_TYPE" val="local"/>
  <p:tag name="OVERRIDE_SWF" val="YES"/>
  <p:tag name="THUMBNAIL_IS_PLACEHOLDER" val="False"/>
  <p:tag name="ART_PLAYER" val="PANEL"/>
  <p:tag name="ARTICULATE_LAYER_TIMING" val="0.00"/>
  <p:tag name="SWF_MOVIE_PATH" val="15.mp4"/>
  <p:tag name="SWF_MOVIE_PATH_ORIGINAL" val="15.mp4"/>
  <p:tag name="SWF_MOVIE_PATH_SOURCE" val="E:\po2015010\20吳麗卿-抗生素管理-醫檢師扮演的角色\05影音檔\0703_to_桂如_抗生素管理-醫檢師\15.mp4"/>
  <p:tag name="VIDEO_COMPRESSED_ON_IMPORT" val="False"/>
  <p:tag name="VIDEO_COMPRESS_ON_PUBLISH" val="True"/>
  <p:tag name="VIDEO_TITLE" val="15.mp4"/>
  <p:tag name="ARTICULATE_PLAYER_SEEK" val="0"/>
  <p:tag name="VIDEO_KEY" val="c2299d23-bfcd-4a1b-b18a-8bdcecf2bbb1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276"/>
  <p:tag name="ARTICULATE_TITLE_TAG" val="Evaluation of the blood volume effect on the diagnosis of bacteremia in automated blood culture systems"/>
  <p:tag name="ARTICULATE_NAV_LEVEL" val="2"/>
  <p:tag name="ARTICULATE_SLIDE_PRESENTER_GUID" val="ff89c680-e4a3-4978-8f14-3ec05f68cafa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7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IDEO_ID" val="019a050e-a055-4f52-99f1-010e804aac79"/>
  <p:tag name="VIDEO_SOURCE_TYPE" val="local"/>
  <p:tag name="OVERRIDE_SWF" val="YES"/>
  <p:tag name="THUMBNAIL_IS_PLACEHOLDER" val="False"/>
  <p:tag name="ART_PLAYER" val="PANEL"/>
  <p:tag name="ARTICULATE_LAYER_TIMING" val="0.00"/>
  <p:tag name="SWF_MOVIE_PATH" val="16.mp4"/>
  <p:tag name="SWF_MOVIE_PATH_ORIGINAL" val="16.mp4"/>
  <p:tag name="SWF_MOVIE_PATH_SOURCE" val="E:\po2015010\20吳麗卿-抗生素管理-醫檢師扮演的角色\05影音檔\0703_to_桂如_抗生素管理-醫檢師\16.mp4"/>
  <p:tag name="VIDEO_COMPRESSED_ON_IMPORT" val="False"/>
  <p:tag name="VIDEO_COMPRESS_ON_PUBLISH" val="True"/>
  <p:tag name="VIDEO_TITLE" val="16.mp4"/>
  <p:tag name="ARTICULATE_PLAYER_SEEK" val="0"/>
  <p:tag name="VIDEO_KEY" val="748abee3-63d6-4d7c-b34a-9410310e0e4e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290"/>
  <p:tag name="ARTICULATE_TITLE_TAG" val="Blood culture  instructions Video"/>
  <p:tag name="ARTICULATE_NAV_LEVEL" val="2"/>
  <p:tag name="ARTICULATE_SLIDE_PRESENTER_GUID" val="ff89c680-e4a3-4978-8f14-3ec05f68cafa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7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IDEO_ID" val="66f14511-6180-489d-b2f3-725b06f0c14f"/>
  <p:tag name="VIDEO_SOURCE_TYPE" val="local"/>
  <p:tag name="OVERRIDE_SWF" val="YES"/>
  <p:tag name="THUMBNAIL_IS_PLACEHOLDER" val="False"/>
  <p:tag name="ART_PLAYER" val="PANEL"/>
  <p:tag name="ARTICULATE_LAYER_TIMING" val="0.00"/>
  <p:tag name="SWF_MOVIE_PATH" val="17.mp4"/>
  <p:tag name="SWF_MOVIE_PATH_ORIGINAL" val="17.mp4"/>
  <p:tag name="SWF_MOVIE_PATH_SOURCE" val="E:\po2015010\20吳麗卿-抗生素管理-醫檢師扮演的角色\05影音檔\0703_to_桂如_抗生素管理-醫檢師\17.mp4"/>
  <p:tag name="VIDEO_COMPRESSED_ON_IMPORT" val="False"/>
  <p:tag name="VIDEO_COMPRESS_ON_PUBLISH" val="True"/>
  <p:tag name="VIDEO_TITLE" val="17.mp4"/>
  <p:tag name="ARTICULATE_PLAYER_SEEK" val="0"/>
  <p:tag name="VIDEO_KEY" val="7e78a0d2-6cbc-488e-9200-ee3bb8f94fed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279"/>
  <p:tag name="ARTICULATE_NAV_LEVEL" val="2"/>
  <p:tag name="ARTICULATE_SLIDE_PRESENTER_GUID" val="ff89c680-e4a3-4978-8f14-3ec05f68cafa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6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IDEO_ID" val="a89a63a7-ea56-4ded-ab87-a9bf8ae68a99"/>
  <p:tag name="VIDEO_SOURCE_TYPE" val="local"/>
  <p:tag name="OVERRIDE_SWF" val="YES"/>
  <p:tag name="THUMBNAIL_IS_PLACEHOLDER" val="False"/>
  <p:tag name="ART_PLAYER" val="PANEL"/>
  <p:tag name="ARTICULATE_LAYER_TIMING" val="0.00"/>
  <p:tag name="SWF_MOVIE_PATH" val="18.mp4"/>
  <p:tag name="SWF_MOVIE_PATH_ORIGINAL" val="18.mp4"/>
  <p:tag name="SWF_MOVIE_PATH_SOURCE" val="E:\po2015010\20吳麗卿-抗生素管理-醫檢師扮演的角色\05影音檔\0703_to_桂如_抗生素管理-醫檢師\18.mp4"/>
  <p:tag name="VIDEO_COMPRESSED_ON_IMPORT" val="False"/>
  <p:tag name="VIDEO_COMPRESS_ON_PUBLISH" val="True"/>
  <p:tag name="VIDEO_TITLE" val="18.mp4"/>
  <p:tag name="ARTICULATE_PLAYER_SEEK" val="0"/>
  <p:tag name="VIDEO_KEY" val="832ed972-7d06-45b0-9840-386ebbb0e955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281"/>
  <p:tag name="ARTICULATE_NAV_LEVEL" val="2"/>
  <p:tag name="ARTICULATE_SLIDE_PRESENTER_GUID" val="ff89c680-e4a3-4978-8f14-3ec05f68cafa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7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IDEO_ID" val="3b5f2b2e-0e65-4fc0-bb3c-1e47d5c7250d"/>
  <p:tag name="VIDEO_SOURCE_TYPE" val="local"/>
  <p:tag name="OVERRIDE_SWF" val="YES"/>
  <p:tag name="THUMBNAIL_IS_PLACEHOLDER" val="False"/>
  <p:tag name="ART_PLAYER" val="PANEL"/>
  <p:tag name="ARTICULATE_LAYER_TIMING" val="0.00"/>
  <p:tag name="SWF_MOVIE_PATH" val="19.mp4"/>
  <p:tag name="SWF_MOVIE_PATH_ORIGINAL" val="19.mp4"/>
  <p:tag name="SWF_MOVIE_PATH_SOURCE" val="E:\po2015010\20吳麗卿-抗生素管理-醫檢師扮演的角色\05影音檔\0703_to_桂如_抗生素管理-醫檢師\19.mp4"/>
  <p:tag name="VIDEO_COMPRESSED_ON_IMPORT" val="False"/>
  <p:tag name="VIDEO_COMPRESS_ON_PUBLISH" val="True"/>
  <p:tag name="VIDEO_TITLE" val="19.mp4"/>
  <p:tag name="ARTICULATE_PLAYER_SEEK" val="0"/>
  <p:tag name="VIDEO_KEY" val="74d5f385-d66f-4db2-828c-f68520167a8f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UPLICATEID" val="e55007f8b185454586d97e23f09d690a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UPLICATEID" val="c1ae02cbe0f34ff5852941ce40c0ef12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UPLICATEID" val="ef7eea08a43e4f3080c7b5ab3131ca93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287"/>
  <p:tag name="ARTICULATE_NAV_LEVEL" val="2"/>
  <p:tag name="ARTICULATE_SLIDE_PRESENTER_GUID" val="ff89c680-e4a3-4978-8f14-3ec05f68cafa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6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IDEO_ID" val="d3fc15a3-9fc4-466b-8ecf-f9ef0a023418"/>
  <p:tag name="VIDEO_SOURCE_TYPE" val="local"/>
  <p:tag name="OVERRIDE_SWF" val="YES"/>
  <p:tag name="THUMBNAIL_IS_PLACEHOLDER" val="False"/>
  <p:tag name="ART_PLAYER" val="PANEL"/>
  <p:tag name="ARTICULATE_LAYER_TIMING" val="0.00"/>
  <p:tag name="SWF_MOVIE_PATH" val="20.mp4"/>
  <p:tag name="SWF_MOVIE_PATH_ORIGINAL" val="20.mp4"/>
  <p:tag name="SWF_MOVIE_PATH_SOURCE" val="E:\po2015010\20吳麗卿-抗生素管理-醫檢師扮演的角色\05影音檔\0703_to_桂如_抗生素管理-醫檢師\20.mp4"/>
  <p:tag name="VIDEO_COMPRESSED_ON_IMPORT" val="False"/>
  <p:tag name="VIDEO_COMPRESS_ON_PUBLISH" val="True"/>
  <p:tag name="VIDEO_TITLE" val="20.mp4"/>
  <p:tag name="ARTICULATE_PLAYER_SEEK" val="0"/>
  <p:tag name="VIDEO_KEY" val="7a1fe061-9bc5-4a8b-8436-9b82924248fa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24"/>
  <p:tag name="ARTICULATE_TITLE_TAG" val="回饋護理部污染率異常指標"/>
  <p:tag name="ARTICULATE_NAV_LEVEL" val="2"/>
  <p:tag name="ARTICULATE_SLIDE_PRESENTER_GUID" val="ff89c680-e4a3-4978-8f14-3ec05f68cafa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7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IDEO_ID" val="9a628bf8-f01c-4e30-8515-cf5db3bc9b1b"/>
  <p:tag name="VIDEO_SOURCE_TYPE" val="local"/>
  <p:tag name="OVERRIDE_SWF" val="YES"/>
  <p:tag name="THUMBNAIL_IS_PLACEHOLDER" val="False"/>
  <p:tag name="ART_PLAYER" val="PANEL"/>
  <p:tag name="ARTICULATE_LAYER_TIMING" val="0.00"/>
  <p:tag name="SWF_MOVIE_PATH" val="21.mp4"/>
  <p:tag name="SWF_MOVIE_PATH_ORIGINAL" val="21.mp4"/>
  <p:tag name="SWF_MOVIE_PATH_SOURCE" val="E:\po2015010\20吳麗卿-抗生素管理-醫檢師扮演的角色\05影音檔\0703_to_桂如_抗生素管理-醫檢師\21.mp4"/>
  <p:tag name="VIDEO_COMPRESSED_ON_IMPORT" val="False"/>
  <p:tag name="VIDEO_COMPRESS_ON_PUBLISH" val="True"/>
  <p:tag name="VIDEO_TITLE" val="21.mp4"/>
  <p:tag name="ARTICULATE_PLAYER_SEEK" val="0"/>
  <p:tag name="VIDEO_KEY" val="cb668d99-2a85-4deb-9bd2-3652b4da6c02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286"/>
  <p:tag name="ARTICULATE_TITLE_TAG" val="Pre-analysis: Specimen Quality"/>
  <p:tag name="ARTICULATE_NAV_LEVEL" val="2"/>
  <p:tag name="ARTICULATE_SLIDE_PRESENTER_GUID" val="ff89c680-e4a3-4978-8f14-3ec05f68cafa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HILD_ITEM_TEXT2" val="Plan"/>
  <p:tag name="CHILD_ITEM_TEXT3" val="Do"/>
  <p:tag name="CHILD_ITEM_TEXT4" val="Check"/>
  <p:tag name="CHILD_ITEM_TEXT5" val="Action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IDEO_ID" val="49b2d400-8dde-421e-8182-fc84b1dcd4ca"/>
  <p:tag name="VIDEO_SOURCE_TYPE" val="local"/>
  <p:tag name="OVERRIDE_SWF" val="YES"/>
  <p:tag name="THUMBNAIL_IS_PLACEHOLDER" val="False"/>
  <p:tag name="ART_PLAYER" val="PANEL"/>
  <p:tag name="ARTICULATE_LAYER_TIMING" val="0.00"/>
  <p:tag name="SWF_MOVIE_PATH" val="22.mp4"/>
  <p:tag name="SWF_MOVIE_PATH_ORIGINAL" val="22.mp4"/>
  <p:tag name="SWF_MOVIE_PATH_SOURCE" val="E:\po2015010\20吳麗卿-抗生素管理-醫檢師扮演的角色\05影音檔\0703_to_桂如_抗生素管理-醫檢師\22.mp4"/>
  <p:tag name="VIDEO_COMPRESSED_ON_IMPORT" val="False"/>
  <p:tag name="VIDEO_COMPRESS_ON_PUBLISH" val="True"/>
  <p:tag name="VIDEO_TITLE" val="22.mp4"/>
  <p:tag name="ARTICULATE_PLAYER_SEEK" val="0"/>
  <p:tag name="VIDEO_KEY" val="658453ed-1b20-45de-a5a2-a66cc60493ef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291"/>
  <p:tag name="ARTICULATE_TITLE_TAG" val="血量增加趨勢圖"/>
  <p:tag name="ARTICULATE_NAV_LEVEL" val="2"/>
  <p:tag name="ARTICULATE_SLIDE_PRESENTER_GUID" val="ff89c680-e4a3-4978-8f14-3ec05f68cafa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7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IDEO_ID" val="57526bd5-70d6-4dae-9e6b-918eb150c7cc"/>
  <p:tag name="VIDEO_SOURCE_TYPE" val="local"/>
  <p:tag name="OVERRIDE_SWF" val="YES"/>
  <p:tag name="THUMBNAIL_IS_PLACEHOLDER" val="False"/>
  <p:tag name="ART_PLAYER" val="PANEL"/>
  <p:tag name="ARTICULATE_LAYER_TIMING" val="0.00"/>
  <p:tag name="SWF_MOVIE_PATH" val="23.mp4"/>
  <p:tag name="SWF_MOVIE_PATH_ORIGINAL" val="23.mp4"/>
  <p:tag name="SWF_MOVIE_PATH_SOURCE" val="E:\po2015010\20吳麗卿-抗生素管理-醫檢師扮演的角色\05影音檔\0703_to_桂如_抗生素管理-醫檢師\23.mp4"/>
  <p:tag name="VIDEO_COMPRESSED_ON_IMPORT" val="False"/>
  <p:tag name="VIDEO_COMPRESS_ON_PUBLISH" val="True"/>
  <p:tag name="VIDEO_TITLE" val="23.mp4"/>
  <p:tag name="ARTICULATE_PLAYER_SEEK" val="0"/>
  <p:tag name="VIDEO_KEY" val="de310f1e-e803-41ad-bbb7-00000003d176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UPLICATEID" val="5dd621e6d36a4eed82296449d841ee84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293"/>
  <p:tag name="ARTICULATE_TITLE_TAG" val="血量分佈"/>
  <p:tag name="ARTICULATE_NAV_LEVEL" val="2"/>
  <p:tag name="ARTICULATE_SLIDE_PRESENTER_GUID" val="ff89c680-e4a3-4978-8f14-3ec05f68cafa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7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IDEO_ID" val="30919e40-4888-42c7-9bbf-2da91f105622"/>
  <p:tag name="VIDEO_SOURCE_TYPE" val="local"/>
  <p:tag name="OVERRIDE_SWF" val="YES"/>
  <p:tag name="THUMBNAIL_IS_PLACEHOLDER" val="False"/>
  <p:tag name="ART_PLAYER" val="PANEL"/>
  <p:tag name="ARTICULATE_LAYER_TIMING" val="0.00"/>
  <p:tag name="SWF_MOVIE_PATH" val="24.mp4"/>
  <p:tag name="SWF_MOVIE_PATH_ORIGINAL" val="24.mp4"/>
  <p:tag name="SWF_MOVIE_PATH_SOURCE" val="E:\po2015010\20吳麗卿-抗生素管理-醫檢師扮演的角色\05影音檔\0703_to_桂如_抗生素管理-醫檢師\24.mp4"/>
  <p:tag name="VIDEO_COMPRESSED_ON_IMPORT" val="False"/>
  <p:tag name="VIDEO_COMPRESS_ON_PUBLISH" val="True"/>
  <p:tag name="VIDEO_TITLE" val="24.mp4"/>
  <p:tag name="ARTICULATE_PLAYER_SEEK" val="0"/>
  <p:tag name="VIDEO_KEY" val="72c60465-b56b-4866-8277-3b376c3169f6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UPLICATEID" val="1127e9aa24754303935fafcca3324d3a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UPLICATEID" val="a6f325a1c9384493ad39ec58918fec4e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UPLICATEID" val="f9cd65f1836c4d67aeedcb364d9955ae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UPLICATEID" val="4b81c553dd0b44349f09ff42a4441a04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294"/>
  <p:tag name="ARTICULATE_TITLE_TAG" val="血液培養陽性時間"/>
  <p:tag name="ARTICULATE_NAV_LEVEL" val="2"/>
  <p:tag name="ARTICULATE_SLIDE_PRESENTER_GUID" val="ff89c680-e4a3-4978-8f14-3ec05f68cafa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7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IDEO_ID" val="15676907-c440-4d89-bb9e-4c5c57e1ddd8"/>
  <p:tag name="VIDEO_SOURCE_TYPE" val="local"/>
  <p:tag name="OVERRIDE_SWF" val="YES"/>
  <p:tag name="THUMBNAIL_IS_PLACEHOLDER" val="False"/>
  <p:tag name="ART_PLAYER" val="PANEL"/>
  <p:tag name="ARTICULATE_LAYER_TIMING" val="0.00"/>
  <p:tag name="SWF_MOVIE_PATH" val="25.mp4"/>
  <p:tag name="SWF_MOVIE_PATH_ORIGINAL" val="25.mp4"/>
  <p:tag name="SWF_MOVIE_PATH_SOURCE" val="E:\po2015010\20吳麗卿-抗生素管理-醫檢師扮演的角色\05影音檔\0703_to_桂如_抗生素管理-醫檢師\25.mp4"/>
  <p:tag name="VIDEO_COMPRESSED_ON_IMPORT" val="False"/>
  <p:tag name="VIDEO_COMPRESS_ON_PUBLISH" val="True"/>
  <p:tag name="VIDEO_TITLE" val="25.mp4"/>
  <p:tag name="ARTICULATE_PLAYER_SEEK" val="0"/>
  <p:tag name="VIDEO_KEY" val="476aeb3e-911b-4b3f-87cb-cdada5cebdcd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295"/>
  <p:tag name="ARTICULATE_NAV_LEVEL" val="2"/>
  <p:tag name="ARTICULATE_SLIDE_PRESENTER_GUID" val="ff89c680-e4a3-4978-8f14-3ec05f68cafa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6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VIDEO_ID" val="a3abb993-c2bf-4b02-a05c-1a31f087be93"/>
  <p:tag name="VIDEO_SOURCE_TYPE" val="local"/>
  <p:tag name="OVERRIDE_SWF" val="YES"/>
  <p:tag name="THUMBNAIL_IS_PLACEHOLDER" val="False"/>
  <p:tag name="ART_PLAYER" val="PANEL"/>
  <p:tag name="ARTICULATE_LAYER_TIMING" val="0.00"/>
  <p:tag name="SWF_MOVIE_PATH" val="26.mp4"/>
  <p:tag name="SWF_MOVIE_PATH_ORIGINAL" val="26.mp4"/>
  <p:tag name="SWF_MOVIE_PATH_SOURCE" val="E:\po2015010\20吳麗卿-抗生素管理-醫檢師扮演的角色\05影音檔\0703_to_桂如_抗生素管理-醫檢師\26.mp4"/>
  <p:tag name="VIDEO_COMPRESSED_ON_IMPORT" val="False"/>
  <p:tag name="VIDEO_COMPRESS_ON_PUBLISH" val="True"/>
  <p:tag name="VIDEO_TITLE" val="26.mp4"/>
  <p:tag name="ARTICULATE_PLAYER_SEEK" val="0"/>
  <p:tag name="VIDEO_KEY" val="cd27f57a-fad9-417f-92d8-c051ac7f490d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UPLICATEID" val="6c2a581059f745219ef091f574e67f9c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26"/>
  <p:tag name="ARTICULATE_NAV_LEVEL" val="2"/>
  <p:tag name="ARTICULATE_SLIDE_PRESENTER_GUID" val="ff89c680-e4a3-4978-8f14-3ec05f68cafa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4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UPLICATEID" val="70cbd0dc89c34d2591a16f7579a35d4a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46"/>
  <p:tag name="ARTICULATE_TITLE_TAG" val="檢驗前的品質監測"/>
  <p:tag name="ARTICULATE_NAV_LEVEL" val="2"/>
  <p:tag name="ARTICULATE_SLIDE_PRESENTER_GUID" val="ff89c680-e4a3-4978-8f14-3ec05f68cafa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6"/>
  <p:tag name="ARTICULATE_SLIDE_THUMBNAIL_REFRESH" val="1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HILD_ITEM_TEXT1" val="檢體採檢及收件時間紀錄"/>
  <p:tag name="CHILD_ITEM_TEXT2" val="定期抽查"/>
  <p:tag name="CHILD_ITEM_TEXT3" val="縮短檢體運送時間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01"/>
  <p:tag name="ARTICULATE_NAV_LEVEL" val="2"/>
  <p:tag name="ARTICULATE_SLIDE_PRESENTER_GUID" val="ff89c680-e4a3-4978-8f14-3ec05f68cafa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UPLICATEID" val="e55e3cbf962345a294eb067e05a59ffe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UPLICATEID" val="c4683c9b521341d3a8758ebee3a05a17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UPLICATEID" val="5b28dd6b261341eb9e7429f2c9a5724d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UPLICATEID" val="249c502884e149b39d26b4a95e32e361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UPLICATEID" val="48746331a2474746885dfdd842163e70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UPLICATEID" val="30c1adf679e447efb4c8009a8b2dd641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UPLICATEID" val="375baf8c0fc24c7485a99a324aa2de8b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UPLICATEID" val="0ece9267f61949da82a0ab03112b2b80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UPLICATEID" val="8ffbac4a31874af3ac0aefb565987501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UPLICATEID" val="585dc76d9a45466cb17cff3b9460010f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UPLICATEID" val="ffeee7a0f36245c18f7f6d3fec41d8a3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UPLICATEID" val="8e3af95fa66d417aa6b978edf1c449f4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UPLICATEID" val="51a55f33e1d74807a9d3a8602236df68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UPLICATEID" val="08e0293359094a8581fda1705f03c5bd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UPLICATEID" val="907df5818dd04a0a963bc6131b39ea2e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UPLICATEID" val="ba8aaee56d394f369782b3b2735069d8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UPLICATEID" val="c21e9544428c49adbde6363f867e41c4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UPLICATEID" val="4a75c6884e6449eca205d2a14bd8fb34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UPLICATEID" val="a192be4e0de449ea8555c9176a524b77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UPLICATEID" val="2f6bfd1bf608425fa4fa992c1c56e510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UPLICATEID" val="da174ab61b714dee9e84aa3b62cb9541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UPLICATEID" val="46b47e4786e548f8821050ee6026508b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UPLICATEID" val="4828ee8485af4bcf935099e9340b6eaf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UPLICATEID" val="9e39c68c253947f3b9bc7b7a91782f4f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UPLICATEID" val="241a40669c284a468daaa90a95a5d047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UPLICATEID" val="22e64f7095cb48e0bb6ff3c1b8c8ea21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UPLICATEID" val="c3d43eddefa2480884bd294e3b890463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UPLICATEID" val="112832cf265d4875adb5dd813a89eade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UPLICATEID" val="13093f8d11154083b10564e1a2c2fde1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UPLICATEID" val="05b52f7c406e468183e26904b70da576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02"/>
  <p:tag name="ARTICULATE_TITLE_TAG" val="建立檢驗程序設有9個檢體資訊流狀態"/>
  <p:tag name="ARTICULATE_NAV_LEVEL" val="2"/>
  <p:tag name="ARTICULATE_SLIDE_PRESENTER_GUID" val="ff89c680-e4a3-4978-8f14-3ec05f68cafa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HILD_ITEM_TEXT1" val="狀態定義"/>
  <p:tag name="CHILD_ITEM_TEXT2" val="狀態名稱"/>
  <p:tag name="CHILD_ITEM_TEXT3" val="已完成檢驗醫囑條碼標籤列印"/>
  <p:tag name="CHILD_ITEM_TEXT4" val="採檢中"/>
  <p:tag name="CHILD_ITEM_TEXT5" val="完成身份辨識及護囑系統護理紀錄"/>
  <p:tag name="CHILD_ITEM_TEXT6" val="已採檢"/>
  <p:tag name="CHILD_ITEM_TEXT7" val="確認護理人員已將檢體放入待送盒內"/>
  <p:tag name="CHILD_ITEM_TEXT8" val="待輸送"/>
  <p:tag name="CHILD_ITEM_TEXT9" val="輸送人員以點收並取走輸送盒中檢體"/>
  <p:tag name="CHILD_ITEM_TEXT10" val="輸送中"/>
  <p:tag name="CHILD_ITEM_TEXT11" val="確認實驗室(收件中心)已收到檢體"/>
  <p:tag name="CHILD_ITEM_TEXT12" val="已收件"/>
  <p:tag name="CHILD_ITEM_TEXT13" val="收件中心人員已執行檢體後送各組"/>
  <p:tag name="CHILD_ITEM_TEXT14" val="後送中"/>
  <p:tag name="CHILD_ITEM_TEXT15" val="確認各組別以收到檢體並完成簽收"/>
  <p:tag name="CHILD_ITEM_TEXT16" val="檢驗中"/>
  <p:tag name="CHILD_ITEM_TEXT17" val="完成檢驗結果以執行驗證上傳報告"/>
  <p:tag name="CHILD_ITEM_TEXT18" val="已驗證"/>
  <p:tag name="CHILD_ITEM_TEXT19" val="異常重送訊息記錄"/>
  <p:tag name="CHILD_ITEM_TEXT20" val="補送中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35"/>
  <p:tag name="ARTICULATE_TITLE_TAG" val="建立檢體輸送簽收流程及檢體動向監控程式"/>
  <p:tag name="ARTICULATE_NAV_LEVEL" val="2"/>
  <p:tag name="ARTICULATE_SLIDE_PRESENTER_GUID" val="ff89c680-e4a3-4978-8f14-3ec05f68cafa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7"/>
  <p:tag name="ARTICULATE_SLIDE_THUMBNAIL_REFRESH" val="1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HILD_ITEM_TEXT2" val="護理人員          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UPLICATEID" val="f15e6c8c99e34f10892b7ec7f5fc077c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UPLICATEID" val="71ed647f3aaf499bb5b89aed1a7ffd25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36"/>
  <p:tag name="ARTICULATE_NAV_LEVEL" val="2"/>
  <p:tag name="ARTICULATE_SLIDE_PRESENTER_GUID" val="ff89c680-e4a3-4978-8f14-3ec05f68cafa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7"/>
  <p:tag name="ARTICULATE_SLIDE_THUMBNAIL_REFRESH" val="1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HILD_ITEM_TEXT2" val="護理人員          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UPLICATEID" val="82ee8a513cdc487cbf403a7bd00088ba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UPLICATEID" val="3d38f79cb513446592b57e4d0446f9c0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UPLICATEID" val="72e1a3a6fecf4a25a98cf9742e09e2f1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UPLICATEID" val="10cdd8f658d545dda5cd297430a50434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UPLICATEID" val="7899c33d26e24837a4d047f58de4e7b0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37"/>
  <p:tag name="ARTICULATE_NAV_LEVEL" val="2"/>
  <p:tag name="ARTICULATE_SLIDE_PRESENTER_GUID" val="ff89c680-e4a3-4978-8f14-3ec05f68cafa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7"/>
  <p:tag name="ARTICULATE_SLIDE_THUMBNAIL_REFRESH" val="1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HILD_ITEM_TEXT2" val="護理人員          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UPLICATEID" val="f7f9ebf0312e489498c5b050e5203bbe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UPLICATEID" val="057ccad405aa4f6abc894fa14f6453a3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UPLICATEID" val="d6733db52a54491f9576b4d4457b6596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UPLICATEID" val="1f63407fb2ba4e32a8dfdacc1ea6f5ee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UPLICATEID" val="278bc5e294fa44e3a9d55a5345794a1f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UPLICATEID" val="73f871b51ec8456ca53b56ab9631c12b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UPLICATEID" val="baa4d4d78dbe4667a8dd2a03c0e5ed0f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UPLICATEID" val="b16ace0218814ddda312b4d6a734230c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38"/>
  <p:tag name="ARTICULATE_NAV_LEVEL" val="2"/>
  <p:tag name="ARTICULATE_SLIDE_PRESENTER_GUID" val="ff89c680-e4a3-4978-8f14-3ec05f68cafa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7"/>
  <p:tag name="ARTICULATE_SLIDE_THUMBNAIL_REFRESH" val="1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HILD_ITEM_TEXT2" val="輸送人員          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UPLICATEID" val="3c94e91e48634da1bfb0d4514b8679a8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UPLICATEID" val="ed4c6f34568744ff8ae455fb32ce5409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39"/>
  <p:tag name="ARTICULATE_NAV_LEVEL" val="2"/>
  <p:tag name="ARTICULATE_SLIDE_PRESENTER_GUID" val="ff89c680-e4a3-4978-8f14-3ec05f68cafa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7"/>
  <p:tag name="ARTICULATE_SLIDE_THUMBNAIL_REFRESH" val="1"/>
</p:tagLst>
</file>

<file path=ppt/tags/tag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HILD_ITEM_TEXT2" val="輸送人員"/>
  <p:tag name="CHILD_ITEM_TEXT4" val="收件中心        "/>
</p:tagLst>
</file>

<file path=ppt/tags/tag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UPLICATEID" val="3ae93237cfb14373a08488fdb3d1c03b"/>
</p:tagLst>
</file>

<file path=ppt/tags/tag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UPLICATEID" val="1db159b870604752b1c7d23decf82859"/>
</p:tagLst>
</file>

<file path=ppt/tags/tag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UPLICATEID" val="c34036aff5474767b5d595d93d69eebb"/>
</p:tagLst>
</file>

<file path=ppt/tags/tag1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UPLICATEID" val="559c0542801543e7b039973c632b6dc4"/>
</p:tagLst>
</file>

<file path=ppt/tags/tag1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40"/>
  <p:tag name="ARTICULATE_NAV_LEVEL" val="2"/>
  <p:tag name="ARTICULATE_SLIDE_PRESENTER_GUID" val="ff89c680-e4a3-4978-8f14-3ec05f68cafa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7"/>
  <p:tag name="ARTICULATE_SLIDE_THUMBNAIL_REFRESH" val="1"/>
</p:tagLst>
</file>

<file path=ppt/tags/tag1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HILD_ITEM_TEXT2" val="收件中心     "/>
</p:tagLst>
</file>

<file path=ppt/tags/tag1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UPLICATEID" val="f75c34f0873041b29ff2018c0319aea4"/>
</p:tagLst>
</file>

<file path=ppt/tags/tag1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UPLICATEID" val="329d3521c0d64aefa4bc04e32b9c996c"/>
</p:tagLst>
</file>

<file path=ppt/tags/tag1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UPLICATEID" val="2e245ec8b73940109d4bc19d7ba13422"/>
</p:tagLst>
</file>

<file path=ppt/tags/tag1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UPLICATEID" val="9796a728fe72482fab51e07874fc611a"/>
</p:tagLst>
</file>

<file path=ppt/tags/tag1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41"/>
  <p:tag name="ARTICULATE_NAV_LEVEL" val="2"/>
  <p:tag name="ARTICULATE_SLIDE_PRESENTER_GUID" val="ff89c680-e4a3-4978-8f14-3ec05f68cafa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7"/>
  <p:tag name="ARTICULATE_SLIDE_THUMBNAIL_REFRESH" val="1"/>
</p:tagLst>
</file>

<file path=ppt/tags/tag1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HILD_ITEM_TEXT2" val="實驗室        "/>
</p:tagLst>
</file>

<file path=ppt/tags/tag1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UPLICATEID" val="dcdd77d1d712421d832a456670d9352b"/>
</p:tagLst>
</file>

<file path=ppt/tags/tag1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42"/>
  <p:tag name="ARTICULATE_NAV_LEVEL" val="2"/>
  <p:tag name="ARTICULATE_SLIDE_PRESENTER_GUID" val="ff89c680-e4a3-4978-8f14-3ec05f68cafa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7"/>
  <p:tag name="ARTICULATE_SLIDE_THUMBNAIL_REFRESH" val="1"/>
</p:tagLst>
</file>

<file path=ppt/tags/tag1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HILD_ITEM_TEXT2" val="實驗室        "/>
</p:tagLst>
</file>

<file path=ppt/tags/tag1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43"/>
  <p:tag name="ARTICULATE_NAV_LEVEL" val="2"/>
  <p:tag name="ARTICULATE_SLIDE_PRESENTER_GUID" val="ff89c680-e4a3-4978-8f14-3ec05f68cafa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7"/>
  <p:tag name="ARTICULATE_SLIDE_THUMBNAIL_REFRESH" val="1"/>
</p:tagLst>
</file>

<file path=ppt/tags/tag1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UPLICATEID" val="6fde515495124c1382b475568e143511"/>
</p:tagLst>
</file>

<file path=ppt/tags/tag1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UPLICATEID" val="8dfab9014fcd4407ab44d0fef7eaac11"/>
</p:tagLst>
</file>

<file path=ppt/tags/tag1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UPLICATEID" val="6a4d455aa1974d759a904b98387b9dca"/>
</p:tagLst>
</file>

<file path=ppt/tags/tag1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UPLICATEID" val="1fece2ab7faf4c99ace06b0e237cf0d2"/>
</p:tagLst>
</file>

<file path=ppt/tags/tag1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44"/>
  <p:tag name="ARTICULATE_TITLE_TAG" val="檢體動向資訊流紀錄查詢"/>
  <p:tag name="ARTICULATE_NAV_LEVEL" val="2"/>
  <p:tag name="ARTICULATE_SLIDE_PRESENTER_GUID" val="ff89c680-e4a3-4978-8f14-3ec05f68cafa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7"/>
  <p:tag name="ARTICULATE_SLIDE_THUMBNAIL_REFRESH" val="1"/>
</p:tagLst>
</file>

<file path=ppt/tags/tag1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03"/>
  <p:tag name="ARTICULATE_TITLE_TAG" val="條碼化系統輔助病人身份辨識暨檢體流程監控作業"/>
  <p:tag name="ARTICULATE_NAV_LEVEL" val="2"/>
  <p:tag name="ARTICULATE_SLIDE_PRESENTER_GUID" val="ff89c680-e4a3-4978-8f14-3ec05f68cafa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7"/>
  <p:tag name="ARTICULATE_SLIDE_THUMBNAIL_REFRESH" val="1"/>
</p:tagLst>
</file>

<file path=ppt/tags/tag1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04"/>
  <p:tag name="ARTICULATE_NAV_LEVEL" val="2"/>
  <p:tag name="ARTICULATE_SLIDE_PRESENTER_GUID" val="ff89c680-e4a3-4978-8f14-3ec05f68cafa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7"/>
  <p:tag name="ARTICULATE_SLIDE_THUMBNAIL_REFRESH" val="1"/>
</p:tagLst>
</file>

<file path=ppt/tags/tag1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45"/>
  <p:tag name="ARTICULATE_TITLE_TAG" val="附加效益：建立補單無紙化流程"/>
  <p:tag name="ARTICULATE_NAV_LEVEL" val="2"/>
  <p:tag name="ARTICULATE_SLIDE_PRESENTER_GUID" val="ff89c680-e4a3-4978-8f14-3ec05f68cafa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7"/>
  <p:tag name="ARTICULATE_SLIDE_THUMBNAIL_REFRESH" val="1"/>
</p:tagLst>
</file>

<file path=ppt/tags/tag1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UPLICATEID" val="3f82193f23034ec7afdfe082c6b85b58"/>
</p:tagLst>
</file>

<file path=ppt/tags/tag1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UPLICATEID" val="df8b5a6337fd4026a73649a586e1874e"/>
</p:tagLst>
</file>

<file path=ppt/tags/tag1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UPLICATEID" val="e6dfe98783d64e67ac7447abe2601e1f"/>
</p:tagLst>
</file>

<file path=ppt/tags/tag1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UPLICATEID" val="0d683bd4e49849299d663938a316e768"/>
</p:tagLst>
</file>

<file path=ppt/tags/tag1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47"/>
  <p:tag name="ARTICULATE_NAV_LEVEL" val="2"/>
  <p:tag name="ARTICULATE_SLIDE_PRESENTER_GUID" val="ff89c680-e4a3-4978-8f14-3ec05f68cafa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7"/>
  <p:tag name="ARTICULATE_SLIDE_THUMBNAIL_REFRESH" val="1"/>
</p:tagLst>
</file>

<file path=ppt/tags/tag1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48"/>
  <p:tag name="ARTICULATE_NAV_LEVEL" val="2"/>
  <p:tag name="ARTICULATE_SLIDE_PRESENTER_GUID" val="ff89c680-e4a3-4978-8f14-3ec05f68cafa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7"/>
  <p:tag name="ARTICULATE_SLIDE_THUMBNAIL_REFRESH" val="1"/>
</p:tagLst>
</file>

<file path=ppt/tags/tag1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49"/>
  <p:tag name="ARTICULATE_NAV_LEVEL" val="2"/>
  <p:tag name="ARTICULATE_SLIDE_PRESENTER_GUID" val="ff89c680-e4a3-4978-8f14-3ec05f68cafa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7"/>
  <p:tag name="ARTICULATE_SLIDE_THUMBNAIL_REFRESH" val="1"/>
</p:tagLst>
</file>

<file path=ppt/tags/tag1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50"/>
  <p:tag name="ARTICULATE_TITLE_TAG" val="運送大於2小時常發生的時段： 交班與小夜時段"/>
  <p:tag name="ARTICULATE_NAV_LEVEL" val="2"/>
  <p:tag name="ARTICULATE_SLIDE_PRESENTER_GUID" val="ff89c680-e4a3-4978-8f14-3ec05f68cafa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51"/>
  <p:tag name="ARTICULATE_NAV_LEVEL" val="2"/>
  <p:tag name="ARTICULATE_SLIDE_PRESENTER_GUID" val="ff89c680-e4a3-4978-8f14-3ec05f68cafa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HILD_ITEM_TEXT1" val="正確採檢流程"/>
  <p:tag name="CHILD_ITEM_TEXT2" val="採檢至接種時間監測"/>
  <p:tag name="CHILD_ITEM_TEXT3" val="檢體保存的條件"/>
  <p:tag name="CHILD_ITEM_TEXT4" val="特殊及重要檢體及時處理"/>
</p:tagLst>
</file>

<file path=ppt/tags/tag1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TITLE_TAG" val="2. 經驗療法"/>
  <p:tag name="AUDIO_ID" val="332"/>
  <p:tag name="ARTICULATE_NAV_LEVEL" val="1"/>
  <p:tag name="ARTICULATE_SLIDE_PRESENTER_GUID" val="ff89c680-e4a3-4978-8f14-3ec05f68cafa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30"/>
  <p:tag name="ARTICULATE_TITLE_TAG" val="感染管制委員會"/>
  <p:tag name="ARTICULATE_NAV_LEVEL" val="2"/>
  <p:tag name="ARTICULATE_SLIDE_PRESENTER_GUID" val="ff89c680-e4a3-4978-8f14-3ec05f68cafa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7"/>
  <p:tag name="ARTICULATE_SLIDE_THUMBNAIL_REFRESH" val="1"/>
</p:tagLst>
</file>

<file path=ppt/tags/tag1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28"/>
  <p:tag name="ARTICULATE_TITLE_TAG" val="依據國內外指引與感染科醫師及藥師檢討抗生素敏感性試驗"/>
  <p:tag name="ARTICULATE_NAV_LEVEL" val="2"/>
  <p:tag name="ARTICULATE_SLIDE_PRESENTER_GUID" val="ff89c680-e4a3-4978-8f14-3ec05f68cafa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7"/>
  <p:tag name="ARTICULATE_SLIDE_THUMBNAIL_REFRESH" val="1"/>
</p:tagLst>
</file>

<file path=ppt/tags/tag1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29"/>
  <p:tag name="ARTICULATE_NAV_LEVEL" val="2"/>
  <p:tag name="ARTICULATE_SLIDE_PRESENTER_GUID" val="ff89c680-e4a3-4978-8f14-3ec05f68cafa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7"/>
  <p:tag name="ARTICULATE_SLIDE_THUMBNAIL_REFRESH" val="1"/>
</p:tagLst>
</file>

<file path=ppt/tags/tag1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TITLE_TAG" val="3. 降低細菌抗藥性發生機會"/>
  <p:tag name="AUDIO_ID" val="333"/>
  <p:tag name="ARTICULATE_NAV_LEVEL" val="1"/>
  <p:tag name="ARTICULATE_SLIDE_PRESENTER_GUID" val="ff89c680-e4a3-4978-8f14-3ec05f68cafa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06"/>
  <p:tag name="ARTICULATE_TITLE_TAG" val="符合簡訊通知抗藥性報告規則制定"/>
  <p:tag name="ARTICULATE_NAV_LEVEL" val="2"/>
  <p:tag name="ARTICULATE_SLIDE_PRESENTER_GUID" val="ff89c680-e4a3-4978-8f14-3ec05f68cafa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12"/>
  <p:tag name="ARTICULATE_SLIDE_THUMBNAIL_REFRESH" val="1"/>
</p:tagLst>
</file>

<file path=ppt/tags/tag1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07"/>
  <p:tag name="ARTICULATE_NAV_LEVEL" val="2"/>
  <p:tag name="ARTICULATE_SLIDE_PRESENTER_GUID" val="ff89c680-e4a3-4978-8f14-3ec05f68cafa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12"/>
  <p:tag name="ARTICULATE_SLIDE_THUMBNAIL_REFRESH" val="1"/>
</p:tagLst>
</file>

<file path=ppt/tags/tag1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08"/>
  <p:tag name="ARTICULATE_NAV_LEVEL" val="2"/>
  <p:tag name="ARTICULATE_SLIDE_PRESENTER_GUID" val="ff89c680-e4a3-4978-8f14-3ec05f68cafa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10"/>
  <p:tag name="ARTICULATE_TITLE_TAG" val="高風險醫療數據傳呼~監測機制"/>
  <p:tag name="ARTICULATE_NAV_LEVEL" val="2"/>
  <p:tag name="ARTICULATE_SLIDE_PRESENTER_GUID" val="ff89c680-e4a3-4978-8f14-3ec05f68cafa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11"/>
  <p:tag name="ARTICULATE_NAV_LEVEL" val="2"/>
  <p:tag name="ARTICULATE_SLIDE_PRESENTER_GUID" val="ff89c680-e4a3-4978-8f14-3ec05f68cafa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12"/>
  <p:tag name="ARTICULATE_NAV_LEVEL" val="2"/>
  <p:tag name="ARTICULATE_SLIDE_PRESENTER_GUID" val="ff89c680-e4a3-4978-8f14-3ec05f68cafa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13"/>
  <p:tag name="ARTICULATE_NAV_LEVEL" val="2"/>
  <p:tag name="ARTICULATE_SLIDE_PRESENTER_GUID" val="ff89c680-e4a3-4978-8f14-3ec05f68cafa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15"/>
  <p:tag name="ARTICULATE_NAV_LEVEL" val="2"/>
  <p:tag name="ARTICULATE_SLIDE_PRESENTER_GUID" val="ff89c680-e4a3-4978-8f14-3ec05f68cafa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16"/>
  <p:tag name="ARTICULATE_TITLE_TAG" val="教育訓練   "/>
  <p:tag name="ARTICULATE_NAV_LEVEL" val="2"/>
  <p:tag name="ARTICULATE_SLIDE_PRESENTER_GUID" val="ff89c680-e4a3-4978-8f14-3ec05f68cafa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7"/>
  <p:tag name="ARTICULATE_SLIDE_THUMBNAIL_REFRESH" val="1"/>
</p:tagLst>
</file>

<file path=ppt/tags/tag1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18"/>
  <p:tag name="ARTICULATE_NAV_LEVEL" val="2"/>
  <p:tag name="ARTICULATE_SLIDE_PRESENTER_GUID" val="ff89c680-e4a3-4978-8f14-3ec05f68cafa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UDIO_ID" val="319"/>
  <p:tag name="ARTICULATE_TITLE_TAG" val="建置菌種資料庫查詢平台"/>
  <p:tag name="ARTICULATE_NAV_LEVEL" val="2"/>
  <p:tag name="ARTICULATE_SLIDE_PRESENTER_GUID" val="ff89c680-e4a3-4978-8f14-3ec05f68cafa"/>
  <p:tag name="ARTICULATE_SLIDE_PAUSE" val="0"/>
  <p:tag name="ARTICULATE_LOCK_SLIDE" val="0"/>
  <p:tag name="ARTICULATE_HIDE_SLIDE" val="0"/>
  <p:tag name="ARTICULATE_PLAYER_CONTROL_PREVIOUS" val="True"/>
  <p:tag name="ARTICULATE_PLAYER_CONTROL_NEXT" val="True"/>
  <p:tag name="ARTICULATE_USED_LAYOUT" val="2"/>
  <p:tag name="ARTICULATE_SLIDE_THUMBNAIL_REFRESH" val="1"/>
</p:tagLst>
</file>

<file path=ppt/tags/tag1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TITLE_TAG" val="課程結束"/>
  <p:tag name="AUDIO_ID" val="354"/>
  <p:tag name="ARTICULATE_NAV_LEVEL" val="2"/>
  <p:tag name="ARTICULATE_SLIDE_PRESENTER_GUID" val="ff89c680-e4a3-4978-8f14-3ec05f68cafa"/>
  <p:tag name="ARTICULATE_SLIDE_PAUSE" val="0"/>
  <p:tag name="ARTICULATE_LOCK_SLIDE" val="0"/>
  <p:tag name="ARTICULATE_HIDE_SLIDE" val="1"/>
  <p:tag name="ARTICULATE_PLAYER_CONTROL_PREVIOUS" val="True"/>
  <p:tag name="ARTICULATE_PLAYER_CONTROL_NEXT" val="True"/>
  <p:tag name="ARTICULATE_USED_LAYOUT" val="7"/>
  <p:tag name="ARTICULATE_SLIDE_THUMBNAIL_REFRESH" val="1"/>
</p:tagLst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預設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1615</TotalTime>
  <Words>1635</Words>
  <Application>Microsoft Office PowerPoint</Application>
  <PresentationFormat>如螢幕大小 (4:3)</PresentationFormat>
  <Paragraphs>545</Paragraphs>
  <Slides>65</Slides>
  <Notes>65</Notes>
  <HiddenSlides>0</HiddenSlides>
  <MMClips>0</MMClips>
  <ScaleCrop>false</ScaleCrop>
  <HeadingPairs>
    <vt:vector size="6" baseType="variant">
      <vt:variant>
        <vt:lpstr>佈景主題</vt:lpstr>
      </vt:variant>
      <vt:variant>
        <vt:i4>2</vt:i4>
      </vt:variant>
      <vt:variant>
        <vt:lpstr>內嵌 OLE 伺服程式</vt:lpstr>
      </vt:variant>
      <vt:variant>
        <vt:i4>2</vt:i4>
      </vt:variant>
      <vt:variant>
        <vt:lpstr>投影片標題</vt:lpstr>
      </vt:variant>
      <vt:variant>
        <vt:i4>65</vt:i4>
      </vt:variant>
    </vt:vector>
  </HeadingPairs>
  <TitlesOfParts>
    <vt:vector size="69" baseType="lpstr">
      <vt:lpstr>Office 佈景主題</vt:lpstr>
      <vt:lpstr>預設佈景主題</vt:lpstr>
      <vt:lpstr>工作表</vt:lpstr>
      <vt:lpstr>圖片</vt:lpstr>
      <vt:lpstr>抗生素管理計劃- 醫檢師扮演的角色</vt:lpstr>
      <vt:lpstr>抗生素管理-醫檢師扮演的角色</vt:lpstr>
      <vt:lpstr>抗生素管理-醫檢師扮演的角色</vt:lpstr>
      <vt:lpstr>PowerPoint 簡報</vt:lpstr>
      <vt:lpstr>PowerPoint 簡報</vt:lpstr>
      <vt:lpstr>PowerPoint 簡報</vt:lpstr>
      <vt:lpstr>導入精實流程</vt:lpstr>
      <vt:lpstr>PowerPoint 簡報</vt:lpstr>
      <vt:lpstr>PowerPoint 簡報</vt:lpstr>
      <vt:lpstr>PowerPoint 簡報</vt:lpstr>
      <vt:lpstr>PowerPoint 簡報</vt:lpstr>
      <vt:lpstr>PowerPoint 簡報</vt:lpstr>
      <vt:lpstr>護理部回饋問卷結果分析</vt:lpstr>
      <vt:lpstr>PowerPoint 簡報</vt:lpstr>
      <vt:lpstr>PowerPoint 簡報</vt:lpstr>
      <vt:lpstr>PowerPoint 簡報</vt:lpstr>
      <vt:lpstr>PowerPoint 簡報</vt:lpstr>
      <vt:lpstr> 教育訓練 </vt:lpstr>
      <vt:lpstr>       血瓶上標示採血量號</vt:lpstr>
      <vt:lpstr>血瓶採檢相關事項討論</vt:lpstr>
      <vt:lpstr>PowerPoint 簡報</vt:lpstr>
      <vt:lpstr>PowerPoint 簡報</vt:lpstr>
      <vt:lpstr>PowerPoint 簡報</vt:lpstr>
      <vt:lpstr>PowerPoint 簡報</vt:lpstr>
      <vt:lpstr>PowerPoint 簡報</vt:lpstr>
      <vt:lpstr>血液培養污染率</vt:lpstr>
      <vt:lpstr>PowerPoint 簡報</vt:lpstr>
      <vt:lpstr>PowerPoint 簡報</vt:lpstr>
      <vt:lpstr>資訊化檢體運送流程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運送大於2小時常發生的時段: 交班與小夜時段</vt:lpstr>
      <vt:lpstr>確保檢體品質</vt:lpstr>
      <vt:lpstr>抗生素管理-醫檢師扮演的角色</vt:lpstr>
      <vt:lpstr>PowerPoint 簡報</vt:lpstr>
      <vt:lpstr>PowerPoint 簡報</vt:lpstr>
      <vt:lpstr>依據 2014 CLSI 指引修訂抗生素敏感性試驗內容</vt:lpstr>
      <vt:lpstr>抗生素管理-醫檢師扮演的角色</vt:lpstr>
      <vt:lpstr>符合簡訊通知抗藥性報告規則制定</vt:lpstr>
      <vt:lpstr>符合簡訊通知抗藥性報告設定規則</vt:lpstr>
      <vt:lpstr>達危險值通報LIS設定自動跳出簡訊傳呼視窗</vt:lpstr>
      <vt:lpstr>PowerPoint 簡報</vt:lpstr>
      <vt:lpstr>建立可協助醫師正確使用抗生素之報告註記</vt:lpstr>
      <vt:lpstr>PowerPoint 簡報</vt:lpstr>
      <vt:lpstr>PowerPoint 簡報</vt:lpstr>
      <vt:lpstr>Gram stain增加細胞內細菌報告方式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wc</dc:creator>
  <cp:lastModifiedBy>tkb-koyro</cp:lastModifiedBy>
  <cp:revision>152</cp:revision>
  <dcterms:created xsi:type="dcterms:W3CDTF">2015-03-12T15:12:12Z</dcterms:created>
  <dcterms:modified xsi:type="dcterms:W3CDTF">2015-07-31T13:32:16Z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rticulatePath">
    <vt:lpwstr>奇美醫院ASP計畫1040525</vt:lpwstr>
  </property>
  <property fmtid="{D5CDD505-2E9C-101B-9397-08002B2CF9AE}" pid="3" name="ArticulateProjectVersion">
    <vt:lpwstr>7</vt:lpwstr>
  </property>
  <property fmtid="{D5CDD505-2E9C-101B-9397-08002B2CF9AE}" pid="4" name="ArticulateUseProject">
    <vt:lpwstr>1</vt:lpwstr>
  </property>
  <property fmtid="{D5CDD505-2E9C-101B-9397-08002B2CF9AE}" pid="5" name="ArticulateGUID">
    <vt:lpwstr>5D61BF0A-4306-43AD-3F6D-003F6F3F4D3F</vt:lpwstr>
  </property>
  <property fmtid="{D5CDD505-2E9C-101B-9397-08002B2CF9AE}" pid="6" name="ArticulateProjectFull">
    <vt:lpwstr>E:\po2015010\20吳麗卿-抗生素管理-醫檢師扮演的角色\03簡報美化\PO2015010_ASP_美化_V0-1-0.ppta</vt:lpwstr>
  </property>
</Properties>
</file>