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xls" ContentType="application/vnd.ms-excel"/>
  <Default Extension="rels" ContentType="application/vnd.openxmlformats-package.relationships+xml"/>
  <Default Extension="xml" ContentType="application/xml"/>
  <Default Extension="ppt" ContentType="application/vnd.ms-powerpoint"/>
  <Default Extension="gif" ContentType="image/gif"/>
  <Default Extension="vml" ContentType="application/vnd.openxmlformats-officedocument.vmlDrawing"/>
  <Default Extension="jpg" ContentType="image/jpeg"/>
  <Default Extension="sldx" ContentType="application/vnd.openxmlformats-officedocument.presentationml.slide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40.xml" ContentType="application/vnd.openxmlformats-officedocument.presentationml.slideMaster+xml"/>
  <Override PartName="/ppt/slideMasters/slideMaster41.xml" ContentType="application/vnd.openxmlformats-officedocument.presentationml.slideMaster+xml"/>
  <Override PartName="/ppt/slideMasters/slideMaster42.xml" ContentType="application/vnd.openxmlformats-officedocument.presentationml.slideMaster+xml"/>
  <Override PartName="/ppt/slideMasters/slideMaster43.xml" ContentType="application/vnd.openxmlformats-officedocument.presentationml.slideMaster+xml"/>
  <Override PartName="/ppt/slideMasters/slideMaster44.xml" ContentType="application/vnd.openxmlformats-officedocument.presentationml.slideMaster+xml"/>
  <Override PartName="/ppt/slideMasters/slideMaster45.xml" ContentType="application/vnd.openxmlformats-officedocument.presentationml.slideMaster+xml"/>
  <Override PartName="/ppt/slideMasters/slideMaster46.xml" ContentType="application/vnd.openxmlformats-officedocument.presentationml.slideMaster+xml"/>
  <Override PartName="/ppt/slideMasters/slideMaster47.xml" ContentType="application/vnd.openxmlformats-officedocument.presentationml.slideMaster+xml"/>
  <Override PartName="/ppt/slideMasters/slideMaster48.xml" ContentType="application/vnd.openxmlformats-officedocument.presentationml.slideMaster+xml"/>
  <Override PartName="/ppt/slideMasters/slideMaster49.xml" ContentType="application/vnd.openxmlformats-officedocument.presentationml.slideMaster+xml"/>
  <Override PartName="/ppt/slideMasters/slideMaster5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6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theme/theme7.xml" ContentType="application/vnd.openxmlformats-officedocument.theme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theme/theme8.xml" ContentType="application/vnd.openxmlformats-officedocument.theme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theme/theme9.xml" ContentType="application/vnd.openxmlformats-officedocument.theme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theme/theme10.xml" ContentType="application/vnd.openxmlformats-officedocument.theme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theme/theme11.xml" ContentType="application/vnd.openxmlformats-officedocument.theme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2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theme/theme13.xml" ContentType="application/vnd.openxmlformats-officedocument.theme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theme/theme14.xml" ContentType="application/vnd.openxmlformats-officedocument.theme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theme/theme15.xml" ContentType="application/vnd.openxmlformats-officedocument.theme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theme/theme16.xml" ContentType="application/vnd.openxmlformats-officedocument.theme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theme/theme17.xml" ContentType="application/vnd.openxmlformats-officedocument.theme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theme/theme18.xml" ContentType="application/vnd.openxmlformats-officedocument.theme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theme/theme19.xml" ContentType="application/vnd.openxmlformats-officedocument.theme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theme/theme20.xml" ContentType="application/vnd.openxmlformats-officedocument.theme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theme/theme21.xml" ContentType="application/vnd.openxmlformats-officedocument.theme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theme/theme22.xml" ContentType="application/vnd.openxmlformats-officedocument.theme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theme/theme23.xml" ContentType="application/vnd.openxmlformats-officedocument.theme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theme/theme24.xml" ContentType="application/vnd.openxmlformats-officedocument.theme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theme/theme25.xml" ContentType="application/vnd.openxmlformats-officedocument.theme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theme/theme26.xml" ContentType="application/vnd.openxmlformats-officedocument.theme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theme/theme27.xml" ContentType="application/vnd.openxmlformats-officedocument.theme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slideLayouts/slideLayout320.xml" ContentType="application/vnd.openxmlformats-officedocument.presentationml.slideLayout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theme/theme28.xml" ContentType="application/vnd.openxmlformats-officedocument.theme+xml"/>
  <Override PartName="/ppt/theme/themeOverride1.xml" ContentType="application/vnd.openxmlformats-officedocument.themeOverride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slideLayouts/slideLayout337.xml" ContentType="application/vnd.openxmlformats-officedocument.presentationml.slideLayout+xml"/>
  <Override PartName="/ppt/theme/theme29.xml" ContentType="application/vnd.openxmlformats-officedocument.theme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slideLayouts/slideLayout341.xml" ContentType="application/vnd.openxmlformats-officedocument.presentationml.slideLayout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theme/theme30.xml" ContentType="application/vnd.openxmlformats-officedocument.theme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slideLayouts/slideLayout353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slideLayouts/slideLayout362.xml" ContentType="application/vnd.openxmlformats-officedocument.presentationml.slideLayout+xml"/>
  <Override PartName="/ppt/theme/theme31.xml" ContentType="application/vnd.openxmlformats-officedocument.theme+xml"/>
  <Override PartName="/ppt/slideLayouts/slideLayout363.xml" ContentType="application/vnd.openxmlformats-officedocument.presentationml.slideLayout+xml"/>
  <Override PartName="/ppt/slideLayouts/slideLayout364.xml" ContentType="application/vnd.openxmlformats-officedocument.presentationml.slideLayout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Layouts/slideLayout370.xml" ContentType="application/vnd.openxmlformats-officedocument.presentationml.slideLayout+xml"/>
  <Override PartName="/ppt/slideLayouts/slideLayout371.xml" ContentType="application/vnd.openxmlformats-officedocument.presentationml.slideLayout+xml"/>
  <Override PartName="/ppt/slideLayouts/slideLayout372.xml" ContentType="application/vnd.openxmlformats-officedocument.presentationml.slideLayout+xml"/>
  <Override PartName="/ppt/slideLayouts/slideLayout373.xml" ContentType="application/vnd.openxmlformats-officedocument.presentationml.slideLayout+xml"/>
  <Override PartName="/ppt/slideLayouts/slideLayout374.xml" ContentType="application/vnd.openxmlformats-officedocument.presentationml.slideLayout+xml"/>
  <Override PartName="/ppt/theme/theme32.xml" ContentType="application/vnd.openxmlformats-officedocument.theme+xml"/>
  <Override PartName="/ppt/slideLayouts/slideLayout375.xml" ContentType="application/vnd.openxmlformats-officedocument.presentationml.slideLayout+xml"/>
  <Override PartName="/ppt/slideLayouts/slideLayout376.xml" ContentType="application/vnd.openxmlformats-officedocument.presentationml.slideLayout+xml"/>
  <Override PartName="/ppt/slideLayouts/slideLayout377.xml" ContentType="application/vnd.openxmlformats-officedocument.presentationml.slideLayout+xml"/>
  <Override PartName="/ppt/slideLayouts/slideLayout378.xml" ContentType="application/vnd.openxmlformats-officedocument.presentationml.slideLayout+xml"/>
  <Override PartName="/ppt/slideLayouts/slideLayout379.xml" ContentType="application/vnd.openxmlformats-officedocument.presentationml.slideLayout+xml"/>
  <Override PartName="/ppt/slideLayouts/slideLayout380.xml" ContentType="application/vnd.openxmlformats-officedocument.presentationml.slideLayout+xml"/>
  <Override PartName="/ppt/slideLayouts/slideLayout381.xml" ContentType="application/vnd.openxmlformats-officedocument.presentationml.slideLayout+xml"/>
  <Override PartName="/ppt/slideLayouts/slideLayout382.xml" ContentType="application/vnd.openxmlformats-officedocument.presentationml.slideLayout+xml"/>
  <Override PartName="/ppt/slideLayouts/slideLayout383.xml" ContentType="application/vnd.openxmlformats-officedocument.presentationml.slideLayout+xml"/>
  <Override PartName="/ppt/slideLayouts/slideLayout384.xml" ContentType="application/vnd.openxmlformats-officedocument.presentationml.slideLayout+xml"/>
  <Override PartName="/ppt/slideLayouts/slideLayout385.xml" ContentType="application/vnd.openxmlformats-officedocument.presentationml.slideLayout+xml"/>
  <Override PartName="/ppt/theme/theme33.xml" ContentType="application/vnd.openxmlformats-officedocument.theme+xml"/>
  <Override PartName="/ppt/slideLayouts/slideLayout386.xml" ContentType="application/vnd.openxmlformats-officedocument.presentationml.slideLayout+xml"/>
  <Override PartName="/ppt/slideLayouts/slideLayout387.xml" ContentType="application/vnd.openxmlformats-officedocument.presentationml.slideLayout+xml"/>
  <Override PartName="/ppt/slideLayouts/slideLayout388.xml" ContentType="application/vnd.openxmlformats-officedocument.presentationml.slideLayout+xml"/>
  <Override PartName="/ppt/slideLayouts/slideLayout389.xml" ContentType="application/vnd.openxmlformats-officedocument.presentationml.slideLayout+xml"/>
  <Override PartName="/ppt/slideLayouts/slideLayout390.xml" ContentType="application/vnd.openxmlformats-officedocument.presentationml.slideLayout+xml"/>
  <Override PartName="/ppt/slideLayouts/slideLayout391.xml" ContentType="application/vnd.openxmlformats-officedocument.presentationml.slideLayout+xml"/>
  <Override PartName="/ppt/slideLayouts/slideLayout392.xml" ContentType="application/vnd.openxmlformats-officedocument.presentationml.slideLayout+xml"/>
  <Override PartName="/ppt/slideLayouts/slideLayout393.xml" ContentType="application/vnd.openxmlformats-officedocument.presentationml.slideLayout+xml"/>
  <Override PartName="/ppt/slideLayouts/slideLayout394.xml" ContentType="application/vnd.openxmlformats-officedocument.presentationml.slideLayout+xml"/>
  <Override PartName="/ppt/slideLayouts/slideLayout395.xml" ContentType="application/vnd.openxmlformats-officedocument.presentationml.slideLayout+xml"/>
  <Override PartName="/ppt/slideLayouts/slideLayout396.xml" ContentType="application/vnd.openxmlformats-officedocument.presentationml.slideLayout+xml"/>
  <Override PartName="/ppt/theme/theme34.xml" ContentType="application/vnd.openxmlformats-officedocument.theme+xml"/>
  <Override PartName="/ppt/slideLayouts/slideLayout397.xml" ContentType="application/vnd.openxmlformats-officedocument.presentationml.slideLayout+xml"/>
  <Override PartName="/ppt/slideLayouts/slideLayout398.xml" ContentType="application/vnd.openxmlformats-officedocument.presentationml.slideLayout+xml"/>
  <Override PartName="/ppt/slideLayouts/slideLayout399.xml" ContentType="application/vnd.openxmlformats-officedocument.presentationml.slideLayout+xml"/>
  <Override PartName="/ppt/slideLayouts/slideLayout400.xml" ContentType="application/vnd.openxmlformats-officedocument.presentationml.slideLayout+xml"/>
  <Override PartName="/ppt/slideLayouts/slideLayout401.xml" ContentType="application/vnd.openxmlformats-officedocument.presentationml.slideLayout+xml"/>
  <Override PartName="/ppt/slideLayouts/slideLayout402.xml" ContentType="application/vnd.openxmlformats-officedocument.presentationml.slideLayout+xml"/>
  <Override PartName="/ppt/slideLayouts/slideLayout403.xml" ContentType="application/vnd.openxmlformats-officedocument.presentationml.slideLayout+xml"/>
  <Override PartName="/ppt/slideLayouts/slideLayout404.xml" ContentType="application/vnd.openxmlformats-officedocument.presentationml.slideLayout+xml"/>
  <Override PartName="/ppt/slideLayouts/slideLayout405.xml" ContentType="application/vnd.openxmlformats-officedocument.presentationml.slideLayout+xml"/>
  <Override PartName="/ppt/slideLayouts/slideLayout406.xml" ContentType="application/vnd.openxmlformats-officedocument.presentationml.slideLayout+xml"/>
  <Override PartName="/ppt/slideLayouts/slideLayout407.xml" ContentType="application/vnd.openxmlformats-officedocument.presentationml.slideLayout+xml"/>
  <Override PartName="/ppt/slideLayouts/slideLayout408.xml" ContentType="application/vnd.openxmlformats-officedocument.presentationml.slideLayout+xml"/>
  <Override PartName="/ppt/theme/theme35.xml" ContentType="application/vnd.openxmlformats-officedocument.theme+xml"/>
  <Override PartName="/ppt/slideLayouts/slideLayout409.xml" ContentType="application/vnd.openxmlformats-officedocument.presentationml.slideLayout+xml"/>
  <Override PartName="/ppt/slideLayouts/slideLayout410.xml" ContentType="application/vnd.openxmlformats-officedocument.presentationml.slideLayout+xml"/>
  <Override PartName="/ppt/slideLayouts/slideLayout411.xml" ContentType="application/vnd.openxmlformats-officedocument.presentationml.slideLayout+xml"/>
  <Override PartName="/ppt/slideLayouts/slideLayout412.xml" ContentType="application/vnd.openxmlformats-officedocument.presentationml.slideLayout+xml"/>
  <Override PartName="/ppt/slideLayouts/slideLayout413.xml" ContentType="application/vnd.openxmlformats-officedocument.presentationml.slideLayout+xml"/>
  <Override PartName="/ppt/slideLayouts/slideLayout414.xml" ContentType="application/vnd.openxmlformats-officedocument.presentationml.slideLayout+xml"/>
  <Override PartName="/ppt/slideLayouts/slideLayout415.xml" ContentType="application/vnd.openxmlformats-officedocument.presentationml.slideLayout+xml"/>
  <Override PartName="/ppt/slideLayouts/slideLayout416.xml" ContentType="application/vnd.openxmlformats-officedocument.presentationml.slideLayout+xml"/>
  <Override PartName="/ppt/slideLayouts/slideLayout417.xml" ContentType="application/vnd.openxmlformats-officedocument.presentationml.slideLayout+xml"/>
  <Override PartName="/ppt/slideLayouts/slideLayout418.xml" ContentType="application/vnd.openxmlformats-officedocument.presentationml.slideLayout+xml"/>
  <Override PartName="/ppt/slideLayouts/slideLayout419.xml" ContentType="application/vnd.openxmlformats-officedocument.presentationml.slideLayout+xml"/>
  <Override PartName="/ppt/slideLayouts/slideLayout420.xml" ContentType="application/vnd.openxmlformats-officedocument.presentationml.slideLayout+xml"/>
  <Override PartName="/ppt/slideLayouts/slideLayout421.xml" ContentType="application/vnd.openxmlformats-officedocument.presentationml.slideLayout+xml"/>
  <Override PartName="/ppt/theme/theme36.xml" ContentType="application/vnd.openxmlformats-officedocument.theme+xml"/>
  <Override PartName="/ppt/slideLayouts/slideLayout422.xml" ContentType="application/vnd.openxmlformats-officedocument.presentationml.slideLayout+xml"/>
  <Override PartName="/ppt/slideLayouts/slideLayout423.xml" ContentType="application/vnd.openxmlformats-officedocument.presentationml.slideLayout+xml"/>
  <Override PartName="/ppt/slideLayouts/slideLayout424.xml" ContentType="application/vnd.openxmlformats-officedocument.presentationml.slideLayout+xml"/>
  <Override PartName="/ppt/slideLayouts/slideLayout425.xml" ContentType="application/vnd.openxmlformats-officedocument.presentationml.slideLayout+xml"/>
  <Override PartName="/ppt/slideLayouts/slideLayout426.xml" ContentType="application/vnd.openxmlformats-officedocument.presentationml.slideLayout+xml"/>
  <Override PartName="/ppt/slideLayouts/slideLayout427.xml" ContentType="application/vnd.openxmlformats-officedocument.presentationml.slideLayout+xml"/>
  <Override PartName="/ppt/slideLayouts/slideLayout428.xml" ContentType="application/vnd.openxmlformats-officedocument.presentationml.slideLayout+xml"/>
  <Override PartName="/ppt/slideLayouts/slideLayout429.xml" ContentType="application/vnd.openxmlformats-officedocument.presentationml.slideLayout+xml"/>
  <Override PartName="/ppt/slideLayouts/slideLayout430.xml" ContentType="application/vnd.openxmlformats-officedocument.presentationml.slideLayout+xml"/>
  <Override PartName="/ppt/slideLayouts/slideLayout431.xml" ContentType="application/vnd.openxmlformats-officedocument.presentationml.slideLayout+xml"/>
  <Override PartName="/ppt/slideLayouts/slideLayout432.xml" ContentType="application/vnd.openxmlformats-officedocument.presentationml.slideLayout+xml"/>
  <Override PartName="/ppt/slideLayouts/slideLayout433.xml" ContentType="application/vnd.openxmlformats-officedocument.presentationml.slideLayout+xml"/>
  <Override PartName="/ppt/slideLayouts/slideLayout434.xml" ContentType="application/vnd.openxmlformats-officedocument.presentationml.slideLayout+xml"/>
  <Override PartName="/ppt/theme/theme37.xml" ContentType="application/vnd.openxmlformats-officedocument.theme+xml"/>
  <Override PartName="/ppt/slideLayouts/slideLayout435.xml" ContentType="application/vnd.openxmlformats-officedocument.presentationml.slideLayout+xml"/>
  <Override PartName="/ppt/slideLayouts/slideLayout436.xml" ContentType="application/vnd.openxmlformats-officedocument.presentationml.slideLayout+xml"/>
  <Override PartName="/ppt/slideLayouts/slideLayout437.xml" ContentType="application/vnd.openxmlformats-officedocument.presentationml.slideLayout+xml"/>
  <Override PartName="/ppt/slideLayouts/slideLayout438.xml" ContentType="application/vnd.openxmlformats-officedocument.presentationml.slideLayout+xml"/>
  <Override PartName="/ppt/slideLayouts/slideLayout439.xml" ContentType="application/vnd.openxmlformats-officedocument.presentationml.slideLayout+xml"/>
  <Override PartName="/ppt/slideLayouts/slideLayout440.xml" ContentType="application/vnd.openxmlformats-officedocument.presentationml.slideLayout+xml"/>
  <Override PartName="/ppt/slideLayouts/slideLayout441.xml" ContentType="application/vnd.openxmlformats-officedocument.presentationml.slideLayout+xml"/>
  <Override PartName="/ppt/slideLayouts/slideLayout442.xml" ContentType="application/vnd.openxmlformats-officedocument.presentationml.slideLayout+xml"/>
  <Override PartName="/ppt/slideLayouts/slideLayout443.xml" ContentType="application/vnd.openxmlformats-officedocument.presentationml.slideLayout+xml"/>
  <Override PartName="/ppt/slideLayouts/slideLayout444.xml" ContentType="application/vnd.openxmlformats-officedocument.presentationml.slideLayout+xml"/>
  <Override PartName="/ppt/slideLayouts/slideLayout445.xml" ContentType="application/vnd.openxmlformats-officedocument.presentationml.slideLayout+xml"/>
  <Override PartName="/ppt/slideLayouts/slideLayout446.xml" ContentType="application/vnd.openxmlformats-officedocument.presentationml.slideLayout+xml"/>
  <Override PartName="/ppt/theme/theme38.xml" ContentType="application/vnd.openxmlformats-officedocument.theme+xml"/>
  <Override PartName="/ppt/slideLayouts/slideLayout447.xml" ContentType="application/vnd.openxmlformats-officedocument.presentationml.slideLayout+xml"/>
  <Override PartName="/ppt/slideLayouts/slideLayout448.xml" ContentType="application/vnd.openxmlformats-officedocument.presentationml.slideLayout+xml"/>
  <Override PartName="/ppt/slideLayouts/slideLayout449.xml" ContentType="application/vnd.openxmlformats-officedocument.presentationml.slideLayout+xml"/>
  <Override PartName="/ppt/slideLayouts/slideLayout450.xml" ContentType="application/vnd.openxmlformats-officedocument.presentationml.slideLayout+xml"/>
  <Override PartName="/ppt/slideLayouts/slideLayout451.xml" ContentType="application/vnd.openxmlformats-officedocument.presentationml.slideLayout+xml"/>
  <Override PartName="/ppt/slideLayouts/slideLayout452.xml" ContentType="application/vnd.openxmlformats-officedocument.presentationml.slideLayout+xml"/>
  <Override PartName="/ppt/slideLayouts/slideLayout453.xml" ContentType="application/vnd.openxmlformats-officedocument.presentationml.slideLayout+xml"/>
  <Override PartName="/ppt/slideLayouts/slideLayout454.xml" ContentType="application/vnd.openxmlformats-officedocument.presentationml.slideLayout+xml"/>
  <Override PartName="/ppt/slideLayouts/slideLayout455.xml" ContentType="application/vnd.openxmlformats-officedocument.presentationml.slideLayout+xml"/>
  <Override PartName="/ppt/slideLayouts/slideLayout456.xml" ContentType="application/vnd.openxmlformats-officedocument.presentationml.slideLayout+xml"/>
  <Override PartName="/ppt/slideLayouts/slideLayout457.xml" ContentType="application/vnd.openxmlformats-officedocument.presentationml.slideLayout+xml"/>
  <Override PartName="/ppt/slideLayouts/slideLayout458.xml" ContentType="application/vnd.openxmlformats-officedocument.presentationml.slideLayout+xml"/>
  <Override PartName="/ppt/theme/theme39.xml" ContentType="application/vnd.openxmlformats-officedocument.theme+xml"/>
  <Override PartName="/ppt/slideLayouts/slideLayout459.xml" ContentType="application/vnd.openxmlformats-officedocument.presentationml.slideLayout+xml"/>
  <Override PartName="/ppt/slideLayouts/slideLayout460.xml" ContentType="application/vnd.openxmlformats-officedocument.presentationml.slideLayout+xml"/>
  <Override PartName="/ppt/slideLayouts/slideLayout461.xml" ContentType="application/vnd.openxmlformats-officedocument.presentationml.slideLayout+xml"/>
  <Override PartName="/ppt/slideLayouts/slideLayout462.xml" ContentType="application/vnd.openxmlformats-officedocument.presentationml.slideLayout+xml"/>
  <Override PartName="/ppt/slideLayouts/slideLayout463.xml" ContentType="application/vnd.openxmlformats-officedocument.presentationml.slideLayout+xml"/>
  <Override PartName="/ppt/slideLayouts/slideLayout464.xml" ContentType="application/vnd.openxmlformats-officedocument.presentationml.slideLayout+xml"/>
  <Override PartName="/ppt/slideLayouts/slideLayout465.xml" ContentType="application/vnd.openxmlformats-officedocument.presentationml.slideLayout+xml"/>
  <Override PartName="/ppt/slideLayouts/slideLayout466.xml" ContentType="application/vnd.openxmlformats-officedocument.presentationml.slideLayout+xml"/>
  <Override PartName="/ppt/slideLayouts/slideLayout467.xml" ContentType="application/vnd.openxmlformats-officedocument.presentationml.slideLayout+xml"/>
  <Override PartName="/ppt/slideLayouts/slideLayout468.xml" ContentType="application/vnd.openxmlformats-officedocument.presentationml.slideLayout+xml"/>
  <Override PartName="/ppt/slideLayouts/slideLayout469.xml" ContentType="application/vnd.openxmlformats-officedocument.presentationml.slideLayout+xml"/>
  <Override PartName="/ppt/slideLayouts/slideLayout470.xml" ContentType="application/vnd.openxmlformats-officedocument.presentationml.slideLayout+xml"/>
  <Override PartName="/ppt/theme/theme40.xml" ContentType="application/vnd.openxmlformats-officedocument.theme+xml"/>
  <Override PartName="/ppt/slideLayouts/slideLayout471.xml" ContentType="application/vnd.openxmlformats-officedocument.presentationml.slideLayout+xml"/>
  <Override PartName="/ppt/slideLayouts/slideLayout472.xml" ContentType="application/vnd.openxmlformats-officedocument.presentationml.slideLayout+xml"/>
  <Override PartName="/ppt/slideLayouts/slideLayout473.xml" ContentType="application/vnd.openxmlformats-officedocument.presentationml.slideLayout+xml"/>
  <Override PartName="/ppt/slideLayouts/slideLayout474.xml" ContentType="application/vnd.openxmlformats-officedocument.presentationml.slideLayout+xml"/>
  <Override PartName="/ppt/slideLayouts/slideLayout475.xml" ContentType="application/vnd.openxmlformats-officedocument.presentationml.slideLayout+xml"/>
  <Override PartName="/ppt/slideLayouts/slideLayout476.xml" ContentType="application/vnd.openxmlformats-officedocument.presentationml.slideLayout+xml"/>
  <Override PartName="/ppt/slideLayouts/slideLayout477.xml" ContentType="application/vnd.openxmlformats-officedocument.presentationml.slideLayout+xml"/>
  <Override PartName="/ppt/slideLayouts/slideLayout478.xml" ContentType="application/vnd.openxmlformats-officedocument.presentationml.slideLayout+xml"/>
  <Override PartName="/ppt/slideLayouts/slideLayout479.xml" ContentType="application/vnd.openxmlformats-officedocument.presentationml.slideLayout+xml"/>
  <Override PartName="/ppt/slideLayouts/slideLayout480.xml" ContentType="application/vnd.openxmlformats-officedocument.presentationml.slideLayout+xml"/>
  <Override PartName="/ppt/slideLayouts/slideLayout481.xml" ContentType="application/vnd.openxmlformats-officedocument.presentationml.slideLayout+xml"/>
  <Override PartName="/ppt/slideLayouts/slideLayout482.xml" ContentType="application/vnd.openxmlformats-officedocument.presentationml.slideLayout+xml"/>
  <Override PartName="/ppt/slideLayouts/slideLayout483.xml" ContentType="application/vnd.openxmlformats-officedocument.presentationml.slideLayout+xml"/>
  <Override PartName="/ppt/theme/theme41.xml" ContentType="application/vnd.openxmlformats-officedocument.theme+xml"/>
  <Override PartName="/ppt/slideLayouts/slideLayout484.xml" ContentType="application/vnd.openxmlformats-officedocument.presentationml.slideLayout+xml"/>
  <Override PartName="/ppt/slideLayouts/slideLayout485.xml" ContentType="application/vnd.openxmlformats-officedocument.presentationml.slideLayout+xml"/>
  <Override PartName="/ppt/slideLayouts/slideLayout486.xml" ContentType="application/vnd.openxmlformats-officedocument.presentationml.slideLayout+xml"/>
  <Override PartName="/ppt/slideLayouts/slideLayout487.xml" ContentType="application/vnd.openxmlformats-officedocument.presentationml.slideLayout+xml"/>
  <Override PartName="/ppt/slideLayouts/slideLayout488.xml" ContentType="application/vnd.openxmlformats-officedocument.presentationml.slideLayout+xml"/>
  <Override PartName="/ppt/slideLayouts/slideLayout489.xml" ContentType="application/vnd.openxmlformats-officedocument.presentationml.slideLayout+xml"/>
  <Override PartName="/ppt/slideLayouts/slideLayout490.xml" ContentType="application/vnd.openxmlformats-officedocument.presentationml.slideLayout+xml"/>
  <Override PartName="/ppt/slideLayouts/slideLayout491.xml" ContentType="application/vnd.openxmlformats-officedocument.presentationml.slideLayout+xml"/>
  <Override PartName="/ppt/slideLayouts/slideLayout492.xml" ContentType="application/vnd.openxmlformats-officedocument.presentationml.slideLayout+xml"/>
  <Override PartName="/ppt/slideLayouts/slideLayout493.xml" ContentType="application/vnd.openxmlformats-officedocument.presentationml.slideLayout+xml"/>
  <Override PartName="/ppt/slideLayouts/slideLayout494.xml" ContentType="application/vnd.openxmlformats-officedocument.presentationml.slideLayout+xml"/>
  <Override PartName="/ppt/slideLayouts/slideLayout495.xml" ContentType="application/vnd.openxmlformats-officedocument.presentationml.slideLayout+xml"/>
  <Override PartName="/ppt/theme/theme42.xml" ContentType="application/vnd.openxmlformats-officedocument.theme+xml"/>
  <Override PartName="/ppt/slideLayouts/slideLayout496.xml" ContentType="application/vnd.openxmlformats-officedocument.presentationml.slideLayout+xml"/>
  <Override PartName="/ppt/slideLayouts/slideLayout497.xml" ContentType="application/vnd.openxmlformats-officedocument.presentationml.slideLayout+xml"/>
  <Override PartName="/ppt/slideLayouts/slideLayout498.xml" ContentType="application/vnd.openxmlformats-officedocument.presentationml.slideLayout+xml"/>
  <Override PartName="/ppt/slideLayouts/slideLayout499.xml" ContentType="application/vnd.openxmlformats-officedocument.presentationml.slideLayout+xml"/>
  <Override PartName="/ppt/slideLayouts/slideLayout500.xml" ContentType="application/vnd.openxmlformats-officedocument.presentationml.slideLayout+xml"/>
  <Override PartName="/ppt/slideLayouts/slideLayout501.xml" ContentType="application/vnd.openxmlformats-officedocument.presentationml.slideLayout+xml"/>
  <Override PartName="/ppt/slideLayouts/slideLayout502.xml" ContentType="application/vnd.openxmlformats-officedocument.presentationml.slideLayout+xml"/>
  <Override PartName="/ppt/slideLayouts/slideLayout503.xml" ContentType="application/vnd.openxmlformats-officedocument.presentationml.slideLayout+xml"/>
  <Override PartName="/ppt/slideLayouts/slideLayout504.xml" ContentType="application/vnd.openxmlformats-officedocument.presentationml.slideLayout+xml"/>
  <Override PartName="/ppt/slideLayouts/slideLayout505.xml" ContentType="application/vnd.openxmlformats-officedocument.presentationml.slideLayout+xml"/>
  <Override PartName="/ppt/slideLayouts/slideLayout506.xml" ContentType="application/vnd.openxmlformats-officedocument.presentationml.slideLayout+xml"/>
  <Override PartName="/ppt/theme/theme43.xml" ContentType="application/vnd.openxmlformats-officedocument.theme+xml"/>
  <Override PartName="/ppt/slideLayouts/slideLayout507.xml" ContentType="application/vnd.openxmlformats-officedocument.presentationml.slideLayout+xml"/>
  <Override PartName="/ppt/slideLayouts/slideLayout508.xml" ContentType="application/vnd.openxmlformats-officedocument.presentationml.slideLayout+xml"/>
  <Override PartName="/ppt/slideLayouts/slideLayout509.xml" ContentType="application/vnd.openxmlformats-officedocument.presentationml.slideLayout+xml"/>
  <Override PartName="/ppt/slideLayouts/slideLayout510.xml" ContentType="application/vnd.openxmlformats-officedocument.presentationml.slideLayout+xml"/>
  <Override PartName="/ppt/slideLayouts/slideLayout511.xml" ContentType="application/vnd.openxmlformats-officedocument.presentationml.slideLayout+xml"/>
  <Override PartName="/ppt/slideLayouts/slideLayout512.xml" ContentType="application/vnd.openxmlformats-officedocument.presentationml.slideLayout+xml"/>
  <Override PartName="/ppt/slideLayouts/slideLayout513.xml" ContentType="application/vnd.openxmlformats-officedocument.presentationml.slideLayout+xml"/>
  <Override PartName="/ppt/slideLayouts/slideLayout514.xml" ContentType="application/vnd.openxmlformats-officedocument.presentationml.slideLayout+xml"/>
  <Override PartName="/ppt/slideLayouts/slideLayout515.xml" ContentType="application/vnd.openxmlformats-officedocument.presentationml.slideLayout+xml"/>
  <Override PartName="/ppt/slideLayouts/slideLayout516.xml" ContentType="application/vnd.openxmlformats-officedocument.presentationml.slideLayout+xml"/>
  <Override PartName="/ppt/slideLayouts/slideLayout517.xml" ContentType="application/vnd.openxmlformats-officedocument.presentationml.slideLayout+xml"/>
  <Override PartName="/ppt/slideLayouts/slideLayout518.xml" ContentType="application/vnd.openxmlformats-officedocument.presentationml.slideLayout+xml"/>
  <Override PartName="/ppt/slideLayouts/slideLayout519.xml" ContentType="application/vnd.openxmlformats-officedocument.presentationml.slideLayout+xml"/>
  <Override PartName="/ppt/theme/theme44.xml" ContentType="application/vnd.openxmlformats-officedocument.theme+xml"/>
  <Override PartName="/ppt/slideLayouts/slideLayout520.xml" ContentType="application/vnd.openxmlformats-officedocument.presentationml.slideLayout+xml"/>
  <Override PartName="/ppt/slideLayouts/slideLayout521.xml" ContentType="application/vnd.openxmlformats-officedocument.presentationml.slideLayout+xml"/>
  <Override PartName="/ppt/slideLayouts/slideLayout522.xml" ContentType="application/vnd.openxmlformats-officedocument.presentationml.slideLayout+xml"/>
  <Override PartName="/ppt/slideLayouts/slideLayout523.xml" ContentType="application/vnd.openxmlformats-officedocument.presentationml.slideLayout+xml"/>
  <Override PartName="/ppt/slideLayouts/slideLayout524.xml" ContentType="application/vnd.openxmlformats-officedocument.presentationml.slideLayout+xml"/>
  <Override PartName="/ppt/slideLayouts/slideLayout525.xml" ContentType="application/vnd.openxmlformats-officedocument.presentationml.slideLayout+xml"/>
  <Override PartName="/ppt/slideLayouts/slideLayout526.xml" ContentType="application/vnd.openxmlformats-officedocument.presentationml.slideLayout+xml"/>
  <Override PartName="/ppt/slideLayouts/slideLayout527.xml" ContentType="application/vnd.openxmlformats-officedocument.presentationml.slideLayout+xml"/>
  <Override PartName="/ppt/slideLayouts/slideLayout528.xml" ContentType="application/vnd.openxmlformats-officedocument.presentationml.slideLayout+xml"/>
  <Override PartName="/ppt/slideLayouts/slideLayout529.xml" ContentType="application/vnd.openxmlformats-officedocument.presentationml.slideLayout+xml"/>
  <Override PartName="/ppt/slideLayouts/slideLayout530.xml" ContentType="application/vnd.openxmlformats-officedocument.presentationml.slideLayout+xml"/>
  <Override PartName="/ppt/slideLayouts/slideLayout531.xml" ContentType="application/vnd.openxmlformats-officedocument.presentationml.slideLayout+xml"/>
  <Override PartName="/ppt/slideLayouts/slideLayout532.xml" ContentType="application/vnd.openxmlformats-officedocument.presentationml.slideLayout+xml"/>
  <Override PartName="/ppt/theme/theme45.xml" ContentType="application/vnd.openxmlformats-officedocument.theme+xml"/>
  <Override PartName="/ppt/slideLayouts/slideLayout533.xml" ContentType="application/vnd.openxmlformats-officedocument.presentationml.slideLayout+xml"/>
  <Override PartName="/ppt/slideLayouts/slideLayout534.xml" ContentType="application/vnd.openxmlformats-officedocument.presentationml.slideLayout+xml"/>
  <Override PartName="/ppt/slideLayouts/slideLayout535.xml" ContentType="application/vnd.openxmlformats-officedocument.presentationml.slideLayout+xml"/>
  <Override PartName="/ppt/slideLayouts/slideLayout536.xml" ContentType="application/vnd.openxmlformats-officedocument.presentationml.slideLayout+xml"/>
  <Override PartName="/ppt/slideLayouts/slideLayout537.xml" ContentType="application/vnd.openxmlformats-officedocument.presentationml.slideLayout+xml"/>
  <Override PartName="/ppt/slideLayouts/slideLayout538.xml" ContentType="application/vnd.openxmlformats-officedocument.presentationml.slideLayout+xml"/>
  <Override PartName="/ppt/slideLayouts/slideLayout539.xml" ContentType="application/vnd.openxmlformats-officedocument.presentationml.slideLayout+xml"/>
  <Override PartName="/ppt/slideLayouts/slideLayout540.xml" ContentType="application/vnd.openxmlformats-officedocument.presentationml.slideLayout+xml"/>
  <Override PartName="/ppt/slideLayouts/slideLayout541.xml" ContentType="application/vnd.openxmlformats-officedocument.presentationml.slideLayout+xml"/>
  <Override PartName="/ppt/slideLayouts/slideLayout542.xml" ContentType="application/vnd.openxmlformats-officedocument.presentationml.slideLayout+xml"/>
  <Override PartName="/ppt/slideLayouts/slideLayout543.xml" ContentType="application/vnd.openxmlformats-officedocument.presentationml.slideLayout+xml"/>
  <Override PartName="/ppt/slideLayouts/slideLayout544.xml" ContentType="application/vnd.openxmlformats-officedocument.presentationml.slideLayout+xml"/>
  <Override PartName="/ppt/slideLayouts/slideLayout545.xml" ContentType="application/vnd.openxmlformats-officedocument.presentationml.slideLayout+xml"/>
  <Override PartName="/ppt/theme/theme46.xml" ContentType="application/vnd.openxmlformats-officedocument.theme+xml"/>
  <Override PartName="/ppt/slideLayouts/slideLayout546.xml" ContentType="application/vnd.openxmlformats-officedocument.presentationml.slideLayout+xml"/>
  <Override PartName="/ppt/slideLayouts/slideLayout547.xml" ContentType="application/vnd.openxmlformats-officedocument.presentationml.slideLayout+xml"/>
  <Override PartName="/ppt/slideLayouts/slideLayout548.xml" ContentType="application/vnd.openxmlformats-officedocument.presentationml.slideLayout+xml"/>
  <Override PartName="/ppt/slideLayouts/slideLayout549.xml" ContentType="application/vnd.openxmlformats-officedocument.presentationml.slideLayout+xml"/>
  <Override PartName="/ppt/slideLayouts/slideLayout550.xml" ContentType="application/vnd.openxmlformats-officedocument.presentationml.slideLayout+xml"/>
  <Override PartName="/ppt/slideLayouts/slideLayout551.xml" ContentType="application/vnd.openxmlformats-officedocument.presentationml.slideLayout+xml"/>
  <Override PartName="/ppt/slideLayouts/slideLayout552.xml" ContentType="application/vnd.openxmlformats-officedocument.presentationml.slideLayout+xml"/>
  <Override PartName="/ppt/slideLayouts/slideLayout553.xml" ContentType="application/vnd.openxmlformats-officedocument.presentationml.slideLayout+xml"/>
  <Override PartName="/ppt/slideLayouts/slideLayout554.xml" ContentType="application/vnd.openxmlformats-officedocument.presentationml.slideLayout+xml"/>
  <Override PartName="/ppt/slideLayouts/slideLayout555.xml" ContentType="application/vnd.openxmlformats-officedocument.presentationml.slideLayout+xml"/>
  <Override PartName="/ppt/slideLayouts/slideLayout556.xml" ContentType="application/vnd.openxmlformats-officedocument.presentationml.slideLayout+xml"/>
  <Override PartName="/ppt/slideLayouts/slideLayout557.xml" ContentType="application/vnd.openxmlformats-officedocument.presentationml.slideLayout+xml"/>
  <Override PartName="/ppt/slideLayouts/slideLayout558.xml" ContentType="application/vnd.openxmlformats-officedocument.presentationml.slideLayout+xml"/>
  <Override PartName="/ppt/theme/theme47.xml" ContentType="application/vnd.openxmlformats-officedocument.theme+xml"/>
  <Override PartName="/ppt/slideLayouts/slideLayout559.xml" ContentType="application/vnd.openxmlformats-officedocument.presentationml.slideLayout+xml"/>
  <Override PartName="/ppt/slideLayouts/slideLayout560.xml" ContentType="application/vnd.openxmlformats-officedocument.presentationml.slideLayout+xml"/>
  <Override PartName="/ppt/slideLayouts/slideLayout561.xml" ContentType="application/vnd.openxmlformats-officedocument.presentationml.slideLayout+xml"/>
  <Override PartName="/ppt/slideLayouts/slideLayout562.xml" ContentType="application/vnd.openxmlformats-officedocument.presentationml.slideLayout+xml"/>
  <Override PartName="/ppt/slideLayouts/slideLayout563.xml" ContentType="application/vnd.openxmlformats-officedocument.presentationml.slideLayout+xml"/>
  <Override PartName="/ppt/slideLayouts/slideLayout564.xml" ContentType="application/vnd.openxmlformats-officedocument.presentationml.slideLayout+xml"/>
  <Override PartName="/ppt/slideLayouts/slideLayout565.xml" ContentType="application/vnd.openxmlformats-officedocument.presentationml.slideLayout+xml"/>
  <Override PartName="/ppt/slideLayouts/slideLayout566.xml" ContentType="application/vnd.openxmlformats-officedocument.presentationml.slideLayout+xml"/>
  <Override PartName="/ppt/slideLayouts/slideLayout567.xml" ContentType="application/vnd.openxmlformats-officedocument.presentationml.slideLayout+xml"/>
  <Override PartName="/ppt/slideLayouts/slideLayout568.xml" ContentType="application/vnd.openxmlformats-officedocument.presentationml.slideLayout+xml"/>
  <Override PartName="/ppt/slideLayouts/slideLayout569.xml" ContentType="application/vnd.openxmlformats-officedocument.presentationml.slideLayout+xml"/>
  <Override PartName="/ppt/slideLayouts/slideLayout570.xml" ContentType="application/vnd.openxmlformats-officedocument.presentationml.slideLayout+xml"/>
  <Override PartName="/ppt/slideLayouts/slideLayout571.xml" ContentType="application/vnd.openxmlformats-officedocument.presentationml.slideLayout+xml"/>
  <Override PartName="/ppt/theme/theme48.xml" ContentType="application/vnd.openxmlformats-officedocument.theme+xml"/>
  <Override PartName="/ppt/slideLayouts/slideLayout572.xml" ContentType="application/vnd.openxmlformats-officedocument.presentationml.slideLayout+xml"/>
  <Override PartName="/ppt/slideLayouts/slideLayout573.xml" ContentType="application/vnd.openxmlformats-officedocument.presentationml.slideLayout+xml"/>
  <Override PartName="/ppt/slideLayouts/slideLayout574.xml" ContentType="application/vnd.openxmlformats-officedocument.presentationml.slideLayout+xml"/>
  <Override PartName="/ppt/slideLayouts/slideLayout575.xml" ContentType="application/vnd.openxmlformats-officedocument.presentationml.slideLayout+xml"/>
  <Override PartName="/ppt/slideLayouts/slideLayout576.xml" ContentType="application/vnd.openxmlformats-officedocument.presentationml.slideLayout+xml"/>
  <Override PartName="/ppt/slideLayouts/slideLayout577.xml" ContentType="application/vnd.openxmlformats-officedocument.presentationml.slideLayout+xml"/>
  <Override PartName="/ppt/slideLayouts/slideLayout578.xml" ContentType="application/vnd.openxmlformats-officedocument.presentationml.slideLayout+xml"/>
  <Override PartName="/ppt/slideLayouts/slideLayout579.xml" ContentType="application/vnd.openxmlformats-officedocument.presentationml.slideLayout+xml"/>
  <Override PartName="/ppt/slideLayouts/slideLayout580.xml" ContentType="application/vnd.openxmlformats-officedocument.presentationml.slideLayout+xml"/>
  <Override PartName="/ppt/slideLayouts/slideLayout581.xml" ContentType="application/vnd.openxmlformats-officedocument.presentationml.slideLayout+xml"/>
  <Override PartName="/ppt/slideLayouts/slideLayout582.xml" ContentType="application/vnd.openxmlformats-officedocument.presentationml.slideLayout+xml"/>
  <Override PartName="/ppt/slideLayouts/slideLayout583.xml" ContentType="application/vnd.openxmlformats-officedocument.presentationml.slideLayout+xml"/>
  <Override PartName="/ppt/theme/theme49.xml" ContentType="application/vnd.openxmlformats-officedocument.theme+xml"/>
  <Override PartName="/ppt/slideLayouts/slideLayout584.xml" ContentType="application/vnd.openxmlformats-officedocument.presentationml.slideLayout+xml"/>
  <Override PartName="/ppt/slideLayouts/slideLayout585.xml" ContentType="application/vnd.openxmlformats-officedocument.presentationml.slideLayout+xml"/>
  <Override PartName="/ppt/slideLayouts/slideLayout586.xml" ContentType="application/vnd.openxmlformats-officedocument.presentationml.slideLayout+xml"/>
  <Override PartName="/ppt/slideLayouts/slideLayout587.xml" ContentType="application/vnd.openxmlformats-officedocument.presentationml.slideLayout+xml"/>
  <Override PartName="/ppt/slideLayouts/slideLayout588.xml" ContentType="application/vnd.openxmlformats-officedocument.presentationml.slideLayout+xml"/>
  <Override PartName="/ppt/slideLayouts/slideLayout589.xml" ContentType="application/vnd.openxmlformats-officedocument.presentationml.slideLayout+xml"/>
  <Override PartName="/ppt/slideLayouts/slideLayout590.xml" ContentType="application/vnd.openxmlformats-officedocument.presentationml.slideLayout+xml"/>
  <Override PartName="/ppt/slideLayouts/slideLayout591.xml" ContentType="application/vnd.openxmlformats-officedocument.presentationml.slideLayout+xml"/>
  <Override PartName="/ppt/slideLayouts/slideLayout592.xml" ContentType="application/vnd.openxmlformats-officedocument.presentationml.slideLayout+xml"/>
  <Override PartName="/ppt/slideLayouts/slideLayout593.xml" ContentType="application/vnd.openxmlformats-officedocument.presentationml.slideLayout+xml"/>
  <Override PartName="/ppt/slideLayouts/slideLayout594.xml" ContentType="application/vnd.openxmlformats-officedocument.presentationml.slideLayout+xml"/>
  <Override PartName="/ppt/slideLayouts/slideLayout595.xml" ContentType="application/vnd.openxmlformats-officedocument.presentationml.slideLayout+xml"/>
  <Override PartName="/ppt/theme/theme50.xml" ContentType="application/vnd.openxmlformats-officedocument.theme+xml"/>
  <Override PartName="/ppt/theme/theme51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6.xml" ContentType="application/vnd.openxmlformats-officedocument.presentationml.tags+xml"/>
  <Override PartName="/ppt/notesSlides/notesSlide4.xml" ContentType="application/vnd.openxmlformats-officedocument.presentationml.notesSlide+xml"/>
  <Override PartName="/ppt/tags/tag7.xml" ContentType="application/vnd.openxmlformats-officedocument.presentationml.tags+xml"/>
  <Override PartName="/ppt/notesSlides/notesSlide5.xml" ContentType="application/vnd.openxmlformats-officedocument.presentationml.notesSlide+xml"/>
  <Override PartName="/ppt/tags/tag8.xml" ContentType="application/vnd.openxmlformats-officedocument.presentationml.tags+xml"/>
  <Override PartName="/ppt/notesSlides/notesSlide6.xml" ContentType="application/vnd.openxmlformats-officedocument.presentationml.notesSlide+xml"/>
  <Override PartName="/ppt/tags/tag9.xml" ContentType="application/vnd.openxmlformats-officedocument.presentationml.tags+xml"/>
  <Override PartName="/ppt/notesSlides/notesSlide7.xml" ContentType="application/vnd.openxmlformats-officedocument.presentationml.notesSlide+xml"/>
  <Override PartName="/ppt/tags/tag10.xml" ContentType="application/vnd.openxmlformats-officedocument.presentationml.tags+xml"/>
  <Override PartName="/ppt/notesSlides/notesSlide8.xml" ContentType="application/vnd.openxmlformats-officedocument.presentationml.notesSlide+xml"/>
  <Override PartName="/ppt/tags/tag11.xml" ContentType="application/vnd.openxmlformats-officedocument.presentationml.tags+xml"/>
  <Override PartName="/ppt/notesSlides/notesSlide9.xml" ContentType="application/vnd.openxmlformats-officedocument.presentationml.notesSlide+xml"/>
  <Override PartName="/ppt/tags/tag12.xml" ContentType="application/vnd.openxmlformats-officedocument.presentationml.tags+xml"/>
  <Override PartName="/ppt/notesSlides/notesSlide10.xml" ContentType="application/vnd.openxmlformats-officedocument.presentationml.notesSlide+xml"/>
  <Override PartName="/ppt/tags/tag13.xml" ContentType="application/vnd.openxmlformats-officedocument.presentationml.tags+xml"/>
  <Override PartName="/ppt/notesSlides/notesSlide11.xml" ContentType="application/vnd.openxmlformats-officedocument.presentationml.notesSlide+xml"/>
  <Override PartName="/ppt/tags/tag14.xml" ContentType="application/vnd.openxmlformats-officedocument.presentationml.tags+xml"/>
  <Override PartName="/ppt/notesSlides/notesSlide12.xml" ContentType="application/vnd.openxmlformats-officedocument.presentationml.notesSlide+xml"/>
  <Override PartName="/ppt/tags/tag15.xml" ContentType="application/vnd.openxmlformats-officedocument.presentationml.tags+xml"/>
  <Override PartName="/ppt/notesSlides/notesSlide13.xml" ContentType="application/vnd.openxmlformats-officedocument.presentationml.notesSlide+xml"/>
  <Override PartName="/ppt/tags/tag16.xml" ContentType="application/vnd.openxmlformats-officedocument.presentationml.tags+xml"/>
  <Override PartName="/ppt/notesSlides/notesSlide14.xml" ContentType="application/vnd.openxmlformats-officedocument.presentationml.notesSlide+xml"/>
  <Override PartName="/ppt/tags/tag17.xml" ContentType="application/vnd.openxmlformats-officedocument.presentationml.tags+xml"/>
  <Override PartName="/ppt/notesSlides/notesSlide15.xml" ContentType="application/vnd.openxmlformats-officedocument.presentationml.notesSlide+xml"/>
  <Override PartName="/ppt/tags/tag18.xml" ContentType="application/vnd.openxmlformats-officedocument.presentationml.tags+xml"/>
  <Override PartName="/ppt/notesSlides/notesSlide16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1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21.xml" ContentType="application/vnd.openxmlformats-officedocument.presentationml.tags+xml"/>
  <Override PartName="/ppt/notesSlides/notesSlide18.xml" ContentType="application/vnd.openxmlformats-officedocument.presentationml.notesSlide+xml"/>
  <Override PartName="/ppt/tags/tag22.xml" ContentType="application/vnd.openxmlformats-officedocument.presentationml.tags+xml"/>
  <Override PartName="/ppt/notesSlides/notesSlide19.xml" ContentType="application/vnd.openxmlformats-officedocument.presentationml.notesSlide+xml"/>
  <Override PartName="/ppt/tags/tag23.xml" ContentType="application/vnd.openxmlformats-officedocument.presentationml.tags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  <Override PartName="/ppt/notesSlides/notesSlide22.xml" ContentType="application/vnd.openxmlformats-officedocument.presentationml.notesSlide+xml"/>
  <Override PartName="/ppt/tags/tag26.xml" ContentType="application/vnd.openxmlformats-officedocument.presentationml.tags+xml"/>
  <Override PartName="/ppt/notesSlides/notesSlide23.xml" ContentType="application/vnd.openxmlformats-officedocument.presentationml.notesSlide+xml"/>
  <Override PartName="/ppt/tags/tag27.xml" ContentType="application/vnd.openxmlformats-officedocument.presentationml.tags+xml"/>
  <Override PartName="/ppt/notesSlides/notesSlide24.xml" ContentType="application/vnd.openxmlformats-officedocument.presentationml.notesSlide+xml"/>
  <Override PartName="/ppt/tags/tag28.xml" ContentType="application/vnd.openxmlformats-officedocument.presentationml.tags+xml"/>
  <Override PartName="/ppt/notesSlides/notesSlide25.xml" ContentType="application/vnd.openxmlformats-officedocument.presentationml.notesSlide+xml"/>
  <Override PartName="/ppt/tags/tag29.xml" ContentType="application/vnd.openxmlformats-officedocument.presentationml.tags+xml"/>
  <Override PartName="/ppt/notesSlides/notesSlide26.xml" ContentType="application/vnd.openxmlformats-officedocument.presentationml.notesSlide+xml"/>
  <Override PartName="/ppt/tags/tag30.xml" ContentType="application/vnd.openxmlformats-officedocument.presentationml.tags+xml"/>
  <Override PartName="/ppt/notesSlides/notesSlide27.xml" ContentType="application/vnd.openxmlformats-officedocument.presentationml.notesSlide+xml"/>
  <Override PartName="/ppt/tags/tag31.xml" ContentType="application/vnd.openxmlformats-officedocument.presentationml.tags+xml"/>
  <Override PartName="/ppt/notesSlides/notesSlide28.xml" ContentType="application/vnd.openxmlformats-officedocument.presentationml.notesSlide+xml"/>
  <Override PartName="/ppt/tags/tag32.xml" ContentType="application/vnd.openxmlformats-officedocument.presentationml.tags+xml"/>
  <Override PartName="/ppt/notesSlides/notesSlide29.xml" ContentType="application/vnd.openxmlformats-officedocument.presentationml.notesSlide+xml"/>
  <Override PartName="/ppt/tags/tag33.xml" ContentType="application/vnd.openxmlformats-officedocument.presentationml.tags+xml"/>
  <Override PartName="/ppt/notesSlides/notesSlide30.xml" ContentType="application/vnd.openxmlformats-officedocument.presentationml.notesSlide+xml"/>
  <Override PartName="/ppt/tags/tag34.xml" ContentType="application/vnd.openxmlformats-officedocument.presentationml.tags+xml"/>
  <Override PartName="/ppt/notesSlides/notesSlide31.xml" ContentType="application/vnd.openxmlformats-officedocument.presentationml.notesSlide+xml"/>
  <Override PartName="/ppt/tags/tag35.xml" ContentType="application/vnd.openxmlformats-officedocument.presentationml.tags+xml"/>
  <Override PartName="/ppt/notesSlides/notesSlide32.xml" ContentType="application/vnd.openxmlformats-officedocument.presentationml.notesSlide+xml"/>
  <Override PartName="/ppt/tags/tag36.xml" ContentType="application/vnd.openxmlformats-officedocument.presentationml.tags+xml"/>
  <Override PartName="/ppt/notesSlides/notesSlide33.xml" ContentType="application/vnd.openxmlformats-officedocument.presentationml.notesSlide+xml"/>
  <Override PartName="/ppt/tags/tag37.xml" ContentType="application/vnd.openxmlformats-officedocument.presentationml.tags+xml"/>
  <Override PartName="/ppt/notesSlides/notesSlide34.xml" ContentType="application/vnd.openxmlformats-officedocument.presentationml.notesSlide+xml"/>
  <Override PartName="/ppt/tags/tag38.xml" ContentType="application/vnd.openxmlformats-officedocument.presentationml.tags+xml"/>
  <Override PartName="/ppt/notesSlides/notesSlide35.xml" ContentType="application/vnd.openxmlformats-officedocument.presentationml.notesSlide+xml"/>
  <Override PartName="/ppt/tags/tag39.xml" ContentType="application/vnd.openxmlformats-officedocument.presentationml.tags+xml"/>
  <Override PartName="/ppt/notesSlides/notesSlide36.xml" ContentType="application/vnd.openxmlformats-officedocument.presentationml.notesSlide+xml"/>
  <Override PartName="/ppt/tags/tag40.xml" ContentType="application/vnd.openxmlformats-officedocument.presentationml.tags+xml"/>
  <Override PartName="/ppt/notesSlides/notesSlide37.xml" ContentType="application/vnd.openxmlformats-officedocument.presentationml.notesSlide+xml"/>
  <Override PartName="/ppt/tags/tag41.xml" ContentType="application/vnd.openxmlformats-officedocument.presentationml.tags+xml"/>
  <Override PartName="/ppt/notesSlides/notesSlide38.xml" ContentType="application/vnd.openxmlformats-officedocument.presentationml.notesSlide+xml"/>
  <Override PartName="/ppt/tags/tag42.xml" ContentType="application/vnd.openxmlformats-officedocument.presentationml.tags+xml"/>
  <Override PartName="/ppt/notesSlides/notesSlide39.xml" ContentType="application/vnd.openxmlformats-officedocument.presentationml.notesSlide+xml"/>
  <Override PartName="/ppt/tags/tag43.xml" ContentType="application/vnd.openxmlformats-officedocument.presentationml.tags+xml"/>
  <Override PartName="/ppt/notesSlides/notesSlide40.xml" ContentType="application/vnd.openxmlformats-officedocument.presentationml.notesSlide+xml"/>
  <Override PartName="/ppt/tags/tag44.xml" ContentType="application/vnd.openxmlformats-officedocument.presentationml.tags+xml"/>
  <Override PartName="/ppt/notesSlides/notesSlide41.xml" ContentType="application/vnd.openxmlformats-officedocument.presentationml.notesSlide+xml"/>
  <Override PartName="/ppt/tags/tag45.xml" ContentType="application/vnd.openxmlformats-officedocument.presentationml.tags+xml"/>
  <Override PartName="/ppt/notesSlides/notesSlide42.xml" ContentType="application/vnd.openxmlformats-officedocument.presentationml.notesSlide+xml"/>
  <Override PartName="/ppt/tags/tag46.xml" ContentType="application/vnd.openxmlformats-officedocument.presentationml.tags+xml"/>
  <Override PartName="/ppt/notesSlides/notesSlide43.xml" ContentType="application/vnd.openxmlformats-officedocument.presentationml.notesSlide+xml"/>
  <Override PartName="/ppt/tags/tag47.xml" ContentType="application/vnd.openxmlformats-officedocument.presentationml.tags+xml"/>
  <Override PartName="/ppt/notesSlides/notesSlide44.xml" ContentType="application/vnd.openxmlformats-officedocument.presentationml.notesSlide+xml"/>
  <Override PartName="/ppt/tags/tag48.xml" ContentType="application/vnd.openxmlformats-officedocument.presentationml.tags+xml"/>
  <Override PartName="/ppt/notesSlides/notesSlide45.xml" ContentType="application/vnd.openxmlformats-officedocument.presentationml.notesSlide+xml"/>
  <Override PartName="/ppt/tags/tag49.xml" ContentType="application/vnd.openxmlformats-officedocument.presentationml.tags+xml"/>
  <Override PartName="/ppt/notesSlides/notesSlide46.xml" ContentType="application/vnd.openxmlformats-officedocument.presentationml.notesSlide+xml"/>
  <Override PartName="/ppt/tags/tag50.xml" ContentType="application/vnd.openxmlformats-officedocument.presentationml.tags+xml"/>
  <Override PartName="/ppt/notesSlides/notesSlide47.xml" ContentType="application/vnd.openxmlformats-officedocument.presentationml.notesSlide+xml"/>
  <Override PartName="/ppt/tags/tag51.xml" ContentType="application/vnd.openxmlformats-officedocument.presentationml.tags+xml"/>
  <Override PartName="/ppt/notesSlides/notesSlide48.xml" ContentType="application/vnd.openxmlformats-officedocument.presentationml.notesSlide+xml"/>
  <Override PartName="/ppt/tags/tag52.xml" ContentType="application/vnd.openxmlformats-officedocument.presentationml.tags+xml"/>
  <Override PartName="/ppt/notesSlides/notesSlide49.xml" ContentType="application/vnd.openxmlformats-officedocument.presentationml.notesSlide+xml"/>
  <Override PartName="/ppt/tags/tag53.xml" ContentType="application/vnd.openxmlformats-officedocument.presentationml.tags+xml"/>
  <Override PartName="/ppt/notesSlides/notesSlide50.xml" ContentType="application/vnd.openxmlformats-officedocument.presentationml.notesSlide+xml"/>
  <Override PartName="/ppt/tags/tag54.xml" ContentType="application/vnd.openxmlformats-officedocument.presentationml.tags+xml"/>
  <Override PartName="/ppt/notesSlides/notesSlide51.xml" ContentType="application/vnd.openxmlformats-officedocument.presentationml.notesSlide+xml"/>
  <Override PartName="/ppt/tags/tag55.xml" ContentType="application/vnd.openxmlformats-officedocument.presentationml.tags+xml"/>
  <Override PartName="/ppt/notesSlides/notesSlide52.xml" ContentType="application/vnd.openxmlformats-officedocument.presentationml.notesSlide+xml"/>
  <Override PartName="/ppt/tags/tag56.xml" ContentType="application/vnd.openxmlformats-officedocument.presentationml.tags+xml"/>
  <Override PartName="/ppt/notesSlides/notesSlide53.xml" ContentType="application/vnd.openxmlformats-officedocument.presentationml.notesSlide+xml"/>
  <Override PartName="/ppt/tags/tag57.xml" ContentType="application/vnd.openxmlformats-officedocument.presentationml.tags+xml"/>
  <Override PartName="/ppt/notesSlides/notesSlide54.xml" ContentType="application/vnd.openxmlformats-officedocument.presentationml.notesSlide+xml"/>
  <Override PartName="/ppt/tags/tag58.xml" ContentType="application/vnd.openxmlformats-officedocument.presentationml.tags+xml"/>
  <Override PartName="/ppt/notesSlides/notesSlide55.xml" ContentType="application/vnd.openxmlformats-officedocument.presentationml.notesSlide+xml"/>
  <Override PartName="/ppt/tags/tag59.xml" ContentType="application/vnd.openxmlformats-officedocument.presentationml.tags+xml"/>
  <Override PartName="/ppt/notesSlides/notesSlide56.xml" ContentType="application/vnd.openxmlformats-officedocument.presentationml.notesSlide+xml"/>
  <Override PartName="/ppt/tags/tag60.xml" ContentType="application/vnd.openxmlformats-officedocument.presentationml.tags+xml"/>
  <Override PartName="/ppt/notesSlides/notesSlide57.xml" ContentType="application/vnd.openxmlformats-officedocument.presentationml.notesSlide+xml"/>
  <Override PartName="/ppt/tags/tag61.xml" ContentType="application/vnd.openxmlformats-officedocument.presentationml.tags+xml"/>
  <Override PartName="/ppt/notesSlides/notesSlide58.xml" ContentType="application/vnd.openxmlformats-officedocument.presentationml.notesSlide+xml"/>
  <Override PartName="/ppt/tags/tag62.xml" ContentType="application/vnd.openxmlformats-officedocument.presentationml.tags+xml"/>
  <Override PartName="/ppt/notesSlides/notesSlide59.xml" ContentType="application/vnd.openxmlformats-officedocument.presentationml.notesSlide+xml"/>
  <Override PartName="/ppt/tags/tag63.xml" ContentType="application/vnd.openxmlformats-officedocument.presentationml.tags+xml"/>
  <Override PartName="/ppt/notesSlides/notesSlide60.xml" ContentType="application/vnd.openxmlformats-officedocument.presentationml.notesSlide+xml"/>
  <Override PartName="/ppt/tags/tag64.xml" ContentType="application/vnd.openxmlformats-officedocument.presentationml.tags+xml"/>
  <Override PartName="/ppt/notesSlides/notesSlide61.xml" ContentType="application/vnd.openxmlformats-officedocument.presentationml.notesSlide+xml"/>
  <Override PartName="/ppt/tags/tag65.xml" ContentType="application/vnd.openxmlformats-officedocument.presentationml.tags+xml"/>
  <Override PartName="/ppt/notesSlides/notesSlide62.xml" ContentType="application/vnd.openxmlformats-officedocument.presentationml.notesSlide+xml"/>
  <Override PartName="/ppt/tags/tag66.xml" ContentType="application/vnd.openxmlformats-officedocument.presentationml.tags+xml"/>
  <Override PartName="/ppt/notesSlides/notesSlide63.xml" ContentType="application/vnd.openxmlformats-officedocument.presentationml.notesSlide+xml"/>
  <Override PartName="/ppt/tags/tag67.xml" ContentType="application/vnd.openxmlformats-officedocument.presentationml.tags+xml"/>
  <Override PartName="/ppt/notesSlides/notesSlide64.xml" ContentType="application/vnd.openxmlformats-officedocument.presentationml.notesSlide+xml"/>
  <Override PartName="/ppt/tags/tag68.xml" ContentType="application/vnd.openxmlformats-officedocument.presentationml.tags+xml"/>
  <Override PartName="/ppt/notesSlides/notesSlide65.xml" ContentType="application/vnd.openxmlformats-officedocument.presentationml.notesSlide+xml"/>
  <Override PartName="/ppt/tags/tag69.xml" ContentType="application/vnd.openxmlformats-officedocument.presentationml.tags+xml"/>
  <Override PartName="/ppt/notesSlides/notesSlide66.xml" ContentType="application/vnd.openxmlformats-officedocument.presentationml.notesSlide+xml"/>
  <Override PartName="/ppt/tags/tag70.xml" ContentType="application/vnd.openxmlformats-officedocument.presentationml.tags+xml"/>
  <Override PartName="/ppt/notesSlides/notesSlide67.xml" ContentType="application/vnd.openxmlformats-officedocument.presentationml.notesSlide+xml"/>
  <Override PartName="/ppt/tags/tag71.xml" ContentType="application/vnd.openxmlformats-officedocument.presentationml.tags+xml"/>
  <Override PartName="/ppt/notesSlides/notesSlide68.xml" ContentType="application/vnd.openxmlformats-officedocument.presentationml.notesSlide+xml"/>
  <Override PartName="/ppt/tags/tag72.xml" ContentType="application/vnd.openxmlformats-officedocument.presentationml.tags+xml"/>
  <Override PartName="/ppt/notesSlides/notesSlide69.xml" ContentType="application/vnd.openxmlformats-officedocument.presentationml.notesSlide+xml"/>
  <Override PartName="/ppt/tags/tag73.xml" ContentType="application/vnd.openxmlformats-officedocument.presentationml.tags+xml"/>
  <Override PartName="/ppt/notesSlides/notesSlide70.xml" ContentType="application/vnd.openxmlformats-officedocument.presentationml.notesSlide+xml"/>
  <Override PartName="/ppt/tags/tag74.xml" ContentType="application/vnd.openxmlformats-officedocument.presentationml.tags+xml"/>
  <Override PartName="/ppt/notesSlides/notesSlide71.xml" ContentType="application/vnd.openxmlformats-officedocument.presentationml.notesSlide+xml"/>
  <Override PartName="/ppt/tags/tag75.xml" ContentType="application/vnd.openxmlformats-officedocument.presentationml.tags+xml"/>
  <Override PartName="/ppt/notesSlides/notesSlide72.xml" ContentType="application/vnd.openxmlformats-officedocument.presentationml.notesSlide+xml"/>
  <Override PartName="/ppt/tags/tag76.xml" ContentType="application/vnd.openxmlformats-officedocument.presentationml.tags+xml"/>
  <Override PartName="/ppt/notesSlides/notesSlide73.xml" ContentType="application/vnd.openxmlformats-officedocument.presentationml.notesSlide+xml"/>
  <Override PartName="/ppt/tags/tag77.xml" ContentType="application/vnd.openxmlformats-officedocument.presentationml.tags+xml"/>
  <Override PartName="/ppt/notesSlides/notesSlide74.xml" ContentType="application/vnd.openxmlformats-officedocument.presentationml.notesSlide+xml"/>
  <Override PartName="/ppt/tags/tag78.xml" ContentType="application/vnd.openxmlformats-officedocument.presentationml.tags+xml"/>
  <Override PartName="/ppt/notesSlides/notesSlide75.xml" ContentType="application/vnd.openxmlformats-officedocument.presentationml.notesSlide+xml"/>
  <Override PartName="/ppt/tags/tag79.xml" ContentType="application/vnd.openxmlformats-officedocument.presentationml.tags+xml"/>
  <Override PartName="/ppt/notesSlides/notesSlide76.xml" ContentType="application/vnd.openxmlformats-officedocument.presentationml.notesSlide+xml"/>
  <Override PartName="/ppt/tags/tag80.xml" ContentType="application/vnd.openxmlformats-officedocument.presentationml.tags+xml"/>
  <Override PartName="/ppt/notesSlides/notesSlide77.xml" ContentType="application/vnd.openxmlformats-officedocument.presentationml.notesSlide+xml"/>
  <Override PartName="/ppt/tags/tag81.xml" ContentType="application/vnd.openxmlformats-officedocument.presentationml.tags+xml"/>
  <Override PartName="/ppt/notesSlides/notesSlide78.xml" ContentType="application/vnd.openxmlformats-officedocument.presentationml.notesSlide+xml"/>
  <Override PartName="/ppt/tags/tag82.xml" ContentType="application/vnd.openxmlformats-officedocument.presentationml.tags+xml"/>
  <Override PartName="/ppt/notesSlides/notesSlide79.xml" ContentType="application/vnd.openxmlformats-officedocument.presentationml.notesSlide+xml"/>
  <Override PartName="/ppt/tags/tag83.xml" ContentType="application/vnd.openxmlformats-officedocument.presentationml.tags+xml"/>
  <Override PartName="/ppt/notesSlides/notesSlide80.xml" ContentType="application/vnd.openxmlformats-officedocument.presentationml.notesSlide+xml"/>
  <Override PartName="/ppt/tags/tag84.xml" ContentType="application/vnd.openxmlformats-officedocument.presentationml.tags+xml"/>
  <Override PartName="/ppt/notesSlides/notesSlide81.xml" ContentType="application/vnd.openxmlformats-officedocument.presentationml.notesSlide+xml"/>
  <Override PartName="/ppt/tags/tag85.xml" ContentType="application/vnd.openxmlformats-officedocument.presentationml.tags+xml"/>
  <Override PartName="/ppt/notesSlides/notesSlide82.xml" ContentType="application/vnd.openxmlformats-officedocument.presentationml.notesSlide+xml"/>
  <Override PartName="/ppt/tags/tag86.xml" ContentType="application/vnd.openxmlformats-officedocument.presentationml.tags+xml"/>
  <Override PartName="/ppt/notesSlides/notesSlide83.xml" ContentType="application/vnd.openxmlformats-officedocument.presentationml.notesSlide+xml"/>
  <Override PartName="/ppt/tags/tag87.xml" ContentType="application/vnd.openxmlformats-officedocument.presentationml.tags+xml"/>
  <Override PartName="/ppt/notesSlides/notesSlide84.xml" ContentType="application/vnd.openxmlformats-officedocument.presentationml.notesSlide+xml"/>
  <Override PartName="/ppt/tags/tag88.xml" ContentType="application/vnd.openxmlformats-officedocument.presentationml.tags+xml"/>
  <Override PartName="/ppt/notesSlides/notesSlide85.xml" ContentType="application/vnd.openxmlformats-officedocument.presentationml.notesSlide+xml"/>
  <Override PartName="/ppt/tags/tag89.xml" ContentType="application/vnd.openxmlformats-officedocument.presentationml.tags+xml"/>
  <Override PartName="/ppt/notesSlides/notesSlide86.xml" ContentType="application/vnd.openxmlformats-officedocument.presentationml.notesSlide+xml"/>
  <Override PartName="/ppt/tags/tag90.xml" ContentType="application/vnd.openxmlformats-officedocument.presentationml.tags+xml"/>
  <Override PartName="/ppt/notesSlides/notesSlide87.xml" ContentType="application/vnd.openxmlformats-officedocument.presentationml.notesSlide+xml"/>
  <Override PartName="/ppt/tags/tag91.xml" ContentType="application/vnd.openxmlformats-officedocument.presentationml.tags+xml"/>
  <Override PartName="/ppt/notesSlides/notesSlide88.xml" ContentType="application/vnd.openxmlformats-officedocument.presentationml.notesSlide+xml"/>
  <Override PartName="/ppt/tags/tag92.xml" ContentType="application/vnd.openxmlformats-officedocument.presentationml.tags+xml"/>
  <Override PartName="/ppt/notesSlides/notesSlide89.xml" ContentType="application/vnd.openxmlformats-officedocument.presentationml.notesSlide+xml"/>
  <Override PartName="/ppt/tags/tag93.xml" ContentType="application/vnd.openxmlformats-officedocument.presentationml.tags+xml"/>
  <Override PartName="/ppt/notesSlides/notesSlide90.xml" ContentType="application/vnd.openxmlformats-officedocument.presentationml.notesSlide+xml"/>
  <Override PartName="/ppt/tags/tag94.xml" ContentType="application/vnd.openxmlformats-officedocument.presentationml.tags+xml"/>
  <Override PartName="/ppt/notesSlides/notesSlide91.xml" ContentType="application/vnd.openxmlformats-officedocument.presentationml.notesSlide+xml"/>
  <Override PartName="/ppt/tags/tag95.xml" ContentType="application/vnd.openxmlformats-officedocument.presentationml.tags+xml"/>
  <Override PartName="/ppt/notesSlides/notesSlide92.xml" ContentType="application/vnd.openxmlformats-officedocument.presentationml.notesSlide+xml"/>
  <Override PartName="/ppt/tags/tag96.xml" ContentType="application/vnd.openxmlformats-officedocument.presentationml.tags+xml"/>
  <Override PartName="/ppt/notesSlides/notesSlide93.xml" ContentType="application/vnd.openxmlformats-officedocument.presentationml.notesSlide+xml"/>
  <Override PartName="/ppt/tags/tag97.xml" ContentType="application/vnd.openxmlformats-officedocument.presentationml.tags+xml"/>
  <Override PartName="/ppt/notesSlides/notesSlide94.xml" ContentType="application/vnd.openxmlformats-officedocument.presentationml.notesSlide+xml"/>
  <Override PartName="/ppt/tags/tag98.xml" ContentType="application/vnd.openxmlformats-officedocument.presentationml.tags+xml"/>
  <Override PartName="/ppt/notesSlides/notesSlide95.xml" ContentType="application/vnd.openxmlformats-officedocument.presentationml.notesSlide+xml"/>
  <Override PartName="/ppt/tags/tag99.xml" ContentType="application/vnd.openxmlformats-officedocument.presentationml.tags+xml"/>
  <Override PartName="/ppt/notesSlides/notesSlide96.xml" ContentType="application/vnd.openxmlformats-officedocument.presentationml.notesSlide+xml"/>
  <Override PartName="/ppt/tags/tag100.xml" ContentType="application/vnd.openxmlformats-officedocument.presentationml.tags+xml"/>
  <Override PartName="/ppt/notesSlides/notesSlide97.xml" ContentType="application/vnd.openxmlformats-officedocument.presentationml.notesSlide+xml"/>
  <Override PartName="/ppt/tags/tag101.xml" ContentType="application/vnd.openxmlformats-officedocument.presentationml.tags+xml"/>
  <Override PartName="/ppt/notesSlides/notesSlide98.xml" ContentType="application/vnd.openxmlformats-officedocument.presentationml.notesSlide+xml"/>
  <Override PartName="/ppt/tags/tag102.xml" ContentType="application/vnd.openxmlformats-officedocument.presentationml.tags+xml"/>
  <Override PartName="/ppt/notesSlides/notesSlide99.xml" ContentType="application/vnd.openxmlformats-officedocument.presentationml.notesSlide+xml"/>
  <Override PartName="/ppt/tags/tag103.xml" ContentType="application/vnd.openxmlformats-officedocument.presentationml.tags+xml"/>
  <Override PartName="/ppt/notesSlides/notesSlide100.xml" ContentType="application/vnd.openxmlformats-officedocument.presentationml.notesSlide+xml"/>
  <Override PartName="/ppt/tags/tag104.xml" ContentType="application/vnd.openxmlformats-officedocument.presentationml.tags+xml"/>
  <Override PartName="/ppt/notesSlides/notesSlide101.xml" ContentType="application/vnd.openxmlformats-officedocument.presentationml.notesSlide+xml"/>
  <Override PartName="/ppt/tags/tag105.xml" ContentType="application/vnd.openxmlformats-officedocument.presentationml.tags+xml"/>
  <Override PartName="/ppt/notesSlides/notesSlide102.xml" ContentType="application/vnd.openxmlformats-officedocument.presentationml.notesSlide+xml"/>
  <Override PartName="/ppt/tags/tag106.xml" ContentType="application/vnd.openxmlformats-officedocument.presentationml.tags+xml"/>
  <Override PartName="/ppt/notesSlides/notesSlide103.xml" ContentType="application/vnd.openxmlformats-officedocument.presentationml.notesSlide+xml"/>
  <Override PartName="/ppt/tags/tag107.xml" ContentType="application/vnd.openxmlformats-officedocument.presentationml.tags+xml"/>
  <Override PartName="/ppt/notesSlides/notesSlide104.xml" ContentType="application/vnd.openxmlformats-officedocument.presentationml.notesSlide+xml"/>
  <Override PartName="/ppt/tags/tag108.xml" ContentType="application/vnd.openxmlformats-officedocument.presentationml.tags+xml"/>
  <Override PartName="/ppt/notesSlides/notesSlide105.xml" ContentType="application/vnd.openxmlformats-officedocument.presentationml.notesSlide+xml"/>
  <Override PartName="/ppt/tags/tag109.xml" ContentType="application/vnd.openxmlformats-officedocument.presentationml.tags+xml"/>
  <Override PartName="/ppt/notesSlides/notesSlide106.xml" ContentType="application/vnd.openxmlformats-officedocument.presentationml.notesSlide+xml"/>
  <Override PartName="/ppt/tags/tag110.xml" ContentType="application/vnd.openxmlformats-officedocument.presentationml.tags+xml"/>
  <Override PartName="/ppt/notesSlides/notesSlide107.xml" ContentType="application/vnd.openxmlformats-officedocument.presentationml.notesSlide+xml"/>
  <Override PartName="/ppt/tags/tag111.xml" ContentType="application/vnd.openxmlformats-officedocument.presentationml.tags+xml"/>
  <Override PartName="/ppt/notesSlides/notesSlide108.xml" ContentType="application/vnd.openxmlformats-officedocument.presentationml.notesSlide+xml"/>
  <Override PartName="/ppt/tags/tag112.xml" ContentType="application/vnd.openxmlformats-officedocument.presentationml.tags+xml"/>
  <Override PartName="/ppt/notesSlides/notesSlide109.xml" ContentType="application/vnd.openxmlformats-officedocument.presentationml.notesSlide+xml"/>
  <Override PartName="/ppt/tags/tag113.xml" ContentType="application/vnd.openxmlformats-officedocument.presentationml.tags+xml"/>
  <Override PartName="/ppt/notesSlides/notesSlide110.xml" ContentType="application/vnd.openxmlformats-officedocument.presentationml.notesSlide+xml"/>
  <Override PartName="/ppt/tags/tag114.xml" ContentType="application/vnd.openxmlformats-officedocument.presentationml.tags+xml"/>
  <Override PartName="/ppt/notesSlides/notesSlide111.xml" ContentType="application/vnd.openxmlformats-officedocument.presentationml.notesSlide+xml"/>
  <Override PartName="/ppt/tags/tag115.xml" ContentType="application/vnd.openxmlformats-officedocument.presentationml.tags+xml"/>
  <Override PartName="/ppt/notesSlides/notesSlide112.xml" ContentType="application/vnd.openxmlformats-officedocument.presentationml.notesSlide+xml"/>
  <Override PartName="/ppt/tags/tag116.xml" ContentType="application/vnd.openxmlformats-officedocument.presentationml.tags+xml"/>
  <Override PartName="/ppt/notesSlides/notesSlide113.xml" ContentType="application/vnd.openxmlformats-officedocument.presentationml.notesSlide+xml"/>
  <Override PartName="/ppt/tags/tag117.xml" ContentType="application/vnd.openxmlformats-officedocument.presentationml.tags+xml"/>
  <Override PartName="/ppt/notesSlides/notesSlide114.xml" ContentType="application/vnd.openxmlformats-officedocument.presentationml.notesSlide+xml"/>
  <Override PartName="/ppt/tags/tag118.xml" ContentType="application/vnd.openxmlformats-officedocument.presentationml.tags+xml"/>
  <Override PartName="/ppt/notesSlides/notesSlide115.xml" ContentType="application/vnd.openxmlformats-officedocument.presentationml.notesSlide+xml"/>
  <Override PartName="/ppt/tags/tag119.xml" ContentType="application/vnd.openxmlformats-officedocument.presentationml.tags+xml"/>
  <Override PartName="/ppt/notesSlides/notesSlide116.xml" ContentType="application/vnd.openxmlformats-officedocument.presentationml.notesSlide+xml"/>
  <Override PartName="/ppt/tags/tag120.xml" ContentType="application/vnd.openxmlformats-officedocument.presentationml.tags+xml"/>
  <Override PartName="/ppt/notesSlides/notesSlide117.xml" ContentType="application/vnd.openxmlformats-officedocument.presentationml.notesSlide+xml"/>
  <Override PartName="/ppt/tags/tag121.xml" ContentType="application/vnd.openxmlformats-officedocument.presentationml.tags+xml"/>
  <Override PartName="/ppt/notesSlides/notesSlide118.xml" ContentType="application/vnd.openxmlformats-officedocument.presentationml.notesSlide+xml"/>
  <Override PartName="/ppt/tags/tag122.xml" ContentType="application/vnd.openxmlformats-officedocument.presentationml.tags+xml"/>
  <Override PartName="/ppt/notesSlides/notesSlide119.xml" ContentType="application/vnd.openxmlformats-officedocument.presentationml.notesSlide+xml"/>
  <Override PartName="/ppt/tags/tag123.xml" ContentType="application/vnd.openxmlformats-officedocument.presentationml.tags+xml"/>
  <Override PartName="/ppt/notesSlides/notesSlide120.xml" ContentType="application/vnd.openxmlformats-officedocument.presentationml.notesSlide+xml"/>
  <Override PartName="/ppt/tags/tag124.xml" ContentType="application/vnd.openxmlformats-officedocument.presentationml.tags+xml"/>
  <Override PartName="/ppt/notesSlides/notesSlide121.xml" ContentType="application/vnd.openxmlformats-officedocument.presentationml.notesSlide+xml"/>
  <Override PartName="/ppt/tags/tag125.xml" ContentType="application/vnd.openxmlformats-officedocument.presentationml.tags+xml"/>
  <Override PartName="/ppt/notesSlides/notesSlide122.xml" ContentType="application/vnd.openxmlformats-officedocument.presentationml.notesSlide+xml"/>
  <Override PartName="/ppt/tags/tag126.xml" ContentType="application/vnd.openxmlformats-officedocument.presentationml.tags+xml"/>
  <Override PartName="/ppt/notesSlides/notesSlide123.xml" ContentType="application/vnd.openxmlformats-officedocument.presentationml.notesSlide+xml"/>
  <Override PartName="/ppt/tags/tag127.xml" ContentType="application/vnd.openxmlformats-officedocument.presentationml.tags+xml"/>
  <Override PartName="/ppt/notesSlides/notesSlide124.xml" ContentType="application/vnd.openxmlformats-officedocument.presentationml.notesSlide+xml"/>
  <Override PartName="/ppt/tags/tag128.xml" ContentType="application/vnd.openxmlformats-officedocument.presentationml.tags+xml"/>
  <Override PartName="/ppt/notesSlides/notesSlide125.xml" ContentType="application/vnd.openxmlformats-officedocument.presentationml.notesSlide+xml"/>
  <Override PartName="/ppt/tags/tag129.xml" ContentType="application/vnd.openxmlformats-officedocument.presentationml.tags+xml"/>
  <Override PartName="/ppt/notesSlides/notesSlide126.xml" ContentType="application/vnd.openxmlformats-officedocument.presentationml.notesSlide+xml"/>
  <Override PartName="/ppt/tags/tag130.xml" ContentType="application/vnd.openxmlformats-officedocument.presentationml.tags+xml"/>
  <Override PartName="/ppt/notesSlides/notesSlide127.xml" ContentType="application/vnd.openxmlformats-officedocument.presentationml.notesSlide+xml"/>
  <Override PartName="/ppt/tags/tag131.xml" ContentType="application/vnd.openxmlformats-officedocument.presentationml.tags+xml"/>
  <Override PartName="/ppt/notesSlides/notesSlide128.xml" ContentType="application/vnd.openxmlformats-officedocument.presentationml.notesSlide+xml"/>
  <Override PartName="/ppt/tags/tag132.xml" ContentType="application/vnd.openxmlformats-officedocument.presentationml.tags+xml"/>
  <Override PartName="/ppt/notesSlides/notesSlide129.xml" ContentType="application/vnd.openxmlformats-officedocument.presentationml.notesSlide+xml"/>
  <Override PartName="/ppt/tags/tag133.xml" ContentType="application/vnd.openxmlformats-officedocument.presentationml.tags+xml"/>
  <Override PartName="/ppt/notesSlides/notesSlide130.xml" ContentType="application/vnd.openxmlformats-officedocument.presentationml.notesSlide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notesSlides/notesSlide131.xml" ContentType="application/vnd.openxmlformats-officedocument.presentationml.notesSlide+xml"/>
  <Override PartName="/ppt/tags/tag139.xml" ContentType="application/vnd.openxmlformats-officedocument.presentationml.tags+xml"/>
  <Override PartName="/ppt/notesSlides/notesSlide132.xml" ContentType="application/vnd.openxmlformats-officedocument.presentationml.notesSlide+xml"/>
  <Override PartName="/ppt/tags/tag140.xml" ContentType="application/vnd.openxmlformats-officedocument.presentationml.tags+xml"/>
  <Override PartName="/ppt/notesSlides/notesSlide133.xml" ContentType="application/vnd.openxmlformats-officedocument.presentationml.notesSlide+xml"/>
  <Override PartName="/ppt/tags/tag141.xml" ContentType="application/vnd.openxmlformats-officedocument.presentationml.tags+xml"/>
  <Override PartName="/ppt/notesSlides/notesSlide134.xml" ContentType="application/vnd.openxmlformats-officedocument.presentationml.notesSlide+xml"/>
  <Override PartName="/ppt/tags/tag142.xml" ContentType="application/vnd.openxmlformats-officedocument.presentationml.tags+xml"/>
  <Override PartName="/ppt/notesSlides/notesSlide135.xml" ContentType="application/vnd.openxmlformats-officedocument.presentationml.notesSlide+xml"/>
  <Override PartName="/ppt/tags/tag143.xml" ContentType="application/vnd.openxmlformats-officedocument.presentationml.tags+xml"/>
  <Override PartName="/ppt/notesSlides/notesSlide136.xml" ContentType="application/vnd.openxmlformats-officedocument.presentationml.notesSlide+xml"/>
  <Override PartName="/ppt/tags/tag144.xml" ContentType="application/vnd.openxmlformats-officedocument.presentationml.tags+xml"/>
  <Override PartName="/ppt/notesSlides/notesSlide137.xml" ContentType="application/vnd.openxmlformats-officedocument.presentationml.notesSlide+xml"/>
  <Override PartName="/ppt/tags/tag145.xml" ContentType="application/vnd.openxmlformats-officedocument.presentationml.tags+xml"/>
  <Override PartName="/ppt/notesSlides/notesSlide138.xml" ContentType="application/vnd.openxmlformats-officedocument.presentationml.notesSlide+xml"/>
  <Override PartName="/ppt/tags/tag146.xml" ContentType="application/vnd.openxmlformats-officedocument.presentationml.tags+xml"/>
  <Override PartName="/ppt/notesSlides/notesSlide139.xml" ContentType="application/vnd.openxmlformats-officedocument.presentationml.notesSlide+xml"/>
  <Override PartName="/ppt/tags/tag147.xml" ContentType="application/vnd.openxmlformats-officedocument.presentationml.tags+xml"/>
  <Override PartName="/ppt/notesSlides/notesSlide140.xml" ContentType="application/vnd.openxmlformats-officedocument.presentationml.notesSlide+xml"/>
  <Override PartName="/ppt/tags/tag148.xml" ContentType="application/vnd.openxmlformats-officedocument.presentationml.tags+xml"/>
  <Override PartName="/ppt/notesSlides/notesSlide141.xml" ContentType="application/vnd.openxmlformats-officedocument.presentationml.notesSlide+xml"/>
  <Override PartName="/ppt/tags/tag149.xml" ContentType="application/vnd.openxmlformats-officedocument.presentationml.tags+xml"/>
  <Override PartName="/ppt/notesSlides/notesSlide142.xml" ContentType="application/vnd.openxmlformats-officedocument.presentationml.notesSlide+xml"/>
  <Override PartName="/ppt/tags/tag150.xml" ContentType="application/vnd.openxmlformats-officedocument.presentationml.tags+xml"/>
  <Override PartName="/ppt/notesSlides/notesSlide143.xml" ContentType="application/vnd.openxmlformats-officedocument.presentationml.notesSlide+xml"/>
  <Override PartName="/ppt/tags/tag151.xml" ContentType="application/vnd.openxmlformats-officedocument.presentationml.tags+xml"/>
  <Override PartName="/ppt/notesSlides/notesSlide144.xml" ContentType="application/vnd.openxmlformats-officedocument.presentationml.notesSlide+xml"/>
  <Override PartName="/ppt/tags/tag152.xml" ContentType="application/vnd.openxmlformats-officedocument.presentationml.tags+xml"/>
  <Override PartName="/ppt/notesSlides/notesSlide145.xml" ContentType="application/vnd.openxmlformats-officedocument.presentationml.notesSlide+xml"/>
  <Override PartName="/ppt/tags/tag153.xml" ContentType="application/vnd.openxmlformats-officedocument.presentationml.tags+xml"/>
  <Override PartName="/ppt/notesSlides/notesSlide146.xml" ContentType="application/vnd.openxmlformats-officedocument.presentationml.notesSlide+xml"/>
  <Override PartName="/ppt/tags/tag154.xml" ContentType="application/vnd.openxmlformats-officedocument.presentationml.tags+xml"/>
  <Override PartName="/ppt/notesSlides/notesSlide147.xml" ContentType="application/vnd.openxmlformats-officedocument.presentationml.notesSlide+xml"/>
  <Override PartName="/ppt/tags/tag155.xml" ContentType="application/vnd.openxmlformats-officedocument.presentationml.tags+xml"/>
  <Override PartName="/ppt/notesSlides/notesSlide148.xml" ContentType="application/vnd.openxmlformats-officedocument.presentationml.notesSlide+xml"/>
  <Override PartName="/ppt/tags/tag156.xml" ContentType="application/vnd.openxmlformats-officedocument.presentationml.tags+xml"/>
  <Override PartName="/ppt/notesSlides/notesSlide149.xml" ContentType="application/vnd.openxmlformats-officedocument.presentationml.notesSlide+xml"/>
  <Override PartName="/ppt/tags/tag157.xml" ContentType="application/vnd.openxmlformats-officedocument.presentationml.tags+xml"/>
  <Override PartName="/ppt/notesSlides/notesSlide150.xml" ContentType="application/vnd.openxmlformats-officedocument.presentationml.notesSlide+xml"/>
  <Override PartName="/ppt/tags/tag158.xml" ContentType="application/vnd.openxmlformats-officedocument.presentationml.tags+xml"/>
  <Override PartName="/ppt/notesSlides/notesSlide151.xml" ContentType="application/vnd.openxmlformats-officedocument.presentationml.notesSlide+xml"/>
  <Override PartName="/ppt/tags/tag159.xml" ContentType="application/vnd.openxmlformats-officedocument.presentationml.tags+xml"/>
  <Override PartName="/ppt/notesSlides/notesSlide152.xml" ContentType="application/vnd.openxmlformats-officedocument.presentationml.notesSlide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notesSlides/notesSlide153.xml" ContentType="application/vnd.openxmlformats-officedocument.presentationml.notesSlide+xml"/>
  <Override PartName="/ppt/tags/tag162.xml" ContentType="application/vnd.openxmlformats-officedocument.presentationml.tags+xml"/>
  <Override PartName="/ppt/notesSlides/notesSlide154.xml" ContentType="application/vnd.openxmlformats-officedocument.presentationml.notesSlide+xml"/>
  <Override PartName="/ppt/tags/tag163.xml" ContentType="application/vnd.openxmlformats-officedocument.presentationml.tags+xml"/>
  <Override PartName="/ppt/notesSlides/notesSlide155.xml" ContentType="application/vnd.openxmlformats-officedocument.presentationml.notesSlide+xml"/>
  <Override PartName="/ppt/tags/tag164.xml" ContentType="application/vnd.openxmlformats-officedocument.presentationml.tags+xml"/>
  <Override PartName="/ppt/notesSlides/notesSlide156.xml" ContentType="application/vnd.openxmlformats-officedocument.presentationml.notesSlide+xml"/>
  <Override PartName="/ppt/tags/tag165.xml" ContentType="application/vnd.openxmlformats-officedocument.presentationml.tags+xml"/>
  <Override PartName="/ppt/notesSlides/notesSlide157.xml" ContentType="application/vnd.openxmlformats-officedocument.presentationml.notesSlide+xml"/>
  <Override PartName="/ppt/tags/tag166.xml" ContentType="application/vnd.openxmlformats-officedocument.presentationml.tags+xml"/>
  <Override PartName="/ppt/notesSlides/notesSlide158.xml" ContentType="application/vnd.openxmlformats-officedocument.presentationml.notesSlide+xml"/>
  <Override PartName="/ppt/tags/tag167.xml" ContentType="application/vnd.openxmlformats-officedocument.presentationml.tags+xml"/>
  <Override PartName="/ppt/notesSlides/notesSlide159.xml" ContentType="application/vnd.openxmlformats-officedocument.presentationml.notesSlide+xml"/>
  <Override PartName="/ppt/tags/tag168.xml" ContentType="application/vnd.openxmlformats-officedocument.presentationml.tags+xml"/>
  <Override PartName="/ppt/notesSlides/notesSlide160.xml" ContentType="application/vnd.openxmlformats-officedocument.presentationml.notesSlide+xml"/>
  <Override PartName="/ppt/tags/tag169.xml" ContentType="application/vnd.openxmlformats-officedocument.presentationml.tags+xml"/>
  <Override PartName="/ppt/notesSlides/notesSlide161.xml" ContentType="application/vnd.openxmlformats-officedocument.presentationml.notesSlide+xml"/>
  <Override PartName="/ppt/tags/tag170.xml" ContentType="application/vnd.openxmlformats-officedocument.presentationml.tags+xml"/>
  <Override PartName="/ppt/notesSlides/notesSlide162.xml" ContentType="application/vnd.openxmlformats-officedocument.presentationml.notesSlide+xml"/>
  <Override PartName="/ppt/tags/tag171.xml" ContentType="application/vnd.openxmlformats-officedocument.presentationml.tags+xml"/>
  <Override PartName="/ppt/notesSlides/notesSlide163.xml" ContentType="application/vnd.openxmlformats-officedocument.presentationml.notesSlide+xml"/>
  <Override PartName="/ppt/tags/tag172.xml" ContentType="application/vnd.openxmlformats-officedocument.presentationml.tags+xml"/>
  <Override PartName="/ppt/notesSlides/notesSlide164.xml" ContentType="application/vnd.openxmlformats-officedocument.presentationml.notesSlide+xml"/>
  <Override PartName="/ppt/tags/tag173.xml" ContentType="application/vnd.openxmlformats-officedocument.presentationml.tags+xml"/>
  <Override PartName="/ppt/notesSlides/notesSlide165.xml" ContentType="application/vnd.openxmlformats-officedocument.presentationml.notesSlide+xml"/>
  <Override PartName="/ppt/tags/tag174.xml" ContentType="application/vnd.openxmlformats-officedocument.presentationml.tags+xml"/>
  <Override PartName="/ppt/notesSlides/notesSlide166.xml" ContentType="application/vnd.openxmlformats-officedocument.presentationml.notesSlide+xml"/>
  <Override PartName="/ppt/tags/tag175.xml" ContentType="application/vnd.openxmlformats-officedocument.presentationml.tags+xml"/>
  <Override PartName="/ppt/notesSlides/notesSlide167.xml" ContentType="application/vnd.openxmlformats-officedocument.presentationml.notesSlide+xml"/>
  <Override PartName="/ppt/tags/tag176.xml" ContentType="application/vnd.openxmlformats-officedocument.presentationml.tags+xml"/>
  <Override PartName="/ppt/notesSlides/notesSlide168.xml" ContentType="application/vnd.openxmlformats-officedocument.presentationml.notesSlide+xml"/>
  <Override PartName="/ppt/tags/tag177.xml" ContentType="application/vnd.openxmlformats-officedocument.presentationml.tags+xml"/>
  <Override PartName="/ppt/notesSlides/notesSlide169.xml" ContentType="application/vnd.openxmlformats-officedocument.presentationml.notesSlide+xml"/>
  <Override PartName="/ppt/tags/tag178.xml" ContentType="application/vnd.openxmlformats-officedocument.presentationml.tags+xml"/>
  <Override PartName="/ppt/notesSlides/notesSlide170.xml" ContentType="application/vnd.openxmlformats-officedocument.presentationml.notesSlide+xml"/>
  <Override PartName="/ppt/tags/tag179.xml" ContentType="application/vnd.openxmlformats-officedocument.presentationml.tags+xml"/>
  <Override PartName="/ppt/notesSlides/notesSlide171.xml" ContentType="application/vnd.openxmlformats-officedocument.presentationml.notesSlide+xml"/>
  <Override PartName="/ppt/tags/tag180.xml" ContentType="application/vnd.openxmlformats-officedocument.presentationml.tags+xml"/>
  <Override PartName="/ppt/notesSlides/notesSlide172.xml" ContentType="application/vnd.openxmlformats-officedocument.presentationml.notesSlide+xml"/>
  <Override PartName="/ppt/tags/tag181.xml" ContentType="application/vnd.openxmlformats-officedocument.presentationml.tags+xml"/>
  <Override PartName="/ppt/notesSlides/notesSlide173.xml" ContentType="application/vnd.openxmlformats-officedocument.presentationml.notesSlide+xml"/>
  <Override PartName="/ppt/tags/tag182.xml" ContentType="application/vnd.openxmlformats-officedocument.presentationml.tags+xml"/>
  <Override PartName="/ppt/notesSlides/notesSlide174.xml" ContentType="application/vnd.openxmlformats-officedocument.presentationml.notesSlide+xml"/>
  <Override PartName="/ppt/tags/tag183.xml" ContentType="application/vnd.openxmlformats-officedocument.presentationml.tags+xml"/>
  <Override PartName="/ppt/notesSlides/notesSlide175.xml" ContentType="application/vnd.openxmlformats-officedocument.presentationml.notesSlide+xml"/>
  <Override PartName="/ppt/tags/tag184.xml" ContentType="application/vnd.openxmlformats-officedocument.presentationml.tags+xml"/>
  <Override PartName="/ppt/notesSlides/notesSlide176.xml" ContentType="application/vnd.openxmlformats-officedocument.presentationml.notesSlide+xml"/>
  <Override PartName="/ppt/tags/tag185.xml" ContentType="application/vnd.openxmlformats-officedocument.presentationml.tags+xml"/>
  <Override PartName="/ppt/notesSlides/notesSlide177.xml" ContentType="application/vnd.openxmlformats-officedocument.presentationml.notesSlide+xml"/>
  <Override PartName="/ppt/tags/tag186.xml" ContentType="application/vnd.openxmlformats-officedocument.presentationml.tags+xml"/>
  <Override PartName="/ppt/notesSlides/notesSlide178.xml" ContentType="application/vnd.openxmlformats-officedocument.presentationml.notesSlide+xml"/>
  <Override PartName="/ppt/tags/tag187.xml" ContentType="application/vnd.openxmlformats-officedocument.presentationml.tags+xml"/>
  <Override PartName="/ppt/notesSlides/notesSlide179.xml" ContentType="application/vnd.openxmlformats-officedocument.presentationml.notesSlide+xml"/>
  <Override PartName="/ppt/tags/tag188.xml" ContentType="application/vnd.openxmlformats-officedocument.presentationml.tags+xml"/>
  <Override PartName="/ppt/notesSlides/notesSlide18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7780" r:id="rId2"/>
    <p:sldMasterId id="2147489365" r:id="rId3"/>
    <p:sldMasterId id="2147489377" r:id="rId4"/>
    <p:sldMasterId id="2147489389" r:id="rId5"/>
    <p:sldMasterId id="2147491685" r:id="rId6"/>
    <p:sldMasterId id="2147492480" r:id="rId7"/>
    <p:sldMasterId id="2147492493" r:id="rId8"/>
    <p:sldMasterId id="2147492943" r:id="rId9"/>
    <p:sldMasterId id="2147494954" r:id="rId10"/>
    <p:sldMasterId id="2147501691" r:id="rId11"/>
    <p:sldMasterId id="2147501718" r:id="rId12"/>
    <p:sldMasterId id="2147501731" r:id="rId13"/>
    <p:sldMasterId id="2147501744" r:id="rId14"/>
    <p:sldMasterId id="2147502602" r:id="rId15"/>
    <p:sldMasterId id="2147504872" r:id="rId16"/>
    <p:sldMasterId id="2147504898" r:id="rId17"/>
    <p:sldMasterId id="2147504910" r:id="rId18"/>
    <p:sldMasterId id="2147512256" r:id="rId19"/>
    <p:sldMasterId id="2147512269" r:id="rId20"/>
    <p:sldMasterId id="2147512799" r:id="rId21"/>
    <p:sldMasterId id="2147514889" r:id="rId22"/>
    <p:sldMasterId id="2147515997" r:id="rId23"/>
    <p:sldMasterId id="2147516022" r:id="rId24"/>
    <p:sldMasterId id="2147517066" r:id="rId25"/>
    <p:sldMasterId id="2147518620" r:id="rId26"/>
    <p:sldMasterId id="2147518636" r:id="rId27"/>
    <p:sldMasterId id="2147518649" r:id="rId28"/>
    <p:sldMasterId id="2147520359" r:id="rId29"/>
    <p:sldMasterId id="2147520372" r:id="rId30"/>
    <p:sldMasterId id="2147520385" r:id="rId31"/>
    <p:sldMasterId id="2147520412" r:id="rId32"/>
    <p:sldMasterId id="2147520425" r:id="rId33"/>
    <p:sldMasterId id="2147520437" r:id="rId34"/>
    <p:sldMasterId id="2147520449" r:id="rId35"/>
    <p:sldMasterId id="2147520462" r:id="rId36"/>
    <p:sldMasterId id="2147520476" r:id="rId37"/>
    <p:sldMasterId id="2147521257" r:id="rId38"/>
    <p:sldMasterId id="2147521270" r:id="rId39"/>
    <p:sldMasterId id="2147521283" r:id="rId40"/>
    <p:sldMasterId id="2147521308" r:id="rId41"/>
    <p:sldMasterId id="2147521322" r:id="rId42"/>
    <p:sldMasterId id="2147521347" r:id="rId43"/>
    <p:sldMasterId id="2147521359" r:id="rId44"/>
    <p:sldMasterId id="2147521373" r:id="rId45"/>
    <p:sldMasterId id="2147521387" r:id="rId46"/>
    <p:sldMasterId id="2147521401" r:id="rId47"/>
    <p:sldMasterId id="2147521415" r:id="rId48"/>
    <p:sldMasterId id="2147523036" r:id="rId49"/>
    <p:sldMasterId id="2147523049" r:id="rId50"/>
  </p:sldMasterIdLst>
  <p:notesMasterIdLst>
    <p:notesMasterId r:id="rId231"/>
  </p:notesMasterIdLst>
  <p:sldIdLst>
    <p:sldId id="2920" r:id="rId51"/>
    <p:sldId id="4281" r:id="rId52"/>
    <p:sldId id="4241" r:id="rId53"/>
    <p:sldId id="4247" r:id="rId54"/>
    <p:sldId id="4313" r:id="rId55"/>
    <p:sldId id="4355" r:id="rId56"/>
    <p:sldId id="4434" r:id="rId57"/>
    <p:sldId id="3879" r:id="rId58"/>
    <p:sldId id="3656" r:id="rId59"/>
    <p:sldId id="4177" r:id="rId60"/>
    <p:sldId id="4471" r:id="rId61"/>
    <p:sldId id="4472" r:id="rId62"/>
    <p:sldId id="4180" r:id="rId63"/>
    <p:sldId id="4360" r:id="rId64"/>
    <p:sldId id="4361" r:id="rId65"/>
    <p:sldId id="4362" r:id="rId66"/>
    <p:sldId id="4363" r:id="rId67"/>
    <p:sldId id="4469" r:id="rId68"/>
    <p:sldId id="4470" r:id="rId69"/>
    <p:sldId id="4315" r:id="rId70"/>
    <p:sldId id="4316" r:id="rId71"/>
    <p:sldId id="4475" r:id="rId72"/>
    <p:sldId id="4476" r:id="rId73"/>
    <p:sldId id="4477" r:id="rId74"/>
    <p:sldId id="4478" r:id="rId75"/>
    <p:sldId id="4182" r:id="rId76"/>
    <p:sldId id="4357" r:id="rId77"/>
    <p:sldId id="4358" r:id="rId78"/>
    <p:sldId id="4359" r:id="rId79"/>
    <p:sldId id="4373" r:id="rId80"/>
    <p:sldId id="4390" r:id="rId81"/>
    <p:sldId id="4374" r:id="rId82"/>
    <p:sldId id="4237" r:id="rId83"/>
    <p:sldId id="4238" r:id="rId84"/>
    <p:sldId id="4393" r:id="rId85"/>
    <p:sldId id="4402" r:id="rId86"/>
    <p:sldId id="4651" r:id="rId87"/>
    <p:sldId id="4652" r:id="rId88"/>
    <p:sldId id="4435" r:id="rId89"/>
    <p:sldId id="4442" r:id="rId90"/>
    <p:sldId id="4436" r:id="rId91"/>
    <p:sldId id="4488" r:id="rId92"/>
    <p:sldId id="4437" r:id="rId93"/>
    <p:sldId id="4634" r:id="rId94"/>
    <p:sldId id="4633" r:id="rId95"/>
    <p:sldId id="4440" r:id="rId96"/>
    <p:sldId id="4438" r:id="rId97"/>
    <p:sldId id="4439" r:id="rId98"/>
    <p:sldId id="4444" r:id="rId99"/>
    <p:sldId id="4445" r:id="rId100"/>
    <p:sldId id="4446" r:id="rId101"/>
    <p:sldId id="4447" r:id="rId102"/>
    <p:sldId id="4448" r:id="rId103"/>
    <p:sldId id="4452" r:id="rId104"/>
    <p:sldId id="4637" r:id="rId105"/>
    <p:sldId id="4638" r:id="rId106"/>
    <p:sldId id="4640" r:id="rId107"/>
    <p:sldId id="4641" r:id="rId108"/>
    <p:sldId id="4642" r:id="rId109"/>
    <p:sldId id="4643" r:id="rId110"/>
    <p:sldId id="4646" r:id="rId111"/>
    <p:sldId id="4647" r:id="rId112"/>
    <p:sldId id="4648" r:id="rId113"/>
    <p:sldId id="4649" r:id="rId114"/>
    <p:sldId id="4650" r:id="rId115"/>
    <p:sldId id="4586" r:id="rId116"/>
    <p:sldId id="4587" r:id="rId117"/>
    <p:sldId id="4588" r:id="rId118"/>
    <p:sldId id="4653" r:id="rId119"/>
    <p:sldId id="4456" r:id="rId120"/>
    <p:sldId id="4457" r:id="rId121"/>
    <p:sldId id="4458" r:id="rId122"/>
    <p:sldId id="4459" r:id="rId123"/>
    <p:sldId id="4460" r:id="rId124"/>
    <p:sldId id="4489" r:id="rId125"/>
    <p:sldId id="4461" r:id="rId126"/>
    <p:sldId id="4462" r:id="rId127"/>
    <p:sldId id="4490" r:id="rId128"/>
    <p:sldId id="4463" r:id="rId129"/>
    <p:sldId id="4481" r:id="rId130"/>
    <p:sldId id="4482" r:id="rId131"/>
    <p:sldId id="4492" r:id="rId132"/>
    <p:sldId id="4484" r:id="rId133"/>
    <p:sldId id="4589" r:id="rId134"/>
    <p:sldId id="4590" r:id="rId135"/>
    <p:sldId id="4493" r:id="rId136"/>
    <p:sldId id="4563" r:id="rId137"/>
    <p:sldId id="4495" r:id="rId138"/>
    <p:sldId id="4464" r:id="rId139"/>
    <p:sldId id="4465" r:id="rId140"/>
    <p:sldId id="4591" r:id="rId141"/>
    <p:sldId id="4593" r:id="rId142"/>
    <p:sldId id="4592" r:id="rId143"/>
    <p:sldId id="4545" r:id="rId144"/>
    <p:sldId id="4548" r:id="rId145"/>
    <p:sldId id="4549" r:id="rId146"/>
    <p:sldId id="4550" r:id="rId147"/>
    <p:sldId id="4551" r:id="rId148"/>
    <p:sldId id="4553" r:id="rId149"/>
    <p:sldId id="4554" r:id="rId150"/>
    <p:sldId id="4555" r:id="rId151"/>
    <p:sldId id="4556" r:id="rId152"/>
    <p:sldId id="4558" r:id="rId153"/>
    <p:sldId id="4560" r:id="rId154"/>
    <p:sldId id="4565" r:id="rId155"/>
    <p:sldId id="4561" r:id="rId156"/>
    <p:sldId id="4562" r:id="rId157"/>
    <p:sldId id="4569" r:id="rId158"/>
    <p:sldId id="4570" r:id="rId159"/>
    <p:sldId id="4571" r:id="rId160"/>
    <p:sldId id="4567" r:id="rId161"/>
    <p:sldId id="4573" r:id="rId162"/>
    <p:sldId id="4467" r:id="rId163"/>
    <p:sldId id="4568" r:id="rId164"/>
    <p:sldId id="4572" r:id="rId165"/>
    <p:sldId id="4192" r:id="rId166"/>
    <p:sldId id="4575" r:id="rId167"/>
    <p:sldId id="4577" r:id="rId168"/>
    <p:sldId id="4578" r:id="rId169"/>
    <p:sldId id="4579" r:id="rId170"/>
    <p:sldId id="4580" r:id="rId171"/>
    <p:sldId id="4581" r:id="rId172"/>
    <p:sldId id="4582" r:id="rId173"/>
    <p:sldId id="4583" r:id="rId174"/>
    <p:sldId id="4584" r:id="rId175"/>
    <p:sldId id="4585" r:id="rId176"/>
    <p:sldId id="4339" r:id="rId177"/>
    <p:sldId id="4341" r:id="rId178"/>
    <p:sldId id="4342" r:id="rId179"/>
    <p:sldId id="4613" r:id="rId180"/>
    <p:sldId id="4614" r:id="rId181"/>
    <p:sldId id="4654" r:id="rId182"/>
    <p:sldId id="4043" r:id="rId183"/>
    <p:sldId id="4356" r:id="rId184"/>
    <p:sldId id="4336" r:id="rId185"/>
    <p:sldId id="4046" r:id="rId186"/>
    <p:sldId id="4047" r:id="rId187"/>
    <p:sldId id="4048" r:id="rId188"/>
    <p:sldId id="4213" r:id="rId189"/>
    <p:sldId id="4432" r:id="rId190"/>
    <p:sldId id="4594" r:id="rId191"/>
    <p:sldId id="4606" r:id="rId192"/>
    <p:sldId id="4595" r:id="rId193"/>
    <p:sldId id="4607" r:id="rId194"/>
    <p:sldId id="4611" r:id="rId195"/>
    <p:sldId id="4612" r:id="rId196"/>
    <p:sldId id="4596" r:id="rId197"/>
    <p:sldId id="4597" r:id="rId198"/>
    <p:sldId id="4598" r:id="rId199"/>
    <p:sldId id="4603" r:id="rId200"/>
    <p:sldId id="4604" r:id="rId201"/>
    <p:sldId id="4605" r:id="rId202"/>
    <p:sldId id="4628" r:id="rId203"/>
    <p:sldId id="4615" r:id="rId204"/>
    <p:sldId id="4616" r:id="rId205"/>
    <p:sldId id="4617" r:id="rId206"/>
    <p:sldId id="4619" r:id="rId207"/>
    <p:sldId id="4620" r:id="rId208"/>
    <p:sldId id="4621" r:id="rId209"/>
    <p:sldId id="4622" r:id="rId210"/>
    <p:sldId id="4623" r:id="rId211"/>
    <p:sldId id="4625" r:id="rId212"/>
    <p:sldId id="4626" r:id="rId213"/>
    <p:sldId id="4430" r:id="rId214"/>
    <p:sldId id="4428" r:id="rId215"/>
    <p:sldId id="4429" r:id="rId216"/>
    <p:sldId id="4377" r:id="rId217"/>
    <p:sldId id="4378" r:id="rId218"/>
    <p:sldId id="4379" r:id="rId219"/>
    <p:sldId id="4399" r:id="rId220"/>
    <p:sldId id="4401" r:id="rId221"/>
    <p:sldId id="4383" r:id="rId222"/>
    <p:sldId id="4400" r:id="rId223"/>
    <p:sldId id="4632" r:id="rId224"/>
    <p:sldId id="4564" r:id="rId225"/>
    <p:sldId id="4629" r:id="rId226"/>
    <p:sldId id="4630" r:id="rId227"/>
    <p:sldId id="4423" r:id="rId228"/>
    <p:sldId id="4543" r:id="rId229"/>
    <p:sldId id="4544" r:id="rId230"/>
  </p:sldIdLst>
  <p:sldSz cx="9144000" cy="6858000" type="screen4x3"/>
  <p:notesSz cx="6858000" cy="9144000"/>
  <p:custDataLst>
    <p:tags r:id="rId232"/>
  </p:custDataLst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1pPr>
    <a:lvl2pPr marL="454025" indent="1588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2pPr>
    <a:lvl3pPr marL="911225" indent="1588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3pPr>
    <a:lvl4pPr marL="1368425" indent="1588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4pPr>
    <a:lvl5pPr marL="1825625" indent="1588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81BC"/>
    <a:srgbClr val="0000FF"/>
    <a:srgbClr val="FFFF99"/>
    <a:srgbClr val="FFFF66"/>
    <a:srgbClr val="FFCC00"/>
    <a:srgbClr val="33CC33"/>
    <a:srgbClr val="003399"/>
    <a:srgbClr val="CCFF66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61" autoAdjust="0"/>
    <p:restoredTop sz="94609" autoAdjust="0"/>
  </p:normalViewPr>
  <p:slideViewPr>
    <p:cSldViewPr>
      <p:cViewPr varScale="1">
        <p:scale>
          <a:sx n="63" d="100"/>
          <a:sy n="63" d="100"/>
        </p:scale>
        <p:origin x="-120" y="-47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0" d="100"/>
        <a:sy n="120" d="100"/>
      </p:scale>
      <p:origin x="0" y="731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67.xml"/><Relationship Id="rId21" Type="http://schemas.openxmlformats.org/officeDocument/2006/relationships/slideMaster" Target="slideMasters/slideMaster21.xml"/><Relationship Id="rId42" Type="http://schemas.openxmlformats.org/officeDocument/2006/relationships/slideMaster" Target="slideMasters/slideMaster42.xml"/><Relationship Id="rId63" Type="http://schemas.openxmlformats.org/officeDocument/2006/relationships/slide" Target="slides/slide13.xml"/><Relationship Id="rId84" Type="http://schemas.openxmlformats.org/officeDocument/2006/relationships/slide" Target="slides/slide34.xml"/><Relationship Id="rId138" Type="http://schemas.openxmlformats.org/officeDocument/2006/relationships/slide" Target="slides/slide88.xml"/><Relationship Id="rId159" Type="http://schemas.openxmlformats.org/officeDocument/2006/relationships/slide" Target="slides/slide109.xml"/><Relationship Id="rId170" Type="http://schemas.openxmlformats.org/officeDocument/2006/relationships/slide" Target="slides/slide120.xml"/><Relationship Id="rId191" Type="http://schemas.openxmlformats.org/officeDocument/2006/relationships/slide" Target="slides/slide141.xml"/><Relationship Id="rId205" Type="http://schemas.openxmlformats.org/officeDocument/2006/relationships/slide" Target="slides/slide155.xml"/><Relationship Id="rId226" Type="http://schemas.openxmlformats.org/officeDocument/2006/relationships/slide" Target="slides/slide176.xml"/><Relationship Id="rId107" Type="http://schemas.openxmlformats.org/officeDocument/2006/relationships/slide" Target="slides/slide57.xml"/><Relationship Id="rId11" Type="http://schemas.openxmlformats.org/officeDocument/2006/relationships/slideMaster" Target="slideMasters/slideMaster11.xml"/><Relationship Id="rId32" Type="http://schemas.openxmlformats.org/officeDocument/2006/relationships/slideMaster" Target="slideMasters/slideMaster32.xml"/><Relationship Id="rId53" Type="http://schemas.openxmlformats.org/officeDocument/2006/relationships/slide" Target="slides/slide3.xml"/><Relationship Id="rId74" Type="http://schemas.openxmlformats.org/officeDocument/2006/relationships/slide" Target="slides/slide24.xml"/><Relationship Id="rId128" Type="http://schemas.openxmlformats.org/officeDocument/2006/relationships/slide" Target="slides/slide78.xml"/><Relationship Id="rId149" Type="http://schemas.openxmlformats.org/officeDocument/2006/relationships/slide" Target="slides/slide99.xml"/><Relationship Id="rId5" Type="http://schemas.openxmlformats.org/officeDocument/2006/relationships/slideMaster" Target="slideMasters/slideMaster5.xml"/><Relationship Id="rId95" Type="http://schemas.openxmlformats.org/officeDocument/2006/relationships/slide" Target="slides/slide45.xml"/><Relationship Id="rId160" Type="http://schemas.openxmlformats.org/officeDocument/2006/relationships/slide" Target="slides/slide110.xml"/><Relationship Id="rId181" Type="http://schemas.openxmlformats.org/officeDocument/2006/relationships/slide" Target="slides/slide131.xml"/><Relationship Id="rId216" Type="http://schemas.openxmlformats.org/officeDocument/2006/relationships/slide" Target="slides/slide166.xml"/><Relationship Id="rId22" Type="http://schemas.openxmlformats.org/officeDocument/2006/relationships/slideMaster" Target="slideMasters/slideMaster22.xml"/><Relationship Id="rId43" Type="http://schemas.openxmlformats.org/officeDocument/2006/relationships/slideMaster" Target="slideMasters/slideMaster43.xml"/><Relationship Id="rId64" Type="http://schemas.openxmlformats.org/officeDocument/2006/relationships/slide" Target="slides/slide14.xml"/><Relationship Id="rId118" Type="http://schemas.openxmlformats.org/officeDocument/2006/relationships/slide" Target="slides/slide68.xml"/><Relationship Id="rId139" Type="http://schemas.openxmlformats.org/officeDocument/2006/relationships/slide" Target="slides/slide89.xml"/><Relationship Id="rId80" Type="http://schemas.openxmlformats.org/officeDocument/2006/relationships/slide" Target="slides/slide30.xml"/><Relationship Id="rId85" Type="http://schemas.openxmlformats.org/officeDocument/2006/relationships/slide" Target="slides/slide35.xml"/><Relationship Id="rId150" Type="http://schemas.openxmlformats.org/officeDocument/2006/relationships/slide" Target="slides/slide100.xml"/><Relationship Id="rId155" Type="http://schemas.openxmlformats.org/officeDocument/2006/relationships/slide" Target="slides/slide105.xml"/><Relationship Id="rId171" Type="http://schemas.openxmlformats.org/officeDocument/2006/relationships/slide" Target="slides/slide121.xml"/><Relationship Id="rId176" Type="http://schemas.openxmlformats.org/officeDocument/2006/relationships/slide" Target="slides/slide126.xml"/><Relationship Id="rId192" Type="http://schemas.openxmlformats.org/officeDocument/2006/relationships/slide" Target="slides/slide142.xml"/><Relationship Id="rId197" Type="http://schemas.openxmlformats.org/officeDocument/2006/relationships/slide" Target="slides/slide147.xml"/><Relationship Id="rId206" Type="http://schemas.openxmlformats.org/officeDocument/2006/relationships/slide" Target="slides/slide156.xml"/><Relationship Id="rId227" Type="http://schemas.openxmlformats.org/officeDocument/2006/relationships/slide" Target="slides/slide177.xml"/><Relationship Id="rId201" Type="http://schemas.openxmlformats.org/officeDocument/2006/relationships/slide" Target="slides/slide151.xml"/><Relationship Id="rId222" Type="http://schemas.openxmlformats.org/officeDocument/2006/relationships/slide" Target="slides/slide172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33" Type="http://schemas.openxmlformats.org/officeDocument/2006/relationships/slideMaster" Target="slideMasters/slideMaster33.xml"/><Relationship Id="rId38" Type="http://schemas.openxmlformats.org/officeDocument/2006/relationships/slideMaster" Target="slideMasters/slideMaster38.xml"/><Relationship Id="rId59" Type="http://schemas.openxmlformats.org/officeDocument/2006/relationships/slide" Target="slides/slide9.xml"/><Relationship Id="rId103" Type="http://schemas.openxmlformats.org/officeDocument/2006/relationships/slide" Target="slides/slide53.xml"/><Relationship Id="rId108" Type="http://schemas.openxmlformats.org/officeDocument/2006/relationships/slide" Target="slides/slide58.xml"/><Relationship Id="rId124" Type="http://schemas.openxmlformats.org/officeDocument/2006/relationships/slide" Target="slides/slide74.xml"/><Relationship Id="rId129" Type="http://schemas.openxmlformats.org/officeDocument/2006/relationships/slide" Target="slides/slide79.xml"/><Relationship Id="rId54" Type="http://schemas.openxmlformats.org/officeDocument/2006/relationships/slide" Target="slides/slide4.xml"/><Relationship Id="rId70" Type="http://schemas.openxmlformats.org/officeDocument/2006/relationships/slide" Target="slides/slide20.xml"/><Relationship Id="rId75" Type="http://schemas.openxmlformats.org/officeDocument/2006/relationships/slide" Target="slides/slide25.xml"/><Relationship Id="rId91" Type="http://schemas.openxmlformats.org/officeDocument/2006/relationships/slide" Target="slides/slide41.xml"/><Relationship Id="rId96" Type="http://schemas.openxmlformats.org/officeDocument/2006/relationships/slide" Target="slides/slide46.xml"/><Relationship Id="rId140" Type="http://schemas.openxmlformats.org/officeDocument/2006/relationships/slide" Target="slides/slide90.xml"/><Relationship Id="rId145" Type="http://schemas.openxmlformats.org/officeDocument/2006/relationships/slide" Target="slides/slide95.xml"/><Relationship Id="rId161" Type="http://schemas.openxmlformats.org/officeDocument/2006/relationships/slide" Target="slides/slide111.xml"/><Relationship Id="rId166" Type="http://schemas.openxmlformats.org/officeDocument/2006/relationships/slide" Target="slides/slide116.xml"/><Relationship Id="rId182" Type="http://schemas.openxmlformats.org/officeDocument/2006/relationships/slide" Target="slides/slide132.xml"/><Relationship Id="rId187" Type="http://schemas.openxmlformats.org/officeDocument/2006/relationships/slide" Target="slides/slide137.xml"/><Relationship Id="rId217" Type="http://schemas.openxmlformats.org/officeDocument/2006/relationships/slide" Target="slides/slide167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212" Type="http://schemas.openxmlformats.org/officeDocument/2006/relationships/slide" Target="slides/slide162.xml"/><Relationship Id="rId233" Type="http://schemas.openxmlformats.org/officeDocument/2006/relationships/presProps" Target="presProps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49" Type="http://schemas.openxmlformats.org/officeDocument/2006/relationships/slideMaster" Target="slideMasters/slideMaster49.xml"/><Relationship Id="rId114" Type="http://schemas.openxmlformats.org/officeDocument/2006/relationships/slide" Target="slides/slide64.xml"/><Relationship Id="rId119" Type="http://schemas.openxmlformats.org/officeDocument/2006/relationships/slide" Target="slides/slide69.xml"/><Relationship Id="rId44" Type="http://schemas.openxmlformats.org/officeDocument/2006/relationships/slideMaster" Target="slideMasters/slideMaster44.xml"/><Relationship Id="rId60" Type="http://schemas.openxmlformats.org/officeDocument/2006/relationships/slide" Target="slides/slide10.xml"/><Relationship Id="rId65" Type="http://schemas.openxmlformats.org/officeDocument/2006/relationships/slide" Target="slides/slide15.xml"/><Relationship Id="rId81" Type="http://schemas.openxmlformats.org/officeDocument/2006/relationships/slide" Target="slides/slide31.xml"/><Relationship Id="rId86" Type="http://schemas.openxmlformats.org/officeDocument/2006/relationships/slide" Target="slides/slide36.xml"/><Relationship Id="rId130" Type="http://schemas.openxmlformats.org/officeDocument/2006/relationships/slide" Target="slides/slide80.xml"/><Relationship Id="rId135" Type="http://schemas.openxmlformats.org/officeDocument/2006/relationships/slide" Target="slides/slide85.xml"/><Relationship Id="rId151" Type="http://schemas.openxmlformats.org/officeDocument/2006/relationships/slide" Target="slides/slide101.xml"/><Relationship Id="rId156" Type="http://schemas.openxmlformats.org/officeDocument/2006/relationships/slide" Target="slides/slide106.xml"/><Relationship Id="rId177" Type="http://schemas.openxmlformats.org/officeDocument/2006/relationships/slide" Target="slides/slide127.xml"/><Relationship Id="rId198" Type="http://schemas.openxmlformats.org/officeDocument/2006/relationships/slide" Target="slides/slide148.xml"/><Relationship Id="rId172" Type="http://schemas.openxmlformats.org/officeDocument/2006/relationships/slide" Target="slides/slide122.xml"/><Relationship Id="rId193" Type="http://schemas.openxmlformats.org/officeDocument/2006/relationships/slide" Target="slides/slide143.xml"/><Relationship Id="rId202" Type="http://schemas.openxmlformats.org/officeDocument/2006/relationships/slide" Target="slides/slide152.xml"/><Relationship Id="rId207" Type="http://schemas.openxmlformats.org/officeDocument/2006/relationships/slide" Target="slides/slide157.xml"/><Relationship Id="rId223" Type="http://schemas.openxmlformats.org/officeDocument/2006/relationships/slide" Target="slides/slide173.xml"/><Relationship Id="rId228" Type="http://schemas.openxmlformats.org/officeDocument/2006/relationships/slide" Target="slides/slide178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Master" Target="slideMasters/slideMaster39.xml"/><Relationship Id="rId109" Type="http://schemas.openxmlformats.org/officeDocument/2006/relationships/slide" Target="slides/slide59.xml"/><Relationship Id="rId34" Type="http://schemas.openxmlformats.org/officeDocument/2006/relationships/slideMaster" Target="slideMasters/slideMaster34.xml"/><Relationship Id="rId50" Type="http://schemas.openxmlformats.org/officeDocument/2006/relationships/slideMaster" Target="slideMasters/slideMaster50.xml"/><Relationship Id="rId55" Type="http://schemas.openxmlformats.org/officeDocument/2006/relationships/slide" Target="slides/slide5.xml"/><Relationship Id="rId76" Type="http://schemas.openxmlformats.org/officeDocument/2006/relationships/slide" Target="slides/slide26.xml"/><Relationship Id="rId97" Type="http://schemas.openxmlformats.org/officeDocument/2006/relationships/slide" Target="slides/slide47.xml"/><Relationship Id="rId104" Type="http://schemas.openxmlformats.org/officeDocument/2006/relationships/slide" Target="slides/slide54.xml"/><Relationship Id="rId120" Type="http://schemas.openxmlformats.org/officeDocument/2006/relationships/slide" Target="slides/slide70.xml"/><Relationship Id="rId125" Type="http://schemas.openxmlformats.org/officeDocument/2006/relationships/slide" Target="slides/slide75.xml"/><Relationship Id="rId141" Type="http://schemas.openxmlformats.org/officeDocument/2006/relationships/slide" Target="slides/slide91.xml"/><Relationship Id="rId146" Type="http://schemas.openxmlformats.org/officeDocument/2006/relationships/slide" Target="slides/slide96.xml"/><Relationship Id="rId167" Type="http://schemas.openxmlformats.org/officeDocument/2006/relationships/slide" Target="slides/slide117.xml"/><Relationship Id="rId188" Type="http://schemas.openxmlformats.org/officeDocument/2006/relationships/slide" Target="slides/slide138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21.xml"/><Relationship Id="rId92" Type="http://schemas.openxmlformats.org/officeDocument/2006/relationships/slide" Target="slides/slide42.xml"/><Relationship Id="rId162" Type="http://schemas.openxmlformats.org/officeDocument/2006/relationships/slide" Target="slides/slide112.xml"/><Relationship Id="rId183" Type="http://schemas.openxmlformats.org/officeDocument/2006/relationships/slide" Target="slides/slide133.xml"/><Relationship Id="rId213" Type="http://schemas.openxmlformats.org/officeDocument/2006/relationships/slide" Target="slides/slide163.xml"/><Relationship Id="rId218" Type="http://schemas.openxmlformats.org/officeDocument/2006/relationships/slide" Target="slides/slide168.xml"/><Relationship Id="rId234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29" Type="http://schemas.openxmlformats.org/officeDocument/2006/relationships/slideMaster" Target="slideMasters/slideMaster29.xml"/><Relationship Id="rId24" Type="http://schemas.openxmlformats.org/officeDocument/2006/relationships/slideMaster" Target="slideMasters/slideMaster24.xml"/><Relationship Id="rId40" Type="http://schemas.openxmlformats.org/officeDocument/2006/relationships/slideMaster" Target="slideMasters/slideMaster40.xml"/><Relationship Id="rId45" Type="http://schemas.openxmlformats.org/officeDocument/2006/relationships/slideMaster" Target="slideMasters/slideMaster45.xml"/><Relationship Id="rId66" Type="http://schemas.openxmlformats.org/officeDocument/2006/relationships/slide" Target="slides/slide16.xml"/><Relationship Id="rId87" Type="http://schemas.openxmlformats.org/officeDocument/2006/relationships/slide" Target="slides/slide37.xml"/><Relationship Id="rId110" Type="http://schemas.openxmlformats.org/officeDocument/2006/relationships/slide" Target="slides/slide60.xml"/><Relationship Id="rId115" Type="http://schemas.openxmlformats.org/officeDocument/2006/relationships/slide" Target="slides/slide65.xml"/><Relationship Id="rId131" Type="http://schemas.openxmlformats.org/officeDocument/2006/relationships/slide" Target="slides/slide81.xml"/><Relationship Id="rId136" Type="http://schemas.openxmlformats.org/officeDocument/2006/relationships/slide" Target="slides/slide86.xml"/><Relationship Id="rId157" Type="http://schemas.openxmlformats.org/officeDocument/2006/relationships/slide" Target="slides/slide107.xml"/><Relationship Id="rId178" Type="http://schemas.openxmlformats.org/officeDocument/2006/relationships/slide" Target="slides/slide128.xml"/><Relationship Id="rId61" Type="http://schemas.openxmlformats.org/officeDocument/2006/relationships/slide" Target="slides/slide11.xml"/><Relationship Id="rId82" Type="http://schemas.openxmlformats.org/officeDocument/2006/relationships/slide" Target="slides/slide32.xml"/><Relationship Id="rId152" Type="http://schemas.openxmlformats.org/officeDocument/2006/relationships/slide" Target="slides/slide102.xml"/><Relationship Id="rId173" Type="http://schemas.openxmlformats.org/officeDocument/2006/relationships/slide" Target="slides/slide123.xml"/><Relationship Id="rId194" Type="http://schemas.openxmlformats.org/officeDocument/2006/relationships/slide" Target="slides/slide144.xml"/><Relationship Id="rId199" Type="http://schemas.openxmlformats.org/officeDocument/2006/relationships/slide" Target="slides/slide149.xml"/><Relationship Id="rId203" Type="http://schemas.openxmlformats.org/officeDocument/2006/relationships/slide" Target="slides/slide153.xml"/><Relationship Id="rId208" Type="http://schemas.openxmlformats.org/officeDocument/2006/relationships/slide" Target="slides/slide158.xml"/><Relationship Id="rId229" Type="http://schemas.openxmlformats.org/officeDocument/2006/relationships/slide" Target="slides/slide179.xml"/><Relationship Id="rId19" Type="http://schemas.openxmlformats.org/officeDocument/2006/relationships/slideMaster" Target="slideMasters/slideMaster19.xml"/><Relationship Id="rId224" Type="http://schemas.openxmlformats.org/officeDocument/2006/relationships/slide" Target="slides/slide174.xml"/><Relationship Id="rId14" Type="http://schemas.openxmlformats.org/officeDocument/2006/relationships/slideMaster" Target="slideMasters/slideMaster14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56" Type="http://schemas.openxmlformats.org/officeDocument/2006/relationships/slide" Target="slides/slide6.xml"/><Relationship Id="rId77" Type="http://schemas.openxmlformats.org/officeDocument/2006/relationships/slide" Target="slides/slide27.xml"/><Relationship Id="rId100" Type="http://schemas.openxmlformats.org/officeDocument/2006/relationships/slide" Target="slides/slide50.xml"/><Relationship Id="rId105" Type="http://schemas.openxmlformats.org/officeDocument/2006/relationships/slide" Target="slides/slide55.xml"/><Relationship Id="rId126" Type="http://schemas.openxmlformats.org/officeDocument/2006/relationships/slide" Target="slides/slide76.xml"/><Relationship Id="rId147" Type="http://schemas.openxmlformats.org/officeDocument/2006/relationships/slide" Target="slides/slide97.xml"/><Relationship Id="rId168" Type="http://schemas.openxmlformats.org/officeDocument/2006/relationships/slide" Target="slides/slide118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1.xml"/><Relationship Id="rId72" Type="http://schemas.openxmlformats.org/officeDocument/2006/relationships/slide" Target="slides/slide22.xml"/><Relationship Id="rId93" Type="http://schemas.openxmlformats.org/officeDocument/2006/relationships/slide" Target="slides/slide43.xml"/><Relationship Id="rId98" Type="http://schemas.openxmlformats.org/officeDocument/2006/relationships/slide" Target="slides/slide48.xml"/><Relationship Id="rId121" Type="http://schemas.openxmlformats.org/officeDocument/2006/relationships/slide" Target="slides/slide71.xml"/><Relationship Id="rId142" Type="http://schemas.openxmlformats.org/officeDocument/2006/relationships/slide" Target="slides/slide92.xml"/><Relationship Id="rId163" Type="http://schemas.openxmlformats.org/officeDocument/2006/relationships/slide" Target="slides/slide113.xml"/><Relationship Id="rId184" Type="http://schemas.openxmlformats.org/officeDocument/2006/relationships/slide" Target="slides/slide134.xml"/><Relationship Id="rId189" Type="http://schemas.openxmlformats.org/officeDocument/2006/relationships/slide" Target="slides/slide139.xml"/><Relationship Id="rId219" Type="http://schemas.openxmlformats.org/officeDocument/2006/relationships/slide" Target="slides/slide169.xml"/><Relationship Id="rId3" Type="http://schemas.openxmlformats.org/officeDocument/2006/relationships/slideMaster" Target="slideMasters/slideMaster3.xml"/><Relationship Id="rId214" Type="http://schemas.openxmlformats.org/officeDocument/2006/relationships/slide" Target="slides/slide164.xml"/><Relationship Id="rId230" Type="http://schemas.openxmlformats.org/officeDocument/2006/relationships/slide" Target="slides/slide180.xml"/><Relationship Id="rId235" Type="http://schemas.openxmlformats.org/officeDocument/2006/relationships/theme" Target="theme/theme1.xml"/><Relationship Id="rId25" Type="http://schemas.openxmlformats.org/officeDocument/2006/relationships/slideMaster" Target="slideMasters/slideMaster25.xml"/><Relationship Id="rId46" Type="http://schemas.openxmlformats.org/officeDocument/2006/relationships/slideMaster" Target="slideMasters/slideMaster46.xml"/><Relationship Id="rId67" Type="http://schemas.openxmlformats.org/officeDocument/2006/relationships/slide" Target="slides/slide17.xml"/><Relationship Id="rId116" Type="http://schemas.openxmlformats.org/officeDocument/2006/relationships/slide" Target="slides/slide66.xml"/><Relationship Id="rId137" Type="http://schemas.openxmlformats.org/officeDocument/2006/relationships/slide" Target="slides/slide87.xml"/><Relationship Id="rId158" Type="http://schemas.openxmlformats.org/officeDocument/2006/relationships/slide" Target="slides/slide108.xml"/><Relationship Id="rId20" Type="http://schemas.openxmlformats.org/officeDocument/2006/relationships/slideMaster" Target="slideMasters/slideMaster20.xml"/><Relationship Id="rId41" Type="http://schemas.openxmlformats.org/officeDocument/2006/relationships/slideMaster" Target="slideMasters/slideMaster41.xml"/><Relationship Id="rId62" Type="http://schemas.openxmlformats.org/officeDocument/2006/relationships/slide" Target="slides/slide12.xml"/><Relationship Id="rId83" Type="http://schemas.openxmlformats.org/officeDocument/2006/relationships/slide" Target="slides/slide33.xml"/><Relationship Id="rId88" Type="http://schemas.openxmlformats.org/officeDocument/2006/relationships/slide" Target="slides/slide38.xml"/><Relationship Id="rId111" Type="http://schemas.openxmlformats.org/officeDocument/2006/relationships/slide" Target="slides/slide61.xml"/><Relationship Id="rId132" Type="http://schemas.openxmlformats.org/officeDocument/2006/relationships/slide" Target="slides/slide82.xml"/><Relationship Id="rId153" Type="http://schemas.openxmlformats.org/officeDocument/2006/relationships/slide" Target="slides/slide103.xml"/><Relationship Id="rId174" Type="http://schemas.openxmlformats.org/officeDocument/2006/relationships/slide" Target="slides/slide124.xml"/><Relationship Id="rId179" Type="http://schemas.openxmlformats.org/officeDocument/2006/relationships/slide" Target="slides/slide129.xml"/><Relationship Id="rId195" Type="http://schemas.openxmlformats.org/officeDocument/2006/relationships/slide" Target="slides/slide145.xml"/><Relationship Id="rId209" Type="http://schemas.openxmlformats.org/officeDocument/2006/relationships/slide" Target="slides/slide159.xml"/><Relationship Id="rId190" Type="http://schemas.openxmlformats.org/officeDocument/2006/relationships/slide" Target="slides/slide140.xml"/><Relationship Id="rId204" Type="http://schemas.openxmlformats.org/officeDocument/2006/relationships/slide" Target="slides/slide154.xml"/><Relationship Id="rId220" Type="http://schemas.openxmlformats.org/officeDocument/2006/relationships/slide" Target="slides/slide170.xml"/><Relationship Id="rId225" Type="http://schemas.openxmlformats.org/officeDocument/2006/relationships/slide" Target="slides/slide175.xml"/><Relationship Id="rId15" Type="http://schemas.openxmlformats.org/officeDocument/2006/relationships/slideMaster" Target="slideMasters/slideMaster15.xml"/><Relationship Id="rId36" Type="http://schemas.openxmlformats.org/officeDocument/2006/relationships/slideMaster" Target="slideMasters/slideMaster36.xml"/><Relationship Id="rId57" Type="http://schemas.openxmlformats.org/officeDocument/2006/relationships/slide" Target="slides/slide7.xml"/><Relationship Id="rId106" Type="http://schemas.openxmlformats.org/officeDocument/2006/relationships/slide" Target="slides/slide56.xml"/><Relationship Id="rId127" Type="http://schemas.openxmlformats.org/officeDocument/2006/relationships/slide" Target="slides/slide77.xml"/><Relationship Id="rId10" Type="http://schemas.openxmlformats.org/officeDocument/2006/relationships/slideMaster" Target="slideMasters/slideMaster10.xml"/><Relationship Id="rId31" Type="http://schemas.openxmlformats.org/officeDocument/2006/relationships/slideMaster" Target="slideMasters/slideMaster31.xml"/><Relationship Id="rId52" Type="http://schemas.openxmlformats.org/officeDocument/2006/relationships/slide" Target="slides/slide2.xml"/><Relationship Id="rId73" Type="http://schemas.openxmlformats.org/officeDocument/2006/relationships/slide" Target="slides/slide23.xml"/><Relationship Id="rId78" Type="http://schemas.openxmlformats.org/officeDocument/2006/relationships/slide" Target="slides/slide28.xml"/><Relationship Id="rId94" Type="http://schemas.openxmlformats.org/officeDocument/2006/relationships/slide" Target="slides/slide44.xml"/><Relationship Id="rId99" Type="http://schemas.openxmlformats.org/officeDocument/2006/relationships/slide" Target="slides/slide49.xml"/><Relationship Id="rId101" Type="http://schemas.openxmlformats.org/officeDocument/2006/relationships/slide" Target="slides/slide51.xml"/><Relationship Id="rId122" Type="http://schemas.openxmlformats.org/officeDocument/2006/relationships/slide" Target="slides/slide72.xml"/><Relationship Id="rId143" Type="http://schemas.openxmlformats.org/officeDocument/2006/relationships/slide" Target="slides/slide93.xml"/><Relationship Id="rId148" Type="http://schemas.openxmlformats.org/officeDocument/2006/relationships/slide" Target="slides/slide98.xml"/><Relationship Id="rId164" Type="http://schemas.openxmlformats.org/officeDocument/2006/relationships/slide" Target="slides/slide114.xml"/><Relationship Id="rId169" Type="http://schemas.openxmlformats.org/officeDocument/2006/relationships/slide" Target="slides/slide119.xml"/><Relationship Id="rId185" Type="http://schemas.openxmlformats.org/officeDocument/2006/relationships/slide" Target="slides/slide135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80" Type="http://schemas.openxmlformats.org/officeDocument/2006/relationships/slide" Target="slides/slide130.xml"/><Relationship Id="rId210" Type="http://schemas.openxmlformats.org/officeDocument/2006/relationships/slide" Target="slides/slide160.xml"/><Relationship Id="rId215" Type="http://schemas.openxmlformats.org/officeDocument/2006/relationships/slide" Target="slides/slide165.xml"/><Relationship Id="rId236" Type="http://schemas.openxmlformats.org/officeDocument/2006/relationships/tableStyles" Target="tableStyles.xml"/><Relationship Id="rId26" Type="http://schemas.openxmlformats.org/officeDocument/2006/relationships/slideMaster" Target="slideMasters/slideMaster26.xml"/><Relationship Id="rId231" Type="http://schemas.openxmlformats.org/officeDocument/2006/relationships/notesMaster" Target="notesMasters/notesMaster1.xml"/><Relationship Id="rId47" Type="http://schemas.openxmlformats.org/officeDocument/2006/relationships/slideMaster" Target="slideMasters/slideMaster47.xml"/><Relationship Id="rId68" Type="http://schemas.openxmlformats.org/officeDocument/2006/relationships/slide" Target="slides/slide18.xml"/><Relationship Id="rId89" Type="http://schemas.openxmlformats.org/officeDocument/2006/relationships/slide" Target="slides/slide39.xml"/><Relationship Id="rId112" Type="http://schemas.openxmlformats.org/officeDocument/2006/relationships/slide" Target="slides/slide62.xml"/><Relationship Id="rId133" Type="http://schemas.openxmlformats.org/officeDocument/2006/relationships/slide" Target="slides/slide83.xml"/><Relationship Id="rId154" Type="http://schemas.openxmlformats.org/officeDocument/2006/relationships/slide" Target="slides/slide104.xml"/><Relationship Id="rId175" Type="http://schemas.openxmlformats.org/officeDocument/2006/relationships/slide" Target="slides/slide125.xml"/><Relationship Id="rId196" Type="http://schemas.openxmlformats.org/officeDocument/2006/relationships/slide" Target="slides/slide146.xml"/><Relationship Id="rId200" Type="http://schemas.openxmlformats.org/officeDocument/2006/relationships/slide" Target="slides/slide150.xml"/><Relationship Id="rId16" Type="http://schemas.openxmlformats.org/officeDocument/2006/relationships/slideMaster" Target="slideMasters/slideMaster16.xml"/><Relationship Id="rId221" Type="http://schemas.openxmlformats.org/officeDocument/2006/relationships/slide" Target="slides/slide171.xml"/><Relationship Id="rId37" Type="http://schemas.openxmlformats.org/officeDocument/2006/relationships/slideMaster" Target="slideMasters/slideMaster37.xml"/><Relationship Id="rId58" Type="http://schemas.openxmlformats.org/officeDocument/2006/relationships/slide" Target="slides/slide8.xml"/><Relationship Id="rId79" Type="http://schemas.openxmlformats.org/officeDocument/2006/relationships/slide" Target="slides/slide29.xml"/><Relationship Id="rId102" Type="http://schemas.openxmlformats.org/officeDocument/2006/relationships/slide" Target="slides/slide52.xml"/><Relationship Id="rId123" Type="http://schemas.openxmlformats.org/officeDocument/2006/relationships/slide" Target="slides/slide73.xml"/><Relationship Id="rId144" Type="http://schemas.openxmlformats.org/officeDocument/2006/relationships/slide" Target="slides/slide94.xml"/><Relationship Id="rId90" Type="http://schemas.openxmlformats.org/officeDocument/2006/relationships/slide" Target="slides/slide40.xml"/><Relationship Id="rId165" Type="http://schemas.openxmlformats.org/officeDocument/2006/relationships/slide" Target="slides/slide115.xml"/><Relationship Id="rId186" Type="http://schemas.openxmlformats.org/officeDocument/2006/relationships/slide" Target="slides/slide136.xml"/><Relationship Id="rId211" Type="http://schemas.openxmlformats.org/officeDocument/2006/relationships/slide" Target="slides/slide161.xml"/><Relationship Id="rId232" Type="http://schemas.openxmlformats.org/officeDocument/2006/relationships/tags" Target="tags/tag1.xml"/><Relationship Id="rId27" Type="http://schemas.openxmlformats.org/officeDocument/2006/relationships/slideMaster" Target="slideMasters/slideMaster27.xml"/><Relationship Id="rId48" Type="http://schemas.openxmlformats.org/officeDocument/2006/relationships/slideMaster" Target="slideMasters/slideMaster48.xml"/><Relationship Id="rId69" Type="http://schemas.openxmlformats.org/officeDocument/2006/relationships/slide" Target="slides/slide19.xml"/><Relationship Id="rId113" Type="http://schemas.openxmlformats.org/officeDocument/2006/relationships/slide" Target="slides/slide63.xml"/><Relationship Id="rId134" Type="http://schemas.openxmlformats.org/officeDocument/2006/relationships/slide" Target="slides/slide8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57E1F80-AE99-4C35-940D-5E6B4D0F3F97}" type="doc">
      <dgm:prSet loTypeId="urn:microsoft.com/office/officeart/2005/8/layout/arrow2" loCatId="process" qsTypeId="urn:microsoft.com/office/officeart/2005/8/quickstyle/simple5" qsCatId="simple" csTypeId="urn:microsoft.com/office/officeart/2005/8/colors/accent2_4" csCatId="accent2" phldr="1"/>
      <dgm:spPr/>
    </dgm:pt>
    <dgm:pt modelId="{3886CB08-A624-488E-BCA9-98E70F94BD84}">
      <dgm:prSet phldrT="[文字]" custT="1"/>
      <dgm:spPr/>
      <dgm:t>
        <a:bodyPr/>
        <a:lstStyle/>
        <a:p>
          <a:r>
            <a:rPr lang="en-US" altLang="zh-TW" sz="2400" dirty="0" smtClean="0">
              <a:latin typeface="Calibri" pitchFamily="34" charset="0"/>
              <a:cs typeface="Calibri" pitchFamily="34" charset="0"/>
            </a:rPr>
            <a:t>2009</a:t>
          </a:r>
          <a:r>
            <a:rPr lang="zh-TW" altLang="en-US" sz="2400" dirty="0" smtClean="0">
              <a:latin typeface="Calibri" pitchFamily="34" charset="0"/>
              <a:cs typeface="Calibri" pitchFamily="34" charset="0"/>
            </a:rPr>
            <a:t>年</a:t>
          </a:r>
          <a:endParaRPr lang="zh-TW" altLang="en-US" sz="2400" dirty="0">
            <a:latin typeface="Calibri" pitchFamily="34" charset="0"/>
            <a:cs typeface="Calibri" pitchFamily="34" charset="0"/>
          </a:endParaRPr>
        </a:p>
      </dgm:t>
    </dgm:pt>
    <dgm:pt modelId="{EFE04C9A-0CD8-4C45-B215-EFC35F75F232}" type="parTrans" cxnId="{11FBA142-A44C-4FD6-A533-5AAADB365123}">
      <dgm:prSet/>
      <dgm:spPr/>
      <dgm:t>
        <a:bodyPr/>
        <a:lstStyle/>
        <a:p>
          <a:endParaRPr lang="zh-TW" altLang="en-US"/>
        </a:p>
      </dgm:t>
    </dgm:pt>
    <dgm:pt modelId="{E4FDDB83-BD0C-47BF-919F-2AB343050AF3}" type="sibTrans" cxnId="{11FBA142-A44C-4FD6-A533-5AAADB365123}">
      <dgm:prSet/>
      <dgm:spPr/>
      <dgm:t>
        <a:bodyPr/>
        <a:lstStyle/>
        <a:p>
          <a:endParaRPr lang="zh-TW" altLang="en-US"/>
        </a:p>
      </dgm:t>
    </dgm:pt>
    <dgm:pt modelId="{6A68F03F-F91D-4306-81AA-9AD146DD1B2E}">
      <dgm:prSet phldrT="[文字]" custT="1"/>
      <dgm:spPr/>
      <dgm:t>
        <a:bodyPr/>
        <a:lstStyle/>
        <a:p>
          <a:r>
            <a:rPr lang="en-US" altLang="zh-TW" sz="2400" dirty="0" smtClean="0">
              <a:latin typeface="Calibri" pitchFamily="34" charset="0"/>
              <a:cs typeface="Calibri" pitchFamily="34" charset="0"/>
            </a:rPr>
            <a:t>2013</a:t>
          </a:r>
          <a:r>
            <a:rPr lang="zh-TW" altLang="en-US" sz="2400" dirty="0" smtClean="0">
              <a:latin typeface="Calibri" pitchFamily="34" charset="0"/>
              <a:cs typeface="Calibri" pitchFamily="34" charset="0"/>
            </a:rPr>
            <a:t>年</a:t>
          </a:r>
          <a:endParaRPr lang="zh-TW" altLang="en-US" sz="2400" dirty="0">
            <a:latin typeface="Calibri" pitchFamily="34" charset="0"/>
            <a:cs typeface="Calibri" pitchFamily="34" charset="0"/>
          </a:endParaRPr>
        </a:p>
      </dgm:t>
    </dgm:pt>
    <dgm:pt modelId="{EB64AFC2-A5B5-47F7-A3D7-CCAF1682C77E}" type="parTrans" cxnId="{48365F47-5124-48E8-91BA-2382AFD9DFD6}">
      <dgm:prSet/>
      <dgm:spPr/>
      <dgm:t>
        <a:bodyPr/>
        <a:lstStyle/>
        <a:p>
          <a:endParaRPr lang="zh-TW" altLang="en-US"/>
        </a:p>
      </dgm:t>
    </dgm:pt>
    <dgm:pt modelId="{D5B1E352-7FC3-447C-A88E-9EC80CE712A5}" type="sibTrans" cxnId="{48365F47-5124-48E8-91BA-2382AFD9DFD6}">
      <dgm:prSet/>
      <dgm:spPr/>
      <dgm:t>
        <a:bodyPr/>
        <a:lstStyle/>
        <a:p>
          <a:endParaRPr lang="zh-TW" altLang="en-US"/>
        </a:p>
      </dgm:t>
    </dgm:pt>
    <dgm:pt modelId="{BB243E52-EACF-41ED-A4E0-4C7FC7433A9B}">
      <dgm:prSet phldrT="[文字]" custT="1"/>
      <dgm:spPr/>
      <dgm:t>
        <a:bodyPr/>
        <a:lstStyle/>
        <a:p>
          <a:r>
            <a:rPr lang="en-US" altLang="zh-TW" sz="2400" dirty="0" smtClean="0">
              <a:latin typeface="Calibri" pitchFamily="34" charset="0"/>
              <a:cs typeface="Calibri" pitchFamily="34" charset="0"/>
            </a:rPr>
            <a:t>2012</a:t>
          </a:r>
          <a:r>
            <a:rPr lang="zh-TW" altLang="en-US" sz="2400" dirty="0" smtClean="0">
              <a:latin typeface="Calibri" pitchFamily="34" charset="0"/>
              <a:cs typeface="Calibri" pitchFamily="34" charset="0"/>
            </a:rPr>
            <a:t>年</a:t>
          </a:r>
          <a:endParaRPr lang="zh-TW" altLang="en-US" sz="2400" dirty="0">
            <a:latin typeface="Calibri" pitchFamily="34" charset="0"/>
            <a:cs typeface="Calibri" pitchFamily="34" charset="0"/>
          </a:endParaRPr>
        </a:p>
      </dgm:t>
    </dgm:pt>
    <dgm:pt modelId="{4415B574-44DA-4F6B-A9FE-83D4E6004EE7}" type="parTrans" cxnId="{41A7316E-0234-44EF-AAC2-0DA83452E92A}">
      <dgm:prSet/>
      <dgm:spPr/>
      <dgm:t>
        <a:bodyPr/>
        <a:lstStyle/>
        <a:p>
          <a:endParaRPr lang="zh-TW" altLang="en-US"/>
        </a:p>
      </dgm:t>
    </dgm:pt>
    <dgm:pt modelId="{526E38FF-2464-4887-9A40-C495CC366E36}" type="sibTrans" cxnId="{41A7316E-0234-44EF-AAC2-0DA83452E92A}">
      <dgm:prSet/>
      <dgm:spPr/>
      <dgm:t>
        <a:bodyPr/>
        <a:lstStyle/>
        <a:p>
          <a:endParaRPr lang="zh-TW" altLang="en-US"/>
        </a:p>
      </dgm:t>
    </dgm:pt>
    <dgm:pt modelId="{C0157B8D-FB89-4774-83AE-127417B64609}">
      <dgm:prSet custT="1"/>
      <dgm:spPr/>
      <dgm:t>
        <a:bodyPr/>
        <a:lstStyle/>
        <a:p>
          <a:r>
            <a:rPr lang="en-US" altLang="zh-TW" sz="2400" dirty="0" smtClean="0">
              <a:latin typeface="Calibri" pitchFamily="34" charset="0"/>
              <a:cs typeface="Calibri" pitchFamily="34" charset="0"/>
            </a:rPr>
            <a:t>H7N9</a:t>
          </a:r>
          <a:r>
            <a:rPr lang="zh-TW" altLang="en-US" sz="2400" dirty="0" smtClean="0">
              <a:latin typeface="Calibri" pitchFamily="34" charset="0"/>
              <a:cs typeface="Calibri" pitchFamily="34" charset="0"/>
            </a:rPr>
            <a:t>流感</a:t>
          </a:r>
          <a:endParaRPr lang="zh-TW" altLang="en-US" sz="2400" dirty="0">
            <a:latin typeface="Calibri" pitchFamily="34" charset="0"/>
            <a:cs typeface="Calibri" pitchFamily="34" charset="0"/>
          </a:endParaRPr>
        </a:p>
      </dgm:t>
    </dgm:pt>
    <dgm:pt modelId="{A3D07304-1E76-4E4F-9200-ABF407B07E42}" type="parTrans" cxnId="{338BD189-FF68-4743-A1CC-107536627D69}">
      <dgm:prSet/>
      <dgm:spPr/>
      <dgm:t>
        <a:bodyPr/>
        <a:lstStyle/>
        <a:p>
          <a:endParaRPr lang="zh-TW" altLang="en-US"/>
        </a:p>
      </dgm:t>
    </dgm:pt>
    <dgm:pt modelId="{462A874B-FD9D-47C4-B2DE-D6096F8AA056}" type="sibTrans" cxnId="{338BD189-FF68-4743-A1CC-107536627D69}">
      <dgm:prSet/>
      <dgm:spPr/>
      <dgm:t>
        <a:bodyPr/>
        <a:lstStyle/>
        <a:p>
          <a:endParaRPr lang="zh-TW" altLang="en-US"/>
        </a:p>
      </dgm:t>
    </dgm:pt>
    <dgm:pt modelId="{C5A921FC-27A7-4570-8D34-D4F6B209E6A6}">
      <dgm:prSet phldrT="[文字]" custT="1"/>
      <dgm:spPr/>
      <dgm:t>
        <a:bodyPr/>
        <a:lstStyle/>
        <a:p>
          <a:r>
            <a:rPr lang="zh-TW" altLang="en-US" sz="2400" dirty="0" smtClean="0">
              <a:latin typeface="Calibri" pitchFamily="34" charset="0"/>
              <a:cs typeface="Calibri" pitchFamily="34" charset="0"/>
            </a:rPr>
            <a:t>狂犬病</a:t>
          </a:r>
          <a:endParaRPr lang="zh-TW" altLang="en-US" sz="2400" dirty="0">
            <a:latin typeface="Calibri" pitchFamily="34" charset="0"/>
            <a:cs typeface="Calibri" pitchFamily="34" charset="0"/>
          </a:endParaRPr>
        </a:p>
      </dgm:t>
    </dgm:pt>
    <dgm:pt modelId="{8244C5BC-5DC1-49C8-9252-73D9BC382017}" type="parTrans" cxnId="{BEC149BF-39A0-4875-91AB-4BC934153A94}">
      <dgm:prSet/>
      <dgm:spPr/>
      <dgm:t>
        <a:bodyPr/>
        <a:lstStyle/>
        <a:p>
          <a:endParaRPr lang="zh-TW" altLang="en-US"/>
        </a:p>
      </dgm:t>
    </dgm:pt>
    <dgm:pt modelId="{2EA4CD58-8020-4DC5-9FE9-091812DD13EA}" type="sibTrans" cxnId="{BEC149BF-39A0-4875-91AB-4BC934153A94}">
      <dgm:prSet/>
      <dgm:spPr/>
      <dgm:t>
        <a:bodyPr/>
        <a:lstStyle/>
        <a:p>
          <a:endParaRPr lang="zh-TW" altLang="en-US"/>
        </a:p>
      </dgm:t>
    </dgm:pt>
    <dgm:pt modelId="{5A8FA26E-E97B-492C-84ED-A75755A078FD}">
      <dgm:prSet phldrT="[文字]" custT="1"/>
      <dgm:spPr/>
      <dgm:t>
        <a:bodyPr/>
        <a:lstStyle/>
        <a:p>
          <a:r>
            <a:rPr lang="en-US" altLang="zh-TW" sz="2400" dirty="0" smtClean="0">
              <a:latin typeface="Calibri" pitchFamily="34" charset="0"/>
              <a:cs typeface="Calibri" pitchFamily="34" charset="0"/>
            </a:rPr>
            <a:t>H1N1</a:t>
          </a:r>
          <a:r>
            <a:rPr lang="zh-TW" altLang="en-US" sz="2400" dirty="0" smtClean="0">
              <a:latin typeface="Calibri" pitchFamily="34" charset="0"/>
              <a:cs typeface="Calibri" pitchFamily="34" charset="0"/>
            </a:rPr>
            <a:t>流感</a:t>
          </a:r>
          <a:endParaRPr lang="zh-TW" altLang="en-US" sz="2400" dirty="0">
            <a:latin typeface="Calibri" pitchFamily="34" charset="0"/>
            <a:cs typeface="Calibri" pitchFamily="34" charset="0"/>
          </a:endParaRPr>
        </a:p>
      </dgm:t>
    </dgm:pt>
    <dgm:pt modelId="{23AF52D2-D97E-4E3C-BEED-46EDE718E9A2}" type="parTrans" cxnId="{18FE223D-92A1-43EE-B19E-13E4B4A591B0}">
      <dgm:prSet/>
      <dgm:spPr/>
      <dgm:t>
        <a:bodyPr/>
        <a:lstStyle/>
        <a:p>
          <a:endParaRPr lang="zh-TW" altLang="en-US"/>
        </a:p>
      </dgm:t>
    </dgm:pt>
    <dgm:pt modelId="{ACC8D7BB-8F03-42C7-AF7B-1090EAEE3D8D}" type="sibTrans" cxnId="{18FE223D-92A1-43EE-B19E-13E4B4A591B0}">
      <dgm:prSet/>
      <dgm:spPr/>
      <dgm:t>
        <a:bodyPr/>
        <a:lstStyle/>
        <a:p>
          <a:endParaRPr lang="zh-TW" altLang="en-US"/>
        </a:p>
      </dgm:t>
    </dgm:pt>
    <dgm:pt modelId="{622E650E-08FC-4886-A081-9ED3DF625A33}">
      <dgm:prSet phldrT="[文字]" custT="1"/>
      <dgm:spPr/>
      <dgm:t>
        <a:bodyPr/>
        <a:lstStyle/>
        <a:p>
          <a:r>
            <a:rPr lang="en-US" altLang="zh-TW" sz="2400" dirty="0" smtClean="0">
              <a:solidFill>
                <a:srgbClr val="FF0000"/>
              </a:solidFill>
              <a:latin typeface="Calibri" pitchFamily="34" charset="0"/>
              <a:cs typeface="Calibri" pitchFamily="34" charset="0"/>
            </a:rPr>
            <a:t>MERS</a:t>
          </a:r>
          <a:endParaRPr lang="zh-TW" altLang="en-US" sz="2400" dirty="0">
            <a:solidFill>
              <a:srgbClr val="FF0000"/>
            </a:solidFill>
            <a:latin typeface="Calibri" pitchFamily="34" charset="0"/>
            <a:cs typeface="Calibri" pitchFamily="34" charset="0"/>
          </a:endParaRPr>
        </a:p>
      </dgm:t>
    </dgm:pt>
    <dgm:pt modelId="{C9F95D55-8D7C-42FE-BBCB-81E71EC40EAC}" type="parTrans" cxnId="{CBB14213-58FC-4946-B1B7-EF19D587E9D8}">
      <dgm:prSet/>
      <dgm:spPr/>
      <dgm:t>
        <a:bodyPr/>
        <a:lstStyle/>
        <a:p>
          <a:endParaRPr lang="zh-TW" altLang="en-US"/>
        </a:p>
      </dgm:t>
    </dgm:pt>
    <dgm:pt modelId="{09C080AE-8CF3-430D-B407-F7BE877A3E2F}" type="sibTrans" cxnId="{CBB14213-58FC-4946-B1B7-EF19D587E9D8}">
      <dgm:prSet/>
      <dgm:spPr/>
      <dgm:t>
        <a:bodyPr/>
        <a:lstStyle/>
        <a:p>
          <a:endParaRPr lang="zh-TW" altLang="en-US"/>
        </a:p>
      </dgm:t>
    </dgm:pt>
    <dgm:pt modelId="{65C2AF0A-0554-416F-8360-76E809B4FC88}">
      <dgm:prSet phldrT="[文字]" custT="1"/>
      <dgm:spPr/>
      <dgm:t>
        <a:bodyPr/>
        <a:lstStyle/>
        <a:p>
          <a:r>
            <a:rPr lang="zh-TW" altLang="en-US" sz="2400" dirty="0" smtClean="0">
              <a:latin typeface="Calibri" pitchFamily="34" charset="0"/>
              <a:cs typeface="Calibri" pitchFamily="34" charset="0"/>
            </a:rPr>
            <a:t>登革熱</a:t>
          </a:r>
          <a:endParaRPr lang="zh-TW" altLang="en-US" sz="2400" dirty="0">
            <a:latin typeface="Calibri" pitchFamily="34" charset="0"/>
            <a:cs typeface="Calibri" pitchFamily="34" charset="0"/>
          </a:endParaRPr>
        </a:p>
      </dgm:t>
    </dgm:pt>
    <dgm:pt modelId="{0206FA25-24EE-4A4E-A464-63B9B6339A54}" type="parTrans" cxnId="{15D9D89E-62DE-4283-91A2-171438CB6399}">
      <dgm:prSet/>
      <dgm:spPr/>
      <dgm:t>
        <a:bodyPr/>
        <a:lstStyle/>
        <a:p>
          <a:endParaRPr lang="zh-TW" altLang="en-US"/>
        </a:p>
      </dgm:t>
    </dgm:pt>
    <dgm:pt modelId="{98D9B896-541C-4466-84EA-B146ADC0D7F7}" type="sibTrans" cxnId="{15D9D89E-62DE-4283-91A2-171438CB6399}">
      <dgm:prSet/>
      <dgm:spPr/>
      <dgm:t>
        <a:bodyPr/>
        <a:lstStyle/>
        <a:p>
          <a:endParaRPr lang="zh-TW" altLang="en-US"/>
        </a:p>
      </dgm:t>
    </dgm:pt>
    <dgm:pt modelId="{17101DD7-A1A0-4255-8BBF-72AD6CA91FD8}">
      <dgm:prSet custT="1"/>
      <dgm:spPr/>
      <dgm:t>
        <a:bodyPr/>
        <a:lstStyle/>
        <a:p>
          <a:r>
            <a:rPr lang="en-US" altLang="zh-TW" sz="2400" dirty="0" smtClean="0">
              <a:latin typeface="Calibri" pitchFamily="34" charset="0"/>
              <a:cs typeface="Calibri" pitchFamily="34" charset="0"/>
            </a:rPr>
            <a:t>2014</a:t>
          </a:r>
          <a:endParaRPr lang="zh-TW" altLang="en-US" sz="2400" dirty="0">
            <a:latin typeface="Calibri" pitchFamily="34" charset="0"/>
            <a:cs typeface="Calibri" pitchFamily="34" charset="0"/>
          </a:endParaRPr>
        </a:p>
      </dgm:t>
    </dgm:pt>
    <dgm:pt modelId="{AABC3FA8-5ED4-4653-9AAC-951E1F2AFF7C}" type="parTrans" cxnId="{46640664-C75F-4082-8C47-E12A9DB5B77B}">
      <dgm:prSet/>
      <dgm:spPr/>
      <dgm:t>
        <a:bodyPr/>
        <a:lstStyle/>
        <a:p>
          <a:endParaRPr lang="zh-TW" altLang="en-US"/>
        </a:p>
      </dgm:t>
    </dgm:pt>
    <dgm:pt modelId="{A8F6407F-CB18-48C0-9AA2-1F650C97F4E6}" type="sibTrans" cxnId="{46640664-C75F-4082-8C47-E12A9DB5B77B}">
      <dgm:prSet/>
      <dgm:spPr/>
      <dgm:t>
        <a:bodyPr/>
        <a:lstStyle/>
        <a:p>
          <a:endParaRPr lang="zh-TW" altLang="en-US"/>
        </a:p>
      </dgm:t>
    </dgm:pt>
    <dgm:pt modelId="{67878486-C5B2-4E7E-8A93-A1E629D36174}">
      <dgm:prSet custT="1"/>
      <dgm:spPr/>
      <dgm:t>
        <a:bodyPr/>
        <a:lstStyle/>
        <a:p>
          <a:r>
            <a:rPr lang="zh-TW" altLang="en-US" sz="2400" dirty="0" smtClean="0">
              <a:latin typeface="Calibri" pitchFamily="34" charset="0"/>
              <a:cs typeface="Calibri" pitchFamily="34" charset="0"/>
            </a:rPr>
            <a:t>伊波拉</a:t>
          </a:r>
          <a:endParaRPr lang="zh-TW" altLang="en-US" sz="2400" dirty="0">
            <a:latin typeface="Calibri" pitchFamily="34" charset="0"/>
            <a:cs typeface="Calibri" pitchFamily="34" charset="0"/>
          </a:endParaRPr>
        </a:p>
      </dgm:t>
    </dgm:pt>
    <dgm:pt modelId="{9901CA3C-CF48-464D-B771-1A28E92F227B}" type="parTrans" cxnId="{9E035234-F548-4B9F-A11B-E1C0025FA784}">
      <dgm:prSet/>
      <dgm:spPr/>
      <dgm:t>
        <a:bodyPr/>
        <a:lstStyle/>
        <a:p>
          <a:endParaRPr lang="zh-TW" altLang="en-US"/>
        </a:p>
      </dgm:t>
    </dgm:pt>
    <dgm:pt modelId="{81125DC5-69FB-4AFF-A494-017F83FECE37}" type="sibTrans" cxnId="{9E035234-F548-4B9F-A11B-E1C0025FA784}">
      <dgm:prSet/>
      <dgm:spPr/>
      <dgm:t>
        <a:bodyPr/>
        <a:lstStyle/>
        <a:p>
          <a:endParaRPr lang="zh-TW" altLang="en-US"/>
        </a:p>
      </dgm:t>
    </dgm:pt>
    <dgm:pt modelId="{0B91223E-016B-4035-BF78-092BF562D73C}">
      <dgm:prSet phldrT="[文字]" custT="1"/>
      <dgm:spPr/>
      <dgm:t>
        <a:bodyPr/>
        <a:lstStyle/>
        <a:p>
          <a:r>
            <a:rPr lang="en-US" altLang="zh-TW" sz="2400" dirty="0" smtClean="0">
              <a:latin typeface="Calibri" pitchFamily="34" charset="0"/>
              <a:cs typeface="Calibri" pitchFamily="34" charset="0"/>
            </a:rPr>
            <a:t>SARS</a:t>
          </a:r>
          <a:endParaRPr lang="zh-TW" altLang="en-US" sz="2400" dirty="0">
            <a:latin typeface="Calibri" pitchFamily="34" charset="0"/>
            <a:cs typeface="Calibri" pitchFamily="34" charset="0"/>
          </a:endParaRPr>
        </a:p>
      </dgm:t>
    </dgm:pt>
    <dgm:pt modelId="{F59C335B-2CC4-4426-A43E-D6645B12E043}">
      <dgm:prSet phldrT="[文字]" custT="1"/>
      <dgm:spPr/>
      <dgm:t>
        <a:bodyPr/>
        <a:lstStyle/>
        <a:p>
          <a:r>
            <a:rPr lang="en-US" altLang="zh-TW" sz="2400" dirty="0" smtClean="0">
              <a:latin typeface="Calibri" pitchFamily="34" charset="0"/>
              <a:cs typeface="Calibri" pitchFamily="34" charset="0"/>
            </a:rPr>
            <a:t>2003</a:t>
          </a:r>
          <a:r>
            <a:rPr lang="zh-TW" altLang="en-US" sz="2400" dirty="0" smtClean="0">
              <a:latin typeface="Calibri" pitchFamily="34" charset="0"/>
              <a:cs typeface="Calibri" pitchFamily="34" charset="0"/>
            </a:rPr>
            <a:t>年</a:t>
          </a:r>
          <a:endParaRPr lang="zh-TW" altLang="en-US" sz="2400" dirty="0">
            <a:latin typeface="Calibri" pitchFamily="34" charset="0"/>
            <a:cs typeface="Calibri" pitchFamily="34" charset="0"/>
          </a:endParaRPr>
        </a:p>
      </dgm:t>
    </dgm:pt>
    <dgm:pt modelId="{1F9B8A17-543A-4CDB-8ED3-84AA29691A2C}" type="sibTrans" cxnId="{E63CC949-3089-46A3-834E-EBCAEA231FFE}">
      <dgm:prSet/>
      <dgm:spPr/>
      <dgm:t>
        <a:bodyPr/>
        <a:lstStyle/>
        <a:p>
          <a:endParaRPr lang="zh-TW" altLang="en-US"/>
        </a:p>
      </dgm:t>
    </dgm:pt>
    <dgm:pt modelId="{29200B13-CD7A-49DA-A295-1358E87D7199}" type="parTrans" cxnId="{E63CC949-3089-46A3-834E-EBCAEA231FFE}">
      <dgm:prSet/>
      <dgm:spPr/>
      <dgm:t>
        <a:bodyPr/>
        <a:lstStyle/>
        <a:p>
          <a:endParaRPr lang="zh-TW" altLang="en-US"/>
        </a:p>
      </dgm:t>
    </dgm:pt>
    <dgm:pt modelId="{ADF6A1CA-0B30-4D2A-9A45-DF61B4AAEEC4}" type="sibTrans" cxnId="{7D8A8B8E-58B3-4115-AC41-FFC70A1F3518}">
      <dgm:prSet/>
      <dgm:spPr/>
      <dgm:t>
        <a:bodyPr/>
        <a:lstStyle/>
        <a:p>
          <a:endParaRPr lang="zh-TW" altLang="en-US"/>
        </a:p>
      </dgm:t>
    </dgm:pt>
    <dgm:pt modelId="{5910507A-AC82-451B-9A98-ACAD2D543839}" type="parTrans" cxnId="{7D8A8B8E-58B3-4115-AC41-FFC70A1F3518}">
      <dgm:prSet/>
      <dgm:spPr/>
      <dgm:t>
        <a:bodyPr/>
        <a:lstStyle/>
        <a:p>
          <a:endParaRPr lang="zh-TW" altLang="en-US"/>
        </a:p>
      </dgm:t>
    </dgm:pt>
    <dgm:pt modelId="{B92A7AD6-3627-4F71-A7F3-59DDB9B365C2}" type="pres">
      <dgm:prSet presAssocID="{557E1F80-AE99-4C35-940D-5E6B4D0F3F97}" presName="arrowDiagram" presStyleCnt="0">
        <dgm:presLayoutVars>
          <dgm:chMax val="5"/>
          <dgm:dir/>
          <dgm:resizeHandles val="exact"/>
        </dgm:presLayoutVars>
      </dgm:prSet>
      <dgm:spPr/>
    </dgm:pt>
    <dgm:pt modelId="{4A5226E5-E1BE-4BF5-BA42-FA593E8EC0AE}" type="pres">
      <dgm:prSet presAssocID="{557E1F80-AE99-4C35-940D-5E6B4D0F3F97}" presName="arrow" presStyleLbl="bgShp" presStyleIdx="0" presStyleCnt="1"/>
      <dgm:spPr/>
      <dgm:t>
        <a:bodyPr/>
        <a:lstStyle/>
        <a:p>
          <a:endParaRPr lang="zh-TW" altLang="en-US"/>
        </a:p>
      </dgm:t>
    </dgm:pt>
    <dgm:pt modelId="{11A60B56-FD67-43D7-987E-EAE5FE4A0767}" type="pres">
      <dgm:prSet presAssocID="{557E1F80-AE99-4C35-940D-5E6B4D0F3F97}" presName="arrowDiagram5" presStyleCnt="0"/>
      <dgm:spPr/>
    </dgm:pt>
    <dgm:pt modelId="{6ECC3E7B-C8B3-4B7B-9B04-94C88E5E5496}" type="pres">
      <dgm:prSet presAssocID="{F59C335B-2CC4-4426-A43E-D6645B12E043}" presName="bullet5a" presStyleLbl="node1" presStyleIdx="0" presStyleCnt="5"/>
      <dgm:spPr/>
      <dgm:t>
        <a:bodyPr/>
        <a:lstStyle/>
        <a:p>
          <a:endParaRPr lang="zh-TW" altLang="en-US"/>
        </a:p>
      </dgm:t>
    </dgm:pt>
    <dgm:pt modelId="{9A00FF12-0126-4C61-8544-27E948FAF30F}" type="pres">
      <dgm:prSet presAssocID="{F59C335B-2CC4-4426-A43E-D6645B12E043}" presName="textBox5a" presStyleLbl="revTx" presStyleIdx="0" presStyleCnt="5" custScaleX="160890" custLinFactNeighborX="28471" custLinFactNeighborY="-175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30B1117-00AF-49B5-8521-B76807AB1E5C}" type="pres">
      <dgm:prSet presAssocID="{3886CB08-A624-488E-BCA9-98E70F94BD84}" presName="bullet5b" presStyleLbl="node1" presStyleIdx="1" presStyleCnt="5"/>
      <dgm:spPr/>
      <dgm:t>
        <a:bodyPr/>
        <a:lstStyle/>
        <a:p>
          <a:endParaRPr lang="zh-TW" altLang="en-US"/>
        </a:p>
      </dgm:t>
    </dgm:pt>
    <dgm:pt modelId="{DA0ACB27-0238-46C4-AB1A-4A04DDD9FEC9}" type="pres">
      <dgm:prSet presAssocID="{3886CB08-A624-488E-BCA9-98E70F94BD84}" presName="textBox5b" presStyleLbl="revTx" presStyleIdx="1" presStyleCnt="5" custScaleX="146049" custLinFactNeighborX="22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587353B-9EBB-4D85-A681-8D7031FFA26A}" type="pres">
      <dgm:prSet presAssocID="{BB243E52-EACF-41ED-A4E0-4C7FC7433A9B}" presName="bullet5c" presStyleLbl="node1" presStyleIdx="2" presStyleCnt="5"/>
      <dgm:spPr/>
      <dgm:t>
        <a:bodyPr/>
        <a:lstStyle/>
        <a:p>
          <a:endParaRPr lang="zh-TW" altLang="en-US"/>
        </a:p>
      </dgm:t>
    </dgm:pt>
    <dgm:pt modelId="{B6389F37-42BE-40A7-B2FF-124D33EE11DE}" type="pres">
      <dgm:prSet presAssocID="{BB243E52-EACF-41ED-A4E0-4C7FC7433A9B}" presName="textBox5c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4F913A9-4A01-42EA-B85F-1D61DD64BA85}" type="pres">
      <dgm:prSet presAssocID="{6A68F03F-F91D-4306-81AA-9AD146DD1B2E}" presName="bullet5d" presStyleLbl="node1" presStyleIdx="3" presStyleCnt="5"/>
      <dgm:spPr/>
      <dgm:t>
        <a:bodyPr/>
        <a:lstStyle/>
        <a:p>
          <a:endParaRPr lang="zh-TW" altLang="en-US"/>
        </a:p>
      </dgm:t>
    </dgm:pt>
    <dgm:pt modelId="{43364590-6625-42E3-A9FE-B73E53C57FC3}" type="pres">
      <dgm:prSet presAssocID="{6A68F03F-F91D-4306-81AA-9AD146DD1B2E}" presName="textBox5d" presStyleLbl="revTx" presStyleIdx="3" presStyleCnt="5" custScaleX="13780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E7A791F-93DD-4510-9D30-35D3BFCAC673}" type="pres">
      <dgm:prSet presAssocID="{17101DD7-A1A0-4255-8BBF-72AD6CA91FD8}" presName="bullet5e" presStyleLbl="node1" presStyleIdx="4" presStyleCnt="5"/>
      <dgm:spPr/>
      <dgm:t>
        <a:bodyPr/>
        <a:lstStyle/>
        <a:p>
          <a:endParaRPr lang="zh-TW" altLang="en-US"/>
        </a:p>
      </dgm:t>
    </dgm:pt>
    <dgm:pt modelId="{C6134D00-2CA7-44C1-A9E5-57D18B253571}" type="pres">
      <dgm:prSet presAssocID="{17101DD7-A1A0-4255-8BBF-72AD6CA91FD8}" presName="textBox5e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18FE223D-92A1-43EE-B19E-13E4B4A591B0}" srcId="{3886CB08-A624-488E-BCA9-98E70F94BD84}" destId="{5A8FA26E-E97B-492C-84ED-A75755A078FD}" srcOrd="0" destOrd="0" parTransId="{23AF52D2-D97E-4E3C-BEED-46EDE718E9A2}" sibTransId="{ACC8D7BB-8F03-42C7-AF7B-1090EAEE3D8D}"/>
    <dgm:cxn modelId="{CBB14213-58FC-4946-B1B7-EF19D587E9D8}" srcId="{BB243E52-EACF-41ED-A4E0-4C7FC7433A9B}" destId="{622E650E-08FC-4886-A081-9ED3DF625A33}" srcOrd="0" destOrd="0" parTransId="{C9F95D55-8D7C-42FE-BBCB-81E71EC40EAC}" sibTransId="{09C080AE-8CF3-430D-B407-F7BE877A3E2F}"/>
    <dgm:cxn modelId="{2D95BF6C-38C0-4E1E-B05D-5BB0D28C6282}" type="presOf" srcId="{6A68F03F-F91D-4306-81AA-9AD146DD1B2E}" destId="{43364590-6625-42E3-A9FE-B73E53C57FC3}" srcOrd="0" destOrd="0" presId="urn:microsoft.com/office/officeart/2005/8/layout/arrow2"/>
    <dgm:cxn modelId="{E63CC949-3089-46A3-834E-EBCAEA231FFE}" srcId="{557E1F80-AE99-4C35-940D-5E6B4D0F3F97}" destId="{F59C335B-2CC4-4426-A43E-D6645B12E043}" srcOrd="0" destOrd="0" parTransId="{29200B13-CD7A-49DA-A295-1358E87D7199}" sibTransId="{1F9B8A17-543A-4CDB-8ED3-84AA29691A2C}"/>
    <dgm:cxn modelId="{F0586B45-B71C-42A9-90F1-CECBC05E6EEA}" type="presOf" srcId="{C0157B8D-FB89-4774-83AE-127417B64609}" destId="{43364590-6625-42E3-A9FE-B73E53C57FC3}" srcOrd="0" destOrd="2" presId="urn:microsoft.com/office/officeart/2005/8/layout/arrow2"/>
    <dgm:cxn modelId="{11FBA142-A44C-4FD6-A533-5AAADB365123}" srcId="{557E1F80-AE99-4C35-940D-5E6B4D0F3F97}" destId="{3886CB08-A624-488E-BCA9-98E70F94BD84}" srcOrd="1" destOrd="0" parTransId="{EFE04C9A-0CD8-4C45-B215-EFC35F75F232}" sibTransId="{E4FDDB83-BD0C-47BF-919F-2AB343050AF3}"/>
    <dgm:cxn modelId="{08074766-16BA-40AC-B13E-0873D705BBF0}" type="presOf" srcId="{65C2AF0A-0554-416F-8360-76E809B4FC88}" destId="{B6389F37-42BE-40A7-B2FF-124D33EE11DE}" srcOrd="0" destOrd="2" presId="urn:microsoft.com/office/officeart/2005/8/layout/arrow2"/>
    <dgm:cxn modelId="{9E035234-F548-4B9F-A11B-E1C0025FA784}" srcId="{17101DD7-A1A0-4255-8BBF-72AD6CA91FD8}" destId="{67878486-C5B2-4E7E-8A93-A1E629D36174}" srcOrd="0" destOrd="0" parTransId="{9901CA3C-CF48-464D-B771-1A28E92F227B}" sibTransId="{81125DC5-69FB-4AFF-A494-017F83FECE37}"/>
    <dgm:cxn modelId="{46640664-C75F-4082-8C47-E12A9DB5B77B}" srcId="{557E1F80-AE99-4C35-940D-5E6B4D0F3F97}" destId="{17101DD7-A1A0-4255-8BBF-72AD6CA91FD8}" srcOrd="4" destOrd="0" parTransId="{AABC3FA8-5ED4-4653-9AAC-951E1F2AFF7C}" sibTransId="{A8F6407F-CB18-48C0-9AA2-1F650C97F4E6}"/>
    <dgm:cxn modelId="{EA13D833-786D-4F88-A058-65E3B2E271F9}" type="presOf" srcId="{F59C335B-2CC4-4426-A43E-D6645B12E043}" destId="{9A00FF12-0126-4C61-8544-27E948FAF30F}" srcOrd="0" destOrd="0" presId="urn:microsoft.com/office/officeart/2005/8/layout/arrow2"/>
    <dgm:cxn modelId="{026CCFE6-725F-477A-8452-6175BF1A80AA}" type="presOf" srcId="{0B91223E-016B-4035-BF78-092BF562D73C}" destId="{9A00FF12-0126-4C61-8544-27E948FAF30F}" srcOrd="0" destOrd="1" presId="urn:microsoft.com/office/officeart/2005/8/layout/arrow2"/>
    <dgm:cxn modelId="{77450668-76EA-4C08-9D07-D302A732B1CD}" type="presOf" srcId="{C5A921FC-27A7-4570-8D34-D4F6B209E6A6}" destId="{43364590-6625-42E3-A9FE-B73E53C57FC3}" srcOrd="0" destOrd="1" presId="urn:microsoft.com/office/officeart/2005/8/layout/arrow2"/>
    <dgm:cxn modelId="{7D8A8B8E-58B3-4115-AC41-FFC70A1F3518}" srcId="{F59C335B-2CC4-4426-A43E-D6645B12E043}" destId="{0B91223E-016B-4035-BF78-092BF562D73C}" srcOrd="0" destOrd="0" parTransId="{5910507A-AC82-451B-9A98-ACAD2D543839}" sibTransId="{ADF6A1CA-0B30-4D2A-9A45-DF61B4AAEEC4}"/>
    <dgm:cxn modelId="{64DD9DA5-10C4-4A02-A60B-E5AC37D1D0BB}" type="presOf" srcId="{17101DD7-A1A0-4255-8BBF-72AD6CA91FD8}" destId="{C6134D00-2CA7-44C1-A9E5-57D18B253571}" srcOrd="0" destOrd="0" presId="urn:microsoft.com/office/officeart/2005/8/layout/arrow2"/>
    <dgm:cxn modelId="{A7D0C613-1785-4A9E-A580-C4F3DD35C57A}" type="presOf" srcId="{622E650E-08FC-4886-A081-9ED3DF625A33}" destId="{B6389F37-42BE-40A7-B2FF-124D33EE11DE}" srcOrd="0" destOrd="1" presId="urn:microsoft.com/office/officeart/2005/8/layout/arrow2"/>
    <dgm:cxn modelId="{52B5BAC5-C0A0-49AE-819A-CCB2A536EF91}" type="presOf" srcId="{67878486-C5B2-4E7E-8A93-A1E629D36174}" destId="{C6134D00-2CA7-44C1-A9E5-57D18B253571}" srcOrd="0" destOrd="1" presId="urn:microsoft.com/office/officeart/2005/8/layout/arrow2"/>
    <dgm:cxn modelId="{BEC149BF-39A0-4875-91AB-4BC934153A94}" srcId="{6A68F03F-F91D-4306-81AA-9AD146DD1B2E}" destId="{C5A921FC-27A7-4570-8D34-D4F6B209E6A6}" srcOrd="0" destOrd="0" parTransId="{8244C5BC-5DC1-49C8-9252-73D9BC382017}" sibTransId="{2EA4CD58-8020-4DC5-9FE9-091812DD13EA}"/>
    <dgm:cxn modelId="{786E7407-6D52-43A7-9C04-F27D002D2A6C}" type="presOf" srcId="{BB243E52-EACF-41ED-A4E0-4C7FC7433A9B}" destId="{B6389F37-42BE-40A7-B2FF-124D33EE11DE}" srcOrd="0" destOrd="0" presId="urn:microsoft.com/office/officeart/2005/8/layout/arrow2"/>
    <dgm:cxn modelId="{82A16BA7-F13F-4A06-A57D-DBD0C1CA1295}" type="presOf" srcId="{5A8FA26E-E97B-492C-84ED-A75755A078FD}" destId="{DA0ACB27-0238-46C4-AB1A-4A04DDD9FEC9}" srcOrd="0" destOrd="1" presId="urn:microsoft.com/office/officeart/2005/8/layout/arrow2"/>
    <dgm:cxn modelId="{6C0F550F-824A-4607-A38A-A448CA16E7B8}" type="presOf" srcId="{3886CB08-A624-488E-BCA9-98E70F94BD84}" destId="{DA0ACB27-0238-46C4-AB1A-4A04DDD9FEC9}" srcOrd="0" destOrd="0" presId="urn:microsoft.com/office/officeart/2005/8/layout/arrow2"/>
    <dgm:cxn modelId="{41A7316E-0234-44EF-AAC2-0DA83452E92A}" srcId="{557E1F80-AE99-4C35-940D-5E6B4D0F3F97}" destId="{BB243E52-EACF-41ED-A4E0-4C7FC7433A9B}" srcOrd="2" destOrd="0" parTransId="{4415B574-44DA-4F6B-A9FE-83D4E6004EE7}" sibTransId="{526E38FF-2464-4887-9A40-C495CC366E36}"/>
    <dgm:cxn modelId="{48365F47-5124-48E8-91BA-2382AFD9DFD6}" srcId="{557E1F80-AE99-4C35-940D-5E6B4D0F3F97}" destId="{6A68F03F-F91D-4306-81AA-9AD146DD1B2E}" srcOrd="3" destOrd="0" parTransId="{EB64AFC2-A5B5-47F7-A3D7-CCAF1682C77E}" sibTransId="{D5B1E352-7FC3-447C-A88E-9EC80CE712A5}"/>
    <dgm:cxn modelId="{52B2F703-9009-4E2A-AC0D-4045BABABE48}" type="presOf" srcId="{557E1F80-AE99-4C35-940D-5E6B4D0F3F97}" destId="{B92A7AD6-3627-4F71-A7F3-59DDB9B365C2}" srcOrd="0" destOrd="0" presId="urn:microsoft.com/office/officeart/2005/8/layout/arrow2"/>
    <dgm:cxn modelId="{338BD189-FF68-4743-A1CC-107536627D69}" srcId="{6A68F03F-F91D-4306-81AA-9AD146DD1B2E}" destId="{C0157B8D-FB89-4774-83AE-127417B64609}" srcOrd="1" destOrd="0" parTransId="{A3D07304-1E76-4E4F-9200-ABF407B07E42}" sibTransId="{462A874B-FD9D-47C4-B2DE-D6096F8AA056}"/>
    <dgm:cxn modelId="{15D9D89E-62DE-4283-91A2-171438CB6399}" srcId="{BB243E52-EACF-41ED-A4E0-4C7FC7433A9B}" destId="{65C2AF0A-0554-416F-8360-76E809B4FC88}" srcOrd="1" destOrd="0" parTransId="{0206FA25-24EE-4A4E-A464-63B9B6339A54}" sibTransId="{98D9B896-541C-4466-84EA-B146ADC0D7F7}"/>
    <dgm:cxn modelId="{93DB82F1-7F8E-4359-ADEC-D802AA801FAB}" type="presParOf" srcId="{B92A7AD6-3627-4F71-A7F3-59DDB9B365C2}" destId="{4A5226E5-E1BE-4BF5-BA42-FA593E8EC0AE}" srcOrd="0" destOrd="0" presId="urn:microsoft.com/office/officeart/2005/8/layout/arrow2"/>
    <dgm:cxn modelId="{28FB0072-D5D6-482B-BAA5-9E7E1092BBBB}" type="presParOf" srcId="{B92A7AD6-3627-4F71-A7F3-59DDB9B365C2}" destId="{11A60B56-FD67-43D7-987E-EAE5FE4A0767}" srcOrd="1" destOrd="0" presId="urn:microsoft.com/office/officeart/2005/8/layout/arrow2"/>
    <dgm:cxn modelId="{AEAE3A3B-CC1B-417E-8574-CAA36C91BC8E}" type="presParOf" srcId="{11A60B56-FD67-43D7-987E-EAE5FE4A0767}" destId="{6ECC3E7B-C8B3-4B7B-9B04-94C88E5E5496}" srcOrd="0" destOrd="0" presId="urn:microsoft.com/office/officeart/2005/8/layout/arrow2"/>
    <dgm:cxn modelId="{E7EAFFEF-A912-45A5-84AE-3EFA4A621503}" type="presParOf" srcId="{11A60B56-FD67-43D7-987E-EAE5FE4A0767}" destId="{9A00FF12-0126-4C61-8544-27E948FAF30F}" srcOrd="1" destOrd="0" presId="urn:microsoft.com/office/officeart/2005/8/layout/arrow2"/>
    <dgm:cxn modelId="{C7245C36-8CA4-4F1B-BD57-7B941ADB2B52}" type="presParOf" srcId="{11A60B56-FD67-43D7-987E-EAE5FE4A0767}" destId="{030B1117-00AF-49B5-8521-B76807AB1E5C}" srcOrd="2" destOrd="0" presId="urn:microsoft.com/office/officeart/2005/8/layout/arrow2"/>
    <dgm:cxn modelId="{29D2F432-0EF5-4D35-BCB5-691D78C475BD}" type="presParOf" srcId="{11A60B56-FD67-43D7-987E-EAE5FE4A0767}" destId="{DA0ACB27-0238-46C4-AB1A-4A04DDD9FEC9}" srcOrd="3" destOrd="0" presId="urn:microsoft.com/office/officeart/2005/8/layout/arrow2"/>
    <dgm:cxn modelId="{2F103DAA-3B85-49D4-A338-DB102497C363}" type="presParOf" srcId="{11A60B56-FD67-43D7-987E-EAE5FE4A0767}" destId="{7587353B-9EBB-4D85-A681-8D7031FFA26A}" srcOrd="4" destOrd="0" presId="urn:microsoft.com/office/officeart/2005/8/layout/arrow2"/>
    <dgm:cxn modelId="{476B841A-601D-4BEC-B391-B2A2616BF7B4}" type="presParOf" srcId="{11A60B56-FD67-43D7-987E-EAE5FE4A0767}" destId="{B6389F37-42BE-40A7-B2FF-124D33EE11DE}" srcOrd="5" destOrd="0" presId="urn:microsoft.com/office/officeart/2005/8/layout/arrow2"/>
    <dgm:cxn modelId="{43FDF3EE-6EFF-44F5-A865-39C54D85C1EF}" type="presParOf" srcId="{11A60B56-FD67-43D7-987E-EAE5FE4A0767}" destId="{F4F913A9-4A01-42EA-B85F-1D61DD64BA85}" srcOrd="6" destOrd="0" presId="urn:microsoft.com/office/officeart/2005/8/layout/arrow2"/>
    <dgm:cxn modelId="{E65D9CDE-CF6E-4FBF-8A80-8B7F5CFDB849}" type="presParOf" srcId="{11A60B56-FD67-43D7-987E-EAE5FE4A0767}" destId="{43364590-6625-42E3-A9FE-B73E53C57FC3}" srcOrd="7" destOrd="0" presId="urn:microsoft.com/office/officeart/2005/8/layout/arrow2"/>
    <dgm:cxn modelId="{2155D8BA-0A72-483D-AAAF-C4E35ADEBA83}" type="presParOf" srcId="{11A60B56-FD67-43D7-987E-EAE5FE4A0767}" destId="{BE7A791F-93DD-4510-9D30-35D3BFCAC673}" srcOrd="8" destOrd="0" presId="urn:microsoft.com/office/officeart/2005/8/layout/arrow2"/>
    <dgm:cxn modelId="{B447F5FE-CC31-4A99-B921-9FBAE3EDCE44}" type="presParOf" srcId="{11A60B56-FD67-43D7-987E-EAE5FE4A0767}" destId="{C6134D00-2CA7-44C1-A9E5-57D18B253571}" srcOrd="9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6ACBC5F-4FE4-4926-BEAD-BACFE86DD57C}" type="doc">
      <dgm:prSet loTypeId="urn:microsoft.com/office/officeart/2005/8/layout/hProcess9" loCatId="process" qsTypeId="urn:microsoft.com/office/officeart/2005/8/quickstyle/simple4" qsCatId="simple" csTypeId="urn:microsoft.com/office/officeart/2005/8/colors/accent0_3" csCatId="mainScheme" phldr="1"/>
      <dgm:spPr/>
    </dgm:pt>
    <dgm:pt modelId="{BF28947D-4E24-4C82-907C-EB4040B28343}">
      <dgm:prSet phldrT="[文字]"/>
      <dgm:spPr/>
      <dgm:t>
        <a:bodyPr/>
        <a:lstStyle/>
        <a:p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信用卡結帳</a:t>
          </a:r>
          <a:endParaRPr lang="zh-TW" altLang="en-US" dirty="0">
            <a:latin typeface="標楷體" pitchFamily="65" charset="-120"/>
            <a:ea typeface="標楷體" pitchFamily="65" charset="-120"/>
          </a:endParaRPr>
        </a:p>
      </dgm:t>
    </dgm:pt>
    <dgm:pt modelId="{78CA053F-307F-48FF-A1F7-33ADD9E03271}" type="parTrans" cxnId="{899B489F-23D1-464B-A804-493FDC980109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EF0E6AB2-D9BD-4B20-BBF1-0B3AF84B144F}" type="sibTrans" cxnId="{899B489F-23D1-464B-A804-493FDC980109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D51BA744-CC78-4ACC-A898-504A694941BB}">
      <dgm:prSet phldrT="[文字]"/>
      <dgm:spPr/>
      <dgm:t>
        <a:bodyPr/>
        <a:lstStyle/>
        <a:p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服務生點餐</a:t>
          </a:r>
          <a:endParaRPr lang="zh-TW" altLang="en-US" dirty="0">
            <a:latin typeface="標楷體" pitchFamily="65" charset="-120"/>
            <a:ea typeface="標楷體" pitchFamily="65" charset="-120"/>
          </a:endParaRPr>
        </a:p>
      </dgm:t>
    </dgm:pt>
    <dgm:pt modelId="{7B9D2E1A-8A21-45B1-80D7-9ECC4649DBB5}" type="parTrans" cxnId="{76007EAE-ED29-44E0-82C8-592007B59ADC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5DEEB37F-5BA0-4501-8E96-692FB8EA7411}" type="sibTrans" cxnId="{76007EAE-ED29-44E0-82C8-592007B59ADC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D4ACF760-DDC0-413B-9917-41AB94FBF87E}">
      <dgm:prSet phldrT="[文字]"/>
      <dgm:spPr/>
      <dgm:t>
        <a:bodyPr/>
        <a:lstStyle/>
        <a:p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按電梯按鈕</a:t>
          </a:r>
          <a:endParaRPr lang="zh-TW" altLang="en-US" dirty="0">
            <a:latin typeface="標楷體" pitchFamily="65" charset="-120"/>
            <a:ea typeface="標楷體" pitchFamily="65" charset="-120"/>
          </a:endParaRPr>
        </a:p>
      </dgm:t>
    </dgm:pt>
    <dgm:pt modelId="{C6876ABD-6978-47F0-9A1E-CE036E10CBBC}" type="parTrans" cxnId="{D6861A5E-7F2D-49F6-8314-C97671951219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D4401F96-D605-4305-9EAD-CD62C932E9BE}" type="sibTrans" cxnId="{D6861A5E-7F2D-49F6-8314-C97671951219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4ADD8B27-F8B1-49E9-872F-16D5F7D96529}">
      <dgm:prSet phldrT="[文字]"/>
      <dgm:spPr/>
      <dgm:t>
        <a:bodyPr/>
        <a:lstStyle/>
        <a:p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醫院</a:t>
          </a:r>
          <a:r>
            <a:rPr lang="en-US" altLang="zh-TW" dirty="0" smtClean="0">
              <a:solidFill>
                <a:srgbClr val="FF00FF"/>
              </a:solidFill>
              <a:latin typeface="標楷體" pitchFamily="65" charset="-120"/>
              <a:ea typeface="標楷體" pitchFamily="65" charset="-120"/>
            </a:rPr>
            <a:t/>
          </a:r>
          <a:br>
            <a:rPr lang="en-US" altLang="zh-TW" dirty="0" smtClean="0">
              <a:solidFill>
                <a:srgbClr val="FF00FF"/>
              </a:solidFill>
              <a:latin typeface="標楷體" pitchFamily="65" charset="-120"/>
              <a:ea typeface="標楷體" pitchFamily="65" charset="-120"/>
            </a:rPr>
          </a:br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病歷</a:t>
          </a:r>
          <a:endParaRPr lang="zh-TW" altLang="en-US" dirty="0">
            <a:latin typeface="標楷體" pitchFamily="65" charset="-120"/>
            <a:ea typeface="標楷體" pitchFamily="65" charset="-120"/>
          </a:endParaRPr>
        </a:p>
      </dgm:t>
    </dgm:pt>
    <dgm:pt modelId="{AB451DBE-E874-4610-A6CA-2B2DA7300FAB}" type="parTrans" cxnId="{F19C0E43-2CB0-4C76-A0F3-BF2813DA7A05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D962E113-4791-40BD-BBE3-4A312C4D5177}" type="sibTrans" cxnId="{F19C0E43-2CB0-4C76-A0F3-BF2813DA7A05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11048019-BC75-4694-B111-CB4131B53120}">
      <dgm:prSet phldrT="[文字]"/>
      <dgm:spPr/>
      <dgm:t>
        <a:bodyPr/>
        <a:lstStyle/>
        <a:p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捷運</a:t>
          </a:r>
          <a:r>
            <a:rPr lang="en-US" altLang="zh-TW" dirty="0" smtClean="0">
              <a:solidFill>
                <a:srgbClr val="FF00FF"/>
              </a:solidFill>
              <a:latin typeface="標楷體" pitchFamily="65" charset="-120"/>
              <a:ea typeface="標楷體" pitchFamily="65" charset="-120"/>
            </a:rPr>
            <a:t/>
          </a:r>
          <a:br>
            <a:rPr lang="en-US" altLang="zh-TW" dirty="0" smtClean="0">
              <a:solidFill>
                <a:srgbClr val="FF00FF"/>
              </a:solidFill>
              <a:latin typeface="標楷體" pitchFamily="65" charset="-120"/>
              <a:ea typeface="標楷體" pitchFamily="65" charset="-120"/>
            </a:rPr>
          </a:br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扶把</a:t>
          </a:r>
          <a:endParaRPr lang="zh-TW" altLang="en-US" dirty="0">
            <a:latin typeface="標楷體" pitchFamily="65" charset="-120"/>
            <a:ea typeface="標楷體" pitchFamily="65" charset="-120"/>
          </a:endParaRPr>
        </a:p>
      </dgm:t>
    </dgm:pt>
    <dgm:pt modelId="{DD7475F4-206E-43B3-9E87-C9CC06DF4794}" type="parTrans" cxnId="{6422C9AB-BFD4-40C3-AB18-AF996423D6B3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5A622A3E-DE1D-4C49-9385-4DDE56A11B9B}" type="sibTrans" cxnId="{6422C9AB-BFD4-40C3-AB18-AF996423D6B3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DF501D14-E07E-482B-9825-7BC72F64BD4F}" type="pres">
      <dgm:prSet presAssocID="{96ACBC5F-4FE4-4926-BEAD-BACFE86DD57C}" presName="CompostProcess" presStyleCnt="0">
        <dgm:presLayoutVars>
          <dgm:dir/>
          <dgm:resizeHandles val="exact"/>
        </dgm:presLayoutVars>
      </dgm:prSet>
      <dgm:spPr/>
    </dgm:pt>
    <dgm:pt modelId="{EAACB47E-3713-4A1A-A07D-D361C10DFAD6}" type="pres">
      <dgm:prSet presAssocID="{96ACBC5F-4FE4-4926-BEAD-BACFE86DD57C}" presName="arrow" presStyleLbl="bgShp" presStyleIdx="0" presStyleCnt="1"/>
      <dgm:spPr/>
      <dgm:t>
        <a:bodyPr/>
        <a:lstStyle/>
        <a:p>
          <a:endParaRPr lang="zh-TW" altLang="en-US"/>
        </a:p>
      </dgm:t>
    </dgm:pt>
    <dgm:pt modelId="{DD39CB7B-B846-4985-8224-0EF43C8762C5}" type="pres">
      <dgm:prSet presAssocID="{96ACBC5F-4FE4-4926-BEAD-BACFE86DD57C}" presName="linearProcess" presStyleCnt="0"/>
      <dgm:spPr/>
    </dgm:pt>
    <dgm:pt modelId="{F73AE5DA-EC59-438E-9F78-AA62F3554B28}" type="pres">
      <dgm:prSet presAssocID="{BF28947D-4E24-4C82-907C-EB4040B28343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7B07164-2C86-4D73-826B-63EC7D20837F}" type="pres">
      <dgm:prSet presAssocID="{EF0E6AB2-D9BD-4B20-BBF1-0B3AF84B144F}" presName="sibTrans" presStyleCnt="0"/>
      <dgm:spPr/>
    </dgm:pt>
    <dgm:pt modelId="{0CA55856-E6F4-4D9D-8701-CB027EED1950}" type="pres">
      <dgm:prSet presAssocID="{D51BA744-CC78-4ACC-A898-504A694941BB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0D6DAF4-B5B7-4091-89F7-8093C7F96BAA}" type="pres">
      <dgm:prSet presAssocID="{5DEEB37F-5BA0-4501-8E96-692FB8EA7411}" presName="sibTrans" presStyleCnt="0"/>
      <dgm:spPr/>
    </dgm:pt>
    <dgm:pt modelId="{AB65A828-D677-4446-AA44-2A0EC135F8BC}" type="pres">
      <dgm:prSet presAssocID="{D4ACF760-DDC0-413B-9917-41AB94FBF87E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0FD4D5E-1476-47AC-BE99-B08B0AE701BA}" type="pres">
      <dgm:prSet presAssocID="{D4401F96-D605-4305-9EAD-CD62C932E9BE}" presName="sibTrans" presStyleCnt="0"/>
      <dgm:spPr/>
    </dgm:pt>
    <dgm:pt modelId="{1C07B554-04EC-4330-8151-EDFAFBB076E8}" type="pres">
      <dgm:prSet presAssocID="{4ADD8B27-F8B1-49E9-872F-16D5F7D96529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34ED83A-1723-437A-AA42-E4BF0B3A2DA2}" type="pres">
      <dgm:prSet presAssocID="{D962E113-4791-40BD-BBE3-4A312C4D5177}" presName="sibTrans" presStyleCnt="0"/>
      <dgm:spPr/>
    </dgm:pt>
    <dgm:pt modelId="{A105FA00-55DC-4C16-A79F-D0A36309EF89}" type="pres">
      <dgm:prSet presAssocID="{11048019-BC75-4694-B111-CB4131B53120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58119BBD-5F6D-454A-820D-6A78B2653247}" type="presOf" srcId="{D51BA744-CC78-4ACC-A898-504A694941BB}" destId="{0CA55856-E6F4-4D9D-8701-CB027EED1950}" srcOrd="0" destOrd="0" presId="urn:microsoft.com/office/officeart/2005/8/layout/hProcess9"/>
    <dgm:cxn modelId="{C0B6DDAD-ED24-457C-823E-2D878804D041}" type="presOf" srcId="{96ACBC5F-4FE4-4926-BEAD-BACFE86DD57C}" destId="{DF501D14-E07E-482B-9825-7BC72F64BD4F}" srcOrd="0" destOrd="0" presId="urn:microsoft.com/office/officeart/2005/8/layout/hProcess9"/>
    <dgm:cxn modelId="{899B489F-23D1-464B-A804-493FDC980109}" srcId="{96ACBC5F-4FE4-4926-BEAD-BACFE86DD57C}" destId="{BF28947D-4E24-4C82-907C-EB4040B28343}" srcOrd="0" destOrd="0" parTransId="{78CA053F-307F-48FF-A1F7-33ADD9E03271}" sibTransId="{EF0E6AB2-D9BD-4B20-BBF1-0B3AF84B144F}"/>
    <dgm:cxn modelId="{4F40E933-D41B-462A-8E6D-AED33737D975}" type="presOf" srcId="{D4ACF760-DDC0-413B-9917-41AB94FBF87E}" destId="{AB65A828-D677-4446-AA44-2A0EC135F8BC}" srcOrd="0" destOrd="0" presId="urn:microsoft.com/office/officeart/2005/8/layout/hProcess9"/>
    <dgm:cxn modelId="{9E332AC5-D4D0-4BAC-912F-91BEDC467FBB}" type="presOf" srcId="{11048019-BC75-4694-B111-CB4131B53120}" destId="{A105FA00-55DC-4C16-A79F-D0A36309EF89}" srcOrd="0" destOrd="0" presId="urn:microsoft.com/office/officeart/2005/8/layout/hProcess9"/>
    <dgm:cxn modelId="{6422C9AB-BFD4-40C3-AB18-AF996423D6B3}" srcId="{96ACBC5F-4FE4-4926-BEAD-BACFE86DD57C}" destId="{11048019-BC75-4694-B111-CB4131B53120}" srcOrd="4" destOrd="0" parTransId="{DD7475F4-206E-43B3-9E87-C9CC06DF4794}" sibTransId="{5A622A3E-DE1D-4C49-9385-4DDE56A11B9B}"/>
    <dgm:cxn modelId="{27A72EBF-11FA-4D34-8323-4EC4914227BC}" type="presOf" srcId="{4ADD8B27-F8B1-49E9-872F-16D5F7D96529}" destId="{1C07B554-04EC-4330-8151-EDFAFBB076E8}" srcOrd="0" destOrd="0" presId="urn:microsoft.com/office/officeart/2005/8/layout/hProcess9"/>
    <dgm:cxn modelId="{F19C0E43-2CB0-4C76-A0F3-BF2813DA7A05}" srcId="{96ACBC5F-4FE4-4926-BEAD-BACFE86DD57C}" destId="{4ADD8B27-F8B1-49E9-872F-16D5F7D96529}" srcOrd="3" destOrd="0" parTransId="{AB451DBE-E874-4610-A6CA-2B2DA7300FAB}" sibTransId="{D962E113-4791-40BD-BBE3-4A312C4D5177}"/>
    <dgm:cxn modelId="{76007EAE-ED29-44E0-82C8-592007B59ADC}" srcId="{96ACBC5F-4FE4-4926-BEAD-BACFE86DD57C}" destId="{D51BA744-CC78-4ACC-A898-504A694941BB}" srcOrd="1" destOrd="0" parTransId="{7B9D2E1A-8A21-45B1-80D7-9ECC4649DBB5}" sibTransId="{5DEEB37F-5BA0-4501-8E96-692FB8EA7411}"/>
    <dgm:cxn modelId="{89802CFA-3442-42D9-9718-DE08927E6D28}" type="presOf" srcId="{BF28947D-4E24-4C82-907C-EB4040B28343}" destId="{F73AE5DA-EC59-438E-9F78-AA62F3554B28}" srcOrd="0" destOrd="0" presId="urn:microsoft.com/office/officeart/2005/8/layout/hProcess9"/>
    <dgm:cxn modelId="{D6861A5E-7F2D-49F6-8314-C97671951219}" srcId="{96ACBC5F-4FE4-4926-BEAD-BACFE86DD57C}" destId="{D4ACF760-DDC0-413B-9917-41AB94FBF87E}" srcOrd="2" destOrd="0" parTransId="{C6876ABD-6978-47F0-9A1E-CE036E10CBBC}" sibTransId="{D4401F96-D605-4305-9EAD-CD62C932E9BE}"/>
    <dgm:cxn modelId="{4E634BAC-C5E7-443D-AFC2-1848EFA0F105}" type="presParOf" srcId="{DF501D14-E07E-482B-9825-7BC72F64BD4F}" destId="{EAACB47E-3713-4A1A-A07D-D361C10DFAD6}" srcOrd="0" destOrd="0" presId="urn:microsoft.com/office/officeart/2005/8/layout/hProcess9"/>
    <dgm:cxn modelId="{E859943B-438F-497C-8739-8FE21A498D8A}" type="presParOf" srcId="{DF501D14-E07E-482B-9825-7BC72F64BD4F}" destId="{DD39CB7B-B846-4985-8224-0EF43C8762C5}" srcOrd="1" destOrd="0" presId="urn:microsoft.com/office/officeart/2005/8/layout/hProcess9"/>
    <dgm:cxn modelId="{B34BE305-C432-4535-8792-36125512DB37}" type="presParOf" srcId="{DD39CB7B-B846-4985-8224-0EF43C8762C5}" destId="{F73AE5DA-EC59-438E-9F78-AA62F3554B28}" srcOrd="0" destOrd="0" presId="urn:microsoft.com/office/officeart/2005/8/layout/hProcess9"/>
    <dgm:cxn modelId="{7698DE48-C385-4B30-B792-1B2B46120085}" type="presParOf" srcId="{DD39CB7B-B846-4985-8224-0EF43C8762C5}" destId="{97B07164-2C86-4D73-826B-63EC7D20837F}" srcOrd="1" destOrd="0" presId="urn:microsoft.com/office/officeart/2005/8/layout/hProcess9"/>
    <dgm:cxn modelId="{431FE80F-1EC2-42D9-A15D-215B6EB32B68}" type="presParOf" srcId="{DD39CB7B-B846-4985-8224-0EF43C8762C5}" destId="{0CA55856-E6F4-4D9D-8701-CB027EED1950}" srcOrd="2" destOrd="0" presId="urn:microsoft.com/office/officeart/2005/8/layout/hProcess9"/>
    <dgm:cxn modelId="{F6E53012-20A3-47F9-B7C5-42A3AD20DEA1}" type="presParOf" srcId="{DD39CB7B-B846-4985-8224-0EF43C8762C5}" destId="{50D6DAF4-B5B7-4091-89F7-8093C7F96BAA}" srcOrd="3" destOrd="0" presId="urn:microsoft.com/office/officeart/2005/8/layout/hProcess9"/>
    <dgm:cxn modelId="{2A0CF42C-5999-4FA1-A186-6E6C925E391B}" type="presParOf" srcId="{DD39CB7B-B846-4985-8224-0EF43C8762C5}" destId="{AB65A828-D677-4446-AA44-2A0EC135F8BC}" srcOrd="4" destOrd="0" presId="urn:microsoft.com/office/officeart/2005/8/layout/hProcess9"/>
    <dgm:cxn modelId="{7A340C7D-29A5-45D4-80C5-C062BD79300B}" type="presParOf" srcId="{DD39CB7B-B846-4985-8224-0EF43C8762C5}" destId="{C0FD4D5E-1476-47AC-BE99-B08B0AE701BA}" srcOrd="5" destOrd="0" presId="urn:microsoft.com/office/officeart/2005/8/layout/hProcess9"/>
    <dgm:cxn modelId="{DF48BE32-861F-43E6-B977-0AFFC7322383}" type="presParOf" srcId="{DD39CB7B-B846-4985-8224-0EF43C8762C5}" destId="{1C07B554-04EC-4330-8151-EDFAFBB076E8}" srcOrd="6" destOrd="0" presId="urn:microsoft.com/office/officeart/2005/8/layout/hProcess9"/>
    <dgm:cxn modelId="{286D5C74-2ADD-4BF3-BC56-9FA027CDF063}" type="presParOf" srcId="{DD39CB7B-B846-4985-8224-0EF43C8762C5}" destId="{434ED83A-1723-437A-AA42-E4BF0B3A2DA2}" srcOrd="7" destOrd="0" presId="urn:microsoft.com/office/officeart/2005/8/layout/hProcess9"/>
    <dgm:cxn modelId="{D530C161-061B-4E81-A7C6-5206AEA09525}" type="presParOf" srcId="{DD39CB7B-B846-4985-8224-0EF43C8762C5}" destId="{A105FA00-55DC-4C16-A79F-D0A36309EF89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5226E5-E1BE-4BF5-BA42-FA593E8EC0AE}">
      <dsp:nvSpPr>
        <dsp:cNvPr id="0" name=""/>
        <dsp:cNvSpPr/>
      </dsp:nvSpPr>
      <dsp:spPr>
        <a:xfrm>
          <a:off x="171271" y="0"/>
          <a:ext cx="7887057" cy="4929410"/>
        </a:xfrm>
        <a:prstGeom prst="swooshArrow">
          <a:avLst>
            <a:gd name="adj1" fmla="val 25000"/>
            <a:gd name="adj2" fmla="val 25000"/>
          </a:avLst>
        </a:prstGeom>
        <a:solidFill>
          <a:schemeClr val="accent2">
            <a:tint val="5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ECC3E7B-C8B3-4B7B-9B04-94C88E5E5496}">
      <dsp:nvSpPr>
        <dsp:cNvPr id="0" name=""/>
        <dsp:cNvSpPr/>
      </dsp:nvSpPr>
      <dsp:spPr>
        <a:xfrm>
          <a:off x="948146" y="3665510"/>
          <a:ext cx="181402" cy="181402"/>
        </a:xfrm>
        <a:prstGeom prst="ellipse">
          <a:avLst/>
        </a:prstGeom>
        <a:gradFill rotWithShape="0">
          <a:gsLst>
            <a:gs pos="0">
              <a:schemeClr val="accent2">
                <a:shade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shade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shade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A00FF12-0126-4C61-8544-27E948FAF30F}">
      <dsp:nvSpPr>
        <dsp:cNvPr id="0" name=""/>
        <dsp:cNvSpPr/>
      </dsp:nvSpPr>
      <dsp:spPr>
        <a:xfrm>
          <a:off x="1018452" y="3735680"/>
          <a:ext cx="1662322" cy="11731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121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kern="1200" dirty="0" smtClean="0">
              <a:latin typeface="Calibri" pitchFamily="34" charset="0"/>
              <a:cs typeface="Calibri" pitchFamily="34" charset="0"/>
            </a:rPr>
            <a:t>2003</a:t>
          </a:r>
          <a:r>
            <a:rPr lang="zh-TW" altLang="en-US" sz="2400" kern="1200" dirty="0" smtClean="0">
              <a:latin typeface="Calibri" pitchFamily="34" charset="0"/>
              <a:cs typeface="Calibri" pitchFamily="34" charset="0"/>
            </a:rPr>
            <a:t>年</a:t>
          </a:r>
          <a:endParaRPr lang="zh-TW" altLang="en-US" sz="2400" kern="1200" dirty="0">
            <a:latin typeface="Calibri" pitchFamily="34" charset="0"/>
            <a:cs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400" kern="1200" dirty="0" smtClean="0">
              <a:latin typeface="Calibri" pitchFamily="34" charset="0"/>
              <a:cs typeface="Calibri" pitchFamily="34" charset="0"/>
            </a:rPr>
            <a:t>SARS</a:t>
          </a:r>
          <a:endParaRPr lang="zh-TW" altLang="en-US" sz="2400" kern="1200" dirty="0">
            <a:latin typeface="Calibri" pitchFamily="34" charset="0"/>
            <a:cs typeface="Calibri" pitchFamily="34" charset="0"/>
          </a:endParaRPr>
        </a:p>
      </dsp:txBody>
      <dsp:txXfrm>
        <a:off x="1018452" y="3735680"/>
        <a:ext cx="1662322" cy="1173199"/>
      </dsp:txXfrm>
    </dsp:sp>
    <dsp:sp modelId="{030B1117-00AF-49B5-8521-B76807AB1E5C}">
      <dsp:nvSpPr>
        <dsp:cNvPr id="0" name=""/>
        <dsp:cNvSpPr/>
      </dsp:nvSpPr>
      <dsp:spPr>
        <a:xfrm>
          <a:off x="1930085" y="2722020"/>
          <a:ext cx="283934" cy="283934"/>
        </a:xfrm>
        <a:prstGeom prst="ellipse">
          <a:avLst/>
        </a:prstGeom>
        <a:gradFill rotWithShape="0">
          <a:gsLst>
            <a:gs pos="0">
              <a:schemeClr val="accent2">
                <a:shade val="50000"/>
                <a:hueOff val="-93607"/>
                <a:satOff val="-1742"/>
                <a:lumOff val="17912"/>
                <a:alphaOff val="0"/>
                <a:shade val="51000"/>
                <a:satMod val="130000"/>
              </a:schemeClr>
            </a:gs>
            <a:gs pos="80000">
              <a:schemeClr val="accent2">
                <a:shade val="50000"/>
                <a:hueOff val="-93607"/>
                <a:satOff val="-1742"/>
                <a:lumOff val="17912"/>
                <a:alphaOff val="0"/>
                <a:shade val="93000"/>
                <a:satMod val="130000"/>
              </a:schemeClr>
            </a:gs>
            <a:gs pos="100000">
              <a:schemeClr val="accent2">
                <a:shade val="50000"/>
                <a:hueOff val="-93607"/>
                <a:satOff val="-1742"/>
                <a:lumOff val="1791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A0ACB27-0238-46C4-AB1A-4A04DDD9FEC9}">
      <dsp:nvSpPr>
        <dsp:cNvPr id="0" name=""/>
        <dsp:cNvSpPr/>
      </dsp:nvSpPr>
      <dsp:spPr>
        <a:xfrm>
          <a:off x="2058638" y="2863987"/>
          <a:ext cx="1912148" cy="20654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0451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kern="1200" dirty="0" smtClean="0">
              <a:latin typeface="Calibri" pitchFamily="34" charset="0"/>
              <a:cs typeface="Calibri" pitchFamily="34" charset="0"/>
            </a:rPr>
            <a:t>2009</a:t>
          </a:r>
          <a:r>
            <a:rPr lang="zh-TW" altLang="en-US" sz="2400" kern="1200" dirty="0" smtClean="0">
              <a:latin typeface="Calibri" pitchFamily="34" charset="0"/>
              <a:cs typeface="Calibri" pitchFamily="34" charset="0"/>
            </a:rPr>
            <a:t>年</a:t>
          </a:r>
          <a:endParaRPr lang="zh-TW" altLang="en-US" sz="2400" kern="1200" dirty="0">
            <a:latin typeface="Calibri" pitchFamily="34" charset="0"/>
            <a:cs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400" kern="1200" dirty="0" smtClean="0">
              <a:latin typeface="Calibri" pitchFamily="34" charset="0"/>
              <a:cs typeface="Calibri" pitchFamily="34" charset="0"/>
            </a:rPr>
            <a:t>H1N1</a:t>
          </a:r>
          <a:r>
            <a:rPr lang="zh-TW" altLang="en-US" sz="2400" kern="1200" dirty="0" smtClean="0">
              <a:latin typeface="Calibri" pitchFamily="34" charset="0"/>
              <a:cs typeface="Calibri" pitchFamily="34" charset="0"/>
            </a:rPr>
            <a:t>流感</a:t>
          </a:r>
          <a:endParaRPr lang="zh-TW" altLang="en-US" sz="2400" kern="1200" dirty="0">
            <a:latin typeface="Calibri" pitchFamily="34" charset="0"/>
            <a:cs typeface="Calibri" pitchFamily="34" charset="0"/>
          </a:endParaRPr>
        </a:p>
      </dsp:txBody>
      <dsp:txXfrm>
        <a:off x="2058638" y="2863987"/>
        <a:ext cx="1912148" cy="2065423"/>
      </dsp:txXfrm>
    </dsp:sp>
    <dsp:sp modelId="{7587353B-9EBB-4D85-A681-8D7031FFA26A}">
      <dsp:nvSpPr>
        <dsp:cNvPr id="0" name=""/>
        <dsp:cNvSpPr/>
      </dsp:nvSpPr>
      <dsp:spPr>
        <a:xfrm>
          <a:off x="3192014" y="1969792"/>
          <a:ext cx="378578" cy="378578"/>
        </a:xfrm>
        <a:prstGeom prst="ellipse">
          <a:avLst/>
        </a:prstGeom>
        <a:gradFill rotWithShape="0">
          <a:gsLst>
            <a:gs pos="0">
              <a:schemeClr val="accent2">
                <a:shade val="50000"/>
                <a:hueOff val="-187214"/>
                <a:satOff val="-3485"/>
                <a:lumOff val="35823"/>
                <a:alphaOff val="0"/>
                <a:shade val="51000"/>
                <a:satMod val="130000"/>
              </a:schemeClr>
            </a:gs>
            <a:gs pos="80000">
              <a:schemeClr val="accent2">
                <a:shade val="50000"/>
                <a:hueOff val="-187214"/>
                <a:satOff val="-3485"/>
                <a:lumOff val="35823"/>
                <a:alphaOff val="0"/>
                <a:shade val="93000"/>
                <a:satMod val="130000"/>
              </a:schemeClr>
            </a:gs>
            <a:gs pos="100000">
              <a:schemeClr val="accent2">
                <a:shade val="50000"/>
                <a:hueOff val="-187214"/>
                <a:satOff val="-3485"/>
                <a:lumOff val="3582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6389F37-42BE-40A7-B2FF-124D33EE11DE}">
      <dsp:nvSpPr>
        <dsp:cNvPr id="0" name=""/>
        <dsp:cNvSpPr/>
      </dsp:nvSpPr>
      <dsp:spPr>
        <a:xfrm>
          <a:off x="3381303" y="2159082"/>
          <a:ext cx="1522202" cy="27703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0601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kern="1200" dirty="0" smtClean="0">
              <a:latin typeface="Calibri" pitchFamily="34" charset="0"/>
              <a:cs typeface="Calibri" pitchFamily="34" charset="0"/>
            </a:rPr>
            <a:t>2012</a:t>
          </a:r>
          <a:r>
            <a:rPr lang="zh-TW" altLang="en-US" sz="2400" kern="1200" dirty="0" smtClean="0">
              <a:latin typeface="Calibri" pitchFamily="34" charset="0"/>
              <a:cs typeface="Calibri" pitchFamily="34" charset="0"/>
            </a:rPr>
            <a:t>年</a:t>
          </a:r>
          <a:endParaRPr lang="zh-TW" altLang="en-US" sz="2400" kern="1200" dirty="0">
            <a:latin typeface="Calibri" pitchFamily="34" charset="0"/>
            <a:cs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400" kern="1200" dirty="0" smtClean="0">
              <a:solidFill>
                <a:srgbClr val="FF0000"/>
              </a:solidFill>
              <a:latin typeface="Calibri" pitchFamily="34" charset="0"/>
              <a:cs typeface="Calibri" pitchFamily="34" charset="0"/>
            </a:rPr>
            <a:t>MERS</a:t>
          </a:r>
          <a:endParaRPr lang="zh-TW" altLang="en-US" sz="2400" kern="1200" dirty="0">
            <a:solidFill>
              <a:srgbClr val="FF0000"/>
            </a:solidFill>
            <a:latin typeface="Calibri" pitchFamily="34" charset="0"/>
            <a:cs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>
              <a:latin typeface="Calibri" pitchFamily="34" charset="0"/>
              <a:cs typeface="Calibri" pitchFamily="34" charset="0"/>
            </a:rPr>
            <a:t>登革熱</a:t>
          </a:r>
          <a:endParaRPr lang="zh-TW" altLang="en-US" sz="2400" kern="1200" dirty="0">
            <a:latin typeface="Calibri" pitchFamily="34" charset="0"/>
            <a:cs typeface="Calibri" pitchFamily="34" charset="0"/>
          </a:endParaRPr>
        </a:p>
      </dsp:txBody>
      <dsp:txXfrm>
        <a:off x="3381303" y="2159082"/>
        <a:ext cx="1522202" cy="2770328"/>
      </dsp:txXfrm>
    </dsp:sp>
    <dsp:sp modelId="{F4F913A9-4A01-42EA-B85F-1D61DD64BA85}">
      <dsp:nvSpPr>
        <dsp:cNvPr id="0" name=""/>
        <dsp:cNvSpPr/>
      </dsp:nvSpPr>
      <dsp:spPr>
        <a:xfrm>
          <a:off x="4659006" y="1382206"/>
          <a:ext cx="488997" cy="488997"/>
        </a:xfrm>
        <a:prstGeom prst="ellipse">
          <a:avLst/>
        </a:prstGeom>
        <a:gradFill rotWithShape="0">
          <a:gsLst>
            <a:gs pos="0">
              <a:schemeClr val="accent2">
                <a:shade val="50000"/>
                <a:hueOff val="-187214"/>
                <a:satOff val="-3485"/>
                <a:lumOff val="35823"/>
                <a:alphaOff val="0"/>
                <a:shade val="51000"/>
                <a:satMod val="130000"/>
              </a:schemeClr>
            </a:gs>
            <a:gs pos="80000">
              <a:schemeClr val="accent2">
                <a:shade val="50000"/>
                <a:hueOff val="-187214"/>
                <a:satOff val="-3485"/>
                <a:lumOff val="35823"/>
                <a:alphaOff val="0"/>
                <a:shade val="93000"/>
                <a:satMod val="130000"/>
              </a:schemeClr>
            </a:gs>
            <a:gs pos="100000">
              <a:schemeClr val="accent2">
                <a:shade val="50000"/>
                <a:hueOff val="-187214"/>
                <a:satOff val="-3485"/>
                <a:lumOff val="3582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3364590-6625-42E3-A9FE-B73E53C57FC3}">
      <dsp:nvSpPr>
        <dsp:cNvPr id="0" name=""/>
        <dsp:cNvSpPr/>
      </dsp:nvSpPr>
      <dsp:spPr>
        <a:xfrm>
          <a:off x="4605327" y="1626705"/>
          <a:ext cx="2173767" cy="33027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9110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kern="1200" dirty="0" smtClean="0">
              <a:latin typeface="Calibri" pitchFamily="34" charset="0"/>
              <a:cs typeface="Calibri" pitchFamily="34" charset="0"/>
            </a:rPr>
            <a:t>2013</a:t>
          </a:r>
          <a:r>
            <a:rPr lang="zh-TW" altLang="en-US" sz="2400" kern="1200" dirty="0" smtClean="0">
              <a:latin typeface="Calibri" pitchFamily="34" charset="0"/>
              <a:cs typeface="Calibri" pitchFamily="34" charset="0"/>
            </a:rPr>
            <a:t>年</a:t>
          </a:r>
          <a:endParaRPr lang="zh-TW" altLang="en-US" sz="2400" kern="1200" dirty="0">
            <a:latin typeface="Calibri" pitchFamily="34" charset="0"/>
            <a:cs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>
              <a:latin typeface="Calibri" pitchFamily="34" charset="0"/>
              <a:cs typeface="Calibri" pitchFamily="34" charset="0"/>
            </a:rPr>
            <a:t>狂犬病</a:t>
          </a:r>
          <a:endParaRPr lang="zh-TW" altLang="en-US" sz="2400" kern="1200" dirty="0">
            <a:latin typeface="Calibri" pitchFamily="34" charset="0"/>
            <a:cs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400" kern="1200" dirty="0" smtClean="0">
              <a:latin typeface="Calibri" pitchFamily="34" charset="0"/>
              <a:cs typeface="Calibri" pitchFamily="34" charset="0"/>
            </a:rPr>
            <a:t>H7N9</a:t>
          </a:r>
          <a:r>
            <a:rPr lang="zh-TW" altLang="en-US" sz="2400" kern="1200" dirty="0" smtClean="0">
              <a:latin typeface="Calibri" pitchFamily="34" charset="0"/>
              <a:cs typeface="Calibri" pitchFamily="34" charset="0"/>
            </a:rPr>
            <a:t>流感</a:t>
          </a:r>
          <a:endParaRPr lang="zh-TW" altLang="en-US" sz="2400" kern="1200" dirty="0">
            <a:latin typeface="Calibri" pitchFamily="34" charset="0"/>
            <a:cs typeface="Calibri" pitchFamily="34" charset="0"/>
          </a:endParaRPr>
        </a:p>
      </dsp:txBody>
      <dsp:txXfrm>
        <a:off x="4605327" y="1626705"/>
        <a:ext cx="2173767" cy="3302705"/>
      </dsp:txXfrm>
    </dsp:sp>
    <dsp:sp modelId="{BE7A791F-93DD-4510-9D30-35D3BFCAC673}">
      <dsp:nvSpPr>
        <dsp:cNvPr id="0" name=""/>
        <dsp:cNvSpPr/>
      </dsp:nvSpPr>
      <dsp:spPr>
        <a:xfrm>
          <a:off x="6169378" y="989825"/>
          <a:ext cx="623077" cy="623077"/>
        </a:xfrm>
        <a:prstGeom prst="ellipse">
          <a:avLst/>
        </a:prstGeom>
        <a:gradFill rotWithShape="0">
          <a:gsLst>
            <a:gs pos="0">
              <a:schemeClr val="accent2">
                <a:shade val="50000"/>
                <a:hueOff val="-93607"/>
                <a:satOff val="-1742"/>
                <a:lumOff val="17912"/>
                <a:alphaOff val="0"/>
                <a:shade val="51000"/>
                <a:satMod val="130000"/>
              </a:schemeClr>
            </a:gs>
            <a:gs pos="80000">
              <a:schemeClr val="accent2">
                <a:shade val="50000"/>
                <a:hueOff val="-93607"/>
                <a:satOff val="-1742"/>
                <a:lumOff val="17912"/>
                <a:alphaOff val="0"/>
                <a:shade val="93000"/>
                <a:satMod val="130000"/>
              </a:schemeClr>
            </a:gs>
            <a:gs pos="100000">
              <a:schemeClr val="accent2">
                <a:shade val="50000"/>
                <a:hueOff val="-93607"/>
                <a:satOff val="-1742"/>
                <a:lumOff val="1791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6134D00-2CA7-44C1-A9E5-57D18B253571}">
      <dsp:nvSpPr>
        <dsp:cNvPr id="0" name=""/>
        <dsp:cNvSpPr/>
      </dsp:nvSpPr>
      <dsp:spPr>
        <a:xfrm>
          <a:off x="6480917" y="1301364"/>
          <a:ext cx="1577411" cy="36280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156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kern="1200" dirty="0" smtClean="0">
              <a:latin typeface="Calibri" pitchFamily="34" charset="0"/>
              <a:cs typeface="Calibri" pitchFamily="34" charset="0"/>
            </a:rPr>
            <a:t>2014</a:t>
          </a:r>
          <a:endParaRPr lang="zh-TW" altLang="en-US" sz="2400" kern="1200" dirty="0">
            <a:latin typeface="Calibri" pitchFamily="34" charset="0"/>
            <a:cs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>
              <a:latin typeface="Calibri" pitchFamily="34" charset="0"/>
              <a:cs typeface="Calibri" pitchFamily="34" charset="0"/>
            </a:rPr>
            <a:t>伊波拉</a:t>
          </a:r>
          <a:endParaRPr lang="zh-TW" altLang="en-US" sz="2400" kern="1200" dirty="0">
            <a:latin typeface="Calibri" pitchFamily="34" charset="0"/>
            <a:cs typeface="Calibri" pitchFamily="34" charset="0"/>
          </a:endParaRPr>
        </a:p>
      </dsp:txBody>
      <dsp:txXfrm>
        <a:off x="6480917" y="1301364"/>
        <a:ext cx="1577411" cy="362804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ACB47E-3713-4A1A-A07D-D361C10DFAD6}">
      <dsp:nvSpPr>
        <dsp:cNvPr id="0" name=""/>
        <dsp:cNvSpPr/>
      </dsp:nvSpPr>
      <dsp:spPr>
        <a:xfrm>
          <a:off x="594065" y="0"/>
          <a:ext cx="6732748" cy="3528392"/>
        </a:xfrm>
        <a:prstGeom prst="rightArrow">
          <a:avLst/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73AE5DA-EC59-438E-9F78-AA62F3554B28}">
      <dsp:nvSpPr>
        <dsp:cNvPr id="0" name=""/>
        <dsp:cNvSpPr/>
      </dsp:nvSpPr>
      <dsp:spPr>
        <a:xfrm>
          <a:off x="5064" y="1058517"/>
          <a:ext cx="1484222" cy="1411356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kern="1200" dirty="0" smtClean="0">
              <a:latin typeface="標楷體" pitchFamily="65" charset="-120"/>
              <a:ea typeface="標楷體" pitchFamily="65" charset="-120"/>
            </a:rPr>
            <a:t>信用卡結帳</a:t>
          </a:r>
          <a:endParaRPr lang="zh-TW" altLang="en-US" sz="2900" kern="1200" dirty="0">
            <a:latin typeface="標楷體" pitchFamily="65" charset="-120"/>
            <a:ea typeface="標楷體" pitchFamily="65" charset="-120"/>
          </a:endParaRPr>
        </a:p>
      </dsp:txBody>
      <dsp:txXfrm>
        <a:off x="73961" y="1127414"/>
        <a:ext cx="1346428" cy="1273562"/>
      </dsp:txXfrm>
    </dsp:sp>
    <dsp:sp modelId="{0CA55856-E6F4-4D9D-8701-CB027EED1950}">
      <dsp:nvSpPr>
        <dsp:cNvPr id="0" name=""/>
        <dsp:cNvSpPr/>
      </dsp:nvSpPr>
      <dsp:spPr>
        <a:xfrm>
          <a:off x="1611696" y="1058517"/>
          <a:ext cx="1484222" cy="1411356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kern="1200" dirty="0" smtClean="0">
              <a:latin typeface="標楷體" pitchFamily="65" charset="-120"/>
              <a:ea typeface="標楷體" pitchFamily="65" charset="-120"/>
            </a:rPr>
            <a:t>服務生點餐</a:t>
          </a:r>
          <a:endParaRPr lang="zh-TW" altLang="en-US" sz="2900" kern="1200" dirty="0">
            <a:latin typeface="標楷體" pitchFamily="65" charset="-120"/>
            <a:ea typeface="標楷體" pitchFamily="65" charset="-120"/>
          </a:endParaRPr>
        </a:p>
      </dsp:txBody>
      <dsp:txXfrm>
        <a:off x="1680593" y="1127414"/>
        <a:ext cx="1346428" cy="1273562"/>
      </dsp:txXfrm>
    </dsp:sp>
    <dsp:sp modelId="{AB65A828-D677-4446-AA44-2A0EC135F8BC}">
      <dsp:nvSpPr>
        <dsp:cNvPr id="0" name=""/>
        <dsp:cNvSpPr/>
      </dsp:nvSpPr>
      <dsp:spPr>
        <a:xfrm>
          <a:off x="3218328" y="1058517"/>
          <a:ext cx="1484222" cy="1411356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kern="1200" dirty="0" smtClean="0">
              <a:latin typeface="標楷體" pitchFamily="65" charset="-120"/>
              <a:ea typeface="標楷體" pitchFamily="65" charset="-120"/>
            </a:rPr>
            <a:t>按電梯按鈕</a:t>
          </a:r>
          <a:endParaRPr lang="zh-TW" altLang="en-US" sz="2900" kern="1200" dirty="0">
            <a:latin typeface="標楷體" pitchFamily="65" charset="-120"/>
            <a:ea typeface="標楷體" pitchFamily="65" charset="-120"/>
          </a:endParaRPr>
        </a:p>
      </dsp:txBody>
      <dsp:txXfrm>
        <a:off x="3287225" y="1127414"/>
        <a:ext cx="1346428" cy="1273562"/>
      </dsp:txXfrm>
    </dsp:sp>
    <dsp:sp modelId="{1C07B554-04EC-4330-8151-EDFAFBB076E8}">
      <dsp:nvSpPr>
        <dsp:cNvPr id="0" name=""/>
        <dsp:cNvSpPr/>
      </dsp:nvSpPr>
      <dsp:spPr>
        <a:xfrm>
          <a:off x="4824961" y="1058517"/>
          <a:ext cx="1484222" cy="1411356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kern="1200" dirty="0" smtClean="0">
              <a:latin typeface="標楷體" pitchFamily="65" charset="-120"/>
              <a:ea typeface="標楷體" pitchFamily="65" charset="-120"/>
            </a:rPr>
            <a:t>醫院</a:t>
          </a:r>
          <a:r>
            <a:rPr lang="en-US" altLang="zh-TW" sz="2900" kern="1200" dirty="0" smtClean="0">
              <a:solidFill>
                <a:srgbClr val="FF00FF"/>
              </a:solidFill>
              <a:latin typeface="標楷體" pitchFamily="65" charset="-120"/>
              <a:ea typeface="標楷體" pitchFamily="65" charset="-120"/>
            </a:rPr>
            <a:t/>
          </a:r>
          <a:br>
            <a:rPr lang="en-US" altLang="zh-TW" sz="2900" kern="1200" dirty="0" smtClean="0">
              <a:solidFill>
                <a:srgbClr val="FF00FF"/>
              </a:solidFill>
              <a:latin typeface="標楷體" pitchFamily="65" charset="-120"/>
              <a:ea typeface="標楷體" pitchFamily="65" charset="-120"/>
            </a:rPr>
          </a:br>
          <a:r>
            <a:rPr lang="zh-TW" altLang="en-US" sz="2900" kern="1200" dirty="0" smtClean="0">
              <a:latin typeface="標楷體" pitchFamily="65" charset="-120"/>
              <a:ea typeface="標楷體" pitchFamily="65" charset="-120"/>
            </a:rPr>
            <a:t>病歷</a:t>
          </a:r>
          <a:endParaRPr lang="zh-TW" altLang="en-US" sz="2900" kern="1200" dirty="0">
            <a:latin typeface="標楷體" pitchFamily="65" charset="-120"/>
            <a:ea typeface="標楷體" pitchFamily="65" charset="-120"/>
          </a:endParaRPr>
        </a:p>
      </dsp:txBody>
      <dsp:txXfrm>
        <a:off x="4893858" y="1127414"/>
        <a:ext cx="1346428" cy="1273562"/>
      </dsp:txXfrm>
    </dsp:sp>
    <dsp:sp modelId="{A105FA00-55DC-4C16-A79F-D0A36309EF89}">
      <dsp:nvSpPr>
        <dsp:cNvPr id="0" name=""/>
        <dsp:cNvSpPr/>
      </dsp:nvSpPr>
      <dsp:spPr>
        <a:xfrm>
          <a:off x="6431593" y="1058517"/>
          <a:ext cx="1484222" cy="1411356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kern="1200" dirty="0" smtClean="0">
              <a:latin typeface="標楷體" pitchFamily="65" charset="-120"/>
              <a:ea typeface="標楷體" pitchFamily="65" charset="-120"/>
            </a:rPr>
            <a:t>捷運</a:t>
          </a:r>
          <a:r>
            <a:rPr lang="en-US" altLang="zh-TW" sz="2900" kern="1200" dirty="0" smtClean="0">
              <a:solidFill>
                <a:srgbClr val="FF00FF"/>
              </a:solidFill>
              <a:latin typeface="標楷體" pitchFamily="65" charset="-120"/>
              <a:ea typeface="標楷體" pitchFamily="65" charset="-120"/>
            </a:rPr>
            <a:t/>
          </a:r>
          <a:br>
            <a:rPr lang="en-US" altLang="zh-TW" sz="2900" kern="1200" dirty="0" smtClean="0">
              <a:solidFill>
                <a:srgbClr val="FF00FF"/>
              </a:solidFill>
              <a:latin typeface="標楷體" pitchFamily="65" charset="-120"/>
              <a:ea typeface="標楷體" pitchFamily="65" charset="-120"/>
            </a:rPr>
          </a:br>
          <a:r>
            <a:rPr lang="zh-TW" altLang="en-US" sz="2900" kern="1200" dirty="0" smtClean="0">
              <a:latin typeface="標楷體" pitchFamily="65" charset="-120"/>
              <a:ea typeface="標楷體" pitchFamily="65" charset="-120"/>
            </a:rPr>
            <a:t>扶把</a:t>
          </a:r>
          <a:endParaRPr lang="zh-TW" altLang="en-US" sz="2900" kern="1200" dirty="0">
            <a:latin typeface="標楷體" pitchFamily="65" charset="-120"/>
            <a:ea typeface="標楷體" pitchFamily="65" charset="-120"/>
          </a:endParaRPr>
        </a:p>
      </dsp:txBody>
      <dsp:txXfrm>
        <a:off x="6500490" y="1127414"/>
        <a:ext cx="1346428" cy="12735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9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8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0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2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2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44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3758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44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dirty="0" smtClean="0"/>
              <a:t>按一下以編輯母片</a:t>
            </a:r>
          </a:p>
          <a:p>
            <a:pPr lvl="1"/>
            <a:r>
              <a:rPr lang="zh-TW" altLang="en-US" noProof="0" dirty="0" smtClean="0"/>
              <a:t>第二層</a:t>
            </a:r>
          </a:p>
          <a:p>
            <a:pPr lvl="2"/>
            <a:r>
              <a:rPr lang="zh-TW" altLang="en-US" noProof="0" dirty="0" smtClean="0"/>
              <a:t>第三層</a:t>
            </a:r>
          </a:p>
          <a:p>
            <a:pPr lvl="3"/>
            <a:r>
              <a:rPr lang="zh-TW" altLang="en-US" noProof="0" dirty="0" smtClean="0"/>
              <a:t>第四層</a:t>
            </a:r>
          </a:p>
          <a:p>
            <a:pPr lvl="4"/>
            <a:r>
              <a:rPr lang="zh-TW" altLang="en-US" noProof="0" dirty="0" smtClean="0"/>
              <a:t>第五層</a:t>
            </a:r>
          </a:p>
        </p:txBody>
      </p:sp>
      <p:sp>
        <p:nvSpPr>
          <p:cNvPr id="1044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44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標楷體" pitchFamily="65" charset="-120"/>
              </a:defRPr>
            </a:lvl1pPr>
          </a:lstStyle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6170005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1pPr>
    <a:lvl2pPr marL="454025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2pPr>
    <a:lvl3pPr marL="911225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3pPr>
    <a:lvl4pPr marL="1368425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4pPr>
    <a:lvl5pPr marL="1825625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5pPr>
    <a:lvl6pPr marL="2285175" algn="l" defTabSz="91406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209" algn="l" defTabSz="91406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245" algn="l" defTabSz="91406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280" algn="l" defTabSz="91406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10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_rels/notesSlide10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10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_rels/notesSlide10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_rels/notesSlide1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0.xml"/><Relationship Id="rId1" Type="http://schemas.openxmlformats.org/officeDocument/2006/relationships/notesMaster" Target="../notesMasters/notesMaster1.xml"/></Relationships>
</file>

<file path=ppt/notesSlides/_rels/notesSlide1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_rels/notesSlide1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2.xml"/><Relationship Id="rId1" Type="http://schemas.openxmlformats.org/officeDocument/2006/relationships/notesMaster" Target="../notesMasters/notesMaster1.xml"/></Relationships>
</file>

<file path=ppt/notesSlides/_rels/notesSlide1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3.xml"/><Relationship Id="rId1" Type="http://schemas.openxmlformats.org/officeDocument/2006/relationships/notesMaster" Target="../notesMasters/notesMaster1.xml"/></Relationships>
</file>

<file path=ppt/notesSlides/_rels/notesSlide1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4.xml"/><Relationship Id="rId1" Type="http://schemas.openxmlformats.org/officeDocument/2006/relationships/notesMaster" Target="../notesMasters/notesMaster1.xml"/></Relationships>
</file>

<file path=ppt/notesSlides/_rels/notesSlide1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5.xml"/><Relationship Id="rId1" Type="http://schemas.openxmlformats.org/officeDocument/2006/relationships/notesMaster" Target="../notesMasters/notesMaster1.xml"/></Relationships>
</file>

<file path=ppt/notesSlides/_rels/notesSlide1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6.xml"/><Relationship Id="rId1" Type="http://schemas.openxmlformats.org/officeDocument/2006/relationships/notesMaster" Target="../notesMasters/notesMaster1.xml"/></Relationships>
</file>

<file path=ppt/notesSlides/_rels/notesSlide1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7.xml"/><Relationship Id="rId1" Type="http://schemas.openxmlformats.org/officeDocument/2006/relationships/notesMaster" Target="../notesMasters/notesMaster1.xml"/></Relationships>
</file>

<file path=ppt/notesSlides/_rels/notesSlide1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8.xml"/><Relationship Id="rId1" Type="http://schemas.openxmlformats.org/officeDocument/2006/relationships/notesMaster" Target="../notesMasters/notesMaster1.xml"/></Relationships>
</file>

<file path=ppt/notesSlides/_rels/notesSlide1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9.xml"/><Relationship Id="rId1" Type="http://schemas.openxmlformats.org/officeDocument/2006/relationships/notesMaster" Target="../notesMasters/notesMaster1.xml"/></Relationships>
</file>

<file path=ppt/notesSlides/_rels/notesSlide1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0.xml"/><Relationship Id="rId1" Type="http://schemas.openxmlformats.org/officeDocument/2006/relationships/notesMaster" Target="../notesMasters/notesMaster1.xml"/></Relationships>
</file>

<file path=ppt/notesSlides/_rels/notesSlide1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1.xml"/><Relationship Id="rId1" Type="http://schemas.openxmlformats.org/officeDocument/2006/relationships/notesMaster" Target="../notesMasters/notesMaster1.xml"/></Relationships>
</file>

<file path=ppt/notesSlides/_rels/notesSlide1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2.xml"/><Relationship Id="rId1" Type="http://schemas.openxmlformats.org/officeDocument/2006/relationships/notesMaster" Target="../notesMasters/notesMaster1.xml"/></Relationships>
</file>

<file path=ppt/notesSlides/_rels/notesSlide1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3.xml"/><Relationship Id="rId1" Type="http://schemas.openxmlformats.org/officeDocument/2006/relationships/notesMaster" Target="../notesMasters/notesMaster1.xml"/></Relationships>
</file>

<file path=ppt/notesSlides/_rels/notesSlide1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4.xml"/><Relationship Id="rId1" Type="http://schemas.openxmlformats.org/officeDocument/2006/relationships/notesMaster" Target="../notesMasters/notesMaster1.xml"/></Relationships>
</file>

<file path=ppt/notesSlides/_rels/notesSlide1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5.xml"/><Relationship Id="rId1" Type="http://schemas.openxmlformats.org/officeDocument/2006/relationships/notesMaster" Target="../notesMasters/notesMaster1.xml"/></Relationships>
</file>

<file path=ppt/notesSlides/_rels/notesSlide1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6.xml"/><Relationship Id="rId1" Type="http://schemas.openxmlformats.org/officeDocument/2006/relationships/notesMaster" Target="../notesMasters/notesMaster1.xml"/></Relationships>
</file>

<file path=ppt/notesSlides/_rels/notesSlide1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7.xml"/><Relationship Id="rId1" Type="http://schemas.openxmlformats.org/officeDocument/2006/relationships/notesMaster" Target="../notesMasters/notesMaster1.xml"/></Relationships>
</file>

<file path=ppt/notesSlides/_rels/notesSlide1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8.xml"/><Relationship Id="rId1" Type="http://schemas.openxmlformats.org/officeDocument/2006/relationships/notesMaster" Target="../notesMasters/notesMaster1.xml"/></Relationships>
</file>

<file path=ppt/notesSlides/_rels/notesSlide1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9.xml"/><Relationship Id="rId1" Type="http://schemas.openxmlformats.org/officeDocument/2006/relationships/notesMaster" Target="../notesMasters/notesMaster1.xml"/></Relationships>
</file>

<file path=ppt/notesSlides/_rels/notesSlide1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0.xml"/><Relationship Id="rId1" Type="http://schemas.openxmlformats.org/officeDocument/2006/relationships/notesMaster" Target="../notesMasters/notesMaster1.xml"/></Relationships>
</file>

<file path=ppt/notesSlides/_rels/notesSlide1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1.xml"/><Relationship Id="rId1" Type="http://schemas.openxmlformats.org/officeDocument/2006/relationships/notesMaster" Target="../notesMasters/notesMaster1.xml"/></Relationships>
</file>

<file path=ppt/notesSlides/_rels/notesSlide1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2.xml"/><Relationship Id="rId1" Type="http://schemas.openxmlformats.org/officeDocument/2006/relationships/notesMaster" Target="../notesMasters/notesMaster1.xml"/></Relationships>
</file>

<file path=ppt/notesSlides/_rels/notesSlide1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3.xml"/><Relationship Id="rId1" Type="http://schemas.openxmlformats.org/officeDocument/2006/relationships/notesMaster" Target="../notesMasters/notesMaster1.xml"/></Relationships>
</file>

<file path=ppt/notesSlides/_rels/notesSlide1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4.xml"/><Relationship Id="rId1" Type="http://schemas.openxmlformats.org/officeDocument/2006/relationships/notesMaster" Target="../notesMasters/notesMaster1.xml"/></Relationships>
</file>

<file path=ppt/notesSlides/_rels/notesSlide1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5.xml"/><Relationship Id="rId1" Type="http://schemas.openxmlformats.org/officeDocument/2006/relationships/notesMaster" Target="../notesMasters/notesMaster1.xml"/></Relationships>
</file>

<file path=ppt/notesSlides/_rels/notesSlide1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6.xml"/><Relationship Id="rId1" Type="http://schemas.openxmlformats.org/officeDocument/2006/relationships/notesMaster" Target="../notesMasters/notesMaster1.xml"/></Relationships>
</file>

<file path=ppt/notesSlides/_rels/notesSlide1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7.xml"/><Relationship Id="rId1" Type="http://schemas.openxmlformats.org/officeDocument/2006/relationships/notesMaster" Target="../notesMasters/notesMaster1.xml"/></Relationships>
</file>

<file path=ppt/notesSlides/_rels/notesSlide1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8.xml"/><Relationship Id="rId1" Type="http://schemas.openxmlformats.org/officeDocument/2006/relationships/notesMaster" Target="../notesMasters/notesMaster1.xml"/></Relationships>
</file>

<file path=ppt/notesSlides/_rels/notesSlide1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9.xml"/><Relationship Id="rId1" Type="http://schemas.openxmlformats.org/officeDocument/2006/relationships/notesMaster" Target="../notesMasters/notesMaster1.xml"/></Relationships>
</file>

<file path=ppt/notesSlides/_rels/notesSlide1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0.xml"/><Relationship Id="rId1" Type="http://schemas.openxmlformats.org/officeDocument/2006/relationships/notesMaster" Target="../notesMasters/notesMaster1.xml"/></Relationships>
</file>

<file path=ppt/notesSlides/_rels/notesSlide1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1.xml"/><Relationship Id="rId1" Type="http://schemas.openxmlformats.org/officeDocument/2006/relationships/notesMaster" Target="../notesMasters/notesMaster1.xml"/></Relationships>
</file>

<file path=ppt/notesSlides/_rels/notesSlide1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2.xml"/><Relationship Id="rId1" Type="http://schemas.openxmlformats.org/officeDocument/2006/relationships/notesMaster" Target="../notesMasters/notesMaster1.xml"/></Relationships>
</file>

<file path=ppt/notesSlides/_rels/notesSlide1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3.xml"/><Relationship Id="rId1" Type="http://schemas.openxmlformats.org/officeDocument/2006/relationships/notesMaster" Target="../notesMasters/notesMaster1.xml"/></Relationships>
</file>

<file path=ppt/notesSlides/_rels/notesSlide1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4.xml"/><Relationship Id="rId1" Type="http://schemas.openxmlformats.org/officeDocument/2006/relationships/notesMaster" Target="../notesMasters/notesMaster1.xml"/></Relationships>
</file>

<file path=ppt/notesSlides/_rels/notesSlide1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5.xml"/><Relationship Id="rId1" Type="http://schemas.openxmlformats.org/officeDocument/2006/relationships/notesMaster" Target="../notesMasters/notesMaster1.xml"/></Relationships>
</file>

<file path=ppt/notesSlides/_rels/notesSlide1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6.xml"/><Relationship Id="rId1" Type="http://schemas.openxmlformats.org/officeDocument/2006/relationships/notesMaster" Target="../notesMasters/notesMaster1.xml"/></Relationships>
</file>

<file path=ppt/notesSlides/_rels/notesSlide1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7.xml"/><Relationship Id="rId1" Type="http://schemas.openxmlformats.org/officeDocument/2006/relationships/notesMaster" Target="../notesMasters/notesMaster1.xml"/></Relationships>
</file>

<file path=ppt/notesSlides/_rels/notesSlide1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8.xml"/><Relationship Id="rId1" Type="http://schemas.openxmlformats.org/officeDocument/2006/relationships/notesMaster" Target="../notesMasters/notesMaster1.xml"/></Relationships>
</file>

<file path=ppt/notesSlides/_rels/notesSlide1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9.xml"/><Relationship Id="rId1" Type="http://schemas.openxmlformats.org/officeDocument/2006/relationships/notesMaster" Target="../notesMasters/notesMaster1.xml"/></Relationships>
</file>

<file path=ppt/notesSlides/_rels/notesSlide1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0.xml"/><Relationship Id="rId1" Type="http://schemas.openxmlformats.org/officeDocument/2006/relationships/notesMaster" Target="../notesMasters/notesMaster1.xml"/></Relationships>
</file>

<file path=ppt/notesSlides/_rels/notesSlide1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1.xml"/><Relationship Id="rId1" Type="http://schemas.openxmlformats.org/officeDocument/2006/relationships/notesMaster" Target="../notesMasters/notesMaster1.xml"/></Relationships>
</file>

<file path=ppt/notesSlides/_rels/notesSlide1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2.xml"/><Relationship Id="rId1" Type="http://schemas.openxmlformats.org/officeDocument/2006/relationships/notesMaster" Target="../notesMasters/notesMaster1.xml"/></Relationships>
</file>

<file path=ppt/notesSlides/_rels/notesSlide1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3.xml"/><Relationship Id="rId1" Type="http://schemas.openxmlformats.org/officeDocument/2006/relationships/notesMaster" Target="../notesMasters/notesMaster1.xml"/></Relationships>
</file>

<file path=ppt/notesSlides/_rels/notesSlide1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4.xml"/><Relationship Id="rId1" Type="http://schemas.openxmlformats.org/officeDocument/2006/relationships/notesMaster" Target="../notesMasters/notesMaster1.xml"/></Relationships>
</file>

<file path=ppt/notesSlides/_rels/notesSlide1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5.xml"/><Relationship Id="rId1" Type="http://schemas.openxmlformats.org/officeDocument/2006/relationships/notesMaster" Target="../notesMasters/notesMaster1.xml"/></Relationships>
</file>

<file path=ppt/notesSlides/_rels/notesSlide1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6.xml"/><Relationship Id="rId1" Type="http://schemas.openxmlformats.org/officeDocument/2006/relationships/notesMaster" Target="../notesMasters/notesMaster1.xml"/></Relationships>
</file>

<file path=ppt/notesSlides/_rels/notesSlide1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7.xml"/><Relationship Id="rId1" Type="http://schemas.openxmlformats.org/officeDocument/2006/relationships/notesMaster" Target="../notesMasters/notesMaster1.xml"/></Relationships>
</file>

<file path=ppt/notesSlides/_rels/notesSlide1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8.xml"/><Relationship Id="rId1" Type="http://schemas.openxmlformats.org/officeDocument/2006/relationships/notesMaster" Target="../notesMasters/notesMaster1.xml"/></Relationships>
</file>

<file path=ppt/notesSlides/_rels/notesSlide1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9.xml"/><Relationship Id="rId1" Type="http://schemas.openxmlformats.org/officeDocument/2006/relationships/notesMaster" Target="../notesMasters/notesMaster1.xml"/></Relationships>
</file>

<file path=ppt/notesSlides/_rels/notesSlide1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0.xml"/><Relationship Id="rId1" Type="http://schemas.openxmlformats.org/officeDocument/2006/relationships/notesMaster" Target="../notesMasters/notesMaster1.xml"/></Relationships>
</file>

<file path=ppt/notesSlides/_rels/notesSlide1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1.xml"/><Relationship Id="rId1" Type="http://schemas.openxmlformats.org/officeDocument/2006/relationships/notesMaster" Target="../notesMasters/notesMaster1.xml"/></Relationships>
</file>

<file path=ppt/notesSlides/_rels/notesSlide1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2.xml"/><Relationship Id="rId1" Type="http://schemas.openxmlformats.org/officeDocument/2006/relationships/notesMaster" Target="../notesMasters/notesMaster1.xml"/></Relationships>
</file>

<file path=ppt/notesSlides/_rels/notesSlide1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3.xml"/><Relationship Id="rId1" Type="http://schemas.openxmlformats.org/officeDocument/2006/relationships/notesMaster" Target="../notesMasters/notesMaster1.xml"/></Relationships>
</file>

<file path=ppt/notesSlides/_rels/notesSlide1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4.xml"/><Relationship Id="rId1" Type="http://schemas.openxmlformats.org/officeDocument/2006/relationships/notesMaster" Target="../notesMasters/notesMaster1.xml"/></Relationships>
</file>

<file path=ppt/notesSlides/_rels/notesSlide1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5.xml"/><Relationship Id="rId1" Type="http://schemas.openxmlformats.org/officeDocument/2006/relationships/notesMaster" Target="../notesMasters/notesMaster1.xml"/></Relationships>
</file>

<file path=ppt/notesSlides/_rels/notesSlide1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6.xml"/><Relationship Id="rId1" Type="http://schemas.openxmlformats.org/officeDocument/2006/relationships/notesMaster" Target="../notesMasters/notesMaster1.xml"/></Relationships>
</file>

<file path=ppt/notesSlides/_rels/notesSlide1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7.xml"/><Relationship Id="rId1" Type="http://schemas.openxmlformats.org/officeDocument/2006/relationships/notesMaster" Target="../notesMasters/notesMaster1.xml"/></Relationships>
</file>

<file path=ppt/notesSlides/_rels/notesSlide1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8.xml"/><Relationship Id="rId1" Type="http://schemas.openxmlformats.org/officeDocument/2006/relationships/notesMaster" Target="../notesMasters/notesMaster1.xml"/></Relationships>
</file>

<file path=ppt/notesSlides/_rels/notesSlide1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9.xml"/><Relationship Id="rId1" Type="http://schemas.openxmlformats.org/officeDocument/2006/relationships/notesMaster" Target="../notesMasters/notesMaster1.xml"/></Relationships>
</file>

<file path=ppt/notesSlides/_rels/notesSlide1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0.xml"/><Relationship Id="rId1" Type="http://schemas.openxmlformats.org/officeDocument/2006/relationships/notesMaster" Target="../notesMasters/notesMaster1.xml"/></Relationships>
</file>

<file path=ppt/notesSlides/_rels/notesSlide1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1.xml"/><Relationship Id="rId1" Type="http://schemas.openxmlformats.org/officeDocument/2006/relationships/notesMaster" Target="../notesMasters/notesMaster1.xml"/></Relationships>
</file>

<file path=ppt/notesSlides/_rels/notesSlide1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2.xml"/><Relationship Id="rId1" Type="http://schemas.openxmlformats.org/officeDocument/2006/relationships/notesMaster" Target="../notesMasters/notesMaster1.xml"/></Relationships>
</file>

<file path=ppt/notesSlides/_rels/notesSlide1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3.xml"/><Relationship Id="rId1" Type="http://schemas.openxmlformats.org/officeDocument/2006/relationships/notesMaster" Target="../notesMasters/notesMaster1.xml"/></Relationships>
</file>

<file path=ppt/notesSlides/_rels/notesSlide1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4.xml"/><Relationship Id="rId1" Type="http://schemas.openxmlformats.org/officeDocument/2006/relationships/notesMaster" Target="../notesMasters/notesMaster1.xml"/></Relationships>
</file>

<file path=ppt/notesSlides/_rels/notesSlide1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5.xml"/><Relationship Id="rId1" Type="http://schemas.openxmlformats.org/officeDocument/2006/relationships/notesMaster" Target="../notesMasters/notesMaster1.xml"/></Relationships>
</file>

<file path=ppt/notesSlides/_rels/notesSlide1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6.xml"/><Relationship Id="rId1" Type="http://schemas.openxmlformats.org/officeDocument/2006/relationships/notesMaster" Target="../notesMasters/notesMaster1.xml"/></Relationships>
</file>

<file path=ppt/notesSlides/_rels/notesSlide1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7.xml"/><Relationship Id="rId1" Type="http://schemas.openxmlformats.org/officeDocument/2006/relationships/notesMaster" Target="../notesMasters/notesMaster1.xml"/></Relationships>
</file>

<file path=ppt/notesSlides/_rels/notesSlide1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8.xml"/><Relationship Id="rId1" Type="http://schemas.openxmlformats.org/officeDocument/2006/relationships/notesMaster" Target="../notesMasters/notesMaster1.xml"/></Relationships>
</file>

<file path=ppt/notesSlides/_rels/notesSlide1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9.xml"/><Relationship Id="rId1" Type="http://schemas.openxmlformats.org/officeDocument/2006/relationships/notesMaster" Target="../notesMasters/notesMaster1.xml"/></Relationships>
</file>

<file path=ppt/notesSlides/_rels/notesSlide1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8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ABF3B401-361E-45D3-A6C4-0E45A7C510B0}" type="slidenum">
              <a:rPr lang="en-US" altLang="zh-TW" smtClean="0">
                <a:ea typeface="標楷體" pitchFamily="65" charset="-120"/>
              </a:rPr>
              <a:pPr eaLnBrk="1" hangingPunct="1">
                <a:spcBef>
                  <a:spcPct val="0"/>
                </a:spcBef>
              </a:pPr>
              <a:t>1</a:t>
            </a:fld>
            <a:endParaRPr lang="en-US" altLang="zh-TW" dirty="0" smtClean="0">
              <a:ea typeface="標楷體" pitchFamily="65" charset="-120"/>
            </a:endParaRPr>
          </a:p>
        </p:txBody>
      </p:sp>
      <p:sp>
        <p:nvSpPr>
          <p:cNvPr id="3768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683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2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9848475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8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zh-TW" altLang="en-US" sz="2000" dirty="0">
                <a:latin typeface="標楷體" pitchFamily="65" charset="-120"/>
              </a:rPr>
              <a:t>接下來向各位長官報告本部之防疫因應規劃</a:t>
            </a:r>
            <a:endParaRPr lang="en-US" altLang="zh-TW" sz="2000" dirty="0">
              <a:latin typeface="標楷體" pitchFamily="65" charset="-120"/>
            </a:endParaRPr>
          </a:p>
          <a:p>
            <a:pPr>
              <a:defRPr/>
            </a:pPr>
            <a:r>
              <a:rPr lang="zh-TW" altLang="en-US" sz="2000" dirty="0">
                <a:latin typeface="標楷體" pitchFamily="65" charset="-120"/>
              </a:rPr>
              <a:t>歷年來經歷許多重大新興傳染病的疫情，包括了：</a:t>
            </a:r>
            <a:endParaRPr lang="en-US" altLang="zh-TW" sz="2000" dirty="0">
              <a:latin typeface="標楷體" pitchFamily="65" charset="-120"/>
            </a:endParaRPr>
          </a:p>
          <a:p>
            <a:pPr>
              <a:defRPr/>
            </a:pPr>
            <a:r>
              <a:rPr lang="en-US" altLang="zh-TW" sz="2000" dirty="0">
                <a:latin typeface="標楷體" pitchFamily="65" charset="-120"/>
              </a:rPr>
              <a:t>2003</a:t>
            </a:r>
            <a:r>
              <a:rPr lang="zh-TW" altLang="en-US" sz="2000" dirty="0">
                <a:latin typeface="標楷體" pitchFamily="65" charset="-120"/>
              </a:rPr>
              <a:t>年</a:t>
            </a:r>
            <a:r>
              <a:rPr lang="en-US" altLang="zh-TW" sz="2000" dirty="0">
                <a:latin typeface="標楷體" pitchFamily="65" charset="-120"/>
              </a:rPr>
              <a:t>SARS</a:t>
            </a:r>
            <a:r>
              <a:rPr lang="zh-TW" altLang="en-US" sz="2000" dirty="0">
                <a:latin typeface="標楷體" pitchFamily="65" charset="-120"/>
              </a:rPr>
              <a:t>、</a:t>
            </a:r>
            <a:endParaRPr lang="en-US" altLang="zh-TW" sz="2000" dirty="0">
              <a:latin typeface="標楷體" pitchFamily="65" charset="-120"/>
            </a:endParaRPr>
          </a:p>
          <a:p>
            <a:pPr>
              <a:defRPr/>
            </a:pPr>
            <a:r>
              <a:rPr lang="en-US" altLang="zh-TW" sz="2000" dirty="0">
                <a:latin typeface="標楷體" pitchFamily="65" charset="-120"/>
              </a:rPr>
              <a:t>2006</a:t>
            </a:r>
            <a:r>
              <a:rPr lang="zh-TW" altLang="en-US" sz="2000" dirty="0">
                <a:latin typeface="標楷體" pitchFamily="65" charset="-120"/>
              </a:rPr>
              <a:t>年的登革熱、</a:t>
            </a:r>
            <a:endParaRPr lang="en-US" altLang="zh-TW" sz="2000" dirty="0">
              <a:latin typeface="標楷體" pitchFamily="65" charset="-120"/>
            </a:endParaRPr>
          </a:p>
          <a:p>
            <a:pPr>
              <a:defRPr/>
            </a:pPr>
            <a:r>
              <a:rPr lang="en-US" altLang="zh-TW" sz="2000" dirty="0">
                <a:latin typeface="標楷體" pitchFamily="65" charset="-120"/>
              </a:rPr>
              <a:t>2009</a:t>
            </a:r>
            <a:r>
              <a:rPr lang="zh-TW" altLang="en-US" sz="2000" dirty="0">
                <a:latin typeface="標楷體" pitchFamily="65" charset="-120"/>
              </a:rPr>
              <a:t>年的</a:t>
            </a:r>
            <a:r>
              <a:rPr lang="en-US" altLang="zh-TW" sz="2000" dirty="0">
                <a:latin typeface="標楷體" pitchFamily="65" charset="-120"/>
              </a:rPr>
              <a:t>H1N1</a:t>
            </a:r>
            <a:r>
              <a:rPr lang="zh-TW" altLang="en-US" sz="2000" dirty="0">
                <a:latin typeface="標楷體" pitchFamily="65" charset="-120"/>
              </a:rPr>
              <a:t>流感、</a:t>
            </a:r>
            <a:endParaRPr lang="en-US" altLang="zh-TW" sz="2000" dirty="0">
              <a:latin typeface="標楷體" pitchFamily="65" charset="-120"/>
            </a:endParaRPr>
          </a:p>
          <a:p>
            <a:pPr>
              <a:defRPr/>
            </a:pPr>
            <a:r>
              <a:rPr lang="en-US" altLang="zh-TW" sz="2000" dirty="0">
                <a:latin typeface="標楷體" pitchFamily="65" charset="-120"/>
              </a:rPr>
              <a:t>2012</a:t>
            </a:r>
            <a:r>
              <a:rPr lang="zh-TW" altLang="en-US" sz="2000" dirty="0">
                <a:latin typeface="標楷體" pitchFamily="65" charset="-120"/>
              </a:rPr>
              <a:t>年</a:t>
            </a:r>
            <a:r>
              <a:rPr lang="en-US" altLang="zh-TW" sz="2000" dirty="0">
                <a:latin typeface="標楷體" pitchFamily="65" charset="-120"/>
              </a:rPr>
              <a:t>MERS-</a:t>
            </a:r>
            <a:r>
              <a:rPr lang="en-US" altLang="zh-TW" sz="2000" dirty="0" err="1">
                <a:latin typeface="標楷體" pitchFamily="65" charset="-120"/>
              </a:rPr>
              <a:t>CoV</a:t>
            </a:r>
            <a:r>
              <a:rPr lang="zh-TW" altLang="en-US" sz="2000" dirty="0">
                <a:latin typeface="標楷體" pitchFamily="65" charset="-120"/>
              </a:rPr>
              <a:t>、</a:t>
            </a:r>
            <a:endParaRPr lang="en-US" altLang="zh-TW" sz="2000" dirty="0">
              <a:latin typeface="標楷體" pitchFamily="65" charset="-120"/>
            </a:endParaRPr>
          </a:p>
          <a:p>
            <a:pPr>
              <a:defRPr/>
            </a:pPr>
            <a:r>
              <a:rPr lang="en-US" altLang="zh-TW" sz="2000" dirty="0">
                <a:latin typeface="標楷體" pitchFamily="65" charset="-120"/>
              </a:rPr>
              <a:t>2013</a:t>
            </a:r>
            <a:r>
              <a:rPr lang="zh-TW" altLang="en-US" sz="2000" dirty="0">
                <a:latin typeface="標楷體" pitchFamily="65" charset="-120"/>
              </a:rPr>
              <a:t>年</a:t>
            </a:r>
            <a:r>
              <a:rPr lang="en-US" altLang="zh-TW" sz="2000" dirty="0">
                <a:latin typeface="標楷體" pitchFamily="65" charset="-120"/>
              </a:rPr>
              <a:t>H7N9</a:t>
            </a:r>
            <a:r>
              <a:rPr lang="zh-TW" altLang="en-US" sz="2000" dirty="0">
                <a:latin typeface="標楷體" pitchFamily="65" charset="-120"/>
              </a:rPr>
              <a:t>及狂犬病</a:t>
            </a:r>
            <a:endParaRPr lang="en-US" altLang="zh-TW" sz="2000" dirty="0">
              <a:latin typeface="標楷體" pitchFamily="65" charset="-120"/>
            </a:endParaRPr>
          </a:p>
          <a:p>
            <a:pPr>
              <a:defRPr/>
            </a:pPr>
            <a:r>
              <a:rPr lang="en-US" altLang="zh-TW" sz="2000" dirty="0">
                <a:latin typeface="標楷體" pitchFamily="65" charset="-120"/>
              </a:rPr>
              <a:t>2014</a:t>
            </a:r>
            <a:r>
              <a:rPr lang="zh-TW" altLang="en-US" sz="2000" dirty="0">
                <a:latin typeface="標楷體" pitchFamily="65" charset="-120"/>
              </a:rPr>
              <a:t>年伊波拉病毒感染症</a:t>
            </a:r>
            <a:endParaRPr lang="en-US" altLang="zh-TW" sz="2000" dirty="0">
              <a:latin typeface="標楷體" pitchFamily="65" charset="-120"/>
            </a:endParaRPr>
          </a:p>
          <a:p>
            <a:pPr>
              <a:defRPr/>
            </a:pPr>
            <a:r>
              <a:rPr lang="zh-TW" altLang="en-US" sz="2000" dirty="0">
                <a:latin typeface="標楷體" pitchFamily="65" charset="-120"/>
              </a:rPr>
              <a:t>本部已建立完備的應變指揮體系</a:t>
            </a:r>
            <a:endParaRPr lang="en-US" altLang="zh-TW" sz="2000" dirty="0">
              <a:latin typeface="標楷體" pitchFamily="65" charset="-120"/>
            </a:endParaRPr>
          </a:p>
          <a:p>
            <a:pPr>
              <a:defRPr/>
            </a:pPr>
            <a:r>
              <a:rPr lang="zh-TW" altLang="en-US" sz="2000" dirty="0">
                <a:latin typeface="標楷體" pitchFamily="65" charset="-120"/>
              </a:rPr>
              <a:t>可以迅速動員，有效因應疫情</a:t>
            </a:r>
            <a:endParaRPr lang="en-US" altLang="zh-TW" sz="2000" dirty="0">
              <a:latin typeface="標楷體" pitchFamily="65" charset="-120"/>
            </a:endParaRPr>
          </a:p>
          <a:p>
            <a:pPr>
              <a:defRPr/>
            </a:pPr>
            <a:r>
              <a:rPr lang="en-US" altLang="zh-TW" sz="2000" dirty="0">
                <a:latin typeface="標楷體" pitchFamily="65" charset="-120"/>
              </a:rPr>
              <a:t>(</a:t>
            </a:r>
            <a:r>
              <a:rPr lang="zh-TW" altLang="en-US" sz="2000" dirty="0">
                <a:latin typeface="標楷體" pitchFamily="65" charset="-120"/>
              </a:rPr>
              <a:t>接下一張投影片</a:t>
            </a:r>
            <a:r>
              <a:rPr lang="en-US" altLang="zh-TW" sz="2000" dirty="0">
                <a:latin typeface="標楷體" pitchFamily="65" charset="-120"/>
              </a:rPr>
              <a:t>)</a:t>
            </a:r>
            <a:endParaRPr lang="zh-TW" altLang="en-US" sz="2000" dirty="0">
              <a:latin typeface="標楷體" pitchFamily="65" charset="-120"/>
            </a:endParaRPr>
          </a:p>
          <a:p>
            <a:pPr>
              <a:defRPr/>
            </a:pPr>
            <a:endParaRPr lang="zh-TW" altLang="en-US" sz="2000" dirty="0"/>
          </a:p>
        </p:txBody>
      </p:sp>
      <p:sp>
        <p:nvSpPr>
          <p:cNvPr id="377860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648C4E2B-33D0-41B8-A040-58315B8AC38C}" type="slidenum">
              <a:rPr lang="zh-TW" altLang="en-US" smtClean="0">
                <a:solidFill>
                  <a:srgbClr val="000000"/>
                </a:solidFill>
                <a:ea typeface="標楷體" pitchFamily="65" charset="-120"/>
              </a:rPr>
              <a:pPr eaLnBrk="1" hangingPunct="1">
                <a:spcBef>
                  <a:spcPct val="0"/>
                </a:spcBef>
              </a:pPr>
              <a:t>3</a:t>
            </a:fld>
            <a:endParaRPr lang="en-US" altLang="zh-TW" dirty="0" smtClean="0">
              <a:solidFill>
                <a:srgbClr val="000000"/>
              </a:solidFill>
              <a:ea typeface="標楷體" pitchFamily="65" charset="-12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4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649908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5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565400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6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801235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7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681137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8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965028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9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347374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10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625090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11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625883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12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947322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13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559722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14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624546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15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880399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16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246659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17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746729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18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765921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19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1009431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20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10261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21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472163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22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41174204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23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07751793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24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9568939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82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883" name="備忘稿版面配置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smtClean="0"/>
          </a:p>
        </p:txBody>
      </p:sp>
      <p:sp>
        <p:nvSpPr>
          <p:cNvPr id="378884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7417E4D3-3544-46E6-AB81-C6A82448A695}" type="slidenum">
              <a:rPr lang="zh-TW" altLang="en-US" smtClean="0">
                <a:solidFill>
                  <a:srgbClr val="000000"/>
                </a:solidFill>
                <a:ea typeface="標楷體" pitchFamily="65" charset="-120"/>
              </a:rPr>
              <a:pPr eaLnBrk="1" hangingPunct="1">
                <a:spcBef>
                  <a:spcPct val="0"/>
                </a:spcBef>
              </a:pPr>
              <a:t>25</a:t>
            </a:fld>
            <a:endParaRPr lang="en-US" altLang="zh-TW" dirty="0" smtClean="0">
              <a:solidFill>
                <a:srgbClr val="000000"/>
              </a:solidFill>
              <a:ea typeface="標楷體" pitchFamily="65" charset="-12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26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15683452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27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52336652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28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12893903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29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81816208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30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34144345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31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25866528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6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9907" name="備忘稿版面配置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TW" altLang="en-US" smtClean="0"/>
              <a:t>南韓衞生官員周四</a:t>
            </a:r>
            <a:r>
              <a:rPr lang="en-US" altLang="zh-TW" dirty="0" smtClean="0"/>
              <a:t>(21</a:t>
            </a:r>
            <a:r>
              <a:rPr lang="zh-TW" altLang="en-US" smtClean="0"/>
              <a:t>日</a:t>
            </a:r>
            <a:r>
              <a:rPr lang="en-US" altLang="zh-TW" dirty="0" smtClean="0"/>
              <a:t>)</a:t>
            </a:r>
            <a:r>
              <a:rPr lang="zh-TW" altLang="en-US" smtClean="0"/>
              <a:t>證實，當地出現三起確診俗稱「新</a:t>
            </a:r>
            <a:r>
              <a:rPr lang="en-US" altLang="zh-TW" dirty="0" smtClean="0"/>
              <a:t>SARS</a:t>
            </a:r>
            <a:r>
              <a:rPr lang="zh-TW" altLang="en-US" smtClean="0"/>
              <a:t>」的「中東呼吸綜合症候群」</a:t>
            </a:r>
            <a:r>
              <a:rPr lang="en-US" altLang="zh-TW" dirty="0" smtClean="0"/>
              <a:t>(MERS</a:t>
            </a:r>
            <a:r>
              <a:rPr lang="zh-TW" altLang="en-US" smtClean="0"/>
              <a:t>，</a:t>
            </a:r>
            <a:r>
              <a:rPr lang="en-US" altLang="zh-TW" dirty="0" smtClean="0"/>
              <a:t>Middle-East Respiratory Syndrome)</a:t>
            </a:r>
            <a:r>
              <a:rPr lang="zh-TW" altLang="en-US" smtClean="0"/>
              <a:t>個案。患者是一名與首名確診病患者入住同一間醫院病房的</a:t>
            </a:r>
            <a:r>
              <a:rPr lang="en-US" altLang="zh-TW" dirty="0" smtClean="0"/>
              <a:t>76</a:t>
            </a:r>
            <a:r>
              <a:rPr lang="zh-TW" altLang="en-US" smtClean="0"/>
              <a:t>歲男子。</a:t>
            </a:r>
          </a:p>
          <a:p>
            <a:endParaRPr lang="zh-TW" altLang="en-US" smtClean="0"/>
          </a:p>
          <a:p>
            <a:r>
              <a:rPr lang="zh-TW" altLang="en-US" smtClean="0"/>
              <a:t>首名確診患者在周三</a:t>
            </a:r>
            <a:r>
              <a:rPr lang="en-US" altLang="zh-TW" dirty="0" smtClean="0"/>
              <a:t>(20</a:t>
            </a:r>
            <a:r>
              <a:rPr lang="zh-TW" altLang="en-US" smtClean="0"/>
              <a:t>日</a:t>
            </a:r>
            <a:r>
              <a:rPr lang="en-US" altLang="zh-TW" dirty="0" smtClean="0"/>
              <a:t>)</a:t>
            </a:r>
            <a:r>
              <a:rPr lang="zh-TW" altLang="en-US" smtClean="0"/>
              <a:t>證實染病，該名</a:t>
            </a:r>
            <a:r>
              <a:rPr lang="en-US" altLang="zh-TW" dirty="0" smtClean="0"/>
              <a:t>76</a:t>
            </a:r>
            <a:r>
              <a:rPr lang="zh-TW" altLang="en-US" smtClean="0"/>
              <a:t>歲男子在同日出現發燒徵狀。當局現已隔離</a:t>
            </a:r>
            <a:r>
              <a:rPr lang="en-US" altLang="zh-TW" dirty="0" smtClean="0"/>
              <a:t>64</a:t>
            </a:r>
            <a:r>
              <a:rPr lang="zh-TW" altLang="en-US" smtClean="0"/>
              <a:t>人，他們都是</a:t>
            </a:r>
            <a:r>
              <a:rPr lang="en-US" altLang="zh-TW" dirty="0" smtClean="0"/>
              <a:t>3</a:t>
            </a:r>
            <a:r>
              <a:rPr lang="zh-TW" altLang="en-US" smtClean="0"/>
              <a:t>名患者的家人，以及曾經照顧過他們的醫護人員。</a:t>
            </a:r>
          </a:p>
          <a:p>
            <a:endParaRPr lang="zh-TW" altLang="en-US" smtClean="0"/>
          </a:p>
          <a:p>
            <a:r>
              <a:rPr lang="zh-TW" altLang="en-US" smtClean="0"/>
              <a:t>主治醫師表示，第一名確診患者已在康復中，呼吸已沒那麼困難；第二、三名確診患者則持續發燒，但並未出現呼吸困難症狀。</a:t>
            </a:r>
          </a:p>
          <a:p>
            <a:endParaRPr lang="zh-TW" altLang="en-US" smtClean="0"/>
          </a:p>
          <a:p>
            <a:r>
              <a:rPr lang="zh-TW" altLang="en-US" smtClean="0"/>
              <a:t>南韓第一名確診患者，曾前往巴林，在返回南韓後證實染病，妻子在丈夫確診前一直照顧他，之後同樣受到感染，二人目前情況穩定。亞洲地區目前出現</a:t>
            </a:r>
            <a:r>
              <a:rPr lang="en-US" altLang="zh-TW" dirty="0" smtClean="0"/>
              <a:t>5</a:t>
            </a:r>
            <a:r>
              <a:rPr lang="zh-TW" altLang="en-US" smtClean="0"/>
              <a:t>起</a:t>
            </a:r>
            <a:r>
              <a:rPr lang="en-US" altLang="zh-TW" dirty="0" smtClean="0"/>
              <a:t>MERS</a:t>
            </a:r>
            <a:r>
              <a:rPr lang="zh-TW" altLang="en-US" smtClean="0"/>
              <a:t>的確診個案，前二起分別在馬來西亞和菲律賓出現。</a:t>
            </a:r>
            <a:r>
              <a:rPr lang="en-US" altLang="zh-TW" dirty="0" smtClean="0"/>
              <a:t>MERS</a:t>
            </a:r>
            <a:r>
              <a:rPr lang="zh-TW" altLang="en-US" smtClean="0"/>
              <a:t>死亡率約為</a:t>
            </a:r>
            <a:r>
              <a:rPr lang="en-US" altLang="zh-TW" dirty="0" smtClean="0"/>
              <a:t>3</a:t>
            </a:r>
            <a:r>
              <a:rPr lang="zh-TW" altLang="en-US" smtClean="0"/>
              <a:t>至</a:t>
            </a:r>
            <a:r>
              <a:rPr lang="en-US" altLang="zh-TW" dirty="0" smtClean="0"/>
              <a:t>4</a:t>
            </a:r>
            <a:r>
              <a:rPr lang="zh-TW" altLang="en-US" smtClean="0"/>
              <a:t>成，潛伏期為</a:t>
            </a:r>
            <a:r>
              <a:rPr lang="en-US" altLang="zh-TW" dirty="0" smtClean="0"/>
              <a:t>2</a:t>
            </a:r>
            <a:r>
              <a:rPr lang="zh-TW" altLang="en-US" smtClean="0"/>
              <a:t>至</a:t>
            </a:r>
            <a:r>
              <a:rPr lang="en-US" altLang="zh-TW" dirty="0" smtClean="0"/>
              <a:t>14</a:t>
            </a:r>
            <a:r>
              <a:rPr lang="zh-TW" altLang="en-US" smtClean="0"/>
              <a:t>天，目前並沒有疫苗可以預防。世界衞生組織表示，現全球共收到</a:t>
            </a:r>
            <a:r>
              <a:rPr lang="en-US" altLang="zh-TW" dirty="0" smtClean="0"/>
              <a:t>1154</a:t>
            </a:r>
            <a:r>
              <a:rPr lang="zh-TW" altLang="en-US" smtClean="0"/>
              <a:t>起確診個案，當中</a:t>
            </a:r>
            <a:r>
              <a:rPr lang="en-US" altLang="zh-TW" dirty="0" smtClean="0"/>
              <a:t>434</a:t>
            </a:r>
            <a:r>
              <a:rPr lang="zh-TW" altLang="en-US" smtClean="0"/>
              <a:t>人死亡。  </a:t>
            </a:r>
            <a:r>
              <a:rPr lang="en-US" altLang="zh-TW" dirty="0" smtClean="0"/>
              <a:t>(till 5/31)(http://www.who.int/csr/don/01-june-2015-mers-korea/en/)</a:t>
            </a:r>
          </a:p>
        </p:txBody>
      </p:sp>
      <p:sp>
        <p:nvSpPr>
          <p:cNvPr id="379908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B1CCCD00-5D85-464E-901C-574D03C20668}" type="slidenum">
              <a:rPr lang="en-US" altLang="zh-TW" smtClean="0">
                <a:solidFill>
                  <a:srgbClr val="000000"/>
                </a:solidFill>
                <a:ea typeface="標楷體" pitchFamily="65" charset="-120"/>
              </a:rPr>
              <a:pPr eaLnBrk="1" hangingPunct="1">
                <a:spcBef>
                  <a:spcPct val="0"/>
                </a:spcBef>
              </a:pPr>
              <a:t>32</a:t>
            </a:fld>
            <a:endParaRPr lang="en-US" altLang="zh-TW" dirty="0" smtClean="0">
              <a:solidFill>
                <a:srgbClr val="000000"/>
              </a:solidFill>
              <a:ea typeface="標楷體" pitchFamily="65" charset="-12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930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0931" name="備忘稿版面配置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TW" altLang="en-US" dirty="0" smtClean="0"/>
              <a:t>這是關於冠狀病毒的品系圖 </a:t>
            </a:r>
            <a:endParaRPr lang="en-US" altLang="zh-TW" dirty="0" smtClean="0"/>
          </a:p>
          <a:p>
            <a:r>
              <a:rPr lang="zh-TW" altLang="en-US" dirty="0" smtClean="0"/>
              <a:t>在分類上</a:t>
            </a:r>
            <a:r>
              <a:rPr lang="en-US" altLang="zh-TW" dirty="0" smtClean="0"/>
              <a:t>MERS CoV </a:t>
            </a:r>
            <a:r>
              <a:rPr lang="zh-TW" altLang="en-US" dirty="0" smtClean="0"/>
              <a:t>和</a:t>
            </a:r>
            <a:r>
              <a:rPr lang="en-US" altLang="zh-TW" dirty="0" smtClean="0"/>
              <a:t>2003</a:t>
            </a:r>
            <a:r>
              <a:rPr lang="zh-TW" altLang="en-US" dirty="0" smtClean="0"/>
              <a:t>年的</a:t>
            </a:r>
            <a:r>
              <a:rPr lang="en-US" altLang="zh-TW" dirty="0" smtClean="0"/>
              <a:t>SARS</a:t>
            </a:r>
            <a:r>
              <a:rPr lang="zh-TW" altLang="en-US" dirty="0" smtClean="0"/>
              <a:t>冠狀病毒都是屬於第二類</a:t>
            </a:r>
            <a:r>
              <a:rPr lang="en-US" altLang="zh-TW" dirty="0" smtClean="0"/>
              <a:t>(beta)</a:t>
            </a:r>
            <a:r>
              <a:rPr lang="zh-TW" altLang="en-US" dirty="0" smtClean="0"/>
              <a:t>，但在不同的支系上 </a:t>
            </a:r>
            <a:r>
              <a:rPr lang="en-US" altLang="zh-TW" dirty="0" smtClean="0"/>
              <a:t>SARS</a:t>
            </a:r>
            <a:r>
              <a:rPr lang="zh-TW" altLang="en-US" dirty="0" smtClean="0"/>
              <a:t>是</a:t>
            </a:r>
            <a:r>
              <a:rPr lang="en-US" altLang="zh-TW" dirty="0" smtClean="0"/>
              <a:t>2b MERS-CoV</a:t>
            </a:r>
            <a:r>
              <a:rPr lang="zh-TW" altLang="en-US" dirty="0" smtClean="0"/>
              <a:t>是</a:t>
            </a:r>
            <a:r>
              <a:rPr lang="en-US" altLang="zh-TW" dirty="0" smtClean="0"/>
              <a:t>2c</a:t>
            </a:r>
          </a:p>
          <a:p>
            <a:r>
              <a:rPr lang="zh-TW" altLang="en-US" dirty="0" smtClean="0"/>
              <a:t>根據基因型別的相似程度 推測</a:t>
            </a:r>
            <a:r>
              <a:rPr lang="en-US" altLang="zh-TW" dirty="0" smtClean="0"/>
              <a:t>MERS-CoV</a:t>
            </a:r>
            <a:r>
              <a:rPr lang="zh-TW" altLang="en-US" dirty="0" smtClean="0"/>
              <a:t>的自然宿主是蝙蝠 雖然這點並未證實</a:t>
            </a:r>
            <a:endParaRPr lang="en-US" altLang="zh-TW" dirty="0" smtClean="0"/>
          </a:p>
          <a:p>
            <a:r>
              <a:rPr lang="zh-TW" altLang="en-US" dirty="0" smtClean="0"/>
              <a:t>另外圖上標記的是另外四種會造成人類疾病的冠狀病毒，但僅造成輕微的呼吸道感染</a:t>
            </a:r>
            <a:endParaRPr lang="en-US" altLang="zh-TW" dirty="0" smtClean="0"/>
          </a:p>
        </p:txBody>
      </p:sp>
      <p:sp>
        <p:nvSpPr>
          <p:cNvPr id="380932" name="日期版面配置區 3"/>
          <p:cNvSpPr>
            <a:spLocks noGrp="1"/>
          </p:cNvSpPr>
          <p:nvPr>
            <p:ph type="dt" sz="quarter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zh-TW" dirty="0" smtClean="0">
                <a:solidFill>
                  <a:srgbClr val="000000"/>
                </a:solidFill>
                <a:ea typeface="標楷體" pitchFamily="65" charset="-120"/>
              </a:rPr>
              <a:t>2013/7/3</a:t>
            </a:r>
            <a:endParaRPr lang="zh-TW" altLang="en-US" dirty="0" smtClean="0">
              <a:solidFill>
                <a:srgbClr val="000000"/>
              </a:solidFill>
              <a:ea typeface="標楷體" pitchFamily="65" charset="-12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34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23774239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35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17308985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954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1955" name="備忘稿版面配置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smtClean="0"/>
          </a:p>
        </p:txBody>
      </p:sp>
      <p:sp>
        <p:nvSpPr>
          <p:cNvPr id="381956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11C85F50-1EEF-460C-90E5-AB2FDFF04F53}" type="slidenum">
              <a:rPr lang="zh-TW" altLang="en-US" smtClean="0">
                <a:solidFill>
                  <a:srgbClr val="000000"/>
                </a:solidFill>
                <a:ea typeface="標楷體" pitchFamily="65" charset="-120"/>
              </a:rPr>
              <a:pPr eaLnBrk="1" hangingPunct="1">
                <a:spcBef>
                  <a:spcPct val="0"/>
                </a:spcBef>
              </a:pPr>
              <a:t>36</a:t>
            </a:fld>
            <a:endParaRPr lang="en-US" altLang="zh-TW" dirty="0" smtClean="0">
              <a:solidFill>
                <a:srgbClr val="000000"/>
              </a:solidFill>
              <a:ea typeface="標楷體" pitchFamily="65" charset="-12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37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60839768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38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57985782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9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47FBC263-F8D9-4132-A0C2-6E6119CF34A4}" type="slidenum">
              <a:rPr lang="en-US" altLang="zh-TW" smtClean="0">
                <a:solidFill>
                  <a:srgbClr val="000000"/>
                </a:solidFill>
                <a:ea typeface="標楷體" pitchFamily="65" charset="-120"/>
              </a:rPr>
              <a:pPr eaLnBrk="1" hangingPunct="1">
                <a:spcBef>
                  <a:spcPct val="0"/>
                </a:spcBef>
              </a:pPr>
              <a:t>39</a:t>
            </a:fld>
            <a:endParaRPr lang="en-US" altLang="zh-TW" dirty="0" smtClean="0">
              <a:solidFill>
                <a:srgbClr val="000000"/>
              </a:solidFill>
              <a:ea typeface="標楷體" pitchFamily="65" charset="-120"/>
            </a:endParaRPr>
          </a:p>
        </p:txBody>
      </p:sp>
      <p:sp>
        <p:nvSpPr>
          <p:cNvPr id="3829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298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40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22665412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41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53327848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42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52737019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43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4146416735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44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318241843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45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849139256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46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551069758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47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19397291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48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078340313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49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127759914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50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734358434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51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879741934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52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846261599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53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704212512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54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4253053164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55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835462975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56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942630389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57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62269816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58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761246251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59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01944715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60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533207237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61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244963337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62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994737795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63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624258692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64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315933032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65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584077705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66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201491694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67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709688742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68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871779927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69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816035101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70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042584330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71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753143424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72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720900469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73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073719527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74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918227096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75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2962587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76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652395967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77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904920479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78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386415394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79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811532685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80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086186636"/>
      </p:ext>
    </p:extLst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0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9D42F4C5-9BC8-4FEB-93E0-6BC6CC29ADDC}" type="slidenum">
              <a:rPr lang="en-US" altLang="zh-TW" smtClean="0">
                <a:solidFill>
                  <a:srgbClr val="000000"/>
                </a:solidFill>
                <a:ea typeface="標楷體" pitchFamily="65" charset="-120"/>
              </a:rPr>
              <a:pPr eaLnBrk="1" hangingPunct="1">
                <a:spcBef>
                  <a:spcPct val="0"/>
                </a:spcBef>
              </a:pPr>
              <a:t>81</a:t>
            </a:fld>
            <a:endParaRPr lang="en-US" altLang="zh-TW" dirty="0" smtClean="0">
              <a:solidFill>
                <a:srgbClr val="000000"/>
              </a:solidFill>
              <a:ea typeface="標楷體" pitchFamily="65" charset="-120"/>
            </a:endParaRPr>
          </a:p>
        </p:txBody>
      </p:sp>
      <p:sp>
        <p:nvSpPr>
          <p:cNvPr id="3840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400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82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37772592"/>
      </p:ext>
    </p:extLst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83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067565385"/>
      </p:ext>
    </p:extLst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84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4138337720"/>
      </p:ext>
    </p:extLst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85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96556022"/>
      </p:ext>
    </p:extLst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86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93898243"/>
      </p:ext>
    </p:extLst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87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6322318"/>
      </p:ext>
    </p:extLst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88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02964517"/>
      </p:ext>
    </p:extLst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89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58077918"/>
      </p:ext>
    </p:extLst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90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4332673"/>
      </p:ext>
    </p:extLst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91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80563494"/>
      </p:ext>
    </p:extLst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92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43787531"/>
      </p:ext>
    </p:extLst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93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13931017"/>
      </p:ext>
    </p:extLst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94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11650110"/>
      </p:ext>
    </p:extLst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95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07241801"/>
      </p:ext>
    </p:extLst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96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63137654"/>
      </p:ext>
    </p:extLst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97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14773371"/>
      </p:ext>
    </p:extLst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0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7E924324-01D8-4269-A762-01949002684C}" type="slidenum">
              <a:rPr lang="en-US" altLang="zh-TW" smtClean="0">
                <a:solidFill>
                  <a:srgbClr val="000000"/>
                </a:solidFill>
                <a:ea typeface="標楷體" pitchFamily="65" charset="-120"/>
              </a:rPr>
              <a:pPr eaLnBrk="1" hangingPunct="1">
                <a:spcBef>
                  <a:spcPct val="0"/>
                </a:spcBef>
              </a:pPr>
              <a:t>98</a:t>
            </a:fld>
            <a:endParaRPr lang="en-US" altLang="zh-TW" dirty="0" smtClean="0">
              <a:solidFill>
                <a:srgbClr val="000000"/>
              </a:solidFill>
              <a:ea typeface="標楷體" pitchFamily="65" charset="-120"/>
            </a:endParaRPr>
          </a:p>
        </p:txBody>
      </p:sp>
      <p:sp>
        <p:nvSpPr>
          <p:cNvPr id="3850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502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99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70793961"/>
      </p:ext>
    </p:extLst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100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36972035"/>
      </p:ext>
    </p:extLst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101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86511554"/>
      </p:ext>
    </p:extLst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102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35283406"/>
      </p:ext>
    </p:extLst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103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43381114"/>
      </p:ext>
    </p:extLst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104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02991660"/>
      </p:ext>
    </p:extLst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105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94923949"/>
      </p:ext>
    </p:extLst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106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25250162"/>
      </p:ext>
    </p:extLst>
  </p:cSld>
  <p:clrMapOvr>
    <a:masterClrMapping/>
  </p:clrMapOvr>
</p:notes>
</file>

<file path=ppt/notesSlides/notesSlide10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0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AF83D128-3B70-4EF6-9B00-F9A0E77C528C}" type="slidenum">
              <a:rPr lang="en-US" altLang="zh-TW" smtClean="0">
                <a:solidFill>
                  <a:srgbClr val="000000"/>
                </a:solidFill>
                <a:ea typeface="標楷體" pitchFamily="65" charset="-120"/>
              </a:rPr>
              <a:pPr eaLnBrk="1" hangingPunct="1">
                <a:spcBef>
                  <a:spcPct val="0"/>
                </a:spcBef>
              </a:pPr>
              <a:t>107</a:t>
            </a:fld>
            <a:endParaRPr lang="en-US" altLang="zh-TW" dirty="0" smtClean="0">
              <a:solidFill>
                <a:srgbClr val="000000"/>
              </a:solidFill>
              <a:ea typeface="標楷體" pitchFamily="65" charset="-120"/>
            </a:endParaRPr>
          </a:p>
        </p:txBody>
      </p:sp>
      <p:sp>
        <p:nvSpPr>
          <p:cNvPr id="3860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605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10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108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86510841"/>
      </p:ext>
    </p:extLst>
  </p:cSld>
  <p:clrMapOvr>
    <a:masterClrMapping/>
  </p:clrMapOvr>
</p:notes>
</file>

<file path=ppt/notesSlides/notesSlide10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0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56363D72-5B09-4DCE-BA17-79AF15D5144D}" type="slidenum">
              <a:rPr lang="en-US" altLang="zh-TW" smtClean="0">
                <a:solidFill>
                  <a:srgbClr val="000000"/>
                </a:solidFill>
                <a:ea typeface="標楷體" pitchFamily="65" charset="-120"/>
              </a:rPr>
              <a:pPr eaLnBrk="1" hangingPunct="1">
                <a:spcBef>
                  <a:spcPct val="0"/>
                </a:spcBef>
              </a:pPr>
              <a:t>109</a:t>
            </a:fld>
            <a:endParaRPr lang="en-US" altLang="zh-TW" dirty="0" smtClean="0">
              <a:solidFill>
                <a:srgbClr val="000000"/>
              </a:solidFill>
              <a:ea typeface="標楷體" pitchFamily="65" charset="-120"/>
            </a:endParaRPr>
          </a:p>
        </p:txBody>
      </p:sp>
      <p:sp>
        <p:nvSpPr>
          <p:cNvPr id="3870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707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1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110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16774775"/>
      </p:ext>
    </p:extLst>
  </p:cSld>
  <p:clrMapOvr>
    <a:masterClrMapping/>
  </p:clrMapOvr>
</p:notes>
</file>

<file path=ppt/notesSlides/notesSlide1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111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96383757"/>
      </p:ext>
    </p:extLst>
  </p:cSld>
  <p:clrMapOvr>
    <a:masterClrMapping/>
  </p:clrMapOvr>
</p:notes>
</file>

<file path=ppt/notesSlides/notesSlide1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112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55527433"/>
      </p:ext>
    </p:extLst>
  </p:cSld>
  <p:clrMapOvr>
    <a:masterClrMapping/>
  </p:clrMapOvr>
</p:notes>
</file>

<file path=ppt/notesSlides/notesSlide1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0FF202AE-5EC0-491A-B37E-35971370B4C6}" type="slidenum">
              <a:rPr lang="en-US" altLang="zh-TW" smtClean="0">
                <a:solidFill>
                  <a:srgbClr val="000000"/>
                </a:solidFill>
                <a:ea typeface="標楷體" pitchFamily="65" charset="-120"/>
              </a:rPr>
              <a:pPr eaLnBrk="1" hangingPunct="1">
                <a:spcBef>
                  <a:spcPct val="0"/>
                </a:spcBef>
              </a:pPr>
              <a:t>113</a:t>
            </a:fld>
            <a:endParaRPr lang="en-US" altLang="zh-TW" dirty="0" smtClean="0">
              <a:solidFill>
                <a:srgbClr val="000000"/>
              </a:solidFill>
              <a:ea typeface="標楷體" pitchFamily="65" charset="-120"/>
            </a:endParaRPr>
          </a:p>
        </p:txBody>
      </p:sp>
      <p:sp>
        <p:nvSpPr>
          <p:cNvPr id="388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8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1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114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96395174"/>
      </p:ext>
    </p:extLst>
  </p:cSld>
  <p:clrMapOvr>
    <a:masterClrMapping/>
  </p:clrMapOvr>
</p:notes>
</file>

<file path=ppt/notesSlides/notesSlide1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115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11147498"/>
      </p:ext>
    </p:extLst>
  </p:cSld>
  <p:clrMapOvr>
    <a:masterClrMapping/>
  </p:clrMapOvr>
</p:notes>
</file>

<file path=ppt/notesSlides/notesSlide1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116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96134013"/>
      </p:ext>
    </p:extLst>
  </p:cSld>
  <p:clrMapOvr>
    <a:masterClrMapping/>
  </p:clrMapOvr>
</p:notes>
</file>

<file path=ppt/notesSlides/notesSlide1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117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12107421"/>
      </p:ext>
    </p:extLst>
  </p:cSld>
  <p:clrMapOvr>
    <a:masterClrMapping/>
  </p:clrMapOvr>
</p:notes>
</file>

<file path=ppt/notesSlides/notesSlide1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118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10992781"/>
      </p:ext>
    </p:extLst>
  </p:cSld>
  <p:clrMapOvr>
    <a:masterClrMapping/>
  </p:clrMapOvr>
</p:notes>
</file>

<file path=ppt/notesSlides/notesSlide1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119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90905894"/>
      </p:ext>
    </p:extLst>
  </p:cSld>
  <p:clrMapOvr>
    <a:masterClrMapping/>
  </p:clrMapOvr>
</p:notes>
</file>

<file path=ppt/notesSlides/notesSlide1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120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54218497"/>
      </p:ext>
    </p:extLst>
  </p:cSld>
  <p:clrMapOvr>
    <a:masterClrMapping/>
  </p:clrMapOvr>
</p:notes>
</file>

<file path=ppt/notesSlides/notesSlide1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121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49638638"/>
      </p:ext>
    </p:extLst>
  </p:cSld>
  <p:clrMapOvr>
    <a:masterClrMapping/>
  </p:clrMapOvr>
</p:notes>
</file>

<file path=ppt/notesSlides/notesSlide1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122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5778479"/>
      </p:ext>
    </p:extLst>
  </p:cSld>
  <p:clrMapOvr>
    <a:masterClrMapping/>
  </p:clrMapOvr>
</p:notes>
</file>

<file path=ppt/notesSlides/notesSlide1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123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14867650"/>
      </p:ext>
    </p:extLst>
  </p:cSld>
  <p:clrMapOvr>
    <a:masterClrMapping/>
  </p:clrMapOvr>
</p:notes>
</file>

<file path=ppt/notesSlides/notesSlide1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124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73453444"/>
      </p:ext>
    </p:extLst>
  </p:cSld>
  <p:clrMapOvr>
    <a:masterClrMapping/>
  </p:clrMapOvr>
</p:notes>
</file>

<file path=ppt/notesSlides/notesSlide1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125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20963925"/>
      </p:ext>
    </p:extLst>
  </p:cSld>
  <p:clrMapOvr>
    <a:masterClrMapping/>
  </p:clrMapOvr>
</p:notes>
</file>

<file path=ppt/notesSlides/notesSlide1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126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58183962"/>
      </p:ext>
    </p:extLst>
  </p:cSld>
  <p:clrMapOvr>
    <a:masterClrMapping/>
  </p:clrMapOvr>
</p:notes>
</file>

<file path=ppt/notesSlides/notesSlide1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1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128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37222226"/>
      </p:ext>
    </p:extLst>
  </p:cSld>
  <p:clrMapOvr>
    <a:masterClrMapping/>
  </p:clrMapOvr>
</p:notes>
</file>

<file path=ppt/notesSlides/notesSlide1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129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9202892"/>
      </p:ext>
    </p:extLst>
  </p:cSld>
  <p:clrMapOvr>
    <a:masterClrMapping/>
  </p:clrMapOvr>
</p:notes>
</file>

<file path=ppt/notesSlides/notesSlide1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130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42516002"/>
      </p:ext>
    </p:extLst>
  </p:cSld>
  <p:clrMapOvr>
    <a:masterClrMapping/>
  </p:clrMapOvr>
</p:notes>
</file>

<file path=ppt/notesSlides/notesSlide1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131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6071623"/>
      </p:ext>
    </p:extLst>
  </p:cSld>
  <p:clrMapOvr>
    <a:masterClrMapping/>
  </p:clrMapOvr>
</p:notes>
</file>

<file path=ppt/notesSlides/notesSlide1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132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26079997"/>
      </p:ext>
    </p:extLst>
  </p:cSld>
  <p:clrMapOvr>
    <a:masterClrMapping/>
  </p:clrMapOvr>
</p:notes>
</file>

<file path=ppt/notesSlides/notesSlide1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133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27533460"/>
      </p:ext>
    </p:extLst>
  </p:cSld>
  <p:clrMapOvr>
    <a:masterClrMapping/>
  </p:clrMapOvr>
</p:notes>
</file>

<file path=ppt/notesSlides/notesSlide1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134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67878528"/>
      </p:ext>
    </p:extLst>
  </p:cSld>
  <p:clrMapOvr>
    <a:masterClrMapping/>
  </p:clrMapOvr>
</p:notes>
</file>

<file path=ppt/notesSlides/notesSlide1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135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14057138"/>
      </p:ext>
    </p:extLst>
  </p:cSld>
  <p:clrMapOvr>
    <a:masterClrMapping/>
  </p:clrMapOvr>
</p:notes>
</file>

<file path=ppt/notesSlides/notesSlide1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136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59560763"/>
      </p:ext>
    </p:extLst>
  </p:cSld>
  <p:clrMapOvr>
    <a:masterClrMapping/>
  </p:clrMapOvr>
</p:notes>
</file>

<file path=ppt/notesSlides/notesSlide1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137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6477886"/>
      </p:ext>
    </p:extLst>
  </p:cSld>
  <p:clrMapOvr>
    <a:masterClrMapping/>
  </p:clrMapOvr>
</p:notes>
</file>

<file path=ppt/notesSlides/notesSlide1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138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43805824"/>
      </p:ext>
    </p:extLst>
  </p:cSld>
  <p:clrMapOvr>
    <a:masterClrMapping/>
  </p:clrMapOvr>
</p:notes>
</file>

<file path=ppt/notesSlides/notesSlide1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139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97516461"/>
      </p:ext>
    </p:extLst>
  </p:cSld>
  <p:clrMapOvr>
    <a:masterClrMapping/>
  </p:clrMapOvr>
</p:notes>
</file>

<file path=ppt/notesSlides/notesSlide1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140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03663252"/>
      </p:ext>
    </p:extLst>
  </p:cSld>
  <p:clrMapOvr>
    <a:masterClrMapping/>
  </p:clrMapOvr>
</p:notes>
</file>

<file path=ppt/notesSlides/notesSlide1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141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06384585"/>
      </p:ext>
    </p:extLst>
  </p:cSld>
  <p:clrMapOvr>
    <a:masterClrMapping/>
  </p:clrMapOvr>
</p:notes>
</file>

<file path=ppt/notesSlides/notesSlide1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142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75963563"/>
      </p:ext>
    </p:extLst>
  </p:cSld>
  <p:clrMapOvr>
    <a:masterClrMapping/>
  </p:clrMapOvr>
</p:notes>
</file>

<file path=ppt/notesSlides/notesSlide1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143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8246143"/>
      </p:ext>
    </p:extLst>
  </p:cSld>
  <p:clrMapOvr>
    <a:masterClrMapping/>
  </p:clrMapOvr>
</p:notes>
</file>

<file path=ppt/notesSlides/notesSlide1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144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12227355"/>
      </p:ext>
    </p:extLst>
  </p:cSld>
  <p:clrMapOvr>
    <a:masterClrMapping/>
  </p:clrMapOvr>
</p:notes>
</file>

<file path=ppt/notesSlides/notesSlide1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145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89253115"/>
      </p:ext>
    </p:extLst>
  </p:cSld>
  <p:clrMapOvr>
    <a:masterClrMapping/>
  </p:clrMapOvr>
</p:notes>
</file>

<file path=ppt/notesSlides/notesSlide1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146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79925183"/>
      </p:ext>
    </p:extLst>
  </p:cSld>
  <p:clrMapOvr>
    <a:masterClrMapping/>
  </p:clrMapOvr>
</p:notes>
</file>

<file path=ppt/notesSlides/notesSlide1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A39DFEBD-F1D2-41A9-8418-F824C6D6D260}" type="slidenum">
              <a:rPr lang="en-US" altLang="zh-TW" smtClean="0">
                <a:solidFill>
                  <a:srgbClr val="000000"/>
                </a:solidFill>
                <a:ea typeface="標楷體" pitchFamily="65" charset="-120"/>
              </a:rPr>
              <a:pPr eaLnBrk="1" hangingPunct="1">
                <a:spcBef>
                  <a:spcPct val="0"/>
                </a:spcBef>
              </a:pPr>
              <a:t>147</a:t>
            </a:fld>
            <a:endParaRPr lang="en-US" altLang="zh-TW" dirty="0" smtClean="0">
              <a:solidFill>
                <a:srgbClr val="000000"/>
              </a:solidFill>
              <a:ea typeface="標楷體" pitchFamily="65" charset="-120"/>
            </a:endParaRPr>
          </a:p>
        </p:txBody>
      </p:sp>
      <p:sp>
        <p:nvSpPr>
          <p:cNvPr id="390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0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1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148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28372485"/>
      </p:ext>
    </p:extLst>
  </p:cSld>
  <p:clrMapOvr>
    <a:masterClrMapping/>
  </p:clrMapOvr>
</p:notes>
</file>

<file path=ppt/notesSlides/notesSlide1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149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68994757"/>
      </p:ext>
    </p:extLst>
  </p:cSld>
  <p:clrMapOvr>
    <a:masterClrMapping/>
  </p:clrMapOvr>
</p:notes>
</file>

<file path=ppt/notesSlides/notesSlide1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150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38866279"/>
      </p:ext>
    </p:extLst>
  </p:cSld>
  <p:clrMapOvr>
    <a:masterClrMapping/>
  </p:clrMapOvr>
</p:notes>
</file>

<file path=ppt/notesSlides/notesSlide1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151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08137108"/>
      </p:ext>
    </p:extLst>
  </p:cSld>
  <p:clrMapOvr>
    <a:masterClrMapping/>
  </p:clrMapOvr>
</p:notes>
</file>

<file path=ppt/notesSlides/notesSlide1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152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47828989"/>
      </p:ext>
    </p:extLst>
  </p:cSld>
  <p:clrMapOvr>
    <a:masterClrMapping/>
  </p:clrMapOvr>
</p:notes>
</file>

<file path=ppt/notesSlides/notesSlide1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6B778956-494D-4D8D-A983-51FD884A28FF}" type="slidenum">
              <a:rPr lang="en-US" altLang="zh-TW" smtClean="0">
                <a:solidFill>
                  <a:srgbClr val="000000"/>
                </a:solidFill>
                <a:ea typeface="標楷體" pitchFamily="65" charset="-120"/>
              </a:rPr>
              <a:pPr eaLnBrk="1" hangingPunct="1">
                <a:spcBef>
                  <a:spcPct val="0"/>
                </a:spcBef>
              </a:pPr>
              <a:t>153</a:t>
            </a:fld>
            <a:endParaRPr lang="en-US" altLang="zh-TW" dirty="0" smtClean="0">
              <a:solidFill>
                <a:srgbClr val="000000"/>
              </a:solidFill>
              <a:ea typeface="標楷體" pitchFamily="65" charset="-120"/>
            </a:endParaRPr>
          </a:p>
        </p:txBody>
      </p:sp>
      <p:sp>
        <p:nvSpPr>
          <p:cNvPr id="391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1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1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400D8A56-88AC-466F-9313-6AF976837C8A}" type="slidenum">
              <a:rPr lang="en-US" altLang="zh-TW" smtClean="0">
                <a:solidFill>
                  <a:srgbClr val="000000"/>
                </a:solidFill>
                <a:ea typeface="標楷體" pitchFamily="65" charset="-120"/>
              </a:rPr>
              <a:pPr eaLnBrk="1" hangingPunct="1">
                <a:spcBef>
                  <a:spcPct val="0"/>
                </a:spcBef>
              </a:pPr>
              <a:t>154</a:t>
            </a:fld>
            <a:endParaRPr lang="en-US" altLang="zh-TW" dirty="0" smtClean="0">
              <a:solidFill>
                <a:srgbClr val="000000"/>
              </a:solidFill>
              <a:ea typeface="標楷體" pitchFamily="65" charset="-120"/>
            </a:endParaRPr>
          </a:p>
        </p:txBody>
      </p:sp>
      <p:sp>
        <p:nvSpPr>
          <p:cNvPr id="392195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38AB66B-B5DA-4423-AC23-7801BC033BE2}" type="slidenum">
              <a:rPr lang="en-US" altLang="zh-TW">
                <a:solidFill>
                  <a:srgbClr val="000000"/>
                </a:solidFill>
                <a:latin typeface="Arial" pitchFamily="34" charset="0"/>
                <a:ea typeface="標楷體" pitchFamily="65" charset="-120"/>
              </a:rPr>
              <a:pPr algn="r" eaLnBrk="1" hangingPunct="1">
                <a:spcBef>
                  <a:spcPct val="0"/>
                </a:spcBef>
              </a:pPr>
              <a:t>154</a:t>
            </a:fld>
            <a:endParaRPr lang="en-US" altLang="zh-TW" dirty="0">
              <a:solidFill>
                <a:srgbClr val="000000"/>
              </a:solidFill>
              <a:latin typeface="Arial" pitchFamily="34" charset="0"/>
              <a:ea typeface="標楷體" pitchFamily="65" charset="-120"/>
            </a:endParaRPr>
          </a:p>
        </p:txBody>
      </p:sp>
      <p:sp>
        <p:nvSpPr>
          <p:cNvPr id="39219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2197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1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AB5107B9-6847-478F-A3E7-7837F963EDEE}" type="slidenum">
              <a:rPr lang="en-US" altLang="zh-TW" smtClean="0">
                <a:solidFill>
                  <a:srgbClr val="000000"/>
                </a:solidFill>
                <a:ea typeface="標楷體" pitchFamily="65" charset="-120"/>
              </a:rPr>
              <a:pPr eaLnBrk="1" hangingPunct="1">
                <a:spcBef>
                  <a:spcPct val="0"/>
                </a:spcBef>
              </a:pPr>
              <a:t>155</a:t>
            </a:fld>
            <a:endParaRPr lang="en-US" altLang="zh-TW" dirty="0" smtClean="0">
              <a:solidFill>
                <a:srgbClr val="000000"/>
              </a:solidFill>
              <a:ea typeface="標楷體" pitchFamily="65" charset="-120"/>
            </a:endParaRPr>
          </a:p>
        </p:txBody>
      </p:sp>
      <p:sp>
        <p:nvSpPr>
          <p:cNvPr id="393219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E8EF46EF-6AA3-48A5-B2A6-C3365120DA5B}" type="slidenum">
              <a:rPr lang="en-US" altLang="zh-TW">
                <a:solidFill>
                  <a:srgbClr val="000000"/>
                </a:solidFill>
                <a:latin typeface="Arial" pitchFamily="34" charset="0"/>
                <a:ea typeface="標楷體" pitchFamily="65" charset="-120"/>
              </a:rPr>
              <a:pPr algn="r" eaLnBrk="1" hangingPunct="1">
                <a:spcBef>
                  <a:spcPct val="0"/>
                </a:spcBef>
              </a:pPr>
              <a:t>155</a:t>
            </a:fld>
            <a:endParaRPr lang="en-US" altLang="zh-TW" dirty="0">
              <a:solidFill>
                <a:srgbClr val="000000"/>
              </a:solidFill>
              <a:latin typeface="Arial" pitchFamily="34" charset="0"/>
              <a:ea typeface="標楷體" pitchFamily="65" charset="-120"/>
            </a:endParaRPr>
          </a:p>
        </p:txBody>
      </p:sp>
      <p:sp>
        <p:nvSpPr>
          <p:cNvPr id="39322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1413" y="765175"/>
            <a:ext cx="4575175" cy="3432175"/>
          </a:xfrm>
          <a:ln/>
        </p:spPr>
      </p:sp>
      <p:sp>
        <p:nvSpPr>
          <p:cNvPr id="393221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1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156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09824876"/>
      </p:ext>
    </p:extLst>
  </p:cSld>
  <p:clrMapOvr>
    <a:masterClrMapping/>
  </p:clrMapOvr>
</p:notes>
</file>

<file path=ppt/notesSlides/notesSlide1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157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36625847"/>
      </p:ext>
    </p:extLst>
  </p:cSld>
  <p:clrMapOvr>
    <a:masterClrMapping/>
  </p:clrMapOvr>
</p:notes>
</file>

<file path=ppt/notesSlides/notesSlide1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158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87456281"/>
      </p:ext>
    </p:extLst>
  </p:cSld>
  <p:clrMapOvr>
    <a:masterClrMapping/>
  </p:clrMapOvr>
</p:notes>
</file>

<file path=ppt/notesSlides/notesSlide1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159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88296141"/>
      </p:ext>
    </p:extLst>
  </p:cSld>
  <p:clrMapOvr>
    <a:masterClrMapping/>
  </p:clrMapOvr>
</p:notes>
</file>

<file path=ppt/notesSlides/notesSlide1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160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3495506"/>
      </p:ext>
    </p:extLst>
  </p:cSld>
  <p:clrMapOvr>
    <a:masterClrMapping/>
  </p:clrMapOvr>
</p:notes>
</file>

<file path=ppt/notesSlides/notesSlide1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161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38473564"/>
      </p:ext>
    </p:extLst>
  </p:cSld>
  <p:clrMapOvr>
    <a:masterClrMapping/>
  </p:clrMapOvr>
</p:notes>
</file>

<file path=ppt/notesSlides/notesSlide1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162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90335636"/>
      </p:ext>
    </p:extLst>
  </p:cSld>
  <p:clrMapOvr>
    <a:masterClrMapping/>
  </p:clrMapOvr>
</p:notes>
</file>

<file path=ppt/notesSlides/notesSlide1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163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05134495"/>
      </p:ext>
    </p:extLst>
  </p:cSld>
  <p:clrMapOvr>
    <a:masterClrMapping/>
  </p:clrMapOvr>
</p:notes>
</file>

<file path=ppt/notesSlides/notesSlide1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164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87528214"/>
      </p:ext>
    </p:extLst>
  </p:cSld>
  <p:clrMapOvr>
    <a:masterClrMapping/>
  </p:clrMapOvr>
</p:notes>
</file>

<file path=ppt/notesSlides/notesSlide1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165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05136533"/>
      </p:ext>
    </p:extLst>
  </p:cSld>
  <p:clrMapOvr>
    <a:masterClrMapping/>
  </p:clrMapOvr>
</p:notes>
</file>

<file path=ppt/notesSlides/notesSlide1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166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49032129"/>
      </p:ext>
    </p:extLst>
  </p:cSld>
  <p:clrMapOvr>
    <a:masterClrMapping/>
  </p:clrMapOvr>
</p:notes>
</file>

<file path=ppt/notesSlides/notesSlide1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6AEFC9DD-6419-4DB8-AC3A-6B8804B02724}" type="slidenum">
              <a:rPr lang="en-US" altLang="zh-TW" smtClean="0">
                <a:solidFill>
                  <a:srgbClr val="000000"/>
                </a:solidFill>
                <a:ea typeface="標楷體" pitchFamily="65" charset="-120"/>
              </a:rPr>
              <a:pPr eaLnBrk="1" hangingPunct="1">
                <a:spcBef>
                  <a:spcPct val="0"/>
                </a:spcBef>
              </a:pPr>
              <a:t>167</a:t>
            </a:fld>
            <a:endParaRPr lang="en-US" altLang="zh-TW" dirty="0" smtClean="0">
              <a:solidFill>
                <a:srgbClr val="000000"/>
              </a:solidFill>
              <a:ea typeface="標楷體" pitchFamily="65" charset="-120"/>
            </a:endParaRPr>
          </a:p>
        </p:txBody>
      </p:sp>
      <p:sp>
        <p:nvSpPr>
          <p:cNvPr id="394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4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1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266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5267" name="備忘稿版面配置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TW" altLang="en-US" sz="2000" smtClean="0"/>
              <a:t>在完備醫療體制部分：在</a:t>
            </a:r>
            <a:r>
              <a:rPr lang="en-US" altLang="zh-TW" sz="2000" smtClean="0"/>
              <a:t>SARS</a:t>
            </a:r>
            <a:r>
              <a:rPr lang="zh-TW" altLang="en-US" sz="2000" smtClean="0"/>
              <a:t>過後建置醫療網，將全國區分成</a:t>
            </a:r>
            <a:r>
              <a:rPr lang="en-US" altLang="zh-TW" sz="2000" smtClean="0"/>
              <a:t>6</a:t>
            </a:r>
            <a:r>
              <a:rPr lang="zh-TW" altLang="en-US" sz="2000" smtClean="0"/>
              <a:t>個醫療網區，</a:t>
            </a:r>
            <a:endParaRPr lang="en-US" altLang="zh-TW" sz="2000" smtClean="0"/>
          </a:p>
          <a:p>
            <a:r>
              <a:rPr lang="zh-TW" altLang="en-US" sz="2000" smtClean="0"/>
              <a:t>各指定</a:t>
            </a:r>
            <a:r>
              <a:rPr lang="en-US" altLang="zh-TW" sz="2000" smtClean="0"/>
              <a:t>1</a:t>
            </a:r>
            <a:r>
              <a:rPr lang="zh-TW" altLang="en-US" sz="2000" smtClean="0"/>
              <a:t>家應變醫院專責收治包括</a:t>
            </a:r>
            <a:r>
              <a:rPr lang="en-US" altLang="zh-TW" sz="2000" smtClean="0"/>
              <a:t>MERS-CoV</a:t>
            </a:r>
            <a:r>
              <a:rPr lang="zh-TW" altLang="en-US" sz="2000" smtClean="0"/>
              <a:t>在內之第一、五類法定傳染病病患　　</a:t>
            </a:r>
            <a:endParaRPr lang="en-US" altLang="zh-TW" sz="2000" smtClean="0"/>
          </a:p>
          <a:p>
            <a:r>
              <a:rPr lang="zh-TW" altLang="en-US" sz="2000" smtClean="0"/>
              <a:t>（接下一張投影片）</a:t>
            </a:r>
          </a:p>
          <a:p>
            <a:endParaRPr lang="zh-TW" altLang="en-US" sz="2000" smtClean="0"/>
          </a:p>
        </p:txBody>
      </p:sp>
      <p:sp>
        <p:nvSpPr>
          <p:cNvPr id="395268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C5A13A26-44BD-4B1C-A285-736338DC4C9E}" type="slidenum">
              <a:rPr lang="en-US" altLang="zh-TW" smtClean="0">
                <a:solidFill>
                  <a:srgbClr val="000000"/>
                </a:solidFill>
                <a:ea typeface="標楷體" pitchFamily="65" charset="-120"/>
              </a:rPr>
              <a:pPr eaLnBrk="1" hangingPunct="1">
                <a:spcBef>
                  <a:spcPct val="0"/>
                </a:spcBef>
              </a:pPr>
              <a:t>168</a:t>
            </a:fld>
            <a:endParaRPr lang="en-US" altLang="zh-TW" dirty="0" smtClean="0">
              <a:solidFill>
                <a:srgbClr val="000000"/>
              </a:solidFill>
              <a:ea typeface="標楷體" pitchFamily="65" charset="-120"/>
            </a:endParaRPr>
          </a:p>
        </p:txBody>
      </p:sp>
    </p:spTree>
  </p:cSld>
  <p:clrMapOvr>
    <a:masterClrMapping/>
  </p:clrMapOvr>
</p:notes>
</file>

<file path=ppt/notesSlides/notesSlide1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BA25B4B6-6449-4B95-A1B4-1D01E5F5701F}" type="slidenum">
              <a:rPr lang="en-US" altLang="zh-TW" smtClean="0">
                <a:solidFill>
                  <a:srgbClr val="000000"/>
                </a:solidFill>
                <a:ea typeface="標楷體" pitchFamily="65" charset="-120"/>
              </a:rPr>
              <a:pPr eaLnBrk="1" hangingPunct="1">
                <a:spcBef>
                  <a:spcPct val="0"/>
                </a:spcBef>
              </a:pPr>
              <a:t>169</a:t>
            </a:fld>
            <a:endParaRPr lang="en-US" altLang="zh-TW" dirty="0" smtClean="0">
              <a:solidFill>
                <a:srgbClr val="000000"/>
              </a:solidFill>
              <a:ea typeface="標楷體" pitchFamily="65" charset="-120"/>
            </a:endParaRPr>
          </a:p>
        </p:txBody>
      </p:sp>
      <p:sp>
        <p:nvSpPr>
          <p:cNvPr id="396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6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1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170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38156364"/>
      </p:ext>
    </p:extLst>
  </p:cSld>
  <p:clrMapOvr>
    <a:masterClrMapping/>
  </p:clrMapOvr>
</p:notes>
</file>

<file path=ppt/notesSlides/notesSlide1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171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61974641"/>
      </p:ext>
    </p:extLst>
  </p:cSld>
  <p:clrMapOvr>
    <a:masterClrMapping/>
  </p:clrMapOvr>
</p:notes>
</file>

<file path=ppt/notesSlides/notesSlide1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172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17363944"/>
      </p:ext>
    </p:extLst>
  </p:cSld>
  <p:clrMapOvr>
    <a:masterClrMapping/>
  </p:clrMapOvr>
</p:notes>
</file>

<file path=ppt/notesSlides/notesSlide1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173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25381845"/>
      </p:ext>
    </p:extLst>
  </p:cSld>
  <p:clrMapOvr>
    <a:masterClrMapping/>
  </p:clrMapOvr>
</p:notes>
</file>

<file path=ppt/notesSlides/notesSlide1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01BE3C10-E166-4EB4-9067-18120C97A118}" type="slidenum">
              <a:rPr lang="en-US" altLang="zh-TW" smtClean="0">
                <a:solidFill>
                  <a:srgbClr val="000000"/>
                </a:solidFill>
                <a:ea typeface="標楷體" pitchFamily="65" charset="-120"/>
              </a:rPr>
              <a:pPr eaLnBrk="1" hangingPunct="1">
                <a:spcBef>
                  <a:spcPct val="0"/>
                </a:spcBef>
              </a:pPr>
              <a:t>174</a:t>
            </a:fld>
            <a:endParaRPr lang="en-US" altLang="zh-TW" dirty="0" smtClean="0">
              <a:solidFill>
                <a:srgbClr val="000000"/>
              </a:solidFill>
              <a:ea typeface="標楷體" pitchFamily="65" charset="-120"/>
            </a:endParaRPr>
          </a:p>
        </p:txBody>
      </p:sp>
      <p:sp>
        <p:nvSpPr>
          <p:cNvPr id="397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7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1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175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29702334"/>
      </p:ext>
    </p:extLst>
  </p:cSld>
  <p:clrMapOvr>
    <a:masterClrMapping/>
  </p:clrMapOvr>
</p:notes>
</file>

<file path=ppt/notesSlides/notesSlide1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176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20971253"/>
      </p:ext>
    </p:extLst>
  </p:cSld>
  <p:clrMapOvr>
    <a:masterClrMapping/>
  </p:clrMapOvr>
</p:notes>
</file>

<file path=ppt/notesSlides/notesSlide1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177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35175314"/>
      </p:ext>
    </p:extLst>
  </p:cSld>
  <p:clrMapOvr>
    <a:masterClrMapping/>
  </p:clrMapOvr>
</p:notes>
</file>

<file path=ppt/notesSlides/notesSlide1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178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04785582"/>
      </p:ext>
    </p:extLst>
  </p:cSld>
  <p:clrMapOvr>
    <a:masterClrMapping/>
  </p:clrMapOvr>
</p:notes>
</file>

<file path=ppt/notesSlides/notesSlide1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4D14457B-27F7-4CF4-8152-0D9E7305EEE7}" type="slidenum">
              <a:rPr lang="en-US" altLang="zh-TW" smtClean="0">
                <a:solidFill>
                  <a:srgbClr val="000000"/>
                </a:solidFill>
                <a:ea typeface="標楷體" pitchFamily="65" charset="-120"/>
              </a:rPr>
              <a:pPr eaLnBrk="1" hangingPunct="1">
                <a:spcBef>
                  <a:spcPct val="0"/>
                </a:spcBef>
              </a:pPr>
              <a:t>179</a:t>
            </a:fld>
            <a:endParaRPr lang="en-US" altLang="zh-TW" dirty="0" smtClean="0">
              <a:solidFill>
                <a:srgbClr val="000000"/>
              </a:solidFill>
              <a:ea typeface="標楷體" pitchFamily="65" charset="-120"/>
            </a:endParaRPr>
          </a:p>
        </p:txBody>
      </p:sp>
      <p:sp>
        <p:nvSpPr>
          <p:cNvPr id="398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8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1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125E5D-6DA6-48BC-8828-C389D5E97877}" type="slidenum">
              <a:rPr lang="en-US" altLang="zh-TW" smtClean="0"/>
              <a:pPr>
                <a:defRPr/>
              </a:pPr>
              <a:t>180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93119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4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4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4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slideMaster" Target="../slideMasters/slideMaster28.xml"/><Relationship Id="rId1" Type="http://schemas.openxmlformats.org/officeDocument/2006/relationships/themeOverride" Target="../theme/themeOverride1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4.xml"/></Relationships>
</file>

<file path=ppt/slideLayouts/_rels/slideLayout3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4.xml"/></Relationships>
</file>

<file path=ppt/slideLayouts/_rels/slideLayout3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4.xml"/></Relationships>
</file>

<file path=ppt/slideLayouts/_rels/slideLayout3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5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5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5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5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5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5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5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5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5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5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5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5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5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43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3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035" indent="0" algn="ctr">
              <a:buNone/>
              <a:defRPr/>
            </a:lvl2pPr>
            <a:lvl3pPr marL="914069" indent="0" algn="ctr">
              <a:buNone/>
              <a:defRPr/>
            </a:lvl3pPr>
            <a:lvl4pPr marL="1371106" indent="0" algn="ctr">
              <a:buNone/>
              <a:defRPr/>
            </a:lvl4pPr>
            <a:lvl5pPr marL="1828140" indent="0" algn="ctr">
              <a:buNone/>
              <a:defRPr/>
            </a:lvl5pPr>
            <a:lvl6pPr marL="2285175" indent="0" algn="ctr">
              <a:buNone/>
              <a:defRPr/>
            </a:lvl6pPr>
            <a:lvl7pPr marL="2742209" indent="0" algn="ctr">
              <a:buNone/>
              <a:defRPr/>
            </a:lvl7pPr>
            <a:lvl8pPr marL="3199245" indent="0" algn="ctr">
              <a:buNone/>
              <a:defRPr/>
            </a:lvl8pPr>
            <a:lvl9pPr marL="365628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9AA4E3-83F0-471B-8A62-EFA18927810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02981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F15322FB-AB5B-4F5B-8C87-D8B6A9D4D77E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06681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2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22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035" indent="0">
              <a:buNone/>
              <a:defRPr sz="1800"/>
            </a:lvl2pPr>
            <a:lvl3pPr marL="914069" indent="0">
              <a:buNone/>
              <a:defRPr sz="1600"/>
            </a:lvl3pPr>
            <a:lvl4pPr marL="1371106" indent="0">
              <a:buNone/>
              <a:defRPr sz="1400"/>
            </a:lvl4pPr>
            <a:lvl5pPr marL="1828140" indent="0">
              <a:buNone/>
              <a:defRPr sz="1400"/>
            </a:lvl5pPr>
            <a:lvl6pPr marL="2285175" indent="0">
              <a:buNone/>
              <a:defRPr sz="1400"/>
            </a:lvl6pPr>
            <a:lvl7pPr marL="2742209" indent="0">
              <a:buNone/>
              <a:defRPr sz="1400"/>
            </a:lvl7pPr>
            <a:lvl8pPr marL="3199245" indent="0">
              <a:buNone/>
              <a:defRPr sz="1400"/>
            </a:lvl8pPr>
            <a:lvl9pPr marL="365628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6E7481-8C1F-4CCE-A2BF-E66D7D8BF6C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87531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09D8D1-4FE3-4B30-A180-8D6D48051D0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05929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35" indent="0">
              <a:buNone/>
              <a:defRPr sz="2000" b="1"/>
            </a:lvl2pPr>
            <a:lvl3pPr marL="914069" indent="0">
              <a:buNone/>
              <a:defRPr sz="1800" b="1"/>
            </a:lvl3pPr>
            <a:lvl4pPr marL="1371106" indent="0">
              <a:buNone/>
              <a:defRPr sz="1600" b="1"/>
            </a:lvl4pPr>
            <a:lvl5pPr marL="1828140" indent="0">
              <a:buNone/>
              <a:defRPr sz="1600" b="1"/>
            </a:lvl5pPr>
            <a:lvl6pPr marL="2285175" indent="0">
              <a:buNone/>
              <a:defRPr sz="1600" b="1"/>
            </a:lvl6pPr>
            <a:lvl7pPr marL="2742209" indent="0">
              <a:buNone/>
              <a:defRPr sz="1600" b="1"/>
            </a:lvl7pPr>
            <a:lvl8pPr marL="3199245" indent="0">
              <a:buNone/>
              <a:defRPr sz="1600" b="1"/>
            </a:lvl8pPr>
            <a:lvl9pPr marL="365628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33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35" indent="0">
              <a:buNone/>
              <a:defRPr sz="2000" b="1"/>
            </a:lvl2pPr>
            <a:lvl3pPr marL="914069" indent="0">
              <a:buNone/>
              <a:defRPr sz="1800" b="1"/>
            </a:lvl3pPr>
            <a:lvl4pPr marL="1371106" indent="0">
              <a:buNone/>
              <a:defRPr sz="1600" b="1"/>
            </a:lvl4pPr>
            <a:lvl5pPr marL="1828140" indent="0">
              <a:buNone/>
              <a:defRPr sz="1600" b="1"/>
            </a:lvl5pPr>
            <a:lvl6pPr marL="2285175" indent="0">
              <a:buNone/>
              <a:defRPr sz="1600" b="1"/>
            </a:lvl6pPr>
            <a:lvl7pPr marL="2742209" indent="0">
              <a:buNone/>
              <a:defRPr sz="1600" b="1"/>
            </a:lvl7pPr>
            <a:lvl8pPr marL="3199245" indent="0">
              <a:buNone/>
              <a:defRPr sz="1600" b="1"/>
            </a:lvl8pPr>
            <a:lvl9pPr marL="365628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2278CE-A40C-4A5C-B03D-92B5AA0C5D4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78045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5E3284-097E-44CF-9AEE-51B44064EAD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16179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4B10B5-97D7-4C34-A8A1-2ABB92EB4EC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7824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2" y="27307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4" y="143511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035" indent="0">
              <a:buNone/>
              <a:defRPr sz="1200"/>
            </a:lvl2pPr>
            <a:lvl3pPr marL="914069" indent="0">
              <a:buNone/>
              <a:defRPr sz="1000"/>
            </a:lvl3pPr>
            <a:lvl4pPr marL="1371106" indent="0">
              <a:buNone/>
              <a:defRPr sz="900"/>
            </a:lvl4pPr>
            <a:lvl5pPr marL="1828140" indent="0">
              <a:buNone/>
              <a:defRPr sz="900"/>
            </a:lvl5pPr>
            <a:lvl6pPr marL="2285175" indent="0">
              <a:buNone/>
              <a:defRPr sz="900"/>
            </a:lvl6pPr>
            <a:lvl7pPr marL="2742209" indent="0">
              <a:buNone/>
              <a:defRPr sz="900"/>
            </a:lvl7pPr>
            <a:lvl8pPr marL="3199245" indent="0">
              <a:buNone/>
              <a:defRPr sz="900"/>
            </a:lvl8pPr>
            <a:lvl9pPr marL="365628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A6D29C-5EF1-4C6D-B7E6-81A2EE5CBFF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26434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035" indent="0">
              <a:buNone/>
              <a:defRPr sz="2800"/>
            </a:lvl2pPr>
            <a:lvl3pPr marL="914069" indent="0">
              <a:buNone/>
              <a:defRPr sz="2400"/>
            </a:lvl3pPr>
            <a:lvl4pPr marL="1371106" indent="0">
              <a:buNone/>
              <a:defRPr sz="2000"/>
            </a:lvl4pPr>
            <a:lvl5pPr marL="1828140" indent="0">
              <a:buNone/>
              <a:defRPr sz="2000"/>
            </a:lvl5pPr>
            <a:lvl6pPr marL="2285175" indent="0">
              <a:buNone/>
              <a:defRPr sz="2000"/>
            </a:lvl6pPr>
            <a:lvl7pPr marL="2742209" indent="0">
              <a:buNone/>
              <a:defRPr sz="2000"/>
            </a:lvl7pPr>
            <a:lvl8pPr marL="3199245" indent="0">
              <a:buNone/>
              <a:defRPr sz="2000"/>
            </a:lvl8pPr>
            <a:lvl9pPr marL="365628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035" indent="0">
              <a:buNone/>
              <a:defRPr sz="1200"/>
            </a:lvl2pPr>
            <a:lvl3pPr marL="914069" indent="0">
              <a:buNone/>
              <a:defRPr sz="1000"/>
            </a:lvl3pPr>
            <a:lvl4pPr marL="1371106" indent="0">
              <a:buNone/>
              <a:defRPr sz="900"/>
            </a:lvl4pPr>
            <a:lvl5pPr marL="1828140" indent="0">
              <a:buNone/>
              <a:defRPr sz="900"/>
            </a:lvl5pPr>
            <a:lvl6pPr marL="2285175" indent="0">
              <a:buNone/>
              <a:defRPr sz="900"/>
            </a:lvl6pPr>
            <a:lvl7pPr marL="2742209" indent="0">
              <a:buNone/>
              <a:defRPr sz="900"/>
            </a:lvl7pPr>
            <a:lvl8pPr marL="3199245" indent="0">
              <a:buNone/>
              <a:defRPr sz="900"/>
            </a:lvl8pPr>
            <a:lvl9pPr marL="365628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D11D5B-87F4-4529-A770-9E81FB08CEF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200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AB31BC-80E5-4723-BCD7-C099140F208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53854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2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3EC1C6-438F-4A86-A7B1-C44485456B3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94588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31437F-9CD3-46C3-A565-D878F46F557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069935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40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30" indent="0" algn="ctr">
              <a:buNone/>
              <a:defRPr/>
            </a:lvl2pPr>
            <a:lvl3pPr marL="914259" indent="0" algn="ctr">
              <a:buNone/>
              <a:defRPr/>
            </a:lvl3pPr>
            <a:lvl4pPr marL="1371390" indent="0" algn="ctr">
              <a:buNone/>
              <a:defRPr/>
            </a:lvl4pPr>
            <a:lvl5pPr marL="1828519" indent="0" algn="ctr">
              <a:buNone/>
              <a:defRPr/>
            </a:lvl5pPr>
            <a:lvl6pPr marL="2285649" indent="0" algn="ctr">
              <a:buNone/>
              <a:defRPr/>
            </a:lvl6pPr>
            <a:lvl7pPr marL="2742780" indent="0" algn="ctr">
              <a:buNone/>
              <a:defRPr/>
            </a:lvl7pPr>
            <a:lvl8pPr marL="3199908" indent="0" algn="ctr">
              <a:buNone/>
              <a:defRPr/>
            </a:lvl8pPr>
            <a:lvl9pPr marL="3657039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4521D6-D089-4A71-8A6E-1478B33D5D2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661286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72AF15-8214-4C00-A253-3EE83767C16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984430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1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22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30" indent="0">
              <a:buNone/>
              <a:defRPr sz="1800"/>
            </a:lvl2pPr>
            <a:lvl3pPr marL="914259" indent="0">
              <a:buNone/>
              <a:defRPr sz="1600"/>
            </a:lvl3pPr>
            <a:lvl4pPr marL="1371390" indent="0">
              <a:buNone/>
              <a:defRPr sz="1400"/>
            </a:lvl4pPr>
            <a:lvl5pPr marL="1828519" indent="0">
              <a:buNone/>
              <a:defRPr sz="1400"/>
            </a:lvl5pPr>
            <a:lvl6pPr marL="2285649" indent="0">
              <a:buNone/>
              <a:defRPr sz="1400"/>
            </a:lvl6pPr>
            <a:lvl7pPr marL="2742780" indent="0">
              <a:buNone/>
              <a:defRPr sz="1400"/>
            </a:lvl7pPr>
            <a:lvl8pPr marL="3199908" indent="0">
              <a:buNone/>
              <a:defRPr sz="1400"/>
            </a:lvl8pPr>
            <a:lvl9pPr marL="3657039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5E5D12-FE59-451D-B6F7-8822F075308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424262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B419DE-930B-4EF3-9799-CE8B1911363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90279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0" indent="0">
              <a:buNone/>
              <a:defRPr sz="2000" b="1"/>
            </a:lvl2pPr>
            <a:lvl3pPr marL="914259" indent="0">
              <a:buNone/>
              <a:defRPr sz="1800" b="1"/>
            </a:lvl3pPr>
            <a:lvl4pPr marL="1371390" indent="0">
              <a:buNone/>
              <a:defRPr sz="1600" b="1"/>
            </a:lvl4pPr>
            <a:lvl5pPr marL="1828519" indent="0">
              <a:buNone/>
              <a:defRPr sz="1600" b="1"/>
            </a:lvl5pPr>
            <a:lvl6pPr marL="2285649" indent="0">
              <a:buNone/>
              <a:defRPr sz="1600" b="1"/>
            </a:lvl6pPr>
            <a:lvl7pPr marL="2742780" indent="0">
              <a:buNone/>
              <a:defRPr sz="1600" b="1"/>
            </a:lvl7pPr>
            <a:lvl8pPr marL="3199908" indent="0">
              <a:buNone/>
              <a:defRPr sz="1600" b="1"/>
            </a:lvl8pPr>
            <a:lvl9pPr marL="3657039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0" indent="0">
              <a:buNone/>
              <a:defRPr sz="2000" b="1"/>
            </a:lvl2pPr>
            <a:lvl3pPr marL="914259" indent="0">
              <a:buNone/>
              <a:defRPr sz="1800" b="1"/>
            </a:lvl3pPr>
            <a:lvl4pPr marL="1371390" indent="0">
              <a:buNone/>
              <a:defRPr sz="1600" b="1"/>
            </a:lvl4pPr>
            <a:lvl5pPr marL="1828519" indent="0">
              <a:buNone/>
              <a:defRPr sz="1600" b="1"/>
            </a:lvl5pPr>
            <a:lvl6pPr marL="2285649" indent="0">
              <a:buNone/>
              <a:defRPr sz="1600" b="1"/>
            </a:lvl6pPr>
            <a:lvl7pPr marL="2742780" indent="0">
              <a:buNone/>
              <a:defRPr sz="1600" b="1"/>
            </a:lvl7pPr>
            <a:lvl8pPr marL="3199908" indent="0">
              <a:buNone/>
              <a:defRPr sz="1600" b="1"/>
            </a:lvl8pPr>
            <a:lvl9pPr marL="3657039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13036E-342D-459B-90D1-593356A7F50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4960709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7B373D-B5B7-4710-8338-11B7025CF33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108408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F441F0-8984-4E37-BA2F-58921556E24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846403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67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30" indent="0">
              <a:buNone/>
              <a:defRPr sz="1200"/>
            </a:lvl2pPr>
            <a:lvl3pPr marL="914259" indent="0">
              <a:buNone/>
              <a:defRPr sz="1000"/>
            </a:lvl3pPr>
            <a:lvl4pPr marL="1371390" indent="0">
              <a:buNone/>
              <a:defRPr sz="900"/>
            </a:lvl4pPr>
            <a:lvl5pPr marL="1828519" indent="0">
              <a:buNone/>
              <a:defRPr sz="900"/>
            </a:lvl5pPr>
            <a:lvl6pPr marL="2285649" indent="0">
              <a:buNone/>
              <a:defRPr sz="900"/>
            </a:lvl6pPr>
            <a:lvl7pPr marL="2742780" indent="0">
              <a:buNone/>
              <a:defRPr sz="900"/>
            </a:lvl7pPr>
            <a:lvl8pPr marL="3199908" indent="0">
              <a:buNone/>
              <a:defRPr sz="900"/>
            </a:lvl8pPr>
            <a:lvl9pPr marL="3657039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D50FF3-5F20-4C6C-83A1-FB84F108E81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777797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30" indent="0">
              <a:buNone/>
              <a:defRPr sz="2800"/>
            </a:lvl2pPr>
            <a:lvl3pPr marL="914259" indent="0">
              <a:buNone/>
              <a:defRPr sz="2400"/>
            </a:lvl3pPr>
            <a:lvl4pPr marL="1371390" indent="0">
              <a:buNone/>
              <a:defRPr sz="2000"/>
            </a:lvl4pPr>
            <a:lvl5pPr marL="1828519" indent="0">
              <a:buNone/>
              <a:defRPr sz="2000"/>
            </a:lvl5pPr>
            <a:lvl6pPr marL="2285649" indent="0">
              <a:buNone/>
              <a:defRPr sz="2000"/>
            </a:lvl6pPr>
            <a:lvl7pPr marL="2742780" indent="0">
              <a:buNone/>
              <a:defRPr sz="2000"/>
            </a:lvl7pPr>
            <a:lvl8pPr marL="3199908" indent="0">
              <a:buNone/>
              <a:defRPr sz="2000"/>
            </a:lvl8pPr>
            <a:lvl9pPr marL="3657039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30" indent="0">
              <a:buNone/>
              <a:defRPr sz="1200"/>
            </a:lvl2pPr>
            <a:lvl3pPr marL="914259" indent="0">
              <a:buNone/>
              <a:defRPr sz="1000"/>
            </a:lvl3pPr>
            <a:lvl4pPr marL="1371390" indent="0">
              <a:buNone/>
              <a:defRPr sz="900"/>
            </a:lvl4pPr>
            <a:lvl5pPr marL="1828519" indent="0">
              <a:buNone/>
              <a:defRPr sz="900"/>
            </a:lvl5pPr>
            <a:lvl6pPr marL="2285649" indent="0">
              <a:buNone/>
              <a:defRPr sz="900"/>
            </a:lvl6pPr>
            <a:lvl7pPr marL="2742780" indent="0">
              <a:buNone/>
              <a:defRPr sz="900"/>
            </a:lvl7pPr>
            <a:lvl8pPr marL="3199908" indent="0">
              <a:buNone/>
              <a:defRPr sz="900"/>
            </a:lvl8pPr>
            <a:lvl9pPr marL="3657039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87F3D8-64CD-4E9C-80CD-0E0247C71F1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002653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1FE777-1AC6-4140-8A06-0B9436DDFD3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096574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2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329D5D-7A4C-4F0C-932F-2DA98AAA0DE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2566667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4696CE-6A1A-4ACD-8903-43DB503A8AE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0680541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zh-TW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F9D01A-1EE7-4AC7-8B19-85C5E3A61A3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7813522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 preserve="1">
  <p:cSld name="CDC-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6"/>
          <p:cNvSpPr>
            <a:spLocks noChangeArrowheads="1"/>
          </p:cNvSpPr>
          <p:nvPr/>
        </p:nvSpPr>
        <p:spPr bwMode="auto">
          <a:xfrm>
            <a:off x="-12700" y="3767138"/>
            <a:ext cx="9169400" cy="180975"/>
          </a:xfrm>
          <a:prstGeom prst="rect">
            <a:avLst/>
          </a:prstGeom>
          <a:solidFill>
            <a:srgbClr val="31A80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00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5" name="Shape 7"/>
          <p:cNvSpPr>
            <a:spLocks noChangeArrowheads="1"/>
          </p:cNvSpPr>
          <p:nvPr/>
        </p:nvSpPr>
        <p:spPr bwMode="auto">
          <a:xfrm>
            <a:off x="3175" y="3773488"/>
            <a:ext cx="9245600" cy="168275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pic>
        <p:nvPicPr>
          <p:cNvPr id="6" name="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3863" y="1690688"/>
            <a:ext cx="3476625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8" name="Shape 8"/>
          <p:cNvSpPr>
            <a:spLocks noGrp="1"/>
          </p:cNvSpPr>
          <p:nvPr>
            <p:ph type="title"/>
          </p:nvPr>
        </p:nvSpPr>
        <p:spPr>
          <a:xfrm>
            <a:off x="296954" y="2209977"/>
            <a:ext cx="5339521" cy="1341723"/>
          </a:xfrm>
          <a:prstGeom prst="rect">
            <a:avLst/>
          </a:prstGeom>
        </p:spPr>
        <p:txBody>
          <a:bodyPr/>
          <a:lstStyle>
            <a:lvl1pPr>
              <a:defRPr sz="5100" b="1" baseline="0">
                <a:solidFill>
                  <a:srgbClr val="000000"/>
                </a:solidFill>
                <a:latin typeface="Georgia" panose="02040502050405020303" pitchFamily="18" charset="0"/>
                <a:ea typeface="SimSun" panose="02010600030101010101" pitchFamily="2" charset="-122"/>
                <a:cs typeface="SimSun" panose="02010600030101010101" pitchFamily="2" charset="-122"/>
                <a:sym typeface="Bodoni SvtyTwo OS ITC TT-Bold"/>
              </a:defRPr>
            </a:lvl1pPr>
          </a:lstStyle>
          <a:p>
            <a:pPr lvl="0"/>
            <a:r>
              <a:rPr lang="zh-TW" altLang="en-US" smtClean="0"/>
              <a:t>按一下以編輯母片標題樣式</a:t>
            </a:r>
            <a:endParaRPr dirty="0"/>
          </a:p>
        </p:txBody>
      </p:sp>
      <p:sp>
        <p:nvSpPr>
          <p:cNvPr id="9" name="Shape 9"/>
          <p:cNvSpPr>
            <a:spLocks noGrp="1"/>
          </p:cNvSpPr>
          <p:nvPr>
            <p:ph type="body" idx="1"/>
          </p:nvPr>
        </p:nvSpPr>
        <p:spPr>
          <a:xfrm>
            <a:off x="393579" y="4163857"/>
            <a:ext cx="6400801" cy="2123527"/>
          </a:xfrm>
          <a:prstGeom prst="rect">
            <a:avLst/>
          </a:prstGeom>
        </p:spPr>
        <p:txBody>
          <a:bodyPr/>
          <a:lstStyle>
            <a:lvl1pPr marL="0" indent="0" defTabSz="410688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1pPr>
            <a:lvl2pPr marL="0" indent="321407" defTabSz="410688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2pPr>
            <a:lvl3pPr marL="0" indent="642816" defTabSz="410688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3pPr>
            <a:lvl4pPr marL="0" indent="964224" defTabSz="410688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4pPr>
            <a:lvl5pPr marL="0" indent="1285631" defTabSz="410688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89696039"/>
      </p:ext>
    </p:extLst>
  </p:cSld>
  <p:clrMapOvr>
    <a:masterClrMapping/>
  </p:clrMapOvr>
  <p:transition spd="slow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 preserve="1">
  <p:cSld name="CDC-Sub-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13"/>
          <p:cNvSpPr>
            <a:spLocks noChangeArrowheads="1"/>
          </p:cNvSpPr>
          <p:nvPr/>
        </p:nvSpPr>
        <p:spPr bwMode="auto">
          <a:xfrm>
            <a:off x="-12700" y="3767138"/>
            <a:ext cx="9169400" cy="180975"/>
          </a:xfrm>
          <a:prstGeom prst="rect">
            <a:avLst/>
          </a:prstGeom>
          <a:solidFill>
            <a:srgbClr val="31A80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00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5" name="Shape 14"/>
          <p:cNvSpPr>
            <a:spLocks noChangeArrowheads="1"/>
          </p:cNvSpPr>
          <p:nvPr/>
        </p:nvSpPr>
        <p:spPr bwMode="auto">
          <a:xfrm>
            <a:off x="3175" y="3773488"/>
            <a:ext cx="9245600" cy="168275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sp>
        <p:nvSpPr>
          <p:cNvPr id="15" name="Shape 15"/>
          <p:cNvSpPr>
            <a:spLocks noGrp="1"/>
          </p:cNvSpPr>
          <p:nvPr>
            <p:ph type="title"/>
          </p:nvPr>
        </p:nvSpPr>
        <p:spPr>
          <a:xfrm>
            <a:off x="296954" y="2363164"/>
            <a:ext cx="5339521" cy="1341723"/>
          </a:xfrm>
          <a:prstGeom prst="rect">
            <a:avLst/>
          </a:prstGeom>
        </p:spPr>
        <p:txBody>
          <a:bodyPr/>
          <a:lstStyle>
            <a:lvl1pPr>
              <a:defRPr sz="3400" b="0" baseline="0">
                <a:latin typeface="Georgia" panose="02040502050405020303" pitchFamily="18" charset="0"/>
                <a:ea typeface="SimSun" panose="02010600030101010101" pitchFamily="2" charset="-122"/>
                <a:cs typeface="SimSun" panose="02010600030101010101" pitchFamily="2" charset="-122"/>
                <a:sym typeface="Bodoni SvtyTwo OS ITC TT-Bold"/>
              </a:defRPr>
            </a:lvl1pPr>
          </a:lstStyle>
          <a:p>
            <a:pPr lvl="0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16" name="Shape 16"/>
          <p:cNvSpPr>
            <a:spLocks noGrp="1"/>
          </p:cNvSpPr>
          <p:nvPr>
            <p:ph type="body" idx="1"/>
          </p:nvPr>
        </p:nvSpPr>
        <p:spPr>
          <a:xfrm>
            <a:off x="393579" y="4163857"/>
            <a:ext cx="6400801" cy="2123527"/>
          </a:xfrm>
          <a:prstGeom prst="rect">
            <a:avLst/>
          </a:prstGeom>
        </p:spPr>
        <p:txBody>
          <a:bodyPr/>
          <a:lstStyle>
            <a:lvl1pPr marL="0" indent="0" defTabSz="410688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1pPr>
            <a:lvl2pPr marL="0" indent="321407" defTabSz="410688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2pPr>
            <a:lvl3pPr marL="0" indent="642816" defTabSz="410688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3pPr>
            <a:lvl4pPr marL="0" indent="964224" defTabSz="410688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4pPr>
            <a:lvl5pPr marL="0" indent="1285631" defTabSz="410688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37158472"/>
      </p:ext>
    </p:extLst>
  </p:cSld>
  <p:clrMapOvr>
    <a:masterClrMapping/>
  </p:clrMapOvr>
  <p:transition spd="slow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33"/>
          <p:cNvSpPr>
            <a:spLocks noChangeArrowheads="1"/>
          </p:cNvSpPr>
          <p:nvPr userDrawn="1"/>
        </p:nvSpPr>
        <p:spPr bwMode="auto">
          <a:xfrm>
            <a:off x="-50800" y="6492875"/>
            <a:ext cx="9245600" cy="90488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pic>
        <p:nvPicPr>
          <p:cNvPr id="6" name="logo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75" y="5448300"/>
            <a:ext cx="13970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7" name="Shape 20"/>
          <p:cNvSpPr>
            <a:spLocks noChangeArrowheads="1"/>
          </p:cNvSpPr>
          <p:nvPr userDrawn="1"/>
        </p:nvSpPr>
        <p:spPr bwMode="auto">
          <a:xfrm>
            <a:off x="471488" y="1328738"/>
            <a:ext cx="8251825" cy="9525"/>
          </a:xfrm>
          <a:prstGeom prst="rect">
            <a:avLst/>
          </a:prstGeom>
          <a:solidFill>
            <a:srgbClr val="315A0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00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sz="quarter" idx="11"/>
          </p:nvPr>
        </p:nvSpPr>
        <p:spPr>
          <a:xfrm>
            <a:off x="471042" y="1555668"/>
            <a:ext cx="8252148" cy="4759523"/>
          </a:xfrm>
        </p:spPr>
        <p:txBody>
          <a:bodyPr/>
          <a:lstStyle>
            <a:lvl1pPr marL="241056" indent="-241056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1pPr>
            <a:lvl2pPr marL="522287" indent="-200880">
              <a:buClr>
                <a:srgbClr val="008F00"/>
              </a:buClr>
              <a:buSzPct val="75000"/>
              <a:buFont typeface="Georgia" panose="02040502050405020303" pitchFamily="18" charset="0"/>
              <a:buChar char="•"/>
              <a:defRPr/>
            </a:lvl2pPr>
            <a:lvl3pPr marL="803520" indent="-160704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3pPr>
            <a:lvl4pPr marL="1199700" indent="-235476">
              <a:buClr>
                <a:srgbClr val="008F00"/>
              </a:buClr>
              <a:buSzPct val="75000"/>
              <a:buFont typeface="Arial" panose="020B0604020202020204" pitchFamily="34" charset="0"/>
              <a:buChar char="•"/>
              <a:defRPr/>
            </a:lvl4pPr>
            <a:lvl5pPr marL="1446336" indent="-160704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8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ED6DDA7F-EB1D-4594-8700-9D0E7D381C0C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5626356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文字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33"/>
          <p:cNvSpPr>
            <a:spLocks noChangeArrowheads="1"/>
          </p:cNvSpPr>
          <p:nvPr userDrawn="1"/>
        </p:nvSpPr>
        <p:spPr bwMode="auto">
          <a:xfrm>
            <a:off x="-50800" y="6492875"/>
            <a:ext cx="9245600" cy="90488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sp>
        <p:nvSpPr>
          <p:cNvPr id="6" name="Shape 20"/>
          <p:cNvSpPr>
            <a:spLocks noChangeArrowheads="1"/>
          </p:cNvSpPr>
          <p:nvPr userDrawn="1"/>
        </p:nvSpPr>
        <p:spPr bwMode="auto">
          <a:xfrm>
            <a:off x="471488" y="1328738"/>
            <a:ext cx="8251825" cy="9525"/>
          </a:xfrm>
          <a:prstGeom prst="rect">
            <a:avLst/>
          </a:prstGeom>
          <a:solidFill>
            <a:srgbClr val="315A0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00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sz="quarter" idx="11"/>
          </p:nvPr>
        </p:nvSpPr>
        <p:spPr>
          <a:xfrm>
            <a:off x="471042" y="1555668"/>
            <a:ext cx="8252148" cy="4759523"/>
          </a:xfrm>
        </p:spPr>
        <p:txBody>
          <a:bodyPr/>
          <a:lstStyle>
            <a:lvl1pPr marL="241056" indent="-241056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1pPr>
            <a:lvl2pPr marL="522287" indent="-200880">
              <a:buClr>
                <a:srgbClr val="008F00"/>
              </a:buClr>
              <a:buSzPct val="75000"/>
              <a:buFont typeface="Georgia" panose="02040502050405020303" pitchFamily="18" charset="0"/>
              <a:buChar char="•"/>
              <a:defRPr/>
            </a:lvl2pPr>
            <a:lvl3pPr marL="803520" indent="-160704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3pPr>
            <a:lvl4pPr marL="1199700" indent="-235476">
              <a:buClr>
                <a:srgbClr val="008F00"/>
              </a:buClr>
              <a:buSzPct val="75000"/>
              <a:buFont typeface="Arial" panose="020B0604020202020204" pitchFamily="34" charset="0"/>
              <a:buChar char="•"/>
              <a:defRPr/>
            </a:lvl4pPr>
            <a:lvl5pPr marL="1446336" indent="-160704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7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D26D8EFB-8E4E-40EB-B384-1B2E51814289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7032533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653" y="1600657"/>
            <a:ext cx="4060775" cy="4525119"/>
          </a:xfrm>
        </p:spPr>
        <p:txBody>
          <a:bodyPr rtlCol="0">
            <a:normAutofit/>
          </a:bodyPr>
          <a:lstStyle>
            <a:lvl1pPr>
              <a:defRPr lang="zh-TW" altLang="en-US" smtClean="0"/>
            </a:lvl1pPr>
            <a:lvl2pPr>
              <a:defRPr lang="zh-TW" altLang="en-US" smtClean="0"/>
            </a:lvl2pPr>
            <a:lvl3pPr>
              <a:defRPr lang="zh-TW" altLang="en-US" smtClean="0"/>
            </a:lvl3pPr>
            <a:lvl4pPr>
              <a:defRPr lang="zh-TW" altLang="en-US" smtClean="0"/>
            </a:lvl4pPr>
            <a:lvl5pPr>
              <a:defRPr lang="zh-TW" altLang="en-US" dirty="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25581" y="1600657"/>
            <a:ext cx="4060775" cy="4525119"/>
          </a:xfrm>
        </p:spPr>
        <p:txBody>
          <a:bodyPr rtlCol="0">
            <a:normAutofit/>
          </a:bodyPr>
          <a:lstStyle>
            <a:lvl1pPr>
              <a:defRPr lang="zh-TW" altLang="en-US" smtClean="0"/>
            </a:lvl1pPr>
            <a:lvl2pPr>
              <a:defRPr lang="zh-TW" altLang="en-US" smtClean="0"/>
            </a:lvl2pPr>
            <a:lvl3pPr>
              <a:defRPr lang="zh-TW" altLang="en-US" smtClean="0"/>
            </a:lvl3pPr>
            <a:lvl4pPr>
              <a:defRPr lang="zh-TW" altLang="en-US" smtClean="0"/>
            </a:lvl4pPr>
            <a:lvl5pPr>
              <a:defRPr lang="zh-TW" altLang="en-US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A8708CD1-BB4C-4E91-BC21-6CA2A4E36060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7901378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</p:spPr>
        <p:txBody>
          <a:bodyPr anchor="b">
            <a:normAutofit/>
          </a:bodyPr>
          <a:lstStyle>
            <a:lvl1pPr marL="0" indent="0">
              <a:buNone/>
              <a:defRPr sz="2500" b="1"/>
            </a:lvl1pPr>
            <a:lvl2pPr marL="321407" indent="0">
              <a:buNone/>
              <a:defRPr sz="1400" b="1"/>
            </a:lvl2pPr>
            <a:lvl3pPr marL="642816" indent="0">
              <a:buNone/>
              <a:defRPr sz="1300" b="1"/>
            </a:lvl3pPr>
            <a:lvl4pPr marL="964224" indent="0">
              <a:buNone/>
              <a:defRPr sz="1100" b="1"/>
            </a:lvl4pPr>
            <a:lvl5pPr marL="1285631" indent="0">
              <a:buNone/>
              <a:defRPr sz="1100" b="1"/>
            </a:lvl5pPr>
            <a:lvl6pPr marL="1607041" indent="0">
              <a:buNone/>
              <a:defRPr sz="1100" b="1"/>
            </a:lvl6pPr>
            <a:lvl7pPr marL="1928447" indent="0">
              <a:buNone/>
              <a:defRPr sz="1100" b="1"/>
            </a:lvl7pPr>
            <a:lvl8pPr marL="2249856" indent="0">
              <a:buNone/>
              <a:defRPr sz="1100" b="1"/>
            </a:lvl8pPr>
            <a:lvl9pPr marL="2571264" indent="0">
              <a:buNone/>
              <a:defRPr sz="11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647" y="2174382"/>
            <a:ext cx="4039568" cy="3951387"/>
          </a:xfrm>
        </p:spPr>
        <p:txBody>
          <a:bodyPr rtlCol="0">
            <a:normAutofit/>
          </a:bodyPr>
          <a:lstStyle>
            <a:lvl1pPr>
              <a:defRPr lang="zh-TW" altLang="en-US" dirty="0" smtClean="0"/>
            </a:lvl1pPr>
            <a:lvl2pPr>
              <a:defRPr lang="zh-TW" altLang="en-US" dirty="0" smtClean="0"/>
            </a:lvl2pPr>
            <a:lvl3pPr>
              <a:defRPr lang="zh-TW" altLang="en-US" dirty="0" smtClean="0"/>
            </a:lvl3pPr>
            <a:lvl4pPr>
              <a:defRPr lang="zh-TW" altLang="en-US" dirty="0" smtClean="0"/>
            </a:lvl4pPr>
            <a:lvl5pPr>
              <a:defRPr lang="zh-TW" altLang="en-US" dirty="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4557" y="1534791"/>
            <a:ext cx="4041799" cy="639589"/>
          </a:xfrm>
        </p:spPr>
        <p:txBody>
          <a:bodyPr anchor="b">
            <a:normAutofit/>
          </a:bodyPr>
          <a:lstStyle>
            <a:lvl1pPr marL="0" indent="0">
              <a:buNone/>
              <a:defRPr sz="2500" b="1"/>
            </a:lvl1pPr>
            <a:lvl2pPr marL="321407" indent="0">
              <a:buNone/>
              <a:defRPr sz="1400" b="1"/>
            </a:lvl2pPr>
            <a:lvl3pPr marL="642816" indent="0">
              <a:buNone/>
              <a:defRPr sz="1300" b="1"/>
            </a:lvl3pPr>
            <a:lvl4pPr marL="964224" indent="0">
              <a:buNone/>
              <a:defRPr sz="1100" b="1"/>
            </a:lvl4pPr>
            <a:lvl5pPr marL="1285631" indent="0">
              <a:buNone/>
              <a:defRPr sz="1100" b="1"/>
            </a:lvl5pPr>
            <a:lvl6pPr marL="1607041" indent="0">
              <a:buNone/>
              <a:defRPr sz="1100" b="1"/>
            </a:lvl6pPr>
            <a:lvl7pPr marL="1928447" indent="0">
              <a:buNone/>
              <a:defRPr sz="1100" b="1"/>
            </a:lvl7pPr>
            <a:lvl8pPr marL="2249856" indent="0">
              <a:buNone/>
              <a:defRPr sz="1100" b="1"/>
            </a:lvl8pPr>
            <a:lvl9pPr marL="2571264" indent="0">
              <a:buNone/>
              <a:defRPr sz="11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4557" y="2174382"/>
            <a:ext cx="4041799" cy="3951387"/>
          </a:xfrm>
        </p:spPr>
        <p:txBody>
          <a:bodyPr rtlCol="0">
            <a:normAutofit/>
          </a:bodyPr>
          <a:lstStyle>
            <a:lvl1pPr>
              <a:defRPr lang="zh-TW" altLang="en-US" dirty="0" smtClean="0"/>
            </a:lvl1pPr>
            <a:lvl2pPr>
              <a:defRPr lang="zh-TW" altLang="en-US" dirty="0" smtClean="0"/>
            </a:lvl2pPr>
            <a:lvl3pPr>
              <a:defRPr lang="zh-TW" altLang="en-US" dirty="0" smtClean="0"/>
            </a:lvl3pPr>
            <a:lvl4pPr>
              <a:defRPr lang="zh-TW" altLang="en-US" dirty="0" smtClean="0"/>
            </a:lvl4pPr>
            <a:lvl5pPr>
              <a:defRPr lang="zh-TW" altLang="en-US" dirty="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7" name="投影片編號版面配置區 8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82ED157C-6631-451C-B3E6-8CCC39CB8BD1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0190838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1"/>
          <p:cNvSpPr>
            <a:spLocks noChangeArrowheads="1"/>
          </p:cNvSpPr>
          <p:nvPr userDrawn="1"/>
        </p:nvSpPr>
        <p:spPr bwMode="auto">
          <a:xfrm>
            <a:off x="-50800" y="6492875"/>
            <a:ext cx="9245600" cy="90488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pic>
        <p:nvPicPr>
          <p:cNvPr id="3" name="logo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75" y="5448300"/>
            <a:ext cx="13970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2882D552-B890-4C95-A251-27A899E89807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997875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空白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1"/>
          <p:cNvSpPr>
            <a:spLocks noChangeArrowheads="1"/>
          </p:cNvSpPr>
          <p:nvPr userDrawn="1"/>
        </p:nvSpPr>
        <p:spPr bwMode="auto">
          <a:xfrm>
            <a:off x="-50800" y="6492875"/>
            <a:ext cx="9245600" cy="90488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sp>
        <p:nvSpPr>
          <p:cNvPr id="3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45B73EDB-012A-4B24-8B90-CF2341CC392D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1636678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標題、項目符號與照片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35"/>
          <p:cNvSpPr>
            <a:spLocks noChangeArrowheads="1"/>
          </p:cNvSpPr>
          <p:nvPr/>
        </p:nvSpPr>
        <p:spPr bwMode="auto">
          <a:xfrm>
            <a:off x="471488" y="1384300"/>
            <a:ext cx="3567112" cy="0"/>
          </a:xfrm>
          <a:prstGeom prst="rect">
            <a:avLst/>
          </a:prstGeom>
          <a:noFill/>
          <a:ln w="25400">
            <a:solidFill>
              <a:srgbClr val="006600"/>
            </a:solidFill>
            <a:miter lim="4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66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36" name="Shape 36"/>
          <p:cNvSpPr>
            <a:spLocks noGrp="1"/>
          </p:cNvSpPr>
          <p:nvPr>
            <p:ph type="body" idx="1"/>
          </p:nvPr>
        </p:nvSpPr>
        <p:spPr>
          <a:xfrm>
            <a:off x="493826" y="1562695"/>
            <a:ext cx="3571875" cy="4688086"/>
          </a:xfrm>
          <a:prstGeom prst="rect">
            <a:avLst/>
          </a:prstGeom>
        </p:spPr>
        <p:txBody>
          <a:bodyPr>
            <a:normAutofit/>
          </a:bodyPr>
          <a:lstStyle>
            <a:lvl1pPr marL="232128" indent="-232128" defTabSz="410688">
              <a:spcBef>
                <a:spcPts val="2109"/>
              </a:spcBef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 sz="1800" b="0" baseline="0">
                <a:solidFill>
                  <a:srgbClr val="747474"/>
                </a:solidFill>
                <a:latin typeface="+mn-lt"/>
                <a:ea typeface="+mn-ea"/>
                <a:cs typeface="Palatino"/>
                <a:sym typeface="Palatino"/>
              </a:defRPr>
            </a:lvl1pPr>
            <a:lvl2pPr marL="464256" indent="-232128" defTabSz="410688">
              <a:spcBef>
                <a:spcPts val="2109"/>
              </a:spcBef>
              <a:buClrTx/>
              <a:buSzPct val="75000"/>
              <a:buFontTx/>
              <a:buChar char="•"/>
              <a:defRPr sz="1800" b="0" baseline="0">
                <a:solidFill>
                  <a:srgbClr val="747474"/>
                </a:solidFill>
                <a:latin typeface="+mn-lt"/>
                <a:ea typeface="+mn-ea"/>
                <a:cs typeface="Palatino"/>
                <a:sym typeface="Palatino"/>
              </a:defRPr>
            </a:lvl2pPr>
            <a:lvl3pPr marL="696385" indent="-232128" defTabSz="410688">
              <a:spcBef>
                <a:spcPts val="2109"/>
              </a:spcBef>
              <a:buClrTx/>
              <a:buSzPct val="75000"/>
              <a:buFontTx/>
              <a:buChar char="•"/>
              <a:defRPr sz="1800" b="0" baseline="0">
                <a:solidFill>
                  <a:srgbClr val="747474"/>
                </a:solidFill>
                <a:latin typeface="+mn-lt"/>
                <a:ea typeface="+mn-ea"/>
                <a:cs typeface="Palatino"/>
                <a:sym typeface="Palatino"/>
              </a:defRPr>
            </a:lvl3pPr>
            <a:lvl4pPr marL="928512" indent="-232128" defTabSz="410688">
              <a:spcBef>
                <a:spcPts val="2109"/>
              </a:spcBef>
              <a:buClrTx/>
              <a:buSzPct val="75000"/>
              <a:buFontTx/>
              <a:buChar char="•"/>
              <a:defRPr sz="1800" b="0" baseline="0">
                <a:solidFill>
                  <a:srgbClr val="747474"/>
                </a:solidFill>
                <a:latin typeface="+mn-lt"/>
                <a:ea typeface="+mn-ea"/>
                <a:cs typeface="Palatino"/>
                <a:sym typeface="Palatino"/>
              </a:defRPr>
            </a:lvl4pPr>
            <a:lvl5pPr marL="1160640" indent="-232128" defTabSz="410688">
              <a:spcBef>
                <a:spcPts val="2109"/>
              </a:spcBef>
              <a:buClrTx/>
              <a:buSzPct val="75000"/>
              <a:buFontTx/>
              <a:buChar char="•"/>
              <a:defRPr sz="1800" b="0" baseline="0">
                <a:solidFill>
                  <a:srgbClr val="747474"/>
                </a:solidFill>
                <a:latin typeface="+mn-lt"/>
                <a:ea typeface="+mn-ea"/>
                <a:cs typeface="Palatino"/>
                <a:sym typeface="Palatino"/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4" name="圖片版面配置區 3"/>
          <p:cNvSpPr>
            <a:spLocks noGrp="1"/>
          </p:cNvSpPr>
          <p:nvPr>
            <p:ph type="pic" sz="quarter" idx="10"/>
          </p:nvPr>
        </p:nvSpPr>
        <p:spPr>
          <a:xfrm>
            <a:off x="4268227" y="4"/>
            <a:ext cx="4490691" cy="6857999"/>
          </a:xfrm>
        </p:spPr>
        <p:txBody>
          <a:bodyPr rtlCol="0">
            <a:normAutofit/>
          </a:bodyPr>
          <a:lstStyle/>
          <a:p>
            <a:pPr lvl="0"/>
            <a:r>
              <a:rPr lang="zh-TW" altLang="en-US" noProof="0" smtClean="0">
                <a:sym typeface="Calibri"/>
              </a:rPr>
              <a:t>按一下圖示以新增圖片</a:t>
            </a:r>
            <a:endParaRPr lang="zh-TW" altLang="en-US" noProof="0">
              <a:sym typeface="Calibri"/>
            </a:endParaRPr>
          </a:p>
        </p:txBody>
      </p:sp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457653" y="274603"/>
            <a:ext cx="3580503" cy="926665"/>
          </a:xfrm>
        </p:spPr>
        <p:txBody>
          <a:bodyPr/>
          <a:lstStyle>
            <a:lvl1pPr>
              <a:defRPr b="0">
                <a:effectLst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718092019"/>
      </p:ext>
    </p:extLst>
  </p:cSld>
  <p:clrMapOvr>
    <a:masterClrMapping/>
  </p:clrMapOvr>
  <p:transition spd="slow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1" tIns="45711" rIns="91421" bIns="45711" numCol="1" anchor="t" anchorCtr="0" compatLnSpc="1">
            <a:prstTxWarp prst="textNoShape">
              <a:avLst/>
            </a:prstTxWarp>
          </a:bodyPr>
          <a:lstStyle>
            <a:lvl1pPr algn="ctr" defTabSz="409575">
              <a:defRPr kumimoji="0" sz="2500">
                <a:solidFill>
                  <a:srgbClr val="000000"/>
                </a:solidFill>
                <a:latin typeface="Georgia" pitchFamily="18" charset="0"/>
                <a:ea typeface="SimHei" pitchFamily="49" charset="-122"/>
                <a:sym typeface="Helvetica Neue Ligh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1" tIns="45711" rIns="91421" bIns="45711" numCol="1" anchor="t" anchorCtr="0" compatLnSpc="1">
            <a:prstTxWarp prst="textNoShape">
              <a:avLst/>
            </a:prstTxWarp>
          </a:bodyPr>
          <a:lstStyle>
            <a:lvl1pPr algn="ctr" defTabSz="409575">
              <a:defRPr kumimoji="0" sz="2500">
                <a:solidFill>
                  <a:srgbClr val="000000"/>
                </a:solidFill>
                <a:latin typeface="Georgia" pitchFamily="18" charset="0"/>
                <a:ea typeface="SimHei" pitchFamily="49" charset="-122"/>
                <a:sym typeface="Helvetica Neue Ligh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EB9B9E9D-21A0-42B0-8528-E92588D1893F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3687992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1" tIns="45711" rIns="91421" bIns="45711" numCol="1" anchor="t" anchorCtr="0" compatLnSpc="1">
            <a:prstTxWarp prst="textNoShape">
              <a:avLst/>
            </a:prstTxWarp>
          </a:bodyPr>
          <a:lstStyle>
            <a:lvl1pPr algn="ctr" defTabSz="409575">
              <a:defRPr kumimoji="0" sz="2500">
                <a:solidFill>
                  <a:srgbClr val="000000"/>
                </a:solidFill>
                <a:latin typeface="Georgia" pitchFamily="18" charset="0"/>
                <a:ea typeface="SimHei" pitchFamily="49" charset="-122"/>
                <a:sym typeface="Helvetica Neue Ligh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1" tIns="45711" rIns="91421" bIns="45711" numCol="1" anchor="t" anchorCtr="0" compatLnSpc="1">
            <a:prstTxWarp prst="textNoShape">
              <a:avLst/>
            </a:prstTxWarp>
          </a:bodyPr>
          <a:lstStyle>
            <a:lvl1pPr algn="ctr" defTabSz="409575">
              <a:defRPr kumimoji="0" sz="2500">
                <a:solidFill>
                  <a:srgbClr val="000000"/>
                </a:solidFill>
                <a:latin typeface="Georgia" pitchFamily="18" charset="0"/>
                <a:ea typeface="SimHei" pitchFamily="49" charset="-122"/>
                <a:sym typeface="Helvetica Neue Ligh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761EC2C4-63A1-4264-A7AE-CB41DA88EF98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99858293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 preserve="1">
  <p:cSld name="CDC-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6"/>
          <p:cNvSpPr>
            <a:spLocks noChangeArrowheads="1"/>
          </p:cNvSpPr>
          <p:nvPr/>
        </p:nvSpPr>
        <p:spPr bwMode="auto">
          <a:xfrm>
            <a:off x="-12700" y="3767138"/>
            <a:ext cx="9169400" cy="180975"/>
          </a:xfrm>
          <a:prstGeom prst="rect">
            <a:avLst/>
          </a:prstGeom>
          <a:solidFill>
            <a:srgbClr val="31A80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00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5" name="Shape 7"/>
          <p:cNvSpPr>
            <a:spLocks noChangeArrowheads="1"/>
          </p:cNvSpPr>
          <p:nvPr/>
        </p:nvSpPr>
        <p:spPr bwMode="auto">
          <a:xfrm>
            <a:off x="3175" y="3773488"/>
            <a:ext cx="9245600" cy="168275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pic>
        <p:nvPicPr>
          <p:cNvPr id="6" name="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3863" y="1690688"/>
            <a:ext cx="3476625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8" name="Shape 8"/>
          <p:cNvSpPr>
            <a:spLocks noGrp="1"/>
          </p:cNvSpPr>
          <p:nvPr>
            <p:ph type="title"/>
          </p:nvPr>
        </p:nvSpPr>
        <p:spPr>
          <a:xfrm>
            <a:off x="296953" y="2209977"/>
            <a:ext cx="5339521" cy="1341723"/>
          </a:xfrm>
          <a:prstGeom prst="rect">
            <a:avLst/>
          </a:prstGeom>
        </p:spPr>
        <p:txBody>
          <a:bodyPr/>
          <a:lstStyle>
            <a:lvl1pPr>
              <a:defRPr sz="5100" b="1" baseline="0">
                <a:solidFill>
                  <a:srgbClr val="000000"/>
                </a:solidFill>
                <a:latin typeface="Georgia" panose="02040502050405020303" pitchFamily="18" charset="0"/>
                <a:ea typeface="SimSun" panose="02010600030101010101" pitchFamily="2" charset="-122"/>
                <a:cs typeface="SimSun" panose="02010600030101010101" pitchFamily="2" charset="-122"/>
                <a:sym typeface="Bodoni SvtyTwo OS ITC TT-Bold"/>
              </a:defRPr>
            </a:lvl1pPr>
          </a:lstStyle>
          <a:p>
            <a:pPr lvl="0"/>
            <a:r>
              <a:rPr lang="zh-TW" altLang="en-US" smtClean="0"/>
              <a:t>按一下以編輯母片標題樣式</a:t>
            </a:r>
            <a:endParaRPr dirty="0"/>
          </a:p>
        </p:txBody>
      </p:sp>
      <p:sp>
        <p:nvSpPr>
          <p:cNvPr id="9" name="Shape 9"/>
          <p:cNvSpPr>
            <a:spLocks noGrp="1"/>
          </p:cNvSpPr>
          <p:nvPr>
            <p:ph type="body" idx="1"/>
          </p:nvPr>
        </p:nvSpPr>
        <p:spPr>
          <a:xfrm>
            <a:off x="393578" y="4163856"/>
            <a:ext cx="6400801" cy="2123527"/>
          </a:xfrm>
          <a:prstGeom prst="rect">
            <a:avLst/>
          </a:prstGeom>
        </p:spPr>
        <p:txBody>
          <a:bodyPr/>
          <a:lstStyle>
            <a:lvl1pPr marL="0" indent="0" defTabSz="410709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1pPr>
            <a:lvl2pPr marL="0" indent="321424" defTabSz="410709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2pPr>
            <a:lvl3pPr marL="0" indent="642849" defTabSz="410709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3pPr>
            <a:lvl4pPr marL="0" indent="964274" defTabSz="410709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4pPr>
            <a:lvl5pPr marL="0" indent="1285697" defTabSz="410709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31711621"/>
      </p:ext>
    </p:extLst>
  </p:cSld>
  <p:clrMapOvr>
    <a:masterClrMapping/>
  </p:clrMapOvr>
  <p:transition spd="slow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 preserve="1">
  <p:cSld name="CDC-Sub-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13"/>
          <p:cNvSpPr>
            <a:spLocks noChangeArrowheads="1"/>
          </p:cNvSpPr>
          <p:nvPr/>
        </p:nvSpPr>
        <p:spPr bwMode="auto">
          <a:xfrm>
            <a:off x="-12700" y="3767138"/>
            <a:ext cx="9169400" cy="180975"/>
          </a:xfrm>
          <a:prstGeom prst="rect">
            <a:avLst/>
          </a:prstGeom>
          <a:solidFill>
            <a:srgbClr val="31A80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00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5" name="Shape 14"/>
          <p:cNvSpPr>
            <a:spLocks noChangeArrowheads="1"/>
          </p:cNvSpPr>
          <p:nvPr/>
        </p:nvSpPr>
        <p:spPr bwMode="auto">
          <a:xfrm>
            <a:off x="3175" y="3773488"/>
            <a:ext cx="9245600" cy="168275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sp>
        <p:nvSpPr>
          <p:cNvPr id="15" name="Shape 15"/>
          <p:cNvSpPr>
            <a:spLocks noGrp="1"/>
          </p:cNvSpPr>
          <p:nvPr>
            <p:ph type="title"/>
          </p:nvPr>
        </p:nvSpPr>
        <p:spPr>
          <a:xfrm>
            <a:off x="296953" y="2363164"/>
            <a:ext cx="5339521" cy="1341723"/>
          </a:xfrm>
          <a:prstGeom prst="rect">
            <a:avLst/>
          </a:prstGeom>
        </p:spPr>
        <p:txBody>
          <a:bodyPr/>
          <a:lstStyle>
            <a:lvl1pPr>
              <a:defRPr sz="3400" b="0" baseline="0">
                <a:latin typeface="Georgia" panose="02040502050405020303" pitchFamily="18" charset="0"/>
                <a:ea typeface="SimSun" panose="02010600030101010101" pitchFamily="2" charset="-122"/>
                <a:cs typeface="SimSun" panose="02010600030101010101" pitchFamily="2" charset="-122"/>
                <a:sym typeface="Bodoni SvtyTwo OS ITC TT-Bold"/>
              </a:defRPr>
            </a:lvl1pPr>
          </a:lstStyle>
          <a:p>
            <a:pPr lvl="0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16" name="Shape 16"/>
          <p:cNvSpPr>
            <a:spLocks noGrp="1"/>
          </p:cNvSpPr>
          <p:nvPr>
            <p:ph type="body" idx="1"/>
          </p:nvPr>
        </p:nvSpPr>
        <p:spPr>
          <a:xfrm>
            <a:off x="393578" y="4163856"/>
            <a:ext cx="6400801" cy="2123527"/>
          </a:xfrm>
          <a:prstGeom prst="rect">
            <a:avLst/>
          </a:prstGeom>
        </p:spPr>
        <p:txBody>
          <a:bodyPr/>
          <a:lstStyle>
            <a:lvl1pPr marL="0" indent="0" defTabSz="410709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1pPr>
            <a:lvl2pPr marL="0" indent="321424" defTabSz="410709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2pPr>
            <a:lvl3pPr marL="0" indent="642849" defTabSz="410709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3pPr>
            <a:lvl4pPr marL="0" indent="964274" defTabSz="410709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4pPr>
            <a:lvl5pPr marL="0" indent="1285697" defTabSz="410709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53784967"/>
      </p:ext>
    </p:extLst>
  </p:cSld>
  <p:clrMapOvr>
    <a:masterClrMapping/>
  </p:clrMapOvr>
  <p:transition spd="slow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33"/>
          <p:cNvSpPr>
            <a:spLocks noChangeArrowheads="1"/>
          </p:cNvSpPr>
          <p:nvPr userDrawn="1"/>
        </p:nvSpPr>
        <p:spPr bwMode="auto">
          <a:xfrm>
            <a:off x="-50800" y="6492875"/>
            <a:ext cx="9245600" cy="90488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pic>
        <p:nvPicPr>
          <p:cNvPr id="6" name="logo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75" y="5448300"/>
            <a:ext cx="13970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7" name="Shape 20"/>
          <p:cNvSpPr>
            <a:spLocks noChangeArrowheads="1"/>
          </p:cNvSpPr>
          <p:nvPr userDrawn="1"/>
        </p:nvSpPr>
        <p:spPr bwMode="auto">
          <a:xfrm>
            <a:off x="471488" y="1328738"/>
            <a:ext cx="8251825" cy="9525"/>
          </a:xfrm>
          <a:prstGeom prst="rect">
            <a:avLst/>
          </a:prstGeom>
          <a:solidFill>
            <a:srgbClr val="315A0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00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sz="quarter" idx="11"/>
          </p:nvPr>
        </p:nvSpPr>
        <p:spPr>
          <a:xfrm>
            <a:off x="471042" y="1555668"/>
            <a:ext cx="8252148" cy="4759523"/>
          </a:xfrm>
        </p:spPr>
        <p:txBody>
          <a:bodyPr/>
          <a:lstStyle>
            <a:lvl1pPr marL="241068" indent="-241068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1pPr>
            <a:lvl2pPr marL="522314" indent="-200890">
              <a:buClr>
                <a:srgbClr val="008F00"/>
              </a:buClr>
              <a:buSzPct val="75000"/>
              <a:buFont typeface="Georgia" panose="02040502050405020303" pitchFamily="18" charset="0"/>
              <a:buChar char="•"/>
              <a:defRPr/>
            </a:lvl2pPr>
            <a:lvl3pPr marL="803561" indent="-160712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3pPr>
            <a:lvl4pPr marL="1199761" indent="-235488">
              <a:buClr>
                <a:srgbClr val="008F00"/>
              </a:buClr>
              <a:buSzPct val="75000"/>
              <a:buFont typeface="Arial" panose="020B0604020202020204" pitchFamily="34" charset="0"/>
              <a:buChar char="•"/>
              <a:defRPr/>
            </a:lvl4pPr>
            <a:lvl5pPr marL="1446410" indent="-160712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8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E5EF6969-4926-4997-A629-CDCBAA213BCD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38825178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文字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33"/>
          <p:cNvSpPr>
            <a:spLocks noChangeArrowheads="1"/>
          </p:cNvSpPr>
          <p:nvPr userDrawn="1"/>
        </p:nvSpPr>
        <p:spPr bwMode="auto">
          <a:xfrm>
            <a:off x="-50800" y="6492875"/>
            <a:ext cx="9245600" cy="90488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sp>
        <p:nvSpPr>
          <p:cNvPr id="6" name="Shape 20"/>
          <p:cNvSpPr>
            <a:spLocks noChangeArrowheads="1"/>
          </p:cNvSpPr>
          <p:nvPr userDrawn="1"/>
        </p:nvSpPr>
        <p:spPr bwMode="auto">
          <a:xfrm>
            <a:off x="471488" y="1328738"/>
            <a:ext cx="8251825" cy="9525"/>
          </a:xfrm>
          <a:prstGeom prst="rect">
            <a:avLst/>
          </a:prstGeom>
          <a:solidFill>
            <a:srgbClr val="315A0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00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sz="quarter" idx="11"/>
          </p:nvPr>
        </p:nvSpPr>
        <p:spPr>
          <a:xfrm>
            <a:off x="471042" y="1555668"/>
            <a:ext cx="8252148" cy="4759523"/>
          </a:xfrm>
        </p:spPr>
        <p:txBody>
          <a:bodyPr/>
          <a:lstStyle>
            <a:lvl1pPr marL="241068" indent="-241068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1pPr>
            <a:lvl2pPr marL="522314" indent="-200890">
              <a:buClr>
                <a:srgbClr val="008F00"/>
              </a:buClr>
              <a:buSzPct val="75000"/>
              <a:buFont typeface="Georgia" panose="02040502050405020303" pitchFamily="18" charset="0"/>
              <a:buChar char="•"/>
              <a:defRPr/>
            </a:lvl2pPr>
            <a:lvl3pPr marL="803561" indent="-160712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3pPr>
            <a:lvl4pPr marL="1199761" indent="-235488">
              <a:buClr>
                <a:srgbClr val="008F00"/>
              </a:buClr>
              <a:buSzPct val="75000"/>
              <a:buFont typeface="Arial" panose="020B0604020202020204" pitchFamily="34" charset="0"/>
              <a:buChar char="•"/>
              <a:defRPr/>
            </a:lvl4pPr>
            <a:lvl5pPr marL="1446410" indent="-160712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7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5D6378DF-CDFF-4AE5-BD94-06A09DF44ECE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52552200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653" y="1600657"/>
            <a:ext cx="4060775" cy="4525119"/>
          </a:xfrm>
        </p:spPr>
        <p:txBody>
          <a:bodyPr rtlCol="0">
            <a:normAutofit/>
          </a:bodyPr>
          <a:lstStyle>
            <a:lvl1pPr>
              <a:defRPr lang="zh-TW" altLang="en-US" smtClean="0"/>
            </a:lvl1pPr>
            <a:lvl2pPr>
              <a:defRPr lang="zh-TW" altLang="en-US" smtClean="0"/>
            </a:lvl2pPr>
            <a:lvl3pPr>
              <a:defRPr lang="zh-TW" altLang="en-US" smtClean="0"/>
            </a:lvl3pPr>
            <a:lvl4pPr>
              <a:defRPr lang="zh-TW" altLang="en-US" smtClean="0"/>
            </a:lvl4pPr>
            <a:lvl5pPr>
              <a:defRPr lang="zh-TW" altLang="en-US" dirty="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25581" y="1600657"/>
            <a:ext cx="4060775" cy="4525119"/>
          </a:xfrm>
        </p:spPr>
        <p:txBody>
          <a:bodyPr rtlCol="0">
            <a:normAutofit/>
          </a:bodyPr>
          <a:lstStyle>
            <a:lvl1pPr>
              <a:defRPr lang="zh-TW" altLang="en-US" smtClean="0"/>
            </a:lvl1pPr>
            <a:lvl2pPr>
              <a:defRPr lang="zh-TW" altLang="en-US" smtClean="0"/>
            </a:lvl2pPr>
            <a:lvl3pPr>
              <a:defRPr lang="zh-TW" altLang="en-US" smtClean="0"/>
            </a:lvl3pPr>
            <a:lvl4pPr>
              <a:defRPr lang="zh-TW" altLang="en-US" smtClean="0"/>
            </a:lvl4pPr>
            <a:lvl5pPr>
              <a:defRPr lang="zh-TW" altLang="en-US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65C2452D-ED15-46C8-A0FD-638FD903ADE9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32086363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</p:spPr>
        <p:txBody>
          <a:bodyPr anchor="b">
            <a:normAutofit/>
          </a:bodyPr>
          <a:lstStyle>
            <a:lvl1pPr marL="0" indent="0">
              <a:buNone/>
              <a:defRPr sz="2500" b="1"/>
            </a:lvl1pPr>
            <a:lvl2pPr marL="321424" indent="0">
              <a:buNone/>
              <a:defRPr sz="1400" b="1"/>
            </a:lvl2pPr>
            <a:lvl3pPr marL="642849" indent="0">
              <a:buNone/>
              <a:defRPr sz="1300" b="1"/>
            </a:lvl3pPr>
            <a:lvl4pPr marL="964274" indent="0">
              <a:buNone/>
              <a:defRPr sz="1100" b="1"/>
            </a:lvl4pPr>
            <a:lvl5pPr marL="1285697" indent="0">
              <a:buNone/>
              <a:defRPr sz="1100" b="1"/>
            </a:lvl5pPr>
            <a:lvl6pPr marL="1607123" indent="0">
              <a:buNone/>
              <a:defRPr sz="1100" b="1"/>
            </a:lvl6pPr>
            <a:lvl7pPr marL="1928546" indent="0">
              <a:buNone/>
              <a:defRPr sz="1100" b="1"/>
            </a:lvl7pPr>
            <a:lvl8pPr marL="2249971" indent="0">
              <a:buNone/>
              <a:defRPr sz="1100" b="1"/>
            </a:lvl8pPr>
            <a:lvl9pPr marL="2571396" indent="0">
              <a:buNone/>
              <a:defRPr sz="11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647" y="2174382"/>
            <a:ext cx="4039568" cy="3951387"/>
          </a:xfrm>
        </p:spPr>
        <p:txBody>
          <a:bodyPr rtlCol="0">
            <a:normAutofit/>
          </a:bodyPr>
          <a:lstStyle>
            <a:lvl1pPr>
              <a:defRPr lang="zh-TW" altLang="en-US" dirty="0" smtClean="0"/>
            </a:lvl1pPr>
            <a:lvl2pPr>
              <a:defRPr lang="zh-TW" altLang="en-US" dirty="0" smtClean="0"/>
            </a:lvl2pPr>
            <a:lvl3pPr>
              <a:defRPr lang="zh-TW" altLang="en-US" dirty="0" smtClean="0"/>
            </a:lvl3pPr>
            <a:lvl4pPr>
              <a:defRPr lang="zh-TW" altLang="en-US" dirty="0" smtClean="0"/>
            </a:lvl4pPr>
            <a:lvl5pPr>
              <a:defRPr lang="zh-TW" altLang="en-US" dirty="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4557" y="1534791"/>
            <a:ext cx="4041799" cy="639589"/>
          </a:xfrm>
        </p:spPr>
        <p:txBody>
          <a:bodyPr anchor="b">
            <a:normAutofit/>
          </a:bodyPr>
          <a:lstStyle>
            <a:lvl1pPr marL="0" indent="0">
              <a:buNone/>
              <a:defRPr sz="2500" b="1"/>
            </a:lvl1pPr>
            <a:lvl2pPr marL="321424" indent="0">
              <a:buNone/>
              <a:defRPr sz="1400" b="1"/>
            </a:lvl2pPr>
            <a:lvl3pPr marL="642849" indent="0">
              <a:buNone/>
              <a:defRPr sz="1300" b="1"/>
            </a:lvl3pPr>
            <a:lvl4pPr marL="964274" indent="0">
              <a:buNone/>
              <a:defRPr sz="1100" b="1"/>
            </a:lvl4pPr>
            <a:lvl5pPr marL="1285697" indent="0">
              <a:buNone/>
              <a:defRPr sz="1100" b="1"/>
            </a:lvl5pPr>
            <a:lvl6pPr marL="1607123" indent="0">
              <a:buNone/>
              <a:defRPr sz="1100" b="1"/>
            </a:lvl6pPr>
            <a:lvl7pPr marL="1928546" indent="0">
              <a:buNone/>
              <a:defRPr sz="1100" b="1"/>
            </a:lvl7pPr>
            <a:lvl8pPr marL="2249971" indent="0">
              <a:buNone/>
              <a:defRPr sz="1100" b="1"/>
            </a:lvl8pPr>
            <a:lvl9pPr marL="2571396" indent="0">
              <a:buNone/>
              <a:defRPr sz="11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4557" y="2174382"/>
            <a:ext cx="4041799" cy="3951387"/>
          </a:xfrm>
        </p:spPr>
        <p:txBody>
          <a:bodyPr rtlCol="0">
            <a:normAutofit/>
          </a:bodyPr>
          <a:lstStyle>
            <a:lvl1pPr>
              <a:defRPr lang="zh-TW" altLang="en-US" dirty="0" smtClean="0"/>
            </a:lvl1pPr>
            <a:lvl2pPr>
              <a:defRPr lang="zh-TW" altLang="en-US" dirty="0" smtClean="0"/>
            </a:lvl2pPr>
            <a:lvl3pPr>
              <a:defRPr lang="zh-TW" altLang="en-US" dirty="0" smtClean="0"/>
            </a:lvl3pPr>
            <a:lvl4pPr>
              <a:defRPr lang="zh-TW" altLang="en-US" dirty="0" smtClean="0"/>
            </a:lvl4pPr>
            <a:lvl5pPr>
              <a:defRPr lang="zh-TW" altLang="en-US" dirty="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7" name="投影片編號版面配置區 8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35360951-0762-4838-9885-F3ADE30B7C71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30541687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1"/>
          <p:cNvSpPr>
            <a:spLocks noChangeArrowheads="1"/>
          </p:cNvSpPr>
          <p:nvPr userDrawn="1"/>
        </p:nvSpPr>
        <p:spPr bwMode="auto">
          <a:xfrm>
            <a:off x="-50800" y="6492875"/>
            <a:ext cx="9245600" cy="90488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pic>
        <p:nvPicPr>
          <p:cNvPr id="3" name="logo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75" y="5448300"/>
            <a:ext cx="13970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96259A44-515D-4032-B421-8E7415E2FDFC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7604924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空白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1"/>
          <p:cNvSpPr>
            <a:spLocks noChangeArrowheads="1"/>
          </p:cNvSpPr>
          <p:nvPr userDrawn="1"/>
        </p:nvSpPr>
        <p:spPr bwMode="auto">
          <a:xfrm>
            <a:off x="-50800" y="6492875"/>
            <a:ext cx="9245600" cy="90488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sp>
        <p:nvSpPr>
          <p:cNvPr id="3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BA6BEAF4-5CE8-4713-89B3-DDC8E12E442E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924646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標題、項目符號與照片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35"/>
          <p:cNvSpPr>
            <a:spLocks noChangeArrowheads="1"/>
          </p:cNvSpPr>
          <p:nvPr/>
        </p:nvSpPr>
        <p:spPr bwMode="auto">
          <a:xfrm>
            <a:off x="471488" y="1384300"/>
            <a:ext cx="3567112" cy="0"/>
          </a:xfrm>
          <a:prstGeom prst="rect">
            <a:avLst/>
          </a:prstGeom>
          <a:noFill/>
          <a:ln w="25400">
            <a:solidFill>
              <a:srgbClr val="006600"/>
            </a:solidFill>
            <a:miter lim="4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66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36" name="Shape 36"/>
          <p:cNvSpPr>
            <a:spLocks noGrp="1"/>
          </p:cNvSpPr>
          <p:nvPr>
            <p:ph type="body" idx="1"/>
          </p:nvPr>
        </p:nvSpPr>
        <p:spPr>
          <a:xfrm>
            <a:off x="493826" y="1562695"/>
            <a:ext cx="3571875" cy="4688086"/>
          </a:xfrm>
          <a:prstGeom prst="rect">
            <a:avLst/>
          </a:prstGeom>
        </p:spPr>
        <p:txBody>
          <a:bodyPr>
            <a:normAutofit/>
          </a:bodyPr>
          <a:lstStyle>
            <a:lvl1pPr marL="232140" indent="-232140" defTabSz="410709">
              <a:spcBef>
                <a:spcPts val="2109"/>
              </a:spcBef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 sz="1800" b="0" baseline="0">
                <a:solidFill>
                  <a:srgbClr val="747474"/>
                </a:solidFill>
                <a:latin typeface="+mn-lt"/>
                <a:ea typeface="+mn-ea"/>
                <a:cs typeface="Palatino"/>
                <a:sym typeface="Palatino"/>
              </a:defRPr>
            </a:lvl1pPr>
            <a:lvl2pPr marL="464279" indent="-232140" defTabSz="410709">
              <a:spcBef>
                <a:spcPts val="2109"/>
              </a:spcBef>
              <a:buClrTx/>
              <a:buSzPct val="75000"/>
              <a:buFontTx/>
              <a:buChar char="•"/>
              <a:defRPr sz="1800" b="0" baseline="0">
                <a:solidFill>
                  <a:srgbClr val="747474"/>
                </a:solidFill>
                <a:latin typeface="+mn-lt"/>
                <a:ea typeface="+mn-ea"/>
                <a:cs typeface="Palatino"/>
                <a:sym typeface="Palatino"/>
              </a:defRPr>
            </a:lvl2pPr>
            <a:lvl3pPr marL="696421" indent="-232140" defTabSz="410709">
              <a:spcBef>
                <a:spcPts val="2109"/>
              </a:spcBef>
              <a:buClrTx/>
              <a:buSzPct val="75000"/>
              <a:buFontTx/>
              <a:buChar char="•"/>
              <a:defRPr sz="1800" b="0" baseline="0">
                <a:solidFill>
                  <a:srgbClr val="747474"/>
                </a:solidFill>
                <a:latin typeface="+mn-lt"/>
                <a:ea typeface="+mn-ea"/>
                <a:cs typeface="Palatino"/>
                <a:sym typeface="Palatino"/>
              </a:defRPr>
            </a:lvl3pPr>
            <a:lvl4pPr marL="928560" indent="-232140" defTabSz="410709">
              <a:spcBef>
                <a:spcPts val="2109"/>
              </a:spcBef>
              <a:buClrTx/>
              <a:buSzPct val="75000"/>
              <a:buFontTx/>
              <a:buChar char="•"/>
              <a:defRPr sz="1800" b="0" baseline="0">
                <a:solidFill>
                  <a:srgbClr val="747474"/>
                </a:solidFill>
                <a:latin typeface="+mn-lt"/>
                <a:ea typeface="+mn-ea"/>
                <a:cs typeface="Palatino"/>
                <a:sym typeface="Palatino"/>
              </a:defRPr>
            </a:lvl4pPr>
            <a:lvl5pPr marL="1160699" indent="-232140" defTabSz="410709">
              <a:spcBef>
                <a:spcPts val="2109"/>
              </a:spcBef>
              <a:buClrTx/>
              <a:buSzPct val="75000"/>
              <a:buFontTx/>
              <a:buChar char="•"/>
              <a:defRPr sz="1800" b="0" baseline="0">
                <a:solidFill>
                  <a:srgbClr val="747474"/>
                </a:solidFill>
                <a:latin typeface="+mn-lt"/>
                <a:ea typeface="+mn-ea"/>
                <a:cs typeface="Palatino"/>
                <a:sym typeface="Palatino"/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4" name="圖片版面配置區 3"/>
          <p:cNvSpPr>
            <a:spLocks noGrp="1"/>
          </p:cNvSpPr>
          <p:nvPr>
            <p:ph type="pic" sz="quarter" idx="10"/>
          </p:nvPr>
        </p:nvSpPr>
        <p:spPr>
          <a:xfrm>
            <a:off x="4268226" y="4"/>
            <a:ext cx="4490691" cy="6857999"/>
          </a:xfrm>
        </p:spPr>
        <p:txBody>
          <a:bodyPr rtlCol="0">
            <a:normAutofit/>
          </a:bodyPr>
          <a:lstStyle/>
          <a:p>
            <a:pPr lvl="0"/>
            <a:r>
              <a:rPr lang="zh-TW" altLang="en-US" noProof="0" smtClean="0">
                <a:sym typeface="Calibri"/>
              </a:rPr>
              <a:t>按一下圖示以新增圖片</a:t>
            </a:r>
            <a:endParaRPr lang="zh-TW" altLang="en-US" noProof="0">
              <a:sym typeface="Calibri"/>
            </a:endParaRPr>
          </a:p>
        </p:txBody>
      </p:sp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457653" y="274603"/>
            <a:ext cx="3580503" cy="926665"/>
          </a:xfrm>
        </p:spPr>
        <p:txBody>
          <a:bodyPr/>
          <a:lstStyle>
            <a:lvl1pPr>
              <a:defRPr b="0">
                <a:effectLst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78324522"/>
      </p:ext>
    </p:extLst>
  </p:cSld>
  <p:clrMapOvr>
    <a:masterClrMapping/>
  </p:clrMapOvr>
  <p:transition spd="slow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13" rIns="91425" bIns="45713" numCol="1" anchor="t" anchorCtr="0" compatLnSpc="1">
            <a:prstTxWarp prst="textNoShape">
              <a:avLst/>
            </a:prstTxWarp>
          </a:bodyPr>
          <a:lstStyle>
            <a:lvl1pPr algn="ctr" defTabSz="409575">
              <a:defRPr kumimoji="0" sz="2500">
                <a:solidFill>
                  <a:srgbClr val="000000"/>
                </a:solidFill>
                <a:latin typeface="Georgia" pitchFamily="18" charset="0"/>
                <a:ea typeface="SimHei" pitchFamily="49" charset="-122"/>
                <a:sym typeface="Helvetica Neue Ligh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13" rIns="91425" bIns="45713" numCol="1" anchor="t" anchorCtr="0" compatLnSpc="1">
            <a:prstTxWarp prst="textNoShape">
              <a:avLst/>
            </a:prstTxWarp>
          </a:bodyPr>
          <a:lstStyle>
            <a:lvl1pPr algn="ctr" defTabSz="409575">
              <a:defRPr kumimoji="0" sz="2500">
                <a:solidFill>
                  <a:srgbClr val="000000"/>
                </a:solidFill>
                <a:latin typeface="Georgia" pitchFamily="18" charset="0"/>
                <a:ea typeface="SimHei" pitchFamily="49" charset="-122"/>
                <a:sym typeface="Helvetica Neue Ligh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65CD0932-5A9F-47E2-9DD5-58A46147E999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9371893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13" rIns="91425" bIns="45713" numCol="1" anchor="t" anchorCtr="0" compatLnSpc="1">
            <a:prstTxWarp prst="textNoShape">
              <a:avLst/>
            </a:prstTxWarp>
          </a:bodyPr>
          <a:lstStyle>
            <a:lvl1pPr algn="ctr" defTabSz="409575">
              <a:defRPr kumimoji="0" sz="2500">
                <a:solidFill>
                  <a:srgbClr val="000000"/>
                </a:solidFill>
                <a:latin typeface="Georgia" pitchFamily="18" charset="0"/>
                <a:ea typeface="SimHei" pitchFamily="49" charset="-122"/>
                <a:sym typeface="Helvetica Neue Ligh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13" rIns="91425" bIns="45713" numCol="1" anchor="t" anchorCtr="0" compatLnSpc="1">
            <a:prstTxWarp prst="textNoShape">
              <a:avLst/>
            </a:prstTxWarp>
          </a:bodyPr>
          <a:lstStyle>
            <a:lvl1pPr algn="ctr" defTabSz="409575">
              <a:defRPr kumimoji="0" sz="2500">
                <a:solidFill>
                  <a:srgbClr val="000000"/>
                </a:solidFill>
                <a:latin typeface="Georgia" pitchFamily="18" charset="0"/>
                <a:ea typeface="SimHei" pitchFamily="49" charset="-122"/>
                <a:sym typeface="Helvetica Neue Ligh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4A6FDD96-8FA3-4726-8F88-460FAEA474A7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90467508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 preserve="1">
  <p:cSld name="CDC-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6"/>
          <p:cNvSpPr>
            <a:spLocks noChangeArrowheads="1"/>
          </p:cNvSpPr>
          <p:nvPr/>
        </p:nvSpPr>
        <p:spPr bwMode="auto">
          <a:xfrm>
            <a:off x="-12700" y="3767138"/>
            <a:ext cx="9169400" cy="180975"/>
          </a:xfrm>
          <a:prstGeom prst="rect">
            <a:avLst/>
          </a:prstGeom>
          <a:solidFill>
            <a:srgbClr val="31A80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00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5" name="Shape 7"/>
          <p:cNvSpPr>
            <a:spLocks noChangeArrowheads="1"/>
          </p:cNvSpPr>
          <p:nvPr/>
        </p:nvSpPr>
        <p:spPr bwMode="auto">
          <a:xfrm>
            <a:off x="3175" y="3773488"/>
            <a:ext cx="9245600" cy="168275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pic>
        <p:nvPicPr>
          <p:cNvPr id="6" name="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3863" y="1690688"/>
            <a:ext cx="3476625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8" name="Shape 8"/>
          <p:cNvSpPr>
            <a:spLocks noGrp="1"/>
          </p:cNvSpPr>
          <p:nvPr>
            <p:ph type="title"/>
          </p:nvPr>
        </p:nvSpPr>
        <p:spPr>
          <a:xfrm>
            <a:off x="296951" y="2209977"/>
            <a:ext cx="5339521" cy="1341723"/>
          </a:xfrm>
          <a:prstGeom prst="rect">
            <a:avLst/>
          </a:prstGeom>
        </p:spPr>
        <p:txBody>
          <a:bodyPr/>
          <a:lstStyle>
            <a:lvl1pPr>
              <a:defRPr sz="5100" b="1" baseline="0">
                <a:solidFill>
                  <a:srgbClr val="000000"/>
                </a:solidFill>
                <a:latin typeface="Georgia" panose="02040502050405020303" pitchFamily="18" charset="0"/>
                <a:ea typeface="SimSun" panose="02010600030101010101" pitchFamily="2" charset="-122"/>
                <a:cs typeface="SimSun" panose="02010600030101010101" pitchFamily="2" charset="-122"/>
                <a:sym typeface="Bodoni SvtyTwo OS ITC TT-Bold"/>
              </a:defRPr>
            </a:lvl1pPr>
          </a:lstStyle>
          <a:p>
            <a:pPr lvl="0"/>
            <a:r>
              <a:rPr lang="zh-TW" altLang="en-US" smtClean="0"/>
              <a:t>按一下以編輯母片標題樣式</a:t>
            </a:r>
            <a:endParaRPr dirty="0"/>
          </a:p>
        </p:txBody>
      </p:sp>
      <p:sp>
        <p:nvSpPr>
          <p:cNvPr id="9" name="Shape 9"/>
          <p:cNvSpPr>
            <a:spLocks noGrp="1"/>
          </p:cNvSpPr>
          <p:nvPr>
            <p:ph type="body" idx="1"/>
          </p:nvPr>
        </p:nvSpPr>
        <p:spPr>
          <a:xfrm>
            <a:off x="393576" y="4163854"/>
            <a:ext cx="6400801" cy="2123527"/>
          </a:xfrm>
          <a:prstGeom prst="rect">
            <a:avLst/>
          </a:prstGeom>
        </p:spPr>
        <p:txBody>
          <a:bodyPr/>
          <a:lstStyle>
            <a:lvl1pPr marL="0" indent="0" defTabSz="410751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1pPr>
            <a:lvl2pPr marL="0" indent="321457" defTabSz="410751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2pPr>
            <a:lvl3pPr marL="0" indent="642915" defTabSz="410751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3pPr>
            <a:lvl4pPr marL="0" indent="964372" defTabSz="410751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4pPr>
            <a:lvl5pPr marL="0" indent="1285829" defTabSz="410751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99895578"/>
      </p:ext>
    </p:extLst>
  </p:cSld>
  <p:clrMapOvr>
    <a:masterClrMapping/>
  </p:clrMapOvr>
  <p:transition spd="slow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 preserve="1">
  <p:cSld name="CDC-Sub-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13"/>
          <p:cNvSpPr>
            <a:spLocks noChangeArrowheads="1"/>
          </p:cNvSpPr>
          <p:nvPr/>
        </p:nvSpPr>
        <p:spPr bwMode="auto">
          <a:xfrm>
            <a:off x="-12700" y="3767138"/>
            <a:ext cx="9169400" cy="180975"/>
          </a:xfrm>
          <a:prstGeom prst="rect">
            <a:avLst/>
          </a:prstGeom>
          <a:solidFill>
            <a:srgbClr val="31A80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00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5" name="Shape 14"/>
          <p:cNvSpPr>
            <a:spLocks noChangeArrowheads="1"/>
          </p:cNvSpPr>
          <p:nvPr/>
        </p:nvSpPr>
        <p:spPr bwMode="auto">
          <a:xfrm>
            <a:off x="3175" y="3773488"/>
            <a:ext cx="9245600" cy="168275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sp>
        <p:nvSpPr>
          <p:cNvPr id="15" name="Shape 15"/>
          <p:cNvSpPr>
            <a:spLocks noGrp="1"/>
          </p:cNvSpPr>
          <p:nvPr>
            <p:ph type="title"/>
          </p:nvPr>
        </p:nvSpPr>
        <p:spPr>
          <a:xfrm>
            <a:off x="296951" y="2363163"/>
            <a:ext cx="5339521" cy="1341723"/>
          </a:xfrm>
          <a:prstGeom prst="rect">
            <a:avLst/>
          </a:prstGeom>
        </p:spPr>
        <p:txBody>
          <a:bodyPr/>
          <a:lstStyle>
            <a:lvl1pPr>
              <a:defRPr sz="3400" b="0" baseline="0">
                <a:latin typeface="Georgia" panose="02040502050405020303" pitchFamily="18" charset="0"/>
                <a:ea typeface="SimSun" panose="02010600030101010101" pitchFamily="2" charset="-122"/>
                <a:cs typeface="SimSun" panose="02010600030101010101" pitchFamily="2" charset="-122"/>
                <a:sym typeface="Bodoni SvtyTwo OS ITC TT-Bold"/>
              </a:defRPr>
            </a:lvl1pPr>
          </a:lstStyle>
          <a:p>
            <a:pPr lvl="0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16" name="Shape 16"/>
          <p:cNvSpPr>
            <a:spLocks noGrp="1"/>
          </p:cNvSpPr>
          <p:nvPr>
            <p:ph type="body" idx="1"/>
          </p:nvPr>
        </p:nvSpPr>
        <p:spPr>
          <a:xfrm>
            <a:off x="393576" y="4163854"/>
            <a:ext cx="6400801" cy="2123527"/>
          </a:xfrm>
          <a:prstGeom prst="rect">
            <a:avLst/>
          </a:prstGeom>
        </p:spPr>
        <p:txBody>
          <a:bodyPr/>
          <a:lstStyle>
            <a:lvl1pPr marL="0" indent="0" defTabSz="410751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1pPr>
            <a:lvl2pPr marL="0" indent="321457" defTabSz="410751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2pPr>
            <a:lvl3pPr marL="0" indent="642915" defTabSz="410751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3pPr>
            <a:lvl4pPr marL="0" indent="964372" defTabSz="410751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4pPr>
            <a:lvl5pPr marL="0" indent="1285829" defTabSz="410751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135308937"/>
      </p:ext>
    </p:extLst>
  </p:cSld>
  <p:clrMapOvr>
    <a:masterClrMapping/>
  </p:clrMapOvr>
  <p:transition spd="slow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33"/>
          <p:cNvSpPr>
            <a:spLocks noChangeArrowheads="1"/>
          </p:cNvSpPr>
          <p:nvPr userDrawn="1"/>
        </p:nvSpPr>
        <p:spPr bwMode="auto">
          <a:xfrm>
            <a:off x="-50800" y="6492875"/>
            <a:ext cx="9245600" cy="90488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pic>
        <p:nvPicPr>
          <p:cNvPr id="6" name="logo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75" y="5448300"/>
            <a:ext cx="13970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7" name="Shape 20"/>
          <p:cNvSpPr>
            <a:spLocks noChangeArrowheads="1"/>
          </p:cNvSpPr>
          <p:nvPr userDrawn="1"/>
        </p:nvSpPr>
        <p:spPr bwMode="auto">
          <a:xfrm>
            <a:off x="471488" y="1328738"/>
            <a:ext cx="8251825" cy="9525"/>
          </a:xfrm>
          <a:prstGeom prst="rect">
            <a:avLst/>
          </a:prstGeom>
          <a:solidFill>
            <a:srgbClr val="315A0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00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sz="quarter" idx="11"/>
          </p:nvPr>
        </p:nvSpPr>
        <p:spPr>
          <a:xfrm>
            <a:off x="471042" y="1555667"/>
            <a:ext cx="8252148" cy="4759523"/>
          </a:xfrm>
        </p:spPr>
        <p:txBody>
          <a:bodyPr/>
          <a:lstStyle>
            <a:lvl1pPr marL="241093" indent="-241093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1pPr>
            <a:lvl2pPr marL="522368" indent="-200911">
              <a:buClr>
                <a:srgbClr val="008F00"/>
              </a:buClr>
              <a:buSzPct val="75000"/>
              <a:buFont typeface="Georgia" panose="02040502050405020303" pitchFamily="18" charset="0"/>
              <a:buChar char="•"/>
              <a:defRPr/>
            </a:lvl2pPr>
            <a:lvl3pPr marL="803643" indent="-160729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3pPr>
            <a:lvl4pPr marL="1199884" indent="-235512">
              <a:buClr>
                <a:srgbClr val="008F00"/>
              </a:buClr>
              <a:buSzPct val="75000"/>
              <a:buFont typeface="Arial" panose="020B0604020202020204" pitchFamily="34" charset="0"/>
              <a:buChar char="•"/>
              <a:defRPr/>
            </a:lvl4pPr>
            <a:lvl5pPr marL="1446558" indent="-160729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8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C117B735-DD57-4515-8A89-507C873A0E1F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9910825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文字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33"/>
          <p:cNvSpPr>
            <a:spLocks noChangeArrowheads="1"/>
          </p:cNvSpPr>
          <p:nvPr userDrawn="1"/>
        </p:nvSpPr>
        <p:spPr bwMode="auto">
          <a:xfrm>
            <a:off x="-50800" y="6492875"/>
            <a:ext cx="9245600" cy="90488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sp>
        <p:nvSpPr>
          <p:cNvPr id="6" name="Shape 20"/>
          <p:cNvSpPr>
            <a:spLocks noChangeArrowheads="1"/>
          </p:cNvSpPr>
          <p:nvPr userDrawn="1"/>
        </p:nvSpPr>
        <p:spPr bwMode="auto">
          <a:xfrm>
            <a:off x="471488" y="1328738"/>
            <a:ext cx="8251825" cy="9525"/>
          </a:xfrm>
          <a:prstGeom prst="rect">
            <a:avLst/>
          </a:prstGeom>
          <a:solidFill>
            <a:srgbClr val="315A0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00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sz="quarter" idx="11"/>
          </p:nvPr>
        </p:nvSpPr>
        <p:spPr>
          <a:xfrm>
            <a:off x="471042" y="1555667"/>
            <a:ext cx="8252148" cy="4759523"/>
          </a:xfrm>
        </p:spPr>
        <p:txBody>
          <a:bodyPr/>
          <a:lstStyle>
            <a:lvl1pPr marL="241093" indent="-241093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1pPr>
            <a:lvl2pPr marL="522368" indent="-200911">
              <a:buClr>
                <a:srgbClr val="008F00"/>
              </a:buClr>
              <a:buSzPct val="75000"/>
              <a:buFont typeface="Georgia" panose="02040502050405020303" pitchFamily="18" charset="0"/>
              <a:buChar char="•"/>
              <a:defRPr/>
            </a:lvl2pPr>
            <a:lvl3pPr marL="803643" indent="-160729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3pPr>
            <a:lvl4pPr marL="1199884" indent="-235512">
              <a:buClr>
                <a:srgbClr val="008F00"/>
              </a:buClr>
              <a:buSzPct val="75000"/>
              <a:buFont typeface="Arial" panose="020B0604020202020204" pitchFamily="34" charset="0"/>
              <a:buChar char="•"/>
              <a:defRPr/>
            </a:lvl4pPr>
            <a:lvl5pPr marL="1446558" indent="-160729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7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24E3C4E1-59C6-4561-8170-CDF1EE0DE3DA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705008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647" y="1600647"/>
            <a:ext cx="4060775" cy="4525119"/>
          </a:xfrm>
        </p:spPr>
        <p:txBody>
          <a:bodyPr rtlCol="0">
            <a:normAutofit/>
          </a:bodyPr>
          <a:lstStyle>
            <a:lvl1pPr>
              <a:defRPr lang="zh-TW" altLang="en-US" smtClean="0"/>
            </a:lvl1pPr>
            <a:lvl2pPr>
              <a:defRPr lang="zh-TW" altLang="en-US" smtClean="0"/>
            </a:lvl2pPr>
            <a:lvl3pPr>
              <a:defRPr lang="zh-TW" altLang="en-US" smtClean="0"/>
            </a:lvl3pPr>
            <a:lvl4pPr>
              <a:defRPr lang="zh-TW" altLang="en-US" smtClean="0"/>
            </a:lvl4pPr>
            <a:lvl5pPr>
              <a:defRPr lang="zh-TW" altLang="en-US" dirty="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25581" y="1600647"/>
            <a:ext cx="4060775" cy="4525119"/>
          </a:xfrm>
        </p:spPr>
        <p:txBody>
          <a:bodyPr rtlCol="0">
            <a:normAutofit/>
          </a:bodyPr>
          <a:lstStyle>
            <a:lvl1pPr>
              <a:defRPr lang="zh-TW" altLang="en-US" smtClean="0"/>
            </a:lvl1pPr>
            <a:lvl2pPr>
              <a:defRPr lang="zh-TW" altLang="en-US" smtClean="0"/>
            </a:lvl2pPr>
            <a:lvl3pPr>
              <a:defRPr lang="zh-TW" altLang="en-US" smtClean="0"/>
            </a:lvl3pPr>
            <a:lvl4pPr>
              <a:defRPr lang="zh-TW" altLang="en-US" smtClean="0"/>
            </a:lvl4pPr>
            <a:lvl5pPr>
              <a:defRPr lang="zh-TW" altLang="en-US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E003EAAE-ABB6-4A24-91CE-BD048701D645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6058599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</p:spPr>
        <p:txBody>
          <a:bodyPr anchor="b">
            <a:normAutofit/>
          </a:bodyPr>
          <a:lstStyle>
            <a:lvl1pPr marL="0" indent="0">
              <a:buNone/>
              <a:defRPr sz="2500" b="1"/>
            </a:lvl1pPr>
            <a:lvl2pPr marL="321457" indent="0">
              <a:buNone/>
              <a:defRPr sz="1400" b="1"/>
            </a:lvl2pPr>
            <a:lvl3pPr marL="642915" indent="0">
              <a:buNone/>
              <a:defRPr sz="1300" b="1"/>
            </a:lvl3pPr>
            <a:lvl4pPr marL="964372" indent="0">
              <a:buNone/>
              <a:defRPr sz="1100" b="1"/>
            </a:lvl4pPr>
            <a:lvl5pPr marL="1285829" indent="0">
              <a:buNone/>
              <a:defRPr sz="1100" b="1"/>
            </a:lvl5pPr>
            <a:lvl6pPr marL="1607287" indent="0">
              <a:buNone/>
              <a:defRPr sz="1100" b="1"/>
            </a:lvl6pPr>
            <a:lvl7pPr marL="1928744" indent="0">
              <a:buNone/>
              <a:defRPr sz="1100" b="1"/>
            </a:lvl7pPr>
            <a:lvl8pPr marL="2250201" indent="0">
              <a:buNone/>
              <a:defRPr sz="1100" b="1"/>
            </a:lvl8pPr>
            <a:lvl9pPr marL="2571659" indent="0">
              <a:buNone/>
              <a:defRPr sz="11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647" y="2174382"/>
            <a:ext cx="4039568" cy="3951387"/>
          </a:xfrm>
        </p:spPr>
        <p:txBody>
          <a:bodyPr rtlCol="0">
            <a:normAutofit/>
          </a:bodyPr>
          <a:lstStyle>
            <a:lvl1pPr>
              <a:defRPr lang="zh-TW" altLang="en-US" dirty="0" smtClean="0"/>
            </a:lvl1pPr>
            <a:lvl2pPr>
              <a:defRPr lang="zh-TW" altLang="en-US" dirty="0" smtClean="0"/>
            </a:lvl2pPr>
            <a:lvl3pPr>
              <a:defRPr lang="zh-TW" altLang="en-US" dirty="0" smtClean="0"/>
            </a:lvl3pPr>
            <a:lvl4pPr>
              <a:defRPr lang="zh-TW" altLang="en-US" dirty="0" smtClean="0"/>
            </a:lvl4pPr>
            <a:lvl5pPr>
              <a:defRPr lang="zh-TW" altLang="en-US" dirty="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4557" y="1534791"/>
            <a:ext cx="4041799" cy="639589"/>
          </a:xfrm>
        </p:spPr>
        <p:txBody>
          <a:bodyPr anchor="b">
            <a:normAutofit/>
          </a:bodyPr>
          <a:lstStyle>
            <a:lvl1pPr marL="0" indent="0">
              <a:buNone/>
              <a:defRPr sz="2500" b="1"/>
            </a:lvl1pPr>
            <a:lvl2pPr marL="321457" indent="0">
              <a:buNone/>
              <a:defRPr sz="1400" b="1"/>
            </a:lvl2pPr>
            <a:lvl3pPr marL="642915" indent="0">
              <a:buNone/>
              <a:defRPr sz="1300" b="1"/>
            </a:lvl3pPr>
            <a:lvl4pPr marL="964372" indent="0">
              <a:buNone/>
              <a:defRPr sz="1100" b="1"/>
            </a:lvl4pPr>
            <a:lvl5pPr marL="1285829" indent="0">
              <a:buNone/>
              <a:defRPr sz="1100" b="1"/>
            </a:lvl5pPr>
            <a:lvl6pPr marL="1607287" indent="0">
              <a:buNone/>
              <a:defRPr sz="1100" b="1"/>
            </a:lvl6pPr>
            <a:lvl7pPr marL="1928744" indent="0">
              <a:buNone/>
              <a:defRPr sz="1100" b="1"/>
            </a:lvl7pPr>
            <a:lvl8pPr marL="2250201" indent="0">
              <a:buNone/>
              <a:defRPr sz="1100" b="1"/>
            </a:lvl8pPr>
            <a:lvl9pPr marL="2571659" indent="0">
              <a:buNone/>
              <a:defRPr sz="11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4557" y="2174382"/>
            <a:ext cx="4041799" cy="3951387"/>
          </a:xfrm>
        </p:spPr>
        <p:txBody>
          <a:bodyPr rtlCol="0">
            <a:normAutofit/>
          </a:bodyPr>
          <a:lstStyle>
            <a:lvl1pPr>
              <a:defRPr lang="zh-TW" altLang="en-US" dirty="0" smtClean="0"/>
            </a:lvl1pPr>
            <a:lvl2pPr>
              <a:defRPr lang="zh-TW" altLang="en-US" dirty="0" smtClean="0"/>
            </a:lvl2pPr>
            <a:lvl3pPr>
              <a:defRPr lang="zh-TW" altLang="en-US" dirty="0" smtClean="0"/>
            </a:lvl3pPr>
            <a:lvl4pPr>
              <a:defRPr lang="zh-TW" altLang="en-US" dirty="0" smtClean="0"/>
            </a:lvl4pPr>
            <a:lvl5pPr>
              <a:defRPr lang="zh-TW" altLang="en-US" dirty="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7" name="投影片編號版面配置區 8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D171C7BD-FCD2-4798-84F8-74E760D81FA6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92110412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1"/>
          <p:cNvSpPr>
            <a:spLocks noChangeArrowheads="1"/>
          </p:cNvSpPr>
          <p:nvPr userDrawn="1"/>
        </p:nvSpPr>
        <p:spPr bwMode="auto">
          <a:xfrm>
            <a:off x="-50800" y="6492875"/>
            <a:ext cx="9245600" cy="90488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pic>
        <p:nvPicPr>
          <p:cNvPr id="3" name="logo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75" y="5448300"/>
            <a:ext cx="13970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233719AE-D997-42DD-BB6A-60B89584AF1C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4527287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空白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1"/>
          <p:cNvSpPr>
            <a:spLocks noChangeArrowheads="1"/>
          </p:cNvSpPr>
          <p:nvPr userDrawn="1"/>
        </p:nvSpPr>
        <p:spPr bwMode="auto">
          <a:xfrm>
            <a:off x="-50800" y="6492875"/>
            <a:ext cx="9245600" cy="90488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sp>
        <p:nvSpPr>
          <p:cNvPr id="3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BA3F312A-EA4D-4B91-B7B8-4F26C375BB7E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37584602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標題、項目符號與照片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35"/>
          <p:cNvSpPr>
            <a:spLocks noChangeArrowheads="1"/>
          </p:cNvSpPr>
          <p:nvPr/>
        </p:nvSpPr>
        <p:spPr bwMode="auto">
          <a:xfrm>
            <a:off x="471488" y="1384300"/>
            <a:ext cx="3567112" cy="0"/>
          </a:xfrm>
          <a:prstGeom prst="rect">
            <a:avLst/>
          </a:prstGeom>
          <a:noFill/>
          <a:ln w="25400">
            <a:solidFill>
              <a:srgbClr val="006600"/>
            </a:solidFill>
            <a:miter lim="4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66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36" name="Shape 36"/>
          <p:cNvSpPr>
            <a:spLocks noGrp="1"/>
          </p:cNvSpPr>
          <p:nvPr>
            <p:ph type="body" idx="1"/>
          </p:nvPr>
        </p:nvSpPr>
        <p:spPr>
          <a:xfrm>
            <a:off x="493826" y="1562695"/>
            <a:ext cx="3571875" cy="4688086"/>
          </a:xfrm>
          <a:prstGeom prst="rect">
            <a:avLst/>
          </a:prstGeom>
        </p:spPr>
        <p:txBody>
          <a:bodyPr>
            <a:normAutofit/>
          </a:bodyPr>
          <a:lstStyle>
            <a:lvl1pPr marL="232164" indent="-232164" defTabSz="410751">
              <a:spcBef>
                <a:spcPts val="2109"/>
              </a:spcBef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 sz="1800" b="0" baseline="0">
                <a:solidFill>
                  <a:srgbClr val="747474"/>
                </a:solidFill>
                <a:latin typeface="+mn-lt"/>
                <a:ea typeface="+mn-ea"/>
                <a:cs typeface="Palatino"/>
                <a:sym typeface="Palatino"/>
              </a:defRPr>
            </a:lvl1pPr>
            <a:lvl2pPr marL="464327" indent="-232164" defTabSz="410751">
              <a:spcBef>
                <a:spcPts val="2109"/>
              </a:spcBef>
              <a:buClrTx/>
              <a:buSzPct val="75000"/>
              <a:buFontTx/>
              <a:buChar char="•"/>
              <a:defRPr sz="1800" b="0" baseline="0">
                <a:solidFill>
                  <a:srgbClr val="747474"/>
                </a:solidFill>
                <a:latin typeface="+mn-lt"/>
                <a:ea typeface="+mn-ea"/>
                <a:cs typeface="Palatino"/>
                <a:sym typeface="Palatino"/>
              </a:defRPr>
            </a:lvl2pPr>
            <a:lvl3pPr marL="696491" indent="-232164" defTabSz="410751">
              <a:spcBef>
                <a:spcPts val="2109"/>
              </a:spcBef>
              <a:buClrTx/>
              <a:buSzPct val="75000"/>
              <a:buFontTx/>
              <a:buChar char="•"/>
              <a:defRPr sz="1800" b="0" baseline="0">
                <a:solidFill>
                  <a:srgbClr val="747474"/>
                </a:solidFill>
                <a:latin typeface="+mn-lt"/>
                <a:ea typeface="+mn-ea"/>
                <a:cs typeface="Palatino"/>
                <a:sym typeface="Palatino"/>
              </a:defRPr>
            </a:lvl3pPr>
            <a:lvl4pPr marL="928654" indent="-232164" defTabSz="410751">
              <a:spcBef>
                <a:spcPts val="2109"/>
              </a:spcBef>
              <a:buClrTx/>
              <a:buSzPct val="75000"/>
              <a:buFontTx/>
              <a:buChar char="•"/>
              <a:defRPr sz="1800" b="0" baseline="0">
                <a:solidFill>
                  <a:srgbClr val="747474"/>
                </a:solidFill>
                <a:latin typeface="+mn-lt"/>
                <a:ea typeface="+mn-ea"/>
                <a:cs typeface="Palatino"/>
                <a:sym typeface="Palatino"/>
              </a:defRPr>
            </a:lvl4pPr>
            <a:lvl5pPr marL="1160818" indent="-232164" defTabSz="410751">
              <a:spcBef>
                <a:spcPts val="2109"/>
              </a:spcBef>
              <a:buClrTx/>
              <a:buSzPct val="75000"/>
              <a:buFontTx/>
              <a:buChar char="•"/>
              <a:defRPr sz="1800" b="0" baseline="0">
                <a:solidFill>
                  <a:srgbClr val="747474"/>
                </a:solidFill>
                <a:latin typeface="+mn-lt"/>
                <a:ea typeface="+mn-ea"/>
                <a:cs typeface="Palatino"/>
                <a:sym typeface="Palatino"/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4" name="圖片版面配置區 3"/>
          <p:cNvSpPr>
            <a:spLocks noGrp="1"/>
          </p:cNvSpPr>
          <p:nvPr>
            <p:ph type="pic" sz="quarter" idx="10"/>
          </p:nvPr>
        </p:nvSpPr>
        <p:spPr>
          <a:xfrm>
            <a:off x="4268224" y="4"/>
            <a:ext cx="4490691" cy="6857999"/>
          </a:xfrm>
        </p:spPr>
        <p:txBody>
          <a:bodyPr rtlCol="0">
            <a:normAutofit/>
          </a:bodyPr>
          <a:lstStyle/>
          <a:p>
            <a:pPr lvl="0"/>
            <a:r>
              <a:rPr lang="zh-TW" altLang="en-US" noProof="0" smtClean="0">
                <a:sym typeface="Calibri"/>
              </a:rPr>
              <a:t>按一下圖示以新增圖片</a:t>
            </a:r>
            <a:endParaRPr lang="zh-TW" altLang="en-US" noProof="0">
              <a:sym typeface="Calibri"/>
            </a:endParaRPr>
          </a:p>
        </p:txBody>
      </p:sp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457647" y="274602"/>
            <a:ext cx="3580503" cy="926665"/>
          </a:xfrm>
        </p:spPr>
        <p:txBody>
          <a:bodyPr/>
          <a:lstStyle>
            <a:lvl1pPr>
              <a:defRPr b="0">
                <a:effectLst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384207932"/>
      </p:ext>
    </p:extLst>
  </p:cSld>
  <p:clrMapOvr>
    <a:masterClrMapping/>
  </p:clrMapOvr>
  <p:transition spd="slow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5" tIns="45718" rIns="91435" bIns="45718" numCol="1" anchor="t" anchorCtr="0" compatLnSpc="1">
            <a:prstTxWarp prst="textNoShape">
              <a:avLst/>
            </a:prstTxWarp>
          </a:bodyPr>
          <a:lstStyle>
            <a:lvl1pPr algn="ctr" defTabSz="409575">
              <a:defRPr kumimoji="0" sz="2500">
                <a:solidFill>
                  <a:srgbClr val="000000"/>
                </a:solidFill>
                <a:latin typeface="Georgia" pitchFamily="18" charset="0"/>
                <a:ea typeface="SimHei" pitchFamily="49" charset="-122"/>
                <a:sym typeface="Helvetica Neue Ligh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5" tIns="45718" rIns="91435" bIns="45718" numCol="1" anchor="t" anchorCtr="0" compatLnSpc="1">
            <a:prstTxWarp prst="textNoShape">
              <a:avLst/>
            </a:prstTxWarp>
          </a:bodyPr>
          <a:lstStyle>
            <a:lvl1pPr algn="ctr" defTabSz="409575">
              <a:defRPr kumimoji="0" sz="2500">
                <a:solidFill>
                  <a:srgbClr val="000000"/>
                </a:solidFill>
                <a:latin typeface="Georgia" pitchFamily="18" charset="0"/>
                <a:ea typeface="SimHei" pitchFamily="49" charset="-122"/>
                <a:sym typeface="Helvetica Neue Ligh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C93EF320-62F8-496F-9B38-00D7638CFABF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2585581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39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93CB19-E40B-4F1E-A46D-9F778CEA30A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403581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A33115-8F94-4FC2-9C86-05D43A28F93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614968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1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ED119D-34AF-4DD2-B582-D5A9D83FE55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0159842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DBA4E8-E0A3-45A8-80C8-F85647CBECE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0188386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32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32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071FA7-3A18-4196-A894-E93F1DA9CD1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0418405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D13B76-DEC8-4DAA-8418-234FCEDC4E3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0364201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A4D4F0-C841-4B9B-A8B9-415C62C82BE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8194367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6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8CEC9F-E340-4BD3-8E32-F63EF0DD4BD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1261936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B3B2E3-5BD6-43CE-B2C4-7BD8DC20DB9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1190650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D6C861-61CA-4D36-8794-3953AFC7BF5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1108457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2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77A9BB-4F42-48E3-B8C9-93528453B91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2973382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9C5A70-1DBC-4488-A1F6-78722DD4A25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6165450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zh-TW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3963E3-FA7B-4636-9218-7344042089F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56425543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FE689B-541B-4500-BB37-332443AD34C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8238645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43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3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035" indent="0" algn="ctr">
              <a:buNone/>
              <a:defRPr/>
            </a:lvl2pPr>
            <a:lvl3pPr marL="914069" indent="0" algn="ctr">
              <a:buNone/>
              <a:defRPr/>
            </a:lvl3pPr>
            <a:lvl4pPr marL="1371106" indent="0" algn="ctr">
              <a:buNone/>
              <a:defRPr/>
            </a:lvl4pPr>
            <a:lvl5pPr marL="1828140" indent="0" algn="ctr">
              <a:buNone/>
              <a:defRPr/>
            </a:lvl5pPr>
            <a:lvl6pPr marL="2285175" indent="0" algn="ctr">
              <a:buNone/>
              <a:defRPr/>
            </a:lvl6pPr>
            <a:lvl7pPr marL="2742209" indent="0" algn="ctr">
              <a:buNone/>
              <a:defRPr/>
            </a:lvl7pPr>
            <a:lvl8pPr marL="3199245" indent="0" algn="ctr">
              <a:buNone/>
              <a:defRPr/>
            </a:lvl8pPr>
            <a:lvl9pPr marL="365628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5282C9-4A13-42F3-B2B2-BB7DC6F684E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8890075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9B5F1B-9824-42C6-94F2-350E5A168C7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51045014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2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22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035" indent="0">
              <a:buNone/>
              <a:defRPr sz="1800"/>
            </a:lvl2pPr>
            <a:lvl3pPr marL="914069" indent="0">
              <a:buNone/>
              <a:defRPr sz="1600"/>
            </a:lvl3pPr>
            <a:lvl4pPr marL="1371106" indent="0">
              <a:buNone/>
              <a:defRPr sz="1400"/>
            </a:lvl4pPr>
            <a:lvl5pPr marL="1828140" indent="0">
              <a:buNone/>
              <a:defRPr sz="1400"/>
            </a:lvl5pPr>
            <a:lvl6pPr marL="2285175" indent="0">
              <a:buNone/>
              <a:defRPr sz="1400"/>
            </a:lvl6pPr>
            <a:lvl7pPr marL="2742209" indent="0">
              <a:buNone/>
              <a:defRPr sz="1400"/>
            </a:lvl7pPr>
            <a:lvl8pPr marL="3199245" indent="0">
              <a:buNone/>
              <a:defRPr sz="1400"/>
            </a:lvl8pPr>
            <a:lvl9pPr marL="365628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51F598-E534-4269-B746-ECC07CF81E0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2843179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086FAF-0DFC-4957-9AD3-CB3DDD4D891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51207568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35" indent="0">
              <a:buNone/>
              <a:defRPr sz="2000" b="1"/>
            </a:lvl2pPr>
            <a:lvl3pPr marL="914069" indent="0">
              <a:buNone/>
              <a:defRPr sz="1800" b="1"/>
            </a:lvl3pPr>
            <a:lvl4pPr marL="1371106" indent="0">
              <a:buNone/>
              <a:defRPr sz="1600" b="1"/>
            </a:lvl4pPr>
            <a:lvl5pPr marL="1828140" indent="0">
              <a:buNone/>
              <a:defRPr sz="1600" b="1"/>
            </a:lvl5pPr>
            <a:lvl6pPr marL="2285175" indent="0">
              <a:buNone/>
              <a:defRPr sz="1600" b="1"/>
            </a:lvl6pPr>
            <a:lvl7pPr marL="2742209" indent="0">
              <a:buNone/>
              <a:defRPr sz="1600" b="1"/>
            </a:lvl7pPr>
            <a:lvl8pPr marL="3199245" indent="0">
              <a:buNone/>
              <a:defRPr sz="1600" b="1"/>
            </a:lvl8pPr>
            <a:lvl9pPr marL="365628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33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35" indent="0">
              <a:buNone/>
              <a:defRPr sz="2000" b="1"/>
            </a:lvl2pPr>
            <a:lvl3pPr marL="914069" indent="0">
              <a:buNone/>
              <a:defRPr sz="1800" b="1"/>
            </a:lvl3pPr>
            <a:lvl4pPr marL="1371106" indent="0">
              <a:buNone/>
              <a:defRPr sz="1600" b="1"/>
            </a:lvl4pPr>
            <a:lvl5pPr marL="1828140" indent="0">
              <a:buNone/>
              <a:defRPr sz="1600" b="1"/>
            </a:lvl5pPr>
            <a:lvl6pPr marL="2285175" indent="0">
              <a:buNone/>
              <a:defRPr sz="1600" b="1"/>
            </a:lvl6pPr>
            <a:lvl7pPr marL="2742209" indent="0">
              <a:buNone/>
              <a:defRPr sz="1600" b="1"/>
            </a:lvl7pPr>
            <a:lvl8pPr marL="3199245" indent="0">
              <a:buNone/>
              <a:defRPr sz="1600" b="1"/>
            </a:lvl8pPr>
            <a:lvl9pPr marL="365628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74F3F2-4A07-4ADA-97E0-02CE61AD7A0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83557805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000711-F7A6-454E-8B28-E5342664108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52612986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84B7EA-0B59-47FA-BBD7-229E59E0ECE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16459284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2" y="27307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4" y="143511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035" indent="0">
              <a:buNone/>
              <a:defRPr sz="1200"/>
            </a:lvl2pPr>
            <a:lvl3pPr marL="914069" indent="0">
              <a:buNone/>
              <a:defRPr sz="1000"/>
            </a:lvl3pPr>
            <a:lvl4pPr marL="1371106" indent="0">
              <a:buNone/>
              <a:defRPr sz="900"/>
            </a:lvl4pPr>
            <a:lvl5pPr marL="1828140" indent="0">
              <a:buNone/>
              <a:defRPr sz="900"/>
            </a:lvl5pPr>
            <a:lvl6pPr marL="2285175" indent="0">
              <a:buNone/>
              <a:defRPr sz="900"/>
            </a:lvl6pPr>
            <a:lvl7pPr marL="2742209" indent="0">
              <a:buNone/>
              <a:defRPr sz="900"/>
            </a:lvl7pPr>
            <a:lvl8pPr marL="3199245" indent="0">
              <a:buNone/>
              <a:defRPr sz="900"/>
            </a:lvl8pPr>
            <a:lvl9pPr marL="365628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9A3B0A-76E2-4101-8322-38AF36CDF18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21769031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035" indent="0">
              <a:buNone/>
              <a:defRPr sz="2800"/>
            </a:lvl2pPr>
            <a:lvl3pPr marL="914069" indent="0">
              <a:buNone/>
              <a:defRPr sz="2400"/>
            </a:lvl3pPr>
            <a:lvl4pPr marL="1371106" indent="0">
              <a:buNone/>
              <a:defRPr sz="2000"/>
            </a:lvl4pPr>
            <a:lvl5pPr marL="1828140" indent="0">
              <a:buNone/>
              <a:defRPr sz="2000"/>
            </a:lvl5pPr>
            <a:lvl6pPr marL="2285175" indent="0">
              <a:buNone/>
              <a:defRPr sz="2000"/>
            </a:lvl6pPr>
            <a:lvl7pPr marL="2742209" indent="0">
              <a:buNone/>
              <a:defRPr sz="2000"/>
            </a:lvl7pPr>
            <a:lvl8pPr marL="3199245" indent="0">
              <a:buNone/>
              <a:defRPr sz="2000"/>
            </a:lvl8pPr>
            <a:lvl9pPr marL="365628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035" indent="0">
              <a:buNone/>
              <a:defRPr sz="1200"/>
            </a:lvl2pPr>
            <a:lvl3pPr marL="914069" indent="0">
              <a:buNone/>
              <a:defRPr sz="1000"/>
            </a:lvl3pPr>
            <a:lvl4pPr marL="1371106" indent="0">
              <a:buNone/>
              <a:defRPr sz="900"/>
            </a:lvl4pPr>
            <a:lvl5pPr marL="1828140" indent="0">
              <a:buNone/>
              <a:defRPr sz="900"/>
            </a:lvl5pPr>
            <a:lvl6pPr marL="2285175" indent="0">
              <a:buNone/>
              <a:defRPr sz="900"/>
            </a:lvl6pPr>
            <a:lvl7pPr marL="2742209" indent="0">
              <a:buNone/>
              <a:defRPr sz="900"/>
            </a:lvl7pPr>
            <a:lvl8pPr marL="3199245" indent="0">
              <a:buNone/>
              <a:defRPr sz="900"/>
            </a:lvl8pPr>
            <a:lvl9pPr marL="365628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89CE48-EB70-414D-A8E4-243B5B5B650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4084050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675B18-1147-4048-94C7-E63096FE645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4529090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2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BE6EFB-9229-4E7F-855A-8215CCE2C9D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83130123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162EDC-14A7-4D8B-AD0B-4276FDF6B29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26460540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 preserve="1">
  <p:cSld name="CDC-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6"/>
          <p:cNvSpPr>
            <a:spLocks noChangeArrowheads="1"/>
          </p:cNvSpPr>
          <p:nvPr/>
        </p:nvSpPr>
        <p:spPr bwMode="auto">
          <a:xfrm>
            <a:off x="-12700" y="3767138"/>
            <a:ext cx="9169400" cy="180975"/>
          </a:xfrm>
          <a:prstGeom prst="rect">
            <a:avLst/>
          </a:prstGeom>
          <a:solidFill>
            <a:srgbClr val="31A80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00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5" name="Shape 7"/>
          <p:cNvSpPr>
            <a:spLocks noChangeArrowheads="1"/>
          </p:cNvSpPr>
          <p:nvPr/>
        </p:nvSpPr>
        <p:spPr bwMode="auto">
          <a:xfrm>
            <a:off x="3175" y="3773488"/>
            <a:ext cx="9245600" cy="168275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pic>
        <p:nvPicPr>
          <p:cNvPr id="6" name="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3863" y="1690688"/>
            <a:ext cx="3476625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8" name="Shape 8"/>
          <p:cNvSpPr>
            <a:spLocks noGrp="1"/>
          </p:cNvSpPr>
          <p:nvPr>
            <p:ph type="title"/>
          </p:nvPr>
        </p:nvSpPr>
        <p:spPr>
          <a:xfrm>
            <a:off x="296951" y="2209977"/>
            <a:ext cx="5339521" cy="1341723"/>
          </a:xfrm>
          <a:prstGeom prst="rect">
            <a:avLst/>
          </a:prstGeom>
        </p:spPr>
        <p:txBody>
          <a:bodyPr/>
          <a:lstStyle>
            <a:lvl1pPr>
              <a:defRPr sz="5100" b="1" baseline="0">
                <a:solidFill>
                  <a:srgbClr val="000000"/>
                </a:solidFill>
                <a:latin typeface="Georgia" panose="02040502050405020303" pitchFamily="18" charset="0"/>
                <a:ea typeface="SimSun" panose="02010600030101010101" pitchFamily="2" charset="-122"/>
                <a:cs typeface="SimSun" panose="02010600030101010101" pitchFamily="2" charset="-122"/>
                <a:sym typeface="Bodoni SvtyTwo OS ITC TT-Bold"/>
              </a:defRPr>
            </a:lvl1pPr>
          </a:lstStyle>
          <a:p>
            <a:pPr lvl="0"/>
            <a:r>
              <a:rPr lang="zh-TW" altLang="en-US" smtClean="0"/>
              <a:t>按一下以編輯母片標題樣式</a:t>
            </a:r>
            <a:endParaRPr dirty="0"/>
          </a:p>
        </p:txBody>
      </p:sp>
      <p:sp>
        <p:nvSpPr>
          <p:cNvPr id="9" name="Shape 9"/>
          <p:cNvSpPr>
            <a:spLocks noGrp="1"/>
          </p:cNvSpPr>
          <p:nvPr>
            <p:ph type="body" idx="1"/>
          </p:nvPr>
        </p:nvSpPr>
        <p:spPr>
          <a:xfrm>
            <a:off x="393576" y="4163854"/>
            <a:ext cx="6400801" cy="2123527"/>
          </a:xfrm>
          <a:prstGeom prst="rect">
            <a:avLst/>
          </a:prstGeom>
        </p:spPr>
        <p:txBody>
          <a:bodyPr/>
          <a:lstStyle>
            <a:lvl1pPr marL="0" indent="0" defTabSz="410751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1pPr>
            <a:lvl2pPr marL="0" indent="321457" defTabSz="410751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2pPr>
            <a:lvl3pPr marL="0" indent="642915" defTabSz="410751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3pPr>
            <a:lvl4pPr marL="0" indent="964372" defTabSz="410751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4pPr>
            <a:lvl5pPr marL="0" indent="1285829" defTabSz="410751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90718063"/>
      </p:ext>
    </p:extLst>
  </p:cSld>
  <p:clrMapOvr>
    <a:masterClrMapping/>
  </p:clrMapOvr>
  <p:transition spd="slow"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 preserve="1">
  <p:cSld name="CDC-Sub-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13"/>
          <p:cNvSpPr>
            <a:spLocks noChangeArrowheads="1"/>
          </p:cNvSpPr>
          <p:nvPr/>
        </p:nvSpPr>
        <p:spPr bwMode="auto">
          <a:xfrm>
            <a:off x="-12700" y="3767138"/>
            <a:ext cx="9169400" cy="180975"/>
          </a:xfrm>
          <a:prstGeom prst="rect">
            <a:avLst/>
          </a:prstGeom>
          <a:solidFill>
            <a:srgbClr val="31A80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00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5" name="Shape 14"/>
          <p:cNvSpPr>
            <a:spLocks noChangeArrowheads="1"/>
          </p:cNvSpPr>
          <p:nvPr/>
        </p:nvSpPr>
        <p:spPr bwMode="auto">
          <a:xfrm>
            <a:off x="3175" y="3773488"/>
            <a:ext cx="9245600" cy="168275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sp>
        <p:nvSpPr>
          <p:cNvPr id="15" name="Shape 15"/>
          <p:cNvSpPr>
            <a:spLocks noGrp="1"/>
          </p:cNvSpPr>
          <p:nvPr>
            <p:ph type="title"/>
          </p:nvPr>
        </p:nvSpPr>
        <p:spPr>
          <a:xfrm>
            <a:off x="296951" y="2363163"/>
            <a:ext cx="5339521" cy="1341723"/>
          </a:xfrm>
          <a:prstGeom prst="rect">
            <a:avLst/>
          </a:prstGeom>
        </p:spPr>
        <p:txBody>
          <a:bodyPr/>
          <a:lstStyle>
            <a:lvl1pPr>
              <a:defRPr sz="3400" b="0" baseline="0">
                <a:latin typeface="Georgia" panose="02040502050405020303" pitchFamily="18" charset="0"/>
                <a:ea typeface="SimSun" panose="02010600030101010101" pitchFamily="2" charset="-122"/>
                <a:cs typeface="SimSun" panose="02010600030101010101" pitchFamily="2" charset="-122"/>
                <a:sym typeface="Bodoni SvtyTwo OS ITC TT-Bold"/>
              </a:defRPr>
            </a:lvl1pPr>
          </a:lstStyle>
          <a:p>
            <a:pPr lvl="0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16" name="Shape 16"/>
          <p:cNvSpPr>
            <a:spLocks noGrp="1"/>
          </p:cNvSpPr>
          <p:nvPr>
            <p:ph type="body" idx="1"/>
          </p:nvPr>
        </p:nvSpPr>
        <p:spPr>
          <a:xfrm>
            <a:off x="393576" y="4163854"/>
            <a:ext cx="6400801" cy="2123527"/>
          </a:xfrm>
          <a:prstGeom prst="rect">
            <a:avLst/>
          </a:prstGeom>
        </p:spPr>
        <p:txBody>
          <a:bodyPr/>
          <a:lstStyle>
            <a:lvl1pPr marL="0" indent="0" defTabSz="410751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1pPr>
            <a:lvl2pPr marL="0" indent="321457" defTabSz="410751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2pPr>
            <a:lvl3pPr marL="0" indent="642915" defTabSz="410751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3pPr>
            <a:lvl4pPr marL="0" indent="964372" defTabSz="410751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4pPr>
            <a:lvl5pPr marL="0" indent="1285829" defTabSz="410751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08181288"/>
      </p:ext>
    </p:extLst>
  </p:cSld>
  <p:clrMapOvr>
    <a:masterClrMapping/>
  </p:clrMapOvr>
  <p:transition spd="slow"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33"/>
          <p:cNvSpPr>
            <a:spLocks noChangeArrowheads="1"/>
          </p:cNvSpPr>
          <p:nvPr userDrawn="1"/>
        </p:nvSpPr>
        <p:spPr bwMode="auto">
          <a:xfrm>
            <a:off x="-50800" y="6492875"/>
            <a:ext cx="9245600" cy="90488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pic>
        <p:nvPicPr>
          <p:cNvPr id="6" name="logo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75" y="5448300"/>
            <a:ext cx="13970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7" name="Shape 20"/>
          <p:cNvSpPr>
            <a:spLocks noChangeArrowheads="1"/>
          </p:cNvSpPr>
          <p:nvPr userDrawn="1"/>
        </p:nvSpPr>
        <p:spPr bwMode="auto">
          <a:xfrm>
            <a:off x="471488" y="1328738"/>
            <a:ext cx="8251825" cy="9525"/>
          </a:xfrm>
          <a:prstGeom prst="rect">
            <a:avLst/>
          </a:prstGeom>
          <a:solidFill>
            <a:srgbClr val="315A0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00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sz="quarter" idx="11"/>
          </p:nvPr>
        </p:nvSpPr>
        <p:spPr>
          <a:xfrm>
            <a:off x="471042" y="1555667"/>
            <a:ext cx="8252148" cy="4759523"/>
          </a:xfrm>
        </p:spPr>
        <p:txBody>
          <a:bodyPr/>
          <a:lstStyle>
            <a:lvl1pPr marL="241093" indent="-241093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1pPr>
            <a:lvl2pPr marL="522368" indent="-200911">
              <a:buClr>
                <a:srgbClr val="008F00"/>
              </a:buClr>
              <a:buSzPct val="75000"/>
              <a:buFont typeface="Georgia" panose="02040502050405020303" pitchFamily="18" charset="0"/>
              <a:buChar char="•"/>
              <a:defRPr/>
            </a:lvl2pPr>
            <a:lvl3pPr marL="803643" indent="-160729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3pPr>
            <a:lvl4pPr marL="1199884" indent="-235512">
              <a:buClr>
                <a:srgbClr val="008F00"/>
              </a:buClr>
              <a:buSzPct val="75000"/>
              <a:buFont typeface="Arial" panose="020B0604020202020204" pitchFamily="34" charset="0"/>
              <a:buChar char="•"/>
              <a:defRPr/>
            </a:lvl4pPr>
            <a:lvl5pPr marL="1446558" indent="-160729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8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6CFFCC79-1A1A-457D-ABAD-0E67A2DF0F34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08471486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文字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33"/>
          <p:cNvSpPr>
            <a:spLocks noChangeArrowheads="1"/>
          </p:cNvSpPr>
          <p:nvPr userDrawn="1"/>
        </p:nvSpPr>
        <p:spPr bwMode="auto">
          <a:xfrm>
            <a:off x="-50800" y="6492875"/>
            <a:ext cx="9245600" cy="90488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sp>
        <p:nvSpPr>
          <p:cNvPr id="6" name="Shape 20"/>
          <p:cNvSpPr>
            <a:spLocks noChangeArrowheads="1"/>
          </p:cNvSpPr>
          <p:nvPr userDrawn="1"/>
        </p:nvSpPr>
        <p:spPr bwMode="auto">
          <a:xfrm>
            <a:off x="471488" y="1328738"/>
            <a:ext cx="8251825" cy="9525"/>
          </a:xfrm>
          <a:prstGeom prst="rect">
            <a:avLst/>
          </a:prstGeom>
          <a:solidFill>
            <a:srgbClr val="315A0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00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sz="quarter" idx="11"/>
          </p:nvPr>
        </p:nvSpPr>
        <p:spPr>
          <a:xfrm>
            <a:off x="471042" y="1555667"/>
            <a:ext cx="8252148" cy="4759523"/>
          </a:xfrm>
        </p:spPr>
        <p:txBody>
          <a:bodyPr/>
          <a:lstStyle>
            <a:lvl1pPr marL="241093" indent="-241093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1pPr>
            <a:lvl2pPr marL="522368" indent="-200911">
              <a:buClr>
                <a:srgbClr val="008F00"/>
              </a:buClr>
              <a:buSzPct val="75000"/>
              <a:buFont typeface="Georgia" panose="02040502050405020303" pitchFamily="18" charset="0"/>
              <a:buChar char="•"/>
              <a:defRPr/>
            </a:lvl2pPr>
            <a:lvl3pPr marL="803643" indent="-160729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3pPr>
            <a:lvl4pPr marL="1199884" indent="-235512">
              <a:buClr>
                <a:srgbClr val="008F00"/>
              </a:buClr>
              <a:buSzPct val="75000"/>
              <a:buFont typeface="Arial" panose="020B0604020202020204" pitchFamily="34" charset="0"/>
              <a:buChar char="•"/>
              <a:defRPr/>
            </a:lvl4pPr>
            <a:lvl5pPr marL="1446558" indent="-160729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7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1BD24A35-6F22-47CA-B816-C976C4B2BA0C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38171525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647" y="1600647"/>
            <a:ext cx="4060775" cy="4525119"/>
          </a:xfrm>
        </p:spPr>
        <p:txBody>
          <a:bodyPr rtlCol="0">
            <a:normAutofit/>
          </a:bodyPr>
          <a:lstStyle>
            <a:lvl1pPr>
              <a:defRPr lang="zh-TW" altLang="en-US" smtClean="0"/>
            </a:lvl1pPr>
            <a:lvl2pPr>
              <a:defRPr lang="zh-TW" altLang="en-US" smtClean="0"/>
            </a:lvl2pPr>
            <a:lvl3pPr>
              <a:defRPr lang="zh-TW" altLang="en-US" smtClean="0"/>
            </a:lvl3pPr>
            <a:lvl4pPr>
              <a:defRPr lang="zh-TW" altLang="en-US" smtClean="0"/>
            </a:lvl4pPr>
            <a:lvl5pPr>
              <a:defRPr lang="zh-TW" altLang="en-US" dirty="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25581" y="1600647"/>
            <a:ext cx="4060775" cy="4525119"/>
          </a:xfrm>
        </p:spPr>
        <p:txBody>
          <a:bodyPr rtlCol="0">
            <a:normAutofit/>
          </a:bodyPr>
          <a:lstStyle>
            <a:lvl1pPr>
              <a:defRPr lang="zh-TW" altLang="en-US" smtClean="0"/>
            </a:lvl1pPr>
            <a:lvl2pPr>
              <a:defRPr lang="zh-TW" altLang="en-US" smtClean="0"/>
            </a:lvl2pPr>
            <a:lvl3pPr>
              <a:defRPr lang="zh-TW" altLang="en-US" smtClean="0"/>
            </a:lvl3pPr>
            <a:lvl4pPr>
              <a:defRPr lang="zh-TW" altLang="en-US" smtClean="0"/>
            </a:lvl4pPr>
            <a:lvl5pPr>
              <a:defRPr lang="zh-TW" altLang="en-US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44CE9408-5E83-44F1-8898-5805753C6A15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30541187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</p:spPr>
        <p:txBody>
          <a:bodyPr anchor="b">
            <a:normAutofit/>
          </a:bodyPr>
          <a:lstStyle>
            <a:lvl1pPr marL="0" indent="0">
              <a:buNone/>
              <a:defRPr sz="2500" b="1"/>
            </a:lvl1pPr>
            <a:lvl2pPr marL="321457" indent="0">
              <a:buNone/>
              <a:defRPr sz="1400" b="1"/>
            </a:lvl2pPr>
            <a:lvl3pPr marL="642915" indent="0">
              <a:buNone/>
              <a:defRPr sz="1300" b="1"/>
            </a:lvl3pPr>
            <a:lvl4pPr marL="964372" indent="0">
              <a:buNone/>
              <a:defRPr sz="1100" b="1"/>
            </a:lvl4pPr>
            <a:lvl5pPr marL="1285829" indent="0">
              <a:buNone/>
              <a:defRPr sz="1100" b="1"/>
            </a:lvl5pPr>
            <a:lvl6pPr marL="1607287" indent="0">
              <a:buNone/>
              <a:defRPr sz="1100" b="1"/>
            </a:lvl6pPr>
            <a:lvl7pPr marL="1928744" indent="0">
              <a:buNone/>
              <a:defRPr sz="1100" b="1"/>
            </a:lvl7pPr>
            <a:lvl8pPr marL="2250201" indent="0">
              <a:buNone/>
              <a:defRPr sz="1100" b="1"/>
            </a:lvl8pPr>
            <a:lvl9pPr marL="2571659" indent="0">
              <a:buNone/>
              <a:defRPr sz="11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647" y="2174382"/>
            <a:ext cx="4039568" cy="3951387"/>
          </a:xfrm>
        </p:spPr>
        <p:txBody>
          <a:bodyPr rtlCol="0">
            <a:normAutofit/>
          </a:bodyPr>
          <a:lstStyle>
            <a:lvl1pPr>
              <a:defRPr lang="zh-TW" altLang="en-US" dirty="0" smtClean="0"/>
            </a:lvl1pPr>
            <a:lvl2pPr>
              <a:defRPr lang="zh-TW" altLang="en-US" dirty="0" smtClean="0"/>
            </a:lvl2pPr>
            <a:lvl3pPr>
              <a:defRPr lang="zh-TW" altLang="en-US" dirty="0" smtClean="0"/>
            </a:lvl3pPr>
            <a:lvl4pPr>
              <a:defRPr lang="zh-TW" altLang="en-US" dirty="0" smtClean="0"/>
            </a:lvl4pPr>
            <a:lvl5pPr>
              <a:defRPr lang="zh-TW" altLang="en-US" dirty="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4557" y="1534791"/>
            <a:ext cx="4041799" cy="639589"/>
          </a:xfrm>
        </p:spPr>
        <p:txBody>
          <a:bodyPr anchor="b">
            <a:normAutofit/>
          </a:bodyPr>
          <a:lstStyle>
            <a:lvl1pPr marL="0" indent="0">
              <a:buNone/>
              <a:defRPr sz="2500" b="1"/>
            </a:lvl1pPr>
            <a:lvl2pPr marL="321457" indent="0">
              <a:buNone/>
              <a:defRPr sz="1400" b="1"/>
            </a:lvl2pPr>
            <a:lvl3pPr marL="642915" indent="0">
              <a:buNone/>
              <a:defRPr sz="1300" b="1"/>
            </a:lvl3pPr>
            <a:lvl4pPr marL="964372" indent="0">
              <a:buNone/>
              <a:defRPr sz="1100" b="1"/>
            </a:lvl4pPr>
            <a:lvl5pPr marL="1285829" indent="0">
              <a:buNone/>
              <a:defRPr sz="1100" b="1"/>
            </a:lvl5pPr>
            <a:lvl6pPr marL="1607287" indent="0">
              <a:buNone/>
              <a:defRPr sz="1100" b="1"/>
            </a:lvl6pPr>
            <a:lvl7pPr marL="1928744" indent="0">
              <a:buNone/>
              <a:defRPr sz="1100" b="1"/>
            </a:lvl7pPr>
            <a:lvl8pPr marL="2250201" indent="0">
              <a:buNone/>
              <a:defRPr sz="1100" b="1"/>
            </a:lvl8pPr>
            <a:lvl9pPr marL="2571659" indent="0">
              <a:buNone/>
              <a:defRPr sz="11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4557" y="2174382"/>
            <a:ext cx="4041799" cy="3951387"/>
          </a:xfrm>
        </p:spPr>
        <p:txBody>
          <a:bodyPr rtlCol="0">
            <a:normAutofit/>
          </a:bodyPr>
          <a:lstStyle>
            <a:lvl1pPr>
              <a:defRPr lang="zh-TW" altLang="en-US" dirty="0" smtClean="0"/>
            </a:lvl1pPr>
            <a:lvl2pPr>
              <a:defRPr lang="zh-TW" altLang="en-US" dirty="0" smtClean="0"/>
            </a:lvl2pPr>
            <a:lvl3pPr>
              <a:defRPr lang="zh-TW" altLang="en-US" dirty="0" smtClean="0"/>
            </a:lvl3pPr>
            <a:lvl4pPr>
              <a:defRPr lang="zh-TW" altLang="en-US" dirty="0" smtClean="0"/>
            </a:lvl4pPr>
            <a:lvl5pPr>
              <a:defRPr lang="zh-TW" altLang="en-US" dirty="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7" name="投影片編號版面配置區 8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1CB99478-DB4E-4E59-8800-86131CE0601E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70482116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1"/>
          <p:cNvSpPr>
            <a:spLocks noChangeArrowheads="1"/>
          </p:cNvSpPr>
          <p:nvPr userDrawn="1"/>
        </p:nvSpPr>
        <p:spPr bwMode="auto">
          <a:xfrm>
            <a:off x="-50800" y="6492875"/>
            <a:ext cx="9245600" cy="90488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pic>
        <p:nvPicPr>
          <p:cNvPr id="3" name="logo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75" y="5448300"/>
            <a:ext cx="13970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AA34750B-7C77-4A8A-BBC7-9EA55395818D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14109387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空白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1"/>
          <p:cNvSpPr>
            <a:spLocks noChangeArrowheads="1"/>
          </p:cNvSpPr>
          <p:nvPr userDrawn="1"/>
        </p:nvSpPr>
        <p:spPr bwMode="auto">
          <a:xfrm>
            <a:off x="-50800" y="6492875"/>
            <a:ext cx="9245600" cy="90488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sp>
        <p:nvSpPr>
          <p:cNvPr id="3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BFDAA749-6509-4530-A2F0-A79A53F7D2F0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44502680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標題、項目符號與照片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35"/>
          <p:cNvSpPr>
            <a:spLocks noChangeArrowheads="1"/>
          </p:cNvSpPr>
          <p:nvPr/>
        </p:nvSpPr>
        <p:spPr bwMode="auto">
          <a:xfrm>
            <a:off x="471488" y="1384300"/>
            <a:ext cx="3567112" cy="0"/>
          </a:xfrm>
          <a:prstGeom prst="rect">
            <a:avLst/>
          </a:prstGeom>
          <a:noFill/>
          <a:ln w="25400">
            <a:solidFill>
              <a:srgbClr val="006600"/>
            </a:solidFill>
            <a:miter lim="4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66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36" name="Shape 36"/>
          <p:cNvSpPr>
            <a:spLocks noGrp="1"/>
          </p:cNvSpPr>
          <p:nvPr>
            <p:ph type="body" idx="1"/>
          </p:nvPr>
        </p:nvSpPr>
        <p:spPr>
          <a:xfrm>
            <a:off x="493826" y="1562695"/>
            <a:ext cx="3571875" cy="4688086"/>
          </a:xfrm>
          <a:prstGeom prst="rect">
            <a:avLst/>
          </a:prstGeom>
        </p:spPr>
        <p:txBody>
          <a:bodyPr>
            <a:normAutofit/>
          </a:bodyPr>
          <a:lstStyle>
            <a:lvl1pPr marL="232164" indent="-232164" defTabSz="410751">
              <a:spcBef>
                <a:spcPts val="2109"/>
              </a:spcBef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 sz="1800" b="0" baseline="0">
                <a:solidFill>
                  <a:srgbClr val="747474"/>
                </a:solidFill>
                <a:latin typeface="+mn-lt"/>
                <a:ea typeface="+mn-ea"/>
                <a:cs typeface="Palatino"/>
                <a:sym typeface="Palatino"/>
              </a:defRPr>
            </a:lvl1pPr>
            <a:lvl2pPr marL="464327" indent="-232164" defTabSz="410751">
              <a:spcBef>
                <a:spcPts val="2109"/>
              </a:spcBef>
              <a:buClrTx/>
              <a:buSzPct val="75000"/>
              <a:buFontTx/>
              <a:buChar char="•"/>
              <a:defRPr sz="1800" b="0" baseline="0">
                <a:solidFill>
                  <a:srgbClr val="747474"/>
                </a:solidFill>
                <a:latin typeface="+mn-lt"/>
                <a:ea typeface="+mn-ea"/>
                <a:cs typeface="Palatino"/>
                <a:sym typeface="Palatino"/>
              </a:defRPr>
            </a:lvl2pPr>
            <a:lvl3pPr marL="696491" indent="-232164" defTabSz="410751">
              <a:spcBef>
                <a:spcPts val="2109"/>
              </a:spcBef>
              <a:buClrTx/>
              <a:buSzPct val="75000"/>
              <a:buFontTx/>
              <a:buChar char="•"/>
              <a:defRPr sz="1800" b="0" baseline="0">
                <a:solidFill>
                  <a:srgbClr val="747474"/>
                </a:solidFill>
                <a:latin typeface="+mn-lt"/>
                <a:ea typeface="+mn-ea"/>
                <a:cs typeface="Palatino"/>
                <a:sym typeface="Palatino"/>
              </a:defRPr>
            </a:lvl3pPr>
            <a:lvl4pPr marL="928654" indent="-232164" defTabSz="410751">
              <a:spcBef>
                <a:spcPts val="2109"/>
              </a:spcBef>
              <a:buClrTx/>
              <a:buSzPct val="75000"/>
              <a:buFontTx/>
              <a:buChar char="•"/>
              <a:defRPr sz="1800" b="0" baseline="0">
                <a:solidFill>
                  <a:srgbClr val="747474"/>
                </a:solidFill>
                <a:latin typeface="+mn-lt"/>
                <a:ea typeface="+mn-ea"/>
                <a:cs typeface="Palatino"/>
                <a:sym typeface="Palatino"/>
              </a:defRPr>
            </a:lvl4pPr>
            <a:lvl5pPr marL="1160818" indent="-232164" defTabSz="410751">
              <a:spcBef>
                <a:spcPts val="2109"/>
              </a:spcBef>
              <a:buClrTx/>
              <a:buSzPct val="75000"/>
              <a:buFontTx/>
              <a:buChar char="•"/>
              <a:defRPr sz="1800" b="0" baseline="0">
                <a:solidFill>
                  <a:srgbClr val="747474"/>
                </a:solidFill>
                <a:latin typeface="+mn-lt"/>
                <a:ea typeface="+mn-ea"/>
                <a:cs typeface="Palatino"/>
                <a:sym typeface="Palatino"/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4" name="圖片版面配置區 3"/>
          <p:cNvSpPr>
            <a:spLocks noGrp="1"/>
          </p:cNvSpPr>
          <p:nvPr>
            <p:ph type="pic" sz="quarter" idx="10"/>
          </p:nvPr>
        </p:nvSpPr>
        <p:spPr>
          <a:xfrm>
            <a:off x="4268224" y="4"/>
            <a:ext cx="4490691" cy="6857999"/>
          </a:xfrm>
        </p:spPr>
        <p:txBody>
          <a:bodyPr rtlCol="0">
            <a:normAutofit/>
          </a:bodyPr>
          <a:lstStyle/>
          <a:p>
            <a:pPr lvl="0"/>
            <a:r>
              <a:rPr lang="zh-TW" altLang="en-US" noProof="0" smtClean="0">
                <a:sym typeface="Calibri"/>
              </a:rPr>
              <a:t>按一下圖示以新增圖片</a:t>
            </a:r>
            <a:endParaRPr lang="zh-TW" altLang="en-US" noProof="0">
              <a:sym typeface="Calibri"/>
            </a:endParaRPr>
          </a:p>
        </p:txBody>
      </p:sp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457647" y="274602"/>
            <a:ext cx="3580503" cy="926665"/>
          </a:xfrm>
        </p:spPr>
        <p:txBody>
          <a:bodyPr/>
          <a:lstStyle>
            <a:lvl1pPr>
              <a:defRPr b="0">
                <a:effectLst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25387813"/>
      </p:ext>
    </p:extLst>
  </p:cSld>
  <p:clrMapOvr>
    <a:masterClrMapping/>
  </p:clrMapOvr>
  <p:transition spd="slow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5" tIns="45718" rIns="91435" bIns="45718" numCol="1" anchor="t" anchorCtr="0" compatLnSpc="1">
            <a:prstTxWarp prst="textNoShape">
              <a:avLst/>
            </a:prstTxWarp>
          </a:bodyPr>
          <a:lstStyle>
            <a:lvl1pPr algn="ctr" defTabSz="409575">
              <a:defRPr kumimoji="0" sz="2500">
                <a:solidFill>
                  <a:srgbClr val="000000"/>
                </a:solidFill>
                <a:latin typeface="Georgia" pitchFamily="18" charset="0"/>
                <a:ea typeface="SimHei" pitchFamily="49" charset="-122"/>
                <a:sym typeface="Helvetica Neue Ligh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5" tIns="45718" rIns="91435" bIns="45718" numCol="1" anchor="t" anchorCtr="0" compatLnSpc="1">
            <a:prstTxWarp prst="textNoShape">
              <a:avLst/>
            </a:prstTxWarp>
          </a:bodyPr>
          <a:lstStyle>
            <a:lvl1pPr algn="ctr" defTabSz="409575">
              <a:defRPr kumimoji="0" sz="2500">
                <a:solidFill>
                  <a:srgbClr val="000000"/>
                </a:solidFill>
                <a:latin typeface="Georgia" pitchFamily="18" charset="0"/>
                <a:ea typeface="SimHei" pitchFamily="49" charset="-122"/>
                <a:sym typeface="Helvetica Neue Ligh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74B00E3C-DCB4-4863-8AB6-8397E52C4699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13310073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41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986AC9-0CE5-4BE5-B623-E3C12BD8247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47586542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B865F2-AC66-4D8F-BE95-4695FF58749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37400269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1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7B99BD-829A-429A-A4A7-63599292C16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88403277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0BA524-7466-443C-BA21-8D10F9AEADD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02224178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0FFF20-54CC-420A-964F-D014E6B2C8C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73935826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ACFA23-605D-48A7-96CF-6969AEA4697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04138056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2515CC-04B0-415B-89E3-E48F434F5F0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1173097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6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5D9BC7-5AD3-4310-B28D-12407BE8E57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93755937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798C4E-E19A-4E03-B4CF-B65AEE20574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25833972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6F0FE3-3196-4CF6-BEDD-AA4F458995A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86763724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2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7A2FF6-B37F-4316-A800-961844456B8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85522134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5098DF-A652-47CB-9558-85B42DD580A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58582277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40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3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6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7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9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D9E1A-F654-434B-857E-E5DDDC2005E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82859837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8BC606-D0F2-4E30-8997-01FC6841583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23920827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1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22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3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5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39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51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64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78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90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03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0B9725-8BE4-4D97-875C-1936D87D1AD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25027862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CEE067-D5A3-4118-9101-565F68EDB12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857564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0" indent="0">
              <a:buNone/>
              <a:defRPr sz="2000" b="1"/>
            </a:lvl2pPr>
            <a:lvl3pPr marL="914259" indent="0">
              <a:buNone/>
              <a:defRPr sz="1800" b="1"/>
            </a:lvl3pPr>
            <a:lvl4pPr marL="1371390" indent="0">
              <a:buNone/>
              <a:defRPr sz="1600" b="1"/>
            </a:lvl4pPr>
            <a:lvl5pPr marL="1828519" indent="0">
              <a:buNone/>
              <a:defRPr sz="1600" b="1"/>
            </a:lvl5pPr>
            <a:lvl6pPr marL="2285649" indent="0">
              <a:buNone/>
              <a:defRPr sz="1600" b="1"/>
            </a:lvl6pPr>
            <a:lvl7pPr marL="2742780" indent="0">
              <a:buNone/>
              <a:defRPr sz="1600" b="1"/>
            </a:lvl7pPr>
            <a:lvl8pPr marL="3199908" indent="0">
              <a:buNone/>
              <a:defRPr sz="1600" b="1"/>
            </a:lvl8pPr>
            <a:lvl9pPr marL="3657039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0" indent="0">
              <a:buNone/>
              <a:defRPr sz="2000" b="1"/>
            </a:lvl2pPr>
            <a:lvl3pPr marL="914259" indent="0">
              <a:buNone/>
              <a:defRPr sz="1800" b="1"/>
            </a:lvl3pPr>
            <a:lvl4pPr marL="1371390" indent="0">
              <a:buNone/>
              <a:defRPr sz="1600" b="1"/>
            </a:lvl4pPr>
            <a:lvl5pPr marL="1828519" indent="0">
              <a:buNone/>
              <a:defRPr sz="1600" b="1"/>
            </a:lvl5pPr>
            <a:lvl6pPr marL="2285649" indent="0">
              <a:buNone/>
              <a:defRPr sz="1600" b="1"/>
            </a:lvl6pPr>
            <a:lvl7pPr marL="2742780" indent="0">
              <a:buNone/>
              <a:defRPr sz="1600" b="1"/>
            </a:lvl7pPr>
            <a:lvl8pPr marL="3199908" indent="0">
              <a:buNone/>
              <a:defRPr sz="1600" b="1"/>
            </a:lvl8pPr>
            <a:lvl9pPr marL="3657039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391A4-D114-48D6-84D9-9832AB3BA4E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89579309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4A031E-4A10-4C5E-A4AF-F0E06154D04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0791396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27CFA7-6018-41BB-9C8D-DEFEAB4BE3E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00291389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67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30" indent="0">
              <a:buNone/>
              <a:defRPr sz="1200"/>
            </a:lvl2pPr>
            <a:lvl3pPr marL="914259" indent="0">
              <a:buNone/>
              <a:defRPr sz="1000"/>
            </a:lvl3pPr>
            <a:lvl4pPr marL="1371390" indent="0">
              <a:buNone/>
              <a:defRPr sz="900"/>
            </a:lvl4pPr>
            <a:lvl5pPr marL="1828519" indent="0">
              <a:buNone/>
              <a:defRPr sz="900"/>
            </a:lvl5pPr>
            <a:lvl6pPr marL="2285649" indent="0">
              <a:buNone/>
              <a:defRPr sz="900"/>
            </a:lvl6pPr>
            <a:lvl7pPr marL="2742780" indent="0">
              <a:buNone/>
              <a:defRPr sz="900"/>
            </a:lvl7pPr>
            <a:lvl8pPr marL="3199908" indent="0">
              <a:buNone/>
              <a:defRPr sz="900"/>
            </a:lvl8pPr>
            <a:lvl9pPr marL="3657039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D8905-AAF8-43AC-A711-FEE27B2B6B9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40066410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30" indent="0">
              <a:buNone/>
              <a:defRPr sz="2800"/>
            </a:lvl2pPr>
            <a:lvl3pPr marL="914259" indent="0">
              <a:buNone/>
              <a:defRPr sz="2400"/>
            </a:lvl3pPr>
            <a:lvl4pPr marL="1371390" indent="0">
              <a:buNone/>
              <a:defRPr sz="2000"/>
            </a:lvl4pPr>
            <a:lvl5pPr marL="1828519" indent="0">
              <a:buNone/>
              <a:defRPr sz="2000"/>
            </a:lvl5pPr>
            <a:lvl6pPr marL="2285649" indent="0">
              <a:buNone/>
              <a:defRPr sz="2000"/>
            </a:lvl6pPr>
            <a:lvl7pPr marL="2742780" indent="0">
              <a:buNone/>
              <a:defRPr sz="2000"/>
            </a:lvl7pPr>
            <a:lvl8pPr marL="3199908" indent="0">
              <a:buNone/>
              <a:defRPr sz="2000"/>
            </a:lvl8pPr>
            <a:lvl9pPr marL="3657039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30" indent="0">
              <a:buNone/>
              <a:defRPr sz="1200"/>
            </a:lvl2pPr>
            <a:lvl3pPr marL="914259" indent="0">
              <a:buNone/>
              <a:defRPr sz="1000"/>
            </a:lvl3pPr>
            <a:lvl4pPr marL="1371390" indent="0">
              <a:buNone/>
              <a:defRPr sz="900"/>
            </a:lvl4pPr>
            <a:lvl5pPr marL="1828519" indent="0">
              <a:buNone/>
              <a:defRPr sz="900"/>
            </a:lvl5pPr>
            <a:lvl6pPr marL="2285649" indent="0">
              <a:buNone/>
              <a:defRPr sz="900"/>
            </a:lvl6pPr>
            <a:lvl7pPr marL="2742780" indent="0">
              <a:buNone/>
              <a:defRPr sz="900"/>
            </a:lvl7pPr>
            <a:lvl8pPr marL="3199908" indent="0">
              <a:buNone/>
              <a:defRPr sz="900"/>
            </a:lvl8pPr>
            <a:lvl9pPr marL="3657039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4FE58A-0775-4B48-A526-D4CB448F60D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31486215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DD08A9-99CD-49D8-9500-65A74BF1ACC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49527669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55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55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4F8532-5CF2-4C57-8295-F50C5B70602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4544961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r>
              <a:rPr lang="zh-TW" altLang="en-US" noProof="0" smtClean="0"/>
              <a:t>按一下圖示以新增表格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FEC88E-AEFB-4BC8-9365-99123F7C9FC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72657885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98B1C-8EFD-4B6D-806B-D7CB977FC8D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84027238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39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290392-249B-40AE-B804-1060F4A19E1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14663512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DEFC18-79B1-453E-9E26-05DCC753B18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85456568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1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F5895-7A59-4ABE-9EFC-6572DAFDD3F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0130264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5953D9-14B7-428F-BAB7-0C8C8D2F5CD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6743401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32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32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E4760C-A4BB-4E70-B54E-12F8C369A77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27397713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7DD93E-1A93-43E1-9331-3E297945472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35186504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FEF5EF-DFCF-4FE9-AFCA-96343E1295D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11671874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6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75E5A3-07EC-4DDD-A8C6-DBC78A61E99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50670558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37300D-D1EA-44B3-9B34-A35C622E67A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85568142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7E1D3B-4987-4D6A-99C0-07C47851772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75977068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2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0B4AFC-9F08-46D4-BB56-35106269951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36804713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9FD761-F24C-4B67-9878-1C2C6693BD8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53685247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zh-TW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456786-0818-48FC-870A-47B780AACAB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89273329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43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3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035" indent="0" algn="ctr">
              <a:buNone/>
              <a:defRPr/>
            </a:lvl2pPr>
            <a:lvl3pPr marL="914069" indent="0" algn="ctr">
              <a:buNone/>
              <a:defRPr/>
            </a:lvl3pPr>
            <a:lvl4pPr marL="1371106" indent="0" algn="ctr">
              <a:buNone/>
              <a:defRPr/>
            </a:lvl4pPr>
            <a:lvl5pPr marL="1828140" indent="0" algn="ctr">
              <a:buNone/>
              <a:defRPr/>
            </a:lvl5pPr>
            <a:lvl6pPr marL="2285175" indent="0" algn="ctr">
              <a:buNone/>
              <a:defRPr/>
            </a:lvl6pPr>
            <a:lvl7pPr marL="2742209" indent="0" algn="ctr">
              <a:buNone/>
              <a:defRPr/>
            </a:lvl7pPr>
            <a:lvl8pPr marL="3199245" indent="0" algn="ctr">
              <a:buNone/>
              <a:defRPr/>
            </a:lvl8pPr>
            <a:lvl9pPr marL="365628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2508C9-68EA-4F29-8A47-05F23A89B8C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85681987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>
                <a:solidFill>
                  <a:srgbClr val="FF0000"/>
                </a:solidFill>
              </a:defRPr>
            </a:lvl1pPr>
          </a:lstStyle>
          <a:p>
            <a:pPr>
              <a:defRPr/>
            </a:pPr>
            <a:fld id="{9417E727-CCB4-4889-80CA-10DCEF89606B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05141161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2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22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035" indent="0">
              <a:buNone/>
              <a:defRPr sz="1800"/>
            </a:lvl2pPr>
            <a:lvl3pPr marL="914069" indent="0">
              <a:buNone/>
              <a:defRPr sz="1600"/>
            </a:lvl3pPr>
            <a:lvl4pPr marL="1371106" indent="0">
              <a:buNone/>
              <a:defRPr sz="1400"/>
            </a:lvl4pPr>
            <a:lvl5pPr marL="1828140" indent="0">
              <a:buNone/>
              <a:defRPr sz="1400"/>
            </a:lvl5pPr>
            <a:lvl6pPr marL="2285175" indent="0">
              <a:buNone/>
              <a:defRPr sz="1400"/>
            </a:lvl6pPr>
            <a:lvl7pPr marL="2742209" indent="0">
              <a:buNone/>
              <a:defRPr sz="1400"/>
            </a:lvl7pPr>
            <a:lvl8pPr marL="3199245" indent="0">
              <a:buNone/>
              <a:defRPr sz="1400"/>
            </a:lvl8pPr>
            <a:lvl9pPr marL="365628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74C5C7-BC04-45E8-BE3F-6091789EAE1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54339198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C5073B-BBDB-4F3D-9F0D-048D1544428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75780563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35" indent="0">
              <a:buNone/>
              <a:defRPr sz="2000" b="1"/>
            </a:lvl2pPr>
            <a:lvl3pPr marL="914069" indent="0">
              <a:buNone/>
              <a:defRPr sz="1800" b="1"/>
            </a:lvl3pPr>
            <a:lvl4pPr marL="1371106" indent="0">
              <a:buNone/>
              <a:defRPr sz="1600" b="1"/>
            </a:lvl4pPr>
            <a:lvl5pPr marL="1828140" indent="0">
              <a:buNone/>
              <a:defRPr sz="1600" b="1"/>
            </a:lvl5pPr>
            <a:lvl6pPr marL="2285175" indent="0">
              <a:buNone/>
              <a:defRPr sz="1600" b="1"/>
            </a:lvl6pPr>
            <a:lvl7pPr marL="2742209" indent="0">
              <a:buNone/>
              <a:defRPr sz="1600" b="1"/>
            </a:lvl7pPr>
            <a:lvl8pPr marL="3199245" indent="0">
              <a:buNone/>
              <a:defRPr sz="1600" b="1"/>
            </a:lvl8pPr>
            <a:lvl9pPr marL="365628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33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35" indent="0">
              <a:buNone/>
              <a:defRPr sz="2000" b="1"/>
            </a:lvl2pPr>
            <a:lvl3pPr marL="914069" indent="0">
              <a:buNone/>
              <a:defRPr sz="1800" b="1"/>
            </a:lvl3pPr>
            <a:lvl4pPr marL="1371106" indent="0">
              <a:buNone/>
              <a:defRPr sz="1600" b="1"/>
            </a:lvl4pPr>
            <a:lvl5pPr marL="1828140" indent="0">
              <a:buNone/>
              <a:defRPr sz="1600" b="1"/>
            </a:lvl5pPr>
            <a:lvl6pPr marL="2285175" indent="0">
              <a:buNone/>
              <a:defRPr sz="1600" b="1"/>
            </a:lvl6pPr>
            <a:lvl7pPr marL="2742209" indent="0">
              <a:buNone/>
              <a:defRPr sz="1600" b="1"/>
            </a:lvl7pPr>
            <a:lvl8pPr marL="3199245" indent="0">
              <a:buNone/>
              <a:defRPr sz="1600" b="1"/>
            </a:lvl8pPr>
            <a:lvl9pPr marL="365628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4F3A7B-BFA2-4FFC-8487-3B8B3EBAAB6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65136615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163B27-3580-4F1C-8920-807468343F4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26412543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64375B-05B9-46F8-A523-3339B851C3B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52971486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2" y="27307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4" y="143511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035" indent="0">
              <a:buNone/>
              <a:defRPr sz="1200"/>
            </a:lvl2pPr>
            <a:lvl3pPr marL="914069" indent="0">
              <a:buNone/>
              <a:defRPr sz="1000"/>
            </a:lvl3pPr>
            <a:lvl4pPr marL="1371106" indent="0">
              <a:buNone/>
              <a:defRPr sz="900"/>
            </a:lvl4pPr>
            <a:lvl5pPr marL="1828140" indent="0">
              <a:buNone/>
              <a:defRPr sz="900"/>
            </a:lvl5pPr>
            <a:lvl6pPr marL="2285175" indent="0">
              <a:buNone/>
              <a:defRPr sz="900"/>
            </a:lvl6pPr>
            <a:lvl7pPr marL="2742209" indent="0">
              <a:buNone/>
              <a:defRPr sz="900"/>
            </a:lvl7pPr>
            <a:lvl8pPr marL="3199245" indent="0">
              <a:buNone/>
              <a:defRPr sz="900"/>
            </a:lvl8pPr>
            <a:lvl9pPr marL="365628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55D281-C08E-4FDD-84C2-1D300308821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30377661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035" indent="0">
              <a:buNone/>
              <a:defRPr sz="2800"/>
            </a:lvl2pPr>
            <a:lvl3pPr marL="914069" indent="0">
              <a:buNone/>
              <a:defRPr sz="2400"/>
            </a:lvl3pPr>
            <a:lvl4pPr marL="1371106" indent="0">
              <a:buNone/>
              <a:defRPr sz="2000"/>
            </a:lvl4pPr>
            <a:lvl5pPr marL="1828140" indent="0">
              <a:buNone/>
              <a:defRPr sz="2000"/>
            </a:lvl5pPr>
            <a:lvl6pPr marL="2285175" indent="0">
              <a:buNone/>
              <a:defRPr sz="2000"/>
            </a:lvl6pPr>
            <a:lvl7pPr marL="2742209" indent="0">
              <a:buNone/>
              <a:defRPr sz="2000"/>
            </a:lvl7pPr>
            <a:lvl8pPr marL="3199245" indent="0">
              <a:buNone/>
              <a:defRPr sz="2000"/>
            </a:lvl8pPr>
            <a:lvl9pPr marL="365628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035" indent="0">
              <a:buNone/>
              <a:defRPr sz="1200"/>
            </a:lvl2pPr>
            <a:lvl3pPr marL="914069" indent="0">
              <a:buNone/>
              <a:defRPr sz="1000"/>
            </a:lvl3pPr>
            <a:lvl4pPr marL="1371106" indent="0">
              <a:buNone/>
              <a:defRPr sz="900"/>
            </a:lvl4pPr>
            <a:lvl5pPr marL="1828140" indent="0">
              <a:buNone/>
              <a:defRPr sz="900"/>
            </a:lvl5pPr>
            <a:lvl6pPr marL="2285175" indent="0">
              <a:buNone/>
              <a:defRPr sz="900"/>
            </a:lvl6pPr>
            <a:lvl7pPr marL="2742209" indent="0">
              <a:buNone/>
              <a:defRPr sz="900"/>
            </a:lvl7pPr>
            <a:lvl8pPr marL="3199245" indent="0">
              <a:buNone/>
              <a:defRPr sz="900"/>
            </a:lvl8pPr>
            <a:lvl9pPr marL="365628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F3D02F-6AA4-4D3D-8F1F-265DB37D054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39439308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FFA066-7CE3-431A-BEC4-78B09379527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86168990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2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F73CC6-7BBE-460A-8E8A-AADA78B3E63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64088428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1A84C7-B789-46A6-96B1-61F0C5C4BAE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68659009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43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3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035" indent="0" algn="ctr">
              <a:buNone/>
              <a:defRPr/>
            </a:lvl2pPr>
            <a:lvl3pPr marL="914069" indent="0" algn="ctr">
              <a:buNone/>
              <a:defRPr/>
            </a:lvl3pPr>
            <a:lvl4pPr marL="1371106" indent="0" algn="ctr">
              <a:buNone/>
              <a:defRPr/>
            </a:lvl4pPr>
            <a:lvl5pPr marL="1828140" indent="0" algn="ctr">
              <a:buNone/>
              <a:defRPr/>
            </a:lvl5pPr>
            <a:lvl6pPr marL="2285175" indent="0" algn="ctr">
              <a:buNone/>
              <a:defRPr/>
            </a:lvl6pPr>
            <a:lvl7pPr marL="2742209" indent="0" algn="ctr">
              <a:buNone/>
              <a:defRPr/>
            </a:lvl7pPr>
            <a:lvl8pPr marL="3199245" indent="0" algn="ctr">
              <a:buNone/>
              <a:defRPr/>
            </a:lvl8pPr>
            <a:lvl9pPr marL="365628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CB4675-B56F-4A61-A8E0-BF36443663C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25717360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D47B32-99AC-4EF2-AD7D-3986BF79ED6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22544523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2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22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035" indent="0">
              <a:buNone/>
              <a:defRPr sz="1800"/>
            </a:lvl2pPr>
            <a:lvl3pPr marL="914069" indent="0">
              <a:buNone/>
              <a:defRPr sz="1600"/>
            </a:lvl3pPr>
            <a:lvl4pPr marL="1371106" indent="0">
              <a:buNone/>
              <a:defRPr sz="1400"/>
            </a:lvl4pPr>
            <a:lvl5pPr marL="1828140" indent="0">
              <a:buNone/>
              <a:defRPr sz="1400"/>
            </a:lvl5pPr>
            <a:lvl6pPr marL="2285175" indent="0">
              <a:buNone/>
              <a:defRPr sz="1400"/>
            </a:lvl6pPr>
            <a:lvl7pPr marL="2742209" indent="0">
              <a:buNone/>
              <a:defRPr sz="1400"/>
            </a:lvl7pPr>
            <a:lvl8pPr marL="3199245" indent="0">
              <a:buNone/>
              <a:defRPr sz="1400"/>
            </a:lvl8pPr>
            <a:lvl9pPr marL="365628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306CD8-56FF-47FA-8BD1-D9DE0819E80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23022499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2C3B1F-3157-4433-8CC2-A32B5EC065E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91077662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35" indent="0">
              <a:buNone/>
              <a:defRPr sz="2000" b="1"/>
            </a:lvl2pPr>
            <a:lvl3pPr marL="914069" indent="0">
              <a:buNone/>
              <a:defRPr sz="1800" b="1"/>
            </a:lvl3pPr>
            <a:lvl4pPr marL="1371106" indent="0">
              <a:buNone/>
              <a:defRPr sz="1600" b="1"/>
            </a:lvl4pPr>
            <a:lvl5pPr marL="1828140" indent="0">
              <a:buNone/>
              <a:defRPr sz="1600" b="1"/>
            </a:lvl5pPr>
            <a:lvl6pPr marL="2285175" indent="0">
              <a:buNone/>
              <a:defRPr sz="1600" b="1"/>
            </a:lvl6pPr>
            <a:lvl7pPr marL="2742209" indent="0">
              <a:buNone/>
              <a:defRPr sz="1600" b="1"/>
            </a:lvl7pPr>
            <a:lvl8pPr marL="3199245" indent="0">
              <a:buNone/>
              <a:defRPr sz="1600" b="1"/>
            </a:lvl8pPr>
            <a:lvl9pPr marL="365628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33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35" indent="0">
              <a:buNone/>
              <a:defRPr sz="2000" b="1"/>
            </a:lvl2pPr>
            <a:lvl3pPr marL="914069" indent="0">
              <a:buNone/>
              <a:defRPr sz="1800" b="1"/>
            </a:lvl3pPr>
            <a:lvl4pPr marL="1371106" indent="0">
              <a:buNone/>
              <a:defRPr sz="1600" b="1"/>
            </a:lvl4pPr>
            <a:lvl5pPr marL="1828140" indent="0">
              <a:buNone/>
              <a:defRPr sz="1600" b="1"/>
            </a:lvl5pPr>
            <a:lvl6pPr marL="2285175" indent="0">
              <a:buNone/>
              <a:defRPr sz="1600" b="1"/>
            </a:lvl6pPr>
            <a:lvl7pPr marL="2742209" indent="0">
              <a:buNone/>
              <a:defRPr sz="1600" b="1"/>
            </a:lvl7pPr>
            <a:lvl8pPr marL="3199245" indent="0">
              <a:buNone/>
              <a:defRPr sz="1600" b="1"/>
            </a:lvl8pPr>
            <a:lvl9pPr marL="365628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C3E561-3F82-4191-9C4B-D87F0335CA0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292913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9D6CBE-893F-462B-A0E5-973236925D3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57743102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737281-A577-498F-AC58-997316CF70A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49984540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2" y="27307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4" y="143511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035" indent="0">
              <a:buNone/>
              <a:defRPr sz="1200"/>
            </a:lvl2pPr>
            <a:lvl3pPr marL="914069" indent="0">
              <a:buNone/>
              <a:defRPr sz="1000"/>
            </a:lvl3pPr>
            <a:lvl4pPr marL="1371106" indent="0">
              <a:buNone/>
              <a:defRPr sz="900"/>
            </a:lvl4pPr>
            <a:lvl5pPr marL="1828140" indent="0">
              <a:buNone/>
              <a:defRPr sz="900"/>
            </a:lvl5pPr>
            <a:lvl6pPr marL="2285175" indent="0">
              <a:buNone/>
              <a:defRPr sz="900"/>
            </a:lvl6pPr>
            <a:lvl7pPr marL="2742209" indent="0">
              <a:buNone/>
              <a:defRPr sz="900"/>
            </a:lvl7pPr>
            <a:lvl8pPr marL="3199245" indent="0">
              <a:buNone/>
              <a:defRPr sz="900"/>
            </a:lvl8pPr>
            <a:lvl9pPr marL="365628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F7A344-4FC1-4F6E-938E-7BCCA9855EA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89365456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035" indent="0">
              <a:buNone/>
              <a:defRPr sz="2800"/>
            </a:lvl2pPr>
            <a:lvl3pPr marL="914069" indent="0">
              <a:buNone/>
              <a:defRPr sz="2400"/>
            </a:lvl3pPr>
            <a:lvl4pPr marL="1371106" indent="0">
              <a:buNone/>
              <a:defRPr sz="2000"/>
            </a:lvl4pPr>
            <a:lvl5pPr marL="1828140" indent="0">
              <a:buNone/>
              <a:defRPr sz="2000"/>
            </a:lvl5pPr>
            <a:lvl6pPr marL="2285175" indent="0">
              <a:buNone/>
              <a:defRPr sz="2000"/>
            </a:lvl6pPr>
            <a:lvl7pPr marL="2742209" indent="0">
              <a:buNone/>
              <a:defRPr sz="2000"/>
            </a:lvl7pPr>
            <a:lvl8pPr marL="3199245" indent="0">
              <a:buNone/>
              <a:defRPr sz="2000"/>
            </a:lvl8pPr>
            <a:lvl9pPr marL="365628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035" indent="0">
              <a:buNone/>
              <a:defRPr sz="1200"/>
            </a:lvl2pPr>
            <a:lvl3pPr marL="914069" indent="0">
              <a:buNone/>
              <a:defRPr sz="1000"/>
            </a:lvl3pPr>
            <a:lvl4pPr marL="1371106" indent="0">
              <a:buNone/>
              <a:defRPr sz="900"/>
            </a:lvl4pPr>
            <a:lvl5pPr marL="1828140" indent="0">
              <a:buNone/>
              <a:defRPr sz="900"/>
            </a:lvl5pPr>
            <a:lvl6pPr marL="2285175" indent="0">
              <a:buNone/>
              <a:defRPr sz="900"/>
            </a:lvl6pPr>
            <a:lvl7pPr marL="2742209" indent="0">
              <a:buNone/>
              <a:defRPr sz="900"/>
            </a:lvl7pPr>
            <a:lvl8pPr marL="3199245" indent="0">
              <a:buNone/>
              <a:defRPr sz="900"/>
            </a:lvl8pPr>
            <a:lvl9pPr marL="365628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301204-3CEA-4C7C-BB0E-876D41EF8CF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02348691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E14D6C-A1C7-46E2-AC3D-002C4AEEA8D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60037342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2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E0DBE8-B5EC-40F7-839A-4FCAFD9F367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28766203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7D34AD-2B4D-4B96-B646-33B6A54E983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09260312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 preserve="1">
  <p:cSld name="CDC-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6"/>
          <p:cNvSpPr>
            <a:spLocks noChangeArrowheads="1"/>
          </p:cNvSpPr>
          <p:nvPr/>
        </p:nvSpPr>
        <p:spPr bwMode="auto">
          <a:xfrm>
            <a:off x="-12700" y="3767138"/>
            <a:ext cx="9169400" cy="180975"/>
          </a:xfrm>
          <a:prstGeom prst="rect">
            <a:avLst/>
          </a:prstGeom>
          <a:solidFill>
            <a:srgbClr val="31A80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00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5" name="Shape 7"/>
          <p:cNvSpPr>
            <a:spLocks noChangeArrowheads="1"/>
          </p:cNvSpPr>
          <p:nvPr/>
        </p:nvSpPr>
        <p:spPr bwMode="auto">
          <a:xfrm>
            <a:off x="3175" y="3773488"/>
            <a:ext cx="9245600" cy="168275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pic>
        <p:nvPicPr>
          <p:cNvPr id="6" name="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3863" y="1690688"/>
            <a:ext cx="3476625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8" name="Shape 8"/>
          <p:cNvSpPr>
            <a:spLocks noGrp="1"/>
          </p:cNvSpPr>
          <p:nvPr>
            <p:ph type="title"/>
          </p:nvPr>
        </p:nvSpPr>
        <p:spPr>
          <a:xfrm>
            <a:off x="296954" y="2209977"/>
            <a:ext cx="5339521" cy="1341723"/>
          </a:xfrm>
          <a:prstGeom prst="rect">
            <a:avLst/>
          </a:prstGeom>
        </p:spPr>
        <p:txBody>
          <a:bodyPr/>
          <a:lstStyle>
            <a:lvl1pPr>
              <a:defRPr sz="5100" b="1" baseline="0">
                <a:solidFill>
                  <a:srgbClr val="000000"/>
                </a:solidFill>
                <a:latin typeface="Georgia" panose="02040502050405020303" pitchFamily="18" charset="0"/>
                <a:ea typeface="SimSun" panose="02010600030101010101" pitchFamily="2" charset="-122"/>
                <a:cs typeface="SimSun" panose="02010600030101010101" pitchFamily="2" charset="-122"/>
                <a:sym typeface="Bodoni SvtyTwo OS ITC TT-Bold"/>
              </a:defRPr>
            </a:lvl1pPr>
          </a:lstStyle>
          <a:p>
            <a:pPr lvl="0"/>
            <a:r>
              <a:rPr lang="zh-TW" altLang="en-US" smtClean="0"/>
              <a:t>按一下以編輯母片標題樣式</a:t>
            </a:r>
            <a:endParaRPr dirty="0"/>
          </a:p>
        </p:txBody>
      </p:sp>
      <p:sp>
        <p:nvSpPr>
          <p:cNvPr id="9" name="Shape 9"/>
          <p:cNvSpPr>
            <a:spLocks noGrp="1"/>
          </p:cNvSpPr>
          <p:nvPr>
            <p:ph type="body" idx="1"/>
          </p:nvPr>
        </p:nvSpPr>
        <p:spPr>
          <a:xfrm>
            <a:off x="393579" y="4163857"/>
            <a:ext cx="6400801" cy="2123527"/>
          </a:xfrm>
          <a:prstGeom prst="rect">
            <a:avLst/>
          </a:prstGeom>
        </p:spPr>
        <p:txBody>
          <a:bodyPr/>
          <a:lstStyle>
            <a:lvl1pPr marL="0" indent="0" defTabSz="410688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1pPr>
            <a:lvl2pPr marL="0" indent="321407" defTabSz="410688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2pPr>
            <a:lvl3pPr marL="0" indent="642816" defTabSz="410688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3pPr>
            <a:lvl4pPr marL="0" indent="964224" defTabSz="410688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4pPr>
            <a:lvl5pPr marL="0" indent="1285631" defTabSz="410688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447313371"/>
      </p:ext>
    </p:extLst>
  </p:cSld>
  <p:clrMapOvr>
    <a:masterClrMapping/>
  </p:clrMapOvr>
  <p:transition spd="slow"/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 preserve="1">
  <p:cSld name="CDC-Sub-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13"/>
          <p:cNvSpPr>
            <a:spLocks noChangeArrowheads="1"/>
          </p:cNvSpPr>
          <p:nvPr/>
        </p:nvSpPr>
        <p:spPr bwMode="auto">
          <a:xfrm>
            <a:off x="-12700" y="3767138"/>
            <a:ext cx="9169400" cy="180975"/>
          </a:xfrm>
          <a:prstGeom prst="rect">
            <a:avLst/>
          </a:prstGeom>
          <a:solidFill>
            <a:srgbClr val="31A80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00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5" name="Shape 14"/>
          <p:cNvSpPr>
            <a:spLocks noChangeArrowheads="1"/>
          </p:cNvSpPr>
          <p:nvPr/>
        </p:nvSpPr>
        <p:spPr bwMode="auto">
          <a:xfrm>
            <a:off x="3175" y="3773488"/>
            <a:ext cx="9245600" cy="168275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sp>
        <p:nvSpPr>
          <p:cNvPr id="15" name="Shape 15"/>
          <p:cNvSpPr>
            <a:spLocks noGrp="1"/>
          </p:cNvSpPr>
          <p:nvPr>
            <p:ph type="title"/>
          </p:nvPr>
        </p:nvSpPr>
        <p:spPr>
          <a:xfrm>
            <a:off x="296954" y="2363164"/>
            <a:ext cx="5339521" cy="1341723"/>
          </a:xfrm>
          <a:prstGeom prst="rect">
            <a:avLst/>
          </a:prstGeom>
        </p:spPr>
        <p:txBody>
          <a:bodyPr/>
          <a:lstStyle>
            <a:lvl1pPr>
              <a:defRPr sz="3400" b="0" baseline="0">
                <a:latin typeface="Georgia" panose="02040502050405020303" pitchFamily="18" charset="0"/>
                <a:ea typeface="SimSun" panose="02010600030101010101" pitchFamily="2" charset="-122"/>
                <a:cs typeface="SimSun" panose="02010600030101010101" pitchFamily="2" charset="-122"/>
                <a:sym typeface="Bodoni SvtyTwo OS ITC TT-Bold"/>
              </a:defRPr>
            </a:lvl1pPr>
          </a:lstStyle>
          <a:p>
            <a:pPr lvl="0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16" name="Shape 16"/>
          <p:cNvSpPr>
            <a:spLocks noGrp="1"/>
          </p:cNvSpPr>
          <p:nvPr>
            <p:ph type="body" idx="1"/>
          </p:nvPr>
        </p:nvSpPr>
        <p:spPr>
          <a:xfrm>
            <a:off x="393579" y="4163857"/>
            <a:ext cx="6400801" cy="2123527"/>
          </a:xfrm>
          <a:prstGeom prst="rect">
            <a:avLst/>
          </a:prstGeom>
        </p:spPr>
        <p:txBody>
          <a:bodyPr/>
          <a:lstStyle>
            <a:lvl1pPr marL="0" indent="0" defTabSz="410688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1pPr>
            <a:lvl2pPr marL="0" indent="321407" defTabSz="410688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2pPr>
            <a:lvl3pPr marL="0" indent="642816" defTabSz="410688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3pPr>
            <a:lvl4pPr marL="0" indent="964224" defTabSz="410688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4pPr>
            <a:lvl5pPr marL="0" indent="1285631" defTabSz="410688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85625569"/>
      </p:ext>
    </p:extLst>
  </p:cSld>
  <p:clrMapOvr>
    <a:masterClrMapping/>
  </p:clrMapOvr>
  <p:transition spd="slow"/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33"/>
          <p:cNvSpPr>
            <a:spLocks noChangeArrowheads="1"/>
          </p:cNvSpPr>
          <p:nvPr userDrawn="1"/>
        </p:nvSpPr>
        <p:spPr bwMode="auto">
          <a:xfrm>
            <a:off x="-50800" y="6492875"/>
            <a:ext cx="9245600" cy="90488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pic>
        <p:nvPicPr>
          <p:cNvPr id="6" name="logo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75" y="5448300"/>
            <a:ext cx="13970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7" name="Shape 20"/>
          <p:cNvSpPr>
            <a:spLocks noChangeArrowheads="1"/>
          </p:cNvSpPr>
          <p:nvPr userDrawn="1"/>
        </p:nvSpPr>
        <p:spPr bwMode="auto">
          <a:xfrm>
            <a:off x="471488" y="1328738"/>
            <a:ext cx="8251825" cy="9525"/>
          </a:xfrm>
          <a:prstGeom prst="rect">
            <a:avLst/>
          </a:prstGeom>
          <a:solidFill>
            <a:srgbClr val="315A0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00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sz="quarter" idx="11"/>
          </p:nvPr>
        </p:nvSpPr>
        <p:spPr>
          <a:xfrm>
            <a:off x="471042" y="1555668"/>
            <a:ext cx="8252148" cy="4759523"/>
          </a:xfrm>
        </p:spPr>
        <p:txBody>
          <a:bodyPr/>
          <a:lstStyle>
            <a:lvl1pPr marL="241056" indent="-241056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1pPr>
            <a:lvl2pPr marL="522287" indent="-200880">
              <a:buClr>
                <a:srgbClr val="008F00"/>
              </a:buClr>
              <a:buSzPct val="75000"/>
              <a:buFont typeface="Georgia" panose="02040502050405020303" pitchFamily="18" charset="0"/>
              <a:buChar char="•"/>
              <a:defRPr/>
            </a:lvl2pPr>
            <a:lvl3pPr marL="803520" indent="-160704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3pPr>
            <a:lvl4pPr marL="1199700" indent="-235476">
              <a:buClr>
                <a:srgbClr val="008F00"/>
              </a:buClr>
              <a:buSzPct val="75000"/>
              <a:buFont typeface="Arial" panose="020B0604020202020204" pitchFamily="34" charset="0"/>
              <a:buChar char="•"/>
              <a:defRPr/>
            </a:lvl4pPr>
            <a:lvl5pPr marL="1446336" indent="-160704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8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183E75EC-689E-4689-B718-D670696B6F6E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77405166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文字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33"/>
          <p:cNvSpPr>
            <a:spLocks noChangeArrowheads="1"/>
          </p:cNvSpPr>
          <p:nvPr userDrawn="1"/>
        </p:nvSpPr>
        <p:spPr bwMode="auto">
          <a:xfrm>
            <a:off x="-50800" y="6492875"/>
            <a:ext cx="9245600" cy="90488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sp>
        <p:nvSpPr>
          <p:cNvPr id="6" name="Shape 20"/>
          <p:cNvSpPr>
            <a:spLocks noChangeArrowheads="1"/>
          </p:cNvSpPr>
          <p:nvPr userDrawn="1"/>
        </p:nvSpPr>
        <p:spPr bwMode="auto">
          <a:xfrm>
            <a:off x="471488" y="1328738"/>
            <a:ext cx="8251825" cy="9525"/>
          </a:xfrm>
          <a:prstGeom prst="rect">
            <a:avLst/>
          </a:prstGeom>
          <a:solidFill>
            <a:srgbClr val="315A0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00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sz="quarter" idx="11"/>
          </p:nvPr>
        </p:nvSpPr>
        <p:spPr>
          <a:xfrm>
            <a:off x="471042" y="1555668"/>
            <a:ext cx="8252148" cy="4759523"/>
          </a:xfrm>
        </p:spPr>
        <p:txBody>
          <a:bodyPr/>
          <a:lstStyle>
            <a:lvl1pPr marL="241056" indent="-241056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1pPr>
            <a:lvl2pPr marL="522287" indent="-200880">
              <a:buClr>
                <a:srgbClr val="008F00"/>
              </a:buClr>
              <a:buSzPct val="75000"/>
              <a:buFont typeface="Georgia" panose="02040502050405020303" pitchFamily="18" charset="0"/>
              <a:buChar char="•"/>
              <a:defRPr/>
            </a:lvl2pPr>
            <a:lvl3pPr marL="803520" indent="-160704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3pPr>
            <a:lvl4pPr marL="1199700" indent="-235476">
              <a:buClr>
                <a:srgbClr val="008F00"/>
              </a:buClr>
              <a:buSzPct val="75000"/>
              <a:buFont typeface="Arial" panose="020B0604020202020204" pitchFamily="34" charset="0"/>
              <a:buChar char="•"/>
              <a:defRPr/>
            </a:lvl4pPr>
            <a:lvl5pPr marL="1446336" indent="-160704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7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9D94E4CE-9587-46F1-8055-2B39E0636B0A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74329209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653" y="1600657"/>
            <a:ext cx="4060775" cy="4525119"/>
          </a:xfrm>
        </p:spPr>
        <p:txBody>
          <a:bodyPr rtlCol="0">
            <a:normAutofit/>
          </a:bodyPr>
          <a:lstStyle>
            <a:lvl1pPr>
              <a:defRPr lang="zh-TW" altLang="en-US" smtClean="0"/>
            </a:lvl1pPr>
            <a:lvl2pPr>
              <a:defRPr lang="zh-TW" altLang="en-US" smtClean="0"/>
            </a:lvl2pPr>
            <a:lvl3pPr>
              <a:defRPr lang="zh-TW" altLang="en-US" smtClean="0"/>
            </a:lvl3pPr>
            <a:lvl4pPr>
              <a:defRPr lang="zh-TW" altLang="en-US" smtClean="0"/>
            </a:lvl4pPr>
            <a:lvl5pPr>
              <a:defRPr lang="zh-TW" altLang="en-US" dirty="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25581" y="1600657"/>
            <a:ext cx="4060775" cy="4525119"/>
          </a:xfrm>
        </p:spPr>
        <p:txBody>
          <a:bodyPr rtlCol="0">
            <a:normAutofit/>
          </a:bodyPr>
          <a:lstStyle>
            <a:lvl1pPr>
              <a:defRPr lang="zh-TW" altLang="en-US" smtClean="0"/>
            </a:lvl1pPr>
            <a:lvl2pPr>
              <a:defRPr lang="zh-TW" altLang="en-US" smtClean="0"/>
            </a:lvl2pPr>
            <a:lvl3pPr>
              <a:defRPr lang="zh-TW" altLang="en-US" smtClean="0"/>
            </a:lvl3pPr>
            <a:lvl4pPr>
              <a:defRPr lang="zh-TW" altLang="en-US" smtClean="0"/>
            </a:lvl4pPr>
            <a:lvl5pPr>
              <a:defRPr lang="zh-TW" altLang="en-US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A7B9B1A8-F795-4E2E-8AFE-EC763851C034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46144848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</p:spPr>
        <p:txBody>
          <a:bodyPr anchor="b">
            <a:normAutofit/>
          </a:bodyPr>
          <a:lstStyle>
            <a:lvl1pPr marL="0" indent="0">
              <a:buNone/>
              <a:defRPr sz="2500" b="1"/>
            </a:lvl1pPr>
            <a:lvl2pPr marL="321407" indent="0">
              <a:buNone/>
              <a:defRPr sz="1400" b="1"/>
            </a:lvl2pPr>
            <a:lvl3pPr marL="642816" indent="0">
              <a:buNone/>
              <a:defRPr sz="1300" b="1"/>
            </a:lvl3pPr>
            <a:lvl4pPr marL="964224" indent="0">
              <a:buNone/>
              <a:defRPr sz="1100" b="1"/>
            </a:lvl4pPr>
            <a:lvl5pPr marL="1285631" indent="0">
              <a:buNone/>
              <a:defRPr sz="1100" b="1"/>
            </a:lvl5pPr>
            <a:lvl6pPr marL="1607041" indent="0">
              <a:buNone/>
              <a:defRPr sz="1100" b="1"/>
            </a:lvl6pPr>
            <a:lvl7pPr marL="1928447" indent="0">
              <a:buNone/>
              <a:defRPr sz="1100" b="1"/>
            </a:lvl7pPr>
            <a:lvl8pPr marL="2249856" indent="0">
              <a:buNone/>
              <a:defRPr sz="1100" b="1"/>
            </a:lvl8pPr>
            <a:lvl9pPr marL="2571264" indent="0">
              <a:buNone/>
              <a:defRPr sz="11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647" y="2174382"/>
            <a:ext cx="4039568" cy="3951387"/>
          </a:xfrm>
        </p:spPr>
        <p:txBody>
          <a:bodyPr rtlCol="0">
            <a:normAutofit/>
          </a:bodyPr>
          <a:lstStyle>
            <a:lvl1pPr>
              <a:defRPr lang="zh-TW" altLang="en-US" dirty="0" smtClean="0"/>
            </a:lvl1pPr>
            <a:lvl2pPr>
              <a:defRPr lang="zh-TW" altLang="en-US" dirty="0" smtClean="0"/>
            </a:lvl2pPr>
            <a:lvl3pPr>
              <a:defRPr lang="zh-TW" altLang="en-US" dirty="0" smtClean="0"/>
            </a:lvl3pPr>
            <a:lvl4pPr>
              <a:defRPr lang="zh-TW" altLang="en-US" dirty="0" smtClean="0"/>
            </a:lvl4pPr>
            <a:lvl5pPr>
              <a:defRPr lang="zh-TW" altLang="en-US" dirty="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4557" y="1534791"/>
            <a:ext cx="4041799" cy="639589"/>
          </a:xfrm>
        </p:spPr>
        <p:txBody>
          <a:bodyPr anchor="b">
            <a:normAutofit/>
          </a:bodyPr>
          <a:lstStyle>
            <a:lvl1pPr marL="0" indent="0">
              <a:buNone/>
              <a:defRPr sz="2500" b="1"/>
            </a:lvl1pPr>
            <a:lvl2pPr marL="321407" indent="0">
              <a:buNone/>
              <a:defRPr sz="1400" b="1"/>
            </a:lvl2pPr>
            <a:lvl3pPr marL="642816" indent="0">
              <a:buNone/>
              <a:defRPr sz="1300" b="1"/>
            </a:lvl3pPr>
            <a:lvl4pPr marL="964224" indent="0">
              <a:buNone/>
              <a:defRPr sz="1100" b="1"/>
            </a:lvl4pPr>
            <a:lvl5pPr marL="1285631" indent="0">
              <a:buNone/>
              <a:defRPr sz="1100" b="1"/>
            </a:lvl5pPr>
            <a:lvl6pPr marL="1607041" indent="0">
              <a:buNone/>
              <a:defRPr sz="1100" b="1"/>
            </a:lvl6pPr>
            <a:lvl7pPr marL="1928447" indent="0">
              <a:buNone/>
              <a:defRPr sz="1100" b="1"/>
            </a:lvl7pPr>
            <a:lvl8pPr marL="2249856" indent="0">
              <a:buNone/>
              <a:defRPr sz="1100" b="1"/>
            </a:lvl8pPr>
            <a:lvl9pPr marL="2571264" indent="0">
              <a:buNone/>
              <a:defRPr sz="11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4557" y="2174382"/>
            <a:ext cx="4041799" cy="3951387"/>
          </a:xfrm>
        </p:spPr>
        <p:txBody>
          <a:bodyPr rtlCol="0">
            <a:normAutofit/>
          </a:bodyPr>
          <a:lstStyle>
            <a:lvl1pPr>
              <a:defRPr lang="zh-TW" altLang="en-US" dirty="0" smtClean="0"/>
            </a:lvl1pPr>
            <a:lvl2pPr>
              <a:defRPr lang="zh-TW" altLang="en-US" dirty="0" smtClean="0"/>
            </a:lvl2pPr>
            <a:lvl3pPr>
              <a:defRPr lang="zh-TW" altLang="en-US" dirty="0" smtClean="0"/>
            </a:lvl3pPr>
            <a:lvl4pPr>
              <a:defRPr lang="zh-TW" altLang="en-US" dirty="0" smtClean="0"/>
            </a:lvl4pPr>
            <a:lvl5pPr>
              <a:defRPr lang="zh-TW" altLang="en-US" dirty="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7" name="投影片編號版面配置區 8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26C64342-A9CC-44B3-8547-EC76BE164861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98924371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1"/>
          <p:cNvSpPr>
            <a:spLocks noChangeArrowheads="1"/>
          </p:cNvSpPr>
          <p:nvPr userDrawn="1"/>
        </p:nvSpPr>
        <p:spPr bwMode="auto">
          <a:xfrm>
            <a:off x="-50800" y="6492875"/>
            <a:ext cx="9245600" cy="90488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pic>
        <p:nvPicPr>
          <p:cNvPr id="3" name="logo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75" y="5448300"/>
            <a:ext cx="13970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E12BA4D2-E618-4D94-BF79-6EF5B0ECD0D6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987648775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空白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1"/>
          <p:cNvSpPr>
            <a:spLocks noChangeArrowheads="1"/>
          </p:cNvSpPr>
          <p:nvPr userDrawn="1"/>
        </p:nvSpPr>
        <p:spPr bwMode="auto">
          <a:xfrm>
            <a:off x="-50800" y="6492875"/>
            <a:ext cx="9245600" cy="90488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sp>
        <p:nvSpPr>
          <p:cNvPr id="3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2B5FDB4A-C084-4FF8-BB77-79B079D58C27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74764326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標題、項目符號與照片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35"/>
          <p:cNvSpPr>
            <a:spLocks noChangeArrowheads="1"/>
          </p:cNvSpPr>
          <p:nvPr/>
        </p:nvSpPr>
        <p:spPr bwMode="auto">
          <a:xfrm>
            <a:off x="471488" y="1384300"/>
            <a:ext cx="3567112" cy="0"/>
          </a:xfrm>
          <a:prstGeom prst="rect">
            <a:avLst/>
          </a:prstGeom>
          <a:noFill/>
          <a:ln w="25400">
            <a:solidFill>
              <a:srgbClr val="006600"/>
            </a:solidFill>
            <a:miter lim="4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66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36" name="Shape 36"/>
          <p:cNvSpPr>
            <a:spLocks noGrp="1"/>
          </p:cNvSpPr>
          <p:nvPr>
            <p:ph type="body" idx="1"/>
          </p:nvPr>
        </p:nvSpPr>
        <p:spPr>
          <a:xfrm>
            <a:off x="493826" y="1562695"/>
            <a:ext cx="3571875" cy="4688086"/>
          </a:xfrm>
          <a:prstGeom prst="rect">
            <a:avLst/>
          </a:prstGeom>
        </p:spPr>
        <p:txBody>
          <a:bodyPr>
            <a:normAutofit/>
          </a:bodyPr>
          <a:lstStyle>
            <a:lvl1pPr marL="232128" indent="-232128" defTabSz="410688">
              <a:spcBef>
                <a:spcPts val="2109"/>
              </a:spcBef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 sz="1800" b="0" baseline="0">
                <a:solidFill>
                  <a:srgbClr val="747474"/>
                </a:solidFill>
                <a:latin typeface="+mn-lt"/>
                <a:ea typeface="+mn-ea"/>
                <a:cs typeface="Palatino"/>
                <a:sym typeface="Palatino"/>
              </a:defRPr>
            </a:lvl1pPr>
            <a:lvl2pPr marL="464256" indent="-232128" defTabSz="410688">
              <a:spcBef>
                <a:spcPts val="2109"/>
              </a:spcBef>
              <a:buClrTx/>
              <a:buSzPct val="75000"/>
              <a:buFontTx/>
              <a:buChar char="•"/>
              <a:defRPr sz="1800" b="0" baseline="0">
                <a:solidFill>
                  <a:srgbClr val="747474"/>
                </a:solidFill>
                <a:latin typeface="+mn-lt"/>
                <a:ea typeface="+mn-ea"/>
                <a:cs typeface="Palatino"/>
                <a:sym typeface="Palatino"/>
              </a:defRPr>
            </a:lvl2pPr>
            <a:lvl3pPr marL="696385" indent="-232128" defTabSz="410688">
              <a:spcBef>
                <a:spcPts val="2109"/>
              </a:spcBef>
              <a:buClrTx/>
              <a:buSzPct val="75000"/>
              <a:buFontTx/>
              <a:buChar char="•"/>
              <a:defRPr sz="1800" b="0" baseline="0">
                <a:solidFill>
                  <a:srgbClr val="747474"/>
                </a:solidFill>
                <a:latin typeface="+mn-lt"/>
                <a:ea typeface="+mn-ea"/>
                <a:cs typeface="Palatino"/>
                <a:sym typeface="Palatino"/>
              </a:defRPr>
            </a:lvl3pPr>
            <a:lvl4pPr marL="928512" indent="-232128" defTabSz="410688">
              <a:spcBef>
                <a:spcPts val="2109"/>
              </a:spcBef>
              <a:buClrTx/>
              <a:buSzPct val="75000"/>
              <a:buFontTx/>
              <a:buChar char="•"/>
              <a:defRPr sz="1800" b="0" baseline="0">
                <a:solidFill>
                  <a:srgbClr val="747474"/>
                </a:solidFill>
                <a:latin typeface="+mn-lt"/>
                <a:ea typeface="+mn-ea"/>
                <a:cs typeface="Palatino"/>
                <a:sym typeface="Palatino"/>
              </a:defRPr>
            </a:lvl4pPr>
            <a:lvl5pPr marL="1160640" indent="-232128" defTabSz="410688">
              <a:spcBef>
                <a:spcPts val="2109"/>
              </a:spcBef>
              <a:buClrTx/>
              <a:buSzPct val="75000"/>
              <a:buFontTx/>
              <a:buChar char="•"/>
              <a:defRPr sz="1800" b="0" baseline="0">
                <a:solidFill>
                  <a:srgbClr val="747474"/>
                </a:solidFill>
                <a:latin typeface="+mn-lt"/>
                <a:ea typeface="+mn-ea"/>
                <a:cs typeface="Palatino"/>
                <a:sym typeface="Palatino"/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4" name="圖片版面配置區 3"/>
          <p:cNvSpPr>
            <a:spLocks noGrp="1"/>
          </p:cNvSpPr>
          <p:nvPr>
            <p:ph type="pic" sz="quarter" idx="10"/>
          </p:nvPr>
        </p:nvSpPr>
        <p:spPr>
          <a:xfrm>
            <a:off x="4268227" y="4"/>
            <a:ext cx="4490691" cy="6857999"/>
          </a:xfrm>
        </p:spPr>
        <p:txBody>
          <a:bodyPr rtlCol="0">
            <a:normAutofit/>
          </a:bodyPr>
          <a:lstStyle/>
          <a:p>
            <a:pPr lvl="0"/>
            <a:r>
              <a:rPr lang="zh-TW" altLang="en-US" noProof="0" smtClean="0">
                <a:sym typeface="Calibri"/>
              </a:rPr>
              <a:t>按一下圖示以新增圖片</a:t>
            </a:r>
            <a:endParaRPr lang="zh-TW" altLang="en-US" noProof="0">
              <a:sym typeface="Calibri"/>
            </a:endParaRPr>
          </a:p>
        </p:txBody>
      </p:sp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457653" y="274603"/>
            <a:ext cx="3580503" cy="926665"/>
          </a:xfrm>
        </p:spPr>
        <p:txBody>
          <a:bodyPr/>
          <a:lstStyle>
            <a:lvl1pPr>
              <a:defRPr b="0">
                <a:effectLst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73428979"/>
      </p:ext>
    </p:extLst>
  </p:cSld>
  <p:clrMapOvr>
    <a:masterClrMapping/>
  </p:clrMapOvr>
  <p:transition spd="slow"/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1" tIns="45711" rIns="91421" bIns="45711" numCol="1" anchor="t" anchorCtr="0" compatLnSpc="1">
            <a:prstTxWarp prst="textNoShape">
              <a:avLst/>
            </a:prstTxWarp>
          </a:bodyPr>
          <a:lstStyle>
            <a:lvl1pPr algn="ctr" defTabSz="409575">
              <a:defRPr kumimoji="0" sz="2500">
                <a:solidFill>
                  <a:srgbClr val="000000"/>
                </a:solidFill>
                <a:latin typeface="Georgia" pitchFamily="18" charset="0"/>
                <a:ea typeface="SimHei" pitchFamily="49" charset="-122"/>
                <a:sym typeface="Helvetica Neue Ligh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1" tIns="45711" rIns="91421" bIns="45711" numCol="1" anchor="t" anchorCtr="0" compatLnSpc="1">
            <a:prstTxWarp prst="textNoShape">
              <a:avLst/>
            </a:prstTxWarp>
          </a:bodyPr>
          <a:lstStyle>
            <a:lvl1pPr algn="ctr" defTabSz="409575">
              <a:defRPr kumimoji="0" sz="2500">
                <a:solidFill>
                  <a:srgbClr val="000000"/>
                </a:solidFill>
                <a:latin typeface="Georgia" pitchFamily="18" charset="0"/>
                <a:ea typeface="SimHei" pitchFamily="49" charset="-122"/>
                <a:sym typeface="Helvetica Neue Ligh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9A3FE0FD-7C96-4919-BB37-04ED5EC76A70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8191946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1" tIns="45711" rIns="91421" bIns="45711" numCol="1" anchor="t" anchorCtr="0" compatLnSpc="1">
            <a:prstTxWarp prst="textNoShape">
              <a:avLst/>
            </a:prstTxWarp>
          </a:bodyPr>
          <a:lstStyle>
            <a:lvl1pPr algn="ctr" defTabSz="409575">
              <a:defRPr kumimoji="0" sz="2500">
                <a:solidFill>
                  <a:srgbClr val="000000"/>
                </a:solidFill>
                <a:latin typeface="Georgia" pitchFamily="18" charset="0"/>
                <a:ea typeface="SimHei" pitchFamily="49" charset="-122"/>
                <a:sym typeface="Helvetica Neue Ligh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1" tIns="45711" rIns="91421" bIns="45711" numCol="1" anchor="t" anchorCtr="0" compatLnSpc="1">
            <a:prstTxWarp prst="textNoShape">
              <a:avLst/>
            </a:prstTxWarp>
          </a:bodyPr>
          <a:lstStyle>
            <a:lvl1pPr algn="ctr" defTabSz="409575">
              <a:defRPr kumimoji="0" sz="2500">
                <a:solidFill>
                  <a:srgbClr val="000000"/>
                </a:solidFill>
                <a:latin typeface="Georgia" pitchFamily="18" charset="0"/>
                <a:ea typeface="SimHei" pitchFamily="49" charset="-122"/>
                <a:sym typeface="Helvetica Neue Ligh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4EE25ED6-5032-4D40-93B8-0F5868402661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43047857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40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30" indent="0" algn="ctr">
              <a:buNone/>
              <a:defRPr/>
            </a:lvl2pPr>
            <a:lvl3pPr marL="914259" indent="0" algn="ctr">
              <a:buNone/>
              <a:defRPr/>
            </a:lvl3pPr>
            <a:lvl4pPr marL="1371390" indent="0" algn="ctr">
              <a:buNone/>
              <a:defRPr/>
            </a:lvl4pPr>
            <a:lvl5pPr marL="1828519" indent="0" algn="ctr">
              <a:buNone/>
              <a:defRPr/>
            </a:lvl5pPr>
            <a:lvl6pPr marL="2285649" indent="0" algn="ctr">
              <a:buNone/>
              <a:defRPr/>
            </a:lvl6pPr>
            <a:lvl7pPr marL="2742780" indent="0" algn="ctr">
              <a:buNone/>
              <a:defRPr/>
            </a:lvl7pPr>
            <a:lvl8pPr marL="3199908" indent="0" algn="ctr">
              <a:buNone/>
              <a:defRPr/>
            </a:lvl8pPr>
            <a:lvl9pPr marL="3657039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27264B-E819-4841-A2FC-A077D3DBCB9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88975680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576042-2422-4975-9680-57E7C069525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92778117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1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22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30" indent="0">
              <a:buNone/>
              <a:defRPr sz="1800"/>
            </a:lvl2pPr>
            <a:lvl3pPr marL="914259" indent="0">
              <a:buNone/>
              <a:defRPr sz="1600"/>
            </a:lvl3pPr>
            <a:lvl4pPr marL="1371390" indent="0">
              <a:buNone/>
              <a:defRPr sz="1400"/>
            </a:lvl4pPr>
            <a:lvl5pPr marL="1828519" indent="0">
              <a:buNone/>
              <a:defRPr sz="1400"/>
            </a:lvl5pPr>
            <a:lvl6pPr marL="2285649" indent="0">
              <a:buNone/>
              <a:defRPr sz="1400"/>
            </a:lvl6pPr>
            <a:lvl7pPr marL="2742780" indent="0">
              <a:buNone/>
              <a:defRPr sz="1400"/>
            </a:lvl7pPr>
            <a:lvl8pPr marL="3199908" indent="0">
              <a:buNone/>
              <a:defRPr sz="1400"/>
            </a:lvl8pPr>
            <a:lvl9pPr marL="3657039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6EF50E-A0B7-4D93-99C7-C6E8AC62BAF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92808337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23D21F-9FFD-4246-A5A4-C9DBC2DB0B1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9581323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0" indent="0">
              <a:buNone/>
              <a:defRPr sz="2000" b="1"/>
            </a:lvl2pPr>
            <a:lvl3pPr marL="914259" indent="0">
              <a:buNone/>
              <a:defRPr sz="1800" b="1"/>
            </a:lvl3pPr>
            <a:lvl4pPr marL="1371390" indent="0">
              <a:buNone/>
              <a:defRPr sz="1600" b="1"/>
            </a:lvl4pPr>
            <a:lvl5pPr marL="1828519" indent="0">
              <a:buNone/>
              <a:defRPr sz="1600" b="1"/>
            </a:lvl5pPr>
            <a:lvl6pPr marL="2285649" indent="0">
              <a:buNone/>
              <a:defRPr sz="1600" b="1"/>
            </a:lvl6pPr>
            <a:lvl7pPr marL="2742780" indent="0">
              <a:buNone/>
              <a:defRPr sz="1600" b="1"/>
            </a:lvl7pPr>
            <a:lvl8pPr marL="3199908" indent="0">
              <a:buNone/>
              <a:defRPr sz="1600" b="1"/>
            </a:lvl8pPr>
            <a:lvl9pPr marL="3657039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0" indent="0">
              <a:buNone/>
              <a:defRPr sz="2000" b="1"/>
            </a:lvl2pPr>
            <a:lvl3pPr marL="914259" indent="0">
              <a:buNone/>
              <a:defRPr sz="1800" b="1"/>
            </a:lvl3pPr>
            <a:lvl4pPr marL="1371390" indent="0">
              <a:buNone/>
              <a:defRPr sz="1600" b="1"/>
            </a:lvl4pPr>
            <a:lvl5pPr marL="1828519" indent="0">
              <a:buNone/>
              <a:defRPr sz="1600" b="1"/>
            </a:lvl5pPr>
            <a:lvl6pPr marL="2285649" indent="0">
              <a:buNone/>
              <a:defRPr sz="1600" b="1"/>
            </a:lvl6pPr>
            <a:lvl7pPr marL="2742780" indent="0">
              <a:buNone/>
              <a:defRPr sz="1600" b="1"/>
            </a:lvl7pPr>
            <a:lvl8pPr marL="3199908" indent="0">
              <a:buNone/>
              <a:defRPr sz="1600" b="1"/>
            </a:lvl8pPr>
            <a:lvl9pPr marL="3657039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7377B6-C01C-4211-9674-8237024A697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68741615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36E2B6-B135-4DD4-8E68-6B74EE81CD5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7024816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59C6F1-2F49-46B5-8CBF-FC9708669E2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04706123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67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30" indent="0">
              <a:buNone/>
              <a:defRPr sz="1200"/>
            </a:lvl2pPr>
            <a:lvl3pPr marL="914259" indent="0">
              <a:buNone/>
              <a:defRPr sz="1000"/>
            </a:lvl3pPr>
            <a:lvl4pPr marL="1371390" indent="0">
              <a:buNone/>
              <a:defRPr sz="900"/>
            </a:lvl4pPr>
            <a:lvl5pPr marL="1828519" indent="0">
              <a:buNone/>
              <a:defRPr sz="900"/>
            </a:lvl5pPr>
            <a:lvl6pPr marL="2285649" indent="0">
              <a:buNone/>
              <a:defRPr sz="900"/>
            </a:lvl6pPr>
            <a:lvl7pPr marL="2742780" indent="0">
              <a:buNone/>
              <a:defRPr sz="900"/>
            </a:lvl7pPr>
            <a:lvl8pPr marL="3199908" indent="0">
              <a:buNone/>
              <a:defRPr sz="900"/>
            </a:lvl8pPr>
            <a:lvl9pPr marL="3657039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1058B6-FBC0-4714-93CA-1998DDBDE24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84898954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30" indent="0">
              <a:buNone/>
              <a:defRPr sz="2800"/>
            </a:lvl2pPr>
            <a:lvl3pPr marL="914259" indent="0">
              <a:buNone/>
              <a:defRPr sz="2400"/>
            </a:lvl3pPr>
            <a:lvl4pPr marL="1371390" indent="0">
              <a:buNone/>
              <a:defRPr sz="2000"/>
            </a:lvl4pPr>
            <a:lvl5pPr marL="1828519" indent="0">
              <a:buNone/>
              <a:defRPr sz="2000"/>
            </a:lvl5pPr>
            <a:lvl6pPr marL="2285649" indent="0">
              <a:buNone/>
              <a:defRPr sz="2000"/>
            </a:lvl6pPr>
            <a:lvl7pPr marL="2742780" indent="0">
              <a:buNone/>
              <a:defRPr sz="2000"/>
            </a:lvl7pPr>
            <a:lvl8pPr marL="3199908" indent="0">
              <a:buNone/>
              <a:defRPr sz="2000"/>
            </a:lvl8pPr>
            <a:lvl9pPr marL="3657039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30" indent="0">
              <a:buNone/>
              <a:defRPr sz="1200"/>
            </a:lvl2pPr>
            <a:lvl3pPr marL="914259" indent="0">
              <a:buNone/>
              <a:defRPr sz="1000"/>
            </a:lvl3pPr>
            <a:lvl4pPr marL="1371390" indent="0">
              <a:buNone/>
              <a:defRPr sz="900"/>
            </a:lvl4pPr>
            <a:lvl5pPr marL="1828519" indent="0">
              <a:buNone/>
              <a:defRPr sz="900"/>
            </a:lvl5pPr>
            <a:lvl6pPr marL="2285649" indent="0">
              <a:buNone/>
              <a:defRPr sz="900"/>
            </a:lvl6pPr>
            <a:lvl7pPr marL="2742780" indent="0">
              <a:buNone/>
              <a:defRPr sz="900"/>
            </a:lvl7pPr>
            <a:lvl8pPr marL="3199908" indent="0">
              <a:buNone/>
              <a:defRPr sz="900"/>
            </a:lvl8pPr>
            <a:lvl9pPr marL="3657039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447BCA-970D-41DD-9E01-420DB663CE4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92407338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432E9C-B6CD-41A4-9F1F-6AED9BB24F1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60241831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2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D7D455-197F-44DC-ADFD-401FD051468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68473617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4C3FEB-0DFE-4E36-9AB8-5C8D89D0708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01400713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9144000" cy="366236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en-US" sz="1800" smtClean="0">
              <a:solidFill>
                <a:srgbClr val="292934"/>
              </a:solidFill>
              <a:ea typeface="標楷體" pitchFamily="65" charset="-12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6605588"/>
            <a:ext cx="9139238" cy="27781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en-US" sz="1800" smtClean="0">
              <a:solidFill>
                <a:srgbClr val="292934"/>
              </a:solidFill>
              <a:ea typeface="標楷體" pitchFamily="65" charset="-12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3617913"/>
            <a:ext cx="9147175" cy="2159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en-US" sz="1800" smtClean="0">
              <a:solidFill>
                <a:srgbClr val="292934"/>
              </a:solidFill>
              <a:ea typeface="標楷體" pitchFamily="65" charset="-120"/>
            </a:endParaRPr>
          </a:p>
        </p:txBody>
      </p:sp>
      <p:sp>
        <p:nvSpPr>
          <p:cNvPr id="7" name="Rectangle 4"/>
          <p:cNvSpPr>
            <a:spLocks noChangeArrowheads="1"/>
          </p:cNvSpPr>
          <p:nvPr userDrawn="1"/>
        </p:nvSpPr>
        <p:spPr bwMode="auto">
          <a:xfrm>
            <a:off x="0" y="6605588"/>
            <a:ext cx="9139238" cy="27781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en-US" sz="1800" smtClean="0">
              <a:solidFill>
                <a:srgbClr val="292934"/>
              </a:solidFill>
              <a:ea typeface="標楷體" pitchFamily="65" charset="-120"/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468320" y="1773238"/>
            <a:ext cx="7989887" cy="1655762"/>
          </a:xfrm>
        </p:spPr>
        <p:txBody>
          <a:bodyPr/>
          <a:lstStyle>
            <a:lvl1pPr algn="l">
              <a:defRPr sz="4000" b="1" i="0" baseline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zh-TW" altLang="en-US" noProof="0" smtClean="0"/>
              <a:t>按一下以編輯母片標題樣式</a:t>
            </a:r>
            <a:endParaRPr lang="en-US" altLang="zh-TW" noProof="0" dirty="0" smtClean="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468317" y="3886200"/>
            <a:ext cx="7304087" cy="1752600"/>
          </a:xfrm>
        </p:spPr>
        <p:txBody>
          <a:bodyPr/>
          <a:lstStyle>
            <a:lvl1pPr marL="0" indent="0">
              <a:lnSpc>
                <a:spcPts val="3000"/>
              </a:lnSpc>
              <a:spcBef>
                <a:spcPts val="300"/>
              </a:spcBef>
              <a:spcAft>
                <a:spcPts val="300"/>
              </a:spcAft>
              <a:buFontTx/>
              <a:buNone/>
              <a:defRPr sz="24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defRPr>
            </a:lvl1pPr>
          </a:lstStyle>
          <a:p>
            <a:pPr lvl="0"/>
            <a:r>
              <a:rPr lang="zh-TW" altLang="en-US" noProof="0" smtClean="0"/>
              <a:t>按一下以編輯母片副標題樣式</a:t>
            </a:r>
            <a:endParaRPr lang="en-US" altLang="zh-TW" noProof="0" dirty="0" smtClean="0"/>
          </a:p>
        </p:txBody>
      </p:sp>
    </p:spTree>
    <p:extLst>
      <p:ext uri="{BB962C8B-B14F-4D97-AF65-F5344CB8AC3E}">
        <p14:creationId xmlns:p14="http://schemas.microsoft.com/office/powerpoint/2010/main" val="2613066427"/>
      </p:ext>
    </p:extLst>
  </p:cSld>
  <p:clrMapOvr>
    <a:masterClrMapping/>
  </p:clrMapOvr>
  <p:transition>
    <p:wipe dir="r"/>
  </p:transition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chemeClr val="tx2"/>
              </a:buClr>
              <a:defRPr sz="2400" baseline="0">
                <a:latin typeface="Arial" panose="020B0604020202020204" pitchFamily="34" charset="0"/>
                <a:ea typeface="標楷體" panose="03000509000000000000" pitchFamily="65" charset="-120"/>
              </a:defRPr>
            </a:lvl1pPr>
            <a:lvl2pPr>
              <a:buClr>
                <a:schemeClr val="tx2"/>
              </a:buClr>
              <a:defRPr sz="2200" baseline="0">
                <a:latin typeface="Arial" panose="020B0604020202020204" pitchFamily="34" charset="0"/>
                <a:ea typeface="標楷體" panose="03000509000000000000" pitchFamily="65" charset="-120"/>
              </a:defRPr>
            </a:lvl2pPr>
            <a:lvl3pPr>
              <a:buClr>
                <a:schemeClr val="tx2"/>
              </a:buClr>
              <a:defRPr sz="2000" baseline="0">
                <a:latin typeface="Arial" panose="020B0604020202020204" pitchFamily="34" charset="0"/>
                <a:ea typeface="標楷體" panose="03000509000000000000" pitchFamily="65" charset="-120"/>
              </a:defRPr>
            </a:lvl3pPr>
            <a:lvl4pPr>
              <a:buClr>
                <a:schemeClr val="tx2"/>
              </a:buClr>
              <a:defRPr baseline="0">
                <a:latin typeface="Arial" panose="020B0604020202020204" pitchFamily="34" charset="0"/>
                <a:ea typeface="標楷體" panose="03000509000000000000" pitchFamily="65" charset="-120"/>
              </a:defRPr>
            </a:lvl4pPr>
            <a:lvl5pPr>
              <a:buClr>
                <a:schemeClr val="tx2"/>
              </a:buClr>
              <a:defRPr baseline="0">
                <a:latin typeface="Arial" panose="020B0604020202020204" pitchFamily="34" charset="0"/>
                <a:ea typeface="標楷體" panose="03000509000000000000" pitchFamily="65" charset="-12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</a:defRPr>
            </a:lvl1pPr>
          </a:lstStyle>
          <a:p>
            <a:pPr>
              <a:defRPr/>
            </a:pPr>
            <a:fld id="{A77AA1B0-F04D-46EE-B152-F32A53A4C3B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90223031"/>
      </p:ext>
    </p:extLst>
  </p:cSld>
  <p:clrMapOvr>
    <a:masterClrMapping/>
  </p:clrMapOvr>
  <p:transition>
    <p:wipe dir="r"/>
  </p:transition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14"/>
            <a:ext cx="7772400" cy="1362075"/>
          </a:xfrm>
        </p:spPr>
        <p:txBody>
          <a:bodyPr anchor="t"/>
          <a:lstStyle>
            <a:lvl1pPr algn="l">
              <a:defRPr sz="4000" b="1" cap="none" baseline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 baseline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2047397447"/>
      </p:ext>
    </p:extLst>
  </p:cSld>
  <p:clrMapOvr>
    <a:masterClrMapping/>
  </p:clrMapOvr>
  <p:transition>
    <p:wipe dir="r"/>
  </p:transition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3" y="1484313"/>
            <a:ext cx="4068763" cy="4608512"/>
          </a:xfrm>
        </p:spPr>
        <p:txBody>
          <a:bodyPr/>
          <a:lstStyle>
            <a:lvl1pPr>
              <a:buClr>
                <a:schemeClr val="tx2"/>
              </a:buClr>
              <a:defRPr sz="2400" baseline="0">
                <a:latin typeface="Arial" panose="020B0604020202020204" pitchFamily="34" charset="0"/>
                <a:ea typeface="標楷體" panose="03000509000000000000" pitchFamily="65" charset="-120"/>
              </a:defRPr>
            </a:lvl1pPr>
            <a:lvl2pPr>
              <a:buClr>
                <a:schemeClr val="tx2"/>
              </a:buClr>
              <a:defRPr sz="2200" baseline="0">
                <a:latin typeface="Arial" panose="020B0604020202020204" pitchFamily="34" charset="0"/>
                <a:ea typeface="標楷體" panose="03000509000000000000" pitchFamily="65" charset="-120"/>
              </a:defRPr>
            </a:lvl2pPr>
            <a:lvl3pPr>
              <a:buClr>
                <a:schemeClr val="tx2"/>
              </a:buClr>
              <a:defRPr sz="2000" baseline="0">
                <a:latin typeface="Arial" panose="020B0604020202020204" pitchFamily="34" charset="0"/>
                <a:ea typeface="標楷體" panose="03000509000000000000" pitchFamily="65" charset="-120"/>
              </a:defRPr>
            </a:lvl3pPr>
            <a:lvl4pPr>
              <a:buClr>
                <a:schemeClr val="tx2"/>
              </a:buClr>
              <a:defRPr sz="1800" baseline="0">
                <a:latin typeface="Arial" panose="020B0604020202020204" pitchFamily="34" charset="0"/>
                <a:ea typeface="標楷體" panose="03000509000000000000" pitchFamily="65" charset="-120"/>
              </a:defRPr>
            </a:lvl4pPr>
            <a:lvl5pPr>
              <a:buClr>
                <a:schemeClr val="tx2"/>
              </a:buClr>
              <a:defRPr sz="1800" baseline="0">
                <a:latin typeface="Arial" panose="020B0604020202020204" pitchFamily="34" charset="0"/>
                <a:ea typeface="標楷體" panose="03000509000000000000" pitchFamily="65" charset="-12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78363" y="1484313"/>
            <a:ext cx="4070350" cy="4608512"/>
          </a:xfrm>
        </p:spPr>
        <p:txBody>
          <a:bodyPr/>
          <a:lstStyle>
            <a:lvl1pPr>
              <a:buClr>
                <a:schemeClr val="tx2"/>
              </a:buClr>
              <a:defRPr sz="2400" baseline="0">
                <a:latin typeface="Arial" panose="020B0604020202020204" pitchFamily="34" charset="0"/>
                <a:ea typeface="標楷體" panose="03000509000000000000" pitchFamily="65" charset="-120"/>
              </a:defRPr>
            </a:lvl1pPr>
            <a:lvl2pPr>
              <a:buClr>
                <a:schemeClr val="tx2"/>
              </a:buClr>
              <a:defRPr sz="2200" baseline="0">
                <a:latin typeface="Arial" panose="020B0604020202020204" pitchFamily="34" charset="0"/>
                <a:ea typeface="標楷體" panose="03000509000000000000" pitchFamily="65" charset="-120"/>
              </a:defRPr>
            </a:lvl2pPr>
            <a:lvl3pPr>
              <a:buClr>
                <a:schemeClr val="tx2"/>
              </a:buClr>
              <a:defRPr sz="2000" baseline="0">
                <a:latin typeface="Arial" panose="020B0604020202020204" pitchFamily="34" charset="0"/>
                <a:ea typeface="標楷體" panose="03000509000000000000" pitchFamily="65" charset="-120"/>
              </a:defRPr>
            </a:lvl3pPr>
            <a:lvl4pPr>
              <a:buClr>
                <a:schemeClr val="tx2"/>
              </a:buClr>
              <a:defRPr sz="1800" baseline="0">
                <a:latin typeface="Arial" panose="020B0604020202020204" pitchFamily="34" charset="0"/>
                <a:ea typeface="標楷體" panose="03000509000000000000" pitchFamily="65" charset="-120"/>
              </a:defRPr>
            </a:lvl4pPr>
            <a:lvl5pPr>
              <a:buClr>
                <a:schemeClr val="tx2"/>
              </a:buClr>
              <a:defRPr sz="1800" baseline="0">
                <a:latin typeface="Arial" panose="020B0604020202020204" pitchFamily="34" charset="0"/>
                <a:ea typeface="標楷體" panose="03000509000000000000" pitchFamily="65" charset="-12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5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</a:defRPr>
            </a:lvl1pPr>
          </a:lstStyle>
          <a:p>
            <a:pPr>
              <a:defRPr/>
            </a:pPr>
            <a:fld id="{FFAAA61B-BD91-4FEC-92A6-1FEE437C526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2498152"/>
      </p:ext>
    </p:extLst>
  </p:cSld>
  <p:clrMapOvr>
    <a:masterClrMapping/>
  </p:clrMapOvr>
  <p:transition>
    <p:wipe dir="r"/>
  </p:transition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</a:defRPr>
            </a:lvl1pPr>
          </a:lstStyle>
          <a:p>
            <a:pPr>
              <a:defRPr/>
            </a:pPr>
            <a:fld id="{79712421-FE60-4271-9B50-34B5D6CF6EB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20761891"/>
      </p:ext>
    </p:extLst>
  </p:cSld>
  <p:clrMapOvr>
    <a:masterClrMapping/>
  </p:clrMapOvr>
  <p:transition>
    <p:wipe dir="r"/>
  </p:transition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</a:defRPr>
            </a:lvl1pPr>
          </a:lstStyle>
          <a:p>
            <a:pPr>
              <a:defRPr/>
            </a:pPr>
            <a:fld id="{2DF17EBE-2A39-41A3-A43C-61A1CC566AC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0429139"/>
      </p:ext>
    </p:extLst>
  </p:cSld>
  <p:clrMapOvr>
    <a:masterClrMapping/>
  </p:clrMapOvr>
  <p:transition>
    <p:wipe dir="r"/>
  </p:transition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ctr"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64"/>
            <a:ext cx="5111750" cy="5853113"/>
          </a:xfrm>
        </p:spPr>
        <p:txBody>
          <a:bodyPr/>
          <a:lstStyle>
            <a:lvl1pPr>
              <a:buClr>
                <a:schemeClr val="tx2"/>
              </a:buClr>
              <a:defRPr sz="2400" baseline="0">
                <a:latin typeface="Arial" panose="020B0604020202020204" pitchFamily="34" charset="0"/>
                <a:ea typeface="標楷體" panose="03000509000000000000" pitchFamily="65" charset="-120"/>
              </a:defRPr>
            </a:lvl1pPr>
            <a:lvl2pPr>
              <a:buClr>
                <a:schemeClr val="tx2"/>
              </a:buClr>
              <a:defRPr sz="2200" baseline="0">
                <a:latin typeface="Arial" panose="020B0604020202020204" pitchFamily="34" charset="0"/>
                <a:ea typeface="標楷體" panose="03000509000000000000" pitchFamily="65" charset="-120"/>
              </a:defRPr>
            </a:lvl2pPr>
            <a:lvl3pPr>
              <a:buClr>
                <a:schemeClr val="tx2"/>
              </a:buClr>
              <a:defRPr sz="2000" baseline="0">
                <a:latin typeface="Arial" panose="020B0604020202020204" pitchFamily="34" charset="0"/>
                <a:ea typeface="標楷體" panose="03000509000000000000" pitchFamily="65" charset="-120"/>
              </a:defRPr>
            </a:lvl3pPr>
            <a:lvl4pPr>
              <a:buClr>
                <a:schemeClr val="tx2"/>
              </a:buClr>
              <a:defRPr sz="1800" baseline="0">
                <a:latin typeface="Arial" panose="020B0604020202020204" pitchFamily="34" charset="0"/>
                <a:ea typeface="標楷體" panose="03000509000000000000" pitchFamily="65" charset="-120"/>
              </a:defRPr>
            </a:lvl4pPr>
            <a:lvl5pPr>
              <a:buClr>
                <a:schemeClr val="tx2"/>
              </a:buClr>
              <a:defRPr sz="1800" baseline="0">
                <a:latin typeface="Arial" panose="020B0604020202020204" pitchFamily="34" charset="0"/>
                <a:ea typeface="標楷體" panose="03000509000000000000" pitchFamily="65" charset="-12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</a:defRPr>
            </a:lvl1pPr>
          </a:lstStyle>
          <a:p>
            <a:pPr>
              <a:defRPr/>
            </a:pPr>
            <a:fld id="{590A9DA5-78EC-4281-9F22-8789087D02F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6519378"/>
      </p:ext>
    </p:extLst>
  </p:cSld>
  <p:clrMapOvr>
    <a:masterClrMapping/>
  </p:clrMapOvr>
  <p:transition>
    <p:wipe dir="r"/>
  </p:transition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</a:defRPr>
            </a:lvl1pPr>
          </a:lstStyle>
          <a:p>
            <a:pPr>
              <a:defRPr/>
            </a:pPr>
            <a:fld id="{9CE7DBC7-565C-440C-80A4-31285C855BE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24648"/>
      </p:ext>
    </p:extLst>
  </p:cSld>
  <p:clrMapOvr>
    <a:masterClrMapping/>
  </p:clrMapOvr>
  <p:transition>
    <p:wipe dir="r"/>
  </p:transition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buClr>
                <a:schemeClr val="tx2"/>
              </a:buClr>
              <a:defRPr baseline="0">
                <a:latin typeface="Arial" panose="020B0604020202020204" pitchFamily="34" charset="0"/>
                <a:ea typeface="標楷體" panose="03000509000000000000" pitchFamily="65" charset="-120"/>
              </a:defRPr>
            </a:lvl1pPr>
            <a:lvl2pPr>
              <a:buClr>
                <a:schemeClr val="tx2"/>
              </a:buClr>
              <a:defRPr baseline="0">
                <a:latin typeface="Arial" panose="020B0604020202020204" pitchFamily="34" charset="0"/>
                <a:ea typeface="標楷體" panose="03000509000000000000" pitchFamily="65" charset="-120"/>
              </a:defRPr>
            </a:lvl2pPr>
            <a:lvl3pPr>
              <a:buClr>
                <a:schemeClr val="tx2"/>
              </a:buClr>
              <a:defRPr baseline="0">
                <a:latin typeface="Arial" panose="020B0604020202020204" pitchFamily="34" charset="0"/>
                <a:ea typeface="標楷體" panose="03000509000000000000" pitchFamily="65" charset="-120"/>
              </a:defRPr>
            </a:lvl3pPr>
            <a:lvl4pPr>
              <a:buClr>
                <a:schemeClr val="tx2"/>
              </a:buClr>
              <a:defRPr baseline="0">
                <a:latin typeface="Arial" panose="020B0604020202020204" pitchFamily="34" charset="0"/>
                <a:ea typeface="標楷體" panose="03000509000000000000" pitchFamily="65" charset="-120"/>
              </a:defRPr>
            </a:lvl4pPr>
            <a:lvl5pPr>
              <a:buClr>
                <a:schemeClr val="tx2"/>
              </a:buClr>
              <a:defRPr baseline="0">
                <a:latin typeface="Arial" panose="020B0604020202020204" pitchFamily="34" charset="0"/>
                <a:ea typeface="標楷體" panose="03000509000000000000" pitchFamily="65" charset="-12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</a:defRPr>
            </a:lvl1pPr>
          </a:lstStyle>
          <a:p>
            <a:pPr>
              <a:defRPr/>
            </a:pPr>
            <a:fld id="{D310DD06-EF4F-484B-B954-D5DF833BC00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2516472"/>
      </p:ext>
    </p:extLst>
  </p:cSld>
  <p:clrMapOvr>
    <a:masterClrMapping/>
  </p:clrMapOvr>
  <p:transition>
    <p:wipe dir="r"/>
  </p:transition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77025" y="260364"/>
            <a:ext cx="2071688" cy="5832475"/>
          </a:xfrm>
        </p:spPr>
        <p:txBody>
          <a:bodyPr vert="eaVert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7" y="260364"/>
            <a:ext cx="6067425" cy="5832475"/>
          </a:xfrm>
        </p:spPr>
        <p:txBody>
          <a:bodyPr vert="eaVert"/>
          <a:lstStyle>
            <a:lvl1pPr>
              <a:buClr>
                <a:schemeClr val="tx2"/>
              </a:buClr>
              <a:defRPr baseline="0">
                <a:latin typeface="Arial" panose="020B0604020202020204" pitchFamily="34" charset="0"/>
                <a:ea typeface="標楷體" panose="03000509000000000000" pitchFamily="65" charset="-120"/>
              </a:defRPr>
            </a:lvl1pPr>
            <a:lvl2pPr>
              <a:buClr>
                <a:schemeClr val="tx2"/>
              </a:buClr>
              <a:defRPr baseline="0">
                <a:latin typeface="Arial" panose="020B0604020202020204" pitchFamily="34" charset="0"/>
                <a:ea typeface="標楷體" panose="03000509000000000000" pitchFamily="65" charset="-120"/>
              </a:defRPr>
            </a:lvl2pPr>
            <a:lvl3pPr>
              <a:buClr>
                <a:schemeClr val="tx2"/>
              </a:buClr>
              <a:defRPr baseline="0">
                <a:latin typeface="Arial" panose="020B0604020202020204" pitchFamily="34" charset="0"/>
                <a:ea typeface="標楷體" panose="03000509000000000000" pitchFamily="65" charset="-120"/>
              </a:defRPr>
            </a:lvl3pPr>
            <a:lvl4pPr>
              <a:buClr>
                <a:schemeClr val="tx2"/>
              </a:buClr>
              <a:defRPr baseline="0">
                <a:latin typeface="Arial" panose="020B0604020202020204" pitchFamily="34" charset="0"/>
                <a:ea typeface="標楷體" panose="03000509000000000000" pitchFamily="65" charset="-120"/>
              </a:defRPr>
            </a:lvl4pPr>
            <a:lvl5pPr>
              <a:buClr>
                <a:schemeClr val="tx2"/>
              </a:buClr>
              <a:defRPr baseline="0">
                <a:latin typeface="Arial" panose="020B0604020202020204" pitchFamily="34" charset="0"/>
                <a:ea typeface="標楷體" panose="03000509000000000000" pitchFamily="65" charset="-12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</a:defRPr>
            </a:lvl1pPr>
          </a:lstStyle>
          <a:p>
            <a:pPr>
              <a:defRPr/>
            </a:pPr>
            <a:fld id="{E3A9B928-EF30-494B-B7E8-BD703241026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72726640"/>
      </p:ext>
    </p:extLst>
  </p:cSld>
  <p:clrMapOvr>
    <a:masterClrMapping/>
  </p:clrMapOvr>
  <p:transition>
    <p:wipe dir="r"/>
  </p:transition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4" y="260364"/>
            <a:ext cx="8291513" cy="720725"/>
          </a:xfrm>
        </p:spPr>
        <p:txBody>
          <a:bodyPr/>
          <a:lstStyle>
            <a:lvl1pPr algn="ctr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457204" y="1484313"/>
            <a:ext cx="8291513" cy="4608512"/>
          </a:xfrm>
        </p:spPr>
        <p:txBody>
          <a:bodyPr/>
          <a:lstStyle>
            <a:lvl1pPr>
              <a:buClr>
                <a:schemeClr val="tx2"/>
              </a:buClr>
              <a:defRPr/>
            </a:lvl1pPr>
          </a:lstStyle>
          <a:p>
            <a:pPr lvl="0"/>
            <a:r>
              <a:rPr lang="zh-TW" altLang="en-US" noProof="0" dirty="0" smtClean="0"/>
              <a:t>按一下圖示以新增表格</a:t>
            </a:r>
            <a:endParaRPr lang="zh-TW" altLang="en-US" noProof="0" dirty="0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</a:defRPr>
            </a:lvl1pPr>
          </a:lstStyle>
          <a:p>
            <a:pPr>
              <a:defRPr/>
            </a:pPr>
            <a:fld id="{BB7CC3A5-4776-421F-9D18-BD94CD70DC0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4336627"/>
      </p:ext>
    </p:extLst>
  </p:cSld>
  <p:clrMapOvr>
    <a:masterClrMapping/>
  </p:clrMapOvr>
  <p:transition>
    <p:wipe dir="r"/>
  </p:transition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4" y="260364"/>
            <a:ext cx="8291513" cy="720725"/>
          </a:xfrm>
        </p:spPr>
        <p:txBody>
          <a:bodyPr/>
          <a:lstStyle>
            <a:lvl1pPr algn="ctr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4" y="1484313"/>
            <a:ext cx="8291513" cy="4608512"/>
          </a:xfrm>
        </p:spPr>
        <p:txBody>
          <a:bodyPr/>
          <a:lstStyle>
            <a:lvl1pPr>
              <a:buClr>
                <a:schemeClr val="tx2"/>
              </a:buClr>
              <a:defRPr/>
            </a:lvl1pPr>
          </a:lstStyle>
          <a:p>
            <a:pPr lvl="0"/>
            <a:r>
              <a:rPr lang="zh-TW" altLang="en-US" noProof="0" dirty="0" smtClean="0"/>
              <a:t>按一下圖示以新增圖表</a:t>
            </a:r>
            <a:endParaRPr lang="zh-TW" altLang="en-US" noProof="0" dirty="0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</a:defRPr>
            </a:lvl1pPr>
          </a:lstStyle>
          <a:p>
            <a:pPr>
              <a:defRPr/>
            </a:pPr>
            <a:fld id="{7A05A741-A3FA-4357-8290-E8BC1B823FD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81227130"/>
      </p:ext>
    </p:extLst>
  </p:cSld>
  <p:clrMapOvr>
    <a:masterClrMapping/>
  </p:clrMapOvr>
  <p:transition>
    <p:wipe dir="r"/>
  </p:transition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4" y="260364"/>
            <a:ext cx="8291513" cy="720725"/>
          </a:xfrm>
        </p:spPr>
        <p:txBody>
          <a:bodyPr/>
          <a:lstStyle>
            <a:lvl1pPr algn="ctr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57203" y="1484313"/>
            <a:ext cx="4068763" cy="4608512"/>
          </a:xfrm>
        </p:spPr>
        <p:txBody>
          <a:bodyPr/>
          <a:lstStyle>
            <a:lvl1pPr>
              <a:buClr>
                <a:schemeClr val="tx2"/>
              </a:buClr>
              <a:defRPr baseline="0">
                <a:latin typeface="Arial" panose="020B0604020202020204" pitchFamily="34" charset="0"/>
                <a:ea typeface="標楷體" panose="03000509000000000000" pitchFamily="65" charset="-120"/>
              </a:defRPr>
            </a:lvl1pPr>
            <a:lvl2pPr>
              <a:buClr>
                <a:schemeClr val="tx2"/>
              </a:buClr>
              <a:defRPr baseline="0">
                <a:latin typeface="Arial" panose="020B0604020202020204" pitchFamily="34" charset="0"/>
                <a:ea typeface="標楷體" panose="03000509000000000000" pitchFamily="65" charset="-120"/>
              </a:defRPr>
            </a:lvl2pPr>
            <a:lvl3pPr>
              <a:buClr>
                <a:schemeClr val="tx2"/>
              </a:buClr>
              <a:defRPr baseline="0">
                <a:latin typeface="Arial" panose="020B0604020202020204" pitchFamily="34" charset="0"/>
                <a:ea typeface="標楷體" panose="03000509000000000000" pitchFamily="65" charset="-120"/>
              </a:defRPr>
            </a:lvl3pPr>
            <a:lvl4pPr>
              <a:buClr>
                <a:schemeClr val="tx2"/>
              </a:buClr>
              <a:defRPr baseline="0">
                <a:latin typeface="Arial" panose="020B0604020202020204" pitchFamily="34" charset="0"/>
                <a:ea typeface="標楷體" panose="03000509000000000000" pitchFamily="65" charset="-120"/>
              </a:defRPr>
            </a:lvl4pPr>
            <a:lvl5pPr>
              <a:buClr>
                <a:schemeClr val="tx2"/>
              </a:buClr>
              <a:defRPr baseline="0">
                <a:latin typeface="Arial" panose="020B0604020202020204" pitchFamily="34" charset="0"/>
                <a:ea typeface="標楷體" panose="03000509000000000000" pitchFamily="65" charset="-12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78363" y="1484313"/>
            <a:ext cx="4070350" cy="4608512"/>
          </a:xfrm>
        </p:spPr>
        <p:txBody>
          <a:bodyPr/>
          <a:lstStyle>
            <a:lvl1pPr>
              <a:buClr>
                <a:schemeClr val="tx2"/>
              </a:buClr>
              <a:defRPr baseline="0">
                <a:latin typeface="Arial" panose="020B0604020202020204" pitchFamily="34" charset="0"/>
                <a:ea typeface="標楷體" panose="03000509000000000000" pitchFamily="65" charset="-120"/>
              </a:defRPr>
            </a:lvl1pPr>
            <a:lvl2pPr>
              <a:buClr>
                <a:schemeClr val="tx2"/>
              </a:buClr>
              <a:defRPr baseline="0">
                <a:latin typeface="Arial" panose="020B0604020202020204" pitchFamily="34" charset="0"/>
                <a:ea typeface="標楷體" panose="03000509000000000000" pitchFamily="65" charset="-120"/>
              </a:defRPr>
            </a:lvl2pPr>
            <a:lvl3pPr>
              <a:buClr>
                <a:schemeClr val="tx2"/>
              </a:buClr>
              <a:defRPr baseline="0">
                <a:latin typeface="Arial" panose="020B0604020202020204" pitchFamily="34" charset="0"/>
                <a:ea typeface="標楷體" panose="03000509000000000000" pitchFamily="65" charset="-120"/>
              </a:defRPr>
            </a:lvl3pPr>
            <a:lvl4pPr>
              <a:buClr>
                <a:schemeClr val="tx2"/>
              </a:buClr>
              <a:defRPr baseline="0">
                <a:latin typeface="Arial" panose="020B0604020202020204" pitchFamily="34" charset="0"/>
                <a:ea typeface="標楷體" panose="03000509000000000000" pitchFamily="65" charset="-120"/>
              </a:defRPr>
            </a:lvl4pPr>
            <a:lvl5pPr>
              <a:buClr>
                <a:schemeClr val="tx2"/>
              </a:buClr>
              <a:defRPr baseline="0">
                <a:latin typeface="Arial" panose="020B0604020202020204" pitchFamily="34" charset="0"/>
                <a:ea typeface="標楷體" panose="03000509000000000000" pitchFamily="65" charset="-12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5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</a:defRPr>
            </a:lvl1pPr>
          </a:lstStyle>
          <a:p>
            <a:pPr>
              <a:defRPr/>
            </a:pPr>
            <a:fld id="{2070AD72-37E2-4EF8-B4CB-C23B6C49779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33109397"/>
      </p:ext>
    </p:extLst>
  </p:cSld>
  <p:clrMapOvr>
    <a:masterClrMapping/>
  </p:clrMapOvr>
  <p:transition>
    <p:wipe dir="r"/>
  </p:transition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39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98FB5B13-2540-4AE1-A39C-D1F2588A2BCE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8335722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0DF2EE74-D889-49FB-B6C3-B4A85C3501F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7017543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1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6AC56FEE-3F44-46EE-A742-1DCE043066F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212514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F7112BCB-1052-44F2-AB2D-95EFB4618A9E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9629229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32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32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FAF219C1-AE07-4271-8BEE-047BDC147815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4413382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7BF6C0B6-4D14-4172-B417-17A19159D895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0706322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C2690DBA-C258-4DC5-AF06-01F8115EBA95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0712313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6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09A2F43D-597C-4CA5-A2B9-3A0D67E9817A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2736483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DB376BB2-4E26-43B4-8B6B-B9E44A53E40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8779852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B76A94D8-F5AA-4755-A399-F2805EF82EB9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8184343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52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52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FB1BB6B5-A7FE-4EDE-A15C-BADFC8EF668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0293437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39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6A9EC757-2EFC-429B-97DE-8FE4993D1BF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5131023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4B95AF86-6CF1-4EA6-A5F0-EBA5A3FB1CC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4075039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1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C50F6C74-EE77-4CB8-91D2-0547693C42E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0830469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6E2C7280-1C7A-4FB7-96EE-3229219F122E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001702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32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32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11F3D487-4E05-4607-BCEE-B31445FB5F5E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2608374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5076FEC7-B410-4CB6-932E-FDDE35E2835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5425744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E43FDF01-3664-4ED8-B1F2-09925658075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7629223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6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60FE88C0-180C-4248-A960-AF5C1AEEDC7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4966841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E482F54B-10C0-4859-8D1F-FF9030C770BE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4068754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7AC1DCE1-AE0F-4679-90F2-6FC1D1FD242E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9620848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52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52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0D0F05A0-3DCE-42DD-AA6D-5AEA4FC33C6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4731567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43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3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035" indent="0" algn="ctr">
              <a:buNone/>
              <a:defRPr/>
            </a:lvl2pPr>
            <a:lvl3pPr marL="914069" indent="0" algn="ctr">
              <a:buNone/>
              <a:defRPr/>
            </a:lvl3pPr>
            <a:lvl4pPr marL="1371106" indent="0" algn="ctr">
              <a:buNone/>
              <a:defRPr/>
            </a:lvl4pPr>
            <a:lvl5pPr marL="1828140" indent="0" algn="ctr">
              <a:buNone/>
              <a:defRPr/>
            </a:lvl5pPr>
            <a:lvl6pPr marL="2285175" indent="0" algn="ctr">
              <a:buNone/>
              <a:defRPr/>
            </a:lvl6pPr>
            <a:lvl7pPr marL="2742209" indent="0" algn="ctr">
              <a:buNone/>
              <a:defRPr/>
            </a:lvl7pPr>
            <a:lvl8pPr marL="3199245" indent="0" algn="ctr">
              <a:buNone/>
              <a:defRPr/>
            </a:lvl8pPr>
            <a:lvl9pPr marL="365628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7D6BF4-CAF3-4E1B-89DC-19EE96FEEE2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55794706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E92C7B-3C1F-4295-AE6F-33D473254C1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18821930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2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22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035" indent="0">
              <a:buNone/>
              <a:defRPr sz="1800"/>
            </a:lvl2pPr>
            <a:lvl3pPr marL="914069" indent="0">
              <a:buNone/>
              <a:defRPr sz="1600"/>
            </a:lvl3pPr>
            <a:lvl4pPr marL="1371106" indent="0">
              <a:buNone/>
              <a:defRPr sz="1400"/>
            </a:lvl4pPr>
            <a:lvl5pPr marL="1828140" indent="0">
              <a:buNone/>
              <a:defRPr sz="1400"/>
            </a:lvl5pPr>
            <a:lvl6pPr marL="2285175" indent="0">
              <a:buNone/>
              <a:defRPr sz="1400"/>
            </a:lvl6pPr>
            <a:lvl7pPr marL="2742209" indent="0">
              <a:buNone/>
              <a:defRPr sz="1400"/>
            </a:lvl7pPr>
            <a:lvl8pPr marL="3199245" indent="0">
              <a:buNone/>
              <a:defRPr sz="1400"/>
            </a:lvl8pPr>
            <a:lvl9pPr marL="365628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C0B72E-0AD8-48D6-A4D6-17991162CF2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12909106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A6E479-5AD0-42C8-8FE2-A5479E818AA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37638000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35" indent="0">
              <a:buNone/>
              <a:defRPr sz="2000" b="1"/>
            </a:lvl2pPr>
            <a:lvl3pPr marL="914069" indent="0">
              <a:buNone/>
              <a:defRPr sz="1800" b="1"/>
            </a:lvl3pPr>
            <a:lvl4pPr marL="1371106" indent="0">
              <a:buNone/>
              <a:defRPr sz="1600" b="1"/>
            </a:lvl4pPr>
            <a:lvl5pPr marL="1828140" indent="0">
              <a:buNone/>
              <a:defRPr sz="1600" b="1"/>
            </a:lvl5pPr>
            <a:lvl6pPr marL="2285175" indent="0">
              <a:buNone/>
              <a:defRPr sz="1600" b="1"/>
            </a:lvl6pPr>
            <a:lvl7pPr marL="2742209" indent="0">
              <a:buNone/>
              <a:defRPr sz="1600" b="1"/>
            </a:lvl7pPr>
            <a:lvl8pPr marL="3199245" indent="0">
              <a:buNone/>
              <a:defRPr sz="1600" b="1"/>
            </a:lvl8pPr>
            <a:lvl9pPr marL="365628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33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35" indent="0">
              <a:buNone/>
              <a:defRPr sz="2000" b="1"/>
            </a:lvl2pPr>
            <a:lvl3pPr marL="914069" indent="0">
              <a:buNone/>
              <a:defRPr sz="1800" b="1"/>
            </a:lvl3pPr>
            <a:lvl4pPr marL="1371106" indent="0">
              <a:buNone/>
              <a:defRPr sz="1600" b="1"/>
            </a:lvl4pPr>
            <a:lvl5pPr marL="1828140" indent="0">
              <a:buNone/>
              <a:defRPr sz="1600" b="1"/>
            </a:lvl5pPr>
            <a:lvl6pPr marL="2285175" indent="0">
              <a:buNone/>
              <a:defRPr sz="1600" b="1"/>
            </a:lvl6pPr>
            <a:lvl7pPr marL="2742209" indent="0">
              <a:buNone/>
              <a:defRPr sz="1600" b="1"/>
            </a:lvl7pPr>
            <a:lvl8pPr marL="3199245" indent="0">
              <a:buNone/>
              <a:defRPr sz="1600" b="1"/>
            </a:lvl8pPr>
            <a:lvl9pPr marL="365628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AF3913-27E5-45FE-B1B1-420D3E4D6B3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08075051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DB996E-9304-410F-91C5-F841B7AA126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50175921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1632C3-D675-41D7-86A7-E5513B0CE87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49616260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2" y="27307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4" y="143511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035" indent="0">
              <a:buNone/>
              <a:defRPr sz="1200"/>
            </a:lvl2pPr>
            <a:lvl3pPr marL="914069" indent="0">
              <a:buNone/>
              <a:defRPr sz="1000"/>
            </a:lvl3pPr>
            <a:lvl4pPr marL="1371106" indent="0">
              <a:buNone/>
              <a:defRPr sz="900"/>
            </a:lvl4pPr>
            <a:lvl5pPr marL="1828140" indent="0">
              <a:buNone/>
              <a:defRPr sz="900"/>
            </a:lvl5pPr>
            <a:lvl6pPr marL="2285175" indent="0">
              <a:buNone/>
              <a:defRPr sz="900"/>
            </a:lvl6pPr>
            <a:lvl7pPr marL="2742209" indent="0">
              <a:buNone/>
              <a:defRPr sz="900"/>
            </a:lvl7pPr>
            <a:lvl8pPr marL="3199245" indent="0">
              <a:buNone/>
              <a:defRPr sz="900"/>
            </a:lvl8pPr>
            <a:lvl9pPr marL="365628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05EB7D-C6C2-4EC0-9900-8BAD3632856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82093502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035" indent="0">
              <a:buNone/>
              <a:defRPr sz="2800"/>
            </a:lvl2pPr>
            <a:lvl3pPr marL="914069" indent="0">
              <a:buNone/>
              <a:defRPr sz="2400"/>
            </a:lvl3pPr>
            <a:lvl4pPr marL="1371106" indent="0">
              <a:buNone/>
              <a:defRPr sz="2000"/>
            </a:lvl4pPr>
            <a:lvl5pPr marL="1828140" indent="0">
              <a:buNone/>
              <a:defRPr sz="2000"/>
            </a:lvl5pPr>
            <a:lvl6pPr marL="2285175" indent="0">
              <a:buNone/>
              <a:defRPr sz="2000"/>
            </a:lvl6pPr>
            <a:lvl7pPr marL="2742209" indent="0">
              <a:buNone/>
              <a:defRPr sz="2000"/>
            </a:lvl7pPr>
            <a:lvl8pPr marL="3199245" indent="0">
              <a:buNone/>
              <a:defRPr sz="2000"/>
            </a:lvl8pPr>
            <a:lvl9pPr marL="365628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035" indent="0">
              <a:buNone/>
              <a:defRPr sz="1200"/>
            </a:lvl2pPr>
            <a:lvl3pPr marL="914069" indent="0">
              <a:buNone/>
              <a:defRPr sz="1000"/>
            </a:lvl3pPr>
            <a:lvl4pPr marL="1371106" indent="0">
              <a:buNone/>
              <a:defRPr sz="900"/>
            </a:lvl4pPr>
            <a:lvl5pPr marL="1828140" indent="0">
              <a:buNone/>
              <a:defRPr sz="900"/>
            </a:lvl5pPr>
            <a:lvl6pPr marL="2285175" indent="0">
              <a:buNone/>
              <a:defRPr sz="900"/>
            </a:lvl6pPr>
            <a:lvl7pPr marL="2742209" indent="0">
              <a:buNone/>
              <a:defRPr sz="900"/>
            </a:lvl7pPr>
            <a:lvl8pPr marL="3199245" indent="0">
              <a:buNone/>
              <a:defRPr sz="900"/>
            </a:lvl8pPr>
            <a:lvl9pPr marL="365628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3326F8-2AF5-4687-8A74-C83CF365F9A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08246345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1C6C17-383B-4A82-8BE1-E6BA39BE0E4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3466695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2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5654DE-41DB-4D5C-840B-6C67B0E4316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69060448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0B4C18-FA54-4FFB-908A-CDDB88D322C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96037965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3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035" indent="0" algn="ctr">
              <a:buNone/>
              <a:defRPr/>
            </a:lvl2pPr>
            <a:lvl3pPr marL="914069" indent="0" algn="ctr">
              <a:buNone/>
              <a:defRPr/>
            </a:lvl3pPr>
            <a:lvl4pPr marL="1371106" indent="0" algn="ctr">
              <a:buNone/>
              <a:defRPr/>
            </a:lvl4pPr>
            <a:lvl5pPr marL="1828140" indent="0" algn="ctr">
              <a:buNone/>
              <a:defRPr/>
            </a:lvl5pPr>
            <a:lvl6pPr marL="2285175" indent="0" algn="ctr">
              <a:buNone/>
              <a:defRPr/>
            </a:lvl6pPr>
            <a:lvl7pPr marL="2742209" indent="0" algn="ctr">
              <a:buNone/>
              <a:defRPr/>
            </a:lvl7pPr>
            <a:lvl8pPr marL="3199245" indent="0" algn="ctr">
              <a:buNone/>
              <a:defRPr/>
            </a:lvl8pPr>
            <a:lvl9pPr marL="365628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3E9B29-AA8B-4EF1-9DFC-FAACB54BEC5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17420676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A6BE96-B90B-4312-A907-31036779490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59198842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8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035" indent="0">
              <a:buNone/>
              <a:defRPr sz="1800"/>
            </a:lvl2pPr>
            <a:lvl3pPr marL="914069" indent="0">
              <a:buNone/>
              <a:defRPr sz="1600"/>
            </a:lvl3pPr>
            <a:lvl4pPr marL="1371106" indent="0">
              <a:buNone/>
              <a:defRPr sz="1400"/>
            </a:lvl4pPr>
            <a:lvl5pPr marL="1828140" indent="0">
              <a:buNone/>
              <a:defRPr sz="1400"/>
            </a:lvl5pPr>
            <a:lvl6pPr marL="2285175" indent="0">
              <a:buNone/>
              <a:defRPr sz="1400"/>
            </a:lvl6pPr>
            <a:lvl7pPr marL="2742209" indent="0">
              <a:buNone/>
              <a:defRPr sz="1400"/>
            </a:lvl7pPr>
            <a:lvl8pPr marL="3199245" indent="0">
              <a:buNone/>
              <a:defRPr sz="1400"/>
            </a:lvl8pPr>
            <a:lvl9pPr marL="365628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427A8C-BDDF-4202-A418-C707D952127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71641450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69043F-2887-43C1-953F-0F6FF4DFF22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45309036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35" indent="0">
              <a:buNone/>
              <a:defRPr sz="2000" b="1"/>
            </a:lvl2pPr>
            <a:lvl3pPr marL="914069" indent="0">
              <a:buNone/>
              <a:defRPr sz="1800" b="1"/>
            </a:lvl3pPr>
            <a:lvl4pPr marL="1371106" indent="0">
              <a:buNone/>
              <a:defRPr sz="1600" b="1"/>
            </a:lvl4pPr>
            <a:lvl5pPr marL="1828140" indent="0">
              <a:buNone/>
              <a:defRPr sz="1600" b="1"/>
            </a:lvl5pPr>
            <a:lvl6pPr marL="2285175" indent="0">
              <a:buNone/>
              <a:defRPr sz="1600" b="1"/>
            </a:lvl6pPr>
            <a:lvl7pPr marL="2742209" indent="0">
              <a:buNone/>
              <a:defRPr sz="1600" b="1"/>
            </a:lvl7pPr>
            <a:lvl8pPr marL="3199245" indent="0">
              <a:buNone/>
              <a:defRPr sz="1600" b="1"/>
            </a:lvl8pPr>
            <a:lvl9pPr marL="365628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35" indent="0">
              <a:buNone/>
              <a:defRPr sz="2000" b="1"/>
            </a:lvl2pPr>
            <a:lvl3pPr marL="914069" indent="0">
              <a:buNone/>
              <a:defRPr sz="1800" b="1"/>
            </a:lvl3pPr>
            <a:lvl4pPr marL="1371106" indent="0">
              <a:buNone/>
              <a:defRPr sz="1600" b="1"/>
            </a:lvl4pPr>
            <a:lvl5pPr marL="1828140" indent="0">
              <a:buNone/>
              <a:defRPr sz="1600" b="1"/>
            </a:lvl5pPr>
            <a:lvl6pPr marL="2285175" indent="0">
              <a:buNone/>
              <a:defRPr sz="1600" b="1"/>
            </a:lvl6pPr>
            <a:lvl7pPr marL="2742209" indent="0">
              <a:buNone/>
              <a:defRPr sz="1600" b="1"/>
            </a:lvl7pPr>
            <a:lvl8pPr marL="3199245" indent="0">
              <a:buNone/>
              <a:defRPr sz="1600" b="1"/>
            </a:lvl8pPr>
            <a:lvl9pPr marL="365628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C34CB4-6C94-44E8-83C7-7F833A8DF4E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09858098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047B9E-4B91-4549-80C8-74CED010C81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41806519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91B3DC-AAE7-461F-A39C-5C8E4E70847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47355669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2" y="273057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2" y="1435106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035" indent="0">
              <a:buNone/>
              <a:defRPr sz="1200"/>
            </a:lvl2pPr>
            <a:lvl3pPr marL="914069" indent="0">
              <a:buNone/>
              <a:defRPr sz="1000"/>
            </a:lvl3pPr>
            <a:lvl4pPr marL="1371106" indent="0">
              <a:buNone/>
              <a:defRPr sz="900"/>
            </a:lvl4pPr>
            <a:lvl5pPr marL="1828140" indent="0">
              <a:buNone/>
              <a:defRPr sz="900"/>
            </a:lvl5pPr>
            <a:lvl6pPr marL="2285175" indent="0">
              <a:buNone/>
              <a:defRPr sz="900"/>
            </a:lvl6pPr>
            <a:lvl7pPr marL="2742209" indent="0">
              <a:buNone/>
              <a:defRPr sz="900"/>
            </a:lvl7pPr>
            <a:lvl8pPr marL="3199245" indent="0">
              <a:buNone/>
              <a:defRPr sz="900"/>
            </a:lvl8pPr>
            <a:lvl9pPr marL="365628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8D7493-9FF1-4213-8EF4-75CC55C2FC3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98362442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035" indent="0">
              <a:buNone/>
              <a:defRPr sz="2800"/>
            </a:lvl2pPr>
            <a:lvl3pPr marL="914069" indent="0">
              <a:buNone/>
              <a:defRPr sz="2400"/>
            </a:lvl3pPr>
            <a:lvl4pPr marL="1371106" indent="0">
              <a:buNone/>
              <a:defRPr sz="2000"/>
            </a:lvl4pPr>
            <a:lvl5pPr marL="1828140" indent="0">
              <a:buNone/>
              <a:defRPr sz="2000"/>
            </a:lvl5pPr>
            <a:lvl6pPr marL="2285175" indent="0">
              <a:buNone/>
              <a:defRPr sz="2000"/>
            </a:lvl6pPr>
            <a:lvl7pPr marL="2742209" indent="0">
              <a:buNone/>
              <a:defRPr sz="2000"/>
            </a:lvl7pPr>
            <a:lvl8pPr marL="3199245" indent="0">
              <a:buNone/>
              <a:defRPr sz="2000"/>
            </a:lvl8pPr>
            <a:lvl9pPr marL="365628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035" indent="0">
              <a:buNone/>
              <a:defRPr sz="1200"/>
            </a:lvl2pPr>
            <a:lvl3pPr marL="914069" indent="0">
              <a:buNone/>
              <a:defRPr sz="1000"/>
            </a:lvl3pPr>
            <a:lvl4pPr marL="1371106" indent="0">
              <a:buNone/>
              <a:defRPr sz="900"/>
            </a:lvl4pPr>
            <a:lvl5pPr marL="1828140" indent="0">
              <a:buNone/>
              <a:defRPr sz="900"/>
            </a:lvl5pPr>
            <a:lvl6pPr marL="2285175" indent="0">
              <a:buNone/>
              <a:defRPr sz="900"/>
            </a:lvl6pPr>
            <a:lvl7pPr marL="2742209" indent="0">
              <a:buNone/>
              <a:defRPr sz="900"/>
            </a:lvl7pPr>
            <a:lvl8pPr marL="3199245" indent="0">
              <a:buNone/>
              <a:defRPr sz="900"/>
            </a:lvl8pPr>
            <a:lvl9pPr marL="365628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DDE757-3BB3-4368-9DAA-9AE98CC8AD0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68569424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86596F-FE20-4A48-945E-892A0589CB9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73189664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2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0357D3-1950-40FD-9A58-B0142FBE64B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01617608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C4D608-E7CF-4EDC-A644-3D9C5310377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20691764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BE3BB9-480C-47A5-AD80-ABD03A668C2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03959629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191070-B979-4964-8847-1B90050DDE5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18930429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B77589-6655-4F5B-901B-4B480DD0E75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83358022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9696EF-541F-4AF0-9482-690D8040A41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34605820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C37BA3-A7EA-4938-AB8B-F0BE1FFD02A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78562085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B70EBA-B09C-406D-A092-5586B1D37A0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93537135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648D20-693F-4D64-A098-7110574E135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71360380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10A71B-0894-4BF5-BB1F-BF5998B1163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34362524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8DC5BF-4996-44CA-8080-7FBB1665290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42622302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7A2439-D951-435B-B8A9-B7836CEFC3E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92554841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1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ACD50C-A324-490D-B5BC-0942BC0C878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81964656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6247FA-2063-4A84-95F0-F6681C49335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66217211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43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3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035" indent="0" algn="ctr">
              <a:buNone/>
              <a:defRPr/>
            </a:lvl2pPr>
            <a:lvl3pPr marL="914069" indent="0" algn="ctr">
              <a:buNone/>
              <a:defRPr/>
            </a:lvl3pPr>
            <a:lvl4pPr marL="1371106" indent="0" algn="ctr">
              <a:buNone/>
              <a:defRPr/>
            </a:lvl4pPr>
            <a:lvl5pPr marL="1828140" indent="0" algn="ctr">
              <a:buNone/>
              <a:defRPr/>
            </a:lvl5pPr>
            <a:lvl6pPr marL="2285175" indent="0" algn="ctr">
              <a:buNone/>
              <a:defRPr/>
            </a:lvl6pPr>
            <a:lvl7pPr marL="2742209" indent="0" algn="ctr">
              <a:buNone/>
              <a:defRPr/>
            </a:lvl7pPr>
            <a:lvl8pPr marL="3199245" indent="0" algn="ctr">
              <a:buNone/>
              <a:defRPr/>
            </a:lvl8pPr>
            <a:lvl9pPr marL="365628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31674E-98DA-4D65-9438-CDE8637E32E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43661489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98FC03-99FE-4D52-A3C6-9503487E08A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03446823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2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22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035" indent="0">
              <a:buNone/>
              <a:defRPr sz="1800"/>
            </a:lvl2pPr>
            <a:lvl3pPr marL="914069" indent="0">
              <a:buNone/>
              <a:defRPr sz="1600"/>
            </a:lvl3pPr>
            <a:lvl4pPr marL="1371106" indent="0">
              <a:buNone/>
              <a:defRPr sz="1400"/>
            </a:lvl4pPr>
            <a:lvl5pPr marL="1828140" indent="0">
              <a:buNone/>
              <a:defRPr sz="1400"/>
            </a:lvl5pPr>
            <a:lvl6pPr marL="2285175" indent="0">
              <a:buNone/>
              <a:defRPr sz="1400"/>
            </a:lvl6pPr>
            <a:lvl7pPr marL="2742209" indent="0">
              <a:buNone/>
              <a:defRPr sz="1400"/>
            </a:lvl7pPr>
            <a:lvl8pPr marL="3199245" indent="0">
              <a:buNone/>
              <a:defRPr sz="1400"/>
            </a:lvl8pPr>
            <a:lvl9pPr marL="365628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FB0FA8-3CA8-45E4-85F7-258E545F5CA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66244319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57C4C6-75BC-4F92-A39D-D846E01BEF6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87752759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35" indent="0">
              <a:buNone/>
              <a:defRPr sz="2000" b="1"/>
            </a:lvl2pPr>
            <a:lvl3pPr marL="914069" indent="0">
              <a:buNone/>
              <a:defRPr sz="1800" b="1"/>
            </a:lvl3pPr>
            <a:lvl4pPr marL="1371106" indent="0">
              <a:buNone/>
              <a:defRPr sz="1600" b="1"/>
            </a:lvl4pPr>
            <a:lvl5pPr marL="1828140" indent="0">
              <a:buNone/>
              <a:defRPr sz="1600" b="1"/>
            </a:lvl5pPr>
            <a:lvl6pPr marL="2285175" indent="0">
              <a:buNone/>
              <a:defRPr sz="1600" b="1"/>
            </a:lvl6pPr>
            <a:lvl7pPr marL="2742209" indent="0">
              <a:buNone/>
              <a:defRPr sz="1600" b="1"/>
            </a:lvl7pPr>
            <a:lvl8pPr marL="3199245" indent="0">
              <a:buNone/>
              <a:defRPr sz="1600" b="1"/>
            </a:lvl8pPr>
            <a:lvl9pPr marL="365628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33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35" indent="0">
              <a:buNone/>
              <a:defRPr sz="2000" b="1"/>
            </a:lvl2pPr>
            <a:lvl3pPr marL="914069" indent="0">
              <a:buNone/>
              <a:defRPr sz="1800" b="1"/>
            </a:lvl3pPr>
            <a:lvl4pPr marL="1371106" indent="0">
              <a:buNone/>
              <a:defRPr sz="1600" b="1"/>
            </a:lvl4pPr>
            <a:lvl5pPr marL="1828140" indent="0">
              <a:buNone/>
              <a:defRPr sz="1600" b="1"/>
            </a:lvl5pPr>
            <a:lvl6pPr marL="2285175" indent="0">
              <a:buNone/>
              <a:defRPr sz="1600" b="1"/>
            </a:lvl6pPr>
            <a:lvl7pPr marL="2742209" indent="0">
              <a:buNone/>
              <a:defRPr sz="1600" b="1"/>
            </a:lvl7pPr>
            <a:lvl8pPr marL="3199245" indent="0">
              <a:buNone/>
              <a:defRPr sz="1600" b="1"/>
            </a:lvl8pPr>
            <a:lvl9pPr marL="365628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E36DAB-64AE-4523-97DA-B0249EB7450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64500878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357B26-4EEC-46C8-BCEF-3A7A0B771D2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5287131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ACA61E-2915-4D8F-B697-180D317ACC4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94681009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2" y="27307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4" y="143511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035" indent="0">
              <a:buNone/>
              <a:defRPr sz="1200"/>
            </a:lvl2pPr>
            <a:lvl3pPr marL="914069" indent="0">
              <a:buNone/>
              <a:defRPr sz="1000"/>
            </a:lvl3pPr>
            <a:lvl4pPr marL="1371106" indent="0">
              <a:buNone/>
              <a:defRPr sz="900"/>
            </a:lvl4pPr>
            <a:lvl5pPr marL="1828140" indent="0">
              <a:buNone/>
              <a:defRPr sz="900"/>
            </a:lvl5pPr>
            <a:lvl6pPr marL="2285175" indent="0">
              <a:buNone/>
              <a:defRPr sz="900"/>
            </a:lvl6pPr>
            <a:lvl7pPr marL="2742209" indent="0">
              <a:buNone/>
              <a:defRPr sz="900"/>
            </a:lvl7pPr>
            <a:lvl8pPr marL="3199245" indent="0">
              <a:buNone/>
              <a:defRPr sz="900"/>
            </a:lvl8pPr>
            <a:lvl9pPr marL="365628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49BAE9-5C59-4178-A3D9-B2C85F167F5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20012962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035" indent="0">
              <a:buNone/>
              <a:defRPr sz="2800"/>
            </a:lvl2pPr>
            <a:lvl3pPr marL="914069" indent="0">
              <a:buNone/>
              <a:defRPr sz="2400"/>
            </a:lvl3pPr>
            <a:lvl4pPr marL="1371106" indent="0">
              <a:buNone/>
              <a:defRPr sz="2000"/>
            </a:lvl4pPr>
            <a:lvl5pPr marL="1828140" indent="0">
              <a:buNone/>
              <a:defRPr sz="2000"/>
            </a:lvl5pPr>
            <a:lvl6pPr marL="2285175" indent="0">
              <a:buNone/>
              <a:defRPr sz="2000"/>
            </a:lvl6pPr>
            <a:lvl7pPr marL="2742209" indent="0">
              <a:buNone/>
              <a:defRPr sz="2000"/>
            </a:lvl7pPr>
            <a:lvl8pPr marL="3199245" indent="0">
              <a:buNone/>
              <a:defRPr sz="2000"/>
            </a:lvl8pPr>
            <a:lvl9pPr marL="365628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035" indent="0">
              <a:buNone/>
              <a:defRPr sz="1200"/>
            </a:lvl2pPr>
            <a:lvl3pPr marL="914069" indent="0">
              <a:buNone/>
              <a:defRPr sz="1000"/>
            </a:lvl3pPr>
            <a:lvl4pPr marL="1371106" indent="0">
              <a:buNone/>
              <a:defRPr sz="900"/>
            </a:lvl4pPr>
            <a:lvl5pPr marL="1828140" indent="0">
              <a:buNone/>
              <a:defRPr sz="900"/>
            </a:lvl5pPr>
            <a:lvl6pPr marL="2285175" indent="0">
              <a:buNone/>
              <a:defRPr sz="900"/>
            </a:lvl6pPr>
            <a:lvl7pPr marL="2742209" indent="0">
              <a:buNone/>
              <a:defRPr sz="900"/>
            </a:lvl7pPr>
            <a:lvl8pPr marL="3199245" indent="0">
              <a:buNone/>
              <a:defRPr sz="900"/>
            </a:lvl8pPr>
            <a:lvl9pPr marL="365628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9EBC15-CDC0-447F-BD69-60B1568B144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47690940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433A39-CB55-44B5-BC61-A51CA046D15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42084192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2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511F2C-0E44-4C53-800E-58F216BA1A3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76877677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B59105-2CA9-4F9E-A86C-A277A1847DA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68008710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39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C5A706-200D-45E6-8DCC-3CE4B189799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47685770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7156EF-F20E-44FA-B827-247BE594CC5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55224441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1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133BA1-60C5-4D83-9F2E-D4D97AC809B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88267614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A8656-5834-45B4-B4BC-23762ADBFCA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23039341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32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32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B66CE-714B-4362-B6CA-90F83E2B63B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63192442"/>
      </p:ext>
    </p:extLst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2EA59-795A-4D88-9745-2A097140B99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0936646"/>
      </p:ext>
    </p:extLst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25840B-507D-4AB7-9956-6FE06215AB8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1569341"/>
      </p:ext>
    </p:extLst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6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FF1CF6-F9FC-4FE2-9596-6D51D8C9794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55555036"/>
      </p:ext>
    </p:extLst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7D9782-A154-40A6-80E5-A34BD5749F3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47300727"/>
      </p:ext>
    </p:extLst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FB34A6-9961-440C-BB94-69A74C826FF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24937820"/>
      </p:ext>
    </p:extLst>
  </p:cSld>
  <p:clrMapOvr>
    <a:masterClrMapping/>
  </p:clrMapOvr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52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52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DA8764-9A1F-4DD3-9956-E06F5146217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05946713"/>
      </p:ext>
    </p:extLst>
  </p:cSld>
  <p:clrMapOvr>
    <a:masterClrMapping/>
  </p:clrMapOvr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D4E048-E8F7-4E60-AD33-6D45EF96CC9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64657575"/>
      </p:ext>
    </p:extLst>
  </p:cSld>
  <p:clrMapOvr>
    <a:masterClrMapping/>
  </p:clrMapOvr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95EA6F-FD9D-4E63-8506-6775E4043C3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2024337"/>
      </p:ext>
    </p:extLst>
  </p:cSld>
  <p:clrMapOvr>
    <a:masterClrMapping/>
  </p:clrMapOvr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A1EFFA-52F5-40DF-A918-F59910DFC1B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60540584"/>
      </p:ext>
    </p:extLst>
  </p:cSld>
  <p:clrMapOvr>
    <a:masterClrMapping/>
  </p:clrMapOvr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5230B8-BDA1-4AFB-9E39-2588DB6A4EF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63891644"/>
      </p:ext>
    </p:extLst>
  </p:cSld>
  <p:clrMapOvr>
    <a:masterClrMapping/>
  </p:clrMapOvr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9DC2F1-FCB3-471A-92E1-3F09862F1B8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01101355"/>
      </p:ext>
    </p:extLst>
  </p:cSld>
  <p:clrMapOvr>
    <a:masterClrMapping/>
  </p:clrMapOvr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1E197E-A4BD-4DA3-9653-DCA24836AB2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82855444"/>
      </p:ext>
    </p:extLst>
  </p:cSld>
  <p:clrMapOvr>
    <a:masterClrMapping/>
  </p:clrMapOvr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0B4684-D530-4C95-AA7A-AD6CA746D25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18454238"/>
      </p:ext>
    </p:extLst>
  </p:cSld>
  <p:clrMapOvr>
    <a:masterClrMapping/>
  </p:clrMapOvr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447F95-5573-467B-9DB8-529F597DDF5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27874849"/>
      </p:ext>
    </p:extLst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D058A3-08C8-4887-BF46-7F5769B2EC5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08717324"/>
      </p:ext>
    </p:extLst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5314EF-D426-4802-A9CB-8E7C36DF703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62190308"/>
      </p:ext>
    </p:extLst>
  </p:cSld>
  <p:clrMapOvr>
    <a:masterClrMapping/>
  </p:clrMapOvr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1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D508FA-6D6E-42F7-99B4-EA994802230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53625493"/>
      </p:ext>
    </p:extLst>
  </p:cSld>
  <p:clrMapOvr>
    <a:masterClrMapping/>
  </p:clrMapOvr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F32CC9-35BB-4EAE-822E-3B7ACB5B5D0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32549393"/>
      </p:ext>
    </p:extLst>
  </p:cSld>
  <p:clrMapOvr>
    <a:masterClrMapping/>
  </p:clrMapOvr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F97EAF-9246-4E8B-933E-C0E5077D11B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01828050"/>
      </p:ext>
    </p:extLst>
  </p:cSld>
  <p:clrMapOvr>
    <a:masterClrMapping/>
  </p:clrMapOvr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39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1EF96B-3877-47A0-B786-05F7B4D29D0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91985917"/>
      </p:ext>
    </p:extLst>
  </p:cSld>
  <p:clrMapOvr>
    <a:masterClrMapping/>
  </p:clrMapOvr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93938E-7403-4635-B804-7C4E798F84B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82603340"/>
      </p:ext>
    </p:extLst>
  </p:cSld>
  <p:clrMapOvr>
    <a:masterClrMapping/>
  </p:clrMapOvr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1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09B7DA-5EDE-4D90-ABA5-053E0D56046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90223202"/>
      </p:ext>
    </p:extLst>
  </p:cSld>
  <p:clrMapOvr>
    <a:masterClrMapping/>
  </p:clrMapOvr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4B4FAA-8AD8-475B-A753-3B2982EE52F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42124116"/>
      </p:ext>
    </p:extLst>
  </p:cSld>
  <p:clrMapOvr>
    <a:masterClrMapping/>
  </p:clrMapOvr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32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32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E280EF-3A11-42E7-BEBB-B64E5CBA37C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8976693"/>
      </p:ext>
    </p:extLst>
  </p:cSld>
  <p:clrMapOvr>
    <a:masterClrMapping/>
  </p:clrMapOvr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8A15C4-0A48-4018-9E56-2F33836650E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26998340"/>
      </p:ext>
    </p:extLst>
  </p:cSld>
  <p:clrMapOvr>
    <a:masterClrMapping/>
  </p:clrMapOvr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30B50C-6AA3-4355-A61C-E82ED776CD8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9269305"/>
      </p:ext>
    </p:extLst>
  </p:cSld>
  <p:clrMapOvr>
    <a:masterClrMapping/>
  </p:clrMapOvr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4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960537-C71B-4FE2-A6C4-D0121796EEC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34837337"/>
      </p:ext>
    </p:extLst>
  </p:cSld>
  <p:clrMapOvr>
    <a:masterClrMapping/>
  </p:clrMapOvr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9AEFFB-889C-4F16-AB92-E99F9610CE7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67244481"/>
      </p:ext>
    </p:extLst>
  </p:cSld>
  <p:clrMapOvr>
    <a:masterClrMapping/>
  </p:clrMapOvr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079B91-1CC1-401F-A1CD-ECDCC2A486A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31364620"/>
      </p:ext>
    </p:extLst>
  </p:cSld>
  <p:clrMapOvr>
    <a:masterClrMapping/>
  </p:clrMapOvr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2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9A0FD9-AFEA-4F32-A50F-4B2FB8BFAC8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32492343"/>
      </p:ext>
    </p:extLst>
  </p:cSld>
  <p:clrMapOvr>
    <a:masterClrMapping/>
  </p:clrMapOvr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BD56E7-006A-4681-81F0-63EE29C9F19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47180617"/>
      </p:ext>
    </p:extLst>
  </p:cSld>
  <p:clrMapOvr>
    <a:masterClrMapping/>
  </p:clrMapOvr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F7EF76-61B3-4C8B-A01A-E59F39DA243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92872472"/>
      </p:ext>
    </p:extLst>
  </p:cSld>
  <p:clrMapOvr>
    <a:masterClrMapping/>
  </p:clrMapOvr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2358111"/>
      </p:ext>
    </p:extLst>
  </p:cSld>
  <p:clrMapOvr>
    <a:masterClrMapping/>
  </p:clrMapOvr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997964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2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06" indent="0" algn="ctr">
              <a:buNone/>
              <a:defRPr/>
            </a:lvl2pPr>
            <a:lvl3pPr marL="914210" indent="0" algn="ctr">
              <a:buNone/>
              <a:defRPr/>
            </a:lvl3pPr>
            <a:lvl4pPr marL="1371316" indent="0" algn="ctr">
              <a:buNone/>
              <a:defRPr/>
            </a:lvl4pPr>
            <a:lvl5pPr marL="1828421" indent="0" algn="ctr">
              <a:buNone/>
              <a:defRPr/>
            </a:lvl5pPr>
            <a:lvl6pPr marL="2285526" indent="0" algn="ctr">
              <a:buNone/>
              <a:defRPr/>
            </a:lvl6pPr>
            <a:lvl7pPr marL="2742630" indent="0" algn="ctr">
              <a:buNone/>
              <a:defRPr/>
            </a:lvl7pPr>
            <a:lvl8pPr marL="3199736" indent="0" algn="ctr">
              <a:buNone/>
              <a:defRPr/>
            </a:lvl8pPr>
            <a:lvl9pPr marL="3656841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109934-F5EB-44B8-85E7-D71F07B9D7F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60837504"/>
      </p:ext>
    </p:extLst>
  </p:cSld>
  <p:clrMapOvr>
    <a:masterClrMapping/>
  </p:clrMapOvr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A75348-0B61-4D87-B6F7-FAB6EE70739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29582836"/>
      </p:ext>
    </p:extLst>
  </p:cSld>
  <p:clrMapOvr>
    <a:masterClrMapping/>
  </p:clrMapOvr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06" indent="0">
              <a:buNone/>
              <a:defRPr sz="1800"/>
            </a:lvl2pPr>
            <a:lvl3pPr marL="914210" indent="0">
              <a:buNone/>
              <a:defRPr sz="1600"/>
            </a:lvl3pPr>
            <a:lvl4pPr marL="1371316" indent="0">
              <a:buNone/>
              <a:defRPr sz="1400"/>
            </a:lvl4pPr>
            <a:lvl5pPr marL="1828421" indent="0">
              <a:buNone/>
              <a:defRPr sz="1400"/>
            </a:lvl5pPr>
            <a:lvl6pPr marL="2285526" indent="0">
              <a:buNone/>
              <a:defRPr sz="1400"/>
            </a:lvl6pPr>
            <a:lvl7pPr marL="2742630" indent="0">
              <a:buNone/>
              <a:defRPr sz="1400"/>
            </a:lvl7pPr>
            <a:lvl8pPr marL="3199736" indent="0">
              <a:buNone/>
              <a:defRPr sz="1400"/>
            </a:lvl8pPr>
            <a:lvl9pPr marL="3656841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D60E0D-5217-4522-90CB-714A4B9AD21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99511145"/>
      </p:ext>
    </p:extLst>
  </p:cSld>
  <p:clrMapOvr>
    <a:masterClrMapping/>
  </p:clrMapOvr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31495-6DAA-477A-A2F6-650C4D3DD7C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45717915"/>
      </p:ext>
    </p:extLst>
  </p:cSld>
  <p:clrMapOvr>
    <a:masterClrMapping/>
  </p:clrMapOvr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06" indent="0">
              <a:buNone/>
              <a:defRPr sz="2000" b="1"/>
            </a:lvl2pPr>
            <a:lvl3pPr marL="914210" indent="0">
              <a:buNone/>
              <a:defRPr sz="1800" b="1"/>
            </a:lvl3pPr>
            <a:lvl4pPr marL="1371316" indent="0">
              <a:buNone/>
              <a:defRPr sz="1600" b="1"/>
            </a:lvl4pPr>
            <a:lvl5pPr marL="1828421" indent="0">
              <a:buNone/>
              <a:defRPr sz="1600" b="1"/>
            </a:lvl5pPr>
            <a:lvl6pPr marL="2285526" indent="0">
              <a:buNone/>
              <a:defRPr sz="1600" b="1"/>
            </a:lvl6pPr>
            <a:lvl7pPr marL="2742630" indent="0">
              <a:buNone/>
              <a:defRPr sz="1600" b="1"/>
            </a:lvl7pPr>
            <a:lvl8pPr marL="3199736" indent="0">
              <a:buNone/>
              <a:defRPr sz="1600" b="1"/>
            </a:lvl8pPr>
            <a:lvl9pPr marL="3656841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06" indent="0">
              <a:buNone/>
              <a:defRPr sz="2000" b="1"/>
            </a:lvl2pPr>
            <a:lvl3pPr marL="914210" indent="0">
              <a:buNone/>
              <a:defRPr sz="1800" b="1"/>
            </a:lvl3pPr>
            <a:lvl4pPr marL="1371316" indent="0">
              <a:buNone/>
              <a:defRPr sz="1600" b="1"/>
            </a:lvl4pPr>
            <a:lvl5pPr marL="1828421" indent="0">
              <a:buNone/>
              <a:defRPr sz="1600" b="1"/>
            </a:lvl5pPr>
            <a:lvl6pPr marL="2285526" indent="0">
              <a:buNone/>
              <a:defRPr sz="1600" b="1"/>
            </a:lvl6pPr>
            <a:lvl7pPr marL="2742630" indent="0">
              <a:buNone/>
              <a:defRPr sz="1600" b="1"/>
            </a:lvl7pPr>
            <a:lvl8pPr marL="3199736" indent="0">
              <a:buNone/>
              <a:defRPr sz="1600" b="1"/>
            </a:lvl8pPr>
            <a:lvl9pPr marL="3656841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E658D2-B82E-4ED5-A6C1-F7619F9CB0B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44631900"/>
      </p:ext>
    </p:extLst>
  </p:cSld>
  <p:clrMapOvr>
    <a:masterClrMapping/>
  </p:clrMapOvr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E22553-B593-4363-9A2B-84DDF5FAE82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73912198"/>
      </p:ext>
    </p:extLst>
  </p:cSld>
  <p:clrMapOvr>
    <a:masterClrMapping/>
  </p:clrMapOvr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05F50C-77EC-4CB6-BAD9-B60A2E80473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58724698"/>
      </p:ext>
    </p:extLst>
  </p:cSld>
  <p:clrMapOvr>
    <a:masterClrMapping/>
  </p:clrMapOvr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2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2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06" indent="0">
              <a:buNone/>
              <a:defRPr sz="1200"/>
            </a:lvl2pPr>
            <a:lvl3pPr marL="914210" indent="0">
              <a:buNone/>
              <a:defRPr sz="1000"/>
            </a:lvl3pPr>
            <a:lvl4pPr marL="1371316" indent="0">
              <a:buNone/>
              <a:defRPr sz="900"/>
            </a:lvl4pPr>
            <a:lvl5pPr marL="1828421" indent="0">
              <a:buNone/>
              <a:defRPr sz="900"/>
            </a:lvl5pPr>
            <a:lvl6pPr marL="2285526" indent="0">
              <a:buNone/>
              <a:defRPr sz="900"/>
            </a:lvl6pPr>
            <a:lvl7pPr marL="2742630" indent="0">
              <a:buNone/>
              <a:defRPr sz="900"/>
            </a:lvl7pPr>
            <a:lvl8pPr marL="3199736" indent="0">
              <a:buNone/>
              <a:defRPr sz="900"/>
            </a:lvl8pPr>
            <a:lvl9pPr marL="3656841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CD1C1F-88BF-45F2-B33F-39EED0EB74D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82169050"/>
      </p:ext>
    </p:extLst>
  </p:cSld>
  <p:clrMapOvr>
    <a:masterClrMapping/>
  </p:clrMapOvr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06" indent="0">
              <a:buNone/>
              <a:defRPr sz="2800"/>
            </a:lvl2pPr>
            <a:lvl3pPr marL="914210" indent="0">
              <a:buNone/>
              <a:defRPr sz="2400"/>
            </a:lvl3pPr>
            <a:lvl4pPr marL="1371316" indent="0">
              <a:buNone/>
              <a:defRPr sz="2000"/>
            </a:lvl4pPr>
            <a:lvl5pPr marL="1828421" indent="0">
              <a:buNone/>
              <a:defRPr sz="2000"/>
            </a:lvl5pPr>
            <a:lvl6pPr marL="2285526" indent="0">
              <a:buNone/>
              <a:defRPr sz="2000"/>
            </a:lvl6pPr>
            <a:lvl7pPr marL="2742630" indent="0">
              <a:buNone/>
              <a:defRPr sz="2000"/>
            </a:lvl7pPr>
            <a:lvl8pPr marL="3199736" indent="0">
              <a:buNone/>
              <a:defRPr sz="2000"/>
            </a:lvl8pPr>
            <a:lvl9pPr marL="3656841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06" indent="0">
              <a:buNone/>
              <a:defRPr sz="1200"/>
            </a:lvl2pPr>
            <a:lvl3pPr marL="914210" indent="0">
              <a:buNone/>
              <a:defRPr sz="1000"/>
            </a:lvl3pPr>
            <a:lvl4pPr marL="1371316" indent="0">
              <a:buNone/>
              <a:defRPr sz="900"/>
            </a:lvl4pPr>
            <a:lvl5pPr marL="1828421" indent="0">
              <a:buNone/>
              <a:defRPr sz="900"/>
            </a:lvl5pPr>
            <a:lvl6pPr marL="2285526" indent="0">
              <a:buNone/>
              <a:defRPr sz="900"/>
            </a:lvl6pPr>
            <a:lvl7pPr marL="2742630" indent="0">
              <a:buNone/>
              <a:defRPr sz="900"/>
            </a:lvl7pPr>
            <a:lvl8pPr marL="3199736" indent="0">
              <a:buNone/>
              <a:defRPr sz="900"/>
            </a:lvl8pPr>
            <a:lvl9pPr marL="3656841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E34E7F-F8E6-4351-82CA-FECCC0F792A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35592717"/>
      </p:ext>
    </p:extLst>
  </p:cSld>
  <p:clrMapOvr>
    <a:masterClrMapping/>
  </p:clrMapOvr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81539D-A9E8-44D8-AD34-9ED7B35FBC8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61069256"/>
      </p:ext>
    </p:extLst>
  </p:cSld>
  <p:clrMapOvr>
    <a:masterClrMapping/>
  </p:clrMapOvr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1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738A7C-398D-437A-8021-CCBE13FB932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3807830"/>
      </p:ext>
    </p:extLst>
  </p:cSld>
  <p:clrMapOvr>
    <a:masterClrMapping/>
  </p:clrMapOvr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E809FE-129E-409B-97DE-2239AA7BE99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09095560"/>
      </p:ext>
    </p:extLst>
  </p:cSld>
  <p:clrMapOvr>
    <a:masterClrMapping/>
  </p:clrMapOvr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81200" y="1981200"/>
            <a:ext cx="54102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編輯母片標題樣式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352800"/>
            <a:ext cx="54102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zh-TW" altLang="en-US"/>
              <a:t>編輯母片副標題樣式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E78F76-A51A-4894-B502-094916A9C27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737652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9144E-39E4-4D5C-8B46-1CDE6029F70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68848723"/>
      </p:ext>
    </p:extLst>
  </p:cSld>
  <p:clrMapOvr>
    <a:masterClrMapping/>
  </p:clrMapOvr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944765-D871-4BCC-9033-A88BF58D9B9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41203933"/>
      </p:ext>
    </p:extLst>
  </p:cSld>
  <p:clrMapOvr>
    <a:masterClrMapping/>
  </p:clrMapOvr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066800" y="1905000"/>
            <a:ext cx="35052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724400" y="1905000"/>
            <a:ext cx="35052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B0A1F-8B2F-4C9B-B9E2-C94F077B32A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68380766"/>
      </p:ext>
    </p:extLst>
  </p:cSld>
  <p:clrMapOvr>
    <a:masterClrMapping/>
  </p:clrMapOvr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CBBB31-323D-45F4-87EE-09AB2B44A41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49282271"/>
      </p:ext>
    </p:extLst>
  </p:cSld>
  <p:clrMapOvr>
    <a:masterClrMapping/>
  </p:clrMapOvr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9E615E-93EB-46EC-BE0C-924DA253586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92904384"/>
      </p:ext>
    </p:extLst>
  </p:cSld>
  <p:clrMapOvr>
    <a:masterClrMapping/>
  </p:clrMapOvr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8979A-A20E-4810-9EBE-884F18B98DE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29184159"/>
      </p:ext>
    </p:extLst>
  </p:cSld>
  <p:clrMapOvr>
    <a:masterClrMapping/>
  </p:clrMapOvr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FF18BB-E32B-435E-92BA-606037B843D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52022273"/>
      </p:ext>
    </p:extLst>
  </p:cSld>
  <p:clrMapOvr>
    <a:masterClrMapping/>
  </p:clrMapOvr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A43710-B3E8-4E3C-B871-D7348E498A7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98604339"/>
      </p:ext>
    </p:extLst>
  </p:cSld>
  <p:clrMapOvr>
    <a:masterClrMapping/>
  </p:clrMapOvr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73DDDF-CAB2-4C54-8E07-77C7A6327A4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93990357"/>
      </p:ext>
    </p:extLst>
  </p:cSld>
  <p:clrMapOvr>
    <a:masterClrMapping/>
  </p:clrMapOvr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438900" y="609600"/>
            <a:ext cx="1790700" cy="54102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1066800" y="609600"/>
            <a:ext cx="5219700" cy="54102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0A89BD-6C44-4D2D-AE4A-CF7FE24A27A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07726738"/>
      </p:ext>
    </p:extLst>
  </p:cSld>
  <p:clrMapOvr>
    <a:masterClrMapping/>
  </p:clrMapOvr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1066800" y="609600"/>
            <a:ext cx="7162800" cy="5410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48F84-5515-463F-9D6F-1B90F1BE4A1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56459744"/>
      </p:ext>
    </p:extLst>
  </p:cSld>
  <p:clrMapOvr>
    <a:masterClrMapping/>
  </p:clrMapOvr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66800" y="609600"/>
            <a:ext cx="71628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1066800" y="1905000"/>
            <a:ext cx="35052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724400" y="1905000"/>
            <a:ext cx="35052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6F29C2-B87E-41DA-A0C7-2D902130B77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0112867"/>
      </p:ext>
    </p:extLst>
  </p:cSld>
  <p:clrMapOvr>
    <a:masterClrMapping/>
  </p:clrMapOvr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3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035" indent="0" algn="ctr">
              <a:buNone/>
              <a:defRPr/>
            </a:lvl2pPr>
            <a:lvl3pPr marL="914069" indent="0" algn="ctr">
              <a:buNone/>
              <a:defRPr/>
            </a:lvl3pPr>
            <a:lvl4pPr marL="1371106" indent="0" algn="ctr">
              <a:buNone/>
              <a:defRPr/>
            </a:lvl4pPr>
            <a:lvl5pPr marL="1828140" indent="0" algn="ctr">
              <a:buNone/>
              <a:defRPr/>
            </a:lvl5pPr>
            <a:lvl6pPr marL="2285175" indent="0" algn="ctr">
              <a:buNone/>
              <a:defRPr/>
            </a:lvl6pPr>
            <a:lvl7pPr marL="2742209" indent="0" algn="ctr">
              <a:buNone/>
              <a:defRPr/>
            </a:lvl7pPr>
            <a:lvl8pPr marL="3199245" indent="0" algn="ctr">
              <a:buNone/>
              <a:defRPr/>
            </a:lvl8pPr>
            <a:lvl9pPr marL="365628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A5346E-0350-49DE-8CA5-65E07900D55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79947996"/>
      </p:ext>
    </p:extLst>
  </p:cSld>
  <p:clrMapOvr>
    <a:masterClrMapping/>
  </p:clrMapOvr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>
                <a:solidFill>
                  <a:srgbClr val="FF0000"/>
                </a:solidFill>
              </a:defRPr>
            </a:lvl1pPr>
          </a:lstStyle>
          <a:p>
            <a:pPr>
              <a:defRPr/>
            </a:pPr>
            <a:fld id="{08134241-1A29-41CA-A779-EB0F6CD0C86B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58735456"/>
      </p:ext>
    </p:extLst>
  </p:cSld>
  <p:clrMapOvr>
    <a:masterClrMapping/>
  </p:clrMapOvr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8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035" indent="0">
              <a:buNone/>
              <a:defRPr sz="1800"/>
            </a:lvl2pPr>
            <a:lvl3pPr marL="914069" indent="0">
              <a:buNone/>
              <a:defRPr sz="1600"/>
            </a:lvl3pPr>
            <a:lvl4pPr marL="1371106" indent="0">
              <a:buNone/>
              <a:defRPr sz="1400"/>
            </a:lvl4pPr>
            <a:lvl5pPr marL="1828140" indent="0">
              <a:buNone/>
              <a:defRPr sz="1400"/>
            </a:lvl5pPr>
            <a:lvl6pPr marL="2285175" indent="0">
              <a:buNone/>
              <a:defRPr sz="1400"/>
            </a:lvl6pPr>
            <a:lvl7pPr marL="2742209" indent="0">
              <a:buNone/>
              <a:defRPr sz="1400"/>
            </a:lvl7pPr>
            <a:lvl8pPr marL="3199245" indent="0">
              <a:buNone/>
              <a:defRPr sz="1400"/>
            </a:lvl8pPr>
            <a:lvl9pPr marL="365628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94C580-AB3E-47E5-8546-B5E2DC8617D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38204910"/>
      </p:ext>
    </p:extLst>
  </p:cSld>
  <p:clrMapOvr>
    <a:masterClrMapping/>
  </p:clrMapOvr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6C10FB-43FB-431E-A81E-958410C4A8C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99597900"/>
      </p:ext>
    </p:extLst>
  </p:cSld>
  <p:clrMapOvr>
    <a:masterClrMapping/>
  </p:clrMapOvr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35" indent="0">
              <a:buNone/>
              <a:defRPr sz="2000" b="1"/>
            </a:lvl2pPr>
            <a:lvl3pPr marL="914069" indent="0">
              <a:buNone/>
              <a:defRPr sz="1800" b="1"/>
            </a:lvl3pPr>
            <a:lvl4pPr marL="1371106" indent="0">
              <a:buNone/>
              <a:defRPr sz="1600" b="1"/>
            </a:lvl4pPr>
            <a:lvl5pPr marL="1828140" indent="0">
              <a:buNone/>
              <a:defRPr sz="1600" b="1"/>
            </a:lvl5pPr>
            <a:lvl6pPr marL="2285175" indent="0">
              <a:buNone/>
              <a:defRPr sz="1600" b="1"/>
            </a:lvl6pPr>
            <a:lvl7pPr marL="2742209" indent="0">
              <a:buNone/>
              <a:defRPr sz="1600" b="1"/>
            </a:lvl7pPr>
            <a:lvl8pPr marL="3199245" indent="0">
              <a:buNone/>
              <a:defRPr sz="1600" b="1"/>
            </a:lvl8pPr>
            <a:lvl9pPr marL="365628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35" indent="0">
              <a:buNone/>
              <a:defRPr sz="2000" b="1"/>
            </a:lvl2pPr>
            <a:lvl3pPr marL="914069" indent="0">
              <a:buNone/>
              <a:defRPr sz="1800" b="1"/>
            </a:lvl3pPr>
            <a:lvl4pPr marL="1371106" indent="0">
              <a:buNone/>
              <a:defRPr sz="1600" b="1"/>
            </a:lvl4pPr>
            <a:lvl5pPr marL="1828140" indent="0">
              <a:buNone/>
              <a:defRPr sz="1600" b="1"/>
            </a:lvl5pPr>
            <a:lvl6pPr marL="2285175" indent="0">
              <a:buNone/>
              <a:defRPr sz="1600" b="1"/>
            </a:lvl6pPr>
            <a:lvl7pPr marL="2742209" indent="0">
              <a:buNone/>
              <a:defRPr sz="1600" b="1"/>
            </a:lvl7pPr>
            <a:lvl8pPr marL="3199245" indent="0">
              <a:buNone/>
              <a:defRPr sz="1600" b="1"/>
            </a:lvl8pPr>
            <a:lvl9pPr marL="365628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7134AF-6998-4D0C-B85F-AF6DE870995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88408970"/>
      </p:ext>
    </p:extLst>
  </p:cSld>
  <p:clrMapOvr>
    <a:masterClrMapping/>
  </p:clrMapOvr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474FBB-96E8-4CBE-9DFD-730318659EF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06713432"/>
      </p:ext>
    </p:extLst>
  </p:cSld>
  <p:clrMapOvr>
    <a:masterClrMapping/>
  </p:clrMapOvr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FB48BB-7BBB-4EEB-B091-588D185A337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44779985"/>
      </p:ext>
    </p:extLst>
  </p:cSld>
  <p:clrMapOvr>
    <a:masterClrMapping/>
  </p:clrMapOvr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2" y="273057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2" y="1435106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035" indent="0">
              <a:buNone/>
              <a:defRPr sz="1200"/>
            </a:lvl2pPr>
            <a:lvl3pPr marL="914069" indent="0">
              <a:buNone/>
              <a:defRPr sz="1000"/>
            </a:lvl3pPr>
            <a:lvl4pPr marL="1371106" indent="0">
              <a:buNone/>
              <a:defRPr sz="900"/>
            </a:lvl4pPr>
            <a:lvl5pPr marL="1828140" indent="0">
              <a:buNone/>
              <a:defRPr sz="900"/>
            </a:lvl5pPr>
            <a:lvl6pPr marL="2285175" indent="0">
              <a:buNone/>
              <a:defRPr sz="900"/>
            </a:lvl6pPr>
            <a:lvl7pPr marL="2742209" indent="0">
              <a:buNone/>
              <a:defRPr sz="900"/>
            </a:lvl7pPr>
            <a:lvl8pPr marL="3199245" indent="0">
              <a:buNone/>
              <a:defRPr sz="900"/>
            </a:lvl8pPr>
            <a:lvl9pPr marL="365628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5E4D33-F4AC-4226-9AF9-C546433FD76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67097448"/>
      </p:ext>
    </p:extLst>
  </p:cSld>
  <p:clrMapOvr>
    <a:masterClrMapping/>
  </p:clrMapOvr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035" indent="0">
              <a:buNone/>
              <a:defRPr sz="2800"/>
            </a:lvl2pPr>
            <a:lvl3pPr marL="914069" indent="0">
              <a:buNone/>
              <a:defRPr sz="2400"/>
            </a:lvl3pPr>
            <a:lvl4pPr marL="1371106" indent="0">
              <a:buNone/>
              <a:defRPr sz="2000"/>
            </a:lvl4pPr>
            <a:lvl5pPr marL="1828140" indent="0">
              <a:buNone/>
              <a:defRPr sz="2000"/>
            </a:lvl5pPr>
            <a:lvl6pPr marL="2285175" indent="0">
              <a:buNone/>
              <a:defRPr sz="2000"/>
            </a:lvl6pPr>
            <a:lvl7pPr marL="2742209" indent="0">
              <a:buNone/>
              <a:defRPr sz="2000"/>
            </a:lvl7pPr>
            <a:lvl8pPr marL="3199245" indent="0">
              <a:buNone/>
              <a:defRPr sz="2000"/>
            </a:lvl8pPr>
            <a:lvl9pPr marL="365628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035" indent="0">
              <a:buNone/>
              <a:defRPr sz="1200"/>
            </a:lvl2pPr>
            <a:lvl3pPr marL="914069" indent="0">
              <a:buNone/>
              <a:defRPr sz="1000"/>
            </a:lvl3pPr>
            <a:lvl4pPr marL="1371106" indent="0">
              <a:buNone/>
              <a:defRPr sz="900"/>
            </a:lvl4pPr>
            <a:lvl5pPr marL="1828140" indent="0">
              <a:buNone/>
              <a:defRPr sz="900"/>
            </a:lvl5pPr>
            <a:lvl6pPr marL="2285175" indent="0">
              <a:buNone/>
              <a:defRPr sz="900"/>
            </a:lvl6pPr>
            <a:lvl7pPr marL="2742209" indent="0">
              <a:buNone/>
              <a:defRPr sz="900"/>
            </a:lvl7pPr>
            <a:lvl8pPr marL="3199245" indent="0">
              <a:buNone/>
              <a:defRPr sz="900"/>
            </a:lvl8pPr>
            <a:lvl9pPr marL="365628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F7B063-60CE-49F4-9476-8AAF28C89F4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42092630"/>
      </p:ext>
    </p:extLst>
  </p:cSld>
  <p:clrMapOvr>
    <a:masterClrMapping/>
  </p:clrMapOvr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C3C926-95A9-4A0C-9E38-AEC9812C96F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4772405"/>
      </p:ext>
    </p:extLst>
  </p:cSld>
  <p:clrMapOvr>
    <a:masterClrMapping/>
  </p:clrMapOvr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2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ED60A2-0854-4790-947A-435A8FEF18D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38480177"/>
      </p:ext>
    </p:extLst>
  </p:cSld>
  <p:clrMapOvr>
    <a:masterClrMapping/>
  </p:clrMapOvr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2B8204-EC19-483A-89F4-27360820CF0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45764007"/>
      </p:ext>
    </p:extLst>
  </p:cSld>
  <p:clrMapOvr>
    <a:masterClrMapping/>
  </p:clrMapOvr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3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035" indent="0" algn="ctr">
              <a:buNone/>
              <a:defRPr/>
            </a:lvl2pPr>
            <a:lvl3pPr marL="914069" indent="0" algn="ctr">
              <a:buNone/>
              <a:defRPr/>
            </a:lvl3pPr>
            <a:lvl4pPr marL="1371106" indent="0" algn="ctr">
              <a:buNone/>
              <a:defRPr/>
            </a:lvl4pPr>
            <a:lvl5pPr marL="1828140" indent="0" algn="ctr">
              <a:buNone/>
              <a:defRPr/>
            </a:lvl5pPr>
            <a:lvl6pPr marL="2285175" indent="0" algn="ctr">
              <a:buNone/>
              <a:defRPr/>
            </a:lvl6pPr>
            <a:lvl7pPr marL="2742209" indent="0" algn="ctr">
              <a:buNone/>
              <a:defRPr/>
            </a:lvl7pPr>
            <a:lvl8pPr marL="3199245" indent="0" algn="ctr">
              <a:buNone/>
              <a:defRPr/>
            </a:lvl8pPr>
            <a:lvl9pPr marL="365628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9DB3F7-F14F-4293-8FF0-A57509A333B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36093917"/>
      </p:ext>
    </p:extLst>
  </p:cSld>
  <p:clrMapOvr>
    <a:masterClrMapping/>
  </p:clrMapOvr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62571F-ACF4-4BE0-9AE5-1C2F283B0E0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31910111"/>
      </p:ext>
    </p:extLst>
  </p:cSld>
  <p:clrMapOvr>
    <a:masterClrMapping/>
  </p:clrMapOvr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8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035" indent="0">
              <a:buNone/>
              <a:defRPr sz="1800"/>
            </a:lvl2pPr>
            <a:lvl3pPr marL="914069" indent="0">
              <a:buNone/>
              <a:defRPr sz="1600"/>
            </a:lvl3pPr>
            <a:lvl4pPr marL="1371106" indent="0">
              <a:buNone/>
              <a:defRPr sz="1400"/>
            </a:lvl4pPr>
            <a:lvl5pPr marL="1828140" indent="0">
              <a:buNone/>
              <a:defRPr sz="1400"/>
            </a:lvl5pPr>
            <a:lvl6pPr marL="2285175" indent="0">
              <a:buNone/>
              <a:defRPr sz="1400"/>
            </a:lvl6pPr>
            <a:lvl7pPr marL="2742209" indent="0">
              <a:buNone/>
              <a:defRPr sz="1400"/>
            </a:lvl7pPr>
            <a:lvl8pPr marL="3199245" indent="0">
              <a:buNone/>
              <a:defRPr sz="1400"/>
            </a:lvl8pPr>
            <a:lvl9pPr marL="365628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94C9F2-0B59-4CFC-A731-D32D73BF93F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65032684"/>
      </p:ext>
    </p:extLst>
  </p:cSld>
  <p:clrMapOvr>
    <a:masterClrMapping/>
  </p:clrMapOvr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EC839E-5DB0-40EC-83D5-A2A26943DFF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68022223"/>
      </p:ext>
    </p:extLst>
  </p:cSld>
  <p:clrMapOvr>
    <a:masterClrMapping/>
  </p:clrMapOvr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35" indent="0">
              <a:buNone/>
              <a:defRPr sz="2000" b="1"/>
            </a:lvl2pPr>
            <a:lvl3pPr marL="914069" indent="0">
              <a:buNone/>
              <a:defRPr sz="1800" b="1"/>
            </a:lvl3pPr>
            <a:lvl4pPr marL="1371106" indent="0">
              <a:buNone/>
              <a:defRPr sz="1600" b="1"/>
            </a:lvl4pPr>
            <a:lvl5pPr marL="1828140" indent="0">
              <a:buNone/>
              <a:defRPr sz="1600" b="1"/>
            </a:lvl5pPr>
            <a:lvl6pPr marL="2285175" indent="0">
              <a:buNone/>
              <a:defRPr sz="1600" b="1"/>
            </a:lvl6pPr>
            <a:lvl7pPr marL="2742209" indent="0">
              <a:buNone/>
              <a:defRPr sz="1600" b="1"/>
            </a:lvl7pPr>
            <a:lvl8pPr marL="3199245" indent="0">
              <a:buNone/>
              <a:defRPr sz="1600" b="1"/>
            </a:lvl8pPr>
            <a:lvl9pPr marL="365628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35" indent="0">
              <a:buNone/>
              <a:defRPr sz="2000" b="1"/>
            </a:lvl2pPr>
            <a:lvl3pPr marL="914069" indent="0">
              <a:buNone/>
              <a:defRPr sz="1800" b="1"/>
            </a:lvl3pPr>
            <a:lvl4pPr marL="1371106" indent="0">
              <a:buNone/>
              <a:defRPr sz="1600" b="1"/>
            </a:lvl4pPr>
            <a:lvl5pPr marL="1828140" indent="0">
              <a:buNone/>
              <a:defRPr sz="1600" b="1"/>
            </a:lvl5pPr>
            <a:lvl6pPr marL="2285175" indent="0">
              <a:buNone/>
              <a:defRPr sz="1600" b="1"/>
            </a:lvl6pPr>
            <a:lvl7pPr marL="2742209" indent="0">
              <a:buNone/>
              <a:defRPr sz="1600" b="1"/>
            </a:lvl7pPr>
            <a:lvl8pPr marL="3199245" indent="0">
              <a:buNone/>
              <a:defRPr sz="1600" b="1"/>
            </a:lvl8pPr>
            <a:lvl9pPr marL="365628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950C50-6214-45EC-8050-F59F69F5978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57987607"/>
      </p:ext>
    </p:extLst>
  </p:cSld>
  <p:clrMapOvr>
    <a:masterClrMapping/>
  </p:clrMapOvr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804C7D-4F67-4358-98E7-267305E9336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59985331"/>
      </p:ext>
    </p:extLst>
  </p:cSld>
  <p:clrMapOvr>
    <a:masterClrMapping/>
  </p:clrMapOvr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69AE5E-9172-46CE-8844-77EF6800F03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80031029"/>
      </p:ext>
    </p:extLst>
  </p:cSld>
  <p:clrMapOvr>
    <a:masterClrMapping/>
  </p:clrMapOvr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2" y="273057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2" y="1435106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035" indent="0">
              <a:buNone/>
              <a:defRPr sz="1200"/>
            </a:lvl2pPr>
            <a:lvl3pPr marL="914069" indent="0">
              <a:buNone/>
              <a:defRPr sz="1000"/>
            </a:lvl3pPr>
            <a:lvl4pPr marL="1371106" indent="0">
              <a:buNone/>
              <a:defRPr sz="900"/>
            </a:lvl4pPr>
            <a:lvl5pPr marL="1828140" indent="0">
              <a:buNone/>
              <a:defRPr sz="900"/>
            </a:lvl5pPr>
            <a:lvl6pPr marL="2285175" indent="0">
              <a:buNone/>
              <a:defRPr sz="900"/>
            </a:lvl6pPr>
            <a:lvl7pPr marL="2742209" indent="0">
              <a:buNone/>
              <a:defRPr sz="900"/>
            </a:lvl7pPr>
            <a:lvl8pPr marL="3199245" indent="0">
              <a:buNone/>
              <a:defRPr sz="900"/>
            </a:lvl8pPr>
            <a:lvl9pPr marL="365628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5D4EC9-0AAB-4F8E-8AF3-8CA59B19874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87370326"/>
      </p:ext>
    </p:extLst>
  </p:cSld>
  <p:clrMapOvr>
    <a:masterClrMapping/>
  </p:clrMapOvr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035" indent="0">
              <a:buNone/>
              <a:defRPr sz="2800"/>
            </a:lvl2pPr>
            <a:lvl3pPr marL="914069" indent="0">
              <a:buNone/>
              <a:defRPr sz="2400"/>
            </a:lvl3pPr>
            <a:lvl4pPr marL="1371106" indent="0">
              <a:buNone/>
              <a:defRPr sz="2000"/>
            </a:lvl4pPr>
            <a:lvl5pPr marL="1828140" indent="0">
              <a:buNone/>
              <a:defRPr sz="2000"/>
            </a:lvl5pPr>
            <a:lvl6pPr marL="2285175" indent="0">
              <a:buNone/>
              <a:defRPr sz="2000"/>
            </a:lvl6pPr>
            <a:lvl7pPr marL="2742209" indent="0">
              <a:buNone/>
              <a:defRPr sz="2000"/>
            </a:lvl7pPr>
            <a:lvl8pPr marL="3199245" indent="0">
              <a:buNone/>
              <a:defRPr sz="2000"/>
            </a:lvl8pPr>
            <a:lvl9pPr marL="365628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035" indent="0">
              <a:buNone/>
              <a:defRPr sz="1200"/>
            </a:lvl2pPr>
            <a:lvl3pPr marL="914069" indent="0">
              <a:buNone/>
              <a:defRPr sz="1000"/>
            </a:lvl3pPr>
            <a:lvl4pPr marL="1371106" indent="0">
              <a:buNone/>
              <a:defRPr sz="900"/>
            </a:lvl4pPr>
            <a:lvl5pPr marL="1828140" indent="0">
              <a:buNone/>
              <a:defRPr sz="900"/>
            </a:lvl5pPr>
            <a:lvl6pPr marL="2285175" indent="0">
              <a:buNone/>
              <a:defRPr sz="900"/>
            </a:lvl6pPr>
            <a:lvl7pPr marL="2742209" indent="0">
              <a:buNone/>
              <a:defRPr sz="900"/>
            </a:lvl7pPr>
            <a:lvl8pPr marL="3199245" indent="0">
              <a:buNone/>
              <a:defRPr sz="900"/>
            </a:lvl8pPr>
            <a:lvl9pPr marL="365628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96267E-F624-49CC-A3FB-FE7A5FEEA33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00869929"/>
      </p:ext>
    </p:extLst>
  </p:cSld>
  <p:clrMapOvr>
    <a:masterClrMapping/>
  </p:clrMapOvr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245B58-77ED-4BB8-91D5-F0A310FF9D2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15589874"/>
      </p:ext>
    </p:extLst>
  </p:cSld>
  <p:clrMapOvr>
    <a:masterClrMapping/>
  </p:clrMapOvr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2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B388EA-BBCB-4FCB-B616-B9FB9543945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31423443"/>
      </p:ext>
    </p:extLst>
  </p:cSld>
  <p:clrMapOvr>
    <a:masterClrMapping/>
  </p:clrMapOvr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2A4A93-B59F-419C-BD94-FB516EFB68C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54666287"/>
      </p:ext>
    </p:extLst>
  </p:cSld>
  <p:clrMapOvr>
    <a:masterClrMapping/>
  </p:clrMapOvr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39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0">
                <a:effectDag name="">
                  <a:cont type="tree" name="">
                    <a:effect ref="fillLine"/>
                    <a:outerShdw dist="38100" dir="13500000" algn="br">
                      <a:srgbClr val="0000FF">
                        <a:lumMod val="200000"/>
                        <a:satMod val="200000"/>
                      </a:srgbClr>
                    </a:outerShdw>
                  </a:cont>
                  <a:cont type="tree" name="">
                    <a:effect ref="fillLine"/>
                    <a:outerShdw dist="38100" dir="2700000" algn="tl">
                      <a:srgbClr val="0000FF">
                        <a:lumMod val="60000"/>
                        <a:satMod val="60000"/>
                      </a:srgbClr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0">
                <a:effectDag name="">
                  <a:cont type="tree" name="">
                    <a:effect ref="fillLine"/>
                    <a:outerShdw dist="38100" dir="13500000" algn="br">
                      <a:srgbClr val="0000FF">
                        <a:lumMod val="200000"/>
                        <a:satMod val="200000"/>
                      </a:srgbClr>
                    </a:outerShdw>
                  </a:cont>
                  <a:cont type="tree" name="">
                    <a:effect ref="fillLine"/>
                    <a:outerShdw dist="38100" dir="2700000" algn="tl">
                      <a:srgbClr val="0000FF">
                        <a:lumMod val="60000"/>
                        <a:satMod val="60000"/>
                      </a:srgbClr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0">
                <a:solidFill>
                  <a:srgbClr val="3333CC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fld id="{7A181FF2-AB56-490E-A296-C065AB410B4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05321821"/>
      </p:ext>
    </p:extLst>
  </p:cSld>
  <p:clrMapOvr>
    <a:masterClrMapping/>
  </p:clrMapOvr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0">
                <a:effectDag name="">
                  <a:cont type="tree" name="">
                    <a:effect ref="fillLine"/>
                    <a:outerShdw dist="38100" dir="13500000" algn="br">
                      <a:srgbClr val="0000FF">
                        <a:lumMod val="200000"/>
                        <a:satMod val="200000"/>
                      </a:srgbClr>
                    </a:outerShdw>
                  </a:cont>
                  <a:cont type="tree" name="">
                    <a:effect ref="fillLine"/>
                    <a:outerShdw dist="38100" dir="2700000" algn="tl">
                      <a:srgbClr val="0000FF">
                        <a:lumMod val="60000"/>
                        <a:satMod val="60000"/>
                      </a:srgbClr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0">
                <a:effectDag name="">
                  <a:cont type="tree" name="">
                    <a:effect ref="fillLine"/>
                    <a:outerShdw dist="38100" dir="13500000" algn="br">
                      <a:srgbClr val="0000FF">
                        <a:lumMod val="200000"/>
                        <a:satMod val="200000"/>
                      </a:srgbClr>
                    </a:outerShdw>
                  </a:cont>
                  <a:cont type="tree" name="">
                    <a:effect ref="fillLine"/>
                    <a:outerShdw dist="38100" dir="2700000" algn="tl">
                      <a:srgbClr val="0000FF">
                        <a:lumMod val="60000"/>
                        <a:satMod val="60000"/>
                      </a:srgbClr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0">
                <a:solidFill>
                  <a:srgbClr val="3333CC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fld id="{B9335525-144A-4AD2-AC88-1A6BEEDB640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14927402"/>
      </p:ext>
    </p:extLst>
  </p:cSld>
  <p:clrMapOvr>
    <a:masterClrMapping/>
  </p:clrMapOvr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1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0">
                <a:effectDag name="">
                  <a:cont type="tree" name="">
                    <a:effect ref="fillLine"/>
                    <a:outerShdw dist="38100" dir="13500000" algn="br">
                      <a:srgbClr val="0000FF">
                        <a:lumMod val="200000"/>
                        <a:satMod val="200000"/>
                      </a:srgbClr>
                    </a:outerShdw>
                  </a:cont>
                  <a:cont type="tree" name="">
                    <a:effect ref="fillLine"/>
                    <a:outerShdw dist="38100" dir="2700000" algn="tl">
                      <a:srgbClr val="0000FF">
                        <a:lumMod val="60000"/>
                        <a:satMod val="60000"/>
                      </a:srgbClr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0">
                <a:effectDag name="">
                  <a:cont type="tree" name="">
                    <a:effect ref="fillLine"/>
                    <a:outerShdw dist="38100" dir="13500000" algn="br">
                      <a:srgbClr val="0000FF">
                        <a:lumMod val="200000"/>
                        <a:satMod val="200000"/>
                      </a:srgbClr>
                    </a:outerShdw>
                  </a:cont>
                  <a:cont type="tree" name="">
                    <a:effect ref="fillLine"/>
                    <a:outerShdw dist="38100" dir="2700000" algn="tl">
                      <a:srgbClr val="0000FF">
                        <a:lumMod val="60000"/>
                        <a:satMod val="60000"/>
                      </a:srgbClr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0">
                <a:solidFill>
                  <a:srgbClr val="3333CC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fld id="{EB518244-2BAC-458C-8EAC-B3DCE802226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94838219"/>
      </p:ext>
    </p:extLst>
  </p:cSld>
  <p:clrMapOvr>
    <a:masterClrMapping/>
  </p:clrMapOvr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0">
                <a:effectDag name="">
                  <a:cont type="tree" name="">
                    <a:effect ref="fillLine"/>
                    <a:outerShdw dist="38100" dir="13500000" algn="br">
                      <a:srgbClr val="0000FF">
                        <a:lumMod val="200000"/>
                        <a:satMod val="200000"/>
                      </a:srgbClr>
                    </a:outerShdw>
                  </a:cont>
                  <a:cont type="tree" name="">
                    <a:effect ref="fillLine"/>
                    <a:outerShdw dist="38100" dir="2700000" algn="tl">
                      <a:srgbClr val="0000FF">
                        <a:lumMod val="60000"/>
                        <a:satMod val="60000"/>
                      </a:srgbClr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0">
                <a:effectDag name="">
                  <a:cont type="tree" name="">
                    <a:effect ref="fillLine"/>
                    <a:outerShdw dist="38100" dir="13500000" algn="br">
                      <a:srgbClr val="0000FF">
                        <a:lumMod val="200000"/>
                        <a:satMod val="200000"/>
                      </a:srgbClr>
                    </a:outerShdw>
                  </a:cont>
                  <a:cont type="tree" name="">
                    <a:effect ref="fillLine"/>
                    <a:outerShdw dist="38100" dir="2700000" algn="tl">
                      <a:srgbClr val="0000FF">
                        <a:lumMod val="60000"/>
                        <a:satMod val="60000"/>
                      </a:srgbClr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0">
                <a:solidFill>
                  <a:srgbClr val="3333CC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fld id="{1BE87997-A1B4-4D35-8527-B2DB4FAA5FD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08542108"/>
      </p:ext>
    </p:extLst>
  </p:cSld>
  <p:clrMapOvr>
    <a:masterClrMapping/>
  </p:clrMapOvr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32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32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0">
                <a:effectDag name="">
                  <a:cont type="tree" name="">
                    <a:effect ref="fillLine"/>
                    <a:outerShdw dist="38100" dir="13500000" algn="br">
                      <a:srgbClr val="0000FF">
                        <a:lumMod val="200000"/>
                        <a:satMod val="200000"/>
                      </a:srgbClr>
                    </a:outerShdw>
                  </a:cont>
                  <a:cont type="tree" name="">
                    <a:effect ref="fillLine"/>
                    <a:outerShdw dist="38100" dir="2700000" algn="tl">
                      <a:srgbClr val="0000FF">
                        <a:lumMod val="60000"/>
                        <a:satMod val="60000"/>
                      </a:srgbClr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0">
                <a:effectDag name="">
                  <a:cont type="tree" name="">
                    <a:effect ref="fillLine"/>
                    <a:outerShdw dist="38100" dir="13500000" algn="br">
                      <a:srgbClr val="0000FF">
                        <a:lumMod val="200000"/>
                        <a:satMod val="200000"/>
                      </a:srgbClr>
                    </a:outerShdw>
                  </a:cont>
                  <a:cont type="tree" name="">
                    <a:effect ref="fillLine"/>
                    <a:outerShdw dist="38100" dir="2700000" algn="tl">
                      <a:srgbClr val="0000FF">
                        <a:lumMod val="60000"/>
                        <a:satMod val="60000"/>
                      </a:srgbClr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0">
                <a:solidFill>
                  <a:srgbClr val="3333CC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fld id="{C76DB527-1C3C-4970-A265-9CA4D91E08C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637810"/>
      </p:ext>
    </p:extLst>
  </p:cSld>
  <p:clrMapOvr>
    <a:masterClrMapping/>
  </p:clrMapOvr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0">
                <a:effectDag name="">
                  <a:cont type="tree" name="">
                    <a:effect ref="fillLine"/>
                    <a:outerShdw dist="38100" dir="13500000" algn="br">
                      <a:srgbClr val="0000FF">
                        <a:lumMod val="200000"/>
                        <a:satMod val="200000"/>
                      </a:srgbClr>
                    </a:outerShdw>
                  </a:cont>
                  <a:cont type="tree" name="">
                    <a:effect ref="fillLine"/>
                    <a:outerShdw dist="38100" dir="2700000" algn="tl">
                      <a:srgbClr val="0000FF">
                        <a:lumMod val="60000"/>
                        <a:satMod val="60000"/>
                      </a:srgbClr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0">
                <a:effectDag name="">
                  <a:cont type="tree" name="">
                    <a:effect ref="fillLine"/>
                    <a:outerShdw dist="38100" dir="13500000" algn="br">
                      <a:srgbClr val="0000FF">
                        <a:lumMod val="200000"/>
                        <a:satMod val="200000"/>
                      </a:srgbClr>
                    </a:outerShdw>
                  </a:cont>
                  <a:cont type="tree" name="">
                    <a:effect ref="fillLine"/>
                    <a:outerShdw dist="38100" dir="2700000" algn="tl">
                      <a:srgbClr val="0000FF">
                        <a:lumMod val="60000"/>
                        <a:satMod val="60000"/>
                      </a:srgbClr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0">
                <a:solidFill>
                  <a:srgbClr val="3333CC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fld id="{79257ABA-DFE3-4BB6-9BF9-9FA94C0E424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09392508"/>
      </p:ext>
    </p:extLst>
  </p:cSld>
  <p:clrMapOvr>
    <a:masterClrMapping/>
  </p:clrMapOvr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0">
                <a:effectDag name="">
                  <a:cont type="tree" name="">
                    <a:effect ref="fillLine"/>
                    <a:outerShdw dist="38100" dir="13500000" algn="br">
                      <a:srgbClr val="0000FF">
                        <a:lumMod val="200000"/>
                        <a:satMod val="200000"/>
                      </a:srgbClr>
                    </a:outerShdw>
                  </a:cont>
                  <a:cont type="tree" name="">
                    <a:effect ref="fillLine"/>
                    <a:outerShdw dist="38100" dir="2700000" algn="tl">
                      <a:srgbClr val="0000FF">
                        <a:lumMod val="60000"/>
                        <a:satMod val="60000"/>
                      </a:srgbClr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0">
                <a:effectDag name="">
                  <a:cont type="tree" name="">
                    <a:effect ref="fillLine"/>
                    <a:outerShdw dist="38100" dir="13500000" algn="br">
                      <a:srgbClr val="0000FF">
                        <a:lumMod val="200000"/>
                        <a:satMod val="200000"/>
                      </a:srgbClr>
                    </a:outerShdw>
                  </a:cont>
                  <a:cont type="tree" name="">
                    <a:effect ref="fillLine"/>
                    <a:outerShdw dist="38100" dir="2700000" algn="tl">
                      <a:srgbClr val="0000FF">
                        <a:lumMod val="60000"/>
                        <a:satMod val="60000"/>
                      </a:srgbClr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0">
                <a:solidFill>
                  <a:srgbClr val="3333CC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fld id="{2D30FE6F-E550-4421-8183-06C9765108B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39368830"/>
      </p:ext>
    </p:extLst>
  </p:cSld>
  <p:clrMapOvr>
    <a:masterClrMapping/>
  </p:clrMapOvr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4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0">
                <a:effectDag name="">
                  <a:cont type="tree" name="">
                    <a:effect ref="fillLine"/>
                    <a:outerShdw dist="38100" dir="13500000" algn="br">
                      <a:srgbClr val="0000FF">
                        <a:lumMod val="200000"/>
                        <a:satMod val="200000"/>
                      </a:srgbClr>
                    </a:outerShdw>
                  </a:cont>
                  <a:cont type="tree" name="">
                    <a:effect ref="fillLine"/>
                    <a:outerShdw dist="38100" dir="2700000" algn="tl">
                      <a:srgbClr val="0000FF">
                        <a:lumMod val="60000"/>
                        <a:satMod val="60000"/>
                      </a:srgbClr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0">
                <a:effectDag name="">
                  <a:cont type="tree" name="">
                    <a:effect ref="fillLine"/>
                    <a:outerShdw dist="38100" dir="13500000" algn="br">
                      <a:srgbClr val="0000FF">
                        <a:lumMod val="200000"/>
                        <a:satMod val="200000"/>
                      </a:srgbClr>
                    </a:outerShdw>
                  </a:cont>
                  <a:cont type="tree" name="">
                    <a:effect ref="fillLine"/>
                    <a:outerShdw dist="38100" dir="2700000" algn="tl">
                      <a:srgbClr val="0000FF">
                        <a:lumMod val="60000"/>
                        <a:satMod val="60000"/>
                      </a:srgbClr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0">
                <a:solidFill>
                  <a:srgbClr val="3333CC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fld id="{49EC825B-A668-4294-B337-78F40EA6D2B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94941129"/>
      </p:ext>
    </p:extLst>
  </p:cSld>
  <p:clrMapOvr>
    <a:masterClrMapping/>
  </p:clrMapOvr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0">
                <a:effectDag name="">
                  <a:cont type="tree" name="">
                    <a:effect ref="fillLine"/>
                    <a:outerShdw dist="38100" dir="13500000" algn="br">
                      <a:srgbClr val="0000FF">
                        <a:lumMod val="200000"/>
                        <a:satMod val="200000"/>
                      </a:srgbClr>
                    </a:outerShdw>
                  </a:cont>
                  <a:cont type="tree" name="">
                    <a:effect ref="fillLine"/>
                    <a:outerShdw dist="38100" dir="2700000" algn="tl">
                      <a:srgbClr val="0000FF">
                        <a:lumMod val="60000"/>
                        <a:satMod val="60000"/>
                      </a:srgbClr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0">
                <a:effectDag name="">
                  <a:cont type="tree" name="">
                    <a:effect ref="fillLine"/>
                    <a:outerShdw dist="38100" dir="13500000" algn="br">
                      <a:srgbClr val="0000FF">
                        <a:lumMod val="200000"/>
                        <a:satMod val="200000"/>
                      </a:srgbClr>
                    </a:outerShdw>
                  </a:cont>
                  <a:cont type="tree" name="">
                    <a:effect ref="fillLine"/>
                    <a:outerShdw dist="38100" dir="2700000" algn="tl">
                      <a:srgbClr val="0000FF">
                        <a:lumMod val="60000"/>
                        <a:satMod val="60000"/>
                      </a:srgbClr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0">
                <a:solidFill>
                  <a:srgbClr val="3333CC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fld id="{6ABA4027-0FFD-46C5-8F58-DBD6A2AC3AA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33595699"/>
      </p:ext>
    </p:extLst>
  </p:cSld>
  <p:clrMapOvr>
    <a:masterClrMapping/>
  </p:clrMapOvr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0">
                <a:effectDag name="">
                  <a:cont type="tree" name="">
                    <a:effect ref="fillLine"/>
                    <a:outerShdw dist="38100" dir="13500000" algn="br">
                      <a:srgbClr val="0000FF">
                        <a:lumMod val="200000"/>
                        <a:satMod val="200000"/>
                      </a:srgbClr>
                    </a:outerShdw>
                  </a:cont>
                  <a:cont type="tree" name="">
                    <a:effect ref="fillLine"/>
                    <a:outerShdw dist="38100" dir="2700000" algn="tl">
                      <a:srgbClr val="0000FF">
                        <a:lumMod val="60000"/>
                        <a:satMod val="60000"/>
                      </a:srgbClr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0">
                <a:effectDag name="">
                  <a:cont type="tree" name="">
                    <a:effect ref="fillLine"/>
                    <a:outerShdw dist="38100" dir="13500000" algn="br">
                      <a:srgbClr val="0000FF">
                        <a:lumMod val="200000"/>
                        <a:satMod val="200000"/>
                      </a:srgbClr>
                    </a:outerShdw>
                  </a:cont>
                  <a:cont type="tree" name="">
                    <a:effect ref="fillLine"/>
                    <a:outerShdw dist="38100" dir="2700000" algn="tl">
                      <a:srgbClr val="0000FF">
                        <a:lumMod val="60000"/>
                        <a:satMod val="60000"/>
                      </a:srgbClr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0">
                <a:solidFill>
                  <a:srgbClr val="3333CC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fld id="{BA6B803F-B6F8-4029-99F1-4C078F7581F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73286367"/>
      </p:ext>
    </p:extLst>
  </p:cSld>
  <p:clrMapOvr>
    <a:masterClrMapping/>
  </p:clrMapOvr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2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0">
                <a:effectDag name="">
                  <a:cont type="tree" name="">
                    <a:effect ref="fillLine"/>
                    <a:outerShdw dist="38100" dir="13500000" algn="br">
                      <a:srgbClr val="0000FF">
                        <a:lumMod val="200000"/>
                        <a:satMod val="200000"/>
                      </a:srgbClr>
                    </a:outerShdw>
                  </a:cont>
                  <a:cont type="tree" name="">
                    <a:effect ref="fillLine"/>
                    <a:outerShdw dist="38100" dir="2700000" algn="tl">
                      <a:srgbClr val="0000FF">
                        <a:lumMod val="60000"/>
                        <a:satMod val="60000"/>
                      </a:srgbClr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0">
                <a:effectDag name="">
                  <a:cont type="tree" name="">
                    <a:effect ref="fillLine"/>
                    <a:outerShdw dist="38100" dir="13500000" algn="br">
                      <a:srgbClr val="0000FF">
                        <a:lumMod val="200000"/>
                        <a:satMod val="200000"/>
                      </a:srgbClr>
                    </a:outerShdw>
                  </a:cont>
                  <a:cont type="tree" name="">
                    <a:effect ref="fillLine"/>
                    <a:outerShdw dist="38100" dir="2700000" algn="tl">
                      <a:srgbClr val="0000FF">
                        <a:lumMod val="60000"/>
                        <a:satMod val="60000"/>
                      </a:srgbClr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0">
                <a:solidFill>
                  <a:srgbClr val="3333CC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fld id="{90D2375A-C56D-44E7-AC4B-29CB65795C9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75575183"/>
      </p:ext>
    </p:extLst>
  </p:cSld>
  <p:clrMapOvr>
    <a:masterClrMapping/>
  </p:clrMapOvr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0">
                <a:effectDag name="">
                  <a:cont type="tree" name="">
                    <a:effect ref="fillLine"/>
                    <a:outerShdw dist="38100" dir="13500000" algn="br">
                      <a:srgbClr val="0000FF">
                        <a:lumMod val="200000"/>
                        <a:satMod val="200000"/>
                      </a:srgbClr>
                    </a:outerShdw>
                  </a:cont>
                  <a:cont type="tree" name="">
                    <a:effect ref="fillLine"/>
                    <a:outerShdw dist="38100" dir="2700000" algn="tl">
                      <a:srgbClr val="0000FF">
                        <a:lumMod val="60000"/>
                        <a:satMod val="60000"/>
                      </a:srgbClr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0">
                <a:effectDag name="">
                  <a:cont type="tree" name="">
                    <a:effect ref="fillLine"/>
                    <a:outerShdw dist="38100" dir="13500000" algn="br">
                      <a:srgbClr val="0000FF">
                        <a:lumMod val="200000"/>
                        <a:satMod val="200000"/>
                      </a:srgbClr>
                    </a:outerShdw>
                  </a:cont>
                  <a:cont type="tree" name="">
                    <a:effect ref="fillLine"/>
                    <a:outerShdw dist="38100" dir="2700000" algn="tl">
                      <a:srgbClr val="0000FF">
                        <a:lumMod val="60000"/>
                        <a:satMod val="60000"/>
                      </a:srgbClr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0">
                <a:solidFill>
                  <a:srgbClr val="3333CC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fld id="{F8F58B79-7130-463F-BFA6-0F81CFEA646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82979863"/>
      </p:ext>
    </p:extLst>
  </p:cSld>
  <p:clrMapOvr>
    <a:masterClrMapping/>
  </p:clrMapOvr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zh-TW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0">
                <a:effectDag name="">
                  <a:cont type="tree" name="">
                    <a:effect ref="fillLine"/>
                    <a:outerShdw dist="38100" dir="13500000" algn="br">
                      <a:srgbClr val="0000FF">
                        <a:lumMod val="200000"/>
                        <a:satMod val="200000"/>
                      </a:srgbClr>
                    </a:outerShdw>
                  </a:cont>
                  <a:cont type="tree" name="">
                    <a:effect ref="fillLine"/>
                    <a:outerShdw dist="38100" dir="2700000" algn="tl">
                      <a:srgbClr val="0000FF">
                        <a:lumMod val="60000"/>
                        <a:satMod val="60000"/>
                      </a:srgbClr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0">
                <a:effectDag name="">
                  <a:cont type="tree" name="">
                    <a:effect ref="fillLine"/>
                    <a:outerShdw dist="38100" dir="13500000" algn="br">
                      <a:srgbClr val="0000FF">
                        <a:lumMod val="200000"/>
                        <a:satMod val="200000"/>
                      </a:srgbClr>
                    </a:outerShdw>
                  </a:cont>
                  <a:cont type="tree" name="">
                    <a:effect ref="fillLine"/>
                    <a:outerShdw dist="38100" dir="2700000" algn="tl">
                      <a:srgbClr val="0000FF">
                        <a:lumMod val="60000"/>
                        <a:satMod val="60000"/>
                      </a:srgbClr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0">
                <a:solidFill>
                  <a:srgbClr val="3333CC"/>
                </a:solidFill>
                <a:effectDag name="">
                  <a:cont type="tree" name="">
                    <a:effect ref="fillLine"/>
                    <a:outerShdw dist="38100" dir="13500000" algn="br">
                      <a:srgbClr val="7F80FF"/>
                    </a:outerShdw>
                  </a:cont>
                  <a:cont type="tree" name="">
                    <a:effect ref="fillLine"/>
                    <a:outerShdw dist="38100" dir="2700000" algn="tl">
                      <a:srgbClr val="1E1E7A"/>
                    </a:outerShdw>
                  </a:cont>
                  <a:effect ref="fillLine"/>
                </a:effectDag>
              </a:defRPr>
            </a:lvl1pPr>
          </a:lstStyle>
          <a:p>
            <a:pPr>
              <a:defRPr/>
            </a:pPr>
            <a:fld id="{812FC1D9-AE04-4BF4-871B-5B9A8A9DD5D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0786951"/>
      </p:ext>
    </p:extLst>
  </p:cSld>
  <p:clrMapOvr>
    <a:masterClrMapping/>
  </p:clrMapOvr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3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035" indent="0" algn="ctr">
              <a:buNone/>
              <a:defRPr/>
            </a:lvl2pPr>
            <a:lvl3pPr marL="914069" indent="0" algn="ctr">
              <a:buNone/>
              <a:defRPr/>
            </a:lvl3pPr>
            <a:lvl4pPr marL="1371106" indent="0" algn="ctr">
              <a:buNone/>
              <a:defRPr/>
            </a:lvl4pPr>
            <a:lvl5pPr marL="1828140" indent="0" algn="ctr">
              <a:buNone/>
              <a:defRPr/>
            </a:lvl5pPr>
            <a:lvl6pPr marL="2285175" indent="0" algn="ctr">
              <a:buNone/>
              <a:defRPr/>
            </a:lvl6pPr>
            <a:lvl7pPr marL="2742209" indent="0" algn="ctr">
              <a:buNone/>
              <a:defRPr/>
            </a:lvl7pPr>
            <a:lvl8pPr marL="3199245" indent="0" algn="ctr">
              <a:buNone/>
              <a:defRPr/>
            </a:lvl8pPr>
            <a:lvl9pPr marL="365628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BF49FE-0406-440C-8B59-2E1F00B637B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27900798"/>
      </p:ext>
    </p:extLst>
  </p:cSld>
  <p:clrMapOvr>
    <a:masterClrMapping/>
  </p:clrMapOvr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CFD8FC-D15A-47BF-AA11-C3E4291CB01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90276703"/>
      </p:ext>
    </p:extLst>
  </p:cSld>
  <p:clrMapOvr>
    <a:masterClrMapping/>
  </p:clrMapOvr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8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035" indent="0">
              <a:buNone/>
              <a:defRPr sz="1800"/>
            </a:lvl2pPr>
            <a:lvl3pPr marL="914069" indent="0">
              <a:buNone/>
              <a:defRPr sz="1600"/>
            </a:lvl3pPr>
            <a:lvl4pPr marL="1371106" indent="0">
              <a:buNone/>
              <a:defRPr sz="1400"/>
            </a:lvl4pPr>
            <a:lvl5pPr marL="1828140" indent="0">
              <a:buNone/>
              <a:defRPr sz="1400"/>
            </a:lvl5pPr>
            <a:lvl6pPr marL="2285175" indent="0">
              <a:buNone/>
              <a:defRPr sz="1400"/>
            </a:lvl6pPr>
            <a:lvl7pPr marL="2742209" indent="0">
              <a:buNone/>
              <a:defRPr sz="1400"/>
            </a:lvl7pPr>
            <a:lvl8pPr marL="3199245" indent="0">
              <a:buNone/>
              <a:defRPr sz="1400"/>
            </a:lvl8pPr>
            <a:lvl9pPr marL="365628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B48631-A847-410D-84E3-A144FF9F16D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60301245"/>
      </p:ext>
    </p:extLst>
  </p:cSld>
  <p:clrMapOvr>
    <a:masterClrMapping/>
  </p:clrMapOvr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0F7C17-3028-4FE9-89BC-377777D22CA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19326444"/>
      </p:ext>
    </p:extLst>
  </p:cSld>
  <p:clrMapOvr>
    <a:masterClrMapping/>
  </p:clrMapOvr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35" indent="0">
              <a:buNone/>
              <a:defRPr sz="2000" b="1"/>
            </a:lvl2pPr>
            <a:lvl3pPr marL="914069" indent="0">
              <a:buNone/>
              <a:defRPr sz="1800" b="1"/>
            </a:lvl3pPr>
            <a:lvl4pPr marL="1371106" indent="0">
              <a:buNone/>
              <a:defRPr sz="1600" b="1"/>
            </a:lvl4pPr>
            <a:lvl5pPr marL="1828140" indent="0">
              <a:buNone/>
              <a:defRPr sz="1600" b="1"/>
            </a:lvl5pPr>
            <a:lvl6pPr marL="2285175" indent="0">
              <a:buNone/>
              <a:defRPr sz="1600" b="1"/>
            </a:lvl6pPr>
            <a:lvl7pPr marL="2742209" indent="0">
              <a:buNone/>
              <a:defRPr sz="1600" b="1"/>
            </a:lvl7pPr>
            <a:lvl8pPr marL="3199245" indent="0">
              <a:buNone/>
              <a:defRPr sz="1600" b="1"/>
            </a:lvl8pPr>
            <a:lvl9pPr marL="365628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35" indent="0">
              <a:buNone/>
              <a:defRPr sz="2000" b="1"/>
            </a:lvl2pPr>
            <a:lvl3pPr marL="914069" indent="0">
              <a:buNone/>
              <a:defRPr sz="1800" b="1"/>
            </a:lvl3pPr>
            <a:lvl4pPr marL="1371106" indent="0">
              <a:buNone/>
              <a:defRPr sz="1600" b="1"/>
            </a:lvl4pPr>
            <a:lvl5pPr marL="1828140" indent="0">
              <a:buNone/>
              <a:defRPr sz="1600" b="1"/>
            </a:lvl5pPr>
            <a:lvl6pPr marL="2285175" indent="0">
              <a:buNone/>
              <a:defRPr sz="1600" b="1"/>
            </a:lvl6pPr>
            <a:lvl7pPr marL="2742209" indent="0">
              <a:buNone/>
              <a:defRPr sz="1600" b="1"/>
            </a:lvl7pPr>
            <a:lvl8pPr marL="3199245" indent="0">
              <a:buNone/>
              <a:defRPr sz="1600" b="1"/>
            </a:lvl8pPr>
            <a:lvl9pPr marL="365628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FE833F-C7E5-48FE-9A93-A8B4D39DD09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68782805"/>
      </p:ext>
    </p:extLst>
  </p:cSld>
  <p:clrMapOvr>
    <a:masterClrMapping/>
  </p:clrMapOvr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524559-2578-4ABA-AD32-043E8A8BED3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63158310"/>
      </p:ext>
    </p:extLst>
  </p:cSld>
  <p:clrMapOvr>
    <a:masterClrMapping/>
  </p:clrMapOvr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FDA1B-7B92-421D-A4C3-E06BF919B99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93295940"/>
      </p:ext>
    </p:extLst>
  </p:cSld>
  <p:clrMapOvr>
    <a:masterClrMapping/>
  </p:clrMapOvr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2" y="273057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2" y="1435106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035" indent="0">
              <a:buNone/>
              <a:defRPr sz="1200"/>
            </a:lvl2pPr>
            <a:lvl3pPr marL="914069" indent="0">
              <a:buNone/>
              <a:defRPr sz="1000"/>
            </a:lvl3pPr>
            <a:lvl4pPr marL="1371106" indent="0">
              <a:buNone/>
              <a:defRPr sz="900"/>
            </a:lvl4pPr>
            <a:lvl5pPr marL="1828140" indent="0">
              <a:buNone/>
              <a:defRPr sz="900"/>
            </a:lvl5pPr>
            <a:lvl6pPr marL="2285175" indent="0">
              <a:buNone/>
              <a:defRPr sz="900"/>
            </a:lvl6pPr>
            <a:lvl7pPr marL="2742209" indent="0">
              <a:buNone/>
              <a:defRPr sz="900"/>
            </a:lvl7pPr>
            <a:lvl8pPr marL="3199245" indent="0">
              <a:buNone/>
              <a:defRPr sz="900"/>
            </a:lvl8pPr>
            <a:lvl9pPr marL="365628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DB3F37-5350-4732-BAF2-D325E61D153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46147599"/>
      </p:ext>
    </p:extLst>
  </p:cSld>
  <p:clrMapOvr>
    <a:masterClrMapping/>
  </p:clrMapOvr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035" indent="0">
              <a:buNone/>
              <a:defRPr sz="2800"/>
            </a:lvl2pPr>
            <a:lvl3pPr marL="914069" indent="0">
              <a:buNone/>
              <a:defRPr sz="2400"/>
            </a:lvl3pPr>
            <a:lvl4pPr marL="1371106" indent="0">
              <a:buNone/>
              <a:defRPr sz="2000"/>
            </a:lvl4pPr>
            <a:lvl5pPr marL="1828140" indent="0">
              <a:buNone/>
              <a:defRPr sz="2000"/>
            </a:lvl5pPr>
            <a:lvl6pPr marL="2285175" indent="0">
              <a:buNone/>
              <a:defRPr sz="2000"/>
            </a:lvl6pPr>
            <a:lvl7pPr marL="2742209" indent="0">
              <a:buNone/>
              <a:defRPr sz="2000"/>
            </a:lvl7pPr>
            <a:lvl8pPr marL="3199245" indent="0">
              <a:buNone/>
              <a:defRPr sz="2000"/>
            </a:lvl8pPr>
            <a:lvl9pPr marL="365628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035" indent="0">
              <a:buNone/>
              <a:defRPr sz="1200"/>
            </a:lvl2pPr>
            <a:lvl3pPr marL="914069" indent="0">
              <a:buNone/>
              <a:defRPr sz="1000"/>
            </a:lvl3pPr>
            <a:lvl4pPr marL="1371106" indent="0">
              <a:buNone/>
              <a:defRPr sz="900"/>
            </a:lvl4pPr>
            <a:lvl5pPr marL="1828140" indent="0">
              <a:buNone/>
              <a:defRPr sz="900"/>
            </a:lvl5pPr>
            <a:lvl6pPr marL="2285175" indent="0">
              <a:buNone/>
              <a:defRPr sz="900"/>
            </a:lvl6pPr>
            <a:lvl7pPr marL="2742209" indent="0">
              <a:buNone/>
              <a:defRPr sz="900"/>
            </a:lvl7pPr>
            <a:lvl8pPr marL="3199245" indent="0">
              <a:buNone/>
              <a:defRPr sz="900"/>
            </a:lvl8pPr>
            <a:lvl9pPr marL="365628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19A411-4958-4F90-96FB-8E89DDAF509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42669747"/>
      </p:ext>
    </p:extLst>
  </p:cSld>
  <p:clrMapOvr>
    <a:masterClrMapping/>
  </p:clrMapOvr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C7FC1D-F61D-43FF-8B0B-7EDD6654C5D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52585319"/>
      </p:ext>
    </p:extLst>
  </p:cSld>
  <p:clrMapOvr>
    <a:masterClrMapping/>
  </p:clrMapOvr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2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541780-4F71-410E-86FB-69D7D9E3D12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15920473"/>
      </p:ext>
    </p:extLst>
  </p:cSld>
  <p:clrMapOvr>
    <a:masterClrMapping/>
  </p:clrMapOvr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5C09D4-B6A4-434E-887E-E30EF9FDA0E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33516758"/>
      </p:ext>
    </p:extLst>
  </p:cSld>
  <p:clrMapOvr>
    <a:masterClrMapping/>
  </p:clrMapOvr>
</p:sldLayout>
</file>

<file path=ppt/slideLayouts/slideLayout3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30" indent="0" algn="ctr">
              <a:buNone/>
              <a:defRPr/>
            </a:lvl2pPr>
            <a:lvl3pPr marL="914259" indent="0" algn="ctr">
              <a:buNone/>
              <a:defRPr/>
            </a:lvl3pPr>
            <a:lvl4pPr marL="1371390" indent="0" algn="ctr">
              <a:buNone/>
              <a:defRPr/>
            </a:lvl4pPr>
            <a:lvl5pPr marL="1828519" indent="0" algn="ctr">
              <a:buNone/>
              <a:defRPr/>
            </a:lvl5pPr>
            <a:lvl6pPr marL="2285649" indent="0" algn="ctr">
              <a:buNone/>
              <a:defRPr/>
            </a:lvl6pPr>
            <a:lvl7pPr marL="2742780" indent="0" algn="ctr">
              <a:buNone/>
              <a:defRPr/>
            </a:lvl7pPr>
            <a:lvl8pPr marL="3199908" indent="0" algn="ctr">
              <a:buNone/>
              <a:defRPr/>
            </a:lvl8pPr>
            <a:lvl9pPr marL="3657039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2BCB89D6-D01A-4FD9-BBB6-10E3CE71688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85820400"/>
      </p:ext>
    </p:extLst>
  </p:cSld>
  <p:clrMapOvr>
    <a:masterClrMapping/>
  </p:clrMapOvr>
</p:sldLayout>
</file>

<file path=ppt/slideLayouts/slideLayout37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860C609B-6B99-45CF-80B5-B4CD361FD6D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32304173"/>
      </p:ext>
    </p:extLst>
  </p:cSld>
  <p:clrMapOvr>
    <a:masterClrMapping/>
  </p:clrMapOvr>
</p:sldLayout>
</file>

<file path=ppt/slideLayouts/slideLayout37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6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30" indent="0">
              <a:buNone/>
              <a:defRPr sz="1800"/>
            </a:lvl2pPr>
            <a:lvl3pPr marL="914259" indent="0">
              <a:buNone/>
              <a:defRPr sz="1600"/>
            </a:lvl3pPr>
            <a:lvl4pPr marL="1371390" indent="0">
              <a:buNone/>
              <a:defRPr sz="1400"/>
            </a:lvl4pPr>
            <a:lvl5pPr marL="1828519" indent="0">
              <a:buNone/>
              <a:defRPr sz="1400"/>
            </a:lvl5pPr>
            <a:lvl6pPr marL="2285649" indent="0">
              <a:buNone/>
              <a:defRPr sz="1400"/>
            </a:lvl6pPr>
            <a:lvl7pPr marL="2742780" indent="0">
              <a:buNone/>
              <a:defRPr sz="1400"/>
            </a:lvl7pPr>
            <a:lvl8pPr marL="3199908" indent="0">
              <a:buNone/>
              <a:defRPr sz="1400"/>
            </a:lvl8pPr>
            <a:lvl9pPr marL="3657039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B473333B-4EA1-46CE-A168-D8DB3D1C8B6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84628414"/>
      </p:ext>
    </p:extLst>
  </p:cSld>
  <p:clrMapOvr>
    <a:masterClrMapping/>
  </p:clrMapOvr>
</p:sldLayout>
</file>

<file path=ppt/slideLayouts/slideLayout37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ED1F8526-B7B1-437E-B703-B52CD33F558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73794491"/>
      </p:ext>
    </p:extLst>
  </p:cSld>
  <p:clrMapOvr>
    <a:masterClrMapping/>
  </p:clrMapOvr>
</p:sldLayout>
</file>

<file path=ppt/slideLayouts/slideLayout37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0" indent="0">
              <a:buNone/>
              <a:defRPr sz="2000" b="1"/>
            </a:lvl2pPr>
            <a:lvl3pPr marL="914259" indent="0">
              <a:buNone/>
              <a:defRPr sz="1800" b="1"/>
            </a:lvl3pPr>
            <a:lvl4pPr marL="1371390" indent="0">
              <a:buNone/>
              <a:defRPr sz="1600" b="1"/>
            </a:lvl4pPr>
            <a:lvl5pPr marL="1828519" indent="0">
              <a:buNone/>
              <a:defRPr sz="1600" b="1"/>
            </a:lvl5pPr>
            <a:lvl6pPr marL="2285649" indent="0">
              <a:buNone/>
              <a:defRPr sz="1600" b="1"/>
            </a:lvl6pPr>
            <a:lvl7pPr marL="2742780" indent="0">
              <a:buNone/>
              <a:defRPr sz="1600" b="1"/>
            </a:lvl7pPr>
            <a:lvl8pPr marL="3199908" indent="0">
              <a:buNone/>
              <a:defRPr sz="1600" b="1"/>
            </a:lvl8pPr>
            <a:lvl9pPr marL="3657039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0" indent="0">
              <a:buNone/>
              <a:defRPr sz="2000" b="1"/>
            </a:lvl2pPr>
            <a:lvl3pPr marL="914259" indent="0">
              <a:buNone/>
              <a:defRPr sz="1800" b="1"/>
            </a:lvl3pPr>
            <a:lvl4pPr marL="1371390" indent="0">
              <a:buNone/>
              <a:defRPr sz="1600" b="1"/>
            </a:lvl4pPr>
            <a:lvl5pPr marL="1828519" indent="0">
              <a:buNone/>
              <a:defRPr sz="1600" b="1"/>
            </a:lvl5pPr>
            <a:lvl6pPr marL="2285649" indent="0">
              <a:buNone/>
              <a:defRPr sz="1600" b="1"/>
            </a:lvl6pPr>
            <a:lvl7pPr marL="2742780" indent="0">
              <a:buNone/>
              <a:defRPr sz="1600" b="1"/>
            </a:lvl7pPr>
            <a:lvl8pPr marL="3199908" indent="0">
              <a:buNone/>
              <a:defRPr sz="1600" b="1"/>
            </a:lvl8pPr>
            <a:lvl9pPr marL="3657039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839B73B3-B14B-4F15-B897-3DE2CCD9F72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94341047"/>
      </p:ext>
    </p:extLst>
  </p:cSld>
  <p:clrMapOvr>
    <a:masterClrMapping/>
  </p:clrMapOvr>
</p:sldLayout>
</file>

<file path=ppt/slideLayouts/slideLayout3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54153927-64FC-45C8-8C85-5B0BCA58038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08965626"/>
      </p:ext>
    </p:extLst>
  </p:cSld>
  <p:clrMapOvr>
    <a:masterClrMapping/>
  </p:clrMapOvr>
</p:sldLayout>
</file>

<file path=ppt/slideLayouts/slideLayout38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D7B74336-6A80-4667-ACAC-D2901C267CD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07738246"/>
      </p:ext>
    </p:extLst>
  </p:cSld>
  <p:clrMapOvr>
    <a:masterClrMapping/>
  </p:clrMapOvr>
</p:sldLayout>
</file>

<file path=ppt/slideLayouts/slideLayout38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30" indent="0">
              <a:buNone/>
              <a:defRPr sz="1200"/>
            </a:lvl2pPr>
            <a:lvl3pPr marL="914259" indent="0">
              <a:buNone/>
              <a:defRPr sz="1000"/>
            </a:lvl3pPr>
            <a:lvl4pPr marL="1371390" indent="0">
              <a:buNone/>
              <a:defRPr sz="900"/>
            </a:lvl4pPr>
            <a:lvl5pPr marL="1828519" indent="0">
              <a:buNone/>
              <a:defRPr sz="900"/>
            </a:lvl5pPr>
            <a:lvl6pPr marL="2285649" indent="0">
              <a:buNone/>
              <a:defRPr sz="900"/>
            </a:lvl6pPr>
            <a:lvl7pPr marL="2742780" indent="0">
              <a:buNone/>
              <a:defRPr sz="900"/>
            </a:lvl7pPr>
            <a:lvl8pPr marL="3199908" indent="0">
              <a:buNone/>
              <a:defRPr sz="900"/>
            </a:lvl8pPr>
            <a:lvl9pPr marL="3657039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62B94CE5-C5B5-4F78-BE1C-EA3E229A646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09280968"/>
      </p:ext>
    </p:extLst>
  </p:cSld>
  <p:clrMapOvr>
    <a:masterClrMapping/>
  </p:clrMapOvr>
</p:sldLayout>
</file>

<file path=ppt/slideLayouts/slideLayout38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30" indent="0">
              <a:buNone/>
              <a:defRPr sz="2800"/>
            </a:lvl2pPr>
            <a:lvl3pPr marL="914259" indent="0">
              <a:buNone/>
              <a:defRPr sz="2400"/>
            </a:lvl3pPr>
            <a:lvl4pPr marL="1371390" indent="0">
              <a:buNone/>
              <a:defRPr sz="2000"/>
            </a:lvl4pPr>
            <a:lvl5pPr marL="1828519" indent="0">
              <a:buNone/>
              <a:defRPr sz="2000"/>
            </a:lvl5pPr>
            <a:lvl6pPr marL="2285649" indent="0">
              <a:buNone/>
              <a:defRPr sz="2000"/>
            </a:lvl6pPr>
            <a:lvl7pPr marL="2742780" indent="0">
              <a:buNone/>
              <a:defRPr sz="2000"/>
            </a:lvl7pPr>
            <a:lvl8pPr marL="3199908" indent="0">
              <a:buNone/>
              <a:defRPr sz="2000"/>
            </a:lvl8pPr>
            <a:lvl9pPr marL="3657039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30" indent="0">
              <a:buNone/>
              <a:defRPr sz="1200"/>
            </a:lvl2pPr>
            <a:lvl3pPr marL="914259" indent="0">
              <a:buNone/>
              <a:defRPr sz="1000"/>
            </a:lvl3pPr>
            <a:lvl4pPr marL="1371390" indent="0">
              <a:buNone/>
              <a:defRPr sz="900"/>
            </a:lvl4pPr>
            <a:lvl5pPr marL="1828519" indent="0">
              <a:buNone/>
              <a:defRPr sz="900"/>
            </a:lvl5pPr>
            <a:lvl6pPr marL="2285649" indent="0">
              <a:buNone/>
              <a:defRPr sz="900"/>
            </a:lvl6pPr>
            <a:lvl7pPr marL="2742780" indent="0">
              <a:buNone/>
              <a:defRPr sz="900"/>
            </a:lvl7pPr>
            <a:lvl8pPr marL="3199908" indent="0">
              <a:buNone/>
              <a:defRPr sz="900"/>
            </a:lvl8pPr>
            <a:lvl9pPr marL="3657039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1548E1A2-68A8-4658-95DF-6AEF177A722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64689940"/>
      </p:ext>
    </p:extLst>
  </p:cSld>
  <p:clrMapOvr>
    <a:masterClrMapping/>
  </p:clrMapOvr>
</p:sldLayout>
</file>

<file path=ppt/slideLayouts/slideLayout3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71208339-4FBD-4DEC-BBF2-761563383AD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81232784"/>
      </p:ext>
    </p:extLst>
  </p:cSld>
  <p:clrMapOvr>
    <a:masterClrMapping/>
  </p:clrMapOvr>
</p:sldLayout>
</file>

<file path=ppt/slideLayouts/slideLayout3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AD7DF734-F42E-430C-B0F2-8D8C61BC644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76754411"/>
      </p:ext>
    </p:extLst>
  </p:cSld>
  <p:clrMapOvr>
    <a:masterClrMapping/>
  </p:clrMapOvr>
</p:sldLayout>
</file>

<file path=ppt/slideLayouts/slideLayout3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 preserve="1">
  <p:cSld name="CDC-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6"/>
          <p:cNvSpPr>
            <a:spLocks noChangeArrowheads="1"/>
          </p:cNvSpPr>
          <p:nvPr/>
        </p:nvSpPr>
        <p:spPr bwMode="auto">
          <a:xfrm>
            <a:off x="-12700" y="3767138"/>
            <a:ext cx="9169400" cy="180975"/>
          </a:xfrm>
          <a:prstGeom prst="rect">
            <a:avLst/>
          </a:prstGeom>
          <a:solidFill>
            <a:srgbClr val="31A80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00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5" name="Shape 7"/>
          <p:cNvSpPr>
            <a:spLocks noChangeArrowheads="1"/>
          </p:cNvSpPr>
          <p:nvPr/>
        </p:nvSpPr>
        <p:spPr bwMode="auto">
          <a:xfrm>
            <a:off x="3175" y="3773488"/>
            <a:ext cx="9245600" cy="168275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pic>
        <p:nvPicPr>
          <p:cNvPr id="6" name="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3863" y="1690688"/>
            <a:ext cx="3476625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8" name="Shape 8"/>
          <p:cNvSpPr>
            <a:spLocks noGrp="1"/>
          </p:cNvSpPr>
          <p:nvPr>
            <p:ph type="title"/>
          </p:nvPr>
        </p:nvSpPr>
        <p:spPr>
          <a:xfrm>
            <a:off x="296947" y="2209963"/>
            <a:ext cx="5339521" cy="1341723"/>
          </a:xfrm>
          <a:prstGeom prst="rect">
            <a:avLst/>
          </a:prstGeom>
        </p:spPr>
        <p:txBody>
          <a:bodyPr/>
          <a:lstStyle>
            <a:lvl1pPr>
              <a:defRPr sz="5100" b="1" baseline="0">
                <a:solidFill>
                  <a:srgbClr val="000000"/>
                </a:solidFill>
                <a:latin typeface="Georgia" panose="02040502050405020303" pitchFamily="18" charset="0"/>
                <a:ea typeface="SimSun" panose="02010600030101010101" pitchFamily="2" charset="-122"/>
                <a:cs typeface="SimSun" panose="02010600030101010101" pitchFamily="2" charset="-122"/>
                <a:sym typeface="Bodoni SvtyTwo OS ITC TT-Bold"/>
              </a:defRPr>
            </a:lvl1pPr>
          </a:lstStyle>
          <a:p>
            <a:pPr lvl="0"/>
            <a:r>
              <a:rPr lang="zh-TW" altLang="en-US" smtClean="0"/>
              <a:t>按一下以編輯母片標題樣式</a:t>
            </a:r>
            <a:endParaRPr dirty="0"/>
          </a:p>
        </p:txBody>
      </p:sp>
      <p:sp>
        <p:nvSpPr>
          <p:cNvPr id="9" name="Shape 9"/>
          <p:cNvSpPr>
            <a:spLocks noGrp="1"/>
          </p:cNvSpPr>
          <p:nvPr>
            <p:ph type="body" idx="1"/>
          </p:nvPr>
        </p:nvSpPr>
        <p:spPr>
          <a:xfrm>
            <a:off x="393572" y="4163843"/>
            <a:ext cx="6400801" cy="2123527"/>
          </a:xfrm>
          <a:prstGeom prst="rect">
            <a:avLst/>
          </a:prstGeom>
        </p:spPr>
        <p:txBody>
          <a:bodyPr/>
          <a:lstStyle>
            <a:lvl1pPr marL="0" indent="0" defTabSz="410688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1pPr>
            <a:lvl2pPr marL="0" indent="321407" defTabSz="410688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2pPr>
            <a:lvl3pPr marL="0" indent="642816" defTabSz="410688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3pPr>
            <a:lvl4pPr marL="0" indent="964224" defTabSz="410688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4pPr>
            <a:lvl5pPr marL="0" indent="1285631" defTabSz="410688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42704013"/>
      </p:ext>
    </p:extLst>
  </p:cSld>
  <p:clrMapOvr>
    <a:masterClrMapping/>
  </p:clrMapOvr>
  <p:transition spd="slow"/>
</p:sldLayout>
</file>

<file path=ppt/slideLayouts/slideLayout3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 preserve="1">
  <p:cSld name="CDC-Sub-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13"/>
          <p:cNvSpPr>
            <a:spLocks noChangeArrowheads="1"/>
          </p:cNvSpPr>
          <p:nvPr/>
        </p:nvSpPr>
        <p:spPr bwMode="auto">
          <a:xfrm>
            <a:off x="-12700" y="3767138"/>
            <a:ext cx="9169400" cy="180975"/>
          </a:xfrm>
          <a:prstGeom prst="rect">
            <a:avLst/>
          </a:prstGeom>
          <a:solidFill>
            <a:srgbClr val="31A80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00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5" name="Shape 14"/>
          <p:cNvSpPr>
            <a:spLocks noChangeArrowheads="1"/>
          </p:cNvSpPr>
          <p:nvPr/>
        </p:nvSpPr>
        <p:spPr bwMode="auto">
          <a:xfrm>
            <a:off x="3175" y="3773488"/>
            <a:ext cx="9245600" cy="168275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sp>
        <p:nvSpPr>
          <p:cNvPr id="15" name="Shape 15"/>
          <p:cNvSpPr>
            <a:spLocks noGrp="1"/>
          </p:cNvSpPr>
          <p:nvPr>
            <p:ph type="title"/>
          </p:nvPr>
        </p:nvSpPr>
        <p:spPr>
          <a:xfrm>
            <a:off x="296947" y="2363150"/>
            <a:ext cx="5339521" cy="1341723"/>
          </a:xfrm>
          <a:prstGeom prst="rect">
            <a:avLst/>
          </a:prstGeom>
        </p:spPr>
        <p:txBody>
          <a:bodyPr/>
          <a:lstStyle>
            <a:lvl1pPr>
              <a:defRPr sz="3400" b="0" baseline="0">
                <a:latin typeface="Georgia" panose="02040502050405020303" pitchFamily="18" charset="0"/>
                <a:ea typeface="SimSun" panose="02010600030101010101" pitchFamily="2" charset="-122"/>
                <a:cs typeface="SimSun" panose="02010600030101010101" pitchFamily="2" charset="-122"/>
                <a:sym typeface="Bodoni SvtyTwo OS ITC TT-Bold"/>
              </a:defRPr>
            </a:lvl1pPr>
          </a:lstStyle>
          <a:p>
            <a:pPr lvl="0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16" name="Shape 16"/>
          <p:cNvSpPr>
            <a:spLocks noGrp="1"/>
          </p:cNvSpPr>
          <p:nvPr>
            <p:ph type="body" idx="1"/>
          </p:nvPr>
        </p:nvSpPr>
        <p:spPr>
          <a:xfrm>
            <a:off x="393572" y="4163843"/>
            <a:ext cx="6400801" cy="2123527"/>
          </a:xfrm>
          <a:prstGeom prst="rect">
            <a:avLst/>
          </a:prstGeom>
        </p:spPr>
        <p:txBody>
          <a:bodyPr/>
          <a:lstStyle>
            <a:lvl1pPr marL="0" indent="0" defTabSz="410688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1pPr>
            <a:lvl2pPr marL="0" indent="321407" defTabSz="410688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2pPr>
            <a:lvl3pPr marL="0" indent="642816" defTabSz="410688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3pPr>
            <a:lvl4pPr marL="0" indent="964224" defTabSz="410688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4pPr>
            <a:lvl5pPr marL="0" indent="1285631" defTabSz="410688">
              <a:lnSpc>
                <a:spcPct val="120000"/>
              </a:lnSpc>
              <a:spcBef>
                <a:spcPts val="0"/>
              </a:spcBef>
              <a:buClrTx/>
              <a:buSzTx/>
              <a:buFontTx/>
              <a:buNone/>
              <a:defRPr sz="2200" b="0">
                <a:solidFill>
                  <a:srgbClr val="747474"/>
                </a:solidFill>
                <a:latin typeface="SimHei" panose="02010609060101010101" pitchFamily="49" charset="-122"/>
                <a:ea typeface="SimHei" panose="02010609060101010101" pitchFamily="49" charset="-122"/>
                <a:cs typeface="SimHei" panose="02010609060101010101" pitchFamily="49" charset="-122"/>
                <a:sym typeface="Helvetica Neue"/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24626226"/>
      </p:ext>
    </p:extLst>
  </p:cSld>
  <p:clrMapOvr>
    <a:masterClrMapping/>
  </p:clrMapOvr>
  <p:transition spd="slow"/>
</p:sldLayout>
</file>

<file path=ppt/slideLayouts/slideLayout3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33"/>
          <p:cNvSpPr>
            <a:spLocks noChangeArrowheads="1"/>
          </p:cNvSpPr>
          <p:nvPr userDrawn="1"/>
        </p:nvSpPr>
        <p:spPr bwMode="auto">
          <a:xfrm>
            <a:off x="-50800" y="6492875"/>
            <a:ext cx="9245600" cy="90488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pic>
        <p:nvPicPr>
          <p:cNvPr id="6" name="logo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75" y="5448300"/>
            <a:ext cx="13970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7" name="Shape 20"/>
          <p:cNvSpPr>
            <a:spLocks noChangeArrowheads="1"/>
          </p:cNvSpPr>
          <p:nvPr userDrawn="1"/>
        </p:nvSpPr>
        <p:spPr bwMode="auto">
          <a:xfrm>
            <a:off x="471488" y="1328738"/>
            <a:ext cx="8251825" cy="9525"/>
          </a:xfrm>
          <a:prstGeom prst="rect">
            <a:avLst/>
          </a:prstGeom>
          <a:solidFill>
            <a:srgbClr val="315A0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00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sz="quarter" idx="11"/>
          </p:nvPr>
        </p:nvSpPr>
        <p:spPr>
          <a:xfrm>
            <a:off x="471041" y="1555668"/>
            <a:ext cx="8252148" cy="4759523"/>
          </a:xfrm>
        </p:spPr>
        <p:txBody>
          <a:bodyPr/>
          <a:lstStyle>
            <a:lvl1pPr marL="241056" indent="-241056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1pPr>
            <a:lvl2pPr marL="522287" indent="-200880">
              <a:buClr>
                <a:srgbClr val="008F00"/>
              </a:buClr>
              <a:buSzPct val="75000"/>
              <a:buFont typeface="Georgia" panose="02040502050405020303" pitchFamily="18" charset="0"/>
              <a:buChar char="•"/>
              <a:defRPr/>
            </a:lvl2pPr>
            <a:lvl3pPr marL="803520" indent="-160704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3pPr>
            <a:lvl4pPr marL="1199700" indent="-235476">
              <a:buClr>
                <a:srgbClr val="008F00"/>
              </a:buClr>
              <a:buSzPct val="75000"/>
              <a:buFont typeface="Arial" panose="020B0604020202020204" pitchFamily="34" charset="0"/>
              <a:buChar char="•"/>
              <a:defRPr/>
            </a:lvl4pPr>
            <a:lvl5pPr marL="1446336" indent="-160704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8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6FA02C13-E556-4907-984B-1CE00C2BC6A7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357705041"/>
      </p:ext>
    </p:extLst>
  </p:cSld>
  <p:clrMapOvr>
    <a:masterClrMapping/>
  </p:clrMapOvr>
</p:sldLayout>
</file>

<file path=ppt/slideLayouts/slideLayout3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文字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33"/>
          <p:cNvSpPr>
            <a:spLocks noChangeArrowheads="1"/>
          </p:cNvSpPr>
          <p:nvPr userDrawn="1"/>
        </p:nvSpPr>
        <p:spPr bwMode="auto">
          <a:xfrm>
            <a:off x="-50800" y="6492875"/>
            <a:ext cx="9245600" cy="90488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sp>
        <p:nvSpPr>
          <p:cNvPr id="6" name="Shape 20"/>
          <p:cNvSpPr>
            <a:spLocks noChangeArrowheads="1"/>
          </p:cNvSpPr>
          <p:nvPr userDrawn="1"/>
        </p:nvSpPr>
        <p:spPr bwMode="auto">
          <a:xfrm>
            <a:off x="471488" y="1328738"/>
            <a:ext cx="8251825" cy="9525"/>
          </a:xfrm>
          <a:prstGeom prst="rect">
            <a:avLst/>
          </a:prstGeom>
          <a:solidFill>
            <a:srgbClr val="315A0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00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sz="quarter" idx="11"/>
          </p:nvPr>
        </p:nvSpPr>
        <p:spPr>
          <a:xfrm>
            <a:off x="471041" y="1555668"/>
            <a:ext cx="8252148" cy="4759523"/>
          </a:xfrm>
        </p:spPr>
        <p:txBody>
          <a:bodyPr/>
          <a:lstStyle>
            <a:lvl1pPr marL="241056" indent="-241056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1pPr>
            <a:lvl2pPr marL="522287" indent="-200880">
              <a:buClr>
                <a:srgbClr val="008F00"/>
              </a:buClr>
              <a:buSzPct val="75000"/>
              <a:buFont typeface="Georgia" panose="02040502050405020303" pitchFamily="18" charset="0"/>
              <a:buChar char="•"/>
              <a:defRPr/>
            </a:lvl2pPr>
            <a:lvl3pPr marL="803520" indent="-160704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3pPr>
            <a:lvl4pPr marL="1199700" indent="-235476">
              <a:buClr>
                <a:srgbClr val="008F00"/>
              </a:buClr>
              <a:buSzPct val="75000"/>
              <a:buFont typeface="Arial" panose="020B0604020202020204" pitchFamily="34" charset="0"/>
              <a:buChar char="•"/>
              <a:defRPr/>
            </a:lvl4pPr>
            <a:lvl5pPr marL="1446336" indent="-160704"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7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F372A211-C4C7-4500-8D7F-A8641D18D59A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331840540"/>
      </p:ext>
    </p:extLst>
  </p:cSld>
  <p:clrMapOvr>
    <a:masterClrMapping/>
  </p:clrMapOvr>
</p:sldLayout>
</file>

<file path=ppt/slideLayouts/slideLayout39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648" y="1600650"/>
            <a:ext cx="4060775" cy="4525119"/>
          </a:xfrm>
        </p:spPr>
        <p:txBody>
          <a:bodyPr rtlCol="0">
            <a:normAutofit/>
          </a:bodyPr>
          <a:lstStyle>
            <a:lvl1pPr>
              <a:defRPr lang="zh-TW" altLang="en-US" smtClean="0"/>
            </a:lvl1pPr>
            <a:lvl2pPr>
              <a:defRPr lang="zh-TW" altLang="en-US" smtClean="0"/>
            </a:lvl2pPr>
            <a:lvl3pPr>
              <a:defRPr lang="zh-TW" altLang="en-US" smtClean="0"/>
            </a:lvl3pPr>
            <a:lvl4pPr>
              <a:defRPr lang="zh-TW" altLang="en-US" smtClean="0"/>
            </a:lvl4pPr>
            <a:lvl5pPr>
              <a:defRPr lang="zh-TW" altLang="en-US" dirty="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25579" y="1600650"/>
            <a:ext cx="4060775" cy="4525119"/>
          </a:xfrm>
        </p:spPr>
        <p:txBody>
          <a:bodyPr rtlCol="0">
            <a:normAutofit/>
          </a:bodyPr>
          <a:lstStyle>
            <a:lvl1pPr>
              <a:defRPr lang="zh-TW" altLang="en-US" smtClean="0"/>
            </a:lvl1pPr>
            <a:lvl2pPr>
              <a:defRPr lang="zh-TW" altLang="en-US" smtClean="0"/>
            </a:lvl2pPr>
            <a:lvl3pPr>
              <a:defRPr lang="zh-TW" altLang="en-US" smtClean="0"/>
            </a:lvl3pPr>
            <a:lvl4pPr>
              <a:defRPr lang="zh-TW" altLang="en-US" smtClean="0"/>
            </a:lvl4pPr>
            <a:lvl5pPr>
              <a:defRPr lang="zh-TW" altLang="en-US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4613B842-648A-4E4C-AF33-F744A2C4CC3C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42975923"/>
      </p:ext>
    </p:extLst>
  </p:cSld>
  <p:clrMapOvr>
    <a:masterClrMapping/>
  </p:clrMapOvr>
</p:sldLayout>
</file>

<file path=ppt/slideLayouts/slideLayout39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</p:spPr>
        <p:txBody>
          <a:bodyPr anchor="b">
            <a:normAutofit/>
          </a:bodyPr>
          <a:lstStyle>
            <a:lvl1pPr marL="0" indent="0">
              <a:buNone/>
              <a:defRPr sz="2500" b="1"/>
            </a:lvl1pPr>
            <a:lvl2pPr marL="321407" indent="0">
              <a:buNone/>
              <a:defRPr sz="1400" b="1"/>
            </a:lvl2pPr>
            <a:lvl3pPr marL="642816" indent="0">
              <a:buNone/>
              <a:defRPr sz="1300" b="1"/>
            </a:lvl3pPr>
            <a:lvl4pPr marL="964224" indent="0">
              <a:buNone/>
              <a:defRPr sz="1100" b="1"/>
            </a:lvl4pPr>
            <a:lvl5pPr marL="1285631" indent="0">
              <a:buNone/>
              <a:defRPr sz="1100" b="1"/>
            </a:lvl5pPr>
            <a:lvl6pPr marL="1607041" indent="0">
              <a:buNone/>
              <a:defRPr sz="1100" b="1"/>
            </a:lvl6pPr>
            <a:lvl7pPr marL="1928447" indent="0">
              <a:buNone/>
              <a:defRPr sz="1100" b="1"/>
            </a:lvl7pPr>
            <a:lvl8pPr marL="2249856" indent="0">
              <a:buNone/>
              <a:defRPr sz="1100" b="1"/>
            </a:lvl8pPr>
            <a:lvl9pPr marL="2571264" indent="0">
              <a:buNone/>
              <a:defRPr sz="11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</p:spPr>
        <p:txBody>
          <a:bodyPr rtlCol="0">
            <a:normAutofit/>
          </a:bodyPr>
          <a:lstStyle>
            <a:lvl1pPr>
              <a:defRPr lang="zh-TW" altLang="en-US" dirty="0" smtClean="0"/>
            </a:lvl1pPr>
            <a:lvl2pPr>
              <a:defRPr lang="zh-TW" altLang="en-US" dirty="0" smtClean="0"/>
            </a:lvl2pPr>
            <a:lvl3pPr>
              <a:defRPr lang="zh-TW" altLang="en-US" dirty="0" smtClean="0"/>
            </a:lvl3pPr>
            <a:lvl4pPr>
              <a:defRPr lang="zh-TW" altLang="en-US" dirty="0" smtClean="0"/>
            </a:lvl4pPr>
            <a:lvl5pPr>
              <a:defRPr lang="zh-TW" altLang="en-US" dirty="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</p:spPr>
        <p:txBody>
          <a:bodyPr anchor="b">
            <a:normAutofit/>
          </a:bodyPr>
          <a:lstStyle>
            <a:lvl1pPr marL="0" indent="0">
              <a:buNone/>
              <a:defRPr sz="2500" b="1"/>
            </a:lvl1pPr>
            <a:lvl2pPr marL="321407" indent="0">
              <a:buNone/>
              <a:defRPr sz="1400" b="1"/>
            </a:lvl2pPr>
            <a:lvl3pPr marL="642816" indent="0">
              <a:buNone/>
              <a:defRPr sz="1300" b="1"/>
            </a:lvl3pPr>
            <a:lvl4pPr marL="964224" indent="0">
              <a:buNone/>
              <a:defRPr sz="1100" b="1"/>
            </a:lvl4pPr>
            <a:lvl5pPr marL="1285631" indent="0">
              <a:buNone/>
              <a:defRPr sz="1100" b="1"/>
            </a:lvl5pPr>
            <a:lvl6pPr marL="1607041" indent="0">
              <a:buNone/>
              <a:defRPr sz="1100" b="1"/>
            </a:lvl6pPr>
            <a:lvl7pPr marL="1928447" indent="0">
              <a:buNone/>
              <a:defRPr sz="1100" b="1"/>
            </a:lvl7pPr>
            <a:lvl8pPr marL="2249856" indent="0">
              <a:buNone/>
              <a:defRPr sz="1100" b="1"/>
            </a:lvl8pPr>
            <a:lvl9pPr marL="2571264" indent="0">
              <a:buNone/>
              <a:defRPr sz="11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</p:spPr>
        <p:txBody>
          <a:bodyPr rtlCol="0">
            <a:normAutofit/>
          </a:bodyPr>
          <a:lstStyle>
            <a:lvl1pPr>
              <a:defRPr lang="zh-TW" altLang="en-US" dirty="0" smtClean="0"/>
            </a:lvl1pPr>
            <a:lvl2pPr>
              <a:defRPr lang="zh-TW" altLang="en-US" dirty="0" smtClean="0"/>
            </a:lvl2pPr>
            <a:lvl3pPr>
              <a:defRPr lang="zh-TW" altLang="en-US" dirty="0" smtClean="0"/>
            </a:lvl3pPr>
            <a:lvl4pPr>
              <a:defRPr lang="zh-TW" altLang="en-US" dirty="0" smtClean="0"/>
            </a:lvl4pPr>
            <a:lvl5pPr>
              <a:defRPr lang="zh-TW" altLang="en-US" dirty="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7" name="投影片編號版面配置區 8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5D7E47BD-D746-401E-BACE-0082661F14FD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13625745"/>
      </p:ext>
    </p:extLst>
  </p:cSld>
  <p:clrMapOvr>
    <a:masterClrMapping/>
  </p:clrMapOvr>
</p:sldLayout>
</file>

<file path=ppt/slideLayouts/slideLayout3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1"/>
          <p:cNvSpPr>
            <a:spLocks noChangeArrowheads="1"/>
          </p:cNvSpPr>
          <p:nvPr userDrawn="1"/>
        </p:nvSpPr>
        <p:spPr bwMode="auto">
          <a:xfrm>
            <a:off x="-50800" y="6492875"/>
            <a:ext cx="9245600" cy="90488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pic>
        <p:nvPicPr>
          <p:cNvPr id="3" name="logo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75" y="5448300"/>
            <a:ext cx="13970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133F644F-432B-49A1-95AF-C8787FA0C1BB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742783718"/>
      </p:ext>
    </p:extLst>
  </p:cSld>
  <p:clrMapOvr>
    <a:masterClrMapping/>
  </p:clrMapOvr>
</p:sldLayout>
</file>

<file path=ppt/slideLayouts/slideLayout3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空白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1"/>
          <p:cNvSpPr>
            <a:spLocks noChangeArrowheads="1"/>
          </p:cNvSpPr>
          <p:nvPr userDrawn="1"/>
        </p:nvSpPr>
        <p:spPr bwMode="auto">
          <a:xfrm>
            <a:off x="-50800" y="6492875"/>
            <a:ext cx="9245600" cy="90488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sp>
        <p:nvSpPr>
          <p:cNvPr id="3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0D8BFE23-6C75-43F9-9F8E-EBDC3864B0BD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06685940"/>
      </p:ext>
    </p:extLst>
  </p:cSld>
  <p:clrMapOvr>
    <a:masterClrMapping/>
  </p:clrMapOvr>
</p:sldLayout>
</file>

<file path=ppt/slideLayouts/slideLayout3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標題、項目符號與照片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35"/>
          <p:cNvSpPr>
            <a:spLocks noChangeArrowheads="1"/>
          </p:cNvSpPr>
          <p:nvPr/>
        </p:nvSpPr>
        <p:spPr bwMode="auto">
          <a:xfrm>
            <a:off x="471488" y="1384300"/>
            <a:ext cx="3567112" cy="0"/>
          </a:xfrm>
          <a:prstGeom prst="rect">
            <a:avLst/>
          </a:prstGeom>
          <a:noFill/>
          <a:ln w="25400">
            <a:solidFill>
              <a:srgbClr val="006600"/>
            </a:solidFill>
            <a:miter lim="4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66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36" name="Shape 36"/>
          <p:cNvSpPr>
            <a:spLocks noGrp="1"/>
          </p:cNvSpPr>
          <p:nvPr>
            <p:ph type="body" idx="1"/>
          </p:nvPr>
        </p:nvSpPr>
        <p:spPr>
          <a:xfrm>
            <a:off x="493819" y="1562695"/>
            <a:ext cx="3571875" cy="4688086"/>
          </a:xfrm>
          <a:prstGeom prst="rect">
            <a:avLst/>
          </a:prstGeom>
        </p:spPr>
        <p:txBody>
          <a:bodyPr>
            <a:normAutofit/>
          </a:bodyPr>
          <a:lstStyle>
            <a:lvl1pPr marL="232128" indent="-232128" defTabSz="410688">
              <a:spcBef>
                <a:spcPts val="2109"/>
              </a:spcBef>
              <a:buClr>
                <a:srgbClr val="008F00"/>
              </a:buClr>
              <a:buSzPct val="75000"/>
              <a:buFont typeface="Wingdings" panose="05000000000000000000" pitchFamily="2" charset="2"/>
              <a:buChar char="n"/>
              <a:defRPr sz="1800" b="0" baseline="0">
                <a:solidFill>
                  <a:srgbClr val="747474"/>
                </a:solidFill>
                <a:latin typeface="+mn-lt"/>
                <a:ea typeface="+mn-ea"/>
                <a:cs typeface="Palatino"/>
                <a:sym typeface="Palatino"/>
              </a:defRPr>
            </a:lvl1pPr>
            <a:lvl2pPr marL="464256" indent="-232128" defTabSz="410688">
              <a:spcBef>
                <a:spcPts val="2109"/>
              </a:spcBef>
              <a:buClrTx/>
              <a:buSzPct val="75000"/>
              <a:buFontTx/>
              <a:buChar char="•"/>
              <a:defRPr sz="1800" b="0" baseline="0">
                <a:solidFill>
                  <a:srgbClr val="747474"/>
                </a:solidFill>
                <a:latin typeface="+mn-lt"/>
                <a:ea typeface="+mn-ea"/>
                <a:cs typeface="Palatino"/>
                <a:sym typeface="Palatino"/>
              </a:defRPr>
            </a:lvl2pPr>
            <a:lvl3pPr marL="696385" indent="-232128" defTabSz="410688">
              <a:spcBef>
                <a:spcPts val="2109"/>
              </a:spcBef>
              <a:buClrTx/>
              <a:buSzPct val="75000"/>
              <a:buFontTx/>
              <a:buChar char="•"/>
              <a:defRPr sz="1800" b="0" baseline="0">
                <a:solidFill>
                  <a:srgbClr val="747474"/>
                </a:solidFill>
                <a:latin typeface="+mn-lt"/>
                <a:ea typeface="+mn-ea"/>
                <a:cs typeface="Palatino"/>
                <a:sym typeface="Palatino"/>
              </a:defRPr>
            </a:lvl3pPr>
            <a:lvl4pPr marL="928512" indent="-232128" defTabSz="410688">
              <a:spcBef>
                <a:spcPts val="2109"/>
              </a:spcBef>
              <a:buClrTx/>
              <a:buSzPct val="75000"/>
              <a:buFontTx/>
              <a:buChar char="•"/>
              <a:defRPr sz="1800" b="0" baseline="0">
                <a:solidFill>
                  <a:srgbClr val="747474"/>
                </a:solidFill>
                <a:latin typeface="+mn-lt"/>
                <a:ea typeface="+mn-ea"/>
                <a:cs typeface="Palatino"/>
                <a:sym typeface="Palatino"/>
              </a:defRPr>
            </a:lvl4pPr>
            <a:lvl5pPr marL="1160640" indent="-232128" defTabSz="410688">
              <a:spcBef>
                <a:spcPts val="2109"/>
              </a:spcBef>
              <a:buClrTx/>
              <a:buSzPct val="75000"/>
              <a:buFontTx/>
              <a:buChar char="•"/>
              <a:defRPr sz="1800" b="0" baseline="0">
                <a:solidFill>
                  <a:srgbClr val="747474"/>
                </a:solidFill>
                <a:latin typeface="+mn-lt"/>
                <a:ea typeface="+mn-ea"/>
                <a:cs typeface="Palatino"/>
                <a:sym typeface="Palatino"/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4" name="圖片版面配置區 3"/>
          <p:cNvSpPr>
            <a:spLocks noGrp="1"/>
          </p:cNvSpPr>
          <p:nvPr>
            <p:ph type="pic" sz="quarter" idx="10"/>
          </p:nvPr>
        </p:nvSpPr>
        <p:spPr>
          <a:xfrm>
            <a:off x="4268220" y="4"/>
            <a:ext cx="4490691" cy="6857999"/>
          </a:xfrm>
        </p:spPr>
        <p:txBody>
          <a:bodyPr rtlCol="0">
            <a:normAutofit/>
          </a:bodyPr>
          <a:lstStyle/>
          <a:p>
            <a:pPr lvl="0"/>
            <a:r>
              <a:rPr lang="zh-TW" altLang="en-US" noProof="0" smtClean="0">
                <a:sym typeface="Calibri"/>
              </a:rPr>
              <a:t>按一下圖示以新增圖片</a:t>
            </a:r>
            <a:endParaRPr lang="zh-TW" altLang="en-US" noProof="0">
              <a:sym typeface="Calibri"/>
            </a:endParaRPr>
          </a:p>
        </p:txBody>
      </p:sp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457650" y="274589"/>
            <a:ext cx="3580503" cy="926665"/>
          </a:xfrm>
        </p:spPr>
        <p:txBody>
          <a:bodyPr/>
          <a:lstStyle>
            <a:lvl1pPr>
              <a:defRPr b="0">
                <a:effectLst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86811850"/>
      </p:ext>
    </p:extLst>
  </p:cSld>
  <p:clrMapOvr>
    <a:masterClrMapping/>
  </p:clrMapOvr>
  <p:transition spd="slow"/>
</p:sldLayout>
</file>

<file path=ppt/slideLayouts/slideLayout3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1" tIns="45711" rIns="91421" bIns="45711" numCol="1" anchor="t" anchorCtr="0" compatLnSpc="1">
            <a:prstTxWarp prst="textNoShape">
              <a:avLst/>
            </a:prstTxWarp>
          </a:bodyPr>
          <a:lstStyle>
            <a:lvl1pPr algn="ctr" defTabSz="409575">
              <a:defRPr kumimoji="0" sz="2500">
                <a:solidFill>
                  <a:srgbClr val="000000"/>
                </a:solidFill>
                <a:latin typeface="Georgia" pitchFamily="18" charset="0"/>
                <a:ea typeface="SimHei" pitchFamily="49" charset="-122"/>
                <a:sym typeface="Helvetica Neue Ligh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1" tIns="45711" rIns="91421" bIns="45711" numCol="1" anchor="t" anchorCtr="0" compatLnSpc="1">
            <a:prstTxWarp prst="textNoShape">
              <a:avLst/>
            </a:prstTxWarp>
          </a:bodyPr>
          <a:lstStyle>
            <a:lvl1pPr algn="ctr" defTabSz="409575">
              <a:defRPr kumimoji="0" sz="2500">
                <a:solidFill>
                  <a:srgbClr val="000000"/>
                </a:solidFill>
                <a:latin typeface="Georgia" pitchFamily="18" charset="0"/>
                <a:ea typeface="SimHei" pitchFamily="49" charset="-122"/>
                <a:sym typeface="Helvetica Neue Ligh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78986A74-8A5A-4CAE-B750-E79959F8F0B5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82535728"/>
      </p:ext>
    </p:extLst>
  </p:cSld>
  <p:clrMapOvr>
    <a:masterClrMapping/>
  </p:clrMapOvr>
</p:sldLayout>
</file>

<file path=ppt/slideLayouts/slideLayout39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1" tIns="45711" rIns="91421" bIns="45711" numCol="1" anchor="t" anchorCtr="0" compatLnSpc="1">
            <a:prstTxWarp prst="textNoShape">
              <a:avLst/>
            </a:prstTxWarp>
          </a:bodyPr>
          <a:lstStyle>
            <a:lvl1pPr algn="ctr" defTabSz="409575">
              <a:defRPr kumimoji="0" sz="2500">
                <a:solidFill>
                  <a:srgbClr val="000000"/>
                </a:solidFill>
                <a:latin typeface="Georgia" pitchFamily="18" charset="0"/>
                <a:ea typeface="SimHei" pitchFamily="49" charset="-122"/>
                <a:sym typeface="Helvetica Neue Ligh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1" tIns="45711" rIns="91421" bIns="45711" numCol="1" anchor="t" anchorCtr="0" compatLnSpc="1">
            <a:prstTxWarp prst="textNoShape">
              <a:avLst/>
            </a:prstTxWarp>
          </a:bodyPr>
          <a:lstStyle>
            <a:lvl1pPr algn="ctr" defTabSz="409575">
              <a:defRPr kumimoji="0" sz="2500">
                <a:solidFill>
                  <a:srgbClr val="000000"/>
                </a:solidFill>
                <a:latin typeface="Georgia" pitchFamily="18" charset="0"/>
                <a:ea typeface="SimHei" pitchFamily="49" charset="-122"/>
                <a:sym typeface="Helvetica Neue Ligh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defTabSz="914400">
              <a:defRPr kumimoji="1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3D841759-1B18-46C5-AFBA-F58D6C8495B3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49187916"/>
      </p:ext>
    </p:extLst>
  </p:cSld>
  <p:clrMapOvr>
    <a:masterClrMapping/>
  </p:clrMapOvr>
</p:sldLayout>
</file>

<file path=ppt/slideLayouts/slideLayout3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3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035" indent="0" algn="ctr">
              <a:buNone/>
              <a:defRPr/>
            </a:lvl2pPr>
            <a:lvl3pPr marL="914069" indent="0" algn="ctr">
              <a:buNone/>
              <a:defRPr/>
            </a:lvl3pPr>
            <a:lvl4pPr marL="1371106" indent="0" algn="ctr">
              <a:buNone/>
              <a:defRPr/>
            </a:lvl4pPr>
            <a:lvl5pPr marL="1828140" indent="0" algn="ctr">
              <a:buNone/>
              <a:defRPr/>
            </a:lvl5pPr>
            <a:lvl6pPr marL="2285175" indent="0" algn="ctr">
              <a:buNone/>
              <a:defRPr/>
            </a:lvl6pPr>
            <a:lvl7pPr marL="2742209" indent="0" algn="ctr">
              <a:buNone/>
              <a:defRPr/>
            </a:lvl7pPr>
            <a:lvl8pPr marL="3199245" indent="0" algn="ctr">
              <a:buNone/>
              <a:defRPr/>
            </a:lvl8pPr>
            <a:lvl9pPr marL="365628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1C687B-4630-4A63-8533-FC3154701B9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36816198"/>
      </p:ext>
    </p:extLst>
  </p:cSld>
  <p:clrMapOvr>
    <a:masterClrMapping/>
  </p:clrMapOvr>
</p:sldLayout>
</file>

<file path=ppt/slideLayouts/slideLayout39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F72519-2C95-4EF7-8041-D21B32FBEB2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42823556"/>
      </p:ext>
    </p:extLst>
  </p:cSld>
  <p:clrMapOvr>
    <a:masterClrMapping/>
  </p:clrMapOvr>
</p:sldLayout>
</file>

<file path=ppt/slideLayouts/slideLayout39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8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035" indent="0">
              <a:buNone/>
              <a:defRPr sz="1800"/>
            </a:lvl2pPr>
            <a:lvl3pPr marL="914069" indent="0">
              <a:buNone/>
              <a:defRPr sz="1600"/>
            </a:lvl3pPr>
            <a:lvl4pPr marL="1371106" indent="0">
              <a:buNone/>
              <a:defRPr sz="1400"/>
            </a:lvl4pPr>
            <a:lvl5pPr marL="1828140" indent="0">
              <a:buNone/>
              <a:defRPr sz="1400"/>
            </a:lvl5pPr>
            <a:lvl6pPr marL="2285175" indent="0">
              <a:buNone/>
              <a:defRPr sz="1400"/>
            </a:lvl6pPr>
            <a:lvl7pPr marL="2742209" indent="0">
              <a:buNone/>
              <a:defRPr sz="1400"/>
            </a:lvl7pPr>
            <a:lvl8pPr marL="3199245" indent="0">
              <a:buNone/>
              <a:defRPr sz="1400"/>
            </a:lvl8pPr>
            <a:lvl9pPr marL="365628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C5E1F3-A723-46D3-9EEF-6587E2B117D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25134015"/>
      </p:ext>
    </p:extLst>
  </p:cSld>
  <p:clrMapOvr>
    <a:masterClrMapping/>
  </p:clrMapOvr>
</p:sldLayout>
</file>

<file path=ppt/slideLayouts/slideLayout40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E0ECA8-E3E9-4936-8F4B-B5553649A10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02268462"/>
      </p:ext>
    </p:extLst>
  </p:cSld>
  <p:clrMapOvr>
    <a:masterClrMapping/>
  </p:clrMapOvr>
</p:sldLayout>
</file>

<file path=ppt/slideLayouts/slideLayout40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35" indent="0">
              <a:buNone/>
              <a:defRPr sz="2000" b="1"/>
            </a:lvl2pPr>
            <a:lvl3pPr marL="914069" indent="0">
              <a:buNone/>
              <a:defRPr sz="1800" b="1"/>
            </a:lvl3pPr>
            <a:lvl4pPr marL="1371106" indent="0">
              <a:buNone/>
              <a:defRPr sz="1600" b="1"/>
            </a:lvl4pPr>
            <a:lvl5pPr marL="1828140" indent="0">
              <a:buNone/>
              <a:defRPr sz="1600" b="1"/>
            </a:lvl5pPr>
            <a:lvl6pPr marL="2285175" indent="0">
              <a:buNone/>
              <a:defRPr sz="1600" b="1"/>
            </a:lvl6pPr>
            <a:lvl7pPr marL="2742209" indent="0">
              <a:buNone/>
              <a:defRPr sz="1600" b="1"/>
            </a:lvl7pPr>
            <a:lvl8pPr marL="3199245" indent="0">
              <a:buNone/>
              <a:defRPr sz="1600" b="1"/>
            </a:lvl8pPr>
            <a:lvl9pPr marL="365628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35" indent="0">
              <a:buNone/>
              <a:defRPr sz="2000" b="1"/>
            </a:lvl2pPr>
            <a:lvl3pPr marL="914069" indent="0">
              <a:buNone/>
              <a:defRPr sz="1800" b="1"/>
            </a:lvl3pPr>
            <a:lvl4pPr marL="1371106" indent="0">
              <a:buNone/>
              <a:defRPr sz="1600" b="1"/>
            </a:lvl4pPr>
            <a:lvl5pPr marL="1828140" indent="0">
              <a:buNone/>
              <a:defRPr sz="1600" b="1"/>
            </a:lvl5pPr>
            <a:lvl6pPr marL="2285175" indent="0">
              <a:buNone/>
              <a:defRPr sz="1600" b="1"/>
            </a:lvl6pPr>
            <a:lvl7pPr marL="2742209" indent="0">
              <a:buNone/>
              <a:defRPr sz="1600" b="1"/>
            </a:lvl7pPr>
            <a:lvl8pPr marL="3199245" indent="0">
              <a:buNone/>
              <a:defRPr sz="1600" b="1"/>
            </a:lvl8pPr>
            <a:lvl9pPr marL="365628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28B49D-A55F-4DC1-B301-F8C61185BB5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38710393"/>
      </p:ext>
    </p:extLst>
  </p:cSld>
  <p:clrMapOvr>
    <a:masterClrMapping/>
  </p:clrMapOvr>
</p:sldLayout>
</file>

<file path=ppt/slideLayouts/slideLayout4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786E94-92EE-4A57-B609-2E12399022C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45790244"/>
      </p:ext>
    </p:extLst>
  </p:cSld>
  <p:clrMapOvr>
    <a:masterClrMapping/>
  </p:clrMapOvr>
</p:sldLayout>
</file>

<file path=ppt/slideLayouts/slideLayout40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A80D85-867D-427C-9C38-B0BF9CE1655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32055289"/>
      </p:ext>
    </p:extLst>
  </p:cSld>
  <p:clrMapOvr>
    <a:masterClrMapping/>
  </p:clrMapOvr>
</p:sldLayout>
</file>

<file path=ppt/slideLayouts/slideLayout40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2" y="273057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2" y="1435106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035" indent="0">
              <a:buNone/>
              <a:defRPr sz="1200"/>
            </a:lvl2pPr>
            <a:lvl3pPr marL="914069" indent="0">
              <a:buNone/>
              <a:defRPr sz="1000"/>
            </a:lvl3pPr>
            <a:lvl4pPr marL="1371106" indent="0">
              <a:buNone/>
              <a:defRPr sz="900"/>
            </a:lvl4pPr>
            <a:lvl5pPr marL="1828140" indent="0">
              <a:buNone/>
              <a:defRPr sz="900"/>
            </a:lvl5pPr>
            <a:lvl6pPr marL="2285175" indent="0">
              <a:buNone/>
              <a:defRPr sz="900"/>
            </a:lvl6pPr>
            <a:lvl7pPr marL="2742209" indent="0">
              <a:buNone/>
              <a:defRPr sz="900"/>
            </a:lvl7pPr>
            <a:lvl8pPr marL="3199245" indent="0">
              <a:buNone/>
              <a:defRPr sz="900"/>
            </a:lvl8pPr>
            <a:lvl9pPr marL="365628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0DF265-BC57-4F88-845F-5630BBBEE3D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60310653"/>
      </p:ext>
    </p:extLst>
  </p:cSld>
  <p:clrMapOvr>
    <a:masterClrMapping/>
  </p:clrMapOvr>
</p:sldLayout>
</file>

<file path=ppt/slideLayouts/slideLayout40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035" indent="0">
              <a:buNone/>
              <a:defRPr sz="2800"/>
            </a:lvl2pPr>
            <a:lvl3pPr marL="914069" indent="0">
              <a:buNone/>
              <a:defRPr sz="2400"/>
            </a:lvl3pPr>
            <a:lvl4pPr marL="1371106" indent="0">
              <a:buNone/>
              <a:defRPr sz="2000"/>
            </a:lvl4pPr>
            <a:lvl5pPr marL="1828140" indent="0">
              <a:buNone/>
              <a:defRPr sz="2000"/>
            </a:lvl5pPr>
            <a:lvl6pPr marL="2285175" indent="0">
              <a:buNone/>
              <a:defRPr sz="2000"/>
            </a:lvl6pPr>
            <a:lvl7pPr marL="2742209" indent="0">
              <a:buNone/>
              <a:defRPr sz="2000"/>
            </a:lvl7pPr>
            <a:lvl8pPr marL="3199245" indent="0">
              <a:buNone/>
              <a:defRPr sz="2000"/>
            </a:lvl8pPr>
            <a:lvl9pPr marL="365628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035" indent="0">
              <a:buNone/>
              <a:defRPr sz="1200"/>
            </a:lvl2pPr>
            <a:lvl3pPr marL="914069" indent="0">
              <a:buNone/>
              <a:defRPr sz="1000"/>
            </a:lvl3pPr>
            <a:lvl4pPr marL="1371106" indent="0">
              <a:buNone/>
              <a:defRPr sz="900"/>
            </a:lvl4pPr>
            <a:lvl5pPr marL="1828140" indent="0">
              <a:buNone/>
              <a:defRPr sz="900"/>
            </a:lvl5pPr>
            <a:lvl6pPr marL="2285175" indent="0">
              <a:buNone/>
              <a:defRPr sz="900"/>
            </a:lvl6pPr>
            <a:lvl7pPr marL="2742209" indent="0">
              <a:buNone/>
              <a:defRPr sz="900"/>
            </a:lvl7pPr>
            <a:lvl8pPr marL="3199245" indent="0">
              <a:buNone/>
              <a:defRPr sz="900"/>
            </a:lvl8pPr>
            <a:lvl9pPr marL="365628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793612-C62D-4895-A360-41D69567EE0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41899844"/>
      </p:ext>
    </p:extLst>
  </p:cSld>
  <p:clrMapOvr>
    <a:masterClrMapping/>
  </p:clrMapOvr>
</p:sldLayout>
</file>

<file path=ppt/slideLayouts/slideLayout4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659272-4F80-4B6D-87EE-6553ACBCF50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39296286"/>
      </p:ext>
    </p:extLst>
  </p:cSld>
  <p:clrMapOvr>
    <a:masterClrMapping/>
  </p:clrMapOvr>
</p:sldLayout>
</file>

<file path=ppt/slideLayouts/slideLayout4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2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C3E743-4D8C-4393-903D-B42E043EB85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96773634"/>
      </p:ext>
    </p:extLst>
  </p:cSld>
  <p:clrMapOvr>
    <a:masterClrMapping/>
  </p:clrMapOvr>
</p:sldLayout>
</file>

<file path=ppt/slideLayouts/slideLayout40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F69C67-318F-41F9-A0F1-2092EA979A6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73478943"/>
      </p:ext>
    </p:extLst>
  </p:cSld>
  <p:clrMapOvr>
    <a:masterClrMapping/>
  </p:clrMapOvr>
</p:sldLayout>
</file>

<file path=ppt/slideLayouts/slideLayout4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39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6808CF-8638-4B6D-88F3-E0B84D6460B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11004229"/>
      </p:ext>
    </p:extLst>
  </p:cSld>
  <p:clrMapOvr>
    <a:masterClrMapping/>
  </p:clrMapOvr>
</p:sldLayout>
</file>

<file path=ppt/slideLayouts/slideLayout4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23C758-6B49-4D03-B2D4-2BBE4127FD2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69388811"/>
      </p:ext>
    </p:extLst>
  </p:cSld>
  <p:clrMapOvr>
    <a:masterClrMapping/>
  </p:clrMapOvr>
</p:sldLayout>
</file>

<file path=ppt/slideLayouts/slideLayout4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1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36F677-1DE9-4B13-A589-16DB7F2EFEE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93082146"/>
      </p:ext>
    </p:extLst>
  </p:cSld>
  <p:clrMapOvr>
    <a:masterClrMapping/>
  </p:clrMapOvr>
</p:sldLayout>
</file>

<file path=ppt/slideLayouts/slideLayout4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497DEB-8B6F-4372-864C-B22327BD253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64644366"/>
      </p:ext>
    </p:extLst>
  </p:cSld>
  <p:clrMapOvr>
    <a:masterClrMapping/>
  </p:clrMapOvr>
</p:sldLayout>
</file>

<file path=ppt/slideLayouts/slideLayout4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32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32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6345AF-42BC-4B92-AEB4-AB6E6C70B9E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52698951"/>
      </p:ext>
    </p:extLst>
  </p:cSld>
  <p:clrMapOvr>
    <a:masterClrMapping/>
  </p:clrMapOvr>
</p:sldLayout>
</file>

<file path=ppt/slideLayouts/slideLayout4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54BBA7-0DCB-4DFD-9175-B1651DF365E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60475811"/>
      </p:ext>
    </p:extLst>
  </p:cSld>
  <p:clrMapOvr>
    <a:masterClrMapping/>
  </p:clrMapOvr>
</p:sldLayout>
</file>

<file path=ppt/slideLayouts/slideLayout4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2B9419-AB12-47FE-A2EE-0E506463BBE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05420580"/>
      </p:ext>
    </p:extLst>
  </p:cSld>
  <p:clrMapOvr>
    <a:masterClrMapping/>
  </p:clrMapOvr>
</p:sldLayout>
</file>

<file path=ppt/slideLayouts/slideLayout4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4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7983AC-8802-4EA7-AF54-99F9B0F13B1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46336091"/>
      </p:ext>
    </p:extLst>
  </p:cSld>
  <p:clrMapOvr>
    <a:masterClrMapping/>
  </p:clrMapOvr>
</p:sldLayout>
</file>

<file path=ppt/slideLayouts/slideLayout4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42BC30-EE57-445D-A352-F58CF39BB42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95798336"/>
      </p:ext>
    </p:extLst>
  </p:cSld>
  <p:clrMapOvr>
    <a:masterClrMapping/>
  </p:clrMapOvr>
</p:sldLayout>
</file>

<file path=ppt/slideLayouts/slideLayout4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8D1653-91CA-4E02-9C18-E7564475F8F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36055024"/>
      </p:ext>
    </p:extLst>
  </p:cSld>
  <p:clrMapOvr>
    <a:masterClrMapping/>
  </p:clrMapOvr>
</p:sldLayout>
</file>

<file path=ppt/slideLayouts/slideLayout4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2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4C8038-E5C5-4D96-B4C5-DF24269E6DB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56489814"/>
      </p:ext>
    </p:extLst>
  </p:cSld>
  <p:clrMapOvr>
    <a:masterClrMapping/>
  </p:clrMapOvr>
</p:sldLayout>
</file>

<file path=ppt/slideLayouts/slideLayout42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3BC2EB-F1B0-4FE3-BEE0-2F0E5355D6D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43208398"/>
      </p:ext>
    </p:extLst>
  </p:cSld>
  <p:clrMapOvr>
    <a:masterClrMapping/>
  </p:clrMapOvr>
</p:sldLayout>
</file>

<file path=ppt/slideLayouts/slideLayout42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91DEA2-E2DB-470E-AB36-7BE267FE17F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95832686"/>
      </p:ext>
    </p:extLst>
  </p:cSld>
  <p:clrMapOvr>
    <a:masterClrMapping/>
  </p:clrMapOvr>
</p:sldLayout>
</file>

<file path=ppt/slideLayouts/slideLayout4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39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25230B-1B8A-4E7B-A482-A274FD00946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51866263"/>
      </p:ext>
    </p:extLst>
  </p:cSld>
  <p:clrMapOvr>
    <a:masterClrMapping/>
  </p:clrMapOvr>
</p:sldLayout>
</file>

<file path=ppt/slideLayouts/slideLayout4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B32538-04A6-48C5-9977-667A3C7ADCA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176144"/>
      </p:ext>
    </p:extLst>
  </p:cSld>
  <p:clrMapOvr>
    <a:masterClrMapping/>
  </p:clrMapOvr>
</p:sldLayout>
</file>

<file path=ppt/slideLayouts/slideLayout4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1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F10C39-50BB-413C-99D3-1A575B1139F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96530619"/>
      </p:ext>
    </p:extLst>
  </p:cSld>
  <p:clrMapOvr>
    <a:masterClrMapping/>
  </p:clrMapOvr>
</p:sldLayout>
</file>

<file path=ppt/slideLayouts/slideLayout4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D5F01E-0060-4223-8900-D39A6D346D0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70064717"/>
      </p:ext>
    </p:extLst>
  </p:cSld>
  <p:clrMapOvr>
    <a:masterClrMapping/>
  </p:clrMapOvr>
</p:sldLayout>
</file>

<file path=ppt/slideLayouts/slideLayout4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32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32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3F41B1-7231-4CD0-B957-FDAB5D421D3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86101048"/>
      </p:ext>
    </p:extLst>
  </p:cSld>
  <p:clrMapOvr>
    <a:masterClrMapping/>
  </p:clrMapOvr>
</p:sldLayout>
</file>

<file path=ppt/slideLayouts/slideLayout4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9A42A5-E4B8-4B38-9857-B40FFE78EF4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76646263"/>
      </p:ext>
    </p:extLst>
  </p:cSld>
  <p:clrMapOvr>
    <a:masterClrMapping/>
  </p:clrMapOvr>
</p:sldLayout>
</file>

<file path=ppt/slideLayouts/slideLayout4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0F80FC-F60C-4BAE-AF85-7D18F0156EC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73999304"/>
      </p:ext>
    </p:extLst>
  </p:cSld>
  <p:clrMapOvr>
    <a:masterClrMapping/>
  </p:clrMapOvr>
</p:sldLayout>
</file>

<file path=ppt/slideLayouts/slideLayout4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4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2487F6-9B36-49D1-B967-A3D880A3705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27397051"/>
      </p:ext>
    </p:extLst>
  </p:cSld>
  <p:clrMapOvr>
    <a:masterClrMapping/>
  </p:clrMapOvr>
</p:sldLayout>
</file>

<file path=ppt/slideLayouts/slideLayout4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328477-1A95-413E-9D09-112C37D3684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65798484"/>
      </p:ext>
    </p:extLst>
  </p:cSld>
  <p:clrMapOvr>
    <a:masterClrMapping/>
  </p:clrMapOvr>
</p:sldLayout>
</file>

<file path=ppt/slideLayouts/slideLayout4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FBC72E-6824-419F-9D45-6B6D7D8AF28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00609604"/>
      </p:ext>
    </p:extLst>
  </p:cSld>
  <p:clrMapOvr>
    <a:masterClrMapping/>
  </p:clrMapOvr>
</p:sldLayout>
</file>

<file path=ppt/slideLayouts/slideLayout4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2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164195-A5AE-4F3C-9FB0-8CCA5C60D46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16943958"/>
      </p:ext>
    </p:extLst>
  </p:cSld>
  <p:clrMapOvr>
    <a:masterClrMapping/>
  </p:clrMapOvr>
</p:sldLayout>
</file>

<file path=ppt/slideLayouts/slideLayout43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880186-E17B-486A-8F60-F92CCD61B23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48220397"/>
      </p:ext>
    </p:extLst>
  </p:cSld>
  <p:clrMapOvr>
    <a:masterClrMapping/>
  </p:clrMapOvr>
</p:sldLayout>
</file>

<file path=ppt/slideLayouts/slideLayout4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812F78-98B3-4F80-A171-7AF8400F0AB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11817479"/>
      </p:ext>
    </p:extLst>
  </p:cSld>
  <p:clrMapOvr>
    <a:masterClrMapping/>
  </p:clrMapOvr>
</p:sldLayout>
</file>

<file path=ppt/slideLayouts/slideLayout4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43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3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035" indent="0" algn="ctr">
              <a:buNone/>
              <a:defRPr/>
            </a:lvl2pPr>
            <a:lvl3pPr marL="914069" indent="0" algn="ctr">
              <a:buNone/>
              <a:defRPr/>
            </a:lvl3pPr>
            <a:lvl4pPr marL="1371106" indent="0" algn="ctr">
              <a:buNone/>
              <a:defRPr/>
            </a:lvl4pPr>
            <a:lvl5pPr marL="1828140" indent="0" algn="ctr">
              <a:buNone/>
              <a:defRPr/>
            </a:lvl5pPr>
            <a:lvl6pPr marL="2285175" indent="0" algn="ctr">
              <a:buNone/>
              <a:defRPr/>
            </a:lvl6pPr>
            <a:lvl7pPr marL="2742209" indent="0" algn="ctr">
              <a:buNone/>
              <a:defRPr/>
            </a:lvl7pPr>
            <a:lvl8pPr marL="3199245" indent="0" algn="ctr">
              <a:buNone/>
              <a:defRPr/>
            </a:lvl8pPr>
            <a:lvl9pPr marL="365628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67F96C-9E41-4365-8449-DD11E471067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6439681"/>
      </p:ext>
    </p:extLst>
  </p:cSld>
  <p:clrMapOvr>
    <a:masterClrMapping/>
  </p:clrMapOvr>
</p:sldLayout>
</file>

<file path=ppt/slideLayouts/slideLayout4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BD4048-1276-40FC-97E3-B3B251FABD5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05780618"/>
      </p:ext>
    </p:extLst>
  </p:cSld>
  <p:clrMapOvr>
    <a:masterClrMapping/>
  </p:clrMapOvr>
</p:sldLayout>
</file>

<file path=ppt/slideLayouts/slideLayout4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2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22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035" indent="0">
              <a:buNone/>
              <a:defRPr sz="1800"/>
            </a:lvl2pPr>
            <a:lvl3pPr marL="914069" indent="0">
              <a:buNone/>
              <a:defRPr sz="1600"/>
            </a:lvl3pPr>
            <a:lvl4pPr marL="1371106" indent="0">
              <a:buNone/>
              <a:defRPr sz="1400"/>
            </a:lvl4pPr>
            <a:lvl5pPr marL="1828140" indent="0">
              <a:buNone/>
              <a:defRPr sz="1400"/>
            </a:lvl5pPr>
            <a:lvl6pPr marL="2285175" indent="0">
              <a:buNone/>
              <a:defRPr sz="1400"/>
            </a:lvl6pPr>
            <a:lvl7pPr marL="2742209" indent="0">
              <a:buNone/>
              <a:defRPr sz="1400"/>
            </a:lvl7pPr>
            <a:lvl8pPr marL="3199245" indent="0">
              <a:buNone/>
              <a:defRPr sz="1400"/>
            </a:lvl8pPr>
            <a:lvl9pPr marL="365628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FF8287-928F-441F-A043-D1443F48F45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67879583"/>
      </p:ext>
    </p:extLst>
  </p:cSld>
  <p:clrMapOvr>
    <a:masterClrMapping/>
  </p:clrMapOvr>
</p:sldLayout>
</file>

<file path=ppt/slideLayouts/slideLayout4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8FA543-DEA7-4CB0-AD76-144C68FF879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78705288"/>
      </p:ext>
    </p:extLst>
  </p:cSld>
  <p:clrMapOvr>
    <a:masterClrMapping/>
  </p:clrMapOvr>
</p:sldLayout>
</file>

<file path=ppt/slideLayouts/slideLayout4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35" indent="0">
              <a:buNone/>
              <a:defRPr sz="2000" b="1"/>
            </a:lvl2pPr>
            <a:lvl3pPr marL="914069" indent="0">
              <a:buNone/>
              <a:defRPr sz="1800" b="1"/>
            </a:lvl3pPr>
            <a:lvl4pPr marL="1371106" indent="0">
              <a:buNone/>
              <a:defRPr sz="1600" b="1"/>
            </a:lvl4pPr>
            <a:lvl5pPr marL="1828140" indent="0">
              <a:buNone/>
              <a:defRPr sz="1600" b="1"/>
            </a:lvl5pPr>
            <a:lvl6pPr marL="2285175" indent="0">
              <a:buNone/>
              <a:defRPr sz="1600" b="1"/>
            </a:lvl6pPr>
            <a:lvl7pPr marL="2742209" indent="0">
              <a:buNone/>
              <a:defRPr sz="1600" b="1"/>
            </a:lvl7pPr>
            <a:lvl8pPr marL="3199245" indent="0">
              <a:buNone/>
              <a:defRPr sz="1600" b="1"/>
            </a:lvl8pPr>
            <a:lvl9pPr marL="365628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33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35" indent="0">
              <a:buNone/>
              <a:defRPr sz="2000" b="1"/>
            </a:lvl2pPr>
            <a:lvl3pPr marL="914069" indent="0">
              <a:buNone/>
              <a:defRPr sz="1800" b="1"/>
            </a:lvl3pPr>
            <a:lvl4pPr marL="1371106" indent="0">
              <a:buNone/>
              <a:defRPr sz="1600" b="1"/>
            </a:lvl4pPr>
            <a:lvl5pPr marL="1828140" indent="0">
              <a:buNone/>
              <a:defRPr sz="1600" b="1"/>
            </a:lvl5pPr>
            <a:lvl6pPr marL="2285175" indent="0">
              <a:buNone/>
              <a:defRPr sz="1600" b="1"/>
            </a:lvl6pPr>
            <a:lvl7pPr marL="2742209" indent="0">
              <a:buNone/>
              <a:defRPr sz="1600" b="1"/>
            </a:lvl7pPr>
            <a:lvl8pPr marL="3199245" indent="0">
              <a:buNone/>
              <a:defRPr sz="1600" b="1"/>
            </a:lvl8pPr>
            <a:lvl9pPr marL="365628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5BFC00-DBE2-4C8D-94AF-F26540DD9A9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25402361"/>
      </p:ext>
    </p:extLst>
  </p:cSld>
  <p:clrMapOvr>
    <a:masterClrMapping/>
  </p:clrMapOvr>
</p:sldLayout>
</file>

<file path=ppt/slideLayouts/slideLayout4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E666A7-BB0D-44AF-933D-9D896DAA1D2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45048189"/>
      </p:ext>
    </p:extLst>
  </p:cSld>
  <p:clrMapOvr>
    <a:masterClrMapping/>
  </p:clrMapOvr>
</p:sldLayout>
</file>

<file path=ppt/slideLayouts/slideLayout4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D5D6D2-4F67-403A-AF9F-A523C3BFAAF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28842719"/>
      </p:ext>
    </p:extLst>
  </p:cSld>
  <p:clrMapOvr>
    <a:masterClrMapping/>
  </p:clrMapOvr>
</p:sldLayout>
</file>

<file path=ppt/slideLayouts/slideLayout4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2" y="27307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4" y="143511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035" indent="0">
              <a:buNone/>
              <a:defRPr sz="1200"/>
            </a:lvl2pPr>
            <a:lvl3pPr marL="914069" indent="0">
              <a:buNone/>
              <a:defRPr sz="1000"/>
            </a:lvl3pPr>
            <a:lvl4pPr marL="1371106" indent="0">
              <a:buNone/>
              <a:defRPr sz="900"/>
            </a:lvl4pPr>
            <a:lvl5pPr marL="1828140" indent="0">
              <a:buNone/>
              <a:defRPr sz="900"/>
            </a:lvl5pPr>
            <a:lvl6pPr marL="2285175" indent="0">
              <a:buNone/>
              <a:defRPr sz="900"/>
            </a:lvl6pPr>
            <a:lvl7pPr marL="2742209" indent="0">
              <a:buNone/>
              <a:defRPr sz="900"/>
            </a:lvl7pPr>
            <a:lvl8pPr marL="3199245" indent="0">
              <a:buNone/>
              <a:defRPr sz="900"/>
            </a:lvl8pPr>
            <a:lvl9pPr marL="365628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E63CAE-A4B7-4A94-8D19-5558DD4C74D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19904212"/>
      </p:ext>
    </p:extLst>
  </p:cSld>
  <p:clrMapOvr>
    <a:masterClrMapping/>
  </p:clrMapOvr>
</p:sldLayout>
</file>

<file path=ppt/slideLayouts/slideLayout4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035" indent="0">
              <a:buNone/>
              <a:defRPr sz="2800"/>
            </a:lvl2pPr>
            <a:lvl3pPr marL="914069" indent="0">
              <a:buNone/>
              <a:defRPr sz="2400"/>
            </a:lvl3pPr>
            <a:lvl4pPr marL="1371106" indent="0">
              <a:buNone/>
              <a:defRPr sz="2000"/>
            </a:lvl4pPr>
            <a:lvl5pPr marL="1828140" indent="0">
              <a:buNone/>
              <a:defRPr sz="2000"/>
            </a:lvl5pPr>
            <a:lvl6pPr marL="2285175" indent="0">
              <a:buNone/>
              <a:defRPr sz="2000"/>
            </a:lvl6pPr>
            <a:lvl7pPr marL="2742209" indent="0">
              <a:buNone/>
              <a:defRPr sz="2000"/>
            </a:lvl7pPr>
            <a:lvl8pPr marL="3199245" indent="0">
              <a:buNone/>
              <a:defRPr sz="2000"/>
            </a:lvl8pPr>
            <a:lvl9pPr marL="365628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035" indent="0">
              <a:buNone/>
              <a:defRPr sz="1200"/>
            </a:lvl2pPr>
            <a:lvl3pPr marL="914069" indent="0">
              <a:buNone/>
              <a:defRPr sz="1000"/>
            </a:lvl3pPr>
            <a:lvl4pPr marL="1371106" indent="0">
              <a:buNone/>
              <a:defRPr sz="900"/>
            </a:lvl4pPr>
            <a:lvl5pPr marL="1828140" indent="0">
              <a:buNone/>
              <a:defRPr sz="900"/>
            </a:lvl5pPr>
            <a:lvl6pPr marL="2285175" indent="0">
              <a:buNone/>
              <a:defRPr sz="900"/>
            </a:lvl6pPr>
            <a:lvl7pPr marL="2742209" indent="0">
              <a:buNone/>
              <a:defRPr sz="900"/>
            </a:lvl7pPr>
            <a:lvl8pPr marL="3199245" indent="0">
              <a:buNone/>
              <a:defRPr sz="900"/>
            </a:lvl8pPr>
            <a:lvl9pPr marL="365628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CE208B-FA3F-4159-9351-E57A9C00BFC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89005410"/>
      </p:ext>
    </p:extLst>
  </p:cSld>
  <p:clrMapOvr>
    <a:masterClrMapping/>
  </p:clrMapOvr>
</p:sldLayout>
</file>

<file path=ppt/slideLayouts/slideLayout4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089E5B-8414-4DB1-8382-7A1BCE6B1A6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47626553"/>
      </p:ext>
    </p:extLst>
  </p:cSld>
  <p:clrMapOvr>
    <a:masterClrMapping/>
  </p:clrMapOvr>
</p:sldLayout>
</file>

<file path=ppt/slideLayouts/slideLayout4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2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7CE45C-5490-4E7D-93B6-293FBA14982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76811754"/>
      </p:ext>
    </p:extLst>
  </p:cSld>
  <p:clrMapOvr>
    <a:masterClrMapping/>
  </p:clrMapOvr>
</p:sldLayout>
</file>

<file path=ppt/slideLayouts/slideLayout44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783449-03DB-409E-A928-4F89AB8FA17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71059441"/>
      </p:ext>
    </p:extLst>
  </p:cSld>
  <p:clrMapOvr>
    <a:masterClrMapping/>
  </p:clrMapOvr>
</p:sldLayout>
</file>

<file path=ppt/slideLayouts/slideLayout4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42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2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06" indent="0" algn="ctr">
              <a:buNone/>
              <a:defRPr/>
            </a:lvl2pPr>
            <a:lvl3pPr marL="914210" indent="0" algn="ctr">
              <a:buNone/>
              <a:defRPr/>
            </a:lvl3pPr>
            <a:lvl4pPr marL="1371316" indent="0" algn="ctr">
              <a:buNone/>
              <a:defRPr/>
            </a:lvl4pPr>
            <a:lvl5pPr marL="1828421" indent="0" algn="ctr">
              <a:buNone/>
              <a:defRPr/>
            </a:lvl5pPr>
            <a:lvl6pPr marL="2285526" indent="0" algn="ctr">
              <a:buNone/>
              <a:defRPr/>
            </a:lvl6pPr>
            <a:lvl7pPr marL="2742630" indent="0" algn="ctr">
              <a:buNone/>
              <a:defRPr/>
            </a:lvl7pPr>
            <a:lvl8pPr marL="3199736" indent="0" algn="ctr">
              <a:buNone/>
              <a:defRPr/>
            </a:lvl8pPr>
            <a:lvl9pPr marL="3656841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5179B0-59E3-421C-BE9B-67EE975739F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42735021"/>
      </p:ext>
    </p:extLst>
  </p:cSld>
  <p:clrMapOvr>
    <a:masterClrMapping/>
  </p:clrMapOvr>
</p:sldLayout>
</file>

<file path=ppt/slideLayouts/slideLayout4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B44E3E-D294-410F-924F-C6406FC37CF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35807210"/>
      </p:ext>
    </p:extLst>
  </p:cSld>
  <p:clrMapOvr>
    <a:masterClrMapping/>
  </p:clrMapOvr>
</p:sldLayout>
</file>

<file path=ppt/slideLayouts/slideLayout4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18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22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06" indent="0">
              <a:buNone/>
              <a:defRPr sz="1800"/>
            </a:lvl2pPr>
            <a:lvl3pPr marL="914210" indent="0">
              <a:buNone/>
              <a:defRPr sz="1600"/>
            </a:lvl3pPr>
            <a:lvl4pPr marL="1371316" indent="0">
              <a:buNone/>
              <a:defRPr sz="1400"/>
            </a:lvl4pPr>
            <a:lvl5pPr marL="1828421" indent="0">
              <a:buNone/>
              <a:defRPr sz="1400"/>
            </a:lvl5pPr>
            <a:lvl6pPr marL="2285526" indent="0">
              <a:buNone/>
              <a:defRPr sz="1400"/>
            </a:lvl6pPr>
            <a:lvl7pPr marL="2742630" indent="0">
              <a:buNone/>
              <a:defRPr sz="1400"/>
            </a:lvl7pPr>
            <a:lvl8pPr marL="3199736" indent="0">
              <a:buNone/>
              <a:defRPr sz="1400"/>
            </a:lvl8pPr>
            <a:lvl9pPr marL="3656841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9301BE-EFB4-43B7-AA2D-F1BFD4D092F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73478445"/>
      </p:ext>
    </p:extLst>
  </p:cSld>
  <p:clrMapOvr>
    <a:masterClrMapping/>
  </p:clrMapOvr>
</p:sldLayout>
</file>

<file path=ppt/slideLayouts/slideLayout4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18C5D5-1EF0-47FB-8518-642CA8307A5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96896583"/>
      </p:ext>
    </p:extLst>
  </p:cSld>
  <p:clrMapOvr>
    <a:masterClrMapping/>
  </p:clrMapOvr>
</p:sldLayout>
</file>

<file path=ppt/slideLayouts/slideLayout4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06" indent="0">
              <a:buNone/>
              <a:defRPr sz="2000" b="1"/>
            </a:lvl2pPr>
            <a:lvl3pPr marL="914210" indent="0">
              <a:buNone/>
              <a:defRPr sz="1800" b="1"/>
            </a:lvl3pPr>
            <a:lvl4pPr marL="1371316" indent="0">
              <a:buNone/>
              <a:defRPr sz="1600" b="1"/>
            </a:lvl4pPr>
            <a:lvl5pPr marL="1828421" indent="0">
              <a:buNone/>
              <a:defRPr sz="1600" b="1"/>
            </a:lvl5pPr>
            <a:lvl6pPr marL="2285526" indent="0">
              <a:buNone/>
              <a:defRPr sz="1600" b="1"/>
            </a:lvl6pPr>
            <a:lvl7pPr marL="2742630" indent="0">
              <a:buNone/>
              <a:defRPr sz="1600" b="1"/>
            </a:lvl7pPr>
            <a:lvl8pPr marL="3199736" indent="0">
              <a:buNone/>
              <a:defRPr sz="1600" b="1"/>
            </a:lvl8pPr>
            <a:lvl9pPr marL="3656841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33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06" indent="0">
              <a:buNone/>
              <a:defRPr sz="2000" b="1"/>
            </a:lvl2pPr>
            <a:lvl3pPr marL="914210" indent="0">
              <a:buNone/>
              <a:defRPr sz="1800" b="1"/>
            </a:lvl3pPr>
            <a:lvl4pPr marL="1371316" indent="0">
              <a:buNone/>
              <a:defRPr sz="1600" b="1"/>
            </a:lvl4pPr>
            <a:lvl5pPr marL="1828421" indent="0">
              <a:buNone/>
              <a:defRPr sz="1600" b="1"/>
            </a:lvl5pPr>
            <a:lvl6pPr marL="2285526" indent="0">
              <a:buNone/>
              <a:defRPr sz="1600" b="1"/>
            </a:lvl6pPr>
            <a:lvl7pPr marL="2742630" indent="0">
              <a:buNone/>
              <a:defRPr sz="1600" b="1"/>
            </a:lvl7pPr>
            <a:lvl8pPr marL="3199736" indent="0">
              <a:buNone/>
              <a:defRPr sz="1600" b="1"/>
            </a:lvl8pPr>
            <a:lvl9pPr marL="3656841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D1AF23-894B-40E4-A6D3-B00CE1457A8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64633388"/>
      </p:ext>
    </p:extLst>
  </p:cSld>
  <p:clrMapOvr>
    <a:masterClrMapping/>
  </p:clrMapOvr>
</p:sldLayout>
</file>

<file path=ppt/slideLayouts/slideLayout4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F2EF7-28F7-4E24-9820-6554A29D1ED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79818298"/>
      </p:ext>
    </p:extLst>
  </p:cSld>
  <p:clrMapOvr>
    <a:masterClrMapping/>
  </p:clrMapOvr>
</p:sldLayout>
</file>

<file path=ppt/slideLayouts/slideLayout4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14A652-6C47-4625-B9CD-9EB14102576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35786969"/>
      </p:ext>
    </p:extLst>
  </p:cSld>
  <p:clrMapOvr>
    <a:masterClrMapping/>
  </p:clrMapOvr>
</p:sldLayout>
</file>

<file path=ppt/slideLayouts/slideLayout4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2" y="273068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4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06" indent="0">
              <a:buNone/>
              <a:defRPr sz="1200"/>
            </a:lvl2pPr>
            <a:lvl3pPr marL="914210" indent="0">
              <a:buNone/>
              <a:defRPr sz="1000"/>
            </a:lvl3pPr>
            <a:lvl4pPr marL="1371316" indent="0">
              <a:buNone/>
              <a:defRPr sz="900"/>
            </a:lvl4pPr>
            <a:lvl5pPr marL="1828421" indent="0">
              <a:buNone/>
              <a:defRPr sz="900"/>
            </a:lvl5pPr>
            <a:lvl6pPr marL="2285526" indent="0">
              <a:buNone/>
              <a:defRPr sz="900"/>
            </a:lvl6pPr>
            <a:lvl7pPr marL="2742630" indent="0">
              <a:buNone/>
              <a:defRPr sz="900"/>
            </a:lvl7pPr>
            <a:lvl8pPr marL="3199736" indent="0">
              <a:buNone/>
              <a:defRPr sz="900"/>
            </a:lvl8pPr>
            <a:lvl9pPr marL="3656841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C80E56-46BF-431A-9C18-D23ED82B717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7070059"/>
      </p:ext>
    </p:extLst>
  </p:cSld>
  <p:clrMapOvr>
    <a:masterClrMapping/>
  </p:clrMapOvr>
</p:sldLayout>
</file>

<file path=ppt/slideLayouts/slideLayout4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06" indent="0">
              <a:buNone/>
              <a:defRPr sz="2800"/>
            </a:lvl2pPr>
            <a:lvl3pPr marL="914210" indent="0">
              <a:buNone/>
              <a:defRPr sz="2400"/>
            </a:lvl3pPr>
            <a:lvl4pPr marL="1371316" indent="0">
              <a:buNone/>
              <a:defRPr sz="2000"/>
            </a:lvl4pPr>
            <a:lvl5pPr marL="1828421" indent="0">
              <a:buNone/>
              <a:defRPr sz="2000"/>
            </a:lvl5pPr>
            <a:lvl6pPr marL="2285526" indent="0">
              <a:buNone/>
              <a:defRPr sz="2000"/>
            </a:lvl6pPr>
            <a:lvl7pPr marL="2742630" indent="0">
              <a:buNone/>
              <a:defRPr sz="2000"/>
            </a:lvl7pPr>
            <a:lvl8pPr marL="3199736" indent="0">
              <a:buNone/>
              <a:defRPr sz="2000"/>
            </a:lvl8pPr>
            <a:lvl9pPr marL="3656841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06" indent="0">
              <a:buNone/>
              <a:defRPr sz="1200"/>
            </a:lvl2pPr>
            <a:lvl3pPr marL="914210" indent="0">
              <a:buNone/>
              <a:defRPr sz="1000"/>
            </a:lvl3pPr>
            <a:lvl4pPr marL="1371316" indent="0">
              <a:buNone/>
              <a:defRPr sz="900"/>
            </a:lvl4pPr>
            <a:lvl5pPr marL="1828421" indent="0">
              <a:buNone/>
              <a:defRPr sz="900"/>
            </a:lvl5pPr>
            <a:lvl6pPr marL="2285526" indent="0">
              <a:buNone/>
              <a:defRPr sz="900"/>
            </a:lvl6pPr>
            <a:lvl7pPr marL="2742630" indent="0">
              <a:buNone/>
              <a:defRPr sz="900"/>
            </a:lvl7pPr>
            <a:lvl8pPr marL="3199736" indent="0">
              <a:buNone/>
              <a:defRPr sz="900"/>
            </a:lvl8pPr>
            <a:lvl9pPr marL="3656841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13A9A0-1165-499D-9F7F-7E9D10B07CE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12434161"/>
      </p:ext>
    </p:extLst>
  </p:cSld>
  <p:clrMapOvr>
    <a:masterClrMapping/>
  </p:clrMapOvr>
</p:sldLayout>
</file>

<file path=ppt/slideLayouts/slideLayout4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26B173-B352-43D6-8ABD-0CEC28A7220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81037137"/>
      </p:ext>
    </p:extLst>
  </p:cSld>
  <p:clrMapOvr>
    <a:masterClrMapping/>
  </p:clrMapOvr>
</p:sldLayout>
</file>

<file path=ppt/slideLayouts/slideLayout4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2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57264B-1089-4EF9-911A-18FB7A28598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01069116"/>
      </p:ext>
    </p:extLst>
  </p:cSld>
  <p:clrMapOvr>
    <a:masterClrMapping/>
  </p:clrMapOvr>
</p:sldLayout>
</file>

<file path=ppt/slideLayouts/slideLayout45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D4D807-D5C3-4B16-A6BE-6F53A6413D1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33682942"/>
      </p:ext>
    </p:extLst>
  </p:cSld>
  <p:clrMapOvr>
    <a:masterClrMapping/>
  </p:clrMapOvr>
</p:sldLayout>
</file>

<file path=ppt/slideLayouts/slideLayout4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43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3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035" indent="0" algn="ctr">
              <a:buNone/>
              <a:defRPr/>
            </a:lvl2pPr>
            <a:lvl3pPr marL="914069" indent="0" algn="ctr">
              <a:buNone/>
              <a:defRPr/>
            </a:lvl3pPr>
            <a:lvl4pPr marL="1371106" indent="0" algn="ctr">
              <a:buNone/>
              <a:defRPr/>
            </a:lvl4pPr>
            <a:lvl5pPr marL="1828140" indent="0" algn="ctr">
              <a:buNone/>
              <a:defRPr/>
            </a:lvl5pPr>
            <a:lvl6pPr marL="2285175" indent="0" algn="ctr">
              <a:buNone/>
              <a:defRPr/>
            </a:lvl6pPr>
            <a:lvl7pPr marL="2742209" indent="0" algn="ctr">
              <a:buNone/>
              <a:defRPr/>
            </a:lvl7pPr>
            <a:lvl8pPr marL="3199245" indent="0" algn="ctr">
              <a:buNone/>
              <a:defRPr/>
            </a:lvl8pPr>
            <a:lvl9pPr marL="365628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D15AF1-28BA-462C-A95A-103C6385F07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1910756"/>
      </p:ext>
    </p:extLst>
  </p:cSld>
  <p:clrMapOvr>
    <a:masterClrMapping/>
  </p:clrMapOvr>
</p:sldLayout>
</file>

<file path=ppt/slideLayouts/slideLayout4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916596-4C84-4F8C-8794-D098F488EB0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59988707"/>
      </p:ext>
    </p:extLst>
  </p:cSld>
  <p:clrMapOvr>
    <a:masterClrMapping/>
  </p:clrMapOvr>
</p:sldLayout>
</file>

<file path=ppt/slideLayouts/slideLayout4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2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22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035" indent="0">
              <a:buNone/>
              <a:defRPr sz="1800"/>
            </a:lvl2pPr>
            <a:lvl3pPr marL="914069" indent="0">
              <a:buNone/>
              <a:defRPr sz="1600"/>
            </a:lvl3pPr>
            <a:lvl4pPr marL="1371106" indent="0">
              <a:buNone/>
              <a:defRPr sz="1400"/>
            </a:lvl4pPr>
            <a:lvl5pPr marL="1828140" indent="0">
              <a:buNone/>
              <a:defRPr sz="1400"/>
            </a:lvl5pPr>
            <a:lvl6pPr marL="2285175" indent="0">
              <a:buNone/>
              <a:defRPr sz="1400"/>
            </a:lvl6pPr>
            <a:lvl7pPr marL="2742209" indent="0">
              <a:buNone/>
              <a:defRPr sz="1400"/>
            </a:lvl7pPr>
            <a:lvl8pPr marL="3199245" indent="0">
              <a:buNone/>
              <a:defRPr sz="1400"/>
            </a:lvl8pPr>
            <a:lvl9pPr marL="365628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24669A-1BB7-45D6-8A99-7D62329628C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80738647"/>
      </p:ext>
    </p:extLst>
  </p:cSld>
  <p:clrMapOvr>
    <a:masterClrMapping/>
  </p:clrMapOvr>
</p:sldLayout>
</file>

<file path=ppt/slideLayouts/slideLayout4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440883-A936-4643-9441-91507107FEE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41115887"/>
      </p:ext>
    </p:extLst>
  </p:cSld>
  <p:clrMapOvr>
    <a:masterClrMapping/>
  </p:clrMapOvr>
</p:sldLayout>
</file>

<file path=ppt/slideLayouts/slideLayout4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35" indent="0">
              <a:buNone/>
              <a:defRPr sz="2000" b="1"/>
            </a:lvl2pPr>
            <a:lvl3pPr marL="914069" indent="0">
              <a:buNone/>
              <a:defRPr sz="1800" b="1"/>
            </a:lvl3pPr>
            <a:lvl4pPr marL="1371106" indent="0">
              <a:buNone/>
              <a:defRPr sz="1600" b="1"/>
            </a:lvl4pPr>
            <a:lvl5pPr marL="1828140" indent="0">
              <a:buNone/>
              <a:defRPr sz="1600" b="1"/>
            </a:lvl5pPr>
            <a:lvl6pPr marL="2285175" indent="0">
              <a:buNone/>
              <a:defRPr sz="1600" b="1"/>
            </a:lvl6pPr>
            <a:lvl7pPr marL="2742209" indent="0">
              <a:buNone/>
              <a:defRPr sz="1600" b="1"/>
            </a:lvl7pPr>
            <a:lvl8pPr marL="3199245" indent="0">
              <a:buNone/>
              <a:defRPr sz="1600" b="1"/>
            </a:lvl8pPr>
            <a:lvl9pPr marL="365628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33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35" indent="0">
              <a:buNone/>
              <a:defRPr sz="2000" b="1"/>
            </a:lvl2pPr>
            <a:lvl3pPr marL="914069" indent="0">
              <a:buNone/>
              <a:defRPr sz="1800" b="1"/>
            </a:lvl3pPr>
            <a:lvl4pPr marL="1371106" indent="0">
              <a:buNone/>
              <a:defRPr sz="1600" b="1"/>
            </a:lvl4pPr>
            <a:lvl5pPr marL="1828140" indent="0">
              <a:buNone/>
              <a:defRPr sz="1600" b="1"/>
            </a:lvl5pPr>
            <a:lvl6pPr marL="2285175" indent="0">
              <a:buNone/>
              <a:defRPr sz="1600" b="1"/>
            </a:lvl6pPr>
            <a:lvl7pPr marL="2742209" indent="0">
              <a:buNone/>
              <a:defRPr sz="1600" b="1"/>
            </a:lvl7pPr>
            <a:lvl8pPr marL="3199245" indent="0">
              <a:buNone/>
              <a:defRPr sz="1600" b="1"/>
            </a:lvl8pPr>
            <a:lvl9pPr marL="365628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E21359-7ED6-4026-B152-4A3272AB3F9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14981925"/>
      </p:ext>
    </p:extLst>
  </p:cSld>
  <p:clrMapOvr>
    <a:masterClrMapping/>
  </p:clrMapOvr>
</p:sldLayout>
</file>

<file path=ppt/slideLayouts/slideLayout4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DA8BC3-3A36-4E3C-B094-0B4A9244E30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41137828"/>
      </p:ext>
    </p:extLst>
  </p:cSld>
  <p:clrMapOvr>
    <a:masterClrMapping/>
  </p:clrMapOvr>
</p:sldLayout>
</file>

<file path=ppt/slideLayouts/slideLayout4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E11BF7-53D8-4365-BDC9-A60413E779D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35087788"/>
      </p:ext>
    </p:extLst>
  </p:cSld>
  <p:clrMapOvr>
    <a:masterClrMapping/>
  </p:clrMapOvr>
</p:sldLayout>
</file>

<file path=ppt/slideLayouts/slideLayout4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2" y="27307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4" y="143511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035" indent="0">
              <a:buNone/>
              <a:defRPr sz="1200"/>
            </a:lvl2pPr>
            <a:lvl3pPr marL="914069" indent="0">
              <a:buNone/>
              <a:defRPr sz="1000"/>
            </a:lvl3pPr>
            <a:lvl4pPr marL="1371106" indent="0">
              <a:buNone/>
              <a:defRPr sz="900"/>
            </a:lvl4pPr>
            <a:lvl5pPr marL="1828140" indent="0">
              <a:buNone/>
              <a:defRPr sz="900"/>
            </a:lvl5pPr>
            <a:lvl6pPr marL="2285175" indent="0">
              <a:buNone/>
              <a:defRPr sz="900"/>
            </a:lvl6pPr>
            <a:lvl7pPr marL="2742209" indent="0">
              <a:buNone/>
              <a:defRPr sz="900"/>
            </a:lvl7pPr>
            <a:lvl8pPr marL="3199245" indent="0">
              <a:buNone/>
              <a:defRPr sz="900"/>
            </a:lvl8pPr>
            <a:lvl9pPr marL="365628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D07486-B752-44BE-942F-F6DAFF7C063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54107860"/>
      </p:ext>
    </p:extLst>
  </p:cSld>
  <p:clrMapOvr>
    <a:masterClrMapping/>
  </p:clrMapOvr>
</p:sldLayout>
</file>

<file path=ppt/slideLayouts/slideLayout4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035" indent="0">
              <a:buNone/>
              <a:defRPr sz="2800"/>
            </a:lvl2pPr>
            <a:lvl3pPr marL="914069" indent="0">
              <a:buNone/>
              <a:defRPr sz="2400"/>
            </a:lvl3pPr>
            <a:lvl4pPr marL="1371106" indent="0">
              <a:buNone/>
              <a:defRPr sz="2000"/>
            </a:lvl4pPr>
            <a:lvl5pPr marL="1828140" indent="0">
              <a:buNone/>
              <a:defRPr sz="2000"/>
            </a:lvl5pPr>
            <a:lvl6pPr marL="2285175" indent="0">
              <a:buNone/>
              <a:defRPr sz="2000"/>
            </a:lvl6pPr>
            <a:lvl7pPr marL="2742209" indent="0">
              <a:buNone/>
              <a:defRPr sz="2000"/>
            </a:lvl7pPr>
            <a:lvl8pPr marL="3199245" indent="0">
              <a:buNone/>
              <a:defRPr sz="2000"/>
            </a:lvl8pPr>
            <a:lvl9pPr marL="365628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035" indent="0">
              <a:buNone/>
              <a:defRPr sz="1200"/>
            </a:lvl2pPr>
            <a:lvl3pPr marL="914069" indent="0">
              <a:buNone/>
              <a:defRPr sz="1000"/>
            </a:lvl3pPr>
            <a:lvl4pPr marL="1371106" indent="0">
              <a:buNone/>
              <a:defRPr sz="900"/>
            </a:lvl4pPr>
            <a:lvl5pPr marL="1828140" indent="0">
              <a:buNone/>
              <a:defRPr sz="900"/>
            </a:lvl5pPr>
            <a:lvl6pPr marL="2285175" indent="0">
              <a:buNone/>
              <a:defRPr sz="900"/>
            </a:lvl6pPr>
            <a:lvl7pPr marL="2742209" indent="0">
              <a:buNone/>
              <a:defRPr sz="900"/>
            </a:lvl7pPr>
            <a:lvl8pPr marL="3199245" indent="0">
              <a:buNone/>
              <a:defRPr sz="900"/>
            </a:lvl8pPr>
            <a:lvl9pPr marL="365628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D868DF-1F6F-4E63-89C7-FFE71DB8BC7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35771811"/>
      </p:ext>
    </p:extLst>
  </p:cSld>
  <p:clrMapOvr>
    <a:masterClrMapping/>
  </p:clrMapOvr>
</p:sldLayout>
</file>

<file path=ppt/slideLayouts/slideLayout4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95B246-4493-4552-AEC2-028BA9AD7FB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25954315"/>
      </p:ext>
    </p:extLst>
  </p:cSld>
  <p:clrMapOvr>
    <a:masterClrMapping/>
  </p:clrMapOvr>
</p:sldLayout>
</file>

<file path=ppt/slideLayouts/slideLayout4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2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01209B-3EB0-47AB-9A60-DC91DDC5569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03533815"/>
      </p:ext>
    </p:extLst>
  </p:cSld>
  <p:clrMapOvr>
    <a:masterClrMapping/>
  </p:clrMapOvr>
</p:sldLayout>
</file>

<file path=ppt/slideLayouts/slideLayout47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712BDE-4342-457E-9810-88C2099D15C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989705"/>
      </p:ext>
    </p:extLst>
  </p:cSld>
  <p:clrMapOvr>
    <a:masterClrMapping/>
  </p:clrMapOvr>
</p:sldLayout>
</file>

<file path=ppt/slideLayouts/slideLayout4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689248-7600-408F-A2BF-455E6341F28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63903684"/>
      </p:ext>
    </p:extLst>
  </p:cSld>
  <p:clrMapOvr>
    <a:masterClrMapping/>
  </p:clrMapOvr>
</p:sldLayout>
</file>

<file path=ppt/slideLayouts/slideLayout4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016EAC-B98E-40CE-96C5-11933E4F825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2792401"/>
      </p:ext>
    </p:extLst>
  </p:cSld>
  <p:clrMapOvr>
    <a:masterClrMapping/>
  </p:clrMapOvr>
</p:sldLayout>
</file>

<file path=ppt/slideLayouts/slideLayout4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E975D0-8FC6-40C2-B2A9-B76D1A417FF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67446003"/>
      </p:ext>
    </p:extLst>
  </p:cSld>
  <p:clrMapOvr>
    <a:masterClrMapping/>
  </p:clrMapOvr>
</p:sldLayout>
</file>

<file path=ppt/slideLayouts/slideLayout4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290E7E-BC07-4FE4-A293-24086C3CC76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89770232"/>
      </p:ext>
    </p:extLst>
  </p:cSld>
  <p:clrMapOvr>
    <a:masterClrMapping/>
  </p:clrMapOvr>
</p:sldLayout>
</file>

<file path=ppt/slideLayouts/slideLayout4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6A09D4-2493-4594-B187-652FBCAD4E1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9792731"/>
      </p:ext>
    </p:extLst>
  </p:cSld>
  <p:clrMapOvr>
    <a:masterClrMapping/>
  </p:clrMapOvr>
</p:sldLayout>
</file>

<file path=ppt/slideLayouts/slideLayout4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BED42D-8C5D-48A4-9014-7E6CCA5A139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51610353"/>
      </p:ext>
    </p:extLst>
  </p:cSld>
  <p:clrMapOvr>
    <a:masterClrMapping/>
  </p:clrMapOvr>
</p:sldLayout>
</file>

<file path=ppt/slideLayouts/slideLayout4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D45CF1-DE3C-4CE7-B3C2-9D5079556E6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45285682"/>
      </p:ext>
    </p:extLst>
  </p:cSld>
  <p:clrMapOvr>
    <a:masterClrMapping/>
  </p:clrMapOvr>
</p:sldLayout>
</file>

<file path=ppt/slideLayouts/slideLayout4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BD19CC-8186-405B-89AE-C309CB15571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76267073"/>
      </p:ext>
    </p:extLst>
  </p:cSld>
  <p:clrMapOvr>
    <a:masterClrMapping/>
  </p:clrMapOvr>
</p:sldLayout>
</file>

<file path=ppt/slideLayouts/slideLayout4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97BFCE-D389-4113-AE32-077A455C905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44808418"/>
      </p:ext>
    </p:extLst>
  </p:cSld>
  <p:clrMapOvr>
    <a:masterClrMapping/>
  </p:clrMapOvr>
</p:sldLayout>
</file>

<file path=ppt/slideLayouts/slideLayout4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15CDD5-8B57-4E44-9616-DD20DFF786B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62945773"/>
      </p:ext>
    </p:extLst>
  </p:cSld>
  <p:clrMapOvr>
    <a:masterClrMapping/>
  </p:clrMapOvr>
</p:sldLayout>
</file>

<file path=ppt/slideLayouts/slideLayout4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3FE25C-8E88-44B3-91C1-64C9AA33F5E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07188476"/>
      </p:ext>
    </p:extLst>
  </p:cSld>
  <p:clrMapOvr>
    <a:masterClrMapping/>
  </p:clrMapOvr>
</p:sldLayout>
</file>

<file path=ppt/slideLayouts/slideLayout48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E6E9FC-7027-4698-8B2F-F4A41587E99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56743715"/>
      </p:ext>
    </p:extLst>
  </p:cSld>
  <p:clrMapOvr>
    <a:masterClrMapping/>
  </p:clrMapOvr>
</p:sldLayout>
</file>

<file path=ppt/slideLayouts/slideLayout48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zh-TW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FA48C4-7D83-4885-BED7-BC4B635F568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78942120"/>
      </p:ext>
    </p:extLst>
  </p:cSld>
  <p:clrMapOvr>
    <a:masterClrMapping/>
  </p:clrMapOvr>
</p:sldLayout>
</file>

<file path=ppt/slideLayouts/slideLayout4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AB1AC8-84D6-4C01-A214-2DC13C58046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64796268"/>
      </p:ext>
    </p:extLst>
  </p:cSld>
  <p:clrMapOvr>
    <a:masterClrMapping/>
  </p:clrMapOvr>
</p:sldLayout>
</file>

<file path=ppt/slideLayouts/slideLayout48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40E26D-341E-41E7-904F-202AE0237B1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81652530"/>
      </p:ext>
    </p:extLst>
  </p:cSld>
  <p:clrMapOvr>
    <a:masterClrMapping/>
  </p:clrMapOvr>
</p:sldLayout>
</file>

<file path=ppt/slideLayouts/slideLayout48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E36EA-D150-4F5A-B3CA-6FEA56FD769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61597281"/>
      </p:ext>
    </p:extLst>
  </p:cSld>
  <p:clrMapOvr>
    <a:masterClrMapping/>
  </p:clrMapOvr>
</p:sldLayout>
</file>

<file path=ppt/slideLayouts/slideLayout48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70DE88-5AC0-4C0F-9EF4-04041686421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7949903"/>
      </p:ext>
    </p:extLst>
  </p:cSld>
  <p:clrMapOvr>
    <a:masterClrMapping/>
  </p:clrMapOvr>
</p:sldLayout>
</file>

<file path=ppt/slideLayouts/slideLayout48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E1D2CF-BA82-4A96-9306-1AD32479861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56805975"/>
      </p:ext>
    </p:extLst>
  </p:cSld>
  <p:clrMapOvr>
    <a:masterClrMapping/>
  </p:clrMapOvr>
</p:sldLayout>
</file>

<file path=ppt/slideLayouts/slideLayout4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5BB657-92C1-4839-9377-34C1F719CBB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11311545"/>
      </p:ext>
    </p:extLst>
  </p:cSld>
  <p:clrMapOvr>
    <a:masterClrMapping/>
  </p:clrMapOvr>
</p:sldLayout>
</file>

<file path=ppt/slideLayouts/slideLayout49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52E9BA-9CAA-4030-B64B-A6E922DAC24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47740736"/>
      </p:ext>
    </p:extLst>
  </p:cSld>
  <p:clrMapOvr>
    <a:masterClrMapping/>
  </p:clrMapOvr>
</p:sldLayout>
</file>

<file path=ppt/slideLayouts/slideLayout49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80F4C3-6EA1-4C12-9775-254D44CF369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877764"/>
      </p:ext>
    </p:extLst>
  </p:cSld>
  <p:clrMapOvr>
    <a:masterClrMapping/>
  </p:clrMapOvr>
</p:sldLayout>
</file>

<file path=ppt/slideLayouts/slideLayout49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A57430-936A-4D55-8324-D89400842F5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45934641"/>
      </p:ext>
    </p:extLst>
  </p:cSld>
  <p:clrMapOvr>
    <a:masterClrMapping/>
  </p:clrMapOvr>
</p:sldLayout>
</file>

<file path=ppt/slideLayouts/slideLayout4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9E7BEE-DA41-4C0E-B3BD-BC3185C80F6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24407952"/>
      </p:ext>
    </p:extLst>
  </p:cSld>
  <p:clrMapOvr>
    <a:masterClrMapping/>
  </p:clrMapOvr>
</p:sldLayout>
</file>

<file path=ppt/slideLayouts/slideLayout4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86ED69-986D-4B31-9532-CBE34A0DD08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57111008"/>
      </p:ext>
    </p:extLst>
  </p:cSld>
  <p:clrMapOvr>
    <a:masterClrMapping/>
  </p:clrMapOvr>
</p:sldLayout>
</file>

<file path=ppt/slideLayouts/slideLayout49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1FD604-C084-404D-A8A8-E704B91BFCE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64317919"/>
      </p:ext>
    </p:extLst>
  </p:cSld>
  <p:clrMapOvr>
    <a:masterClrMapping/>
  </p:clrMapOvr>
</p:sldLayout>
</file>

<file path=ppt/slideLayouts/slideLayout4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7DA6C-DD63-4FDD-AEE5-3D2A6B79F0A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79741892"/>
      </p:ext>
    </p:extLst>
  </p:cSld>
  <p:clrMapOvr>
    <a:masterClrMapping/>
  </p:clrMapOvr>
</p:sldLayout>
</file>

<file path=ppt/slideLayouts/slideLayout49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62932-FBC4-4FB1-B304-71B21D59D90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16403769"/>
      </p:ext>
    </p:extLst>
  </p:cSld>
  <p:clrMapOvr>
    <a:masterClrMapping/>
  </p:clrMapOvr>
</p:sldLayout>
</file>

<file path=ppt/slideLayouts/slideLayout49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60848-B913-4EDD-B3E7-4BF6DD0705F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30419545"/>
      </p:ext>
    </p:extLst>
  </p:cSld>
  <p:clrMapOvr>
    <a:masterClrMapping/>
  </p:clrMapOvr>
</p:sldLayout>
</file>

<file path=ppt/slideLayouts/slideLayout49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45DA2-DF4D-46CB-8666-923262DED08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5659247"/>
      </p:ext>
    </p:extLst>
  </p:cSld>
  <p:clrMapOvr>
    <a:masterClrMapping/>
  </p:clrMapOvr>
</p:sldLayout>
</file>

<file path=ppt/slideLayouts/slideLayout50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D390AE-674C-4BA9-B764-F7EBDD4B10F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23105038"/>
      </p:ext>
    </p:extLst>
  </p:cSld>
  <p:clrMapOvr>
    <a:masterClrMapping/>
  </p:clrMapOvr>
</p:sldLayout>
</file>

<file path=ppt/slideLayouts/slideLayout5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4CD8FE-19C0-4C4E-965C-3CA2A1CAF58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23072410"/>
      </p:ext>
    </p:extLst>
  </p:cSld>
  <p:clrMapOvr>
    <a:masterClrMapping/>
  </p:clrMapOvr>
</p:sldLayout>
</file>

<file path=ppt/slideLayouts/slideLayout50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CD81B-0849-4530-9163-BE9C070C42C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0274540"/>
      </p:ext>
    </p:extLst>
  </p:cSld>
  <p:clrMapOvr>
    <a:masterClrMapping/>
  </p:clrMapOvr>
</p:sldLayout>
</file>

<file path=ppt/slideLayouts/slideLayout50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658ADD-264D-4EF0-B3D1-8D2E96F0CE5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0658367"/>
      </p:ext>
    </p:extLst>
  </p:cSld>
  <p:clrMapOvr>
    <a:masterClrMapping/>
  </p:clrMapOvr>
</p:sldLayout>
</file>

<file path=ppt/slideLayouts/slideLayout50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DF4990-96DE-4D6B-AF2D-06D853EF629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97114141"/>
      </p:ext>
    </p:extLst>
  </p:cSld>
  <p:clrMapOvr>
    <a:masterClrMapping/>
  </p:clrMapOvr>
</p:sldLayout>
</file>

<file path=ppt/slideLayouts/slideLayout5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BB0D29-4BBB-4C20-BA56-0D7456312A1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04483527"/>
      </p:ext>
    </p:extLst>
  </p:cSld>
  <p:clrMapOvr>
    <a:masterClrMapping/>
  </p:clrMapOvr>
</p:sldLayout>
</file>

<file path=ppt/slideLayouts/slideLayout5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B4AC8D-7486-4247-AFCD-D3DC32A2EA6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34962838"/>
      </p:ext>
    </p:extLst>
  </p:cSld>
  <p:clrMapOvr>
    <a:masterClrMapping/>
  </p:clrMapOvr>
</p:sldLayout>
</file>

<file path=ppt/slideLayouts/slideLayout5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C2F141-05CF-41E8-A521-E826874E024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91905778"/>
      </p:ext>
    </p:extLst>
  </p:cSld>
  <p:clrMapOvr>
    <a:masterClrMapping/>
  </p:clrMapOvr>
</p:sldLayout>
</file>

<file path=ppt/slideLayouts/slideLayout50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F252DC-64EE-4BAF-B5E2-3D9FC733D54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46404842"/>
      </p:ext>
    </p:extLst>
  </p:cSld>
  <p:clrMapOvr>
    <a:masterClrMapping/>
  </p:clrMapOvr>
</p:sldLayout>
</file>

<file path=ppt/slideLayouts/slideLayout50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741C67-FC2B-4A5A-B45F-8BFE7AE4570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60435160"/>
      </p:ext>
    </p:extLst>
  </p:cSld>
  <p:clrMapOvr>
    <a:masterClrMapping/>
  </p:clrMapOvr>
</p:sldLayout>
</file>

<file path=ppt/slideLayouts/slideLayout5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FC7F05-ABA9-4EBE-9332-0B038E9C237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70606526"/>
      </p:ext>
    </p:extLst>
  </p:cSld>
  <p:clrMapOvr>
    <a:masterClrMapping/>
  </p:clrMapOvr>
</p:sldLayout>
</file>

<file path=ppt/slideLayouts/slideLayout5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046719-29CE-4B6F-9ADE-45D9FB90C6F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28745138"/>
      </p:ext>
    </p:extLst>
  </p:cSld>
  <p:clrMapOvr>
    <a:masterClrMapping/>
  </p:clrMapOvr>
</p:sldLayout>
</file>

<file path=ppt/slideLayouts/slideLayout5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A7B94A-96FF-4A71-9E70-337048C6390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38084739"/>
      </p:ext>
    </p:extLst>
  </p:cSld>
  <p:clrMapOvr>
    <a:masterClrMapping/>
  </p:clrMapOvr>
</p:sldLayout>
</file>

<file path=ppt/slideLayouts/slideLayout5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6A96FF-59EC-4D47-85B1-CD929FC6A79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73502275"/>
      </p:ext>
    </p:extLst>
  </p:cSld>
  <p:clrMapOvr>
    <a:masterClrMapping/>
  </p:clrMapOvr>
</p:sldLayout>
</file>

<file path=ppt/slideLayouts/slideLayout5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E079D3-DB50-4F74-938D-8BC3957E5EC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78041063"/>
      </p:ext>
    </p:extLst>
  </p:cSld>
  <p:clrMapOvr>
    <a:masterClrMapping/>
  </p:clrMapOvr>
</p:sldLayout>
</file>

<file path=ppt/slideLayouts/slideLayout5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6A6740-F190-4F49-B5EC-24A571A7D35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94863112"/>
      </p:ext>
    </p:extLst>
  </p:cSld>
  <p:clrMapOvr>
    <a:masterClrMapping/>
  </p:clrMapOvr>
</p:sldLayout>
</file>

<file path=ppt/slideLayouts/slideLayout5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D63CD8-3ADF-4104-9ED1-C2845838896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0172442"/>
      </p:ext>
    </p:extLst>
  </p:cSld>
  <p:clrMapOvr>
    <a:masterClrMapping/>
  </p:clrMapOvr>
</p:sldLayout>
</file>

<file path=ppt/slideLayouts/slideLayout5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5C530-572C-4F27-87D4-D2008652743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39655995"/>
      </p:ext>
    </p:extLst>
  </p:cSld>
  <p:clrMapOvr>
    <a:masterClrMapping/>
  </p:clrMapOvr>
</p:sldLayout>
</file>

<file path=ppt/slideLayouts/slideLayout51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8A5478-4A56-41F8-ABBA-8CA2D2B4017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59641481"/>
      </p:ext>
    </p:extLst>
  </p:cSld>
  <p:clrMapOvr>
    <a:masterClrMapping/>
  </p:clrMapOvr>
</p:sldLayout>
</file>

<file path=ppt/slideLayouts/slideLayout519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zh-TW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6A22DA-EA9B-44D4-8A04-16EAA0BADFB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27103075"/>
      </p:ext>
    </p:extLst>
  </p:cSld>
  <p:clrMapOvr>
    <a:masterClrMapping/>
  </p:clrMapOvr>
</p:sldLayout>
</file>

<file path=ppt/slideLayouts/slideLayout5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6A0237-33A2-43DF-8C3E-0C8C1C717AA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97960231"/>
      </p:ext>
    </p:extLst>
  </p:cSld>
  <p:clrMapOvr>
    <a:masterClrMapping/>
  </p:clrMapOvr>
</p:sldLayout>
</file>

<file path=ppt/slideLayouts/slideLayout5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311D95-7DD7-41A3-922B-AF6D7DBA4DF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0936990"/>
      </p:ext>
    </p:extLst>
  </p:cSld>
  <p:clrMapOvr>
    <a:masterClrMapping/>
  </p:clrMapOvr>
</p:sldLayout>
</file>

<file path=ppt/slideLayouts/slideLayout5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5D06EE-28EB-40C2-85B0-FA9E814D5D2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23947223"/>
      </p:ext>
    </p:extLst>
  </p:cSld>
  <p:clrMapOvr>
    <a:masterClrMapping/>
  </p:clrMapOvr>
</p:sldLayout>
</file>

<file path=ppt/slideLayouts/slideLayout5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A62D9D-4378-431D-B871-C5AEFE26EA1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97125377"/>
      </p:ext>
    </p:extLst>
  </p:cSld>
  <p:clrMapOvr>
    <a:masterClrMapping/>
  </p:clrMapOvr>
</p:sldLayout>
</file>

<file path=ppt/slideLayouts/slideLayout5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29D4F1-422F-47BC-A2DA-7030ACF1E7C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34796300"/>
      </p:ext>
    </p:extLst>
  </p:cSld>
  <p:clrMapOvr>
    <a:masterClrMapping/>
  </p:clrMapOvr>
</p:sldLayout>
</file>

<file path=ppt/slideLayouts/slideLayout5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7FAA0B-E102-4BD4-807F-0944A3D3EDB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21116597"/>
      </p:ext>
    </p:extLst>
  </p:cSld>
  <p:clrMapOvr>
    <a:masterClrMapping/>
  </p:clrMapOvr>
</p:sldLayout>
</file>

<file path=ppt/slideLayouts/slideLayout5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D528DB-1391-46E1-8D9A-FC902A3DB67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63473671"/>
      </p:ext>
    </p:extLst>
  </p:cSld>
  <p:clrMapOvr>
    <a:masterClrMapping/>
  </p:clrMapOvr>
</p:sldLayout>
</file>

<file path=ppt/slideLayouts/slideLayout5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247B03-F3D8-44E9-9084-61EDFB10060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04949013"/>
      </p:ext>
    </p:extLst>
  </p:cSld>
  <p:clrMapOvr>
    <a:masterClrMapping/>
  </p:clrMapOvr>
</p:sldLayout>
</file>

<file path=ppt/slideLayouts/slideLayout5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1E9BC1-823E-4984-8B28-E6099913456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18731262"/>
      </p:ext>
    </p:extLst>
  </p:cSld>
  <p:clrMapOvr>
    <a:masterClrMapping/>
  </p:clrMapOvr>
</p:sldLayout>
</file>

<file path=ppt/slideLayouts/slideLayout5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60C71B-F2BA-4502-996A-CCB9CBCF7EF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9364132"/>
      </p:ext>
    </p:extLst>
  </p:cSld>
  <p:clrMapOvr>
    <a:masterClrMapping/>
  </p:clrMapOvr>
</p:sldLayout>
</file>

<file path=ppt/slideLayouts/slideLayout5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6834A3-FF7C-4F8F-A23D-0C50C3D174E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76003968"/>
      </p:ext>
    </p:extLst>
  </p:cSld>
  <p:clrMapOvr>
    <a:masterClrMapping/>
  </p:clrMapOvr>
</p:sldLayout>
</file>

<file path=ppt/slideLayouts/slideLayout53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B4DF1F-C65A-4E7D-87C7-90436A27618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17928280"/>
      </p:ext>
    </p:extLst>
  </p:cSld>
  <p:clrMapOvr>
    <a:masterClrMapping/>
  </p:clrMapOvr>
</p:sldLayout>
</file>

<file path=ppt/slideLayouts/slideLayout53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zh-TW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1F5312-564D-4329-B2DE-94C611D640D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32044239"/>
      </p:ext>
    </p:extLst>
  </p:cSld>
  <p:clrMapOvr>
    <a:masterClrMapping/>
  </p:clrMapOvr>
</p:sldLayout>
</file>

<file path=ppt/slideLayouts/slideLayout5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A90690-0975-46A5-AFE4-736EDF4BF26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26720582"/>
      </p:ext>
    </p:extLst>
  </p:cSld>
  <p:clrMapOvr>
    <a:masterClrMapping/>
  </p:clrMapOvr>
</p:sldLayout>
</file>

<file path=ppt/slideLayouts/slideLayout5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A33D76-DBC2-4459-AE4E-6308E7371D3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83775449"/>
      </p:ext>
    </p:extLst>
  </p:cSld>
  <p:clrMapOvr>
    <a:masterClrMapping/>
  </p:clrMapOvr>
</p:sldLayout>
</file>

<file path=ppt/slideLayouts/slideLayout5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16666E-22C2-4785-9FFA-0C57A808447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59324217"/>
      </p:ext>
    </p:extLst>
  </p:cSld>
  <p:clrMapOvr>
    <a:masterClrMapping/>
  </p:clrMapOvr>
</p:sldLayout>
</file>

<file path=ppt/slideLayouts/slideLayout5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285CD2-25A6-4954-903B-894B2F7FE9E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12034764"/>
      </p:ext>
    </p:extLst>
  </p:cSld>
  <p:clrMapOvr>
    <a:masterClrMapping/>
  </p:clrMapOvr>
</p:sldLayout>
</file>

<file path=ppt/slideLayouts/slideLayout5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24E088-D183-4C4F-9968-F295C8EE11D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22118825"/>
      </p:ext>
    </p:extLst>
  </p:cSld>
  <p:clrMapOvr>
    <a:masterClrMapping/>
  </p:clrMapOvr>
</p:sldLayout>
</file>

<file path=ppt/slideLayouts/slideLayout5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96AB81-8385-41C7-BC2B-9349D960F07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74820679"/>
      </p:ext>
    </p:extLst>
  </p:cSld>
  <p:clrMapOvr>
    <a:masterClrMapping/>
  </p:clrMapOvr>
</p:sldLayout>
</file>

<file path=ppt/slideLayouts/slideLayout5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85FA04-2ABA-4180-A378-83ABB71964A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79938393"/>
      </p:ext>
    </p:extLst>
  </p:cSld>
  <p:clrMapOvr>
    <a:masterClrMapping/>
  </p:clrMapOvr>
</p:sldLayout>
</file>

<file path=ppt/slideLayouts/slideLayout5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C20A64-5A68-4065-885E-673806ED84A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34077129"/>
      </p:ext>
    </p:extLst>
  </p:cSld>
  <p:clrMapOvr>
    <a:masterClrMapping/>
  </p:clrMapOvr>
</p:sldLayout>
</file>

<file path=ppt/slideLayouts/slideLayout5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B5D6B3-73AC-497D-A90F-F40E42A8C90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10618720"/>
      </p:ext>
    </p:extLst>
  </p:cSld>
  <p:clrMapOvr>
    <a:masterClrMapping/>
  </p:clrMapOvr>
</p:sldLayout>
</file>

<file path=ppt/slideLayouts/slideLayout5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4C81EA-0B48-45D8-938C-D9501668E34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48311094"/>
      </p:ext>
    </p:extLst>
  </p:cSld>
  <p:clrMapOvr>
    <a:masterClrMapping/>
  </p:clrMapOvr>
</p:sldLayout>
</file>

<file path=ppt/slideLayouts/slideLayout5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A1F458-FA42-4AB7-A42A-839A86FDD65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85067597"/>
      </p:ext>
    </p:extLst>
  </p:cSld>
  <p:clrMapOvr>
    <a:masterClrMapping/>
  </p:clrMapOvr>
</p:sldLayout>
</file>

<file path=ppt/slideLayouts/slideLayout54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A0B21-B976-4748-B30B-5FDCA1DDFA9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2442746"/>
      </p:ext>
    </p:extLst>
  </p:cSld>
  <p:clrMapOvr>
    <a:masterClrMapping/>
  </p:clrMapOvr>
</p:sldLayout>
</file>

<file path=ppt/slideLayouts/slideLayout54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zh-TW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8DA4D0-EEE8-4774-9880-9A0DC1F52C3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74051412"/>
      </p:ext>
    </p:extLst>
  </p:cSld>
  <p:clrMapOvr>
    <a:masterClrMapping/>
  </p:clrMapOvr>
</p:sldLayout>
</file>

<file path=ppt/slideLayouts/slideLayout5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C0199B-ADAB-4D50-A117-80EF8EDBD1E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68282063"/>
      </p:ext>
    </p:extLst>
  </p:cSld>
  <p:clrMapOvr>
    <a:masterClrMapping/>
  </p:clrMapOvr>
</p:sldLayout>
</file>

<file path=ppt/slideLayouts/slideLayout5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98A4C0-AD5C-42E8-8715-6D14A955B91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23124636"/>
      </p:ext>
    </p:extLst>
  </p:cSld>
  <p:clrMapOvr>
    <a:masterClrMapping/>
  </p:clrMapOvr>
</p:sldLayout>
</file>

<file path=ppt/slideLayouts/slideLayout5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F4161E-791B-44DB-89F5-A8AFA611AD1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50316201"/>
      </p:ext>
    </p:extLst>
  </p:cSld>
  <p:clrMapOvr>
    <a:masterClrMapping/>
  </p:clrMapOvr>
</p:sldLayout>
</file>

<file path=ppt/slideLayouts/slideLayout5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E0901E-0810-4B1A-B7E7-C04ADBBD6D5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6340775"/>
      </p:ext>
    </p:extLst>
  </p:cSld>
  <p:clrMapOvr>
    <a:masterClrMapping/>
  </p:clrMapOvr>
</p:sldLayout>
</file>

<file path=ppt/slideLayouts/slideLayout5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680824-9AEC-4010-9865-43E11D4690E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00017987"/>
      </p:ext>
    </p:extLst>
  </p:cSld>
  <p:clrMapOvr>
    <a:masterClrMapping/>
  </p:clrMapOvr>
</p:sldLayout>
</file>

<file path=ppt/slideLayouts/slideLayout5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E1DDC1-2E18-4271-9817-614D7C124F5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71158418"/>
      </p:ext>
    </p:extLst>
  </p:cSld>
  <p:clrMapOvr>
    <a:masterClrMapping/>
  </p:clrMapOvr>
</p:sldLayout>
</file>

<file path=ppt/slideLayouts/slideLayout5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5BBF99-7569-4AB5-AC76-3BA0D58FD9F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77133253"/>
      </p:ext>
    </p:extLst>
  </p:cSld>
  <p:clrMapOvr>
    <a:masterClrMapping/>
  </p:clrMapOvr>
</p:sldLayout>
</file>

<file path=ppt/slideLayouts/slideLayout5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18F414-BE53-4518-89AC-FDC208F1617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26132357"/>
      </p:ext>
    </p:extLst>
  </p:cSld>
  <p:clrMapOvr>
    <a:masterClrMapping/>
  </p:clrMapOvr>
</p:sldLayout>
</file>

<file path=ppt/slideLayouts/slideLayout5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FC2045-82C1-47AC-83AA-9A1B655484C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18925716"/>
      </p:ext>
    </p:extLst>
  </p:cSld>
  <p:clrMapOvr>
    <a:masterClrMapping/>
  </p:clrMapOvr>
</p:sldLayout>
</file>

<file path=ppt/slideLayouts/slideLayout5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D1036C-022C-4927-B878-452F208736E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51898567"/>
      </p:ext>
    </p:extLst>
  </p:cSld>
  <p:clrMapOvr>
    <a:masterClrMapping/>
  </p:clrMapOvr>
</p:sldLayout>
</file>

<file path=ppt/slideLayouts/slideLayout5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265880-17B9-467A-8CD4-33EF68CC3CC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16641200"/>
      </p:ext>
    </p:extLst>
  </p:cSld>
  <p:clrMapOvr>
    <a:masterClrMapping/>
  </p:clrMapOvr>
</p:sldLayout>
</file>

<file path=ppt/slideLayouts/slideLayout55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4C0590-42F7-4BB6-B51D-C2EF87CB8ED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73325200"/>
      </p:ext>
    </p:extLst>
  </p:cSld>
  <p:clrMapOvr>
    <a:masterClrMapping/>
  </p:clrMapOvr>
</p:sldLayout>
</file>

<file path=ppt/slideLayouts/slideLayout558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zh-TW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0175B3-BFB5-446C-A1A5-DBC2006C270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224316"/>
      </p:ext>
    </p:extLst>
  </p:cSld>
  <p:clrMapOvr>
    <a:masterClrMapping/>
  </p:clrMapOvr>
</p:sldLayout>
</file>

<file path=ppt/slideLayouts/slideLayout5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0E0F58-DB11-4D43-9BEA-D8AFF122153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35694259"/>
      </p:ext>
    </p:extLst>
  </p:cSld>
  <p:clrMapOvr>
    <a:masterClrMapping/>
  </p:clrMapOvr>
</p:sldLayout>
</file>

<file path=ppt/slideLayouts/slideLayout5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8728AA-FEF3-4A34-A36F-8DA7B56D1CB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47587160"/>
      </p:ext>
    </p:extLst>
  </p:cSld>
  <p:clrMapOvr>
    <a:masterClrMapping/>
  </p:clrMapOvr>
</p:sldLayout>
</file>

<file path=ppt/slideLayouts/slideLayout5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D2B108-64D7-4C44-A6BF-A1042860794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5782668"/>
      </p:ext>
    </p:extLst>
  </p:cSld>
  <p:clrMapOvr>
    <a:masterClrMapping/>
  </p:clrMapOvr>
</p:sldLayout>
</file>

<file path=ppt/slideLayouts/slideLayout5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EC672A-7059-48BE-AC99-87310DF839F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61688503"/>
      </p:ext>
    </p:extLst>
  </p:cSld>
  <p:clrMapOvr>
    <a:masterClrMapping/>
  </p:clrMapOvr>
</p:sldLayout>
</file>

<file path=ppt/slideLayouts/slideLayout5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B51AC1-EDF3-40FB-9284-1C00F1BFF5C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48485905"/>
      </p:ext>
    </p:extLst>
  </p:cSld>
  <p:clrMapOvr>
    <a:masterClrMapping/>
  </p:clrMapOvr>
</p:sldLayout>
</file>

<file path=ppt/slideLayouts/slideLayout5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B0DE35-2823-481A-8159-A6FCF364E86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40639378"/>
      </p:ext>
    </p:extLst>
  </p:cSld>
  <p:clrMapOvr>
    <a:masterClrMapping/>
  </p:clrMapOvr>
</p:sldLayout>
</file>

<file path=ppt/slideLayouts/slideLayout5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163A84-7A36-4086-AD0E-A807F25D76B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75513680"/>
      </p:ext>
    </p:extLst>
  </p:cSld>
  <p:clrMapOvr>
    <a:masterClrMapping/>
  </p:clrMapOvr>
</p:sldLayout>
</file>

<file path=ppt/slideLayouts/slideLayout5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F6E899-053E-4E99-964D-26B0E2733B3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62571586"/>
      </p:ext>
    </p:extLst>
  </p:cSld>
  <p:clrMapOvr>
    <a:masterClrMapping/>
  </p:clrMapOvr>
</p:sldLayout>
</file>

<file path=ppt/slideLayouts/slideLayout5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87399D-2C42-420F-B78A-DD3DC4780D2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03283105"/>
      </p:ext>
    </p:extLst>
  </p:cSld>
  <p:clrMapOvr>
    <a:masterClrMapping/>
  </p:clrMapOvr>
</p:sldLayout>
</file>

<file path=ppt/slideLayouts/slideLayout5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9FD963-FDE2-4A20-9E0E-043BF9A14E4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53186864"/>
      </p:ext>
    </p:extLst>
  </p:cSld>
  <p:clrMapOvr>
    <a:masterClrMapping/>
  </p:clrMapOvr>
</p:sldLayout>
</file>

<file path=ppt/slideLayouts/slideLayout5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A0B2D3-F9A6-4586-BF0E-E55E0D62700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84762945"/>
      </p:ext>
    </p:extLst>
  </p:cSld>
  <p:clrMapOvr>
    <a:masterClrMapping/>
  </p:clrMapOvr>
</p:sldLayout>
</file>

<file path=ppt/slideLayouts/slideLayout57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023150-E2C0-4BD4-AEEB-246671F92C6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34295530"/>
      </p:ext>
    </p:extLst>
  </p:cSld>
  <p:clrMapOvr>
    <a:masterClrMapping/>
  </p:clrMapOvr>
</p:sldLayout>
</file>

<file path=ppt/slideLayouts/slideLayout571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zh-TW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4C1AA5-F7D4-46C4-A89C-7C37DB17D16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20679840"/>
      </p:ext>
    </p:extLst>
  </p:cSld>
  <p:clrMapOvr>
    <a:masterClrMapping/>
  </p:clrMapOvr>
</p:sldLayout>
</file>

<file path=ppt/slideLayouts/slideLayout5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43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3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035" indent="0" algn="ctr">
              <a:buNone/>
              <a:defRPr/>
            </a:lvl2pPr>
            <a:lvl3pPr marL="914069" indent="0" algn="ctr">
              <a:buNone/>
              <a:defRPr/>
            </a:lvl3pPr>
            <a:lvl4pPr marL="1371106" indent="0" algn="ctr">
              <a:buNone/>
              <a:defRPr/>
            </a:lvl4pPr>
            <a:lvl5pPr marL="1828140" indent="0" algn="ctr">
              <a:buNone/>
              <a:defRPr/>
            </a:lvl5pPr>
            <a:lvl6pPr marL="2285175" indent="0" algn="ctr">
              <a:buNone/>
              <a:defRPr/>
            </a:lvl6pPr>
            <a:lvl7pPr marL="2742209" indent="0" algn="ctr">
              <a:buNone/>
              <a:defRPr/>
            </a:lvl7pPr>
            <a:lvl8pPr marL="3199245" indent="0" algn="ctr">
              <a:buNone/>
              <a:defRPr/>
            </a:lvl8pPr>
            <a:lvl9pPr marL="365628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58F865-FA98-475C-8CC1-54B99F9A88F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76412447"/>
      </p:ext>
    </p:extLst>
  </p:cSld>
  <p:clrMapOvr>
    <a:masterClrMapping/>
  </p:clrMapOvr>
</p:sldLayout>
</file>

<file path=ppt/slideLayouts/slideLayout5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31AB35-CA12-444D-B899-511E7003BE8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05903546"/>
      </p:ext>
    </p:extLst>
  </p:cSld>
  <p:clrMapOvr>
    <a:masterClrMapping/>
  </p:clrMapOvr>
</p:sldLayout>
</file>

<file path=ppt/slideLayouts/slideLayout5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2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22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035" indent="0">
              <a:buNone/>
              <a:defRPr sz="1800"/>
            </a:lvl2pPr>
            <a:lvl3pPr marL="914069" indent="0">
              <a:buNone/>
              <a:defRPr sz="1600"/>
            </a:lvl3pPr>
            <a:lvl4pPr marL="1371106" indent="0">
              <a:buNone/>
              <a:defRPr sz="1400"/>
            </a:lvl4pPr>
            <a:lvl5pPr marL="1828140" indent="0">
              <a:buNone/>
              <a:defRPr sz="1400"/>
            </a:lvl5pPr>
            <a:lvl6pPr marL="2285175" indent="0">
              <a:buNone/>
              <a:defRPr sz="1400"/>
            </a:lvl6pPr>
            <a:lvl7pPr marL="2742209" indent="0">
              <a:buNone/>
              <a:defRPr sz="1400"/>
            </a:lvl7pPr>
            <a:lvl8pPr marL="3199245" indent="0">
              <a:buNone/>
              <a:defRPr sz="1400"/>
            </a:lvl8pPr>
            <a:lvl9pPr marL="365628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0F0E4D-7386-463F-8678-D0667D3F49B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46320334"/>
      </p:ext>
    </p:extLst>
  </p:cSld>
  <p:clrMapOvr>
    <a:masterClrMapping/>
  </p:clrMapOvr>
</p:sldLayout>
</file>

<file path=ppt/slideLayouts/slideLayout5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CA9F51-2E1A-4EBB-BD6A-35ACCCFDAB8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38489017"/>
      </p:ext>
    </p:extLst>
  </p:cSld>
  <p:clrMapOvr>
    <a:masterClrMapping/>
  </p:clrMapOvr>
</p:sldLayout>
</file>

<file path=ppt/slideLayouts/slideLayout5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35" indent="0">
              <a:buNone/>
              <a:defRPr sz="2000" b="1"/>
            </a:lvl2pPr>
            <a:lvl3pPr marL="914069" indent="0">
              <a:buNone/>
              <a:defRPr sz="1800" b="1"/>
            </a:lvl3pPr>
            <a:lvl4pPr marL="1371106" indent="0">
              <a:buNone/>
              <a:defRPr sz="1600" b="1"/>
            </a:lvl4pPr>
            <a:lvl5pPr marL="1828140" indent="0">
              <a:buNone/>
              <a:defRPr sz="1600" b="1"/>
            </a:lvl5pPr>
            <a:lvl6pPr marL="2285175" indent="0">
              <a:buNone/>
              <a:defRPr sz="1600" b="1"/>
            </a:lvl6pPr>
            <a:lvl7pPr marL="2742209" indent="0">
              <a:buNone/>
              <a:defRPr sz="1600" b="1"/>
            </a:lvl7pPr>
            <a:lvl8pPr marL="3199245" indent="0">
              <a:buNone/>
              <a:defRPr sz="1600" b="1"/>
            </a:lvl8pPr>
            <a:lvl9pPr marL="365628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33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35" indent="0">
              <a:buNone/>
              <a:defRPr sz="2000" b="1"/>
            </a:lvl2pPr>
            <a:lvl3pPr marL="914069" indent="0">
              <a:buNone/>
              <a:defRPr sz="1800" b="1"/>
            </a:lvl3pPr>
            <a:lvl4pPr marL="1371106" indent="0">
              <a:buNone/>
              <a:defRPr sz="1600" b="1"/>
            </a:lvl4pPr>
            <a:lvl5pPr marL="1828140" indent="0">
              <a:buNone/>
              <a:defRPr sz="1600" b="1"/>
            </a:lvl5pPr>
            <a:lvl6pPr marL="2285175" indent="0">
              <a:buNone/>
              <a:defRPr sz="1600" b="1"/>
            </a:lvl6pPr>
            <a:lvl7pPr marL="2742209" indent="0">
              <a:buNone/>
              <a:defRPr sz="1600" b="1"/>
            </a:lvl7pPr>
            <a:lvl8pPr marL="3199245" indent="0">
              <a:buNone/>
              <a:defRPr sz="1600" b="1"/>
            </a:lvl8pPr>
            <a:lvl9pPr marL="365628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305D9A-22C0-47FE-9BB4-A6B3A24EDA1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16046258"/>
      </p:ext>
    </p:extLst>
  </p:cSld>
  <p:clrMapOvr>
    <a:masterClrMapping/>
  </p:clrMapOvr>
</p:sldLayout>
</file>

<file path=ppt/slideLayouts/slideLayout5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272E09-396B-4BAA-8C17-894B4977973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29482447"/>
      </p:ext>
    </p:extLst>
  </p:cSld>
  <p:clrMapOvr>
    <a:masterClrMapping/>
  </p:clrMapOvr>
</p:sldLayout>
</file>

<file path=ppt/slideLayouts/slideLayout5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88F54C-1E35-4A5A-8A60-8CF6C264427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71845034"/>
      </p:ext>
    </p:extLst>
  </p:cSld>
  <p:clrMapOvr>
    <a:masterClrMapping/>
  </p:clrMapOvr>
</p:sldLayout>
</file>

<file path=ppt/slideLayouts/slideLayout5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2" y="27307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4" y="143511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035" indent="0">
              <a:buNone/>
              <a:defRPr sz="1200"/>
            </a:lvl2pPr>
            <a:lvl3pPr marL="914069" indent="0">
              <a:buNone/>
              <a:defRPr sz="1000"/>
            </a:lvl3pPr>
            <a:lvl4pPr marL="1371106" indent="0">
              <a:buNone/>
              <a:defRPr sz="900"/>
            </a:lvl4pPr>
            <a:lvl5pPr marL="1828140" indent="0">
              <a:buNone/>
              <a:defRPr sz="900"/>
            </a:lvl5pPr>
            <a:lvl6pPr marL="2285175" indent="0">
              <a:buNone/>
              <a:defRPr sz="900"/>
            </a:lvl6pPr>
            <a:lvl7pPr marL="2742209" indent="0">
              <a:buNone/>
              <a:defRPr sz="900"/>
            </a:lvl7pPr>
            <a:lvl8pPr marL="3199245" indent="0">
              <a:buNone/>
              <a:defRPr sz="900"/>
            </a:lvl8pPr>
            <a:lvl9pPr marL="365628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4C7428-3798-4896-A63E-DECA29A7B9E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56293684"/>
      </p:ext>
    </p:extLst>
  </p:cSld>
  <p:clrMapOvr>
    <a:masterClrMapping/>
  </p:clrMapOvr>
</p:sldLayout>
</file>

<file path=ppt/slideLayouts/slideLayout5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035" indent="0">
              <a:buNone/>
              <a:defRPr sz="2800"/>
            </a:lvl2pPr>
            <a:lvl3pPr marL="914069" indent="0">
              <a:buNone/>
              <a:defRPr sz="2400"/>
            </a:lvl3pPr>
            <a:lvl4pPr marL="1371106" indent="0">
              <a:buNone/>
              <a:defRPr sz="2000"/>
            </a:lvl4pPr>
            <a:lvl5pPr marL="1828140" indent="0">
              <a:buNone/>
              <a:defRPr sz="2000"/>
            </a:lvl5pPr>
            <a:lvl6pPr marL="2285175" indent="0">
              <a:buNone/>
              <a:defRPr sz="2000"/>
            </a:lvl6pPr>
            <a:lvl7pPr marL="2742209" indent="0">
              <a:buNone/>
              <a:defRPr sz="2000"/>
            </a:lvl7pPr>
            <a:lvl8pPr marL="3199245" indent="0">
              <a:buNone/>
              <a:defRPr sz="2000"/>
            </a:lvl8pPr>
            <a:lvl9pPr marL="365628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035" indent="0">
              <a:buNone/>
              <a:defRPr sz="1200"/>
            </a:lvl2pPr>
            <a:lvl3pPr marL="914069" indent="0">
              <a:buNone/>
              <a:defRPr sz="1000"/>
            </a:lvl3pPr>
            <a:lvl4pPr marL="1371106" indent="0">
              <a:buNone/>
              <a:defRPr sz="900"/>
            </a:lvl4pPr>
            <a:lvl5pPr marL="1828140" indent="0">
              <a:buNone/>
              <a:defRPr sz="900"/>
            </a:lvl5pPr>
            <a:lvl6pPr marL="2285175" indent="0">
              <a:buNone/>
              <a:defRPr sz="900"/>
            </a:lvl6pPr>
            <a:lvl7pPr marL="2742209" indent="0">
              <a:buNone/>
              <a:defRPr sz="900"/>
            </a:lvl7pPr>
            <a:lvl8pPr marL="3199245" indent="0">
              <a:buNone/>
              <a:defRPr sz="900"/>
            </a:lvl8pPr>
            <a:lvl9pPr marL="365628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D09ACB-CDBC-42FB-8216-1A15B15B6FE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63800802"/>
      </p:ext>
    </p:extLst>
  </p:cSld>
  <p:clrMapOvr>
    <a:masterClrMapping/>
  </p:clrMapOvr>
</p:sldLayout>
</file>

<file path=ppt/slideLayouts/slideLayout5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254A01-BA27-414E-AAB6-754F79D5CC0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06575733"/>
      </p:ext>
    </p:extLst>
  </p:cSld>
  <p:clrMapOvr>
    <a:masterClrMapping/>
  </p:clrMapOvr>
</p:sldLayout>
</file>

<file path=ppt/slideLayouts/slideLayout5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2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E2E393-F2FA-49C6-8F28-1ADF71E3550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97750829"/>
      </p:ext>
    </p:extLst>
  </p:cSld>
  <p:clrMapOvr>
    <a:masterClrMapping/>
  </p:clrMapOvr>
</p:sldLayout>
</file>

<file path=ppt/slideLayouts/slideLayout58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BBCD34-7887-4DC5-9F85-B7D05AA82B6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1170476"/>
      </p:ext>
    </p:extLst>
  </p:cSld>
  <p:clrMapOvr>
    <a:masterClrMapping/>
  </p:clrMapOvr>
</p:sldLayout>
</file>

<file path=ppt/slideLayouts/slideLayout5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43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3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035" indent="0" algn="ctr">
              <a:buNone/>
              <a:defRPr/>
            </a:lvl2pPr>
            <a:lvl3pPr marL="914069" indent="0" algn="ctr">
              <a:buNone/>
              <a:defRPr/>
            </a:lvl3pPr>
            <a:lvl4pPr marL="1371106" indent="0" algn="ctr">
              <a:buNone/>
              <a:defRPr/>
            </a:lvl4pPr>
            <a:lvl5pPr marL="1828140" indent="0" algn="ctr">
              <a:buNone/>
              <a:defRPr/>
            </a:lvl5pPr>
            <a:lvl6pPr marL="2285175" indent="0" algn="ctr">
              <a:buNone/>
              <a:defRPr/>
            </a:lvl6pPr>
            <a:lvl7pPr marL="2742209" indent="0" algn="ctr">
              <a:buNone/>
              <a:defRPr/>
            </a:lvl7pPr>
            <a:lvl8pPr marL="3199245" indent="0" algn="ctr">
              <a:buNone/>
              <a:defRPr/>
            </a:lvl8pPr>
            <a:lvl9pPr marL="365628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7A3B50-EC8C-4AB1-AD48-10EA4DC2547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2502330"/>
      </p:ext>
    </p:extLst>
  </p:cSld>
  <p:clrMapOvr>
    <a:masterClrMapping/>
  </p:clrMapOvr>
</p:sldLayout>
</file>

<file path=ppt/slideLayouts/slideLayout58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78615F-C721-4B9A-9882-D141E1CC971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74714017"/>
      </p:ext>
    </p:extLst>
  </p:cSld>
  <p:clrMapOvr>
    <a:masterClrMapping/>
  </p:clrMapOvr>
</p:sldLayout>
</file>

<file path=ppt/slideLayouts/slideLayout58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2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22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035" indent="0">
              <a:buNone/>
              <a:defRPr sz="1800"/>
            </a:lvl2pPr>
            <a:lvl3pPr marL="914069" indent="0">
              <a:buNone/>
              <a:defRPr sz="1600"/>
            </a:lvl3pPr>
            <a:lvl4pPr marL="1371106" indent="0">
              <a:buNone/>
              <a:defRPr sz="1400"/>
            </a:lvl4pPr>
            <a:lvl5pPr marL="1828140" indent="0">
              <a:buNone/>
              <a:defRPr sz="1400"/>
            </a:lvl5pPr>
            <a:lvl6pPr marL="2285175" indent="0">
              <a:buNone/>
              <a:defRPr sz="1400"/>
            </a:lvl6pPr>
            <a:lvl7pPr marL="2742209" indent="0">
              <a:buNone/>
              <a:defRPr sz="1400"/>
            </a:lvl7pPr>
            <a:lvl8pPr marL="3199245" indent="0">
              <a:buNone/>
              <a:defRPr sz="1400"/>
            </a:lvl8pPr>
            <a:lvl9pPr marL="365628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F7E99E-70FC-4317-9CE1-310CD692509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68312326"/>
      </p:ext>
    </p:extLst>
  </p:cSld>
  <p:clrMapOvr>
    <a:masterClrMapping/>
  </p:clrMapOvr>
</p:sldLayout>
</file>

<file path=ppt/slideLayouts/slideLayout58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C17B85-A4CC-4018-8CC2-36FF76D1CD9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08646063"/>
      </p:ext>
    </p:extLst>
  </p:cSld>
  <p:clrMapOvr>
    <a:masterClrMapping/>
  </p:clrMapOvr>
</p:sldLayout>
</file>

<file path=ppt/slideLayouts/slideLayout58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35" indent="0">
              <a:buNone/>
              <a:defRPr sz="2000" b="1"/>
            </a:lvl2pPr>
            <a:lvl3pPr marL="914069" indent="0">
              <a:buNone/>
              <a:defRPr sz="1800" b="1"/>
            </a:lvl3pPr>
            <a:lvl4pPr marL="1371106" indent="0">
              <a:buNone/>
              <a:defRPr sz="1600" b="1"/>
            </a:lvl4pPr>
            <a:lvl5pPr marL="1828140" indent="0">
              <a:buNone/>
              <a:defRPr sz="1600" b="1"/>
            </a:lvl5pPr>
            <a:lvl6pPr marL="2285175" indent="0">
              <a:buNone/>
              <a:defRPr sz="1600" b="1"/>
            </a:lvl6pPr>
            <a:lvl7pPr marL="2742209" indent="0">
              <a:buNone/>
              <a:defRPr sz="1600" b="1"/>
            </a:lvl7pPr>
            <a:lvl8pPr marL="3199245" indent="0">
              <a:buNone/>
              <a:defRPr sz="1600" b="1"/>
            </a:lvl8pPr>
            <a:lvl9pPr marL="365628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33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35" indent="0">
              <a:buNone/>
              <a:defRPr sz="2000" b="1"/>
            </a:lvl2pPr>
            <a:lvl3pPr marL="914069" indent="0">
              <a:buNone/>
              <a:defRPr sz="1800" b="1"/>
            </a:lvl3pPr>
            <a:lvl4pPr marL="1371106" indent="0">
              <a:buNone/>
              <a:defRPr sz="1600" b="1"/>
            </a:lvl4pPr>
            <a:lvl5pPr marL="1828140" indent="0">
              <a:buNone/>
              <a:defRPr sz="1600" b="1"/>
            </a:lvl5pPr>
            <a:lvl6pPr marL="2285175" indent="0">
              <a:buNone/>
              <a:defRPr sz="1600" b="1"/>
            </a:lvl6pPr>
            <a:lvl7pPr marL="2742209" indent="0">
              <a:buNone/>
              <a:defRPr sz="1600" b="1"/>
            </a:lvl7pPr>
            <a:lvl8pPr marL="3199245" indent="0">
              <a:buNone/>
              <a:defRPr sz="1600" b="1"/>
            </a:lvl8pPr>
            <a:lvl9pPr marL="365628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71F9F5-2CC2-4619-8020-C7913FC7A5B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47659158"/>
      </p:ext>
    </p:extLst>
  </p:cSld>
  <p:clrMapOvr>
    <a:masterClrMapping/>
  </p:clrMapOvr>
</p:sldLayout>
</file>

<file path=ppt/slideLayouts/slideLayout5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108776-C5B3-49F6-86D6-228F5839843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1357598"/>
      </p:ext>
    </p:extLst>
  </p:cSld>
  <p:clrMapOvr>
    <a:masterClrMapping/>
  </p:clrMapOvr>
</p:sldLayout>
</file>

<file path=ppt/slideLayouts/slideLayout59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8E85DC-4B7F-4A0C-86CB-80066C0F3D9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33425808"/>
      </p:ext>
    </p:extLst>
  </p:cSld>
  <p:clrMapOvr>
    <a:masterClrMapping/>
  </p:clrMapOvr>
</p:sldLayout>
</file>

<file path=ppt/slideLayouts/slideLayout59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2" y="27307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4" y="143511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035" indent="0">
              <a:buNone/>
              <a:defRPr sz="1200"/>
            </a:lvl2pPr>
            <a:lvl3pPr marL="914069" indent="0">
              <a:buNone/>
              <a:defRPr sz="1000"/>
            </a:lvl3pPr>
            <a:lvl4pPr marL="1371106" indent="0">
              <a:buNone/>
              <a:defRPr sz="900"/>
            </a:lvl4pPr>
            <a:lvl5pPr marL="1828140" indent="0">
              <a:buNone/>
              <a:defRPr sz="900"/>
            </a:lvl5pPr>
            <a:lvl6pPr marL="2285175" indent="0">
              <a:buNone/>
              <a:defRPr sz="900"/>
            </a:lvl6pPr>
            <a:lvl7pPr marL="2742209" indent="0">
              <a:buNone/>
              <a:defRPr sz="900"/>
            </a:lvl7pPr>
            <a:lvl8pPr marL="3199245" indent="0">
              <a:buNone/>
              <a:defRPr sz="900"/>
            </a:lvl8pPr>
            <a:lvl9pPr marL="365628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C0B90C-F1D1-4A25-ACCD-2C6A86001D8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82731291"/>
      </p:ext>
    </p:extLst>
  </p:cSld>
  <p:clrMapOvr>
    <a:masterClrMapping/>
  </p:clrMapOvr>
</p:sldLayout>
</file>

<file path=ppt/slideLayouts/slideLayout59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035" indent="0">
              <a:buNone/>
              <a:defRPr sz="2800"/>
            </a:lvl2pPr>
            <a:lvl3pPr marL="914069" indent="0">
              <a:buNone/>
              <a:defRPr sz="2400"/>
            </a:lvl3pPr>
            <a:lvl4pPr marL="1371106" indent="0">
              <a:buNone/>
              <a:defRPr sz="2000"/>
            </a:lvl4pPr>
            <a:lvl5pPr marL="1828140" indent="0">
              <a:buNone/>
              <a:defRPr sz="2000"/>
            </a:lvl5pPr>
            <a:lvl6pPr marL="2285175" indent="0">
              <a:buNone/>
              <a:defRPr sz="2000"/>
            </a:lvl6pPr>
            <a:lvl7pPr marL="2742209" indent="0">
              <a:buNone/>
              <a:defRPr sz="2000"/>
            </a:lvl7pPr>
            <a:lvl8pPr marL="3199245" indent="0">
              <a:buNone/>
              <a:defRPr sz="2000"/>
            </a:lvl8pPr>
            <a:lvl9pPr marL="365628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035" indent="0">
              <a:buNone/>
              <a:defRPr sz="1200"/>
            </a:lvl2pPr>
            <a:lvl3pPr marL="914069" indent="0">
              <a:buNone/>
              <a:defRPr sz="1000"/>
            </a:lvl3pPr>
            <a:lvl4pPr marL="1371106" indent="0">
              <a:buNone/>
              <a:defRPr sz="900"/>
            </a:lvl4pPr>
            <a:lvl5pPr marL="1828140" indent="0">
              <a:buNone/>
              <a:defRPr sz="900"/>
            </a:lvl5pPr>
            <a:lvl6pPr marL="2285175" indent="0">
              <a:buNone/>
              <a:defRPr sz="900"/>
            </a:lvl6pPr>
            <a:lvl7pPr marL="2742209" indent="0">
              <a:buNone/>
              <a:defRPr sz="900"/>
            </a:lvl7pPr>
            <a:lvl8pPr marL="3199245" indent="0">
              <a:buNone/>
              <a:defRPr sz="900"/>
            </a:lvl8pPr>
            <a:lvl9pPr marL="365628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A3EEEA-8470-49B3-9D57-31829D18387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16627005"/>
      </p:ext>
    </p:extLst>
  </p:cSld>
  <p:clrMapOvr>
    <a:masterClrMapping/>
  </p:clrMapOvr>
</p:sldLayout>
</file>

<file path=ppt/slideLayouts/slideLayout5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BE04D3-1667-4547-B158-D6A1DC455CC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31757259"/>
      </p:ext>
    </p:extLst>
  </p:cSld>
  <p:clrMapOvr>
    <a:masterClrMapping/>
  </p:clrMapOvr>
</p:sldLayout>
</file>

<file path=ppt/slideLayouts/slideLayout5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2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C1DACA-656E-4592-988B-FAAE0C12E2B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58960952"/>
      </p:ext>
    </p:extLst>
  </p:cSld>
  <p:clrMapOvr>
    <a:masterClrMapping/>
  </p:clrMapOvr>
</p:sldLayout>
</file>

<file path=ppt/slideLayouts/slideLayout59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64325D-A642-4859-A6D5-3EDDE1CC3A2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57615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theme" Target="../theme/theme5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13" Type="http://schemas.openxmlformats.org/officeDocument/2006/relationships/slideLayout" Target="../slideLayouts/slideLayout70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slideLayout" Target="../slideLayouts/slideLayout69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5" Type="http://schemas.openxmlformats.org/officeDocument/2006/relationships/theme" Target="../theme/theme6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Relationship Id="rId14" Type="http://schemas.openxmlformats.org/officeDocument/2006/relationships/slideLayout" Target="../slideLayouts/slideLayout71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9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8.xml"/><Relationship Id="rId12" Type="http://schemas.openxmlformats.org/officeDocument/2006/relationships/slideLayout" Target="../slideLayouts/slideLayout83.xml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slideLayout" Target="../slideLayouts/slideLayout77.xml"/><Relationship Id="rId11" Type="http://schemas.openxmlformats.org/officeDocument/2006/relationships/slideLayout" Target="../slideLayouts/slideLayout82.xml"/><Relationship Id="rId5" Type="http://schemas.openxmlformats.org/officeDocument/2006/relationships/slideLayout" Target="../slideLayouts/slideLayout76.xml"/><Relationship Id="rId10" Type="http://schemas.openxmlformats.org/officeDocument/2006/relationships/slideLayout" Target="../slideLayouts/slideLayout81.xml"/><Relationship Id="rId4" Type="http://schemas.openxmlformats.org/officeDocument/2006/relationships/slideLayout" Target="../slideLayouts/slideLayout75.xml"/><Relationship Id="rId9" Type="http://schemas.openxmlformats.org/officeDocument/2006/relationships/slideLayout" Target="../slideLayouts/slideLayout80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1.xml"/><Relationship Id="rId3" Type="http://schemas.openxmlformats.org/officeDocument/2006/relationships/slideLayout" Target="../slideLayouts/slideLayout86.xml"/><Relationship Id="rId7" Type="http://schemas.openxmlformats.org/officeDocument/2006/relationships/slideLayout" Target="../slideLayouts/slideLayout90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85.xml"/><Relationship Id="rId1" Type="http://schemas.openxmlformats.org/officeDocument/2006/relationships/slideLayout" Target="../slideLayouts/slideLayout84.xml"/><Relationship Id="rId6" Type="http://schemas.openxmlformats.org/officeDocument/2006/relationships/slideLayout" Target="../slideLayouts/slideLayout89.xml"/><Relationship Id="rId11" Type="http://schemas.openxmlformats.org/officeDocument/2006/relationships/theme" Target="../theme/theme8.xml"/><Relationship Id="rId5" Type="http://schemas.openxmlformats.org/officeDocument/2006/relationships/slideLayout" Target="../slideLayouts/slideLayout88.xml"/><Relationship Id="rId10" Type="http://schemas.openxmlformats.org/officeDocument/2006/relationships/slideLayout" Target="../slideLayouts/slideLayout93.xml"/><Relationship Id="rId4" Type="http://schemas.openxmlformats.org/officeDocument/2006/relationships/slideLayout" Target="../slideLayouts/slideLayout87.xml"/><Relationship Id="rId9" Type="http://schemas.openxmlformats.org/officeDocument/2006/relationships/slideLayout" Target="../slideLayouts/slideLayout92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1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96.xml"/><Relationship Id="rId7" Type="http://schemas.openxmlformats.org/officeDocument/2006/relationships/slideLayout" Target="../slideLayouts/slideLayout100.xml"/><Relationship Id="rId12" Type="http://schemas.openxmlformats.org/officeDocument/2006/relationships/slideLayout" Target="../slideLayouts/slideLayout105.xml"/><Relationship Id="rId2" Type="http://schemas.openxmlformats.org/officeDocument/2006/relationships/slideLayout" Target="../slideLayouts/slideLayout95.xml"/><Relationship Id="rId1" Type="http://schemas.openxmlformats.org/officeDocument/2006/relationships/slideLayout" Target="../slideLayouts/slideLayout94.xml"/><Relationship Id="rId6" Type="http://schemas.openxmlformats.org/officeDocument/2006/relationships/slideLayout" Target="../slideLayouts/slideLayout99.xml"/><Relationship Id="rId11" Type="http://schemas.openxmlformats.org/officeDocument/2006/relationships/slideLayout" Target="../slideLayouts/slideLayout104.xml"/><Relationship Id="rId5" Type="http://schemas.openxmlformats.org/officeDocument/2006/relationships/slideLayout" Target="../slideLayouts/slideLayout98.xml"/><Relationship Id="rId10" Type="http://schemas.openxmlformats.org/officeDocument/2006/relationships/slideLayout" Target="../slideLayouts/slideLayout103.xml"/><Relationship Id="rId4" Type="http://schemas.openxmlformats.org/officeDocument/2006/relationships/slideLayout" Target="../slideLayouts/slideLayout97.xml"/><Relationship Id="rId9" Type="http://schemas.openxmlformats.org/officeDocument/2006/relationships/slideLayout" Target="../slideLayouts/slideLayout102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3.xml"/><Relationship Id="rId13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08.xml"/><Relationship Id="rId7" Type="http://schemas.openxmlformats.org/officeDocument/2006/relationships/slideLayout" Target="../slideLayouts/slideLayout112.xml"/><Relationship Id="rId12" Type="http://schemas.openxmlformats.org/officeDocument/2006/relationships/slideLayout" Target="../slideLayouts/slideLayout117.xml"/><Relationship Id="rId2" Type="http://schemas.openxmlformats.org/officeDocument/2006/relationships/slideLayout" Target="../slideLayouts/slideLayout107.xml"/><Relationship Id="rId1" Type="http://schemas.openxmlformats.org/officeDocument/2006/relationships/slideLayout" Target="../slideLayouts/slideLayout106.xml"/><Relationship Id="rId6" Type="http://schemas.openxmlformats.org/officeDocument/2006/relationships/slideLayout" Target="../slideLayouts/slideLayout111.xml"/><Relationship Id="rId11" Type="http://schemas.openxmlformats.org/officeDocument/2006/relationships/slideLayout" Target="../slideLayouts/slideLayout116.xml"/><Relationship Id="rId5" Type="http://schemas.openxmlformats.org/officeDocument/2006/relationships/slideLayout" Target="../slideLayouts/slideLayout110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15.xml"/><Relationship Id="rId4" Type="http://schemas.openxmlformats.org/officeDocument/2006/relationships/slideLayout" Target="../slideLayouts/slideLayout109.xml"/><Relationship Id="rId9" Type="http://schemas.openxmlformats.org/officeDocument/2006/relationships/slideLayout" Target="../slideLayouts/slideLayout114.xml"/><Relationship Id="rId14" Type="http://schemas.openxmlformats.org/officeDocument/2006/relationships/theme" Target="../theme/theme10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6.xml"/><Relationship Id="rId13" Type="http://schemas.openxmlformats.org/officeDocument/2006/relationships/slideLayout" Target="../slideLayouts/slideLayout131.xml"/><Relationship Id="rId3" Type="http://schemas.openxmlformats.org/officeDocument/2006/relationships/slideLayout" Target="../slideLayouts/slideLayout121.xml"/><Relationship Id="rId7" Type="http://schemas.openxmlformats.org/officeDocument/2006/relationships/slideLayout" Target="../slideLayouts/slideLayout125.xml"/><Relationship Id="rId12" Type="http://schemas.openxmlformats.org/officeDocument/2006/relationships/slideLayout" Target="../slideLayouts/slideLayout130.xml"/><Relationship Id="rId2" Type="http://schemas.openxmlformats.org/officeDocument/2006/relationships/slideLayout" Target="../slideLayouts/slideLayout120.xml"/><Relationship Id="rId1" Type="http://schemas.openxmlformats.org/officeDocument/2006/relationships/slideLayout" Target="../slideLayouts/slideLayout119.xml"/><Relationship Id="rId6" Type="http://schemas.openxmlformats.org/officeDocument/2006/relationships/slideLayout" Target="../slideLayouts/slideLayout124.xml"/><Relationship Id="rId11" Type="http://schemas.openxmlformats.org/officeDocument/2006/relationships/slideLayout" Target="../slideLayouts/slideLayout129.xml"/><Relationship Id="rId5" Type="http://schemas.openxmlformats.org/officeDocument/2006/relationships/slideLayout" Target="../slideLayouts/slideLayout123.xml"/><Relationship Id="rId10" Type="http://schemas.openxmlformats.org/officeDocument/2006/relationships/slideLayout" Target="../slideLayouts/slideLayout128.xml"/><Relationship Id="rId4" Type="http://schemas.openxmlformats.org/officeDocument/2006/relationships/slideLayout" Target="../slideLayouts/slideLayout122.xml"/><Relationship Id="rId9" Type="http://schemas.openxmlformats.org/officeDocument/2006/relationships/slideLayout" Target="../slideLayouts/slideLayout127.xml"/><Relationship Id="rId14" Type="http://schemas.openxmlformats.org/officeDocument/2006/relationships/theme" Target="../theme/theme11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9.xml"/><Relationship Id="rId13" Type="http://schemas.openxmlformats.org/officeDocument/2006/relationships/theme" Target="../theme/theme12.xml"/><Relationship Id="rId3" Type="http://schemas.openxmlformats.org/officeDocument/2006/relationships/slideLayout" Target="../slideLayouts/slideLayout134.xml"/><Relationship Id="rId7" Type="http://schemas.openxmlformats.org/officeDocument/2006/relationships/slideLayout" Target="../slideLayouts/slideLayout138.xml"/><Relationship Id="rId12" Type="http://schemas.openxmlformats.org/officeDocument/2006/relationships/slideLayout" Target="../slideLayouts/slideLayout143.xml"/><Relationship Id="rId2" Type="http://schemas.openxmlformats.org/officeDocument/2006/relationships/slideLayout" Target="../slideLayouts/slideLayout133.xml"/><Relationship Id="rId1" Type="http://schemas.openxmlformats.org/officeDocument/2006/relationships/slideLayout" Target="../slideLayouts/slideLayout132.xml"/><Relationship Id="rId6" Type="http://schemas.openxmlformats.org/officeDocument/2006/relationships/slideLayout" Target="../slideLayouts/slideLayout137.xml"/><Relationship Id="rId11" Type="http://schemas.openxmlformats.org/officeDocument/2006/relationships/slideLayout" Target="../slideLayouts/slideLayout142.xml"/><Relationship Id="rId5" Type="http://schemas.openxmlformats.org/officeDocument/2006/relationships/slideLayout" Target="../slideLayouts/slideLayout136.xml"/><Relationship Id="rId10" Type="http://schemas.openxmlformats.org/officeDocument/2006/relationships/slideLayout" Target="../slideLayouts/slideLayout141.xml"/><Relationship Id="rId4" Type="http://schemas.openxmlformats.org/officeDocument/2006/relationships/slideLayout" Target="../slideLayouts/slideLayout135.xml"/><Relationship Id="rId9" Type="http://schemas.openxmlformats.org/officeDocument/2006/relationships/slideLayout" Target="../slideLayouts/slideLayout14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13" Type="http://schemas.openxmlformats.org/officeDocument/2006/relationships/theme" Target="../theme/theme13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slideLayout" Target="../slideLayouts/slideLayout155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3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58.xml"/><Relationship Id="rId7" Type="http://schemas.openxmlformats.org/officeDocument/2006/relationships/slideLayout" Target="../slideLayouts/slideLayout162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57.xml"/><Relationship Id="rId1" Type="http://schemas.openxmlformats.org/officeDocument/2006/relationships/slideLayout" Target="../slideLayouts/slideLayout156.xml"/><Relationship Id="rId6" Type="http://schemas.openxmlformats.org/officeDocument/2006/relationships/slideLayout" Target="../slideLayouts/slideLayout161.xml"/><Relationship Id="rId11" Type="http://schemas.openxmlformats.org/officeDocument/2006/relationships/slideLayout" Target="../slideLayouts/slideLayout166.xml"/><Relationship Id="rId5" Type="http://schemas.openxmlformats.org/officeDocument/2006/relationships/slideLayout" Target="../slideLayouts/slideLayout160.xml"/><Relationship Id="rId10" Type="http://schemas.openxmlformats.org/officeDocument/2006/relationships/slideLayout" Target="../slideLayouts/slideLayout165.xml"/><Relationship Id="rId4" Type="http://schemas.openxmlformats.org/officeDocument/2006/relationships/slideLayout" Target="../slideLayouts/slideLayout159.xml"/><Relationship Id="rId9" Type="http://schemas.openxmlformats.org/officeDocument/2006/relationships/slideLayout" Target="../slideLayouts/slideLayout164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4.xml"/><Relationship Id="rId13" Type="http://schemas.openxmlformats.org/officeDocument/2006/relationships/theme" Target="../theme/theme15.xml"/><Relationship Id="rId3" Type="http://schemas.openxmlformats.org/officeDocument/2006/relationships/slideLayout" Target="../slideLayouts/slideLayout169.xml"/><Relationship Id="rId7" Type="http://schemas.openxmlformats.org/officeDocument/2006/relationships/slideLayout" Target="../slideLayouts/slideLayout173.xml"/><Relationship Id="rId12" Type="http://schemas.openxmlformats.org/officeDocument/2006/relationships/slideLayout" Target="../slideLayouts/slideLayout178.xml"/><Relationship Id="rId2" Type="http://schemas.openxmlformats.org/officeDocument/2006/relationships/slideLayout" Target="../slideLayouts/slideLayout168.xml"/><Relationship Id="rId1" Type="http://schemas.openxmlformats.org/officeDocument/2006/relationships/slideLayout" Target="../slideLayouts/slideLayout167.xml"/><Relationship Id="rId6" Type="http://schemas.openxmlformats.org/officeDocument/2006/relationships/slideLayout" Target="../slideLayouts/slideLayout172.xml"/><Relationship Id="rId11" Type="http://schemas.openxmlformats.org/officeDocument/2006/relationships/slideLayout" Target="../slideLayouts/slideLayout177.xml"/><Relationship Id="rId5" Type="http://schemas.openxmlformats.org/officeDocument/2006/relationships/slideLayout" Target="../slideLayouts/slideLayout171.xml"/><Relationship Id="rId10" Type="http://schemas.openxmlformats.org/officeDocument/2006/relationships/slideLayout" Target="../slideLayouts/slideLayout176.xml"/><Relationship Id="rId4" Type="http://schemas.openxmlformats.org/officeDocument/2006/relationships/slideLayout" Target="../slideLayouts/slideLayout170.xml"/><Relationship Id="rId9" Type="http://schemas.openxmlformats.org/officeDocument/2006/relationships/slideLayout" Target="../slideLayouts/slideLayout175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6.xml"/><Relationship Id="rId13" Type="http://schemas.openxmlformats.org/officeDocument/2006/relationships/slideLayout" Target="../slideLayouts/slideLayout191.xml"/><Relationship Id="rId3" Type="http://schemas.openxmlformats.org/officeDocument/2006/relationships/slideLayout" Target="../slideLayouts/slideLayout181.xml"/><Relationship Id="rId7" Type="http://schemas.openxmlformats.org/officeDocument/2006/relationships/slideLayout" Target="../slideLayouts/slideLayout185.xml"/><Relationship Id="rId12" Type="http://schemas.openxmlformats.org/officeDocument/2006/relationships/slideLayout" Target="../slideLayouts/slideLayout190.xml"/><Relationship Id="rId2" Type="http://schemas.openxmlformats.org/officeDocument/2006/relationships/slideLayout" Target="../slideLayouts/slideLayout180.xml"/><Relationship Id="rId1" Type="http://schemas.openxmlformats.org/officeDocument/2006/relationships/slideLayout" Target="../slideLayouts/slideLayout179.xml"/><Relationship Id="rId6" Type="http://schemas.openxmlformats.org/officeDocument/2006/relationships/slideLayout" Target="../slideLayouts/slideLayout184.xml"/><Relationship Id="rId11" Type="http://schemas.openxmlformats.org/officeDocument/2006/relationships/slideLayout" Target="../slideLayouts/slideLayout189.xml"/><Relationship Id="rId5" Type="http://schemas.openxmlformats.org/officeDocument/2006/relationships/slideLayout" Target="../slideLayouts/slideLayout183.xml"/><Relationship Id="rId10" Type="http://schemas.openxmlformats.org/officeDocument/2006/relationships/slideLayout" Target="../slideLayouts/slideLayout188.xml"/><Relationship Id="rId4" Type="http://schemas.openxmlformats.org/officeDocument/2006/relationships/slideLayout" Target="../slideLayouts/slideLayout182.xml"/><Relationship Id="rId9" Type="http://schemas.openxmlformats.org/officeDocument/2006/relationships/slideLayout" Target="../slideLayouts/slideLayout187.xml"/><Relationship Id="rId14" Type="http://schemas.openxmlformats.org/officeDocument/2006/relationships/theme" Target="../theme/theme16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9.xml"/><Relationship Id="rId3" Type="http://schemas.openxmlformats.org/officeDocument/2006/relationships/slideLayout" Target="../slideLayouts/slideLayout194.xml"/><Relationship Id="rId7" Type="http://schemas.openxmlformats.org/officeDocument/2006/relationships/slideLayout" Target="../slideLayouts/slideLayout198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93.xml"/><Relationship Id="rId1" Type="http://schemas.openxmlformats.org/officeDocument/2006/relationships/slideLayout" Target="../slideLayouts/slideLayout192.xml"/><Relationship Id="rId6" Type="http://schemas.openxmlformats.org/officeDocument/2006/relationships/slideLayout" Target="../slideLayouts/slideLayout197.xml"/><Relationship Id="rId11" Type="http://schemas.openxmlformats.org/officeDocument/2006/relationships/slideLayout" Target="../slideLayouts/slideLayout202.xml"/><Relationship Id="rId5" Type="http://schemas.openxmlformats.org/officeDocument/2006/relationships/slideLayout" Target="../slideLayouts/slideLayout196.xml"/><Relationship Id="rId10" Type="http://schemas.openxmlformats.org/officeDocument/2006/relationships/slideLayout" Target="../slideLayouts/slideLayout201.xml"/><Relationship Id="rId4" Type="http://schemas.openxmlformats.org/officeDocument/2006/relationships/slideLayout" Target="../slideLayouts/slideLayout195.xml"/><Relationship Id="rId9" Type="http://schemas.openxmlformats.org/officeDocument/2006/relationships/slideLayout" Target="../slideLayouts/slideLayout200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0.xml"/><Relationship Id="rId3" Type="http://schemas.openxmlformats.org/officeDocument/2006/relationships/slideLayout" Target="../slideLayouts/slideLayout205.xml"/><Relationship Id="rId7" Type="http://schemas.openxmlformats.org/officeDocument/2006/relationships/slideLayout" Target="../slideLayouts/slideLayout209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204.xml"/><Relationship Id="rId1" Type="http://schemas.openxmlformats.org/officeDocument/2006/relationships/slideLayout" Target="../slideLayouts/slideLayout203.xml"/><Relationship Id="rId6" Type="http://schemas.openxmlformats.org/officeDocument/2006/relationships/slideLayout" Target="../slideLayouts/slideLayout208.xml"/><Relationship Id="rId11" Type="http://schemas.openxmlformats.org/officeDocument/2006/relationships/slideLayout" Target="../slideLayouts/slideLayout213.xml"/><Relationship Id="rId5" Type="http://schemas.openxmlformats.org/officeDocument/2006/relationships/slideLayout" Target="../slideLayouts/slideLayout207.xml"/><Relationship Id="rId10" Type="http://schemas.openxmlformats.org/officeDocument/2006/relationships/slideLayout" Target="../slideLayouts/slideLayout212.xml"/><Relationship Id="rId4" Type="http://schemas.openxmlformats.org/officeDocument/2006/relationships/slideLayout" Target="../slideLayouts/slideLayout206.xml"/><Relationship Id="rId9" Type="http://schemas.openxmlformats.org/officeDocument/2006/relationships/slideLayout" Target="../slideLayouts/slideLayout211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1.xml"/><Relationship Id="rId13" Type="http://schemas.openxmlformats.org/officeDocument/2006/relationships/theme" Target="../theme/theme19.xml"/><Relationship Id="rId3" Type="http://schemas.openxmlformats.org/officeDocument/2006/relationships/slideLayout" Target="../slideLayouts/slideLayout216.xml"/><Relationship Id="rId7" Type="http://schemas.openxmlformats.org/officeDocument/2006/relationships/slideLayout" Target="../slideLayouts/slideLayout220.xml"/><Relationship Id="rId12" Type="http://schemas.openxmlformats.org/officeDocument/2006/relationships/slideLayout" Target="../slideLayouts/slideLayout225.xml"/><Relationship Id="rId2" Type="http://schemas.openxmlformats.org/officeDocument/2006/relationships/slideLayout" Target="../slideLayouts/slideLayout215.xml"/><Relationship Id="rId1" Type="http://schemas.openxmlformats.org/officeDocument/2006/relationships/slideLayout" Target="../slideLayouts/slideLayout214.xml"/><Relationship Id="rId6" Type="http://schemas.openxmlformats.org/officeDocument/2006/relationships/slideLayout" Target="../slideLayouts/slideLayout219.xml"/><Relationship Id="rId11" Type="http://schemas.openxmlformats.org/officeDocument/2006/relationships/slideLayout" Target="../slideLayouts/slideLayout224.xml"/><Relationship Id="rId5" Type="http://schemas.openxmlformats.org/officeDocument/2006/relationships/slideLayout" Target="../slideLayouts/slideLayout218.xml"/><Relationship Id="rId10" Type="http://schemas.openxmlformats.org/officeDocument/2006/relationships/slideLayout" Target="../slideLayouts/slideLayout223.xml"/><Relationship Id="rId4" Type="http://schemas.openxmlformats.org/officeDocument/2006/relationships/slideLayout" Target="../slideLayouts/slideLayout217.xml"/><Relationship Id="rId9" Type="http://schemas.openxmlformats.org/officeDocument/2006/relationships/slideLayout" Target="../slideLayouts/slideLayout222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3.xml"/><Relationship Id="rId13" Type="http://schemas.openxmlformats.org/officeDocument/2006/relationships/theme" Target="../theme/theme20.xml"/><Relationship Id="rId3" Type="http://schemas.openxmlformats.org/officeDocument/2006/relationships/slideLayout" Target="../slideLayouts/slideLayout228.xml"/><Relationship Id="rId7" Type="http://schemas.openxmlformats.org/officeDocument/2006/relationships/slideLayout" Target="../slideLayouts/slideLayout232.xml"/><Relationship Id="rId12" Type="http://schemas.openxmlformats.org/officeDocument/2006/relationships/slideLayout" Target="../slideLayouts/slideLayout237.xml"/><Relationship Id="rId2" Type="http://schemas.openxmlformats.org/officeDocument/2006/relationships/slideLayout" Target="../slideLayouts/slideLayout227.xml"/><Relationship Id="rId1" Type="http://schemas.openxmlformats.org/officeDocument/2006/relationships/slideLayout" Target="../slideLayouts/slideLayout226.xml"/><Relationship Id="rId6" Type="http://schemas.openxmlformats.org/officeDocument/2006/relationships/slideLayout" Target="../slideLayouts/slideLayout231.xml"/><Relationship Id="rId11" Type="http://schemas.openxmlformats.org/officeDocument/2006/relationships/slideLayout" Target="../slideLayouts/slideLayout236.xml"/><Relationship Id="rId5" Type="http://schemas.openxmlformats.org/officeDocument/2006/relationships/slideLayout" Target="../slideLayouts/slideLayout230.xml"/><Relationship Id="rId10" Type="http://schemas.openxmlformats.org/officeDocument/2006/relationships/slideLayout" Target="../slideLayouts/slideLayout235.xml"/><Relationship Id="rId4" Type="http://schemas.openxmlformats.org/officeDocument/2006/relationships/slideLayout" Target="../slideLayouts/slideLayout229.xml"/><Relationship Id="rId9" Type="http://schemas.openxmlformats.org/officeDocument/2006/relationships/slideLayout" Target="../slideLayouts/slideLayout234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5.xml"/><Relationship Id="rId13" Type="http://schemas.openxmlformats.org/officeDocument/2006/relationships/theme" Target="../theme/theme21.xml"/><Relationship Id="rId3" Type="http://schemas.openxmlformats.org/officeDocument/2006/relationships/slideLayout" Target="../slideLayouts/slideLayout240.xml"/><Relationship Id="rId7" Type="http://schemas.openxmlformats.org/officeDocument/2006/relationships/slideLayout" Target="../slideLayouts/slideLayout244.xml"/><Relationship Id="rId12" Type="http://schemas.openxmlformats.org/officeDocument/2006/relationships/slideLayout" Target="../slideLayouts/slideLayout249.xml"/><Relationship Id="rId2" Type="http://schemas.openxmlformats.org/officeDocument/2006/relationships/slideLayout" Target="../slideLayouts/slideLayout239.xml"/><Relationship Id="rId1" Type="http://schemas.openxmlformats.org/officeDocument/2006/relationships/slideLayout" Target="../slideLayouts/slideLayout238.xml"/><Relationship Id="rId6" Type="http://schemas.openxmlformats.org/officeDocument/2006/relationships/slideLayout" Target="../slideLayouts/slideLayout243.xml"/><Relationship Id="rId11" Type="http://schemas.openxmlformats.org/officeDocument/2006/relationships/slideLayout" Target="../slideLayouts/slideLayout248.xml"/><Relationship Id="rId5" Type="http://schemas.openxmlformats.org/officeDocument/2006/relationships/slideLayout" Target="../slideLayouts/slideLayout242.xml"/><Relationship Id="rId10" Type="http://schemas.openxmlformats.org/officeDocument/2006/relationships/slideLayout" Target="../slideLayouts/slideLayout247.xml"/><Relationship Id="rId4" Type="http://schemas.openxmlformats.org/officeDocument/2006/relationships/slideLayout" Target="../slideLayouts/slideLayout241.xml"/><Relationship Id="rId9" Type="http://schemas.openxmlformats.org/officeDocument/2006/relationships/slideLayout" Target="../slideLayouts/slideLayout246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7.xml"/><Relationship Id="rId13" Type="http://schemas.openxmlformats.org/officeDocument/2006/relationships/theme" Target="../theme/theme22.xml"/><Relationship Id="rId3" Type="http://schemas.openxmlformats.org/officeDocument/2006/relationships/slideLayout" Target="../slideLayouts/slideLayout252.xml"/><Relationship Id="rId7" Type="http://schemas.openxmlformats.org/officeDocument/2006/relationships/slideLayout" Target="../slideLayouts/slideLayout256.xml"/><Relationship Id="rId12" Type="http://schemas.openxmlformats.org/officeDocument/2006/relationships/slideLayout" Target="../slideLayouts/slideLayout261.xml"/><Relationship Id="rId2" Type="http://schemas.openxmlformats.org/officeDocument/2006/relationships/slideLayout" Target="../slideLayouts/slideLayout251.xml"/><Relationship Id="rId1" Type="http://schemas.openxmlformats.org/officeDocument/2006/relationships/slideLayout" Target="../slideLayouts/slideLayout250.xml"/><Relationship Id="rId6" Type="http://schemas.openxmlformats.org/officeDocument/2006/relationships/slideLayout" Target="../slideLayouts/slideLayout255.xml"/><Relationship Id="rId11" Type="http://schemas.openxmlformats.org/officeDocument/2006/relationships/slideLayout" Target="../slideLayouts/slideLayout260.xml"/><Relationship Id="rId5" Type="http://schemas.openxmlformats.org/officeDocument/2006/relationships/slideLayout" Target="../slideLayouts/slideLayout254.xml"/><Relationship Id="rId10" Type="http://schemas.openxmlformats.org/officeDocument/2006/relationships/slideLayout" Target="../slideLayouts/slideLayout259.xml"/><Relationship Id="rId4" Type="http://schemas.openxmlformats.org/officeDocument/2006/relationships/slideLayout" Target="../slideLayouts/slideLayout253.xml"/><Relationship Id="rId9" Type="http://schemas.openxmlformats.org/officeDocument/2006/relationships/slideLayout" Target="../slideLayouts/slideLayout258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64.xml"/><Relationship Id="rId7" Type="http://schemas.openxmlformats.org/officeDocument/2006/relationships/slideLayout" Target="../slideLayouts/slideLayout268.xml"/><Relationship Id="rId12" Type="http://schemas.openxmlformats.org/officeDocument/2006/relationships/theme" Target="../theme/theme23.xml"/><Relationship Id="rId2" Type="http://schemas.openxmlformats.org/officeDocument/2006/relationships/slideLayout" Target="../slideLayouts/slideLayout263.xml"/><Relationship Id="rId1" Type="http://schemas.openxmlformats.org/officeDocument/2006/relationships/slideLayout" Target="../slideLayouts/slideLayout262.xml"/><Relationship Id="rId6" Type="http://schemas.openxmlformats.org/officeDocument/2006/relationships/slideLayout" Target="../slideLayouts/slideLayout267.xml"/><Relationship Id="rId11" Type="http://schemas.openxmlformats.org/officeDocument/2006/relationships/slideLayout" Target="../slideLayouts/slideLayout272.xml"/><Relationship Id="rId5" Type="http://schemas.openxmlformats.org/officeDocument/2006/relationships/slideLayout" Target="../slideLayouts/slideLayout266.xml"/><Relationship Id="rId10" Type="http://schemas.openxmlformats.org/officeDocument/2006/relationships/slideLayout" Target="../slideLayouts/slideLayout271.xml"/><Relationship Id="rId4" Type="http://schemas.openxmlformats.org/officeDocument/2006/relationships/slideLayout" Target="../slideLayouts/slideLayout265.xml"/><Relationship Id="rId9" Type="http://schemas.openxmlformats.org/officeDocument/2006/relationships/slideLayout" Target="../slideLayouts/slideLayout270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0.xml"/><Relationship Id="rId13" Type="http://schemas.openxmlformats.org/officeDocument/2006/relationships/slideLayout" Target="../slideLayouts/slideLayout285.xml"/><Relationship Id="rId3" Type="http://schemas.openxmlformats.org/officeDocument/2006/relationships/slideLayout" Target="../slideLayouts/slideLayout275.xml"/><Relationship Id="rId7" Type="http://schemas.openxmlformats.org/officeDocument/2006/relationships/slideLayout" Target="../slideLayouts/slideLayout279.xml"/><Relationship Id="rId12" Type="http://schemas.openxmlformats.org/officeDocument/2006/relationships/slideLayout" Target="../slideLayouts/slideLayout284.xml"/><Relationship Id="rId2" Type="http://schemas.openxmlformats.org/officeDocument/2006/relationships/slideLayout" Target="../slideLayouts/slideLayout274.xml"/><Relationship Id="rId1" Type="http://schemas.openxmlformats.org/officeDocument/2006/relationships/slideLayout" Target="../slideLayouts/slideLayout273.xml"/><Relationship Id="rId6" Type="http://schemas.openxmlformats.org/officeDocument/2006/relationships/slideLayout" Target="../slideLayouts/slideLayout278.xml"/><Relationship Id="rId11" Type="http://schemas.openxmlformats.org/officeDocument/2006/relationships/slideLayout" Target="../slideLayouts/slideLayout283.xml"/><Relationship Id="rId5" Type="http://schemas.openxmlformats.org/officeDocument/2006/relationships/slideLayout" Target="../slideLayouts/slideLayout277.xml"/><Relationship Id="rId10" Type="http://schemas.openxmlformats.org/officeDocument/2006/relationships/slideLayout" Target="../slideLayouts/slideLayout282.xml"/><Relationship Id="rId4" Type="http://schemas.openxmlformats.org/officeDocument/2006/relationships/slideLayout" Target="../slideLayouts/slideLayout276.xml"/><Relationship Id="rId9" Type="http://schemas.openxmlformats.org/officeDocument/2006/relationships/slideLayout" Target="../slideLayouts/slideLayout281.xml"/><Relationship Id="rId14" Type="http://schemas.openxmlformats.org/officeDocument/2006/relationships/theme" Target="../theme/theme24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3.xml"/><Relationship Id="rId13" Type="http://schemas.openxmlformats.org/officeDocument/2006/relationships/slideLayout" Target="../slideLayouts/slideLayout298.xml"/><Relationship Id="rId3" Type="http://schemas.openxmlformats.org/officeDocument/2006/relationships/slideLayout" Target="../slideLayouts/slideLayout288.xml"/><Relationship Id="rId7" Type="http://schemas.openxmlformats.org/officeDocument/2006/relationships/slideLayout" Target="../slideLayouts/slideLayout292.xml"/><Relationship Id="rId12" Type="http://schemas.openxmlformats.org/officeDocument/2006/relationships/slideLayout" Target="../slideLayouts/slideLayout297.xml"/><Relationship Id="rId2" Type="http://schemas.openxmlformats.org/officeDocument/2006/relationships/slideLayout" Target="../slideLayouts/slideLayout287.xml"/><Relationship Id="rId1" Type="http://schemas.openxmlformats.org/officeDocument/2006/relationships/slideLayout" Target="../slideLayouts/slideLayout286.xml"/><Relationship Id="rId6" Type="http://schemas.openxmlformats.org/officeDocument/2006/relationships/slideLayout" Target="../slideLayouts/slideLayout291.xml"/><Relationship Id="rId11" Type="http://schemas.openxmlformats.org/officeDocument/2006/relationships/slideLayout" Target="../slideLayouts/slideLayout296.xml"/><Relationship Id="rId5" Type="http://schemas.openxmlformats.org/officeDocument/2006/relationships/slideLayout" Target="../slideLayouts/slideLayout290.xml"/><Relationship Id="rId10" Type="http://schemas.openxmlformats.org/officeDocument/2006/relationships/slideLayout" Target="../slideLayouts/slideLayout295.xml"/><Relationship Id="rId4" Type="http://schemas.openxmlformats.org/officeDocument/2006/relationships/slideLayout" Target="../slideLayouts/slideLayout289.xml"/><Relationship Id="rId9" Type="http://schemas.openxmlformats.org/officeDocument/2006/relationships/slideLayout" Target="../slideLayouts/slideLayout294.xml"/><Relationship Id="rId14" Type="http://schemas.openxmlformats.org/officeDocument/2006/relationships/theme" Target="../theme/theme25.xml"/></Relationships>
</file>

<file path=ppt/slideMasters/_rels/slideMaster26.xml.rels><?xml version="1.0" encoding="UTF-8" standalone="yes"?>
<Relationships xmlns="http://schemas.openxmlformats.org/package/2006/relationships"><Relationship Id="rId3" Type="http://schemas.openxmlformats.org/officeDocument/2006/relationships/theme" Target="../theme/theme26.xml"/><Relationship Id="rId2" Type="http://schemas.openxmlformats.org/officeDocument/2006/relationships/slideLayout" Target="../slideLayouts/slideLayout300.xml"/><Relationship Id="rId1" Type="http://schemas.openxmlformats.org/officeDocument/2006/relationships/slideLayout" Target="../slideLayouts/slideLayout299.xml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8.xml"/><Relationship Id="rId13" Type="http://schemas.openxmlformats.org/officeDocument/2006/relationships/theme" Target="../theme/theme27.xml"/><Relationship Id="rId3" Type="http://schemas.openxmlformats.org/officeDocument/2006/relationships/slideLayout" Target="../slideLayouts/slideLayout303.xml"/><Relationship Id="rId7" Type="http://schemas.openxmlformats.org/officeDocument/2006/relationships/slideLayout" Target="../slideLayouts/slideLayout307.xml"/><Relationship Id="rId12" Type="http://schemas.openxmlformats.org/officeDocument/2006/relationships/slideLayout" Target="../slideLayouts/slideLayout312.xml"/><Relationship Id="rId2" Type="http://schemas.openxmlformats.org/officeDocument/2006/relationships/slideLayout" Target="../slideLayouts/slideLayout302.xml"/><Relationship Id="rId1" Type="http://schemas.openxmlformats.org/officeDocument/2006/relationships/slideLayout" Target="../slideLayouts/slideLayout301.xml"/><Relationship Id="rId6" Type="http://schemas.openxmlformats.org/officeDocument/2006/relationships/slideLayout" Target="../slideLayouts/slideLayout306.xml"/><Relationship Id="rId11" Type="http://schemas.openxmlformats.org/officeDocument/2006/relationships/slideLayout" Target="../slideLayouts/slideLayout311.xml"/><Relationship Id="rId5" Type="http://schemas.openxmlformats.org/officeDocument/2006/relationships/slideLayout" Target="../slideLayouts/slideLayout305.xml"/><Relationship Id="rId10" Type="http://schemas.openxmlformats.org/officeDocument/2006/relationships/slideLayout" Target="../slideLayouts/slideLayout310.xml"/><Relationship Id="rId4" Type="http://schemas.openxmlformats.org/officeDocument/2006/relationships/slideLayout" Target="../slideLayouts/slideLayout304.xml"/><Relationship Id="rId9" Type="http://schemas.openxmlformats.org/officeDocument/2006/relationships/slideLayout" Target="../slideLayouts/slideLayout309.xml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0.xml"/><Relationship Id="rId13" Type="http://schemas.openxmlformats.org/officeDocument/2006/relationships/slideLayout" Target="../slideLayouts/slideLayout325.xml"/><Relationship Id="rId3" Type="http://schemas.openxmlformats.org/officeDocument/2006/relationships/slideLayout" Target="../slideLayouts/slideLayout315.xml"/><Relationship Id="rId7" Type="http://schemas.openxmlformats.org/officeDocument/2006/relationships/slideLayout" Target="../slideLayouts/slideLayout319.xml"/><Relationship Id="rId12" Type="http://schemas.openxmlformats.org/officeDocument/2006/relationships/slideLayout" Target="../slideLayouts/slideLayout324.xml"/><Relationship Id="rId2" Type="http://schemas.openxmlformats.org/officeDocument/2006/relationships/slideLayout" Target="../slideLayouts/slideLayout314.xml"/><Relationship Id="rId1" Type="http://schemas.openxmlformats.org/officeDocument/2006/relationships/slideLayout" Target="../slideLayouts/slideLayout313.xml"/><Relationship Id="rId6" Type="http://schemas.openxmlformats.org/officeDocument/2006/relationships/slideLayout" Target="../slideLayouts/slideLayout318.xml"/><Relationship Id="rId11" Type="http://schemas.openxmlformats.org/officeDocument/2006/relationships/slideLayout" Target="../slideLayouts/slideLayout323.xml"/><Relationship Id="rId5" Type="http://schemas.openxmlformats.org/officeDocument/2006/relationships/slideLayout" Target="../slideLayouts/slideLayout317.xml"/><Relationship Id="rId15" Type="http://schemas.openxmlformats.org/officeDocument/2006/relationships/image" Target="../media/image4.gif"/><Relationship Id="rId10" Type="http://schemas.openxmlformats.org/officeDocument/2006/relationships/slideLayout" Target="../slideLayouts/slideLayout322.xml"/><Relationship Id="rId4" Type="http://schemas.openxmlformats.org/officeDocument/2006/relationships/slideLayout" Target="../slideLayouts/slideLayout316.xml"/><Relationship Id="rId9" Type="http://schemas.openxmlformats.org/officeDocument/2006/relationships/slideLayout" Target="../slideLayouts/slideLayout321.xml"/><Relationship Id="rId14" Type="http://schemas.openxmlformats.org/officeDocument/2006/relationships/theme" Target="../theme/theme28.xml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3.xml"/><Relationship Id="rId13" Type="http://schemas.openxmlformats.org/officeDocument/2006/relationships/theme" Target="../theme/theme29.xml"/><Relationship Id="rId3" Type="http://schemas.openxmlformats.org/officeDocument/2006/relationships/slideLayout" Target="../slideLayouts/slideLayout328.xml"/><Relationship Id="rId7" Type="http://schemas.openxmlformats.org/officeDocument/2006/relationships/slideLayout" Target="../slideLayouts/slideLayout332.xml"/><Relationship Id="rId12" Type="http://schemas.openxmlformats.org/officeDocument/2006/relationships/slideLayout" Target="../slideLayouts/slideLayout337.xml"/><Relationship Id="rId2" Type="http://schemas.openxmlformats.org/officeDocument/2006/relationships/slideLayout" Target="../slideLayouts/slideLayout327.xml"/><Relationship Id="rId1" Type="http://schemas.openxmlformats.org/officeDocument/2006/relationships/slideLayout" Target="../slideLayouts/slideLayout326.xml"/><Relationship Id="rId6" Type="http://schemas.openxmlformats.org/officeDocument/2006/relationships/slideLayout" Target="../slideLayouts/slideLayout331.xml"/><Relationship Id="rId11" Type="http://schemas.openxmlformats.org/officeDocument/2006/relationships/slideLayout" Target="../slideLayouts/slideLayout336.xml"/><Relationship Id="rId5" Type="http://schemas.openxmlformats.org/officeDocument/2006/relationships/slideLayout" Target="../slideLayouts/slideLayout330.xml"/><Relationship Id="rId10" Type="http://schemas.openxmlformats.org/officeDocument/2006/relationships/slideLayout" Target="../slideLayouts/slideLayout335.xml"/><Relationship Id="rId4" Type="http://schemas.openxmlformats.org/officeDocument/2006/relationships/slideLayout" Target="../slideLayouts/slideLayout329.xml"/><Relationship Id="rId9" Type="http://schemas.openxmlformats.org/officeDocument/2006/relationships/slideLayout" Target="../slideLayouts/slideLayout334.xml"/></Relationships>
</file>

<file path=ppt/slideMasters/_rels/slideMaster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5.xml"/><Relationship Id="rId13" Type="http://schemas.openxmlformats.org/officeDocument/2006/relationships/theme" Target="../theme/theme30.xml"/><Relationship Id="rId3" Type="http://schemas.openxmlformats.org/officeDocument/2006/relationships/slideLayout" Target="../slideLayouts/slideLayout340.xml"/><Relationship Id="rId7" Type="http://schemas.openxmlformats.org/officeDocument/2006/relationships/slideLayout" Target="../slideLayouts/slideLayout344.xml"/><Relationship Id="rId12" Type="http://schemas.openxmlformats.org/officeDocument/2006/relationships/slideLayout" Target="../slideLayouts/slideLayout349.xml"/><Relationship Id="rId2" Type="http://schemas.openxmlformats.org/officeDocument/2006/relationships/slideLayout" Target="../slideLayouts/slideLayout339.xml"/><Relationship Id="rId1" Type="http://schemas.openxmlformats.org/officeDocument/2006/relationships/slideLayout" Target="../slideLayouts/slideLayout338.xml"/><Relationship Id="rId6" Type="http://schemas.openxmlformats.org/officeDocument/2006/relationships/slideLayout" Target="../slideLayouts/slideLayout343.xml"/><Relationship Id="rId11" Type="http://schemas.openxmlformats.org/officeDocument/2006/relationships/slideLayout" Target="../slideLayouts/slideLayout348.xml"/><Relationship Id="rId5" Type="http://schemas.openxmlformats.org/officeDocument/2006/relationships/slideLayout" Target="../slideLayouts/slideLayout342.xml"/><Relationship Id="rId10" Type="http://schemas.openxmlformats.org/officeDocument/2006/relationships/slideLayout" Target="../slideLayouts/slideLayout347.xml"/><Relationship Id="rId4" Type="http://schemas.openxmlformats.org/officeDocument/2006/relationships/slideLayout" Target="../slideLayouts/slideLayout341.xml"/><Relationship Id="rId9" Type="http://schemas.openxmlformats.org/officeDocument/2006/relationships/slideLayout" Target="../slideLayouts/slideLayout346.xml"/></Relationships>
</file>

<file path=ppt/slideMasters/_rels/slideMaster3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7.xml"/><Relationship Id="rId13" Type="http://schemas.openxmlformats.org/officeDocument/2006/relationships/slideLayout" Target="../slideLayouts/slideLayout362.xml"/><Relationship Id="rId3" Type="http://schemas.openxmlformats.org/officeDocument/2006/relationships/slideLayout" Target="../slideLayouts/slideLayout352.xml"/><Relationship Id="rId7" Type="http://schemas.openxmlformats.org/officeDocument/2006/relationships/slideLayout" Target="../slideLayouts/slideLayout356.xml"/><Relationship Id="rId12" Type="http://schemas.openxmlformats.org/officeDocument/2006/relationships/slideLayout" Target="../slideLayouts/slideLayout361.xml"/><Relationship Id="rId2" Type="http://schemas.openxmlformats.org/officeDocument/2006/relationships/slideLayout" Target="../slideLayouts/slideLayout351.xml"/><Relationship Id="rId1" Type="http://schemas.openxmlformats.org/officeDocument/2006/relationships/slideLayout" Target="../slideLayouts/slideLayout350.xml"/><Relationship Id="rId6" Type="http://schemas.openxmlformats.org/officeDocument/2006/relationships/slideLayout" Target="../slideLayouts/slideLayout355.xml"/><Relationship Id="rId11" Type="http://schemas.openxmlformats.org/officeDocument/2006/relationships/slideLayout" Target="../slideLayouts/slideLayout360.xml"/><Relationship Id="rId5" Type="http://schemas.openxmlformats.org/officeDocument/2006/relationships/slideLayout" Target="../slideLayouts/slideLayout354.xml"/><Relationship Id="rId10" Type="http://schemas.openxmlformats.org/officeDocument/2006/relationships/slideLayout" Target="../slideLayouts/slideLayout359.xml"/><Relationship Id="rId4" Type="http://schemas.openxmlformats.org/officeDocument/2006/relationships/slideLayout" Target="../slideLayouts/slideLayout353.xml"/><Relationship Id="rId9" Type="http://schemas.openxmlformats.org/officeDocument/2006/relationships/slideLayout" Target="../slideLayouts/slideLayout358.xml"/><Relationship Id="rId14" Type="http://schemas.openxmlformats.org/officeDocument/2006/relationships/theme" Target="../theme/theme31.xml"/></Relationships>
</file>

<file path=ppt/slideMasters/_rels/slideMaster3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0.xml"/><Relationship Id="rId13" Type="http://schemas.openxmlformats.org/officeDocument/2006/relationships/theme" Target="../theme/theme32.xml"/><Relationship Id="rId3" Type="http://schemas.openxmlformats.org/officeDocument/2006/relationships/slideLayout" Target="../slideLayouts/slideLayout365.xml"/><Relationship Id="rId7" Type="http://schemas.openxmlformats.org/officeDocument/2006/relationships/slideLayout" Target="../slideLayouts/slideLayout369.xml"/><Relationship Id="rId12" Type="http://schemas.openxmlformats.org/officeDocument/2006/relationships/slideLayout" Target="../slideLayouts/slideLayout374.xml"/><Relationship Id="rId2" Type="http://schemas.openxmlformats.org/officeDocument/2006/relationships/slideLayout" Target="../slideLayouts/slideLayout364.xml"/><Relationship Id="rId1" Type="http://schemas.openxmlformats.org/officeDocument/2006/relationships/slideLayout" Target="../slideLayouts/slideLayout363.xml"/><Relationship Id="rId6" Type="http://schemas.openxmlformats.org/officeDocument/2006/relationships/slideLayout" Target="../slideLayouts/slideLayout368.xml"/><Relationship Id="rId11" Type="http://schemas.openxmlformats.org/officeDocument/2006/relationships/slideLayout" Target="../slideLayouts/slideLayout373.xml"/><Relationship Id="rId5" Type="http://schemas.openxmlformats.org/officeDocument/2006/relationships/slideLayout" Target="../slideLayouts/slideLayout367.xml"/><Relationship Id="rId10" Type="http://schemas.openxmlformats.org/officeDocument/2006/relationships/slideLayout" Target="../slideLayouts/slideLayout372.xml"/><Relationship Id="rId4" Type="http://schemas.openxmlformats.org/officeDocument/2006/relationships/slideLayout" Target="../slideLayouts/slideLayout366.xml"/><Relationship Id="rId9" Type="http://schemas.openxmlformats.org/officeDocument/2006/relationships/slideLayout" Target="../slideLayouts/slideLayout371.xml"/></Relationships>
</file>

<file path=ppt/slideMasters/_rels/slideMaster3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2.xml"/><Relationship Id="rId3" Type="http://schemas.openxmlformats.org/officeDocument/2006/relationships/slideLayout" Target="../slideLayouts/slideLayout377.xml"/><Relationship Id="rId7" Type="http://schemas.openxmlformats.org/officeDocument/2006/relationships/slideLayout" Target="../slideLayouts/slideLayout381.xml"/><Relationship Id="rId12" Type="http://schemas.openxmlformats.org/officeDocument/2006/relationships/theme" Target="../theme/theme33.xml"/><Relationship Id="rId2" Type="http://schemas.openxmlformats.org/officeDocument/2006/relationships/slideLayout" Target="../slideLayouts/slideLayout376.xml"/><Relationship Id="rId1" Type="http://schemas.openxmlformats.org/officeDocument/2006/relationships/slideLayout" Target="../slideLayouts/slideLayout375.xml"/><Relationship Id="rId6" Type="http://schemas.openxmlformats.org/officeDocument/2006/relationships/slideLayout" Target="../slideLayouts/slideLayout380.xml"/><Relationship Id="rId11" Type="http://schemas.openxmlformats.org/officeDocument/2006/relationships/slideLayout" Target="../slideLayouts/slideLayout385.xml"/><Relationship Id="rId5" Type="http://schemas.openxmlformats.org/officeDocument/2006/relationships/slideLayout" Target="../slideLayouts/slideLayout379.xml"/><Relationship Id="rId10" Type="http://schemas.openxmlformats.org/officeDocument/2006/relationships/slideLayout" Target="../slideLayouts/slideLayout384.xml"/><Relationship Id="rId4" Type="http://schemas.openxmlformats.org/officeDocument/2006/relationships/slideLayout" Target="../slideLayouts/slideLayout378.xml"/><Relationship Id="rId9" Type="http://schemas.openxmlformats.org/officeDocument/2006/relationships/slideLayout" Target="../slideLayouts/slideLayout383.xml"/></Relationships>
</file>

<file path=ppt/slideMasters/_rels/slideMaster3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3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88.xml"/><Relationship Id="rId7" Type="http://schemas.openxmlformats.org/officeDocument/2006/relationships/slideLayout" Target="../slideLayouts/slideLayout392.xml"/><Relationship Id="rId12" Type="http://schemas.openxmlformats.org/officeDocument/2006/relationships/theme" Target="../theme/theme34.xml"/><Relationship Id="rId2" Type="http://schemas.openxmlformats.org/officeDocument/2006/relationships/slideLayout" Target="../slideLayouts/slideLayout387.xml"/><Relationship Id="rId1" Type="http://schemas.openxmlformats.org/officeDocument/2006/relationships/slideLayout" Target="../slideLayouts/slideLayout386.xml"/><Relationship Id="rId6" Type="http://schemas.openxmlformats.org/officeDocument/2006/relationships/slideLayout" Target="../slideLayouts/slideLayout391.xml"/><Relationship Id="rId11" Type="http://schemas.openxmlformats.org/officeDocument/2006/relationships/slideLayout" Target="../slideLayouts/slideLayout396.xml"/><Relationship Id="rId5" Type="http://schemas.openxmlformats.org/officeDocument/2006/relationships/slideLayout" Target="../slideLayouts/slideLayout390.xml"/><Relationship Id="rId10" Type="http://schemas.openxmlformats.org/officeDocument/2006/relationships/slideLayout" Target="../slideLayouts/slideLayout395.xml"/><Relationship Id="rId4" Type="http://schemas.openxmlformats.org/officeDocument/2006/relationships/slideLayout" Target="../slideLayouts/slideLayout389.xml"/><Relationship Id="rId9" Type="http://schemas.openxmlformats.org/officeDocument/2006/relationships/slideLayout" Target="../slideLayouts/slideLayout394.xml"/></Relationships>
</file>

<file path=ppt/slideMasters/_rels/slideMaster3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4.xml"/><Relationship Id="rId13" Type="http://schemas.openxmlformats.org/officeDocument/2006/relationships/theme" Target="../theme/theme35.xml"/><Relationship Id="rId3" Type="http://schemas.openxmlformats.org/officeDocument/2006/relationships/slideLayout" Target="../slideLayouts/slideLayout399.xml"/><Relationship Id="rId7" Type="http://schemas.openxmlformats.org/officeDocument/2006/relationships/slideLayout" Target="../slideLayouts/slideLayout403.xml"/><Relationship Id="rId12" Type="http://schemas.openxmlformats.org/officeDocument/2006/relationships/slideLayout" Target="../slideLayouts/slideLayout408.xml"/><Relationship Id="rId2" Type="http://schemas.openxmlformats.org/officeDocument/2006/relationships/slideLayout" Target="../slideLayouts/slideLayout398.xml"/><Relationship Id="rId1" Type="http://schemas.openxmlformats.org/officeDocument/2006/relationships/slideLayout" Target="../slideLayouts/slideLayout397.xml"/><Relationship Id="rId6" Type="http://schemas.openxmlformats.org/officeDocument/2006/relationships/slideLayout" Target="../slideLayouts/slideLayout402.xml"/><Relationship Id="rId11" Type="http://schemas.openxmlformats.org/officeDocument/2006/relationships/slideLayout" Target="../slideLayouts/slideLayout407.xml"/><Relationship Id="rId5" Type="http://schemas.openxmlformats.org/officeDocument/2006/relationships/slideLayout" Target="../slideLayouts/slideLayout401.xml"/><Relationship Id="rId10" Type="http://schemas.openxmlformats.org/officeDocument/2006/relationships/slideLayout" Target="../slideLayouts/slideLayout406.xml"/><Relationship Id="rId4" Type="http://schemas.openxmlformats.org/officeDocument/2006/relationships/slideLayout" Target="../slideLayouts/slideLayout400.xml"/><Relationship Id="rId9" Type="http://schemas.openxmlformats.org/officeDocument/2006/relationships/slideLayout" Target="../slideLayouts/slideLayout405.xml"/></Relationships>
</file>

<file path=ppt/slideMasters/_rels/slideMaster3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6.xml"/><Relationship Id="rId13" Type="http://schemas.openxmlformats.org/officeDocument/2006/relationships/slideLayout" Target="../slideLayouts/slideLayout421.xml"/><Relationship Id="rId3" Type="http://schemas.openxmlformats.org/officeDocument/2006/relationships/slideLayout" Target="../slideLayouts/slideLayout411.xml"/><Relationship Id="rId7" Type="http://schemas.openxmlformats.org/officeDocument/2006/relationships/slideLayout" Target="../slideLayouts/slideLayout415.xml"/><Relationship Id="rId12" Type="http://schemas.openxmlformats.org/officeDocument/2006/relationships/slideLayout" Target="../slideLayouts/slideLayout420.xml"/><Relationship Id="rId2" Type="http://schemas.openxmlformats.org/officeDocument/2006/relationships/slideLayout" Target="../slideLayouts/slideLayout410.xml"/><Relationship Id="rId1" Type="http://schemas.openxmlformats.org/officeDocument/2006/relationships/slideLayout" Target="../slideLayouts/slideLayout409.xml"/><Relationship Id="rId6" Type="http://schemas.openxmlformats.org/officeDocument/2006/relationships/slideLayout" Target="../slideLayouts/slideLayout414.xml"/><Relationship Id="rId11" Type="http://schemas.openxmlformats.org/officeDocument/2006/relationships/slideLayout" Target="../slideLayouts/slideLayout419.xml"/><Relationship Id="rId5" Type="http://schemas.openxmlformats.org/officeDocument/2006/relationships/slideLayout" Target="../slideLayouts/slideLayout413.xml"/><Relationship Id="rId10" Type="http://schemas.openxmlformats.org/officeDocument/2006/relationships/slideLayout" Target="../slideLayouts/slideLayout418.xml"/><Relationship Id="rId4" Type="http://schemas.openxmlformats.org/officeDocument/2006/relationships/slideLayout" Target="../slideLayouts/slideLayout412.xml"/><Relationship Id="rId9" Type="http://schemas.openxmlformats.org/officeDocument/2006/relationships/slideLayout" Target="../slideLayouts/slideLayout417.xml"/><Relationship Id="rId14" Type="http://schemas.openxmlformats.org/officeDocument/2006/relationships/theme" Target="../theme/theme36.xml"/></Relationships>
</file>

<file path=ppt/slideMasters/_rels/slideMaster3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9.xml"/><Relationship Id="rId13" Type="http://schemas.openxmlformats.org/officeDocument/2006/relationships/slideLayout" Target="../slideLayouts/slideLayout434.xml"/><Relationship Id="rId3" Type="http://schemas.openxmlformats.org/officeDocument/2006/relationships/slideLayout" Target="../slideLayouts/slideLayout424.xml"/><Relationship Id="rId7" Type="http://schemas.openxmlformats.org/officeDocument/2006/relationships/slideLayout" Target="../slideLayouts/slideLayout428.xml"/><Relationship Id="rId12" Type="http://schemas.openxmlformats.org/officeDocument/2006/relationships/slideLayout" Target="../slideLayouts/slideLayout433.xml"/><Relationship Id="rId2" Type="http://schemas.openxmlformats.org/officeDocument/2006/relationships/slideLayout" Target="../slideLayouts/slideLayout423.xml"/><Relationship Id="rId1" Type="http://schemas.openxmlformats.org/officeDocument/2006/relationships/slideLayout" Target="../slideLayouts/slideLayout422.xml"/><Relationship Id="rId6" Type="http://schemas.openxmlformats.org/officeDocument/2006/relationships/slideLayout" Target="../slideLayouts/slideLayout427.xml"/><Relationship Id="rId11" Type="http://schemas.openxmlformats.org/officeDocument/2006/relationships/slideLayout" Target="../slideLayouts/slideLayout432.xml"/><Relationship Id="rId5" Type="http://schemas.openxmlformats.org/officeDocument/2006/relationships/slideLayout" Target="../slideLayouts/slideLayout426.xml"/><Relationship Id="rId10" Type="http://schemas.openxmlformats.org/officeDocument/2006/relationships/slideLayout" Target="../slideLayouts/slideLayout431.xml"/><Relationship Id="rId4" Type="http://schemas.openxmlformats.org/officeDocument/2006/relationships/slideLayout" Target="../slideLayouts/slideLayout425.xml"/><Relationship Id="rId9" Type="http://schemas.openxmlformats.org/officeDocument/2006/relationships/slideLayout" Target="../slideLayouts/slideLayout430.xml"/><Relationship Id="rId14" Type="http://schemas.openxmlformats.org/officeDocument/2006/relationships/theme" Target="../theme/theme37.xml"/></Relationships>
</file>

<file path=ppt/slideMasters/_rels/slideMaster3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2.xml"/><Relationship Id="rId13" Type="http://schemas.openxmlformats.org/officeDocument/2006/relationships/theme" Target="../theme/theme38.xml"/><Relationship Id="rId3" Type="http://schemas.openxmlformats.org/officeDocument/2006/relationships/slideLayout" Target="../slideLayouts/slideLayout437.xml"/><Relationship Id="rId7" Type="http://schemas.openxmlformats.org/officeDocument/2006/relationships/slideLayout" Target="../slideLayouts/slideLayout441.xml"/><Relationship Id="rId12" Type="http://schemas.openxmlformats.org/officeDocument/2006/relationships/slideLayout" Target="../slideLayouts/slideLayout446.xml"/><Relationship Id="rId2" Type="http://schemas.openxmlformats.org/officeDocument/2006/relationships/slideLayout" Target="../slideLayouts/slideLayout436.xml"/><Relationship Id="rId1" Type="http://schemas.openxmlformats.org/officeDocument/2006/relationships/slideLayout" Target="../slideLayouts/slideLayout435.xml"/><Relationship Id="rId6" Type="http://schemas.openxmlformats.org/officeDocument/2006/relationships/slideLayout" Target="../slideLayouts/slideLayout440.xml"/><Relationship Id="rId11" Type="http://schemas.openxmlformats.org/officeDocument/2006/relationships/slideLayout" Target="../slideLayouts/slideLayout445.xml"/><Relationship Id="rId5" Type="http://schemas.openxmlformats.org/officeDocument/2006/relationships/slideLayout" Target="../slideLayouts/slideLayout439.xml"/><Relationship Id="rId10" Type="http://schemas.openxmlformats.org/officeDocument/2006/relationships/slideLayout" Target="../slideLayouts/slideLayout444.xml"/><Relationship Id="rId4" Type="http://schemas.openxmlformats.org/officeDocument/2006/relationships/slideLayout" Target="../slideLayouts/slideLayout438.xml"/><Relationship Id="rId9" Type="http://schemas.openxmlformats.org/officeDocument/2006/relationships/slideLayout" Target="../slideLayouts/slideLayout443.xml"/></Relationships>
</file>

<file path=ppt/slideMasters/_rels/slideMaster3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4.xml"/><Relationship Id="rId13" Type="http://schemas.openxmlformats.org/officeDocument/2006/relationships/theme" Target="../theme/theme39.xml"/><Relationship Id="rId3" Type="http://schemas.openxmlformats.org/officeDocument/2006/relationships/slideLayout" Target="../slideLayouts/slideLayout449.xml"/><Relationship Id="rId7" Type="http://schemas.openxmlformats.org/officeDocument/2006/relationships/slideLayout" Target="../slideLayouts/slideLayout453.xml"/><Relationship Id="rId12" Type="http://schemas.openxmlformats.org/officeDocument/2006/relationships/slideLayout" Target="../slideLayouts/slideLayout458.xml"/><Relationship Id="rId2" Type="http://schemas.openxmlformats.org/officeDocument/2006/relationships/slideLayout" Target="../slideLayouts/slideLayout448.xml"/><Relationship Id="rId1" Type="http://schemas.openxmlformats.org/officeDocument/2006/relationships/slideLayout" Target="../slideLayouts/slideLayout447.xml"/><Relationship Id="rId6" Type="http://schemas.openxmlformats.org/officeDocument/2006/relationships/slideLayout" Target="../slideLayouts/slideLayout452.xml"/><Relationship Id="rId11" Type="http://schemas.openxmlformats.org/officeDocument/2006/relationships/slideLayout" Target="../slideLayouts/slideLayout457.xml"/><Relationship Id="rId5" Type="http://schemas.openxmlformats.org/officeDocument/2006/relationships/slideLayout" Target="../slideLayouts/slideLayout451.xml"/><Relationship Id="rId10" Type="http://schemas.openxmlformats.org/officeDocument/2006/relationships/slideLayout" Target="../slideLayouts/slideLayout456.xml"/><Relationship Id="rId4" Type="http://schemas.openxmlformats.org/officeDocument/2006/relationships/slideLayout" Target="../slideLayouts/slideLayout450.xml"/><Relationship Id="rId9" Type="http://schemas.openxmlformats.org/officeDocument/2006/relationships/slideLayout" Target="../slideLayouts/slideLayout455.xml"/></Relationships>
</file>

<file path=ppt/slideMasters/_rels/slideMaster4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6.xml"/><Relationship Id="rId13" Type="http://schemas.openxmlformats.org/officeDocument/2006/relationships/theme" Target="../theme/theme40.xml"/><Relationship Id="rId3" Type="http://schemas.openxmlformats.org/officeDocument/2006/relationships/slideLayout" Target="../slideLayouts/slideLayout461.xml"/><Relationship Id="rId7" Type="http://schemas.openxmlformats.org/officeDocument/2006/relationships/slideLayout" Target="../slideLayouts/slideLayout465.xml"/><Relationship Id="rId12" Type="http://schemas.openxmlformats.org/officeDocument/2006/relationships/slideLayout" Target="../slideLayouts/slideLayout470.xml"/><Relationship Id="rId2" Type="http://schemas.openxmlformats.org/officeDocument/2006/relationships/slideLayout" Target="../slideLayouts/slideLayout460.xml"/><Relationship Id="rId1" Type="http://schemas.openxmlformats.org/officeDocument/2006/relationships/slideLayout" Target="../slideLayouts/slideLayout459.xml"/><Relationship Id="rId6" Type="http://schemas.openxmlformats.org/officeDocument/2006/relationships/slideLayout" Target="../slideLayouts/slideLayout464.xml"/><Relationship Id="rId11" Type="http://schemas.openxmlformats.org/officeDocument/2006/relationships/slideLayout" Target="../slideLayouts/slideLayout469.xml"/><Relationship Id="rId5" Type="http://schemas.openxmlformats.org/officeDocument/2006/relationships/slideLayout" Target="../slideLayouts/slideLayout463.xml"/><Relationship Id="rId10" Type="http://schemas.openxmlformats.org/officeDocument/2006/relationships/slideLayout" Target="../slideLayouts/slideLayout468.xml"/><Relationship Id="rId4" Type="http://schemas.openxmlformats.org/officeDocument/2006/relationships/slideLayout" Target="../slideLayouts/slideLayout462.xml"/><Relationship Id="rId9" Type="http://schemas.openxmlformats.org/officeDocument/2006/relationships/slideLayout" Target="../slideLayouts/slideLayout467.xml"/></Relationships>
</file>

<file path=ppt/slideMasters/_rels/slideMaster4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8.xml"/><Relationship Id="rId13" Type="http://schemas.openxmlformats.org/officeDocument/2006/relationships/slideLayout" Target="../slideLayouts/slideLayout483.xml"/><Relationship Id="rId3" Type="http://schemas.openxmlformats.org/officeDocument/2006/relationships/slideLayout" Target="../slideLayouts/slideLayout473.xml"/><Relationship Id="rId7" Type="http://schemas.openxmlformats.org/officeDocument/2006/relationships/slideLayout" Target="../slideLayouts/slideLayout477.xml"/><Relationship Id="rId12" Type="http://schemas.openxmlformats.org/officeDocument/2006/relationships/slideLayout" Target="../slideLayouts/slideLayout482.xml"/><Relationship Id="rId2" Type="http://schemas.openxmlformats.org/officeDocument/2006/relationships/slideLayout" Target="../slideLayouts/slideLayout472.xml"/><Relationship Id="rId1" Type="http://schemas.openxmlformats.org/officeDocument/2006/relationships/slideLayout" Target="../slideLayouts/slideLayout471.xml"/><Relationship Id="rId6" Type="http://schemas.openxmlformats.org/officeDocument/2006/relationships/slideLayout" Target="../slideLayouts/slideLayout476.xml"/><Relationship Id="rId11" Type="http://schemas.openxmlformats.org/officeDocument/2006/relationships/slideLayout" Target="../slideLayouts/slideLayout481.xml"/><Relationship Id="rId5" Type="http://schemas.openxmlformats.org/officeDocument/2006/relationships/slideLayout" Target="../slideLayouts/slideLayout475.xml"/><Relationship Id="rId10" Type="http://schemas.openxmlformats.org/officeDocument/2006/relationships/slideLayout" Target="../slideLayouts/slideLayout480.xml"/><Relationship Id="rId4" Type="http://schemas.openxmlformats.org/officeDocument/2006/relationships/slideLayout" Target="../slideLayouts/slideLayout474.xml"/><Relationship Id="rId9" Type="http://schemas.openxmlformats.org/officeDocument/2006/relationships/slideLayout" Target="../slideLayouts/slideLayout479.xml"/><Relationship Id="rId14" Type="http://schemas.openxmlformats.org/officeDocument/2006/relationships/theme" Target="../theme/theme41.xml"/></Relationships>
</file>

<file path=ppt/slideMasters/_rels/slideMaster4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1.xml"/><Relationship Id="rId13" Type="http://schemas.openxmlformats.org/officeDocument/2006/relationships/theme" Target="../theme/theme42.xml"/><Relationship Id="rId3" Type="http://schemas.openxmlformats.org/officeDocument/2006/relationships/slideLayout" Target="../slideLayouts/slideLayout486.xml"/><Relationship Id="rId7" Type="http://schemas.openxmlformats.org/officeDocument/2006/relationships/slideLayout" Target="../slideLayouts/slideLayout490.xml"/><Relationship Id="rId12" Type="http://schemas.openxmlformats.org/officeDocument/2006/relationships/slideLayout" Target="../slideLayouts/slideLayout495.xml"/><Relationship Id="rId2" Type="http://schemas.openxmlformats.org/officeDocument/2006/relationships/slideLayout" Target="../slideLayouts/slideLayout485.xml"/><Relationship Id="rId1" Type="http://schemas.openxmlformats.org/officeDocument/2006/relationships/slideLayout" Target="../slideLayouts/slideLayout484.xml"/><Relationship Id="rId6" Type="http://schemas.openxmlformats.org/officeDocument/2006/relationships/slideLayout" Target="../slideLayouts/slideLayout489.xml"/><Relationship Id="rId11" Type="http://schemas.openxmlformats.org/officeDocument/2006/relationships/slideLayout" Target="../slideLayouts/slideLayout494.xml"/><Relationship Id="rId5" Type="http://schemas.openxmlformats.org/officeDocument/2006/relationships/slideLayout" Target="../slideLayouts/slideLayout488.xml"/><Relationship Id="rId10" Type="http://schemas.openxmlformats.org/officeDocument/2006/relationships/slideLayout" Target="../slideLayouts/slideLayout493.xml"/><Relationship Id="rId4" Type="http://schemas.openxmlformats.org/officeDocument/2006/relationships/slideLayout" Target="../slideLayouts/slideLayout487.xml"/><Relationship Id="rId9" Type="http://schemas.openxmlformats.org/officeDocument/2006/relationships/slideLayout" Target="../slideLayouts/slideLayout492.xml"/></Relationships>
</file>

<file path=ppt/slideMasters/_rels/slideMaster4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3.xml"/><Relationship Id="rId3" Type="http://schemas.openxmlformats.org/officeDocument/2006/relationships/slideLayout" Target="../slideLayouts/slideLayout498.xml"/><Relationship Id="rId7" Type="http://schemas.openxmlformats.org/officeDocument/2006/relationships/slideLayout" Target="../slideLayouts/slideLayout502.xml"/><Relationship Id="rId12" Type="http://schemas.openxmlformats.org/officeDocument/2006/relationships/theme" Target="../theme/theme43.xml"/><Relationship Id="rId2" Type="http://schemas.openxmlformats.org/officeDocument/2006/relationships/slideLayout" Target="../slideLayouts/slideLayout497.xml"/><Relationship Id="rId1" Type="http://schemas.openxmlformats.org/officeDocument/2006/relationships/slideLayout" Target="../slideLayouts/slideLayout496.xml"/><Relationship Id="rId6" Type="http://schemas.openxmlformats.org/officeDocument/2006/relationships/slideLayout" Target="../slideLayouts/slideLayout501.xml"/><Relationship Id="rId11" Type="http://schemas.openxmlformats.org/officeDocument/2006/relationships/slideLayout" Target="../slideLayouts/slideLayout506.xml"/><Relationship Id="rId5" Type="http://schemas.openxmlformats.org/officeDocument/2006/relationships/slideLayout" Target="../slideLayouts/slideLayout500.xml"/><Relationship Id="rId10" Type="http://schemas.openxmlformats.org/officeDocument/2006/relationships/slideLayout" Target="../slideLayouts/slideLayout505.xml"/><Relationship Id="rId4" Type="http://schemas.openxmlformats.org/officeDocument/2006/relationships/slideLayout" Target="../slideLayouts/slideLayout499.xml"/><Relationship Id="rId9" Type="http://schemas.openxmlformats.org/officeDocument/2006/relationships/slideLayout" Target="../slideLayouts/slideLayout504.xml"/></Relationships>
</file>

<file path=ppt/slideMasters/_rels/slideMaster4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4.xml"/><Relationship Id="rId13" Type="http://schemas.openxmlformats.org/officeDocument/2006/relationships/slideLayout" Target="../slideLayouts/slideLayout519.xml"/><Relationship Id="rId3" Type="http://schemas.openxmlformats.org/officeDocument/2006/relationships/slideLayout" Target="../slideLayouts/slideLayout509.xml"/><Relationship Id="rId7" Type="http://schemas.openxmlformats.org/officeDocument/2006/relationships/slideLayout" Target="../slideLayouts/slideLayout513.xml"/><Relationship Id="rId12" Type="http://schemas.openxmlformats.org/officeDocument/2006/relationships/slideLayout" Target="../slideLayouts/slideLayout518.xml"/><Relationship Id="rId2" Type="http://schemas.openxmlformats.org/officeDocument/2006/relationships/slideLayout" Target="../slideLayouts/slideLayout508.xml"/><Relationship Id="rId1" Type="http://schemas.openxmlformats.org/officeDocument/2006/relationships/slideLayout" Target="../slideLayouts/slideLayout507.xml"/><Relationship Id="rId6" Type="http://schemas.openxmlformats.org/officeDocument/2006/relationships/slideLayout" Target="../slideLayouts/slideLayout512.xml"/><Relationship Id="rId11" Type="http://schemas.openxmlformats.org/officeDocument/2006/relationships/slideLayout" Target="../slideLayouts/slideLayout517.xml"/><Relationship Id="rId5" Type="http://schemas.openxmlformats.org/officeDocument/2006/relationships/slideLayout" Target="../slideLayouts/slideLayout511.xml"/><Relationship Id="rId10" Type="http://schemas.openxmlformats.org/officeDocument/2006/relationships/slideLayout" Target="../slideLayouts/slideLayout516.xml"/><Relationship Id="rId4" Type="http://schemas.openxmlformats.org/officeDocument/2006/relationships/slideLayout" Target="../slideLayouts/slideLayout510.xml"/><Relationship Id="rId9" Type="http://schemas.openxmlformats.org/officeDocument/2006/relationships/slideLayout" Target="../slideLayouts/slideLayout515.xml"/><Relationship Id="rId14" Type="http://schemas.openxmlformats.org/officeDocument/2006/relationships/theme" Target="../theme/theme44.xml"/></Relationships>
</file>

<file path=ppt/slideMasters/_rels/slideMaster4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7.xml"/><Relationship Id="rId13" Type="http://schemas.openxmlformats.org/officeDocument/2006/relationships/slideLayout" Target="../slideLayouts/slideLayout532.xml"/><Relationship Id="rId3" Type="http://schemas.openxmlformats.org/officeDocument/2006/relationships/slideLayout" Target="../slideLayouts/slideLayout522.xml"/><Relationship Id="rId7" Type="http://schemas.openxmlformats.org/officeDocument/2006/relationships/slideLayout" Target="../slideLayouts/slideLayout526.xml"/><Relationship Id="rId12" Type="http://schemas.openxmlformats.org/officeDocument/2006/relationships/slideLayout" Target="../slideLayouts/slideLayout531.xml"/><Relationship Id="rId2" Type="http://schemas.openxmlformats.org/officeDocument/2006/relationships/slideLayout" Target="../slideLayouts/slideLayout521.xml"/><Relationship Id="rId1" Type="http://schemas.openxmlformats.org/officeDocument/2006/relationships/slideLayout" Target="../slideLayouts/slideLayout520.xml"/><Relationship Id="rId6" Type="http://schemas.openxmlformats.org/officeDocument/2006/relationships/slideLayout" Target="../slideLayouts/slideLayout525.xml"/><Relationship Id="rId11" Type="http://schemas.openxmlformats.org/officeDocument/2006/relationships/slideLayout" Target="../slideLayouts/slideLayout530.xml"/><Relationship Id="rId5" Type="http://schemas.openxmlformats.org/officeDocument/2006/relationships/slideLayout" Target="../slideLayouts/slideLayout524.xml"/><Relationship Id="rId10" Type="http://schemas.openxmlformats.org/officeDocument/2006/relationships/slideLayout" Target="../slideLayouts/slideLayout529.xml"/><Relationship Id="rId4" Type="http://schemas.openxmlformats.org/officeDocument/2006/relationships/slideLayout" Target="../slideLayouts/slideLayout523.xml"/><Relationship Id="rId9" Type="http://schemas.openxmlformats.org/officeDocument/2006/relationships/slideLayout" Target="../slideLayouts/slideLayout528.xml"/><Relationship Id="rId14" Type="http://schemas.openxmlformats.org/officeDocument/2006/relationships/theme" Target="../theme/theme45.xml"/></Relationships>
</file>

<file path=ppt/slideMasters/_rels/slideMaster4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0.xml"/><Relationship Id="rId13" Type="http://schemas.openxmlformats.org/officeDocument/2006/relationships/slideLayout" Target="../slideLayouts/slideLayout545.xml"/><Relationship Id="rId3" Type="http://schemas.openxmlformats.org/officeDocument/2006/relationships/slideLayout" Target="../slideLayouts/slideLayout535.xml"/><Relationship Id="rId7" Type="http://schemas.openxmlformats.org/officeDocument/2006/relationships/slideLayout" Target="../slideLayouts/slideLayout539.xml"/><Relationship Id="rId12" Type="http://schemas.openxmlformats.org/officeDocument/2006/relationships/slideLayout" Target="../slideLayouts/slideLayout544.xml"/><Relationship Id="rId2" Type="http://schemas.openxmlformats.org/officeDocument/2006/relationships/slideLayout" Target="../slideLayouts/slideLayout534.xml"/><Relationship Id="rId1" Type="http://schemas.openxmlformats.org/officeDocument/2006/relationships/slideLayout" Target="../slideLayouts/slideLayout533.xml"/><Relationship Id="rId6" Type="http://schemas.openxmlformats.org/officeDocument/2006/relationships/slideLayout" Target="../slideLayouts/slideLayout538.xml"/><Relationship Id="rId11" Type="http://schemas.openxmlformats.org/officeDocument/2006/relationships/slideLayout" Target="../slideLayouts/slideLayout543.xml"/><Relationship Id="rId5" Type="http://schemas.openxmlformats.org/officeDocument/2006/relationships/slideLayout" Target="../slideLayouts/slideLayout537.xml"/><Relationship Id="rId10" Type="http://schemas.openxmlformats.org/officeDocument/2006/relationships/slideLayout" Target="../slideLayouts/slideLayout542.xml"/><Relationship Id="rId4" Type="http://schemas.openxmlformats.org/officeDocument/2006/relationships/slideLayout" Target="../slideLayouts/slideLayout536.xml"/><Relationship Id="rId9" Type="http://schemas.openxmlformats.org/officeDocument/2006/relationships/slideLayout" Target="../slideLayouts/slideLayout541.xml"/><Relationship Id="rId14" Type="http://schemas.openxmlformats.org/officeDocument/2006/relationships/theme" Target="../theme/theme46.xml"/></Relationships>
</file>

<file path=ppt/slideMasters/_rels/slideMaster4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3.xml"/><Relationship Id="rId13" Type="http://schemas.openxmlformats.org/officeDocument/2006/relationships/slideLayout" Target="../slideLayouts/slideLayout558.xml"/><Relationship Id="rId3" Type="http://schemas.openxmlformats.org/officeDocument/2006/relationships/slideLayout" Target="../slideLayouts/slideLayout548.xml"/><Relationship Id="rId7" Type="http://schemas.openxmlformats.org/officeDocument/2006/relationships/slideLayout" Target="../slideLayouts/slideLayout552.xml"/><Relationship Id="rId12" Type="http://schemas.openxmlformats.org/officeDocument/2006/relationships/slideLayout" Target="../slideLayouts/slideLayout557.xml"/><Relationship Id="rId2" Type="http://schemas.openxmlformats.org/officeDocument/2006/relationships/slideLayout" Target="../slideLayouts/slideLayout547.xml"/><Relationship Id="rId1" Type="http://schemas.openxmlformats.org/officeDocument/2006/relationships/slideLayout" Target="../slideLayouts/slideLayout546.xml"/><Relationship Id="rId6" Type="http://schemas.openxmlformats.org/officeDocument/2006/relationships/slideLayout" Target="../slideLayouts/slideLayout551.xml"/><Relationship Id="rId11" Type="http://schemas.openxmlformats.org/officeDocument/2006/relationships/slideLayout" Target="../slideLayouts/slideLayout556.xml"/><Relationship Id="rId5" Type="http://schemas.openxmlformats.org/officeDocument/2006/relationships/slideLayout" Target="../slideLayouts/slideLayout550.xml"/><Relationship Id="rId10" Type="http://schemas.openxmlformats.org/officeDocument/2006/relationships/slideLayout" Target="../slideLayouts/slideLayout555.xml"/><Relationship Id="rId4" Type="http://schemas.openxmlformats.org/officeDocument/2006/relationships/slideLayout" Target="../slideLayouts/slideLayout549.xml"/><Relationship Id="rId9" Type="http://schemas.openxmlformats.org/officeDocument/2006/relationships/slideLayout" Target="../slideLayouts/slideLayout554.xml"/><Relationship Id="rId14" Type="http://schemas.openxmlformats.org/officeDocument/2006/relationships/theme" Target="../theme/theme47.xml"/></Relationships>
</file>

<file path=ppt/slideMasters/_rels/slideMaster4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6.xml"/><Relationship Id="rId13" Type="http://schemas.openxmlformats.org/officeDocument/2006/relationships/slideLayout" Target="../slideLayouts/slideLayout571.xml"/><Relationship Id="rId3" Type="http://schemas.openxmlformats.org/officeDocument/2006/relationships/slideLayout" Target="../slideLayouts/slideLayout561.xml"/><Relationship Id="rId7" Type="http://schemas.openxmlformats.org/officeDocument/2006/relationships/slideLayout" Target="../slideLayouts/slideLayout565.xml"/><Relationship Id="rId12" Type="http://schemas.openxmlformats.org/officeDocument/2006/relationships/slideLayout" Target="../slideLayouts/slideLayout570.xml"/><Relationship Id="rId2" Type="http://schemas.openxmlformats.org/officeDocument/2006/relationships/slideLayout" Target="../slideLayouts/slideLayout560.xml"/><Relationship Id="rId1" Type="http://schemas.openxmlformats.org/officeDocument/2006/relationships/slideLayout" Target="../slideLayouts/slideLayout559.xml"/><Relationship Id="rId6" Type="http://schemas.openxmlformats.org/officeDocument/2006/relationships/slideLayout" Target="../slideLayouts/slideLayout564.xml"/><Relationship Id="rId11" Type="http://schemas.openxmlformats.org/officeDocument/2006/relationships/slideLayout" Target="../slideLayouts/slideLayout569.xml"/><Relationship Id="rId5" Type="http://schemas.openxmlformats.org/officeDocument/2006/relationships/slideLayout" Target="../slideLayouts/slideLayout563.xml"/><Relationship Id="rId10" Type="http://schemas.openxmlformats.org/officeDocument/2006/relationships/slideLayout" Target="../slideLayouts/slideLayout568.xml"/><Relationship Id="rId4" Type="http://schemas.openxmlformats.org/officeDocument/2006/relationships/slideLayout" Target="../slideLayouts/slideLayout562.xml"/><Relationship Id="rId9" Type="http://schemas.openxmlformats.org/officeDocument/2006/relationships/slideLayout" Target="../slideLayouts/slideLayout567.xml"/><Relationship Id="rId14" Type="http://schemas.openxmlformats.org/officeDocument/2006/relationships/theme" Target="../theme/theme48.xml"/></Relationships>
</file>

<file path=ppt/slideMasters/_rels/slideMaster4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9.xml"/><Relationship Id="rId13" Type="http://schemas.openxmlformats.org/officeDocument/2006/relationships/theme" Target="../theme/theme49.xml"/><Relationship Id="rId3" Type="http://schemas.openxmlformats.org/officeDocument/2006/relationships/slideLayout" Target="../slideLayouts/slideLayout574.xml"/><Relationship Id="rId7" Type="http://schemas.openxmlformats.org/officeDocument/2006/relationships/slideLayout" Target="../slideLayouts/slideLayout578.xml"/><Relationship Id="rId12" Type="http://schemas.openxmlformats.org/officeDocument/2006/relationships/slideLayout" Target="../slideLayouts/slideLayout583.xml"/><Relationship Id="rId2" Type="http://schemas.openxmlformats.org/officeDocument/2006/relationships/slideLayout" Target="../slideLayouts/slideLayout573.xml"/><Relationship Id="rId1" Type="http://schemas.openxmlformats.org/officeDocument/2006/relationships/slideLayout" Target="../slideLayouts/slideLayout572.xml"/><Relationship Id="rId6" Type="http://schemas.openxmlformats.org/officeDocument/2006/relationships/slideLayout" Target="../slideLayouts/slideLayout577.xml"/><Relationship Id="rId11" Type="http://schemas.openxmlformats.org/officeDocument/2006/relationships/slideLayout" Target="../slideLayouts/slideLayout582.xml"/><Relationship Id="rId5" Type="http://schemas.openxmlformats.org/officeDocument/2006/relationships/slideLayout" Target="../slideLayouts/slideLayout576.xml"/><Relationship Id="rId10" Type="http://schemas.openxmlformats.org/officeDocument/2006/relationships/slideLayout" Target="../slideLayouts/slideLayout581.xml"/><Relationship Id="rId4" Type="http://schemas.openxmlformats.org/officeDocument/2006/relationships/slideLayout" Target="../slideLayouts/slideLayout575.xml"/><Relationship Id="rId9" Type="http://schemas.openxmlformats.org/officeDocument/2006/relationships/slideLayout" Target="../slideLayouts/slideLayout580.xml"/></Relationships>
</file>

<file path=ppt/slideMasters/_rels/slideMaster5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1.xml"/><Relationship Id="rId13" Type="http://schemas.openxmlformats.org/officeDocument/2006/relationships/theme" Target="../theme/theme50.xml"/><Relationship Id="rId3" Type="http://schemas.openxmlformats.org/officeDocument/2006/relationships/slideLayout" Target="../slideLayouts/slideLayout586.xml"/><Relationship Id="rId7" Type="http://schemas.openxmlformats.org/officeDocument/2006/relationships/slideLayout" Target="../slideLayouts/slideLayout590.xml"/><Relationship Id="rId12" Type="http://schemas.openxmlformats.org/officeDocument/2006/relationships/slideLayout" Target="../slideLayouts/slideLayout595.xml"/><Relationship Id="rId2" Type="http://schemas.openxmlformats.org/officeDocument/2006/relationships/slideLayout" Target="../slideLayouts/slideLayout585.xml"/><Relationship Id="rId1" Type="http://schemas.openxmlformats.org/officeDocument/2006/relationships/slideLayout" Target="../slideLayouts/slideLayout584.xml"/><Relationship Id="rId6" Type="http://schemas.openxmlformats.org/officeDocument/2006/relationships/slideLayout" Target="../slideLayouts/slideLayout589.xml"/><Relationship Id="rId11" Type="http://schemas.openxmlformats.org/officeDocument/2006/relationships/slideLayout" Target="../slideLayouts/slideLayout594.xml"/><Relationship Id="rId5" Type="http://schemas.openxmlformats.org/officeDocument/2006/relationships/slideLayout" Target="../slideLayouts/slideLayout588.xml"/><Relationship Id="rId10" Type="http://schemas.openxmlformats.org/officeDocument/2006/relationships/slideLayout" Target="../slideLayouts/slideLayout593.xml"/><Relationship Id="rId4" Type="http://schemas.openxmlformats.org/officeDocument/2006/relationships/slideLayout" Target="../slideLayouts/slideLayout587.xml"/><Relationship Id="rId9" Type="http://schemas.openxmlformats.org/officeDocument/2006/relationships/slideLayout" Target="../slideLayouts/slideLayout59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7" tIns="45704" rIns="91407" bIns="4570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標楷體" pitchFamily="65" charset="-120"/>
              </a:defRPr>
            </a:lvl1pPr>
          </a:lstStyle>
          <a:p>
            <a:pPr>
              <a:defRPr/>
            </a:pPr>
            <a:fld id="{6ED15292-79C9-45A1-ACCC-B975C77EC4A7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6941" r:id="rId1"/>
    <p:sldLayoutId id="2147526942" r:id="rId2"/>
    <p:sldLayoutId id="2147526943" r:id="rId3"/>
    <p:sldLayoutId id="2147526944" r:id="rId4"/>
    <p:sldLayoutId id="2147526945" r:id="rId5"/>
    <p:sldLayoutId id="2147526946" r:id="rId6"/>
    <p:sldLayoutId id="2147526947" r:id="rId7"/>
    <p:sldLayoutId id="2147526948" r:id="rId8"/>
    <p:sldLayoutId id="2147526949" r:id="rId9"/>
    <p:sldLayoutId id="2147526950" r:id="rId10"/>
    <p:sldLayoutId id="2147526951" r:id="rId11"/>
    <p:sldLayoutId id="2147526952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035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069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106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14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39725" indent="-339725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39775" indent="-282575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39825" indent="-225425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597025" indent="-225425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4225" indent="-225425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3694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0728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7764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4797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3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069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06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14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17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209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24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28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13" rIns="91425" bIns="4571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13" rIns="91425" bIns="4571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25" tIns="45713" rIns="91425" bIns="45713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25" tIns="45713" rIns="91425" bIns="45713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25" tIns="45713" rIns="91425" bIns="45713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fld id="{C363D73F-F606-4A30-8B81-266C362011C9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6953" r:id="rId1"/>
    <p:sldLayoutId id="2147526954" r:id="rId2"/>
    <p:sldLayoutId id="2147526955" r:id="rId3"/>
    <p:sldLayoutId id="2147526956" r:id="rId4"/>
    <p:sldLayoutId id="2147526957" r:id="rId5"/>
    <p:sldLayoutId id="2147526958" r:id="rId6"/>
    <p:sldLayoutId id="2147526959" r:id="rId7"/>
    <p:sldLayoutId id="2147526960" r:id="rId8"/>
    <p:sldLayoutId id="2147526961" r:id="rId9"/>
    <p:sldLayoutId id="2147526962" r:id="rId10"/>
    <p:sldLayoutId id="2147526963" r:id="rId11"/>
    <p:sldLayoutId id="2147526964" r:id="rId12"/>
    <p:sldLayoutId id="2147526965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13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259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39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519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4215" indent="-228564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344" indent="-228564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8475" indent="-228564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5603" indent="-228564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30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59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90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19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49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80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08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39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>
                <a:sym typeface="Century Gothic" pitchFamily="34" charset="0"/>
              </a:rPr>
              <a:t>按一下以編輯母片標題樣式</a:t>
            </a:r>
          </a:p>
        </p:txBody>
      </p:sp>
      <p:sp>
        <p:nvSpPr>
          <p:cNvPr id="3075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>
                <a:sym typeface="Calibri" pitchFamily="34" charset="0"/>
              </a:rPr>
              <a:t>按一下以編輯母片文字樣式</a:t>
            </a:r>
          </a:p>
          <a:p>
            <a:pPr lvl="1"/>
            <a:r>
              <a:rPr lang="zh-TW" altLang="en-US" smtClean="0">
                <a:sym typeface="Calibri" pitchFamily="34" charset="0"/>
              </a:rPr>
              <a:t>第二層</a:t>
            </a:r>
          </a:p>
          <a:p>
            <a:pPr lvl="2"/>
            <a:r>
              <a:rPr lang="zh-TW" altLang="en-US" smtClean="0">
                <a:sym typeface="Calibri" pitchFamily="34" charset="0"/>
              </a:rPr>
              <a:t>第三層</a:t>
            </a:r>
          </a:p>
          <a:p>
            <a:pPr lvl="3"/>
            <a:r>
              <a:rPr lang="zh-TW" altLang="en-US" smtClean="0">
                <a:sym typeface="Calibri" pitchFamily="34" charset="0"/>
              </a:rPr>
              <a:t>第四層</a:t>
            </a:r>
          </a:p>
          <a:p>
            <a:pPr lvl="4"/>
            <a:r>
              <a:rPr lang="zh-TW" altLang="en-US" smtClean="0">
                <a:sym typeface="Calibri" pitchFamily="34" charset="0"/>
              </a:rPr>
              <a:t>第五層</a:t>
            </a:r>
          </a:p>
        </p:txBody>
      </p:sp>
      <p:sp>
        <p:nvSpPr>
          <p:cNvPr id="14340" name="投影片編號版面配置區 5"/>
          <p:cNvSpPr>
            <a:spLocks noGrp="1"/>
          </p:cNvSpPr>
          <p:nvPr>
            <p:ph type="sldNum" sz="quarter" idx="4"/>
          </p:nvPr>
        </p:nvSpPr>
        <p:spPr bwMode="auto">
          <a:xfrm>
            <a:off x="471488" y="6507163"/>
            <a:ext cx="96202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4281" tIns="32140" rIns="64281" bIns="32140" numCol="1" anchor="ctr" anchorCtr="0" compatLnSpc="1">
            <a:prstTxWarp prst="textNoShape">
              <a:avLst/>
            </a:prstTxWarp>
          </a:bodyPr>
          <a:lstStyle>
            <a:lvl1pPr defTabSz="409575">
              <a:defRPr kumimoji="0" sz="800">
                <a:solidFill>
                  <a:srgbClr val="898989"/>
                </a:solidFill>
                <a:latin typeface="Georgia" pitchFamily="18" charset="0"/>
                <a:ea typeface="SimHei" pitchFamily="49" charset="-122"/>
                <a:sym typeface="Helvetica Neue Light"/>
              </a:defRPr>
            </a:lvl1pPr>
          </a:lstStyle>
          <a:p>
            <a:pPr>
              <a:defRPr/>
            </a:pPr>
            <a:fld id="{59527C7E-806E-45F9-8E54-DD12ACDDCF7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11269" name="Shape 20"/>
          <p:cNvSpPr>
            <a:spLocks noChangeArrowheads="1"/>
          </p:cNvSpPr>
          <p:nvPr/>
        </p:nvSpPr>
        <p:spPr bwMode="auto">
          <a:xfrm>
            <a:off x="471488" y="1328738"/>
            <a:ext cx="8251825" cy="9525"/>
          </a:xfrm>
          <a:prstGeom prst="rect">
            <a:avLst/>
          </a:prstGeom>
          <a:solidFill>
            <a:srgbClr val="315A0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00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11270" name="Shape 21"/>
          <p:cNvSpPr>
            <a:spLocks noChangeArrowheads="1"/>
          </p:cNvSpPr>
          <p:nvPr/>
        </p:nvSpPr>
        <p:spPr bwMode="auto">
          <a:xfrm>
            <a:off x="-50800" y="6492875"/>
            <a:ext cx="9245600" cy="90488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pic>
        <p:nvPicPr>
          <p:cNvPr id="3079" name="logo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75" y="5448300"/>
            <a:ext cx="13970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527400" r:id="rId1"/>
    <p:sldLayoutId id="2147527401" r:id="rId2"/>
    <p:sldLayoutId id="2147527402" r:id="rId3"/>
    <p:sldLayoutId id="2147527403" r:id="rId4"/>
    <p:sldLayoutId id="2147527404" r:id="rId5"/>
    <p:sldLayoutId id="2147527405" r:id="rId6"/>
    <p:sldLayoutId id="2147527406" r:id="rId7"/>
    <p:sldLayoutId id="2147527407" r:id="rId8"/>
    <p:sldLayoutId id="2147527408" r:id="rId9"/>
    <p:sldLayoutId id="2147527409" r:id="rId10"/>
    <p:sldLayoutId id="2147527410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641350" rtl="0" eaLnBrk="0" fontAlgn="base" hangingPunct="0">
        <a:spcBef>
          <a:spcPct val="0"/>
        </a:spcBef>
        <a:spcAft>
          <a:spcPct val="0"/>
        </a:spcAft>
        <a:defRPr lang="zh-TW" altLang="en-US" sz="3400" kern="1200">
          <a:solidFill>
            <a:srgbClr val="006600"/>
          </a:solidFill>
          <a:latin typeface="+mj-lt"/>
          <a:ea typeface="+mj-ea"/>
          <a:cs typeface="+mj-cs"/>
          <a:sym typeface="Century Gothic" pitchFamily="34" charset="0"/>
        </a:defRPr>
      </a:lvl1pPr>
      <a:lvl2pPr algn="l" defTabSz="641350" rtl="0" eaLnBrk="0" fontAlgn="base" hangingPunct="0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2pPr>
      <a:lvl3pPr algn="l" defTabSz="641350" rtl="0" eaLnBrk="0" fontAlgn="base" hangingPunct="0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3pPr>
      <a:lvl4pPr algn="l" defTabSz="641350" rtl="0" eaLnBrk="0" fontAlgn="base" hangingPunct="0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4pPr>
      <a:lvl5pPr algn="l" defTabSz="641350" rtl="0" eaLnBrk="0" fontAlgn="base" hangingPunct="0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5pPr>
      <a:lvl6pPr marL="457200" algn="l" defTabSz="641350" rtl="0" fontAlgn="base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6pPr>
      <a:lvl7pPr marL="914400" algn="l" defTabSz="641350" rtl="0" fontAlgn="base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7pPr>
      <a:lvl8pPr marL="1371600" algn="l" defTabSz="641350" rtl="0" fontAlgn="base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8pPr>
      <a:lvl9pPr marL="1828800" algn="l" defTabSz="641350" rtl="0" fontAlgn="base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9pPr>
    </p:titleStyle>
    <p:bodyStyle>
      <a:lvl1pPr marL="239713" indent="-239713" algn="l" defTabSz="6413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lang="zh-TW" altLang="en-US" sz="2500" kern="1200" dirty="0">
          <a:solidFill>
            <a:srgbClr val="747474"/>
          </a:solidFill>
          <a:latin typeface="+mn-lt"/>
          <a:ea typeface="+mn-ea"/>
          <a:cs typeface="+mn-cs"/>
          <a:sym typeface="Calibri" pitchFamily="34" charset="0"/>
        </a:defRPr>
      </a:lvl1pPr>
      <a:lvl2pPr marL="520700" indent="-200025" algn="l" defTabSz="6413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lang="zh-TW" altLang="en-US" sz="2500" kern="1200" dirty="0">
          <a:solidFill>
            <a:srgbClr val="747474"/>
          </a:solidFill>
          <a:latin typeface="+mn-lt"/>
          <a:ea typeface="+mn-ea"/>
          <a:cs typeface="+mn-cs"/>
          <a:sym typeface="Calibri" pitchFamily="34" charset="0"/>
        </a:defRPr>
      </a:lvl2pPr>
      <a:lvl3pPr marL="803275" indent="-160338" algn="l" defTabSz="6413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lang="zh-TW" altLang="en-US" sz="2500" kern="1200" dirty="0">
          <a:solidFill>
            <a:srgbClr val="747474"/>
          </a:solidFill>
          <a:latin typeface="+mn-lt"/>
          <a:ea typeface="+mn-ea"/>
          <a:cs typeface="+mn-cs"/>
          <a:sym typeface="Calibri" pitchFamily="34" charset="0"/>
        </a:defRPr>
      </a:lvl3pPr>
      <a:lvl4pPr marL="1123950" indent="-160338" algn="l" defTabSz="6413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lang="zh-TW" altLang="en-US" sz="2500" kern="1200" dirty="0">
          <a:solidFill>
            <a:srgbClr val="747474"/>
          </a:solidFill>
          <a:latin typeface="+mn-lt"/>
          <a:ea typeface="+mn-ea"/>
          <a:cs typeface="+mn-cs"/>
          <a:sym typeface="Calibri" pitchFamily="34" charset="0"/>
        </a:defRPr>
      </a:lvl4pPr>
      <a:lvl5pPr marL="1446213" indent="-160338" algn="l" defTabSz="6413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lang="zh-TW" altLang="en-US" sz="2500" kern="1200" dirty="0">
          <a:solidFill>
            <a:srgbClr val="747474"/>
          </a:solidFill>
          <a:latin typeface="+mn-lt"/>
          <a:ea typeface="+mn-ea"/>
          <a:cs typeface="+mn-cs"/>
          <a:sym typeface="Calibri" pitchFamily="34" charset="0"/>
        </a:defRPr>
      </a:lvl5pPr>
      <a:lvl6pPr marL="1767745" indent="-160704" algn="l" defTabSz="642816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89152" indent="-160704" algn="l" defTabSz="642816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10561" indent="-160704" algn="l" defTabSz="642816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31967" indent="-160704" algn="l" defTabSz="642816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642816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407" algn="l" defTabSz="642816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816" algn="l" defTabSz="642816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4224" algn="l" defTabSz="642816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631" algn="l" defTabSz="642816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7041" algn="l" defTabSz="642816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8447" algn="l" defTabSz="642816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49856" algn="l" defTabSz="642816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1264" algn="l" defTabSz="642816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>
                <a:sym typeface="Century Gothic" pitchFamily="34" charset="0"/>
              </a:rPr>
              <a:t>按一下以編輯母片標題樣式</a:t>
            </a:r>
          </a:p>
        </p:txBody>
      </p:sp>
      <p:sp>
        <p:nvSpPr>
          <p:cNvPr id="4099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>
                <a:sym typeface="Calibri" pitchFamily="34" charset="0"/>
              </a:rPr>
              <a:t>按一下以編輯母片文字樣式</a:t>
            </a:r>
          </a:p>
          <a:p>
            <a:pPr lvl="1"/>
            <a:r>
              <a:rPr lang="zh-TW" altLang="en-US" smtClean="0">
                <a:sym typeface="Calibri" pitchFamily="34" charset="0"/>
              </a:rPr>
              <a:t>第二層</a:t>
            </a:r>
          </a:p>
          <a:p>
            <a:pPr lvl="2"/>
            <a:r>
              <a:rPr lang="zh-TW" altLang="en-US" smtClean="0">
                <a:sym typeface="Calibri" pitchFamily="34" charset="0"/>
              </a:rPr>
              <a:t>第三層</a:t>
            </a:r>
          </a:p>
          <a:p>
            <a:pPr lvl="3"/>
            <a:r>
              <a:rPr lang="zh-TW" altLang="en-US" smtClean="0">
                <a:sym typeface="Calibri" pitchFamily="34" charset="0"/>
              </a:rPr>
              <a:t>第四層</a:t>
            </a:r>
          </a:p>
          <a:p>
            <a:pPr lvl="4"/>
            <a:r>
              <a:rPr lang="zh-TW" altLang="en-US" smtClean="0">
                <a:sym typeface="Calibri" pitchFamily="34" charset="0"/>
              </a:rPr>
              <a:t>第五層</a:t>
            </a:r>
          </a:p>
        </p:txBody>
      </p:sp>
      <p:sp>
        <p:nvSpPr>
          <p:cNvPr id="15364" name="投影片編號版面配置區 5"/>
          <p:cNvSpPr>
            <a:spLocks noGrp="1"/>
          </p:cNvSpPr>
          <p:nvPr>
            <p:ph type="sldNum" sz="quarter" idx="4"/>
          </p:nvPr>
        </p:nvSpPr>
        <p:spPr bwMode="auto">
          <a:xfrm>
            <a:off x="471488" y="6507163"/>
            <a:ext cx="96202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4284" tIns="32142" rIns="64284" bIns="32142" numCol="1" anchor="ctr" anchorCtr="0" compatLnSpc="1">
            <a:prstTxWarp prst="textNoShape">
              <a:avLst/>
            </a:prstTxWarp>
          </a:bodyPr>
          <a:lstStyle>
            <a:lvl1pPr defTabSz="409575">
              <a:defRPr kumimoji="0" sz="800">
                <a:solidFill>
                  <a:srgbClr val="898989"/>
                </a:solidFill>
                <a:latin typeface="Georgia" pitchFamily="18" charset="0"/>
                <a:ea typeface="SimHei" pitchFamily="49" charset="-122"/>
                <a:sym typeface="Helvetica Neue Light"/>
              </a:defRPr>
            </a:lvl1pPr>
          </a:lstStyle>
          <a:p>
            <a:pPr>
              <a:defRPr/>
            </a:pPr>
            <a:fld id="{31B675B3-DEDD-4F53-9667-121385C36DE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12293" name="Shape 20"/>
          <p:cNvSpPr>
            <a:spLocks noChangeArrowheads="1"/>
          </p:cNvSpPr>
          <p:nvPr/>
        </p:nvSpPr>
        <p:spPr bwMode="auto">
          <a:xfrm>
            <a:off x="471488" y="1328738"/>
            <a:ext cx="8251825" cy="9525"/>
          </a:xfrm>
          <a:prstGeom prst="rect">
            <a:avLst/>
          </a:prstGeom>
          <a:solidFill>
            <a:srgbClr val="315A0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00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12294" name="Shape 21"/>
          <p:cNvSpPr>
            <a:spLocks noChangeArrowheads="1"/>
          </p:cNvSpPr>
          <p:nvPr/>
        </p:nvSpPr>
        <p:spPr bwMode="auto">
          <a:xfrm>
            <a:off x="-50800" y="6492875"/>
            <a:ext cx="9245600" cy="90488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pic>
        <p:nvPicPr>
          <p:cNvPr id="4103" name="logo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75" y="5448300"/>
            <a:ext cx="13970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527411" r:id="rId1"/>
    <p:sldLayoutId id="2147527412" r:id="rId2"/>
    <p:sldLayoutId id="2147527413" r:id="rId3"/>
    <p:sldLayoutId id="2147527414" r:id="rId4"/>
    <p:sldLayoutId id="2147527415" r:id="rId5"/>
    <p:sldLayoutId id="2147527416" r:id="rId6"/>
    <p:sldLayoutId id="2147527417" r:id="rId7"/>
    <p:sldLayoutId id="2147527418" r:id="rId8"/>
    <p:sldLayoutId id="2147527419" r:id="rId9"/>
    <p:sldLayoutId id="2147527420" r:id="rId10"/>
    <p:sldLayoutId id="2147527421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641350" rtl="0" eaLnBrk="0" fontAlgn="base" hangingPunct="0">
        <a:spcBef>
          <a:spcPct val="0"/>
        </a:spcBef>
        <a:spcAft>
          <a:spcPct val="0"/>
        </a:spcAft>
        <a:defRPr lang="zh-TW" altLang="en-US" sz="3400" kern="1200">
          <a:solidFill>
            <a:srgbClr val="006600"/>
          </a:solidFill>
          <a:latin typeface="+mj-lt"/>
          <a:ea typeface="+mj-ea"/>
          <a:cs typeface="+mj-cs"/>
          <a:sym typeface="Century Gothic" pitchFamily="34" charset="0"/>
        </a:defRPr>
      </a:lvl1pPr>
      <a:lvl2pPr algn="l" defTabSz="641350" rtl="0" eaLnBrk="0" fontAlgn="base" hangingPunct="0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2pPr>
      <a:lvl3pPr algn="l" defTabSz="641350" rtl="0" eaLnBrk="0" fontAlgn="base" hangingPunct="0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3pPr>
      <a:lvl4pPr algn="l" defTabSz="641350" rtl="0" eaLnBrk="0" fontAlgn="base" hangingPunct="0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4pPr>
      <a:lvl5pPr algn="l" defTabSz="641350" rtl="0" eaLnBrk="0" fontAlgn="base" hangingPunct="0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5pPr>
      <a:lvl6pPr marL="457200" algn="l" defTabSz="641350" rtl="0" fontAlgn="base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6pPr>
      <a:lvl7pPr marL="914400" algn="l" defTabSz="641350" rtl="0" fontAlgn="base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7pPr>
      <a:lvl8pPr marL="1371600" algn="l" defTabSz="641350" rtl="0" fontAlgn="base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8pPr>
      <a:lvl9pPr marL="1828800" algn="l" defTabSz="641350" rtl="0" fontAlgn="base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9pPr>
    </p:titleStyle>
    <p:bodyStyle>
      <a:lvl1pPr marL="239713" indent="-239713" algn="l" defTabSz="6413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lang="zh-TW" altLang="en-US" sz="2500" kern="1200" dirty="0">
          <a:solidFill>
            <a:srgbClr val="747474"/>
          </a:solidFill>
          <a:latin typeface="+mn-lt"/>
          <a:ea typeface="+mn-ea"/>
          <a:cs typeface="+mn-cs"/>
          <a:sym typeface="Calibri" pitchFamily="34" charset="0"/>
        </a:defRPr>
      </a:lvl1pPr>
      <a:lvl2pPr marL="522288" indent="-200025" algn="l" defTabSz="6413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lang="zh-TW" altLang="en-US" sz="2500" kern="1200" dirty="0">
          <a:solidFill>
            <a:srgbClr val="747474"/>
          </a:solidFill>
          <a:latin typeface="+mn-lt"/>
          <a:ea typeface="+mn-ea"/>
          <a:cs typeface="+mn-cs"/>
          <a:sym typeface="Calibri" pitchFamily="34" charset="0"/>
        </a:defRPr>
      </a:lvl2pPr>
      <a:lvl3pPr marL="803275" indent="-160338" algn="l" defTabSz="6413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lang="zh-TW" altLang="en-US" sz="2500" kern="1200" dirty="0">
          <a:solidFill>
            <a:srgbClr val="747474"/>
          </a:solidFill>
          <a:latin typeface="+mn-lt"/>
          <a:ea typeface="+mn-ea"/>
          <a:cs typeface="+mn-cs"/>
          <a:sym typeface="Calibri" pitchFamily="34" charset="0"/>
        </a:defRPr>
      </a:lvl3pPr>
      <a:lvl4pPr marL="1123950" indent="-160338" algn="l" defTabSz="6413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lang="zh-TW" altLang="en-US" sz="2500" kern="1200" dirty="0">
          <a:solidFill>
            <a:srgbClr val="747474"/>
          </a:solidFill>
          <a:latin typeface="+mn-lt"/>
          <a:ea typeface="+mn-ea"/>
          <a:cs typeface="+mn-cs"/>
          <a:sym typeface="Calibri" pitchFamily="34" charset="0"/>
        </a:defRPr>
      </a:lvl4pPr>
      <a:lvl5pPr marL="1446213" indent="-160338" algn="l" defTabSz="6413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lang="zh-TW" altLang="en-US" sz="2500" kern="1200" dirty="0">
          <a:solidFill>
            <a:srgbClr val="747474"/>
          </a:solidFill>
          <a:latin typeface="+mn-lt"/>
          <a:ea typeface="+mn-ea"/>
          <a:cs typeface="+mn-cs"/>
          <a:sym typeface="Calibri" pitchFamily="34" charset="0"/>
        </a:defRPr>
      </a:lvl5pPr>
      <a:lvl6pPr marL="1767835" indent="-160712" algn="l" defTabSz="642849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89259" indent="-160712" algn="l" defTabSz="642849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10684" indent="-160712" algn="l" defTabSz="642849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32107" indent="-160712" algn="l" defTabSz="642849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642849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424" algn="l" defTabSz="642849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849" algn="l" defTabSz="642849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4274" algn="l" defTabSz="642849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697" algn="l" defTabSz="642849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7123" algn="l" defTabSz="642849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8546" algn="l" defTabSz="642849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49971" algn="l" defTabSz="642849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1396" algn="l" defTabSz="642849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>
                <a:sym typeface="Century Gothic" pitchFamily="34" charset="0"/>
              </a:rPr>
              <a:t>按一下以編輯母片標題樣式</a:t>
            </a:r>
          </a:p>
        </p:txBody>
      </p:sp>
      <p:sp>
        <p:nvSpPr>
          <p:cNvPr id="5123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>
                <a:sym typeface="Calibri" pitchFamily="34" charset="0"/>
              </a:rPr>
              <a:t>按一下以編輯母片文字樣式</a:t>
            </a:r>
          </a:p>
          <a:p>
            <a:pPr lvl="1"/>
            <a:r>
              <a:rPr lang="zh-TW" altLang="en-US" smtClean="0">
                <a:sym typeface="Calibri" pitchFamily="34" charset="0"/>
              </a:rPr>
              <a:t>第二層</a:t>
            </a:r>
          </a:p>
          <a:p>
            <a:pPr lvl="2"/>
            <a:r>
              <a:rPr lang="zh-TW" altLang="en-US" smtClean="0">
                <a:sym typeface="Calibri" pitchFamily="34" charset="0"/>
              </a:rPr>
              <a:t>第三層</a:t>
            </a:r>
          </a:p>
          <a:p>
            <a:pPr lvl="3"/>
            <a:r>
              <a:rPr lang="zh-TW" altLang="en-US" smtClean="0">
                <a:sym typeface="Calibri" pitchFamily="34" charset="0"/>
              </a:rPr>
              <a:t>第四層</a:t>
            </a:r>
          </a:p>
          <a:p>
            <a:pPr lvl="4"/>
            <a:r>
              <a:rPr lang="zh-TW" altLang="en-US" smtClean="0">
                <a:sym typeface="Calibri" pitchFamily="34" charset="0"/>
              </a:rPr>
              <a:t>第五層</a:t>
            </a:r>
          </a:p>
        </p:txBody>
      </p:sp>
      <p:sp>
        <p:nvSpPr>
          <p:cNvPr id="16388" name="投影片編號版面配置區 5"/>
          <p:cNvSpPr>
            <a:spLocks noGrp="1"/>
          </p:cNvSpPr>
          <p:nvPr>
            <p:ph type="sldNum" sz="quarter" idx="4"/>
          </p:nvPr>
        </p:nvSpPr>
        <p:spPr bwMode="auto">
          <a:xfrm>
            <a:off x="471488" y="6507163"/>
            <a:ext cx="96202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4291" tIns="32146" rIns="64291" bIns="32146" numCol="1" anchor="ctr" anchorCtr="0" compatLnSpc="1">
            <a:prstTxWarp prst="textNoShape">
              <a:avLst/>
            </a:prstTxWarp>
          </a:bodyPr>
          <a:lstStyle>
            <a:lvl1pPr defTabSz="409575">
              <a:defRPr kumimoji="0" sz="800">
                <a:solidFill>
                  <a:srgbClr val="898989"/>
                </a:solidFill>
                <a:latin typeface="Georgia" pitchFamily="18" charset="0"/>
                <a:ea typeface="SimHei" pitchFamily="49" charset="-122"/>
                <a:sym typeface="Helvetica Neue Light"/>
              </a:defRPr>
            </a:lvl1pPr>
          </a:lstStyle>
          <a:p>
            <a:pPr>
              <a:defRPr/>
            </a:pPr>
            <a:fld id="{9C0A9331-5BB0-460A-9817-A5921D51EEB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13317" name="Shape 20"/>
          <p:cNvSpPr>
            <a:spLocks noChangeArrowheads="1"/>
          </p:cNvSpPr>
          <p:nvPr/>
        </p:nvSpPr>
        <p:spPr bwMode="auto">
          <a:xfrm>
            <a:off x="471488" y="1328738"/>
            <a:ext cx="8251825" cy="9525"/>
          </a:xfrm>
          <a:prstGeom prst="rect">
            <a:avLst/>
          </a:prstGeom>
          <a:solidFill>
            <a:srgbClr val="315A0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00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13318" name="Shape 21"/>
          <p:cNvSpPr>
            <a:spLocks noChangeArrowheads="1"/>
          </p:cNvSpPr>
          <p:nvPr/>
        </p:nvSpPr>
        <p:spPr bwMode="auto">
          <a:xfrm>
            <a:off x="-50800" y="6492875"/>
            <a:ext cx="9245600" cy="90488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pic>
        <p:nvPicPr>
          <p:cNvPr id="5127" name="logo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75" y="5448300"/>
            <a:ext cx="13970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527422" r:id="rId1"/>
    <p:sldLayoutId id="2147527423" r:id="rId2"/>
    <p:sldLayoutId id="2147527424" r:id="rId3"/>
    <p:sldLayoutId id="2147527425" r:id="rId4"/>
    <p:sldLayoutId id="2147527426" r:id="rId5"/>
    <p:sldLayoutId id="2147527427" r:id="rId6"/>
    <p:sldLayoutId id="2147527428" r:id="rId7"/>
    <p:sldLayoutId id="2147527429" r:id="rId8"/>
    <p:sldLayoutId id="2147527430" r:id="rId9"/>
    <p:sldLayoutId id="2147527431" r:id="rId10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641350" rtl="0" eaLnBrk="0" fontAlgn="base" hangingPunct="0">
        <a:spcBef>
          <a:spcPct val="0"/>
        </a:spcBef>
        <a:spcAft>
          <a:spcPct val="0"/>
        </a:spcAft>
        <a:defRPr lang="zh-TW" altLang="en-US" sz="3400" kern="1200">
          <a:solidFill>
            <a:srgbClr val="006600"/>
          </a:solidFill>
          <a:latin typeface="+mj-lt"/>
          <a:ea typeface="+mj-ea"/>
          <a:cs typeface="+mj-cs"/>
          <a:sym typeface="Century Gothic" pitchFamily="34" charset="0"/>
        </a:defRPr>
      </a:lvl1pPr>
      <a:lvl2pPr algn="l" defTabSz="641350" rtl="0" eaLnBrk="0" fontAlgn="base" hangingPunct="0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2pPr>
      <a:lvl3pPr algn="l" defTabSz="641350" rtl="0" eaLnBrk="0" fontAlgn="base" hangingPunct="0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3pPr>
      <a:lvl4pPr algn="l" defTabSz="641350" rtl="0" eaLnBrk="0" fontAlgn="base" hangingPunct="0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4pPr>
      <a:lvl5pPr algn="l" defTabSz="641350" rtl="0" eaLnBrk="0" fontAlgn="base" hangingPunct="0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5pPr>
      <a:lvl6pPr marL="457200" algn="l" defTabSz="641350" rtl="0" fontAlgn="base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6pPr>
      <a:lvl7pPr marL="914400" algn="l" defTabSz="641350" rtl="0" fontAlgn="base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7pPr>
      <a:lvl8pPr marL="1371600" algn="l" defTabSz="641350" rtl="0" fontAlgn="base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8pPr>
      <a:lvl9pPr marL="1828800" algn="l" defTabSz="641350" rtl="0" fontAlgn="base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9pPr>
    </p:titleStyle>
    <p:bodyStyle>
      <a:lvl1pPr marL="239713" indent="-239713" algn="l" defTabSz="6413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lang="zh-TW" altLang="en-US" sz="2500" kern="1200" dirty="0">
          <a:solidFill>
            <a:srgbClr val="747474"/>
          </a:solidFill>
          <a:latin typeface="+mn-lt"/>
          <a:ea typeface="+mn-ea"/>
          <a:cs typeface="+mn-cs"/>
          <a:sym typeface="Calibri" pitchFamily="34" charset="0"/>
        </a:defRPr>
      </a:lvl1pPr>
      <a:lvl2pPr marL="522288" indent="-200025" algn="l" defTabSz="6413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lang="zh-TW" altLang="en-US" sz="2500" kern="1200" dirty="0">
          <a:solidFill>
            <a:srgbClr val="747474"/>
          </a:solidFill>
          <a:latin typeface="+mn-lt"/>
          <a:ea typeface="+mn-ea"/>
          <a:cs typeface="+mn-cs"/>
          <a:sym typeface="Calibri" pitchFamily="34" charset="0"/>
        </a:defRPr>
      </a:lvl2pPr>
      <a:lvl3pPr marL="803275" indent="-160338" algn="l" defTabSz="6413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lang="zh-TW" altLang="en-US" sz="2500" kern="1200" dirty="0">
          <a:solidFill>
            <a:srgbClr val="747474"/>
          </a:solidFill>
          <a:latin typeface="+mn-lt"/>
          <a:ea typeface="+mn-ea"/>
          <a:cs typeface="+mn-cs"/>
          <a:sym typeface="Calibri" pitchFamily="34" charset="0"/>
        </a:defRPr>
      </a:lvl3pPr>
      <a:lvl4pPr marL="1123950" indent="-160338" algn="l" defTabSz="6413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lang="zh-TW" altLang="en-US" sz="2500" kern="1200" dirty="0">
          <a:solidFill>
            <a:srgbClr val="747474"/>
          </a:solidFill>
          <a:latin typeface="+mn-lt"/>
          <a:ea typeface="+mn-ea"/>
          <a:cs typeface="+mn-cs"/>
          <a:sym typeface="Calibri" pitchFamily="34" charset="0"/>
        </a:defRPr>
      </a:lvl4pPr>
      <a:lvl5pPr marL="1446213" indent="-160338" algn="l" defTabSz="6413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lang="zh-TW" altLang="en-US" sz="2500" kern="1200" dirty="0">
          <a:solidFill>
            <a:srgbClr val="747474"/>
          </a:solidFill>
          <a:latin typeface="+mn-lt"/>
          <a:ea typeface="+mn-ea"/>
          <a:cs typeface="+mn-cs"/>
          <a:sym typeface="Calibri" pitchFamily="34" charset="0"/>
        </a:defRPr>
      </a:lvl5pPr>
      <a:lvl6pPr marL="1768015" indent="-160729" algn="l" defTabSz="642915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89473" indent="-160729" algn="l" defTabSz="642915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10930" indent="-160729" algn="l" defTabSz="642915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32387" indent="-160729" algn="l" defTabSz="642915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457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915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4372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829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7287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8744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0201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1659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fld id="{B3B90C81-C276-4080-AF78-47552E065E85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6966" r:id="rId1"/>
    <p:sldLayoutId id="2147526967" r:id="rId2"/>
    <p:sldLayoutId id="2147526968" r:id="rId3"/>
    <p:sldLayoutId id="2147526969" r:id="rId4"/>
    <p:sldLayoutId id="2147526970" r:id="rId5"/>
    <p:sldLayoutId id="2147526971" r:id="rId6"/>
    <p:sldLayoutId id="2147526972" r:id="rId7"/>
    <p:sldLayoutId id="2147526973" r:id="rId8"/>
    <p:sldLayoutId id="2147526974" r:id="rId9"/>
    <p:sldLayoutId id="2147526975" r:id="rId10"/>
    <p:sldLayoutId id="2147526976" r:id="rId11"/>
    <p:sldLayoutId id="2147526977" r:id="rId12"/>
    <p:sldLayoutId id="2147526978" r:id="rId13"/>
    <p:sldLayoutId id="2147526979" r:id="rId14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7" tIns="45704" rIns="91407" bIns="4570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fld id="{47BAD7B0-64F0-4C11-A071-DE7B057630A2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6980" r:id="rId1"/>
    <p:sldLayoutId id="2147526981" r:id="rId2"/>
    <p:sldLayoutId id="2147526982" r:id="rId3"/>
    <p:sldLayoutId id="2147526983" r:id="rId4"/>
    <p:sldLayoutId id="2147526984" r:id="rId5"/>
    <p:sldLayoutId id="2147526985" r:id="rId6"/>
    <p:sldLayoutId id="2147526986" r:id="rId7"/>
    <p:sldLayoutId id="2147526987" r:id="rId8"/>
    <p:sldLayoutId id="2147526988" r:id="rId9"/>
    <p:sldLayoutId id="2147526989" r:id="rId10"/>
    <p:sldLayoutId id="2147526990" r:id="rId11"/>
    <p:sldLayoutId id="2147526991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035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069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106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14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39725" indent="-339725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39775" indent="-282575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39825" indent="-225425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597025" indent="-225425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4225" indent="-225425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3694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0728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7764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4797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3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069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06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14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17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209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24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28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>
                <a:sym typeface="Century Gothic" pitchFamily="34" charset="0"/>
              </a:rPr>
              <a:t>按一下以編輯母片標題樣式</a:t>
            </a:r>
          </a:p>
        </p:txBody>
      </p:sp>
      <p:sp>
        <p:nvSpPr>
          <p:cNvPr id="8195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>
                <a:sym typeface="Calibri" pitchFamily="34" charset="0"/>
              </a:rPr>
              <a:t>按一下以編輯母片文字樣式</a:t>
            </a:r>
          </a:p>
          <a:p>
            <a:pPr lvl="1"/>
            <a:r>
              <a:rPr lang="zh-TW" altLang="en-US" smtClean="0">
                <a:sym typeface="Calibri" pitchFamily="34" charset="0"/>
              </a:rPr>
              <a:t>第二層</a:t>
            </a:r>
          </a:p>
          <a:p>
            <a:pPr lvl="2"/>
            <a:r>
              <a:rPr lang="zh-TW" altLang="en-US" smtClean="0">
                <a:sym typeface="Calibri" pitchFamily="34" charset="0"/>
              </a:rPr>
              <a:t>第三層</a:t>
            </a:r>
          </a:p>
          <a:p>
            <a:pPr lvl="3"/>
            <a:r>
              <a:rPr lang="zh-TW" altLang="en-US" smtClean="0">
                <a:sym typeface="Calibri" pitchFamily="34" charset="0"/>
              </a:rPr>
              <a:t>第四層</a:t>
            </a:r>
          </a:p>
          <a:p>
            <a:pPr lvl="4"/>
            <a:r>
              <a:rPr lang="zh-TW" altLang="en-US" smtClean="0">
                <a:sym typeface="Calibri" pitchFamily="34" charset="0"/>
              </a:rPr>
              <a:t>第五層</a:t>
            </a:r>
          </a:p>
        </p:txBody>
      </p:sp>
      <p:sp>
        <p:nvSpPr>
          <p:cNvPr id="16388" name="投影片編號版面配置區 5"/>
          <p:cNvSpPr>
            <a:spLocks noGrp="1"/>
          </p:cNvSpPr>
          <p:nvPr>
            <p:ph type="sldNum" sz="quarter" idx="4"/>
          </p:nvPr>
        </p:nvSpPr>
        <p:spPr bwMode="auto">
          <a:xfrm>
            <a:off x="471488" y="6507163"/>
            <a:ext cx="96202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4291" tIns="32146" rIns="64291" bIns="32146" numCol="1" anchor="ctr" anchorCtr="0" compatLnSpc="1">
            <a:prstTxWarp prst="textNoShape">
              <a:avLst/>
            </a:prstTxWarp>
          </a:bodyPr>
          <a:lstStyle>
            <a:lvl1pPr defTabSz="409575">
              <a:defRPr kumimoji="0" sz="800">
                <a:solidFill>
                  <a:srgbClr val="898989"/>
                </a:solidFill>
                <a:latin typeface="Georgia" pitchFamily="18" charset="0"/>
                <a:ea typeface="SimHei" pitchFamily="49" charset="-122"/>
                <a:sym typeface="Helvetica Neue Light"/>
              </a:defRPr>
            </a:lvl1pPr>
          </a:lstStyle>
          <a:p>
            <a:pPr>
              <a:defRPr/>
            </a:pPr>
            <a:fld id="{B43F0F30-FC4E-4C52-9F06-314B6978588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27653" name="Shape 20"/>
          <p:cNvSpPr>
            <a:spLocks noChangeArrowheads="1"/>
          </p:cNvSpPr>
          <p:nvPr/>
        </p:nvSpPr>
        <p:spPr bwMode="auto">
          <a:xfrm>
            <a:off x="471488" y="1328738"/>
            <a:ext cx="8251825" cy="9525"/>
          </a:xfrm>
          <a:prstGeom prst="rect">
            <a:avLst/>
          </a:prstGeom>
          <a:solidFill>
            <a:srgbClr val="315A0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00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27654" name="Shape 21"/>
          <p:cNvSpPr>
            <a:spLocks noChangeArrowheads="1"/>
          </p:cNvSpPr>
          <p:nvPr/>
        </p:nvSpPr>
        <p:spPr bwMode="auto">
          <a:xfrm>
            <a:off x="-50800" y="6492875"/>
            <a:ext cx="9245600" cy="90488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pic>
        <p:nvPicPr>
          <p:cNvPr id="8199" name="logo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75" y="5448300"/>
            <a:ext cx="13970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527432" r:id="rId1"/>
    <p:sldLayoutId id="2147527433" r:id="rId2"/>
    <p:sldLayoutId id="2147527434" r:id="rId3"/>
    <p:sldLayoutId id="2147527435" r:id="rId4"/>
    <p:sldLayoutId id="2147527436" r:id="rId5"/>
    <p:sldLayoutId id="2147527437" r:id="rId6"/>
    <p:sldLayoutId id="2147527438" r:id="rId7"/>
    <p:sldLayoutId id="2147527439" r:id="rId8"/>
    <p:sldLayoutId id="2147527440" r:id="rId9"/>
    <p:sldLayoutId id="2147527441" r:id="rId10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641350" rtl="0" eaLnBrk="0" fontAlgn="base" hangingPunct="0">
        <a:spcBef>
          <a:spcPct val="0"/>
        </a:spcBef>
        <a:spcAft>
          <a:spcPct val="0"/>
        </a:spcAft>
        <a:defRPr lang="zh-TW" altLang="en-US" sz="3400" kern="1200">
          <a:solidFill>
            <a:srgbClr val="006600"/>
          </a:solidFill>
          <a:latin typeface="+mj-lt"/>
          <a:ea typeface="+mj-ea"/>
          <a:cs typeface="+mj-cs"/>
          <a:sym typeface="Century Gothic" pitchFamily="34" charset="0"/>
        </a:defRPr>
      </a:lvl1pPr>
      <a:lvl2pPr algn="l" defTabSz="641350" rtl="0" eaLnBrk="0" fontAlgn="base" hangingPunct="0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2pPr>
      <a:lvl3pPr algn="l" defTabSz="641350" rtl="0" eaLnBrk="0" fontAlgn="base" hangingPunct="0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3pPr>
      <a:lvl4pPr algn="l" defTabSz="641350" rtl="0" eaLnBrk="0" fontAlgn="base" hangingPunct="0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4pPr>
      <a:lvl5pPr algn="l" defTabSz="641350" rtl="0" eaLnBrk="0" fontAlgn="base" hangingPunct="0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5pPr>
      <a:lvl6pPr marL="457200" algn="l" defTabSz="641350" rtl="0" fontAlgn="base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6pPr>
      <a:lvl7pPr marL="914400" algn="l" defTabSz="641350" rtl="0" fontAlgn="base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7pPr>
      <a:lvl8pPr marL="1371600" algn="l" defTabSz="641350" rtl="0" fontAlgn="base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8pPr>
      <a:lvl9pPr marL="1828800" algn="l" defTabSz="641350" rtl="0" fontAlgn="base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9pPr>
    </p:titleStyle>
    <p:bodyStyle>
      <a:lvl1pPr marL="239713" indent="-239713" algn="l" defTabSz="6413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lang="zh-TW" altLang="en-US" sz="2500" kern="1200" dirty="0">
          <a:solidFill>
            <a:srgbClr val="747474"/>
          </a:solidFill>
          <a:latin typeface="+mn-lt"/>
          <a:ea typeface="+mn-ea"/>
          <a:cs typeface="+mn-cs"/>
          <a:sym typeface="Calibri" pitchFamily="34" charset="0"/>
        </a:defRPr>
      </a:lvl1pPr>
      <a:lvl2pPr marL="522288" indent="-200025" algn="l" defTabSz="6413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lang="zh-TW" altLang="en-US" sz="2500" kern="1200" dirty="0">
          <a:solidFill>
            <a:srgbClr val="747474"/>
          </a:solidFill>
          <a:latin typeface="+mn-lt"/>
          <a:ea typeface="+mn-ea"/>
          <a:cs typeface="+mn-cs"/>
          <a:sym typeface="Calibri" pitchFamily="34" charset="0"/>
        </a:defRPr>
      </a:lvl2pPr>
      <a:lvl3pPr marL="803275" indent="-160338" algn="l" defTabSz="6413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lang="zh-TW" altLang="en-US" sz="2500" kern="1200" dirty="0">
          <a:solidFill>
            <a:srgbClr val="747474"/>
          </a:solidFill>
          <a:latin typeface="+mn-lt"/>
          <a:ea typeface="+mn-ea"/>
          <a:cs typeface="+mn-cs"/>
          <a:sym typeface="Calibri" pitchFamily="34" charset="0"/>
        </a:defRPr>
      </a:lvl3pPr>
      <a:lvl4pPr marL="1123950" indent="-160338" algn="l" defTabSz="6413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lang="zh-TW" altLang="en-US" sz="2500" kern="1200" dirty="0">
          <a:solidFill>
            <a:srgbClr val="747474"/>
          </a:solidFill>
          <a:latin typeface="+mn-lt"/>
          <a:ea typeface="+mn-ea"/>
          <a:cs typeface="+mn-cs"/>
          <a:sym typeface="Calibri" pitchFamily="34" charset="0"/>
        </a:defRPr>
      </a:lvl4pPr>
      <a:lvl5pPr marL="1446213" indent="-160338" algn="l" defTabSz="6413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lang="zh-TW" altLang="en-US" sz="2500" kern="1200" dirty="0">
          <a:solidFill>
            <a:srgbClr val="747474"/>
          </a:solidFill>
          <a:latin typeface="+mn-lt"/>
          <a:ea typeface="+mn-ea"/>
          <a:cs typeface="+mn-cs"/>
          <a:sym typeface="Calibri" pitchFamily="34" charset="0"/>
        </a:defRPr>
      </a:lvl5pPr>
      <a:lvl6pPr marL="1768015" indent="-160729" algn="l" defTabSz="642915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89473" indent="-160729" algn="l" defTabSz="642915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10930" indent="-160729" algn="l" defTabSz="642915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32387" indent="-160729" algn="l" defTabSz="642915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457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915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4372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829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7287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8744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0201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1659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fld id="{775E338D-20A3-458A-B22B-2A3DC02BD66E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6992" r:id="rId1"/>
    <p:sldLayoutId id="2147526993" r:id="rId2"/>
    <p:sldLayoutId id="2147526994" r:id="rId3"/>
    <p:sldLayoutId id="2147526995" r:id="rId4"/>
    <p:sldLayoutId id="2147526996" r:id="rId5"/>
    <p:sldLayoutId id="2147526997" r:id="rId6"/>
    <p:sldLayoutId id="2147526998" r:id="rId7"/>
    <p:sldLayoutId id="2147526999" r:id="rId8"/>
    <p:sldLayoutId id="2147527000" r:id="rId9"/>
    <p:sldLayoutId id="2147527001" r:id="rId10"/>
    <p:sldLayoutId id="2147527002" r:id="rId11"/>
    <p:sldLayoutId id="2147527003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13" rIns="91425" bIns="4571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10243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13" rIns="91425" bIns="4571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25" tIns="45713" rIns="91425" bIns="45713" numCol="1" anchor="ctr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solidFill>
                  <a:srgbClr val="898989"/>
                </a:solidFill>
                <a:latin typeface="Calibri" panose="020F0502020204030204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zh-TW" alt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25" tIns="45713" rIns="91425" bIns="45713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+mn-lt"/>
                <a:ea typeface="標楷體" pitchFamily="65" charset="-120"/>
                <a:cs typeface="+mn-cs"/>
              </a:defRPr>
            </a:lvl1pPr>
          </a:lstStyle>
          <a:p>
            <a:pPr>
              <a:defRPr/>
            </a:pP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7010400" y="5949950"/>
            <a:ext cx="2133600" cy="365125"/>
          </a:xfrm>
          <a:prstGeom prst="rect">
            <a:avLst/>
          </a:prstGeom>
        </p:spPr>
        <p:txBody>
          <a:bodyPr vert="horz" wrap="square" lIns="91425" tIns="45713" rIns="91425" bIns="45713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>
                <a:solidFill>
                  <a:srgbClr val="898989"/>
                </a:solidFill>
                <a:latin typeface="Calibri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fld id="{EF9CD914-A3EA-4C1C-9052-3BD563F9E66E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27004" r:id="rId1"/>
    <p:sldLayoutId id="2147527005" r:id="rId2"/>
    <p:sldLayoutId id="2147527006" r:id="rId3"/>
    <p:sldLayoutId id="2147527007" r:id="rId4"/>
    <p:sldLayoutId id="2147527008" r:id="rId5"/>
    <p:sldLayoutId id="2147527009" r:id="rId6"/>
    <p:sldLayoutId id="2147527010" r:id="rId7"/>
    <p:sldLayoutId id="2147527011" r:id="rId8"/>
    <p:sldLayoutId id="2147527012" r:id="rId9"/>
    <p:sldLayoutId id="2147527013" r:id="rId10"/>
    <p:sldLayoutId id="2147527014" r:id="rId11"/>
    <p:sldLayoutId id="2147527015" r:id="rId12"/>
    <p:sldLayoutId id="2147527016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latin typeface="+mj-lt"/>
          <a:ea typeface="標楷體" pitchFamily="65" charset="-120"/>
          <a:cs typeface="標楷體" pitchFamily="65" charset="-12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新細明體" pitchFamily="18" charset="-120"/>
          <a:cs typeface="新細明體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新細明體" pitchFamily="18" charset="-120"/>
          <a:cs typeface="新細明體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新細明體" pitchFamily="18" charset="-120"/>
          <a:cs typeface="新細明體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新細明體" pitchFamily="18" charset="-120"/>
          <a:cs typeface="新細明體" charset="0"/>
        </a:defRPr>
      </a:lvl5pPr>
      <a:lvl6pPr marL="45713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914259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37139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828519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標楷體" pitchFamily="65" charset="-120"/>
          <a:cs typeface="標楷體" pitchFamily="65" charset="-120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標楷體" pitchFamily="65" charset="-120"/>
          <a:cs typeface="+mn-cs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標楷體" pitchFamily="65" charset="-120"/>
          <a:cs typeface="+mn-cs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標楷體" pitchFamily="65" charset="-120"/>
          <a:cs typeface="+mn-cs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標楷體" pitchFamily="65" charset="-120"/>
          <a:cs typeface="+mn-cs"/>
        </a:defRPr>
      </a:lvl5pPr>
      <a:lvl6pPr marL="2514215" indent="-228564" algn="l" defTabSz="91425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344" indent="-228564" algn="l" defTabSz="91425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475" indent="-228564" algn="l" defTabSz="91425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03" indent="-228564" algn="l" defTabSz="91425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30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59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90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19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49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80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08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39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fld id="{DB7B314F-9137-4ECD-83A0-F53F6FDF1C35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7017" r:id="rId1"/>
    <p:sldLayoutId id="2147527018" r:id="rId2"/>
    <p:sldLayoutId id="2147527019" r:id="rId3"/>
    <p:sldLayoutId id="2147527020" r:id="rId4"/>
    <p:sldLayoutId id="2147527021" r:id="rId5"/>
    <p:sldLayoutId id="2147527022" r:id="rId6"/>
    <p:sldLayoutId id="2147527023" r:id="rId7"/>
    <p:sldLayoutId id="2147527024" r:id="rId8"/>
    <p:sldLayoutId id="2147527025" r:id="rId9"/>
    <p:sldLayoutId id="2147527026" r:id="rId10"/>
    <p:sldLayoutId id="2147527027" r:id="rId11"/>
    <p:sldLayoutId id="2147527028" r:id="rId12"/>
    <p:sldLayoutId id="2147527029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7" tIns="45704" rIns="91407" bIns="4570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fld id="{91C8B7E0-495D-464D-8E59-7F7FBE7DB1BE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7030" r:id="rId1"/>
    <p:sldLayoutId id="2147527031" r:id="rId2"/>
    <p:sldLayoutId id="2147527032" r:id="rId3"/>
    <p:sldLayoutId id="2147527033" r:id="rId4"/>
    <p:sldLayoutId id="2147527034" r:id="rId5"/>
    <p:sldLayoutId id="2147527035" r:id="rId6"/>
    <p:sldLayoutId id="2147527036" r:id="rId7"/>
    <p:sldLayoutId id="2147527037" r:id="rId8"/>
    <p:sldLayoutId id="2147527038" r:id="rId9"/>
    <p:sldLayoutId id="2147527039" r:id="rId10"/>
    <p:sldLayoutId id="2147527040" r:id="rId11"/>
    <p:sldLayoutId id="2147527041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035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069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106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14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39725" indent="-339725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39775" indent="-282575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39825" indent="-225425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597025" indent="-225425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4225" indent="-225425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3694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0728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7764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4797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3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069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06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14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17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209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24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28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7" tIns="45704" rIns="91407" bIns="4570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fld id="{F119C99B-EBDD-4BC5-B81E-DEE0E3106E7B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7042" r:id="rId1"/>
    <p:sldLayoutId id="2147527043" r:id="rId2"/>
    <p:sldLayoutId id="2147527044" r:id="rId3"/>
    <p:sldLayoutId id="2147527045" r:id="rId4"/>
    <p:sldLayoutId id="2147527046" r:id="rId5"/>
    <p:sldLayoutId id="2147527047" r:id="rId6"/>
    <p:sldLayoutId id="2147527048" r:id="rId7"/>
    <p:sldLayoutId id="2147527049" r:id="rId8"/>
    <p:sldLayoutId id="2147527050" r:id="rId9"/>
    <p:sldLayoutId id="2147527051" r:id="rId10"/>
    <p:sldLayoutId id="2147527052" r:id="rId11"/>
    <p:sldLayoutId id="2147527053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035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069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106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14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39725" indent="-339725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39775" indent="-282575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39825" indent="-225425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597025" indent="-225425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4225" indent="-225425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3694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0728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7764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4797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3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069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06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14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17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209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24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28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>
                <a:sym typeface="Century Gothic" pitchFamily="34" charset="0"/>
              </a:rPr>
              <a:t>按一下以編輯母片標題樣式</a:t>
            </a:r>
          </a:p>
        </p:txBody>
      </p:sp>
      <p:sp>
        <p:nvSpPr>
          <p:cNvPr id="14339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>
                <a:sym typeface="Calibri" pitchFamily="34" charset="0"/>
              </a:rPr>
              <a:t>按一下以編輯母片文字樣式</a:t>
            </a:r>
          </a:p>
          <a:p>
            <a:pPr lvl="1"/>
            <a:r>
              <a:rPr lang="zh-TW" altLang="en-US" smtClean="0">
                <a:sym typeface="Calibri" pitchFamily="34" charset="0"/>
              </a:rPr>
              <a:t>第二層</a:t>
            </a:r>
          </a:p>
          <a:p>
            <a:pPr lvl="2"/>
            <a:r>
              <a:rPr lang="zh-TW" altLang="en-US" smtClean="0">
                <a:sym typeface="Calibri" pitchFamily="34" charset="0"/>
              </a:rPr>
              <a:t>第三層</a:t>
            </a:r>
          </a:p>
          <a:p>
            <a:pPr lvl="3"/>
            <a:r>
              <a:rPr lang="zh-TW" altLang="en-US" smtClean="0">
                <a:sym typeface="Calibri" pitchFamily="34" charset="0"/>
              </a:rPr>
              <a:t>第四層</a:t>
            </a:r>
          </a:p>
          <a:p>
            <a:pPr lvl="4"/>
            <a:r>
              <a:rPr lang="zh-TW" altLang="en-US" smtClean="0">
                <a:sym typeface="Calibri" pitchFamily="34" charset="0"/>
              </a:rPr>
              <a:t>第五層</a:t>
            </a:r>
          </a:p>
        </p:txBody>
      </p:sp>
      <p:sp>
        <p:nvSpPr>
          <p:cNvPr id="14340" name="投影片編號版面配置區 5"/>
          <p:cNvSpPr>
            <a:spLocks noGrp="1"/>
          </p:cNvSpPr>
          <p:nvPr>
            <p:ph type="sldNum" sz="quarter" idx="4"/>
          </p:nvPr>
        </p:nvSpPr>
        <p:spPr bwMode="auto">
          <a:xfrm>
            <a:off x="471488" y="6507163"/>
            <a:ext cx="96202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4281" tIns="32140" rIns="64281" bIns="32140" numCol="1" anchor="ctr" anchorCtr="0" compatLnSpc="1">
            <a:prstTxWarp prst="textNoShape">
              <a:avLst/>
            </a:prstTxWarp>
          </a:bodyPr>
          <a:lstStyle>
            <a:lvl1pPr defTabSz="409575">
              <a:defRPr kumimoji="0" sz="800">
                <a:solidFill>
                  <a:srgbClr val="898989"/>
                </a:solidFill>
                <a:latin typeface="Georgia" pitchFamily="18" charset="0"/>
                <a:ea typeface="SimHei" pitchFamily="49" charset="-122"/>
                <a:sym typeface="Helvetica Neue Light"/>
              </a:defRPr>
            </a:lvl1pPr>
          </a:lstStyle>
          <a:p>
            <a:pPr>
              <a:defRPr/>
            </a:pPr>
            <a:fld id="{B804713D-6627-46BB-8B21-43A28076D80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11269" name="Shape 20"/>
          <p:cNvSpPr>
            <a:spLocks noChangeArrowheads="1"/>
          </p:cNvSpPr>
          <p:nvPr/>
        </p:nvSpPr>
        <p:spPr bwMode="auto">
          <a:xfrm>
            <a:off x="471488" y="1328738"/>
            <a:ext cx="8251825" cy="9525"/>
          </a:xfrm>
          <a:prstGeom prst="rect">
            <a:avLst/>
          </a:prstGeom>
          <a:solidFill>
            <a:srgbClr val="315A0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00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11270" name="Shape 21"/>
          <p:cNvSpPr>
            <a:spLocks noChangeArrowheads="1"/>
          </p:cNvSpPr>
          <p:nvPr/>
        </p:nvSpPr>
        <p:spPr bwMode="auto">
          <a:xfrm>
            <a:off x="-50800" y="6492875"/>
            <a:ext cx="9245600" cy="90488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pic>
        <p:nvPicPr>
          <p:cNvPr id="14343" name="logo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75" y="5448300"/>
            <a:ext cx="13970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527442" r:id="rId1"/>
    <p:sldLayoutId id="2147527443" r:id="rId2"/>
    <p:sldLayoutId id="2147527444" r:id="rId3"/>
    <p:sldLayoutId id="2147527445" r:id="rId4"/>
    <p:sldLayoutId id="2147527446" r:id="rId5"/>
    <p:sldLayoutId id="2147527447" r:id="rId6"/>
    <p:sldLayoutId id="2147527448" r:id="rId7"/>
    <p:sldLayoutId id="2147527449" r:id="rId8"/>
    <p:sldLayoutId id="2147527450" r:id="rId9"/>
    <p:sldLayoutId id="2147527451" r:id="rId10"/>
    <p:sldLayoutId id="2147527452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641350" rtl="0" eaLnBrk="0" fontAlgn="base" hangingPunct="0">
        <a:spcBef>
          <a:spcPct val="0"/>
        </a:spcBef>
        <a:spcAft>
          <a:spcPct val="0"/>
        </a:spcAft>
        <a:defRPr lang="zh-TW" altLang="en-US" sz="3400" kern="1200">
          <a:solidFill>
            <a:srgbClr val="006600"/>
          </a:solidFill>
          <a:latin typeface="+mj-lt"/>
          <a:ea typeface="+mj-ea"/>
          <a:cs typeface="+mj-cs"/>
          <a:sym typeface="Century Gothic" pitchFamily="34" charset="0"/>
        </a:defRPr>
      </a:lvl1pPr>
      <a:lvl2pPr algn="l" defTabSz="641350" rtl="0" eaLnBrk="0" fontAlgn="base" hangingPunct="0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2pPr>
      <a:lvl3pPr algn="l" defTabSz="641350" rtl="0" eaLnBrk="0" fontAlgn="base" hangingPunct="0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3pPr>
      <a:lvl4pPr algn="l" defTabSz="641350" rtl="0" eaLnBrk="0" fontAlgn="base" hangingPunct="0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4pPr>
      <a:lvl5pPr algn="l" defTabSz="641350" rtl="0" eaLnBrk="0" fontAlgn="base" hangingPunct="0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5pPr>
      <a:lvl6pPr marL="457200" algn="l" defTabSz="641350" rtl="0" fontAlgn="base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6pPr>
      <a:lvl7pPr marL="914400" algn="l" defTabSz="641350" rtl="0" fontAlgn="base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7pPr>
      <a:lvl8pPr marL="1371600" algn="l" defTabSz="641350" rtl="0" fontAlgn="base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8pPr>
      <a:lvl9pPr marL="1828800" algn="l" defTabSz="641350" rtl="0" fontAlgn="base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9pPr>
    </p:titleStyle>
    <p:bodyStyle>
      <a:lvl1pPr marL="239713" indent="-239713" algn="l" defTabSz="6413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lang="zh-TW" altLang="en-US" sz="2500" kern="1200" dirty="0">
          <a:solidFill>
            <a:srgbClr val="747474"/>
          </a:solidFill>
          <a:latin typeface="+mn-lt"/>
          <a:ea typeface="+mn-ea"/>
          <a:cs typeface="+mn-cs"/>
          <a:sym typeface="Calibri" pitchFamily="34" charset="0"/>
        </a:defRPr>
      </a:lvl1pPr>
      <a:lvl2pPr marL="520700" indent="-200025" algn="l" defTabSz="6413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lang="zh-TW" altLang="en-US" sz="2500" kern="1200" dirty="0">
          <a:solidFill>
            <a:srgbClr val="747474"/>
          </a:solidFill>
          <a:latin typeface="+mn-lt"/>
          <a:ea typeface="+mn-ea"/>
          <a:cs typeface="+mn-cs"/>
          <a:sym typeface="Calibri" pitchFamily="34" charset="0"/>
        </a:defRPr>
      </a:lvl2pPr>
      <a:lvl3pPr marL="803275" indent="-160338" algn="l" defTabSz="6413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lang="zh-TW" altLang="en-US" sz="2500" kern="1200" dirty="0">
          <a:solidFill>
            <a:srgbClr val="747474"/>
          </a:solidFill>
          <a:latin typeface="+mn-lt"/>
          <a:ea typeface="+mn-ea"/>
          <a:cs typeface="+mn-cs"/>
          <a:sym typeface="Calibri" pitchFamily="34" charset="0"/>
        </a:defRPr>
      </a:lvl3pPr>
      <a:lvl4pPr marL="1123950" indent="-160338" algn="l" defTabSz="6413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lang="zh-TW" altLang="en-US" sz="2500" kern="1200" dirty="0">
          <a:solidFill>
            <a:srgbClr val="747474"/>
          </a:solidFill>
          <a:latin typeface="+mn-lt"/>
          <a:ea typeface="+mn-ea"/>
          <a:cs typeface="+mn-cs"/>
          <a:sym typeface="Calibri" pitchFamily="34" charset="0"/>
        </a:defRPr>
      </a:lvl4pPr>
      <a:lvl5pPr marL="1446213" indent="-160338" algn="l" defTabSz="6413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lang="zh-TW" altLang="en-US" sz="2500" kern="1200" dirty="0">
          <a:solidFill>
            <a:srgbClr val="747474"/>
          </a:solidFill>
          <a:latin typeface="+mn-lt"/>
          <a:ea typeface="+mn-ea"/>
          <a:cs typeface="+mn-cs"/>
          <a:sym typeface="Calibri" pitchFamily="34" charset="0"/>
        </a:defRPr>
      </a:lvl5pPr>
      <a:lvl6pPr marL="1767745" indent="-160704" algn="l" defTabSz="642816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89152" indent="-160704" algn="l" defTabSz="642816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10561" indent="-160704" algn="l" defTabSz="642816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31967" indent="-160704" algn="l" defTabSz="642816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642816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407" algn="l" defTabSz="642816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816" algn="l" defTabSz="642816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4224" algn="l" defTabSz="642816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631" algn="l" defTabSz="642816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7041" algn="l" defTabSz="642816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8447" algn="l" defTabSz="642816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49856" algn="l" defTabSz="642816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1264" algn="l" defTabSz="642816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5" tIns="45713" rIns="91425" bIns="4571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5" tIns="45713" rIns="91425" bIns="4571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5" tIns="45713" rIns="91425" bIns="45713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5" tIns="45713" rIns="91425" bIns="45713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5" tIns="45713" rIns="91425" bIns="45713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fld id="{A9C4D24C-48EF-47C4-BE10-D6B158AEA86F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7054" r:id="rId1"/>
    <p:sldLayoutId id="2147527055" r:id="rId2"/>
    <p:sldLayoutId id="2147527056" r:id="rId3"/>
    <p:sldLayoutId id="2147527057" r:id="rId4"/>
    <p:sldLayoutId id="2147527058" r:id="rId5"/>
    <p:sldLayoutId id="2147527059" r:id="rId6"/>
    <p:sldLayoutId id="2147527060" r:id="rId7"/>
    <p:sldLayoutId id="2147527061" r:id="rId8"/>
    <p:sldLayoutId id="2147527062" r:id="rId9"/>
    <p:sldLayoutId id="2147527063" r:id="rId10"/>
    <p:sldLayoutId id="2147527064" r:id="rId11"/>
    <p:sldLayoutId id="2147527065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13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259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39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519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4215" indent="-228564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344" indent="-228564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8475" indent="-228564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5603" indent="-228564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30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59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90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19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49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80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08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39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ChangeArrowheads="1"/>
          </p:cNvSpPr>
          <p:nvPr/>
        </p:nvSpPr>
        <p:spPr bwMode="auto">
          <a:xfrm>
            <a:off x="-3175" y="0"/>
            <a:ext cx="9144000" cy="11969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en-US" sz="1800" smtClean="0">
              <a:solidFill>
                <a:srgbClr val="292934"/>
              </a:solidFill>
              <a:ea typeface="標楷體" pitchFamily="65" charset="-120"/>
            </a:endParaRPr>
          </a:p>
        </p:txBody>
      </p:sp>
      <p:sp>
        <p:nvSpPr>
          <p:cNvPr id="30723" name="Rectangle 9"/>
          <p:cNvSpPr>
            <a:spLocks noChangeArrowheads="1"/>
          </p:cNvSpPr>
          <p:nvPr/>
        </p:nvSpPr>
        <p:spPr bwMode="auto">
          <a:xfrm>
            <a:off x="0" y="6308725"/>
            <a:ext cx="9139238" cy="2778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en-US" sz="1800" smtClean="0">
              <a:solidFill>
                <a:srgbClr val="292934"/>
              </a:solidFill>
              <a:ea typeface="標楷體" pitchFamily="65" charset="-120"/>
            </a:endParaRPr>
          </a:p>
        </p:txBody>
      </p:sp>
      <p:sp>
        <p:nvSpPr>
          <p:cNvPr id="30724" name="Rectangle 10"/>
          <p:cNvSpPr>
            <a:spLocks noChangeArrowheads="1"/>
          </p:cNvSpPr>
          <p:nvPr/>
        </p:nvSpPr>
        <p:spPr bwMode="auto">
          <a:xfrm>
            <a:off x="-3175" y="1089025"/>
            <a:ext cx="9147175" cy="2159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r" eaLnBrk="1" hangingPunct="1">
              <a:defRPr/>
            </a:pPr>
            <a:endParaRPr kumimoji="0" lang="zh-TW" altLang="en-US" sz="1400" i="1" smtClean="0">
              <a:solidFill>
                <a:srgbClr val="0000FF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1638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60350"/>
            <a:ext cx="8291513" cy="72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altLang="zh-TW" smtClean="0"/>
          </a:p>
        </p:txBody>
      </p:sp>
      <p:sp>
        <p:nvSpPr>
          <p:cNvPr id="1639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484313"/>
            <a:ext cx="8291513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08725"/>
            <a:ext cx="2133600" cy="27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FFFFFF"/>
                </a:solidFill>
                <a:latin typeface="Times New Roman"/>
                <a:ea typeface="標楷體" pitchFamily="65" charset="-120"/>
              </a:defRPr>
            </a:lvl1pPr>
          </a:lstStyle>
          <a:p>
            <a:pPr>
              <a:defRPr/>
            </a:pPr>
            <a:fld id="{27C41ACB-0BBC-401D-924F-7049423CD5A4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30728" name="Rectangle 11"/>
          <p:cNvSpPr>
            <a:spLocks noChangeArrowheads="1"/>
          </p:cNvSpPr>
          <p:nvPr/>
        </p:nvSpPr>
        <p:spPr bwMode="auto">
          <a:xfrm>
            <a:off x="0" y="6605588"/>
            <a:ext cx="9139238" cy="27781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en-US" sz="1800" smtClean="0">
              <a:solidFill>
                <a:srgbClr val="292934"/>
              </a:solidFill>
              <a:ea typeface="標楷體" pitchFamily="65" charset="-120"/>
            </a:endParaRPr>
          </a:p>
        </p:txBody>
      </p:sp>
      <p:sp>
        <p:nvSpPr>
          <p:cNvPr id="30729" name="Rectangle 10"/>
          <p:cNvSpPr>
            <a:spLocks noChangeArrowheads="1"/>
          </p:cNvSpPr>
          <p:nvPr userDrawn="1"/>
        </p:nvSpPr>
        <p:spPr bwMode="auto">
          <a:xfrm>
            <a:off x="-3175" y="1089025"/>
            <a:ext cx="9147175" cy="2159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r" eaLnBrk="1" hangingPunct="1">
              <a:defRPr/>
            </a:pPr>
            <a:endParaRPr kumimoji="0" lang="zh-TW" altLang="en-US" sz="1400" i="1" smtClean="0">
              <a:solidFill>
                <a:srgbClr val="0000FF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27453" r:id="rId1"/>
    <p:sldLayoutId id="2147527454" r:id="rId2"/>
    <p:sldLayoutId id="2147527455" r:id="rId3"/>
    <p:sldLayoutId id="2147527456" r:id="rId4"/>
    <p:sldLayoutId id="2147527457" r:id="rId5"/>
    <p:sldLayoutId id="2147527458" r:id="rId6"/>
    <p:sldLayoutId id="2147527459" r:id="rId7"/>
    <p:sldLayoutId id="2147527460" r:id="rId8"/>
    <p:sldLayoutId id="2147527461" r:id="rId9"/>
    <p:sldLayoutId id="2147527462" r:id="rId10"/>
    <p:sldLayoutId id="2147527463" r:id="rId11"/>
    <p:sldLayoutId id="2147527464" r:id="rId12"/>
    <p:sldLayoutId id="2147527465" r:id="rId13"/>
  </p:sldLayoutIdLst>
  <p:transition>
    <p:wipe dir="r"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Times New Roman" panose="02020603050405020304" pitchFamily="18" charset="0"/>
          <a:ea typeface="標楷體" panose="03000509000000000000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Times New Roman" pitchFamily="18" charset="0"/>
          <a:ea typeface="標楷體" pitchFamily="65" charset="-12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Times New Roman" pitchFamily="18" charset="0"/>
          <a:ea typeface="標楷體" pitchFamily="65" charset="-12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Times New Roman" pitchFamily="18" charset="0"/>
          <a:ea typeface="標楷體" pitchFamily="65" charset="-12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Times New Roman" pitchFamily="18" charset="0"/>
          <a:ea typeface="標楷體" pitchFamily="65" charset="-12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lnSpc>
          <a:spcPts val="3000"/>
        </a:lnSpc>
        <a:spcBef>
          <a:spcPts val="600"/>
        </a:spcBef>
        <a:spcAft>
          <a:spcPts val="600"/>
        </a:spcAft>
        <a:buSzPct val="70000"/>
        <a:buFont typeface="Wingdings" pitchFamily="2" charset="2"/>
        <a:buChar char="u"/>
        <a:defRPr sz="2400">
          <a:solidFill>
            <a:schemeClr val="tx1"/>
          </a:solidFill>
          <a:latin typeface="Arial" panose="020B0604020202020204" pitchFamily="34" charset="0"/>
          <a:ea typeface="標楷體" panose="03000509000000000000" pitchFamily="65" charset="-120"/>
          <a:cs typeface="+mn-cs"/>
        </a:defRPr>
      </a:lvl1pPr>
      <a:lvl2pPr marL="742950" indent="-285750" algn="l" rtl="0" eaLnBrk="0" fontAlgn="base" hangingPunct="0">
        <a:lnSpc>
          <a:spcPts val="3000"/>
        </a:lnSpc>
        <a:spcBef>
          <a:spcPts val="600"/>
        </a:spcBef>
        <a:spcAft>
          <a:spcPts val="600"/>
        </a:spcAft>
        <a:buChar char="–"/>
        <a:defRPr sz="2200">
          <a:solidFill>
            <a:schemeClr val="tx1"/>
          </a:solidFill>
          <a:latin typeface="Arial" panose="020B0604020202020204" pitchFamily="34" charset="0"/>
          <a:ea typeface="標楷體" panose="03000509000000000000" pitchFamily="65" charset="-120"/>
          <a:cs typeface="+mn-cs"/>
        </a:defRPr>
      </a:lvl2pPr>
      <a:lvl3pPr marL="1143000" indent="-228600" algn="l" rtl="0" eaLnBrk="0" fontAlgn="base" hangingPunct="0">
        <a:lnSpc>
          <a:spcPts val="3000"/>
        </a:lnSpc>
        <a:spcBef>
          <a:spcPts val="600"/>
        </a:spcBef>
        <a:spcAft>
          <a:spcPts val="600"/>
        </a:spcAft>
        <a:buChar char="•"/>
        <a:defRPr sz="2000">
          <a:solidFill>
            <a:schemeClr val="tx1"/>
          </a:solidFill>
          <a:latin typeface="Arial" panose="020B0604020202020204" pitchFamily="34" charset="0"/>
          <a:ea typeface="標楷體" panose="03000509000000000000" pitchFamily="65" charset="-120"/>
          <a:cs typeface="+mn-cs"/>
        </a:defRPr>
      </a:lvl3pPr>
      <a:lvl4pPr marL="1600200" indent="-228600" algn="l" rtl="0" eaLnBrk="0" fontAlgn="base" hangingPunct="0">
        <a:lnSpc>
          <a:spcPts val="3000"/>
        </a:lnSpc>
        <a:spcBef>
          <a:spcPts val="600"/>
        </a:spcBef>
        <a:spcAft>
          <a:spcPts val="600"/>
        </a:spcAft>
        <a:buChar char="–"/>
        <a:defRPr>
          <a:solidFill>
            <a:schemeClr val="tx1"/>
          </a:solidFill>
          <a:latin typeface="Arial" panose="020B0604020202020204" pitchFamily="34" charset="0"/>
          <a:ea typeface="標楷體" panose="03000509000000000000" pitchFamily="65" charset="-120"/>
          <a:cs typeface="+mn-cs"/>
        </a:defRPr>
      </a:lvl4pPr>
      <a:lvl5pPr marL="2057400" indent="-228600" algn="l" rtl="0" eaLnBrk="0" fontAlgn="base" hangingPunct="0">
        <a:lnSpc>
          <a:spcPts val="3000"/>
        </a:lnSpc>
        <a:spcBef>
          <a:spcPts val="600"/>
        </a:spcBef>
        <a:spcAft>
          <a:spcPts val="600"/>
        </a:spcAft>
        <a:buChar char="»"/>
        <a:defRPr>
          <a:solidFill>
            <a:schemeClr val="tx1"/>
          </a:solidFill>
          <a:latin typeface="Arial" panose="020B0604020202020204" pitchFamily="34" charset="0"/>
          <a:ea typeface="標楷體" panose="03000509000000000000" pitchFamily="65" charset="-120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  <a:endParaRPr lang="en-US" altLang="zh-TW" dirty="0" smtClean="0"/>
          </a:p>
        </p:txBody>
      </p:sp>
      <p:sp>
        <p:nvSpPr>
          <p:cNvPr id="17411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altLang="zh-TW" dirty="0" smtClean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defRPr>
            </a:lvl1pPr>
          </a:lstStyle>
          <a:p>
            <a:pPr>
              <a:defRPr/>
            </a:pPr>
            <a:fld id="{C0A03B54-E5D0-4713-91A6-80A5E04A55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27466" r:id="rId1"/>
    <p:sldLayoutId id="2147527467" r:id="rId2"/>
    <p:sldLayoutId id="2147527468" r:id="rId3"/>
    <p:sldLayoutId id="2147527469" r:id="rId4"/>
    <p:sldLayoutId id="2147527470" r:id="rId5"/>
    <p:sldLayoutId id="2147527471" r:id="rId6"/>
    <p:sldLayoutId id="2147527472" r:id="rId7"/>
    <p:sldLayoutId id="2147527473" r:id="rId8"/>
    <p:sldLayoutId id="2147527474" r:id="rId9"/>
    <p:sldLayoutId id="2147527475" r:id="rId10"/>
    <p:sldLayoutId id="2147527476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標楷體" pitchFamily="65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標楷體" pitchFamily="65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標楷體" pitchFamily="65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標楷體" pitchFamily="65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  <a:endParaRPr lang="en-US" altLang="zh-TW" dirty="0" smtClean="0"/>
          </a:p>
        </p:txBody>
      </p:sp>
      <p:sp>
        <p:nvSpPr>
          <p:cNvPr id="18435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altLang="zh-TW" dirty="0" smtClean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defRPr>
            </a:lvl1pPr>
          </a:lstStyle>
          <a:p>
            <a:pPr>
              <a:defRPr/>
            </a:pPr>
            <a:fld id="{E40A218F-472F-4AF1-9B17-8CB6736DC6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27477" r:id="rId1"/>
    <p:sldLayoutId id="2147527478" r:id="rId2"/>
    <p:sldLayoutId id="2147527479" r:id="rId3"/>
    <p:sldLayoutId id="2147527480" r:id="rId4"/>
    <p:sldLayoutId id="2147527481" r:id="rId5"/>
    <p:sldLayoutId id="2147527482" r:id="rId6"/>
    <p:sldLayoutId id="2147527483" r:id="rId7"/>
    <p:sldLayoutId id="2147527484" r:id="rId8"/>
    <p:sldLayoutId id="2147527485" r:id="rId9"/>
    <p:sldLayoutId id="2147527486" r:id="rId10"/>
    <p:sldLayoutId id="2147527487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標楷體" pitchFamily="65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標楷體" pitchFamily="65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標楷體" pitchFamily="65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標楷體" pitchFamily="65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7" tIns="45704" rIns="91407" bIns="4570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fld id="{C04807F4-17A5-403B-BFB8-896A88DB8C0E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7066" r:id="rId1"/>
    <p:sldLayoutId id="2147527067" r:id="rId2"/>
    <p:sldLayoutId id="2147527068" r:id="rId3"/>
    <p:sldLayoutId id="2147527069" r:id="rId4"/>
    <p:sldLayoutId id="2147527070" r:id="rId5"/>
    <p:sldLayoutId id="2147527071" r:id="rId6"/>
    <p:sldLayoutId id="2147527072" r:id="rId7"/>
    <p:sldLayoutId id="2147527073" r:id="rId8"/>
    <p:sldLayoutId id="2147527074" r:id="rId9"/>
    <p:sldLayoutId id="2147527075" r:id="rId10"/>
    <p:sldLayoutId id="2147527076" r:id="rId11"/>
    <p:sldLayoutId id="2147527077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035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069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106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14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39725" indent="-339725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39775" indent="-282575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39825" indent="-225425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597025" indent="-225425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4225" indent="-225425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3694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0728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7764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4797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3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069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06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14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17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209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24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28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7" tIns="45704" rIns="91407" bIns="4570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fld id="{0B36F3A0-EDFA-46F1-A347-1366B558DE6C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7078" r:id="rId1"/>
    <p:sldLayoutId id="2147527079" r:id="rId2"/>
    <p:sldLayoutId id="2147527080" r:id="rId3"/>
    <p:sldLayoutId id="2147527081" r:id="rId4"/>
    <p:sldLayoutId id="2147527082" r:id="rId5"/>
    <p:sldLayoutId id="2147527083" r:id="rId6"/>
    <p:sldLayoutId id="2147527084" r:id="rId7"/>
    <p:sldLayoutId id="2147527085" r:id="rId8"/>
    <p:sldLayoutId id="2147527086" r:id="rId9"/>
    <p:sldLayoutId id="2147527087" r:id="rId10"/>
    <p:sldLayoutId id="2147527088" r:id="rId11"/>
    <p:sldLayoutId id="2147527089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035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069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106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14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39725" indent="-339725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39775" indent="-282575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39825" indent="-225425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597025" indent="-225425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4225" indent="-225425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3694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0728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7764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4797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3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069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06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14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17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209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24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28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fld id="{05764F89-D33B-4197-9EF7-F7EF2D012937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7090" r:id="rId1"/>
    <p:sldLayoutId id="2147527091" r:id="rId2"/>
    <p:sldLayoutId id="2147527092" r:id="rId3"/>
    <p:sldLayoutId id="2147527093" r:id="rId4"/>
    <p:sldLayoutId id="2147527094" r:id="rId5"/>
    <p:sldLayoutId id="2147527095" r:id="rId6"/>
    <p:sldLayoutId id="2147527096" r:id="rId7"/>
    <p:sldLayoutId id="2147527097" r:id="rId8"/>
    <p:sldLayoutId id="2147527098" r:id="rId9"/>
    <p:sldLayoutId id="2147527099" r:id="rId10"/>
    <p:sldLayoutId id="2147527100" r:id="rId11"/>
    <p:sldLayoutId id="2147527101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7" tIns="45704" rIns="91407" bIns="4570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fld id="{9A41F7B1-E4BC-4690-9492-3EBB72DA3201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7102" r:id="rId1"/>
    <p:sldLayoutId id="2147527103" r:id="rId2"/>
    <p:sldLayoutId id="2147527104" r:id="rId3"/>
    <p:sldLayoutId id="2147527105" r:id="rId4"/>
    <p:sldLayoutId id="2147527106" r:id="rId5"/>
    <p:sldLayoutId id="2147527107" r:id="rId6"/>
    <p:sldLayoutId id="2147527108" r:id="rId7"/>
    <p:sldLayoutId id="2147527109" r:id="rId8"/>
    <p:sldLayoutId id="2147527110" r:id="rId9"/>
    <p:sldLayoutId id="2147527111" r:id="rId10"/>
    <p:sldLayoutId id="2147527112" r:id="rId11"/>
    <p:sldLayoutId id="2147527113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035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069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106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14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39725" indent="-339725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39775" indent="-282575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39825" indent="-225425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597025" indent="-225425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4225" indent="-225425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3694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0728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7764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4797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3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069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06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14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17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209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24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28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23555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000000">
                    <a:tint val="75000"/>
                  </a:srgb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000000">
                    <a:tint val="75000"/>
                  </a:srgb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000000">
                    <a:tint val="75000"/>
                  </a:srgb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32E5FC73-A251-4C15-AA2F-05926F9E290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27114" r:id="rId1"/>
    <p:sldLayoutId id="2147527115" r:id="rId2"/>
    <p:sldLayoutId id="2147527116" r:id="rId3"/>
    <p:sldLayoutId id="2147527117" r:id="rId4"/>
    <p:sldLayoutId id="2147527118" r:id="rId5"/>
    <p:sldLayoutId id="2147527119" r:id="rId6"/>
    <p:sldLayoutId id="2147527120" r:id="rId7"/>
    <p:sldLayoutId id="2147527121" r:id="rId8"/>
    <p:sldLayoutId id="2147527122" r:id="rId9"/>
    <p:sldLayoutId id="2147527123" r:id="rId10"/>
    <p:sldLayoutId id="2147527124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80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8000"/>
          </a:solidFill>
          <a:latin typeface="Times New Roman" pitchFamily="18" charset="0"/>
          <a:ea typeface="標楷體" pitchFamily="65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8000"/>
          </a:solidFill>
          <a:latin typeface="Times New Roman" pitchFamily="18" charset="0"/>
          <a:ea typeface="標楷體" pitchFamily="65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8000"/>
          </a:solidFill>
          <a:latin typeface="Times New Roman" pitchFamily="18" charset="0"/>
          <a:ea typeface="標楷體" pitchFamily="65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8000"/>
          </a:solidFill>
          <a:latin typeface="Times New Roman" pitchFamily="18" charset="0"/>
          <a:ea typeface="標楷體" pitchFamily="65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008000"/>
          </a:solidFill>
          <a:latin typeface="Times New Roman" pitchFamily="18" charset="0"/>
          <a:ea typeface="標楷體" pitchFamily="65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008000"/>
          </a:solidFill>
          <a:latin typeface="Times New Roman" pitchFamily="18" charset="0"/>
          <a:ea typeface="標楷體" pitchFamily="65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008000"/>
          </a:solidFill>
          <a:latin typeface="Times New Roman" pitchFamily="18" charset="0"/>
          <a:ea typeface="標楷體" pitchFamily="65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008000"/>
          </a:solidFill>
          <a:latin typeface="Times New Roman" pitchFamily="18" charset="0"/>
          <a:ea typeface="標楷體" pitchFamily="65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fld id="{719DDE39-FDCD-4C2C-A3FA-A2DE4B7EF54E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7125" r:id="rId1"/>
    <p:sldLayoutId id="2147527126" r:id="rId2"/>
    <p:sldLayoutId id="2147527127" r:id="rId3"/>
    <p:sldLayoutId id="2147527128" r:id="rId4"/>
    <p:sldLayoutId id="2147527129" r:id="rId5"/>
    <p:sldLayoutId id="2147527130" r:id="rId6"/>
    <p:sldLayoutId id="2147527131" r:id="rId7"/>
    <p:sldLayoutId id="2147527132" r:id="rId8"/>
    <p:sldLayoutId id="2147527133" r:id="rId9"/>
    <p:sldLayoutId id="2147527134" r:id="rId10"/>
    <p:sldLayoutId id="2147527135" r:id="rId11"/>
    <p:sldLayoutId id="2147527136" r:id="rId12"/>
    <p:sldLayoutId id="2147527137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fld id="{360754DA-D6BB-4200-B06A-EF62A08C16F4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7138" r:id="rId1"/>
    <p:sldLayoutId id="2147527139" r:id="rId2"/>
    <p:sldLayoutId id="2147527140" r:id="rId3"/>
    <p:sldLayoutId id="2147527141" r:id="rId4"/>
    <p:sldLayoutId id="2147527142" r:id="rId5"/>
    <p:sldLayoutId id="2147527143" r:id="rId6"/>
    <p:sldLayoutId id="2147527144" r:id="rId7"/>
    <p:sldLayoutId id="2147527145" r:id="rId8"/>
    <p:sldLayoutId id="2147527146" r:id="rId9"/>
    <p:sldLayoutId id="2147527147" r:id="rId10"/>
    <p:sldLayoutId id="2147527148" r:id="rId11"/>
    <p:sldLayoutId id="2147527149" r:id="rId12"/>
    <p:sldLayoutId id="2147527150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chemeClr val="tx2"/>
            </a:gs>
            <a:gs pos="50000">
              <a:srgbClr val="0000CC"/>
            </a:gs>
            <a:gs pos="100000">
              <a:schemeClr val="tx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228600"/>
            <a:ext cx="82296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2314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295400"/>
            <a:ext cx="8153400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0" y="0"/>
            <a:ext cx="304800" cy="6858000"/>
          </a:xfrm>
          <a:prstGeom prst="rect">
            <a:avLst/>
          </a:prstGeom>
          <a:gradFill rotWithShape="0">
            <a:gsLst>
              <a:gs pos="0">
                <a:srgbClr val="0000CC"/>
              </a:gs>
              <a:gs pos="50000">
                <a:srgbClr val="33CCFF"/>
              </a:gs>
              <a:gs pos="100000">
                <a:srgbClr val="0000CC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>
              <a:defRPr/>
            </a:pPr>
            <a:endParaRPr kumimoji="0" lang="zh-TW" altLang="en-US" b="1" dirty="0" smtClean="0">
              <a:solidFill>
                <a:srgbClr val="000000"/>
              </a:solidFill>
              <a:latin typeface="Arial Black" pitchFamily="34" charset="0"/>
              <a:ea typeface="標楷體" pitchFamily="65" charset="-120"/>
            </a:endParaRPr>
          </a:p>
        </p:txBody>
      </p:sp>
      <p:sp>
        <p:nvSpPr>
          <p:cNvPr id="231429" name="Text Box 5"/>
          <p:cNvSpPr txBox="1">
            <a:spLocks noChangeArrowheads="1"/>
          </p:cNvSpPr>
          <p:nvPr/>
        </p:nvSpPr>
        <p:spPr bwMode="auto">
          <a:xfrm>
            <a:off x="0" y="6400800"/>
            <a:ext cx="911225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kumimoji="0" lang="en-US" altLang="zh-TW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ea typeface="標楷體" pitchFamily="65" charset="-120"/>
              </a:rPr>
              <a:t>G.Q.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27151" r:id="rId1"/>
    <p:sldLayoutId id="2147527152" r:id="rId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1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314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1426" grpId="0" autoUpdateAnimBg="0"/>
    </p:bld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b="1" kern="1200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標楷體" panose="03000509000000000000" pitchFamily="65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標楷體" panose="03000509000000000000" pitchFamily="65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標楷體" panose="03000509000000000000" pitchFamily="65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標楷體" panose="03000509000000000000" pitchFamily="65" charset="-120"/>
        </a:defRPr>
      </a:lvl5pPr>
      <a:lvl6pPr marL="457189" algn="l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標楷體" panose="03000509000000000000" pitchFamily="65" charset="-120"/>
        </a:defRPr>
      </a:lvl6pPr>
      <a:lvl7pPr marL="914377" algn="l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標楷體" panose="03000509000000000000" pitchFamily="65" charset="-120"/>
        </a:defRPr>
      </a:lvl7pPr>
      <a:lvl8pPr marL="1371566" algn="l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標楷體" panose="03000509000000000000" pitchFamily="65" charset="-120"/>
        </a:defRPr>
      </a:lvl8pPr>
      <a:lvl9pPr marL="1828754" algn="l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標楷體" panose="03000509000000000000" pitchFamily="65" charset="-12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Clr>
          <a:srgbClr val="FF3300"/>
        </a:buClr>
        <a:buSzPct val="70000"/>
        <a:buFont typeface="Monotype Sorts"/>
        <a:buChar char="l"/>
        <a:defRPr sz="2400" kern="1200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Clr>
          <a:srgbClr val="66FF33"/>
        </a:buClr>
        <a:buSzPct val="70000"/>
        <a:buFont typeface="Monotype Sorts"/>
        <a:buChar char="m"/>
        <a:defRPr sz="2400" kern="1200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Clr>
          <a:srgbClr val="FFFF00"/>
        </a:buClr>
        <a:buSzPct val="70000"/>
        <a:buFont typeface="Wingdings" pitchFamily="2" charset="2"/>
        <a:buChar char="q"/>
        <a:defRPr sz="2400" kern="1200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Clr>
          <a:srgbClr val="66FF33"/>
        </a:buClr>
        <a:buSzPct val="70000"/>
        <a:buFont typeface="Wingdings" pitchFamily="2" charset="2"/>
        <a:buChar char="v"/>
        <a:defRPr sz="2400" kern="1200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Char char="»"/>
        <a:defRPr sz="2400" kern="1200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0" tIns="45711" rIns="91420" bIns="457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0" tIns="45711" rIns="91420" bIns="457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20" tIns="45711" rIns="91420" bIns="45711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20" tIns="45711" rIns="91420" bIns="45711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20" tIns="45711" rIns="91420" bIns="45711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fld id="{21268676-D8E0-4F03-96E4-E920E36AAD11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7153" r:id="rId1"/>
    <p:sldLayoutId id="2147527154" r:id="rId2"/>
    <p:sldLayoutId id="2147527155" r:id="rId3"/>
    <p:sldLayoutId id="2147527156" r:id="rId4"/>
    <p:sldLayoutId id="2147527157" r:id="rId5"/>
    <p:sldLayoutId id="2147527158" r:id="rId6"/>
    <p:sldLayoutId id="2147527159" r:id="rId7"/>
    <p:sldLayoutId id="2147527160" r:id="rId8"/>
    <p:sldLayoutId id="2147527161" r:id="rId9"/>
    <p:sldLayoutId id="2147527162" r:id="rId10"/>
    <p:sldLayoutId id="2147527163" r:id="rId11"/>
    <p:sldLayoutId id="2147527164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106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21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316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421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4079" indent="-228553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184" indent="-228553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8289" indent="-228553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5394" indent="-228553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06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10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16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21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526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630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36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841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609600"/>
            <a:ext cx="716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905000"/>
            <a:ext cx="71628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6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004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324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fld id="{555B0C76-74A9-4A62-9408-ED3CC6F37634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27488" r:id="rId1"/>
    <p:sldLayoutId id="2147527489" r:id="rId2"/>
    <p:sldLayoutId id="2147527490" r:id="rId3"/>
    <p:sldLayoutId id="2147527491" r:id="rId4"/>
    <p:sldLayoutId id="2147527492" r:id="rId5"/>
    <p:sldLayoutId id="2147527493" r:id="rId6"/>
    <p:sldLayoutId id="2147527494" r:id="rId7"/>
    <p:sldLayoutId id="2147527495" r:id="rId8"/>
    <p:sldLayoutId id="2147527496" r:id="rId9"/>
    <p:sldLayoutId id="2147527497" r:id="rId10"/>
    <p:sldLayoutId id="2147527498" r:id="rId11"/>
    <p:sldLayoutId id="2147527499" r:id="rId12"/>
    <p:sldLayoutId id="2147527500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2"/>
          </a:solidFill>
          <a:latin typeface="+mn-lt"/>
          <a:ea typeface="標楷體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2"/>
          </a:solidFill>
          <a:latin typeface="+mn-lt"/>
          <a:ea typeface="標楷體" pitchFamily="65" charset="-12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2"/>
          </a:solidFill>
          <a:latin typeface="+mn-lt"/>
          <a:ea typeface="標楷體" pitchFamily="65" charset="-12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2"/>
          </a:solidFill>
          <a:latin typeface="+mn-lt"/>
          <a:ea typeface="標楷體" pitchFamily="65" charset="-12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2"/>
          </a:solidFill>
          <a:latin typeface="+mn-lt"/>
          <a:ea typeface="標楷體" pitchFamily="65" charset="-12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2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2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2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2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7" tIns="45704" rIns="91407" bIns="4570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fld id="{FEC9C3E6-271C-4FDE-B13F-E653CD4B507A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7165" r:id="rId1"/>
    <p:sldLayoutId id="2147527166" r:id="rId2"/>
    <p:sldLayoutId id="2147527167" r:id="rId3"/>
    <p:sldLayoutId id="2147527168" r:id="rId4"/>
    <p:sldLayoutId id="2147527169" r:id="rId5"/>
    <p:sldLayoutId id="2147527170" r:id="rId6"/>
    <p:sldLayoutId id="2147527171" r:id="rId7"/>
    <p:sldLayoutId id="2147527172" r:id="rId8"/>
    <p:sldLayoutId id="2147527173" r:id="rId9"/>
    <p:sldLayoutId id="2147527174" r:id="rId10"/>
    <p:sldLayoutId id="2147527175" r:id="rId11"/>
    <p:sldLayoutId id="2147527176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035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069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106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14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39725" indent="-339725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39775" indent="-282575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39825" indent="-225425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597025" indent="-225425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4225" indent="-225425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3694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0728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7764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4797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3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069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06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14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17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209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24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28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7" tIns="45704" rIns="91407" bIns="4570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fld id="{D4C38AA2-C945-4BB8-A9E1-C80FBB39EFD9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7177" r:id="rId1"/>
    <p:sldLayoutId id="2147527178" r:id="rId2"/>
    <p:sldLayoutId id="2147527179" r:id="rId3"/>
    <p:sldLayoutId id="2147527180" r:id="rId4"/>
    <p:sldLayoutId id="2147527181" r:id="rId5"/>
    <p:sldLayoutId id="2147527182" r:id="rId6"/>
    <p:sldLayoutId id="2147527183" r:id="rId7"/>
    <p:sldLayoutId id="2147527184" r:id="rId8"/>
    <p:sldLayoutId id="2147527185" r:id="rId9"/>
    <p:sldLayoutId id="2147527186" r:id="rId10"/>
    <p:sldLayoutId id="2147527187" r:id="rId11"/>
    <p:sldLayoutId id="2147527188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035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069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106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14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39725" indent="-339725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39775" indent="-282575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39825" indent="-225425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597025" indent="-225425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4225" indent="-225425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3694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0728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7764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4797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3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069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06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14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17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209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24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28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1" sz="1400">
                <a:solidFill>
                  <a:srgbClr val="FFFFFF"/>
                </a:solidFill>
                <a:effectLst/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kumimoji="1" sz="1400">
                <a:solidFill>
                  <a:srgbClr val="FFFFFF"/>
                </a:solidFill>
                <a:effectLst/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1" sz="1400">
                <a:solidFill>
                  <a:srgbClr val="FFFFFF"/>
                </a:solidFill>
                <a:effectLst/>
                <a:ea typeface="標楷體" pitchFamily="65" charset="-120"/>
              </a:defRPr>
            </a:lvl1pPr>
          </a:lstStyle>
          <a:p>
            <a:pPr>
              <a:defRPr/>
            </a:pPr>
            <a:fld id="{A291B175-32ED-492E-AD22-4003B713ACB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7501" r:id="rId1"/>
    <p:sldLayoutId id="2147527502" r:id="rId2"/>
    <p:sldLayoutId id="2147527503" r:id="rId3"/>
    <p:sldLayoutId id="2147527504" r:id="rId4"/>
    <p:sldLayoutId id="2147527505" r:id="rId5"/>
    <p:sldLayoutId id="2147527506" r:id="rId6"/>
    <p:sldLayoutId id="2147527507" r:id="rId7"/>
    <p:sldLayoutId id="2147527508" r:id="rId8"/>
    <p:sldLayoutId id="2147527509" r:id="rId9"/>
    <p:sldLayoutId id="2147527510" r:id="rId10"/>
    <p:sldLayoutId id="2147527511" r:id="rId11"/>
    <p:sldLayoutId id="2147527512" r:id="rId12"/>
    <p:sldLayoutId id="2147527513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7" tIns="45704" rIns="91407" bIns="4570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fld id="{7FCC9DDE-607F-4478-9204-264284E7CA45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7189" r:id="rId1"/>
    <p:sldLayoutId id="2147527190" r:id="rId2"/>
    <p:sldLayoutId id="2147527191" r:id="rId3"/>
    <p:sldLayoutId id="2147527192" r:id="rId4"/>
    <p:sldLayoutId id="2147527193" r:id="rId5"/>
    <p:sldLayoutId id="2147527194" r:id="rId6"/>
    <p:sldLayoutId id="2147527195" r:id="rId7"/>
    <p:sldLayoutId id="2147527196" r:id="rId8"/>
    <p:sldLayoutId id="2147527197" r:id="rId9"/>
    <p:sldLayoutId id="2147527198" r:id="rId10"/>
    <p:sldLayoutId id="2147527199" r:id="rId11"/>
    <p:sldLayoutId id="2147527200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035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069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106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14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39725" indent="-339725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39775" indent="-282575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39825" indent="-225425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597025" indent="-225425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4225" indent="-225425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3694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0728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7764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4797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3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069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06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14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17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209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24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28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5" tIns="45713" rIns="91425" bIns="4571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5" tIns="45713" rIns="91425" bIns="4571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5" tIns="45713" rIns="91425" bIns="45713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5" tIns="45713" rIns="91425" bIns="45713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5" tIns="45713" rIns="91425" bIns="45713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  <a:ea typeface="標楷體" pitchFamily="65" charset="-120"/>
              </a:defRPr>
            </a:lvl1pPr>
          </a:lstStyle>
          <a:p>
            <a:pPr>
              <a:defRPr/>
            </a:pPr>
            <a:fld id="{5745B2CD-6901-4211-BF3A-2114E1AB7490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27514" r:id="rId1"/>
    <p:sldLayoutId id="2147527515" r:id="rId2"/>
    <p:sldLayoutId id="2147527516" r:id="rId3"/>
    <p:sldLayoutId id="2147527517" r:id="rId4"/>
    <p:sldLayoutId id="2147527518" r:id="rId5"/>
    <p:sldLayoutId id="2147527519" r:id="rId6"/>
    <p:sldLayoutId id="2147527520" r:id="rId7"/>
    <p:sldLayoutId id="2147527521" r:id="rId8"/>
    <p:sldLayoutId id="2147527522" r:id="rId9"/>
    <p:sldLayoutId id="2147527523" r:id="rId10"/>
    <p:sldLayoutId id="2147527524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13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259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39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519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4215" indent="-228564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344" indent="-228564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8475" indent="-228564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5603" indent="-228564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30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59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90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19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49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80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08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39" algn="l" defTabSz="914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>
                <a:sym typeface="Century Gothic" pitchFamily="34" charset="0"/>
              </a:rPr>
              <a:t>按一下以編輯母片標題樣式</a:t>
            </a:r>
          </a:p>
        </p:txBody>
      </p:sp>
      <p:sp>
        <p:nvSpPr>
          <p:cNvPr id="34819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>
                <a:sym typeface="Calibri" pitchFamily="34" charset="0"/>
              </a:rPr>
              <a:t>按一下以編輯母片文字樣式</a:t>
            </a:r>
          </a:p>
          <a:p>
            <a:pPr lvl="1"/>
            <a:r>
              <a:rPr lang="zh-TW" altLang="en-US" smtClean="0">
                <a:sym typeface="Calibri" pitchFamily="34" charset="0"/>
              </a:rPr>
              <a:t>第二層</a:t>
            </a:r>
          </a:p>
          <a:p>
            <a:pPr lvl="2"/>
            <a:r>
              <a:rPr lang="zh-TW" altLang="en-US" smtClean="0">
                <a:sym typeface="Calibri" pitchFamily="34" charset="0"/>
              </a:rPr>
              <a:t>第三層</a:t>
            </a:r>
          </a:p>
          <a:p>
            <a:pPr lvl="3"/>
            <a:r>
              <a:rPr lang="zh-TW" altLang="en-US" smtClean="0">
                <a:sym typeface="Calibri" pitchFamily="34" charset="0"/>
              </a:rPr>
              <a:t>第四層</a:t>
            </a:r>
          </a:p>
          <a:p>
            <a:pPr lvl="4"/>
            <a:r>
              <a:rPr lang="zh-TW" altLang="en-US" smtClean="0">
                <a:sym typeface="Calibri" pitchFamily="34" charset="0"/>
              </a:rPr>
              <a:t>第五層</a:t>
            </a:r>
          </a:p>
        </p:txBody>
      </p:sp>
      <p:sp>
        <p:nvSpPr>
          <p:cNvPr id="14340" name="投影片編號版面配置區 5"/>
          <p:cNvSpPr>
            <a:spLocks noGrp="1"/>
          </p:cNvSpPr>
          <p:nvPr>
            <p:ph type="sldNum" sz="quarter" idx="4"/>
          </p:nvPr>
        </p:nvSpPr>
        <p:spPr bwMode="auto">
          <a:xfrm>
            <a:off x="471488" y="6507163"/>
            <a:ext cx="96202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4281" tIns="32140" rIns="64281" bIns="32140" numCol="1" anchor="ctr" anchorCtr="0" compatLnSpc="1">
            <a:prstTxWarp prst="textNoShape">
              <a:avLst/>
            </a:prstTxWarp>
          </a:bodyPr>
          <a:lstStyle>
            <a:lvl1pPr defTabSz="409575">
              <a:defRPr kumimoji="0" sz="800">
                <a:solidFill>
                  <a:srgbClr val="898989"/>
                </a:solidFill>
                <a:latin typeface="Georgia" pitchFamily="18" charset="0"/>
                <a:ea typeface="SimHei" pitchFamily="49" charset="-122"/>
                <a:sym typeface="Helvetica Neue Light"/>
              </a:defRPr>
            </a:lvl1pPr>
          </a:lstStyle>
          <a:p>
            <a:pPr>
              <a:defRPr/>
            </a:pPr>
            <a:fld id="{9A407161-9652-4566-B510-04B6D3E7455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11269" name="Shape 20"/>
          <p:cNvSpPr>
            <a:spLocks noChangeArrowheads="1"/>
          </p:cNvSpPr>
          <p:nvPr/>
        </p:nvSpPr>
        <p:spPr bwMode="auto">
          <a:xfrm>
            <a:off x="471488" y="1328738"/>
            <a:ext cx="8251825" cy="9525"/>
          </a:xfrm>
          <a:prstGeom prst="rect">
            <a:avLst/>
          </a:prstGeom>
          <a:solidFill>
            <a:srgbClr val="315A0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3206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3206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endParaRPr kumimoji="0" lang="zh-TW" altLang="zh-TW" sz="1200" dirty="0" smtClean="0">
              <a:solidFill>
                <a:srgbClr val="000000"/>
              </a:solidFill>
              <a:latin typeface="Helvetica" pitchFamily="34" charset="0"/>
              <a:ea typeface="標楷體" pitchFamily="65" charset="-12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11270" name="Shape 21"/>
          <p:cNvSpPr>
            <a:spLocks noChangeArrowheads="1"/>
          </p:cNvSpPr>
          <p:nvPr/>
        </p:nvSpPr>
        <p:spPr bwMode="auto">
          <a:xfrm>
            <a:off x="-50800" y="6492875"/>
            <a:ext cx="9245600" cy="90488"/>
          </a:xfrm>
          <a:prstGeom prst="re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defTabSz="409575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endParaRPr kumimoji="0" lang="zh-TW" altLang="zh-TW" sz="2500" smtClean="0">
              <a:solidFill>
                <a:srgbClr val="FFFFFF"/>
              </a:solidFill>
              <a:latin typeface="Georgia" pitchFamily="18" charset="0"/>
              <a:ea typeface="SimHei" pitchFamily="49" charset="-122"/>
              <a:sym typeface="Helvetica Neue Light"/>
            </a:endParaRPr>
          </a:p>
        </p:txBody>
      </p:sp>
      <p:pic>
        <p:nvPicPr>
          <p:cNvPr id="34823" name="logo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75" y="5448300"/>
            <a:ext cx="13970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527525" r:id="rId1"/>
    <p:sldLayoutId id="2147527526" r:id="rId2"/>
    <p:sldLayoutId id="2147527527" r:id="rId3"/>
    <p:sldLayoutId id="2147527528" r:id="rId4"/>
    <p:sldLayoutId id="2147527529" r:id="rId5"/>
    <p:sldLayoutId id="2147527530" r:id="rId6"/>
    <p:sldLayoutId id="2147527531" r:id="rId7"/>
    <p:sldLayoutId id="2147527532" r:id="rId8"/>
    <p:sldLayoutId id="2147527533" r:id="rId9"/>
    <p:sldLayoutId id="2147527534" r:id="rId10"/>
    <p:sldLayoutId id="2147527535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641350" rtl="0" eaLnBrk="0" fontAlgn="base" hangingPunct="0">
        <a:spcBef>
          <a:spcPct val="0"/>
        </a:spcBef>
        <a:spcAft>
          <a:spcPct val="0"/>
        </a:spcAft>
        <a:defRPr lang="zh-TW" altLang="en-US" sz="3400" kern="1200">
          <a:solidFill>
            <a:srgbClr val="006600"/>
          </a:solidFill>
          <a:latin typeface="+mj-lt"/>
          <a:ea typeface="+mj-ea"/>
          <a:cs typeface="+mj-cs"/>
          <a:sym typeface="Century Gothic" pitchFamily="34" charset="0"/>
        </a:defRPr>
      </a:lvl1pPr>
      <a:lvl2pPr algn="l" defTabSz="641350" rtl="0" eaLnBrk="0" fontAlgn="base" hangingPunct="0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2pPr>
      <a:lvl3pPr algn="l" defTabSz="641350" rtl="0" eaLnBrk="0" fontAlgn="base" hangingPunct="0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3pPr>
      <a:lvl4pPr algn="l" defTabSz="641350" rtl="0" eaLnBrk="0" fontAlgn="base" hangingPunct="0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4pPr>
      <a:lvl5pPr algn="l" defTabSz="641350" rtl="0" eaLnBrk="0" fontAlgn="base" hangingPunct="0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5pPr>
      <a:lvl6pPr marL="457200" algn="l" defTabSz="641350" rtl="0" fontAlgn="base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6pPr>
      <a:lvl7pPr marL="914400" algn="l" defTabSz="641350" rtl="0" fontAlgn="base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7pPr>
      <a:lvl8pPr marL="1371600" algn="l" defTabSz="641350" rtl="0" fontAlgn="base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8pPr>
      <a:lvl9pPr marL="1828800" algn="l" defTabSz="641350" rtl="0" fontAlgn="base">
        <a:spcBef>
          <a:spcPct val="0"/>
        </a:spcBef>
        <a:spcAft>
          <a:spcPct val="0"/>
        </a:spcAft>
        <a:defRPr sz="3400">
          <a:solidFill>
            <a:srgbClr val="006600"/>
          </a:solidFill>
          <a:latin typeface="Georgia" pitchFamily="18" charset="0"/>
          <a:ea typeface="SimHei" pitchFamily="49" charset="-122"/>
          <a:sym typeface="Century Gothic" pitchFamily="34" charset="0"/>
        </a:defRPr>
      </a:lvl9pPr>
    </p:titleStyle>
    <p:bodyStyle>
      <a:lvl1pPr marL="239713" indent="-239713" algn="l" defTabSz="6413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lang="zh-TW" altLang="en-US" sz="2500" kern="1200" dirty="0">
          <a:solidFill>
            <a:srgbClr val="747474"/>
          </a:solidFill>
          <a:latin typeface="+mn-lt"/>
          <a:ea typeface="+mn-ea"/>
          <a:cs typeface="+mn-cs"/>
          <a:sym typeface="Calibri" pitchFamily="34" charset="0"/>
        </a:defRPr>
      </a:lvl1pPr>
      <a:lvl2pPr marL="520700" indent="-200025" algn="l" defTabSz="6413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lang="zh-TW" altLang="en-US" sz="2500" kern="1200" dirty="0">
          <a:solidFill>
            <a:srgbClr val="747474"/>
          </a:solidFill>
          <a:latin typeface="+mn-lt"/>
          <a:ea typeface="+mn-ea"/>
          <a:cs typeface="+mn-cs"/>
          <a:sym typeface="Calibri" pitchFamily="34" charset="0"/>
        </a:defRPr>
      </a:lvl2pPr>
      <a:lvl3pPr marL="803275" indent="-160338" algn="l" defTabSz="6413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lang="zh-TW" altLang="en-US" sz="2500" kern="1200" dirty="0">
          <a:solidFill>
            <a:srgbClr val="747474"/>
          </a:solidFill>
          <a:latin typeface="+mn-lt"/>
          <a:ea typeface="+mn-ea"/>
          <a:cs typeface="+mn-cs"/>
          <a:sym typeface="Calibri" pitchFamily="34" charset="0"/>
        </a:defRPr>
      </a:lvl3pPr>
      <a:lvl4pPr marL="1123950" indent="-160338" algn="l" defTabSz="6413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lang="zh-TW" altLang="en-US" sz="2500" kern="1200" dirty="0">
          <a:solidFill>
            <a:srgbClr val="747474"/>
          </a:solidFill>
          <a:latin typeface="+mn-lt"/>
          <a:ea typeface="+mn-ea"/>
          <a:cs typeface="+mn-cs"/>
          <a:sym typeface="Calibri" pitchFamily="34" charset="0"/>
        </a:defRPr>
      </a:lvl4pPr>
      <a:lvl5pPr marL="1446213" indent="-160338" algn="l" defTabSz="6413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lang="zh-TW" altLang="en-US" sz="2500" kern="1200" dirty="0">
          <a:solidFill>
            <a:srgbClr val="747474"/>
          </a:solidFill>
          <a:latin typeface="+mn-lt"/>
          <a:ea typeface="+mn-ea"/>
          <a:cs typeface="+mn-cs"/>
          <a:sym typeface="Calibri" pitchFamily="34" charset="0"/>
        </a:defRPr>
      </a:lvl5pPr>
      <a:lvl6pPr marL="1767745" indent="-160704" algn="l" defTabSz="642816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89152" indent="-160704" algn="l" defTabSz="642816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10561" indent="-160704" algn="l" defTabSz="642816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31967" indent="-160704" algn="l" defTabSz="642816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642816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407" algn="l" defTabSz="642816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816" algn="l" defTabSz="642816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4224" algn="l" defTabSz="642816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631" algn="l" defTabSz="642816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7041" algn="l" defTabSz="642816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8447" algn="l" defTabSz="642816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49856" algn="l" defTabSz="642816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1264" algn="l" defTabSz="642816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7" tIns="45704" rIns="91407" bIns="4570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fld id="{8897C1B4-3ED9-40FC-9361-D75C62668506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7201" r:id="rId1"/>
    <p:sldLayoutId id="2147527202" r:id="rId2"/>
    <p:sldLayoutId id="2147527203" r:id="rId3"/>
    <p:sldLayoutId id="2147527204" r:id="rId4"/>
    <p:sldLayoutId id="2147527205" r:id="rId5"/>
    <p:sldLayoutId id="2147527206" r:id="rId6"/>
    <p:sldLayoutId id="2147527207" r:id="rId7"/>
    <p:sldLayoutId id="2147527208" r:id="rId8"/>
    <p:sldLayoutId id="2147527209" r:id="rId9"/>
    <p:sldLayoutId id="2147527210" r:id="rId10"/>
    <p:sldLayoutId id="2147527211" r:id="rId11"/>
    <p:sldLayoutId id="2147527212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035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069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106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14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39725" indent="-339725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39775" indent="-282575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39825" indent="-225425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597025" indent="-225425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4225" indent="-225425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3694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0728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7764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4797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3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069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06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14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17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209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24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28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fld id="{4E98C5AD-036E-4BB1-B15B-27F1C9E2F129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7213" r:id="rId1"/>
    <p:sldLayoutId id="2147527214" r:id="rId2"/>
    <p:sldLayoutId id="2147527215" r:id="rId3"/>
    <p:sldLayoutId id="2147527216" r:id="rId4"/>
    <p:sldLayoutId id="2147527217" r:id="rId5"/>
    <p:sldLayoutId id="2147527218" r:id="rId6"/>
    <p:sldLayoutId id="2147527219" r:id="rId7"/>
    <p:sldLayoutId id="2147527220" r:id="rId8"/>
    <p:sldLayoutId id="2147527221" r:id="rId9"/>
    <p:sldLayoutId id="2147527222" r:id="rId10"/>
    <p:sldLayoutId id="2147527223" r:id="rId11"/>
    <p:sldLayoutId id="2147527224" r:id="rId12"/>
    <p:sldLayoutId id="2147527225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fld id="{6765B945-DD87-4A00-8EA0-466777F3B33A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7226" r:id="rId1"/>
    <p:sldLayoutId id="2147527227" r:id="rId2"/>
    <p:sldLayoutId id="2147527228" r:id="rId3"/>
    <p:sldLayoutId id="2147527229" r:id="rId4"/>
    <p:sldLayoutId id="2147527230" r:id="rId5"/>
    <p:sldLayoutId id="2147527231" r:id="rId6"/>
    <p:sldLayoutId id="2147527232" r:id="rId7"/>
    <p:sldLayoutId id="2147527233" r:id="rId8"/>
    <p:sldLayoutId id="2147527234" r:id="rId9"/>
    <p:sldLayoutId id="2147527235" r:id="rId10"/>
    <p:sldLayoutId id="2147527236" r:id="rId11"/>
    <p:sldLayoutId id="2147527237" r:id="rId12"/>
    <p:sldLayoutId id="2147527238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7" tIns="45704" rIns="91407" bIns="4570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fld id="{BF5685DE-A214-4BDB-944A-9A738B38B5B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7239" r:id="rId1"/>
    <p:sldLayoutId id="2147527240" r:id="rId2"/>
    <p:sldLayoutId id="2147527241" r:id="rId3"/>
    <p:sldLayoutId id="2147527242" r:id="rId4"/>
    <p:sldLayoutId id="2147527243" r:id="rId5"/>
    <p:sldLayoutId id="2147527244" r:id="rId6"/>
    <p:sldLayoutId id="2147527245" r:id="rId7"/>
    <p:sldLayoutId id="2147527246" r:id="rId8"/>
    <p:sldLayoutId id="2147527247" r:id="rId9"/>
    <p:sldLayoutId id="2147527248" r:id="rId10"/>
    <p:sldLayoutId id="2147527249" r:id="rId11"/>
    <p:sldLayoutId id="2147527250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035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069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106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14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39725" indent="-339725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39775" indent="-282575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39825" indent="-225425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597025" indent="-225425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4225" indent="-225425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3694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0728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7764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4797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3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069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06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14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17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209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24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28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0" tIns="45711" rIns="91420" bIns="457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0" tIns="45711" rIns="91420" bIns="457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20" tIns="45711" rIns="91420" bIns="45711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20" tIns="45711" rIns="91420" bIns="45711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20" tIns="45711" rIns="91420" bIns="45711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fld id="{AF6C2BB6-2FDE-4830-B3D6-C7C8F50CB13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7251" r:id="rId1"/>
    <p:sldLayoutId id="2147527252" r:id="rId2"/>
    <p:sldLayoutId id="2147527253" r:id="rId3"/>
    <p:sldLayoutId id="2147527254" r:id="rId4"/>
    <p:sldLayoutId id="2147527255" r:id="rId5"/>
    <p:sldLayoutId id="2147527256" r:id="rId6"/>
    <p:sldLayoutId id="2147527257" r:id="rId7"/>
    <p:sldLayoutId id="2147527258" r:id="rId8"/>
    <p:sldLayoutId id="2147527259" r:id="rId9"/>
    <p:sldLayoutId id="2147527260" r:id="rId10"/>
    <p:sldLayoutId id="2147527261" r:id="rId11"/>
    <p:sldLayoutId id="2147527262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106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21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316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421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4079" indent="-228553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184" indent="-228553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8289" indent="-228553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5394" indent="-228553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06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10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16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21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526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630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36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841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7" tIns="45704" rIns="91407" bIns="4570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fld id="{02E71F37-6902-4034-ADDE-A5DE85D74180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7263" r:id="rId1"/>
    <p:sldLayoutId id="2147527264" r:id="rId2"/>
    <p:sldLayoutId id="2147527265" r:id="rId3"/>
    <p:sldLayoutId id="2147527266" r:id="rId4"/>
    <p:sldLayoutId id="2147527267" r:id="rId5"/>
    <p:sldLayoutId id="2147527268" r:id="rId6"/>
    <p:sldLayoutId id="2147527269" r:id="rId7"/>
    <p:sldLayoutId id="2147527270" r:id="rId8"/>
    <p:sldLayoutId id="2147527271" r:id="rId9"/>
    <p:sldLayoutId id="2147527272" r:id="rId10"/>
    <p:sldLayoutId id="2147527273" r:id="rId11"/>
    <p:sldLayoutId id="2147527274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035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069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106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14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39725" indent="-339725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39775" indent="-282575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39825" indent="-225425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597025" indent="-225425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4225" indent="-225425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3694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0728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7764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4797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3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069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06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14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17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209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24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28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fld id="{D2B70752-11EE-4D80-B809-DFA2238D9DBC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7275" r:id="rId1"/>
    <p:sldLayoutId id="2147527276" r:id="rId2"/>
    <p:sldLayoutId id="2147527277" r:id="rId3"/>
    <p:sldLayoutId id="2147527278" r:id="rId4"/>
    <p:sldLayoutId id="2147527279" r:id="rId5"/>
    <p:sldLayoutId id="2147527280" r:id="rId6"/>
    <p:sldLayoutId id="2147527281" r:id="rId7"/>
    <p:sldLayoutId id="2147527282" r:id="rId8"/>
    <p:sldLayoutId id="2147527283" r:id="rId9"/>
    <p:sldLayoutId id="2147527284" r:id="rId10"/>
    <p:sldLayoutId id="2147527285" r:id="rId11"/>
    <p:sldLayoutId id="2147527286" r:id="rId12"/>
    <p:sldLayoutId id="2147527287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fld id="{556A7C53-5EC3-4DB7-BC62-0DB99BF9C2B4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7288" r:id="rId1"/>
    <p:sldLayoutId id="2147527289" r:id="rId2"/>
    <p:sldLayoutId id="2147527290" r:id="rId3"/>
    <p:sldLayoutId id="2147527291" r:id="rId4"/>
    <p:sldLayoutId id="2147527292" r:id="rId5"/>
    <p:sldLayoutId id="2147527293" r:id="rId6"/>
    <p:sldLayoutId id="2147527294" r:id="rId7"/>
    <p:sldLayoutId id="2147527295" r:id="rId8"/>
    <p:sldLayoutId id="2147527296" r:id="rId9"/>
    <p:sldLayoutId id="2147527297" r:id="rId10"/>
    <p:sldLayoutId id="2147527298" r:id="rId11"/>
    <p:sldLayoutId id="2147527299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44035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+mn-lt"/>
                <a:ea typeface="標楷體" pitchFamily="65" charset="-120"/>
              </a:defRPr>
            </a:lvl1pPr>
          </a:lstStyle>
          <a:p>
            <a:pPr>
              <a:defRPr/>
            </a:pPr>
            <a:endParaRPr lang="zh-TW" alt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+mn-lt"/>
                <a:ea typeface="標楷體" pitchFamily="65" charset="-120"/>
              </a:defRPr>
            </a:lvl1pPr>
          </a:lstStyle>
          <a:p>
            <a:pPr>
              <a:defRPr/>
            </a:pP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+mn-lt"/>
                <a:ea typeface="標楷體" pitchFamily="65" charset="-120"/>
              </a:defRPr>
            </a:lvl1pPr>
          </a:lstStyle>
          <a:p>
            <a:pPr>
              <a:defRPr/>
            </a:pPr>
            <a:fld id="{8DAA1A0A-E8DE-450A-84A8-6A7BB11029B2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27300" r:id="rId1"/>
    <p:sldLayoutId id="2147527301" r:id="rId2"/>
    <p:sldLayoutId id="2147527302" r:id="rId3"/>
    <p:sldLayoutId id="2147527303" r:id="rId4"/>
    <p:sldLayoutId id="2147527304" r:id="rId5"/>
    <p:sldLayoutId id="2147527305" r:id="rId6"/>
    <p:sldLayoutId id="2147527306" r:id="rId7"/>
    <p:sldLayoutId id="2147527307" r:id="rId8"/>
    <p:sldLayoutId id="2147527308" r:id="rId9"/>
    <p:sldLayoutId id="2147527309" r:id="rId10"/>
    <p:sldLayoutId id="2147527310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標楷體" pitchFamily="65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標楷體" pitchFamily="65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標楷體" pitchFamily="65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標楷體" pitchFamily="65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fld id="{47E51869-2578-4A4E-B72D-56B24C3D70E3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7311" r:id="rId1"/>
    <p:sldLayoutId id="2147527312" r:id="rId2"/>
    <p:sldLayoutId id="2147527313" r:id="rId3"/>
    <p:sldLayoutId id="2147527314" r:id="rId4"/>
    <p:sldLayoutId id="2147527315" r:id="rId5"/>
    <p:sldLayoutId id="2147527316" r:id="rId6"/>
    <p:sldLayoutId id="2147527317" r:id="rId7"/>
    <p:sldLayoutId id="2147527318" r:id="rId8"/>
    <p:sldLayoutId id="2147527319" r:id="rId9"/>
    <p:sldLayoutId id="2147527320" r:id="rId10"/>
    <p:sldLayoutId id="2147527321" r:id="rId11"/>
    <p:sldLayoutId id="2147527322" r:id="rId12"/>
    <p:sldLayoutId id="2147527323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fld id="{E76A804C-4359-427C-960A-BC790171C7C4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7324" r:id="rId1"/>
    <p:sldLayoutId id="2147527325" r:id="rId2"/>
    <p:sldLayoutId id="2147527326" r:id="rId3"/>
    <p:sldLayoutId id="2147527327" r:id="rId4"/>
    <p:sldLayoutId id="2147527328" r:id="rId5"/>
    <p:sldLayoutId id="2147527329" r:id="rId6"/>
    <p:sldLayoutId id="2147527330" r:id="rId7"/>
    <p:sldLayoutId id="2147527331" r:id="rId8"/>
    <p:sldLayoutId id="2147527332" r:id="rId9"/>
    <p:sldLayoutId id="2147527333" r:id="rId10"/>
    <p:sldLayoutId id="2147527334" r:id="rId11"/>
    <p:sldLayoutId id="2147527335" r:id="rId12"/>
    <p:sldLayoutId id="2147527336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fld id="{1E717505-89F8-4CC9-996A-8742880FBFE3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7337" r:id="rId1"/>
    <p:sldLayoutId id="2147527338" r:id="rId2"/>
    <p:sldLayoutId id="2147527339" r:id="rId3"/>
    <p:sldLayoutId id="2147527340" r:id="rId4"/>
    <p:sldLayoutId id="2147527341" r:id="rId5"/>
    <p:sldLayoutId id="2147527342" r:id="rId6"/>
    <p:sldLayoutId id="2147527343" r:id="rId7"/>
    <p:sldLayoutId id="2147527344" r:id="rId8"/>
    <p:sldLayoutId id="2147527345" r:id="rId9"/>
    <p:sldLayoutId id="2147527346" r:id="rId10"/>
    <p:sldLayoutId id="2147527347" r:id="rId11"/>
    <p:sldLayoutId id="2147527348" r:id="rId12"/>
    <p:sldLayoutId id="2147527349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fld id="{DFD834F1-2DF5-4DC1-AA4F-0BB0C208032F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7350" r:id="rId1"/>
    <p:sldLayoutId id="2147527351" r:id="rId2"/>
    <p:sldLayoutId id="2147527352" r:id="rId3"/>
    <p:sldLayoutId id="2147527353" r:id="rId4"/>
    <p:sldLayoutId id="2147527354" r:id="rId5"/>
    <p:sldLayoutId id="2147527355" r:id="rId6"/>
    <p:sldLayoutId id="2147527356" r:id="rId7"/>
    <p:sldLayoutId id="2147527357" r:id="rId8"/>
    <p:sldLayoutId id="2147527358" r:id="rId9"/>
    <p:sldLayoutId id="2147527359" r:id="rId10"/>
    <p:sldLayoutId id="2147527360" r:id="rId11"/>
    <p:sldLayoutId id="2147527361" r:id="rId12"/>
    <p:sldLayoutId id="2147527362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fld id="{0A238CB9-B352-4780-98A8-FCF09E04144D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7363" r:id="rId1"/>
    <p:sldLayoutId id="2147527364" r:id="rId2"/>
    <p:sldLayoutId id="2147527365" r:id="rId3"/>
    <p:sldLayoutId id="2147527366" r:id="rId4"/>
    <p:sldLayoutId id="2147527367" r:id="rId5"/>
    <p:sldLayoutId id="2147527368" r:id="rId6"/>
    <p:sldLayoutId id="2147527369" r:id="rId7"/>
    <p:sldLayoutId id="2147527370" r:id="rId8"/>
    <p:sldLayoutId id="2147527371" r:id="rId9"/>
    <p:sldLayoutId id="2147527372" r:id="rId10"/>
    <p:sldLayoutId id="2147527373" r:id="rId11"/>
    <p:sldLayoutId id="2147527374" r:id="rId12"/>
    <p:sldLayoutId id="2147527375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7" tIns="45704" rIns="91407" bIns="4570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fld id="{D5AE9233-A5EC-4732-8CDE-AED6CE6E3701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7376" r:id="rId1"/>
    <p:sldLayoutId id="2147527377" r:id="rId2"/>
    <p:sldLayoutId id="2147527378" r:id="rId3"/>
    <p:sldLayoutId id="2147527379" r:id="rId4"/>
    <p:sldLayoutId id="2147527380" r:id="rId5"/>
    <p:sldLayoutId id="2147527381" r:id="rId6"/>
    <p:sldLayoutId id="2147527382" r:id="rId7"/>
    <p:sldLayoutId id="2147527383" r:id="rId8"/>
    <p:sldLayoutId id="2147527384" r:id="rId9"/>
    <p:sldLayoutId id="2147527385" r:id="rId10"/>
    <p:sldLayoutId id="2147527386" r:id="rId11"/>
    <p:sldLayoutId id="2147527387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035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069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106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14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39725" indent="-339725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39775" indent="-282575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39825" indent="-225425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597025" indent="-225425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4225" indent="-225425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3694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0728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7764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4797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3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069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06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14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17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209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24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28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rgbClr val="18185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7" tIns="45704" rIns="91407" bIns="4570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a typeface="標楷體" pitchFamily="65" charset="-120"/>
              </a:defRPr>
            </a:lvl1pPr>
          </a:lstStyle>
          <a:p>
            <a:pPr>
              <a:defRPr/>
            </a:pPr>
            <a:fld id="{C9E69227-5822-4DA8-8523-492C82DCFAE0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527388" r:id="rId1"/>
    <p:sldLayoutId id="2147527389" r:id="rId2"/>
    <p:sldLayoutId id="2147527390" r:id="rId3"/>
    <p:sldLayoutId id="2147527391" r:id="rId4"/>
    <p:sldLayoutId id="2147527392" r:id="rId5"/>
    <p:sldLayoutId id="2147527393" r:id="rId6"/>
    <p:sldLayoutId id="2147527394" r:id="rId7"/>
    <p:sldLayoutId id="2147527395" r:id="rId8"/>
    <p:sldLayoutId id="2147527396" r:id="rId9"/>
    <p:sldLayoutId id="2147527397" r:id="rId10"/>
    <p:sldLayoutId id="2147527398" r:id="rId11"/>
    <p:sldLayoutId id="2147527399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035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069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106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14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39725" indent="-339725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39775" indent="-282575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標楷體" pitchFamily="65" charset="-120"/>
        </a:defRPr>
      </a:lvl2pPr>
      <a:lvl3pPr marL="1139825" indent="-225425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標楷體" pitchFamily="65" charset="-120"/>
        </a:defRPr>
      </a:lvl3pPr>
      <a:lvl4pPr marL="1597025" indent="-225425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4225" indent="-225425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3694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0728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7764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4797" indent="-228517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3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069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06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14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17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209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245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280" algn="l" defTabSz="91406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slideLayout" Target="../slideLayouts/slideLayout180.xml"/><Relationship Id="rId7" Type="http://schemas.openxmlformats.org/officeDocument/2006/relationships/diagramQuickStyle" Target="../diagrams/quickStyle1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notesSlide" Target="../notesSlides/notesSlide3.xml"/><Relationship Id="rId9" Type="http://schemas.microsoft.com/office/2007/relationships/diagramDrawing" Target="../diagrams/drawin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5" Type="http://schemas.openxmlformats.org/officeDocument/2006/relationships/hyperlink" Target="http://www.eurosurveillance.org/images/dynamic/es/v18n02/v18n02.pdf" TargetMode="Externa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15.xml"/><Relationship Id="rId1" Type="http://schemas.openxmlformats.org/officeDocument/2006/relationships/tags" Target="../tags/tag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bs.org/newshour/rundown/ebola-worsens-spreads-senegal/" TargetMode="External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135.xml"/><Relationship Id="rId1" Type="http://schemas.openxmlformats.org/officeDocument/2006/relationships/tags" Target="../tags/tag8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327.xml"/><Relationship Id="rId1" Type="http://schemas.openxmlformats.org/officeDocument/2006/relationships/tags" Target="../tags/tag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5" Type="http://schemas.openxmlformats.org/officeDocument/2006/relationships/hyperlink" Target="https://www.washingtonpost.com/apps/g/page/national/suiting-up-for-ebola/1312/" TargetMode="Externa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33.xml"/><Relationship Id="rId1" Type="http://schemas.openxmlformats.org/officeDocument/2006/relationships/tags" Target="../tags/tag12.xml"/><Relationship Id="rId6" Type="http://schemas.openxmlformats.org/officeDocument/2006/relationships/hyperlink" Target="Dr.%20Khan:%20Sierra%20Leone's%20Top%20Ebola%20Doctor,%20'National%20Hero'%20Contracts%20the%20Virus" TargetMode="Externa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376.xml"/><Relationship Id="rId1" Type="http://schemas.openxmlformats.org/officeDocument/2006/relationships/tags" Target="../tags/tag14.xml"/><Relationship Id="rId5" Type="http://schemas.openxmlformats.org/officeDocument/2006/relationships/hyperlink" Target="http://www.washingtonpost.com/wp-apps/imrs.php?src=http://img.washingtonpost.com/news/to-your-health/wp-content/uploads/sites/26/2014/10/w-EbolaClinic.jpg&amp;w=1484" TargetMode="Externa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33.xml"/><Relationship Id="rId1" Type="http://schemas.openxmlformats.org/officeDocument/2006/relationships/tags" Target="../tags/tag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38.xml"/><Relationship Id="rId1" Type="http://schemas.openxmlformats.org/officeDocument/2006/relationships/tags" Target="../tags/tag18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slideLayout" Target="../slideLayouts/slideLayout59.xml"/><Relationship Id="rId7" Type="http://schemas.openxmlformats.org/officeDocument/2006/relationships/diagramQuickStyle" Target="../diagrams/quickStyle2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notesSlide" Target="../notesSlides/notesSlide17.xml"/><Relationship Id="rId9" Type="http://schemas.microsoft.com/office/2007/relationships/diagramDrawing" Target="../diagrams/drawing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364.xml"/><Relationship Id="rId1" Type="http://schemas.openxmlformats.org/officeDocument/2006/relationships/tags" Target="../tags/tag21.xml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364.xml"/><Relationship Id="rId1" Type="http://schemas.openxmlformats.org/officeDocument/2006/relationships/tags" Target="../tags/tag22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27.xml"/><Relationship Id="rId1" Type="http://schemas.openxmlformats.org/officeDocument/2006/relationships/tags" Target="../tags/tag2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27.xml"/><Relationship Id="rId1" Type="http://schemas.openxmlformats.org/officeDocument/2006/relationships/tags" Target="../tags/tag24.xml"/><Relationship Id="rId4" Type="http://schemas.openxmlformats.org/officeDocument/2006/relationships/image" Target="../media/image2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389.xml"/><Relationship Id="rId1" Type="http://schemas.openxmlformats.org/officeDocument/2006/relationships/tags" Target="../tags/tag2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6.xml"/><Relationship Id="rId4" Type="http://schemas.openxmlformats.org/officeDocument/2006/relationships/image" Target="../media/image2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398.xml"/><Relationship Id="rId1" Type="http://schemas.openxmlformats.org/officeDocument/2006/relationships/tags" Target="../tags/tag28.xml"/><Relationship Id="rId4" Type="http://schemas.openxmlformats.org/officeDocument/2006/relationships/image" Target="../media/image2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07.xml"/><Relationship Id="rId1" Type="http://schemas.openxmlformats.org/officeDocument/2006/relationships/tags" Target="../tags/tag29.xml"/><Relationship Id="rId4" Type="http://schemas.openxmlformats.org/officeDocument/2006/relationships/image" Target="../media/image2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95.xml"/><Relationship Id="rId1" Type="http://schemas.openxmlformats.org/officeDocument/2006/relationships/tags" Target="../tags/tag30.xml"/><Relationship Id="rId4" Type="http://schemas.openxmlformats.org/officeDocument/2006/relationships/image" Target="../media/image2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95.xml"/><Relationship Id="rId1" Type="http://schemas.openxmlformats.org/officeDocument/2006/relationships/tags" Target="../tags/tag31.xml"/><Relationship Id="rId4" Type="http://schemas.openxmlformats.org/officeDocument/2006/relationships/image" Target="../media/image2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2.xml"/><Relationship Id="rId4" Type="http://schemas.openxmlformats.org/officeDocument/2006/relationships/image" Target="../media/image2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63.xml"/><Relationship Id="rId1" Type="http://schemas.openxmlformats.org/officeDocument/2006/relationships/tags" Target="../tags/tag33.xml"/><Relationship Id="rId4" Type="http://schemas.openxmlformats.org/officeDocument/2006/relationships/image" Target="../media/image2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68.xml"/><Relationship Id="rId1" Type="http://schemas.openxmlformats.org/officeDocument/2006/relationships/tags" Target="../tags/tag34.xml"/><Relationship Id="rId4" Type="http://schemas.openxmlformats.org/officeDocument/2006/relationships/image" Target="../media/image2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193.xml"/><Relationship Id="rId1" Type="http://schemas.openxmlformats.org/officeDocument/2006/relationships/tags" Target="../tags/tag35.xml"/><Relationship Id="rId4" Type="http://schemas.openxmlformats.org/officeDocument/2006/relationships/image" Target="../media/image2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197.xml"/><Relationship Id="rId1" Type="http://schemas.openxmlformats.org/officeDocument/2006/relationships/tags" Target="../tags/tag36.xml"/><Relationship Id="rId6" Type="http://schemas.openxmlformats.org/officeDocument/2006/relationships/hyperlink" Target="http://www.nature.com/nrmicro/journal/v11/n12/full/nrmicro3143.html" TargetMode="Externa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208.xml"/><Relationship Id="rId1" Type="http://schemas.openxmlformats.org/officeDocument/2006/relationships/tags" Target="../tags/tag37.xml"/><Relationship Id="rId4" Type="http://schemas.openxmlformats.org/officeDocument/2006/relationships/image" Target="../media/image32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8.xml"/><Relationship Id="rId5" Type="http://schemas.openxmlformats.org/officeDocument/2006/relationships/image" Target="../media/image33.gif"/><Relationship Id="rId4" Type="http://schemas.openxmlformats.org/officeDocument/2006/relationships/hyperlink" Target="http://www.who.int/gpsc/5may/background/5moments/en/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9.xml"/><Relationship Id="rId4" Type="http://schemas.openxmlformats.org/officeDocument/2006/relationships/image" Target="../media/image2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300.xml"/><Relationship Id="rId1" Type="http://schemas.openxmlformats.org/officeDocument/2006/relationships/tags" Target="../tags/tag40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585.xml"/><Relationship Id="rId1" Type="http://schemas.openxmlformats.org/officeDocument/2006/relationships/tags" Target="../tags/tag41.xml"/><Relationship Id="rId5" Type="http://schemas.openxmlformats.org/officeDocument/2006/relationships/image" Target="../media/image35.png"/><Relationship Id="rId4" Type="http://schemas.openxmlformats.org/officeDocument/2006/relationships/image" Target="../media/image34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349.xml"/><Relationship Id="rId1" Type="http://schemas.openxmlformats.org/officeDocument/2006/relationships/tags" Target="../tags/tag4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339.xml"/><Relationship Id="rId1" Type="http://schemas.openxmlformats.org/officeDocument/2006/relationships/tags" Target="../tags/tag43.xml"/><Relationship Id="rId4" Type="http://schemas.openxmlformats.org/officeDocument/2006/relationships/image" Target="../media/image3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339.xml"/><Relationship Id="rId1" Type="http://schemas.openxmlformats.org/officeDocument/2006/relationships/tags" Target="../tags/tag4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344.xml"/><Relationship Id="rId1" Type="http://schemas.openxmlformats.org/officeDocument/2006/relationships/tags" Target="../tags/tag45.xml"/><Relationship Id="rId4" Type="http://schemas.openxmlformats.org/officeDocument/2006/relationships/image" Target="../media/image37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2" Type="http://schemas.openxmlformats.org/officeDocument/2006/relationships/slideLayout" Target="../slideLayouts/slideLayout339.xml"/><Relationship Id="rId1" Type="http://schemas.openxmlformats.org/officeDocument/2006/relationships/tags" Target="../tags/tag4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8.xml"/><Relationship Id="rId4" Type="http://schemas.openxmlformats.org/officeDocument/2006/relationships/image" Target="../media/image38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2" Type="http://schemas.openxmlformats.org/officeDocument/2006/relationships/slideLayout" Target="../slideLayouts/slideLayout339.xml"/><Relationship Id="rId1" Type="http://schemas.openxmlformats.org/officeDocument/2006/relationships/tags" Target="../tags/tag49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2" Type="http://schemas.openxmlformats.org/officeDocument/2006/relationships/slideLayout" Target="../slideLayouts/slideLayout356.xml"/><Relationship Id="rId1" Type="http://schemas.openxmlformats.org/officeDocument/2006/relationships/tags" Target="../tags/tag50.xml"/><Relationship Id="rId4" Type="http://schemas.openxmlformats.org/officeDocument/2006/relationships/image" Target="../media/image39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8.xml"/><Relationship Id="rId2" Type="http://schemas.openxmlformats.org/officeDocument/2006/relationships/slideLayout" Target="../slideLayouts/slideLayout356.xml"/><Relationship Id="rId1" Type="http://schemas.openxmlformats.org/officeDocument/2006/relationships/tags" Target="../tags/tag51.xml"/><Relationship Id="rId4" Type="http://schemas.openxmlformats.org/officeDocument/2006/relationships/image" Target="../media/image40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9.xml"/><Relationship Id="rId2" Type="http://schemas.openxmlformats.org/officeDocument/2006/relationships/slideLayout" Target="../slideLayouts/slideLayout120.xml"/><Relationship Id="rId1" Type="http://schemas.openxmlformats.org/officeDocument/2006/relationships/tags" Target="../tags/tag5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0.xml"/><Relationship Id="rId2" Type="http://schemas.openxmlformats.org/officeDocument/2006/relationships/slideLayout" Target="../slideLayouts/slideLayout125.xml"/><Relationship Id="rId1" Type="http://schemas.openxmlformats.org/officeDocument/2006/relationships/tags" Target="../tags/tag53.xml"/><Relationship Id="rId4" Type="http://schemas.openxmlformats.org/officeDocument/2006/relationships/image" Target="../media/image41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1.xml"/><Relationship Id="rId2" Type="http://schemas.openxmlformats.org/officeDocument/2006/relationships/slideLayout" Target="../slideLayouts/slideLayout125.xml"/><Relationship Id="rId1" Type="http://schemas.openxmlformats.org/officeDocument/2006/relationships/tags" Target="../tags/tag54.xml"/><Relationship Id="rId4" Type="http://schemas.openxmlformats.org/officeDocument/2006/relationships/image" Target="../media/image42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2.xml"/><Relationship Id="rId2" Type="http://schemas.openxmlformats.org/officeDocument/2006/relationships/slideLayout" Target="../slideLayouts/slideLayout119.xml"/><Relationship Id="rId1" Type="http://schemas.openxmlformats.org/officeDocument/2006/relationships/tags" Target="../tags/tag5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3.xml"/><Relationship Id="rId2" Type="http://schemas.openxmlformats.org/officeDocument/2006/relationships/slideLayout" Target="../slideLayouts/slideLayout125.xml"/><Relationship Id="rId1" Type="http://schemas.openxmlformats.org/officeDocument/2006/relationships/tags" Target="../tags/tag56.xml"/><Relationship Id="rId5" Type="http://schemas.openxmlformats.org/officeDocument/2006/relationships/hyperlink" Target="http://scienceblogs.com/weizmann/2015/03/03/guest-post-the-scent-of-a-handshake/" TargetMode="External"/><Relationship Id="rId4" Type="http://schemas.openxmlformats.org/officeDocument/2006/relationships/image" Target="../media/image43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5.xml"/><Relationship Id="rId2" Type="http://schemas.openxmlformats.org/officeDocument/2006/relationships/slideLayout" Target="../slideLayouts/slideLayout573.xml"/><Relationship Id="rId1" Type="http://schemas.openxmlformats.org/officeDocument/2006/relationships/tags" Target="../tags/tag58.xml"/><Relationship Id="rId4" Type="http://schemas.openxmlformats.org/officeDocument/2006/relationships/image" Target="../media/image44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9.xml"/><Relationship Id="rId5" Type="http://schemas.openxmlformats.org/officeDocument/2006/relationships/image" Target="../media/image46.png"/><Relationship Id="rId4" Type="http://schemas.openxmlformats.org/officeDocument/2006/relationships/image" Target="../media/image45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7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60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9.xml"/><Relationship Id="rId2" Type="http://schemas.openxmlformats.org/officeDocument/2006/relationships/slideLayout" Target="../slideLayouts/slideLayout95.xml"/><Relationship Id="rId1" Type="http://schemas.openxmlformats.org/officeDocument/2006/relationships/tags" Target="../tags/tag62.xml"/><Relationship Id="rId4" Type="http://schemas.openxmlformats.org/officeDocument/2006/relationships/image" Target="../media/image50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0.xml"/><Relationship Id="rId2" Type="http://schemas.openxmlformats.org/officeDocument/2006/relationships/slideLayout" Target="../slideLayouts/slideLayout95.xml"/><Relationship Id="rId1" Type="http://schemas.openxmlformats.org/officeDocument/2006/relationships/tags" Target="../tags/tag63.xml"/><Relationship Id="rId4" Type="http://schemas.openxmlformats.org/officeDocument/2006/relationships/image" Target="../media/image51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1.xml"/><Relationship Id="rId2" Type="http://schemas.openxmlformats.org/officeDocument/2006/relationships/slideLayout" Target="../slideLayouts/slideLayout95.xml"/><Relationship Id="rId1" Type="http://schemas.openxmlformats.org/officeDocument/2006/relationships/tags" Target="../tags/tag64.xml"/><Relationship Id="rId4" Type="http://schemas.openxmlformats.org/officeDocument/2006/relationships/image" Target="../media/image52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2.xml"/><Relationship Id="rId2" Type="http://schemas.openxmlformats.org/officeDocument/2006/relationships/slideLayout" Target="../slideLayouts/slideLayout95.xml"/><Relationship Id="rId1" Type="http://schemas.openxmlformats.org/officeDocument/2006/relationships/tags" Target="../tags/tag65.xml"/><Relationship Id="rId4" Type="http://schemas.openxmlformats.org/officeDocument/2006/relationships/image" Target="../media/image53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3.xml"/><Relationship Id="rId2" Type="http://schemas.openxmlformats.org/officeDocument/2006/relationships/slideLayout" Target="../slideLayouts/slideLayout573.xml"/><Relationship Id="rId1" Type="http://schemas.openxmlformats.org/officeDocument/2006/relationships/tags" Target="../tags/tag66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4.xml"/><Relationship Id="rId2" Type="http://schemas.openxmlformats.org/officeDocument/2006/relationships/slideLayout" Target="../slideLayouts/slideLayout573.xml"/><Relationship Id="rId1" Type="http://schemas.openxmlformats.org/officeDocument/2006/relationships/tags" Target="../tags/tag67.xml"/><Relationship Id="rId4" Type="http://schemas.openxmlformats.org/officeDocument/2006/relationships/image" Target="../media/image54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5.xml"/><Relationship Id="rId2" Type="http://schemas.openxmlformats.org/officeDocument/2006/relationships/slideLayout" Target="../slideLayouts/slideLayout573.xml"/><Relationship Id="rId1" Type="http://schemas.openxmlformats.org/officeDocument/2006/relationships/tags" Target="../tags/tag68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6.xml"/><Relationship Id="rId2" Type="http://schemas.openxmlformats.org/officeDocument/2006/relationships/slideLayout" Target="../slideLayouts/slideLayout465.xml"/><Relationship Id="rId1" Type="http://schemas.openxmlformats.org/officeDocument/2006/relationships/tags" Target="../tags/tag69.xml"/><Relationship Id="rId5" Type="http://schemas.openxmlformats.org/officeDocument/2006/relationships/image" Target="../media/image55.jpeg"/><Relationship Id="rId4" Type="http://schemas.openxmlformats.org/officeDocument/2006/relationships/hyperlink" Target="http://asiatravel.com/hongkong/metropolehotel/index.html" TargetMode="Externa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7.xml"/><Relationship Id="rId2" Type="http://schemas.openxmlformats.org/officeDocument/2006/relationships/slideLayout" Target="../slideLayouts/slideLayout300.xml"/><Relationship Id="rId1" Type="http://schemas.openxmlformats.org/officeDocument/2006/relationships/tags" Target="../tags/tag70.xml"/><Relationship Id="rId4" Type="http://schemas.openxmlformats.org/officeDocument/2006/relationships/image" Target="../media/image56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8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71.xml"/><Relationship Id="rId4" Type="http://schemas.openxmlformats.org/officeDocument/2006/relationships/image" Target="../media/image57.jpe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9.xml"/><Relationship Id="rId2" Type="http://schemas.openxmlformats.org/officeDocument/2006/relationships/slideLayout" Target="../slideLayouts/slideLayout95.xml"/><Relationship Id="rId1" Type="http://schemas.openxmlformats.org/officeDocument/2006/relationships/tags" Target="../tags/tag7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0.xml"/><Relationship Id="rId2" Type="http://schemas.openxmlformats.org/officeDocument/2006/relationships/slideLayout" Target="../slideLayouts/slideLayout119.xml"/><Relationship Id="rId1" Type="http://schemas.openxmlformats.org/officeDocument/2006/relationships/tags" Target="../tags/tag73.xml"/><Relationship Id="rId4" Type="http://schemas.openxmlformats.org/officeDocument/2006/relationships/image" Target="../media/image58.jpe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0.xml"/><Relationship Id="rId2" Type="http://schemas.openxmlformats.org/officeDocument/2006/relationships/tags" Target="../tags/tag7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9.emf"/><Relationship Id="rId5" Type="http://schemas.openxmlformats.org/officeDocument/2006/relationships/oleObject" Target="../embeddings/oleObject1.bin"/><Relationship Id="rId4" Type="http://schemas.openxmlformats.org/officeDocument/2006/relationships/notesSlide" Target="../notesSlides/notesSlide71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2.xml"/><Relationship Id="rId2" Type="http://schemas.openxmlformats.org/officeDocument/2006/relationships/slideLayout" Target="../slideLayouts/slideLayout125.xml"/><Relationship Id="rId1" Type="http://schemas.openxmlformats.org/officeDocument/2006/relationships/tags" Target="../tags/tag75.xml"/><Relationship Id="rId4" Type="http://schemas.openxmlformats.org/officeDocument/2006/relationships/image" Target="../media/image60.jpe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3.xml"/><Relationship Id="rId2" Type="http://schemas.openxmlformats.org/officeDocument/2006/relationships/slideLayout" Target="../slideLayouts/slideLayout120.xml"/><Relationship Id="rId1" Type="http://schemas.openxmlformats.org/officeDocument/2006/relationships/tags" Target="../tags/tag76.xml"/><Relationship Id="rId4" Type="http://schemas.openxmlformats.org/officeDocument/2006/relationships/image" Target="../media/image61.jpe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4.xml"/><Relationship Id="rId2" Type="http://schemas.openxmlformats.org/officeDocument/2006/relationships/slideLayout" Target="../slideLayouts/slideLayout125.xml"/><Relationship Id="rId1" Type="http://schemas.openxmlformats.org/officeDocument/2006/relationships/tags" Target="../tags/tag77.xml"/><Relationship Id="rId4" Type="http://schemas.openxmlformats.org/officeDocument/2006/relationships/image" Target="../media/image62.jpe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5.xml"/><Relationship Id="rId2" Type="http://schemas.openxmlformats.org/officeDocument/2006/relationships/slideLayout" Target="../slideLayouts/slideLayout415.xml"/><Relationship Id="rId1" Type="http://schemas.openxmlformats.org/officeDocument/2006/relationships/tags" Target="../tags/tag78.xml"/><Relationship Id="rId4" Type="http://schemas.openxmlformats.org/officeDocument/2006/relationships/image" Target="../media/image63.jpe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6.xml"/><Relationship Id="rId2" Type="http://schemas.openxmlformats.org/officeDocument/2006/relationships/slideLayout" Target="../slideLayouts/slideLayout119.xml"/><Relationship Id="rId1" Type="http://schemas.openxmlformats.org/officeDocument/2006/relationships/tags" Target="../tags/tag79.xml"/><Relationship Id="rId4" Type="http://schemas.openxmlformats.org/officeDocument/2006/relationships/image" Target="../media/image64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7.xml"/><Relationship Id="rId2" Type="http://schemas.openxmlformats.org/officeDocument/2006/relationships/slideLayout" Target="../slideLayouts/slideLayout119.xml"/><Relationship Id="rId1" Type="http://schemas.openxmlformats.org/officeDocument/2006/relationships/tags" Target="../tags/tag80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8.xml"/><Relationship Id="rId2" Type="http://schemas.openxmlformats.org/officeDocument/2006/relationships/slideLayout" Target="../slideLayouts/slideLayout95.xml"/><Relationship Id="rId1" Type="http://schemas.openxmlformats.org/officeDocument/2006/relationships/tags" Target="../tags/tag81.xml"/><Relationship Id="rId4" Type="http://schemas.openxmlformats.org/officeDocument/2006/relationships/image" Target="../media/image65.jpe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9.xml"/><Relationship Id="rId2" Type="http://schemas.openxmlformats.org/officeDocument/2006/relationships/slideLayout" Target="../slideLayouts/slideLayout119.xml"/><Relationship Id="rId1" Type="http://schemas.openxmlformats.org/officeDocument/2006/relationships/tags" Target="../tags/tag82.xml"/><Relationship Id="rId4" Type="http://schemas.openxmlformats.org/officeDocument/2006/relationships/image" Target="../media/image66.jpe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0.xml"/><Relationship Id="rId2" Type="http://schemas.openxmlformats.org/officeDocument/2006/relationships/slideLayout" Target="../slideLayouts/slideLayout301.xml"/><Relationship Id="rId1" Type="http://schemas.openxmlformats.org/officeDocument/2006/relationships/tags" Target="../tags/tag83.xml"/><Relationship Id="rId4" Type="http://schemas.openxmlformats.org/officeDocument/2006/relationships/image" Target="../media/image67.jpe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1.xml"/><Relationship Id="rId2" Type="http://schemas.openxmlformats.org/officeDocument/2006/relationships/slideLayout" Target="../slideLayouts/slideLayout302.xml"/><Relationship Id="rId1" Type="http://schemas.openxmlformats.org/officeDocument/2006/relationships/tags" Target="../tags/tag84.xml"/><Relationship Id="rId4" Type="http://schemas.openxmlformats.org/officeDocument/2006/relationships/image" Target="../media/image68.jpe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2.xml"/><Relationship Id="rId2" Type="http://schemas.openxmlformats.org/officeDocument/2006/relationships/slideLayout" Target="../slideLayouts/slideLayout94.xml"/><Relationship Id="rId1" Type="http://schemas.openxmlformats.org/officeDocument/2006/relationships/tags" Target="../tags/tag85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3.xml"/><Relationship Id="rId2" Type="http://schemas.openxmlformats.org/officeDocument/2006/relationships/slideLayout" Target="../slideLayouts/slideLayout100.xml"/><Relationship Id="rId1" Type="http://schemas.openxmlformats.org/officeDocument/2006/relationships/tags" Target="../tags/tag86.xml"/><Relationship Id="rId4" Type="http://schemas.openxmlformats.org/officeDocument/2006/relationships/image" Target="../media/image69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4.xml"/><Relationship Id="rId2" Type="http://schemas.openxmlformats.org/officeDocument/2006/relationships/slideLayout" Target="../slideLayouts/slideLayout287.xml"/><Relationship Id="rId1" Type="http://schemas.openxmlformats.org/officeDocument/2006/relationships/tags" Target="../tags/tag87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5.xml"/><Relationship Id="rId2" Type="http://schemas.openxmlformats.org/officeDocument/2006/relationships/slideLayout" Target="../slideLayouts/slideLayout292.xml"/><Relationship Id="rId1" Type="http://schemas.openxmlformats.org/officeDocument/2006/relationships/tags" Target="../tags/tag88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6.xml"/><Relationship Id="rId2" Type="http://schemas.openxmlformats.org/officeDocument/2006/relationships/slideLayout" Target="../slideLayouts/slideLayout100.xml"/><Relationship Id="rId1" Type="http://schemas.openxmlformats.org/officeDocument/2006/relationships/tags" Target="../tags/tag89.xml"/><Relationship Id="rId4" Type="http://schemas.openxmlformats.org/officeDocument/2006/relationships/image" Target="../media/image70.jpe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7.xml"/><Relationship Id="rId2" Type="http://schemas.openxmlformats.org/officeDocument/2006/relationships/slideLayout" Target="../slideLayouts/slideLayout95.xml"/><Relationship Id="rId1" Type="http://schemas.openxmlformats.org/officeDocument/2006/relationships/tags" Target="../tags/tag90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8.xml"/><Relationship Id="rId2" Type="http://schemas.openxmlformats.org/officeDocument/2006/relationships/slideLayout" Target="../slideLayouts/slideLayout94.xml"/><Relationship Id="rId1" Type="http://schemas.openxmlformats.org/officeDocument/2006/relationships/tags" Target="../tags/tag91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9.xml"/><Relationship Id="rId2" Type="http://schemas.openxmlformats.org/officeDocument/2006/relationships/slideLayout" Target="../slideLayouts/slideLayout120.xml"/><Relationship Id="rId1" Type="http://schemas.openxmlformats.org/officeDocument/2006/relationships/tags" Target="../tags/tag92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0.xml"/><Relationship Id="rId2" Type="http://schemas.openxmlformats.org/officeDocument/2006/relationships/slideLayout" Target="../slideLayouts/slideLayout125.xml"/><Relationship Id="rId1" Type="http://schemas.openxmlformats.org/officeDocument/2006/relationships/tags" Target="../tags/tag93.xml"/><Relationship Id="rId4" Type="http://schemas.openxmlformats.org/officeDocument/2006/relationships/image" Target="../media/image71.jpe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1.xml"/><Relationship Id="rId2" Type="http://schemas.openxmlformats.org/officeDocument/2006/relationships/slideLayout" Target="../slideLayouts/slideLayout286.xml"/><Relationship Id="rId1" Type="http://schemas.openxmlformats.org/officeDocument/2006/relationships/tags" Target="../tags/tag94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2.xml"/><Relationship Id="rId2" Type="http://schemas.openxmlformats.org/officeDocument/2006/relationships/slideLayout" Target="../slideLayouts/slideLayout287.xml"/><Relationship Id="rId1" Type="http://schemas.openxmlformats.org/officeDocument/2006/relationships/tags" Target="../tags/tag95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3.xml"/><Relationship Id="rId2" Type="http://schemas.openxmlformats.org/officeDocument/2006/relationships/slideLayout" Target="../slideLayouts/slideLayout287.xml"/><Relationship Id="rId1" Type="http://schemas.openxmlformats.org/officeDocument/2006/relationships/tags" Target="../tags/tag96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4.xml"/><Relationship Id="rId2" Type="http://schemas.openxmlformats.org/officeDocument/2006/relationships/slideLayout" Target="../slideLayouts/slideLayout287.xml"/><Relationship Id="rId1" Type="http://schemas.openxmlformats.org/officeDocument/2006/relationships/tags" Target="../tags/tag97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5.xml"/><Relationship Id="rId2" Type="http://schemas.openxmlformats.org/officeDocument/2006/relationships/slideLayout" Target="../slideLayouts/slideLayout287.xml"/><Relationship Id="rId1" Type="http://schemas.openxmlformats.org/officeDocument/2006/relationships/tags" Target="../tags/tag98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6.xml"/><Relationship Id="rId2" Type="http://schemas.openxmlformats.org/officeDocument/2006/relationships/slideLayout" Target="../slideLayouts/slideLayout286.xml"/><Relationship Id="rId1" Type="http://schemas.openxmlformats.org/officeDocument/2006/relationships/tags" Target="../tags/tag99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7.xml"/><Relationship Id="rId2" Type="http://schemas.openxmlformats.org/officeDocument/2006/relationships/slideLayout" Target="../slideLayouts/slideLayout292.xml"/><Relationship Id="rId1" Type="http://schemas.openxmlformats.org/officeDocument/2006/relationships/tags" Target="../tags/tag100.xml"/><Relationship Id="rId5" Type="http://schemas.openxmlformats.org/officeDocument/2006/relationships/hyperlink" Target="http://www.loc.gov/pictures/item/96506912/" TargetMode="External"/><Relationship Id="rId4" Type="http://schemas.openxmlformats.org/officeDocument/2006/relationships/image" Target="../media/image72.pn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8.xml"/><Relationship Id="rId2" Type="http://schemas.openxmlformats.org/officeDocument/2006/relationships/slideLayout" Target="../slideLayouts/slideLayout292.xml"/><Relationship Id="rId1" Type="http://schemas.openxmlformats.org/officeDocument/2006/relationships/tags" Target="../tags/tag101.xml"/><Relationship Id="rId6" Type="http://schemas.openxmlformats.org/officeDocument/2006/relationships/hyperlink" Target="http://peer.tamu.edu/curriculum_modules/Properties/module_1/lesson.htm" TargetMode="External"/><Relationship Id="rId5" Type="http://schemas.openxmlformats.org/officeDocument/2006/relationships/hyperlink" Target="http://www.simcoemuskokahealth.org/JFY/Businesses/recreationalcamps/outbreakmanagement/outbreakterminology.aspx" TargetMode="External"/><Relationship Id="rId4" Type="http://schemas.openxmlformats.org/officeDocument/2006/relationships/image" Target="../media/image73.jpeg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9.xml"/><Relationship Id="rId2" Type="http://schemas.openxmlformats.org/officeDocument/2006/relationships/slideLayout" Target="../slideLayouts/slideLayout287.xml"/><Relationship Id="rId1" Type="http://schemas.openxmlformats.org/officeDocument/2006/relationships/tags" Target="../tags/tag102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0.xml"/><Relationship Id="rId2" Type="http://schemas.openxmlformats.org/officeDocument/2006/relationships/slideLayout" Target="../slideLayouts/slideLayout286.xml"/><Relationship Id="rId1" Type="http://schemas.openxmlformats.org/officeDocument/2006/relationships/tags" Target="../tags/tag103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1.xml"/><Relationship Id="rId2" Type="http://schemas.openxmlformats.org/officeDocument/2006/relationships/slideLayout" Target="../slideLayouts/slideLayout287.xml"/><Relationship Id="rId1" Type="http://schemas.openxmlformats.org/officeDocument/2006/relationships/tags" Target="../tags/tag104.xml"/><Relationship Id="rId4" Type="http://schemas.openxmlformats.org/officeDocument/2006/relationships/image" Target="../media/image74.jpeg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2.xml"/><Relationship Id="rId2" Type="http://schemas.openxmlformats.org/officeDocument/2006/relationships/slideLayout" Target="../slideLayouts/slideLayout287.xml"/><Relationship Id="rId1" Type="http://schemas.openxmlformats.org/officeDocument/2006/relationships/tags" Target="../tags/tag105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3.xml"/><Relationship Id="rId2" Type="http://schemas.openxmlformats.org/officeDocument/2006/relationships/slideLayout" Target="../slideLayouts/slideLayout292.xml"/><Relationship Id="rId1" Type="http://schemas.openxmlformats.org/officeDocument/2006/relationships/tags" Target="../tags/tag106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4.xml"/><Relationship Id="rId2" Type="http://schemas.openxmlformats.org/officeDocument/2006/relationships/slideLayout" Target="../slideLayouts/slideLayout292.xml"/><Relationship Id="rId1" Type="http://schemas.openxmlformats.org/officeDocument/2006/relationships/tags" Target="../tags/tag107.xml"/><Relationship Id="rId4" Type="http://schemas.openxmlformats.org/officeDocument/2006/relationships/image" Target="../media/image75.jpeg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5.xml"/><Relationship Id="rId2" Type="http://schemas.openxmlformats.org/officeDocument/2006/relationships/slideLayout" Target="../slideLayouts/slideLayout436.xml"/><Relationship Id="rId1" Type="http://schemas.openxmlformats.org/officeDocument/2006/relationships/tags" Target="../tags/tag108.xml"/><Relationship Id="rId5" Type="http://schemas.openxmlformats.org/officeDocument/2006/relationships/hyperlink" Target="http://www.telegraph.co.uk/news/worldnews/asia/southkorea/11766878/South-Korea-declares-end-of-Mers-outbreak.html" TargetMode="External"/><Relationship Id="rId4" Type="http://schemas.openxmlformats.org/officeDocument/2006/relationships/image" Target="../media/image76.jp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6.xml"/><Relationship Id="rId2" Type="http://schemas.openxmlformats.org/officeDocument/2006/relationships/slideLayout" Target="../slideLayouts/slideLayout287.xml"/><Relationship Id="rId1" Type="http://schemas.openxmlformats.org/officeDocument/2006/relationships/tags" Target="../tags/tag109.xml"/><Relationship Id="rId4" Type="http://schemas.openxmlformats.org/officeDocument/2006/relationships/image" Target="../media/image77.jpeg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7.xml"/><Relationship Id="rId2" Type="http://schemas.openxmlformats.org/officeDocument/2006/relationships/slideLayout" Target="../slideLayouts/slideLayout287.xml"/><Relationship Id="rId1" Type="http://schemas.openxmlformats.org/officeDocument/2006/relationships/tags" Target="../tags/tag110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8.xml"/><Relationship Id="rId2" Type="http://schemas.openxmlformats.org/officeDocument/2006/relationships/slideLayout" Target="../slideLayouts/slideLayout447.xml"/><Relationship Id="rId1" Type="http://schemas.openxmlformats.org/officeDocument/2006/relationships/tags" Target="../tags/tag111.xml"/><Relationship Id="rId4" Type="http://schemas.openxmlformats.org/officeDocument/2006/relationships/image" Target="../media/image67.jpeg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9.xml"/><Relationship Id="rId2" Type="http://schemas.openxmlformats.org/officeDocument/2006/relationships/slideLayout" Target="../slideLayouts/slideLayout448.xml"/><Relationship Id="rId1" Type="http://schemas.openxmlformats.org/officeDocument/2006/relationships/tags" Target="../tags/tag112.xml"/><Relationship Id="rId4" Type="http://schemas.openxmlformats.org/officeDocument/2006/relationships/image" Target="../media/image68.jpeg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0.xml"/><Relationship Id="rId2" Type="http://schemas.openxmlformats.org/officeDocument/2006/relationships/slideLayout" Target="../slideLayouts/slideLayout100.xml"/><Relationship Id="rId1" Type="http://schemas.openxmlformats.org/officeDocument/2006/relationships/tags" Target="../tags/tag113.xml"/><Relationship Id="rId4" Type="http://schemas.openxmlformats.org/officeDocument/2006/relationships/image" Target="../media/image69.png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1.xml"/><Relationship Id="rId2" Type="http://schemas.openxmlformats.org/officeDocument/2006/relationships/slideLayout" Target="../slideLayouts/slideLayout300.xml"/><Relationship Id="rId1" Type="http://schemas.openxmlformats.org/officeDocument/2006/relationships/tags" Target="../tags/tag114.xml"/><Relationship Id="rId4" Type="http://schemas.openxmlformats.org/officeDocument/2006/relationships/image" Target="../media/image78.jpeg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2.xml"/><Relationship Id="rId2" Type="http://schemas.openxmlformats.org/officeDocument/2006/relationships/slideLayout" Target="../slideLayouts/slideLayout95.xml"/><Relationship Id="rId1" Type="http://schemas.openxmlformats.org/officeDocument/2006/relationships/tags" Target="../tags/tag115.xml"/><Relationship Id="rId6" Type="http://schemas.openxmlformats.org/officeDocument/2006/relationships/image" Target="../media/image81.png"/><Relationship Id="rId5" Type="http://schemas.openxmlformats.org/officeDocument/2006/relationships/image" Target="../media/image80.jpeg"/><Relationship Id="rId4" Type="http://schemas.openxmlformats.org/officeDocument/2006/relationships/image" Target="../media/image79.jpeg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3.xml"/><Relationship Id="rId2" Type="http://schemas.openxmlformats.org/officeDocument/2006/relationships/slideLayout" Target="../slideLayouts/slideLayout120.xml"/><Relationship Id="rId1" Type="http://schemas.openxmlformats.org/officeDocument/2006/relationships/tags" Target="../tags/tag116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4.xml"/><Relationship Id="rId2" Type="http://schemas.openxmlformats.org/officeDocument/2006/relationships/slideLayout" Target="../slideLayouts/slideLayout125.xml"/><Relationship Id="rId1" Type="http://schemas.openxmlformats.org/officeDocument/2006/relationships/tags" Target="../tags/tag117.xml"/><Relationship Id="rId4" Type="http://schemas.openxmlformats.org/officeDocument/2006/relationships/image" Target="../media/image82.png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5.xml"/><Relationship Id="rId2" Type="http://schemas.openxmlformats.org/officeDocument/2006/relationships/slideLayout" Target="../slideLayouts/slideLayout95.xml"/><Relationship Id="rId1" Type="http://schemas.openxmlformats.org/officeDocument/2006/relationships/tags" Target="../tags/tag118.xml"/><Relationship Id="rId4" Type="http://schemas.openxmlformats.org/officeDocument/2006/relationships/image" Target="../media/image83.png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6.xml"/><Relationship Id="rId2" Type="http://schemas.openxmlformats.org/officeDocument/2006/relationships/slideLayout" Target="../slideLayouts/slideLayout145.xml"/><Relationship Id="rId1" Type="http://schemas.openxmlformats.org/officeDocument/2006/relationships/tags" Target="../tags/tag119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7.xml"/><Relationship Id="rId2" Type="http://schemas.openxmlformats.org/officeDocument/2006/relationships/slideLayout" Target="../slideLayouts/slideLayout287.xml"/><Relationship Id="rId1" Type="http://schemas.openxmlformats.org/officeDocument/2006/relationships/tags" Target="../tags/tag120.xml"/><Relationship Id="rId4" Type="http://schemas.openxmlformats.org/officeDocument/2006/relationships/image" Target="../media/image84.jpeg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8.xml"/><Relationship Id="rId2" Type="http://schemas.openxmlformats.org/officeDocument/2006/relationships/slideLayout" Target="../slideLayouts/slideLayout287.xml"/><Relationship Id="rId1" Type="http://schemas.openxmlformats.org/officeDocument/2006/relationships/tags" Target="../tags/tag121.xml"/><Relationship Id="rId4" Type="http://schemas.openxmlformats.org/officeDocument/2006/relationships/image" Target="../media/image85.jpeg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9.xml"/><Relationship Id="rId2" Type="http://schemas.openxmlformats.org/officeDocument/2006/relationships/slideLayout" Target="../slideLayouts/slideLayout287.xml"/><Relationship Id="rId1" Type="http://schemas.openxmlformats.org/officeDocument/2006/relationships/tags" Target="../tags/tag122.xml"/><Relationship Id="rId4" Type="http://schemas.openxmlformats.org/officeDocument/2006/relationships/image" Target="../media/image86.jpeg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0.xml"/><Relationship Id="rId2" Type="http://schemas.openxmlformats.org/officeDocument/2006/relationships/slideLayout" Target="../slideLayouts/slideLayout286.xml"/><Relationship Id="rId1" Type="http://schemas.openxmlformats.org/officeDocument/2006/relationships/tags" Target="../tags/tag123.xml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1.xml"/><Relationship Id="rId2" Type="http://schemas.openxmlformats.org/officeDocument/2006/relationships/slideLayout" Target="../slideLayouts/slideLayout287.xml"/><Relationship Id="rId1" Type="http://schemas.openxmlformats.org/officeDocument/2006/relationships/tags" Target="../tags/tag124.xml"/><Relationship Id="rId5" Type="http://schemas.openxmlformats.org/officeDocument/2006/relationships/hyperlink" Target="https://www.pinterest.com/pin/176344141630600905/" TargetMode="External"/><Relationship Id="rId4" Type="http://schemas.openxmlformats.org/officeDocument/2006/relationships/image" Target="../media/image87.jpeg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2.xml"/><Relationship Id="rId2" Type="http://schemas.openxmlformats.org/officeDocument/2006/relationships/slideLayout" Target="../slideLayouts/slideLayout287.xml"/><Relationship Id="rId1" Type="http://schemas.openxmlformats.org/officeDocument/2006/relationships/tags" Target="../tags/tag125.xml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3.xml"/><Relationship Id="rId2" Type="http://schemas.openxmlformats.org/officeDocument/2006/relationships/slideLayout" Target="../slideLayouts/slideLayout286.xml"/><Relationship Id="rId1" Type="http://schemas.openxmlformats.org/officeDocument/2006/relationships/tags" Target="../tags/tag126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4.xml"/><Relationship Id="rId2" Type="http://schemas.openxmlformats.org/officeDocument/2006/relationships/slideLayout" Target="../slideLayouts/slideLayout286.xml"/><Relationship Id="rId1" Type="http://schemas.openxmlformats.org/officeDocument/2006/relationships/tags" Target="../tags/tag127.xml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5.xml"/><Relationship Id="rId2" Type="http://schemas.openxmlformats.org/officeDocument/2006/relationships/slideLayout" Target="../slideLayouts/slideLayout287.xml"/><Relationship Id="rId1" Type="http://schemas.openxmlformats.org/officeDocument/2006/relationships/tags" Target="../tags/tag128.xml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6.xml"/><Relationship Id="rId2" Type="http://schemas.openxmlformats.org/officeDocument/2006/relationships/slideLayout" Target="../slideLayouts/slideLayout287.xml"/><Relationship Id="rId1" Type="http://schemas.openxmlformats.org/officeDocument/2006/relationships/tags" Target="../tags/tag129.xml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7.xml"/><Relationship Id="rId2" Type="http://schemas.openxmlformats.org/officeDocument/2006/relationships/slideLayout" Target="../slideLayouts/slideLayout239.xml"/><Relationship Id="rId1" Type="http://schemas.openxmlformats.org/officeDocument/2006/relationships/tags" Target="../tags/tag130.xml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8.xml"/><Relationship Id="rId2" Type="http://schemas.openxmlformats.org/officeDocument/2006/relationships/slideLayout" Target="../slideLayouts/slideLayout239.xml"/><Relationship Id="rId1" Type="http://schemas.openxmlformats.org/officeDocument/2006/relationships/tags" Target="../tags/tag131.xml"/></Relationships>
</file>

<file path=ppt/slides/_rels/slide1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9.xml"/><Relationship Id="rId2" Type="http://schemas.openxmlformats.org/officeDocument/2006/relationships/slideLayout" Target="../slideLayouts/slideLayout239.xml"/><Relationship Id="rId1" Type="http://schemas.openxmlformats.org/officeDocument/2006/relationships/tags" Target="../tags/tag132.xml"/><Relationship Id="rId4" Type="http://schemas.openxmlformats.org/officeDocument/2006/relationships/image" Target="../media/image88.png"/></Relationships>
</file>

<file path=ppt/slides/_rels/slide1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0.xml"/><Relationship Id="rId2" Type="http://schemas.openxmlformats.org/officeDocument/2006/relationships/slideLayout" Target="../slideLayouts/slideLayout496.xml"/><Relationship Id="rId1" Type="http://schemas.openxmlformats.org/officeDocument/2006/relationships/tags" Target="../tags/tag133.xml"/></Relationships>
</file>

<file path=ppt/slides/_rels/slide1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tags" Target="../tags/tag136.xml"/><Relationship Id="rId7" Type="http://schemas.openxmlformats.org/officeDocument/2006/relationships/notesSlide" Target="../notesSlides/notesSlide131.xml"/><Relationship Id="rId2" Type="http://schemas.openxmlformats.org/officeDocument/2006/relationships/tags" Target="../tags/tag135.xml"/><Relationship Id="rId1" Type="http://schemas.openxmlformats.org/officeDocument/2006/relationships/tags" Target="../tags/tag134.xml"/><Relationship Id="rId6" Type="http://schemas.openxmlformats.org/officeDocument/2006/relationships/slideLayout" Target="../slideLayouts/slideLayout508.xml"/><Relationship Id="rId5" Type="http://schemas.openxmlformats.org/officeDocument/2006/relationships/tags" Target="../tags/tag138.xml"/><Relationship Id="rId4" Type="http://schemas.openxmlformats.org/officeDocument/2006/relationships/tags" Target="../tags/tag137.xml"/></Relationships>
</file>

<file path=ppt/slides/_rels/slide1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9.xml"/></Relationships>
</file>

<file path=ppt/slides/_rels/slide1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3.xml"/><Relationship Id="rId2" Type="http://schemas.openxmlformats.org/officeDocument/2006/relationships/slideLayout" Target="../slideLayouts/slideLayout73.xml"/><Relationship Id="rId1" Type="http://schemas.openxmlformats.org/officeDocument/2006/relationships/tags" Target="../tags/tag140.xml"/></Relationships>
</file>

<file path=ppt/slides/_rels/slide1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4.xml"/><Relationship Id="rId2" Type="http://schemas.openxmlformats.org/officeDocument/2006/relationships/slideLayout" Target="../slideLayouts/slideLayout251.xml"/><Relationship Id="rId1" Type="http://schemas.openxmlformats.org/officeDocument/2006/relationships/tags" Target="../tags/tag141.xml"/><Relationship Id="rId4" Type="http://schemas.openxmlformats.org/officeDocument/2006/relationships/image" Target="../media/image90.jpeg"/></Relationships>
</file>

<file path=ppt/slides/_rels/slide1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2.xml"/></Relationships>
</file>

<file path=ppt/slides/_rels/slide1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6.xml"/><Relationship Id="rId2" Type="http://schemas.openxmlformats.org/officeDocument/2006/relationships/slideLayout" Target="../slideLayouts/slideLayout73.xml"/><Relationship Id="rId1" Type="http://schemas.openxmlformats.org/officeDocument/2006/relationships/tags" Target="../tags/tag143.xml"/><Relationship Id="rId4" Type="http://schemas.openxmlformats.org/officeDocument/2006/relationships/image" Target="../media/image91.png"/></Relationships>
</file>

<file path=ppt/slides/_rels/slide1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7.xml"/><Relationship Id="rId2" Type="http://schemas.openxmlformats.org/officeDocument/2006/relationships/slideLayout" Target="../slideLayouts/slideLayout73.xml"/><Relationship Id="rId1" Type="http://schemas.openxmlformats.org/officeDocument/2006/relationships/tags" Target="../tags/tag144.xml"/></Relationships>
</file>

<file path=ppt/slides/_rels/slide1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3" Type="http://schemas.openxmlformats.org/officeDocument/2006/relationships/notesSlide" Target="../notesSlides/notesSlide138.xml"/><Relationship Id="rId7" Type="http://schemas.openxmlformats.org/officeDocument/2006/relationships/image" Target="../media/image94.png"/><Relationship Id="rId2" Type="http://schemas.openxmlformats.org/officeDocument/2006/relationships/slideLayout" Target="../slideLayouts/slideLayout73.xml"/><Relationship Id="rId1" Type="http://schemas.openxmlformats.org/officeDocument/2006/relationships/tags" Target="../tags/tag145.xml"/><Relationship Id="rId6" Type="http://schemas.openxmlformats.org/officeDocument/2006/relationships/image" Target="../media/image93.png"/><Relationship Id="rId5" Type="http://schemas.openxmlformats.org/officeDocument/2006/relationships/image" Target="../media/image92.jpeg"/><Relationship Id="rId4" Type="http://schemas.openxmlformats.org/officeDocument/2006/relationships/image" Target="../media/image13.jpeg"/></Relationships>
</file>

<file path=ppt/slides/_rels/slide1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9.xml"/><Relationship Id="rId2" Type="http://schemas.openxmlformats.org/officeDocument/2006/relationships/slideLayout" Target="../slideLayouts/slideLayout168.xml"/><Relationship Id="rId1" Type="http://schemas.openxmlformats.org/officeDocument/2006/relationships/tags" Target="../tags/tag146.xml"/></Relationships>
</file>

<file path=ppt/slides/_rels/slide1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0.xml"/><Relationship Id="rId2" Type="http://schemas.openxmlformats.org/officeDocument/2006/relationships/slideLayout" Target="../slideLayouts/slideLayout73.xml"/><Relationship Id="rId1" Type="http://schemas.openxmlformats.org/officeDocument/2006/relationships/tags" Target="../tags/tag147.xml"/><Relationship Id="rId5" Type="http://schemas.openxmlformats.org/officeDocument/2006/relationships/image" Target="../media/image96.png"/><Relationship Id="rId4" Type="http://schemas.openxmlformats.org/officeDocument/2006/relationships/image" Target="../media/image88.png"/></Relationships>
</file>

<file path=ppt/slides/_rels/slide1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1.xml"/><Relationship Id="rId7" Type="http://schemas.openxmlformats.org/officeDocument/2006/relationships/image" Target="../media/image100.jpeg"/><Relationship Id="rId2" Type="http://schemas.openxmlformats.org/officeDocument/2006/relationships/slideLayout" Target="../slideLayouts/slideLayout287.xml"/><Relationship Id="rId1" Type="http://schemas.openxmlformats.org/officeDocument/2006/relationships/tags" Target="../tags/tag148.xml"/><Relationship Id="rId6" Type="http://schemas.openxmlformats.org/officeDocument/2006/relationships/image" Target="../media/image99.jpeg"/><Relationship Id="rId5" Type="http://schemas.openxmlformats.org/officeDocument/2006/relationships/image" Target="../media/image98.jpeg"/><Relationship Id="rId4" Type="http://schemas.openxmlformats.org/officeDocument/2006/relationships/image" Target="../media/image97.jpeg"/></Relationships>
</file>

<file path=ppt/slides/_rels/slide1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jpeg"/><Relationship Id="rId3" Type="http://schemas.openxmlformats.org/officeDocument/2006/relationships/notesSlide" Target="../notesSlides/notesSlide142.xml"/><Relationship Id="rId7" Type="http://schemas.openxmlformats.org/officeDocument/2006/relationships/image" Target="../media/image104.jpeg"/><Relationship Id="rId2" Type="http://schemas.openxmlformats.org/officeDocument/2006/relationships/slideLayout" Target="../slideLayouts/slideLayout95.xml"/><Relationship Id="rId1" Type="http://schemas.openxmlformats.org/officeDocument/2006/relationships/tags" Target="../tags/tag149.xml"/><Relationship Id="rId6" Type="http://schemas.openxmlformats.org/officeDocument/2006/relationships/image" Target="../media/image103.jpeg"/><Relationship Id="rId5" Type="http://schemas.openxmlformats.org/officeDocument/2006/relationships/image" Target="../media/image102.jpeg"/><Relationship Id="rId4" Type="http://schemas.openxmlformats.org/officeDocument/2006/relationships/image" Target="../media/image101.jpeg"/></Relationships>
</file>

<file path=ppt/slides/_rels/slide1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3.xml"/><Relationship Id="rId2" Type="http://schemas.openxmlformats.org/officeDocument/2006/relationships/slideLayout" Target="../slideLayouts/slideLayout287.xml"/><Relationship Id="rId1" Type="http://schemas.openxmlformats.org/officeDocument/2006/relationships/tags" Target="../tags/tag150.xml"/><Relationship Id="rId4" Type="http://schemas.openxmlformats.org/officeDocument/2006/relationships/image" Target="../media/image106.jpeg"/></Relationships>
</file>

<file path=ppt/slides/_rels/slide1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4.xml"/><Relationship Id="rId2" Type="http://schemas.openxmlformats.org/officeDocument/2006/relationships/slideLayout" Target="../slideLayouts/slideLayout490.xml"/><Relationship Id="rId1" Type="http://schemas.openxmlformats.org/officeDocument/2006/relationships/tags" Target="../tags/tag151.xml"/><Relationship Id="rId4" Type="http://schemas.openxmlformats.org/officeDocument/2006/relationships/image" Target="../media/image107.wmf"/></Relationships>
</file>

<file path=ppt/slides/_rels/slide1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5.xml"/><Relationship Id="rId2" Type="http://schemas.openxmlformats.org/officeDocument/2006/relationships/slideLayout" Target="../slideLayouts/slideLayout490.xml"/><Relationship Id="rId1" Type="http://schemas.openxmlformats.org/officeDocument/2006/relationships/tags" Target="../tags/tag152.xml"/></Relationships>
</file>

<file path=ppt/slides/_rels/slide1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5.xml"/><Relationship Id="rId2" Type="http://schemas.openxmlformats.org/officeDocument/2006/relationships/tags" Target="../tags/tag153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08.wmf"/><Relationship Id="rId5" Type="http://schemas.openxmlformats.org/officeDocument/2006/relationships/oleObject" Target="../embeddings/oleObject2.bin"/><Relationship Id="rId4" Type="http://schemas.openxmlformats.org/officeDocument/2006/relationships/notesSlide" Target="../notesSlides/notesSlide146.xml"/></Relationships>
</file>

<file path=ppt/slides/_rels/slide1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7.xml"/><Relationship Id="rId2" Type="http://schemas.openxmlformats.org/officeDocument/2006/relationships/slideLayout" Target="../slideLayouts/slideLayout287.xml"/><Relationship Id="rId1" Type="http://schemas.openxmlformats.org/officeDocument/2006/relationships/tags" Target="../tags/tag154.xml"/></Relationships>
</file>

<file path=ppt/slides/_rels/slide1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8.xml"/><Relationship Id="rId2" Type="http://schemas.openxmlformats.org/officeDocument/2006/relationships/slideLayout" Target="../slideLayouts/slideLayout120.xml"/><Relationship Id="rId1" Type="http://schemas.openxmlformats.org/officeDocument/2006/relationships/tags" Target="../tags/tag155.xml"/></Relationships>
</file>

<file path=ppt/slides/_rels/slide14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9.xml"/><Relationship Id="rId2" Type="http://schemas.openxmlformats.org/officeDocument/2006/relationships/slideLayout" Target="../slideLayouts/slideLayout120.xml"/><Relationship Id="rId1" Type="http://schemas.openxmlformats.org/officeDocument/2006/relationships/tags" Target="../tags/tag156.xml"/><Relationship Id="rId4" Type="http://schemas.openxmlformats.org/officeDocument/2006/relationships/image" Target="../media/image109.png"/></Relationships>
</file>

<file path=ppt/slides/_rels/slide15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77.xml"/><Relationship Id="rId7" Type="http://schemas.openxmlformats.org/officeDocument/2006/relationships/image" Target="../media/image110.emf"/><Relationship Id="rId2" Type="http://schemas.openxmlformats.org/officeDocument/2006/relationships/tags" Target="../tags/tag15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Microsoft_Excel_97-2003_Worksheet1.xls"/><Relationship Id="rId5" Type="http://schemas.openxmlformats.org/officeDocument/2006/relationships/oleObject" Target="../embeddings/oleObject3.bin"/><Relationship Id="rId4" Type="http://schemas.openxmlformats.org/officeDocument/2006/relationships/notesSlide" Target="../notesSlides/notesSlide150.xml"/></Relationships>
</file>

<file path=ppt/slides/_rels/slide1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77.xml"/><Relationship Id="rId7" Type="http://schemas.openxmlformats.org/officeDocument/2006/relationships/image" Target="../media/image111.emf"/><Relationship Id="rId2" Type="http://schemas.openxmlformats.org/officeDocument/2006/relationships/tags" Target="../tags/tag158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Microsoft_Excel_97-2003_Worksheet2.xls"/><Relationship Id="rId5" Type="http://schemas.openxmlformats.org/officeDocument/2006/relationships/oleObject" Target="../embeddings/oleObject4.bin"/><Relationship Id="rId4" Type="http://schemas.openxmlformats.org/officeDocument/2006/relationships/notesSlide" Target="../notesSlides/notesSlide151.xml"/></Relationships>
</file>

<file path=ppt/slides/_rels/slide15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72.xml"/><Relationship Id="rId7" Type="http://schemas.openxmlformats.org/officeDocument/2006/relationships/image" Target="../media/image112.emf"/><Relationship Id="rId2" Type="http://schemas.openxmlformats.org/officeDocument/2006/relationships/tags" Target="../tags/tag159.xml"/><Relationship Id="rId1" Type="http://schemas.openxmlformats.org/officeDocument/2006/relationships/vmlDrawing" Target="../drawings/vmlDrawing5.vml"/><Relationship Id="rId6" Type="http://schemas.openxmlformats.org/officeDocument/2006/relationships/package" Target="../embeddings/Microsoft_PowerPoint_Slide1.sldx"/><Relationship Id="rId5" Type="http://schemas.openxmlformats.org/officeDocument/2006/relationships/oleObject" Target="../embeddings/oleObject5.bin"/><Relationship Id="rId4" Type="http://schemas.openxmlformats.org/officeDocument/2006/relationships/notesSlide" Target="../notesSlides/notesSlide152.xml"/></Relationships>
</file>

<file path=ppt/slides/_rels/slide15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52.xml"/><Relationship Id="rId2" Type="http://schemas.openxmlformats.org/officeDocument/2006/relationships/tags" Target="../tags/tag161.xml"/><Relationship Id="rId1" Type="http://schemas.openxmlformats.org/officeDocument/2006/relationships/tags" Target="../tags/tag160.xml"/><Relationship Id="rId6" Type="http://schemas.openxmlformats.org/officeDocument/2006/relationships/image" Target="../media/image114.png"/><Relationship Id="rId5" Type="http://schemas.openxmlformats.org/officeDocument/2006/relationships/image" Target="../media/image113.png"/><Relationship Id="rId4" Type="http://schemas.openxmlformats.org/officeDocument/2006/relationships/notesSlide" Target="../notesSlides/notesSlide153.xml"/></Relationships>
</file>

<file path=ppt/slides/_rels/slide15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4.xml"/><Relationship Id="rId2" Type="http://schemas.openxmlformats.org/officeDocument/2006/relationships/slideLayout" Target="../slideLayouts/slideLayout526.xml"/><Relationship Id="rId1" Type="http://schemas.openxmlformats.org/officeDocument/2006/relationships/tags" Target="../tags/tag162.xml"/></Relationships>
</file>

<file path=ppt/slides/_rels/slide15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5.xml"/><Relationship Id="rId2" Type="http://schemas.openxmlformats.org/officeDocument/2006/relationships/slideLayout" Target="../slideLayouts/slideLayout526.xml"/><Relationship Id="rId1" Type="http://schemas.openxmlformats.org/officeDocument/2006/relationships/tags" Target="../tags/tag163.xml"/></Relationships>
</file>

<file path=ppt/slides/_rels/slide15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6.xml"/><Relationship Id="rId2" Type="http://schemas.openxmlformats.org/officeDocument/2006/relationships/slideLayout" Target="../slideLayouts/slideLayout526.xml"/><Relationship Id="rId1" Type="http://schemas.openxmlformats.org/officeDocument/2006/relationships/tags" Target="../tags/tag164.xml"/></Relationships>
</file>

<file path=ppt/slides/_rels/slide15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7.xml"/><Relationship Id="rId2" Type="http://schemas.openxmlformats.org/officeDocument/2006/relationships/slideLayout" Target="../slideLayouts/slideLayout526.xml"/><Relationship Id="rId1" Type="http://schemas.openxmlformats.org/officeDocument/2006/relationships/tags" Target="../tags/tag165.xml"/></Relationships>
</file>

<file path=ppt/slides/_rels/slide15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8.xml"/><Relationship Id="rId2" Type="http://schemas.openxmlformats.org/officeDocument/2006/relationships/slideLayout" Target="../slideLayouts/slideLayout520.xml"/><Relationship Id="rId1" Type="http://schemas.openxmlformats.org/officeDocument/2006/relationships/tags" Target="../tags/tag166.xml"/></Relationships>
</file>

<file path=ppt/slides/_rels/slide15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9.xml"/><Relationship Id="rId2" Type="http://schemas.openxmlformats.org/officeDocument/2006/relationships/slideLayout" Target="../slideLayouts/slideLayout526.xml"/><Relationship Id="rId1" Type="http://schemas.openxmlformats.org/officeDocument/2006/relationships/tags" Target="../tags/tag167.xml"/></Relationships>
</file>

<file path=ppt/slides/_rels/slide16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0.xml"/><Relationship Id="rId2" Type="http://schemas.openxmlformats.org/officeDocument/2006/relationships/slideLayout" Target="../slideLayouts/slideLayout521.xml"/><Relationship Id="rId1" Type="http://schemas.openxmlformats.org/officeDocument/2006/relationships/tags" Target="../tags/tag168.xml"/></Relationships>
</file>

<file path=ppt/slides/_rels/slide16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21.xml"/><Relationship Id="rId7" Type="http://schemas.openxmlformats.org/officeDocument/2006/relationships/image" Target="../media/image112.emf"/><Relationship Id="rId2" Type="http://schemas.openxmlformats.org/officeDocument/2006/relationships/tags" Target="../tags/tag169.xml"/><Relationship Id="rId1" Type="http://schemas.openxmlformats.org/officeDocument/2006/relationships/vmlDrawing" Target="../drawings/vmlDrawing6.vml"/><Relationship Id="rId6" Type="http://schemas.openxmlformats.org/officeDocument/2006/relationships/package" Target="../embeddings/Microsoft_PowerPoint_Slide2.sldx"/><Relationship Id="rId5" Type="http://schemas.openxmlformats.org/officeDocument/2006/relationships/oleObject" Target="../embeddings/oleObject6.bin"/><Relationship Id="rId4" Type="http://schemas.openxmlformats.org/officeDocument/2006/relationships/notesSlide" Target="../notesSlides/notesSlide161.xml"/></Relationships>
</file>

<file path=ppt/slides/_rels/slide16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2.xml"/><Relationship Id="rId2" Type="http://schemas.openxmlformats.org/officeDocument/2006/relationships/slideLayout" Target="../slideLayouts/slideLayout534.xml"/><Relationship Id="rId1" Type="http://schemas.openxmlformats.org/officeDocument/2006/relationships/tags" Target="../tags/tag170.xml"/><Relationship Id="rId4" Type="http://schemas.openxmlformats.org/officeDocument/2006/relationships/image" Target="../media/image115.jpeg"/></Relationships>
</file>

<file path=ppt/slides/_rels/slide16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3.xml"/><Relationship Id="rId2" Type="http://schemas.openxmlformats.org/officeDocument/2006/relationships/slideLayout" Target="../slideLayouts/slideLayout95.xml"/><Relationship Id="rId1" Type="http://schemas.openxmlformats.org/officeDocument/2006/relationships/tags" Target="../tags/tag171.xml"/></Relationships>
</file>

<file path=ppt/slides/_rels/slide16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4.xml"/><Relationship Id="rId2" Type="http://schemas.openxmlformats.org/officeDocument/2006/relationships/slideLayout" Target="../slideLayouts/slideLayout314.xml"/><Relationship Id="rId1" Type="http://schemas.openxmlformats.org/officeDocument/2006/relationships/tags" Target="../tags/tag172.xml"/><Relationship Id="rId4" Type="http://schemas.openxmlformats.org/officeDocument/2006/relationships/image" Target="../media/image116.jpeg"/></Relationships>
</file>

<file path=ppt/slides/_rels/slide16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5.xml"/><Relationship Id="rId2" Type="http://schemas.openxmlformats.org/officeDocument/2006/relationships/slideLayout" Target="../slideLayouts/slideLayout302.xml"/><Relationship Id="rId1" Type="http://schemas.openxmlformats.org/officeDocument/2006/relationships/tags" Target="../tags/tag173.xml"/><Relationship Id="rId5" Type="http://schemas.openxmlformats.org/officeDocument/2006/relationships/hyperlink" Target="https://www.int/influenza/human_animal_interface/Ris" TargetMode="External"/><Relationship Id="rId4" Type="http://schemas.openxmlformats.org/officeDocument/2006/relationships/image" Target="../media/image117.png"/></Relationships>
</file>

<file path=ppt/slides/_rels/slide16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6.xml"/><Relationship Id="rId2" Type="http://schemas.openxmlformats.org/officeDocument/2006/relationships/slideLayout" Target="../slideLayouts/slideLayout302.xml"/><Relationship Id="rId1" Type="http://schemas.openxmlformats.org/officeDocument/2006/relationships/tags" Target="../tags/tag174.xml"/><Relationship Id="rId4" Type="http://schemas.openxmlformats.org/officeDocument/2006/relationships/image" Target="../media/image118.jpeg"/></Relationships>
</file>

<file path=ppt/slides/_rels/slide16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7.xml"/><Relationship Id="rId2" Type="http://schemas.openxmlformats.org/officeDocument/2006/relationships/slideLayout" Target="../slideLayouts/slideLayout273.xml"/><Relationship Id="rId1" Type="http://schemas.openxmlformats.org/officeDocument/2006/relationships/tags" Target="../tags/tag175.xml"/></Relationships>
</file>

<file path=ppt/slides/_rels/slide16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8.xml"/><Relationship Id="rId2" Type="http://schemas.openxmlformats.org/officeDocument/2006/relationships/slideLayout" Target="../slideLayouts/slideLayout180.xml"/><Relationship Id="rId1" Type="http://schemas.openxmlformats.org/officeDocument/2006/relationships/tags" Target="../tags/tag176.xml"/><Relationship Id="rId4" Type="http://schemas.openxmlformats.org/officeDocument/2006/relationships/image" Target="../media/image119.png"/></Relationships>
</file>

<file path=ppt/slides/_rels/slide16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9.xml"/><Relationship Id="rId2" Type="http://schemas.openxmlformats.org/officeDocument/2006/relationships/slideLayout" Target="../slideLayouts/slideLayout279.xml"/><Relationship Id="rId1" Type="http://schemas.openxmlformats.org/officeDocument/2006/relationships/tags" Target="../tags/tag177.xml"/></Relationships>
</file>

<file path=ppt/slides/_rels/slide17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0.xml"/><Relationship Id="rId2" Type="http://schemas.openxmlformats.org/officeDocument/2006/relationships/slideLayout" Target="../slideLayouts/slideLayout274.xml"/><Relationship Id="rId1" Type="http://schemas.openxmlformats.org/officeDocument/2006/relationships/tags" Target="../tags/tag178.xml"/><Relationship Id="rId4" Type="http://schemas.openxmlformats.org/officeDocument/2006/relationships/image" Target="../media/image120.png"/></Relationships>
</file>

<file path=ppt/slides/_rels/slide17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1.xml"/><Relationship Id="rId2" Type="http://schemas.openxmlformats.org/officeDocument/2006/relationships/slideLayout" Target="../slideLayouts/slideLayout274.xml"/><Relationship Id="rId1" Type="http://schemas.openxmlformats.org/officeDocument/2006/relationships/tags" Target="../tags/tag179.xml"/><Relationship Id="rId4" Type="http://schemas.openxmlformats.org/officeDocument/2006/relationships/image" Target="../media/image121.png"/></Relationships>
</file>

<file path=ppt/slides/_rels/slide17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slideLayout" Target="../slideLayouts/slideLayout273.xml"/><Relationship Id="rId7" Type="http://schemas.openxmlformats.org/officeDocument/2006/relationships/image" Target="../media/image125.jpeg"/><Relationship Id="rId2" Type="http://schemas.openxmlformats.org/officeDocument/2006/relationships/tags" Target="../tags/tag180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24.jpeg"/><Relationship Id="rId5" Type="http://schemas.openxmlformats.org/officeDocument/2006/relationships/image" Target="../media/image123.jpeg"/><Relationship Id="rId4" Type="http://schemas.openxmlformats.org/officeDocument/2006/relationships/notesSlide" Target="../notesSlides/notesSlide172.xml"/><Relationship Id="rId9" Type="http://schemas.openxmlformats.org/officeDocument/2006/relationships/image" Target="../media/image122.emf"/></Relationships>
</file>

<file path=ppt/slides/_rels/slide17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3.xml"/><Relationship Id="rId2" Type="http://schemas.openxmlformats.org/officeDocument/2006/relationships/slideLayout" Target="../slideLayouts/slideLayout274.xml"/><Relationship Id="rId1" Type="http://schemas.openxmlformats.org/officeDocument/2006/relationships/tags" Target="../tags/tag181.xml"/><Relationship Id="rId4" Type="http://schemas.openxmlformats.org/officeDocument/2006/relationships/image" Target="../media/image120.png"/></Relationships>
</file>

<file path=ppt/slides/_rels/slide17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4.xml"/><Relationship Id="rId2" Type="http://schemas.openxmlformats.org/officeDocument/2006/relationships/slideLayout" Target="../slideLayouts/slideLayout560.xml"/><Relationship Id="rId1" Type="http://schemas.openxmlformats.org/officeDocument/2006/relationships/tags" Target="../tags/tag182.xml"/></Relationships>
</file>

<file path=ppt/slides/_rels/slide17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28.xml"/><Relationship Id="rId7" Type="http://schemas.openxmlformats.org/officeDocument/2006/relationships/image" Target="../media/image126.emf"/><Relationship Id="rId2" Type="http://schemas.openxmlformats.org/officeDocument/2006/relationships/tags" Target="../tags/tag183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Microsoft_PowerPoint_97-2003_Presentation3.ppt"/><Relationship Id="rId5" Type="http://schemas.openxmlformats.org/officeDocument/2006/relationships/oleObject" Target="../embeddings/oleObject8.bin"/><Relationship Id="rId4" Type="http://schemas.openxmlformats.org/officeDocument/2006/relationships/notesSlide" Target="../notesSlides/notesSlide175.xml"/></Relationships>
</file>

<file path=ppt/slides/_rels/slide17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6.xml"/><Relationship Id="rId2" Type="http://schemas.openxmlformats.org/officeDocument/2006/relationships/slideLayout" Target="../slideLayouts/slideLayout560.xml"/><Relationship Id="rId1" Type="http://schemas.openxmlformats.org/officeDocument/2006/relationships/tags" Target="../tags/tag184.xml"/></Relationships>
</file>

<file path=ppt/slides/_rels/slide17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7.xml"/><Relationship Id="rId2" Type="http://schemas.openxmlformats.org/officeDocument/2006/relationships/slideLayout" Target="../slideLayouts/slideLayout560.xml"/><Relationship Id="rId1" Type="http://schemas.openxmlformats.org/officeDocument/2006/relationships/tags" Target="../tags/tag185.xml"/></Relationships>
</file>

<file path=ppt/slides/_rels/slide17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6.xml"/></Relationships>
</file>

<file path=ppt/slides/_rels/slide17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9.xml"/><Relationship Id="rId2" Type="http://schemas.openxmlformats.org/officeDocument/2006/relationships/slideLayout" Target="../slideLayouts/slideLayout423.xml"/><Relationship Id="rId1" Type="http://schemas.openxmlformats.org/officeDocument/2006/relationships/tags" Target="../tags/tag187.xml"/></Relationships>
</file>

<file path=ppt/slides/_rels/slide18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0.xml"/><Relationship Id="rId2" Type="http://schemas.openxmlformats.org/officeDocument/2006/relationships/slideLayout" Target="../slideLayouts/slideLayout422.xml"/><Relationship Id="rId1" Type="http://schemas.openxmlformats.org/officeDocument/2006/relationships/tags" Target="../tags/tag18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7950" y="2349500"/>
            <a:ext cx="8964613" cy="1143000"/>
          </a:xfrm>
        </p:spPr>
        <p:txBody>
          <a:bodyPr/>
          <a:lstStyle/>
          <a:p>
            <a:pPr eaLnBrk="1" hangingPunct="1"/>
            <a:r>
              <a:rPr lang="zh-TW" altLang="en-US" sz="3800" b="1" dirty="0" smtClean="0">
                <a:solidFill>
                  <a:srgbClr val="FFFF00"/>
                </a:solidFill>
                <a:latin typeface="Calibri" pitchFamily="34" charset="0"/>
                <a:ea typeface="標楷體" pitchFamily="65" charset="-120"/>
                <a:cs typeface="Times New Roman" pitchFamily="18" charset="0"/>
              </a:rPr>
              <a:t>從</a:t>
            </a:r>
            <a:r>
              <a:rPr lang="en-US" altLang="zh-TW" sz="3800" b="1" dirty="0" smtClean="0">
                <a:solidFill>
                  <a:srgbClr val="FFFF00"/>
                </a:solidFill>
                <a:latin typeface="Calibri" pitchFamily="34" charset="0"/>
                <a:ea typeface="標楷體" pitchFamily="65" charset="-120"/>
                <a:cs typeface="Times New Roman" pitchFamily="18" charset="0"/>
              </a:rPr>
              <a:t>SARS, H1N1, Ebola, MERS</a:t>
            </a:r>
            <a:r>
              <a:rPr lang="zh-TW" altLang="en-US" sz="3800" b="1" dirty="0" smtClean="0">
                <a:solidFill>
                  <a:srgbClr val="FFFF00"/>
                </a:solidFill>
                <a:latin typeface="Calibri" pitchFamily="34" charset="0"/>
                <a:ea typeface="標楷體" pitchFamily="65" charset="-120"/>
                <a:cs typeface="Times New Roman" pitchFamily="18" charset="0"/>
              </a:rPr>
              <a:t>談 </a:t>
            </a:r>
            <a:r>
              <a:rPr lang="en-US" altLang="zh-TW" sz="3800" b="1" dirty="0" smtClean="0">
                <a:solidFill>
                  <a:srgbClr val="FF00FF"/>
                </a:solidFill>
                <a:latin typeface="Calibri" pitchFamily="34" charset="0"/>
                <a:ea typeface="標楷體" pitchFamily="65" charset="-120"/>
                <a:cs typeface="Times New Roman" pitchFamily="18" charset="0"/>
              </a:rPr>
              <a:t/>
            </a:r>
            <a:br>
              <a:rPr lang="en-US" altLang="zh-TW" sz="3800" b="1" dirty="0" smtClean="0">
                <a:solidFill>
                  <a:srgbClr val="FF00FF"/>
                </a:solidFill>
                <a:latin typeface="Calibri" pitchFamily="34" charset="0"/>
                <a:ea typeface="標楷體" pitchFamily="65" charset="-120"/>
                <a:cs typeface="Times New Roman" pitchFamily="18" charset="0"/>
              </a:rPr>
            </a:br>
            <a:r>
              <a:rPr lang="zh-TW" altLang="en-US" sz="3800" b="1" dirty="0" smtClean="0">
                <a:solidFill>
                  <a:srgbClr val="FFFF00"/>
                </a:solidFill>
                <a:latin typeface="Calibri" pitchFamily="34" charset="0"/>
                <a:ea typeface="標楷體" pitchFamily="65" charset="-120"/>
                <a:cs typeface="Times New Roman" pitchFamily="18" charset="0"/>
              </a:rPr>
              <a:t>動線管制</a:t>
            </a:r>
            <a:r>
              <a:rPr lang="en-US" altLang="zh-TW" sz="3800" b="1" dirty="0" smtClean="0">
                <a:solidFill>
                  <a:srgbClr val="FFFF00"/>
                </a:solidFill>
                <a:latin typeface="Calibri" pitchFamily="34" charset="0"/>
                <a:ea typeface="標楷體" pitchFamily="65" charset="-120"/>
                <a:cs typeface="Times New Roman" pitchFamily="18" charset="0"/>
              </a:rPr>
              <a:t>&amp;Pandemic</a:t>
            </a:r>
            <a:r>
              <a:rPr lang="zh-TW" altLang="en-US" sz="3800" b="1" dirty="0" smtClean="0">
                <a:solidFill>
                  <a:srgbClr val="FFFF00"/>
                </a:solidFill>
                <a:latin typeface="Calibri" pitchFamily="34" charset="0"/>
                <a:ea typeface="標楷體" pitchFamily="65" charset="-120"/>
                <a:cs typeface="Times New Roman" pitchFamily="18" charset="0"/>
              </a:rPr>
              <a:t>之疫情整備</a:t>
            </a:r>
            <a:r>
              <a:rPr lang="en-US" altLang="zh-TW" sz="3800" b="1" dirty="0" smtClean="0">
                <a:solidFill>
                  <a:srgbClr val="FF00FF"/>
                </a:solidFill>
                <a:latin typeface="Calibri" pitchFamily="34" charset="0"/>
                <a:ea typeface="標楷體" pitchFamily="65" charset="-120"/>
                <a:cs typeface="Times New Roman" pitchFamily="18" charset="0"/>
              </a:rPr>
              <a:t/>
            </a:r>
            <a:br>
              <a:rPr lang="en-US" altLang="zh-TW" sz="3800" b="1" dirty="0" smtClean="0">
                <a:solidFill>
                  <a:srgbClr val="FF00FF"/>
                </a:solidFill>
                <a:latin typeface="Calibri" pitchFamily="34" charset="0"/>
                <a:ea typeface="標楷體" pitchFamily="65" charset="-120"/>
                <a:cs typeface="Times New Roman" pitchFamily="18" charset="0"/>
              </a:rPr>
            </a:br>
            <a:r>
              <a:rPr lang="en-US" altLang="zh-TW" sz="3800" b="1" dirty="0" smtClean="0">
                <a:solidFill>
                  <a:srgbClr val="FF00FF"/>
                </a:solidFill>
                <a:latin typeface="Calibri" pitchFamily="34" charset="0"/>
                <a:ea typeface="標楷體" pitchFamily="65" charset="-120"/>
                <a:cs typeface="Times New Roman" pitchFamily="18" charset="0"/>
              </a:rPr>
              <a:t/>
            </a:r>
            <a:br>
              <a:rPr lang="en-US" altLang="zh-TW" sz="3800" b="1" dirty="0" smtClean="0">
                <a:solidFill>
                  <a:srgbClr val="FF00FF"/>
                </a:solidFill>
                <a:latin typeface="Calibri" pitchFamily="34" charset="0"/>
                <a:ea typeface="標楷體" pitchFamily="65" charset="-120"/>
                <a:cs typeface="Times New Roman" pitchFamily="18" charset="0"/>
              </a:rPr>
            </a:br>
            <a:endParaRPr lang="en-US" altLang="zh-TW" sz="3200" b="1" dirty="0" smtClean="0">
              <a:solidFill>
                <a:srgbClr val="FF00FF"/>
              </a:solidFill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9149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95288" y="3933825"/>
            <a:ext cx="8382000" cy="3311525"/>
          </a:xfrm>
        </p:spPr>
        <p:txBody>
          <a:bodyPr/>
          <a:lstStyle/>
          <a:p>
            <a:pPr eaLnBrk="1" hangingPunct="1"/>
            <a:r>
              <a:rPr lang="zh-TW" altLang="en-US" sz="4000" b="1" dirty="0" smtClean="0">
                <a:latin typeface="標楷體" pitchFamily="65" charset="-120"/>
                <a:ea typeface="標楷體" pitchFamily="65" charset="-120"/>
              </a:rPr>
              <a:t>顏慕庸</a:t>
            </a:r>
            <a:r>
              <a:rPr lang="en-US" altLang="zh-TW" sz="4000" b="1" dirty="0" smtClean="0"/>
              <a:t> </a:t>
            </a:r>
            <a:r>
              <a:rPr lang="en-US" altLang="zh-TW" sz="2800" b="1" dirty="0" smtClean="0"/>
              <a:t> </a:t>
            </a:r>
          </a:p>
          <a:p>
            <a:pPr eaLnBrk="1" hangingPunct="1"/>
            <a:endParaRPr lang="en-US" altLang="zh-TW" sz="2800" b="1" dirty="0" smtClean="0"/>
          </a:p>
          <a:p>
            <a:pPr eaLnBrk="1" hangingPunct="1"/>
            <a:r>
              <a:rPr lang="en-US" altLang="zh-TW" sz="2400" b="1" dirty="0" smtClean="0"/>
              <a:t>Taipei City Hospital,  TCG</a:t>
            </a:r>
          </a:p>
          <a:p>
            <a:pPr eaLnBrk="1" hangingPunct="1"/>
            <a:endParaRPr lang="en-US" altLang="zh-TW" sz="2400" b="1" dirty="0" smtClean="0"/>
          </a:p>
          <a:p>
            <a:pPr eaLnBrk="1" hangingPunct="1"/>
            <a:r>
              <a:rPr lang="en-US" altLang="zh-TW" sz="2400" b="1" dirty="0" smtClean="0"/>
              <a:t>National Yang-Ming University</a:t>
            </a:r>
          </a:p>
          <a:p>
            <a:pPr eaLnBrk="1" hangingPunct="1"/>
            <a:endParaRPr lang="en-US" altLang="zh-TW" sz="2800" b="1" dirty="0" smtClean="0"/>
          </a:p>
          <a:p>
            <a:pPr eaLnBrk="1" hangingPunct="1"/>
            <a:endParaRPr lang="en-US" altLang="zh-TW" sz="2800" b="1" dirty="0" smtClean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19251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64" t="11563" r="7764" b="924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標題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zh-TW" altLang="en-US" dirty="0" smtClean="0"/>
              <a:t>我國因應重大新興傳染病發生</a:t>
            </a: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custDataLst>
              <p:tags r:id="rId2"/>
            </p:custDataLst>
          </p:nvPr>
        </p:nvGraphicFramePr>
        <p:xfrm>
          <a:off x="457200" y="1196754"/>
          <a:ext cx="8229600" cy="4929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93540" name="投影片編號版面配置區 4"/>
          <p:cNvSpPr>
            <a:spLocks noGrp="1"/>
          </p:cNvSpPr>
          <p:nvPr>
            <p:ph type="sldNum" sz="quarter" idx="10"/>
          </p:nvPr>
        </p:nvSpPr>
        <p:spPr>
          <a:xfrm>
            <a:off x="6300192" y="6237312"/>
            <a:ext cx="2133600" cy="279400"/>
          </a:xfrm>
          <a:noFill/>
        </p:spPr>
        <p:txBody>
          <a:bodyPr/>
          <a:lstStyle>
            <a:lvl1pPr eaLnBrk="0" hangingPunct="0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buSzPct val="70000"/>
              <a:buFont typeface="Wingdings" pitchFamily="2" charset="2"/>
              <a:buChar char="u"/>
              <a:defRPr sz="24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buChar char="–"/>
              <a:defRPr sz="22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buChar char="•"/>
              <a:defRPr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buChar char="–"/>
              <a:defRPr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fld id="{48029A5E-5356-4F9F-AF4C-6BEC23B1377C}" type="slidenum">
              <a:rPr lang="zh-TW" altLang="en-US" sz="1400" smtClean="0">
                <a:solidFill>
                  <a:srgbClr val="0000FF"/>
                </a:solidFill>
                <a:latin typeface="Times New Roman" pitchFamily="18" charset="0"/>
              </a:rPr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SzTx/>
                <a:buFontTx/>
                <a:buNone/>
              </a:pPr>
              <a:t>3</a:t>
            </a:fld>
            <a:endParaRPr lang="en-US" altLang="zh-TW" sz="1400" dirty="0" smtClean="0">
              <a:solidFill>
                <a:srgbClr val="0000FF"/>
              </a:solidFill>
              <a:latin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19456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89" t="17055" r="11572" b="1278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5322FB-AB5B-4F5B-8C87-D8B6A9D4D77E}" type="slidenum">
              <a:rPr lang="en-US" altLang="zh-TW" smtClean="0">
                <a:solidFill>
                  <a:srgbClr val="0000FF"/>
                </a:solidFill>
              </a:rPr>
              <a:pPr>
                <a:defRPr/>
              </a:pPr>
              <a:t>4</a:t>
            </a:fld>
            <a:endParaRPr lang="en-US" altLang="zh-TW">
              <a:solidFill>
                <a:srgbClr val="0000FF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1367644" y="6381328"/>
            <a:ext cx="640871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400" dirty="0" smtClean="0">
                <a:solidFill>
                  <a:schemeClr val="bg2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5"/>
              </a:rPr>
              <a:t>資料來源：</a:t>
            </a:r>
            <a:r>
              <a:rPr lang="en-US" altLang="zh-TW" sz="1400" u="sng" dirty="0" smtClean="0">
                <a:solidFill>
                  <a:schemeClr val="bg2"/>
                </a:solidFill>
                <a:latin typeface="+mn-lt"/>
                <a:ea typeface="標楷體" panose="03000509000000000000" pitchFamily="65" charset="-120"/>
                <a:hlinkClick r:id="rId5"/>
              </a:rPr>
              <a:t>www.eurosurveillance.org/images/dynamic/es/v18n02/v18n02.pdf</a:t>
            </a:r>
            <a:endParaRPr lang="zh-TW" altLang="en-US" sz="1400" dirty="0">
              <a:solidFill>
                <a:schemeClr val="bg2"/>
              </a:solidFill>
              <a:latin typeface="+mn-lt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19558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22" t="26619" r="24539" b="17747"/>
          <a:stretch>
            <a:fillRect/>
          </a:stretch>
        </p:blipFill>
        <p:spPr bwMode="auto">
          <a:xfrm>
            <a:off x="0" y="635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E92C7B-3C1F-4295-AE6F-33D473254C1B}" type="slidenum">
              <a:rPr lang="en-US" altLang="zh-TW" smtClean="0">
                <a:solidFill>
                  <a:srgbClr val="0000FF"/>
                </a:solidFill>
              </a:rPr>
              <a:pPr>
                <a:defRPr/>
              </a:pPr>
              <a:t>5</a:t>
            </a:fld>
            <a:endParaRPr lang="en-US" altLang="zh-TW" dirty="0">
              <a:solidFill>
                <a:srgbClr val="0000FF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2088232" y="6433591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en-US" sz="1400" dirty="0" smtClean="0">
                <a:solidFill>
                  <a:schemeClr val="bg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</a:t>
            </a:r>
            <a:r>
              <a:rPr lang="en-US" altLang="zh-TW" sz="1400" dirty="0" smtClean="0">
                <a:solidFill>
                  <a:schemeClr val="bg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1400" dirty="0" smtClean="0">
                <a:solidFill>
                  <a:schemeClr val="bg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美國</a:t>
            </a:r>
            <a:r>
              <a:rPr lang="en-US" altLang="zh-TW" sz="1400" dirty="0">
                <a:solidFill>
                  <a:schemeClr val="bg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CDC</a:t>
            </a:r>
            <a:r>
              <a:rPr lang="zh-TW" altLang="en-US" sz="1400" dirty="0">
                <a:solidFill>
                  <a:schemeClr val="bg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謝文儒醫師</a:t>
            </a:r>
            <a:r>
              <a:rPr lang="en-US" altLang="zh-TW" sz="1400" dirty="0">
                <a:solidFill>
                  <a:schemeClr val="bg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2014</a:t>
            </a:r>
            <a:r>
              <a:rPr lang="zh-TW" altLang="en-US" sz="1400" dirty="0">
                <a:solidFill>
                  <a:schemeClr val="bg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年夏旅台演講資料</a:t>
            </a: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標題 1"/>
          <p:cNvSpPr>
            <a:spLocks noGrp="1"/>
          </p:cNvSpPr>
          <p:nvPr>
            <p:ph type="title"/>
          </p:nvPr>
        </p:nvSpPr>
        <p:spPr>
          <a:xfrm>
            <a:off x="250825" y="274638"/>
            <a:ext cx="8569325" cy="1143000"/>
          </a:xfrm>
        </p:spPr>
        <p:txBody>
          <a:bodyPr/>
          <a:lstStyle/>
          <a:p>
            <a:r>
              <a:rPr lang="en-US" altLang="zh-TW" sz="4000" b="1" u="sng" smtClean="0">
                <a:solidFill>
                  <a:srgbClr val="C00000"/>
                </a:solidFill>
              </a:rPr>
              <a:t>Ebola viral disease</a:t>
            </a:r>
            <a:r>
              <a:rPr lang="en-US" altLang="zh-TW" sz="3600" b="1" smtClean="0">
                <a:solidFill>
                  <a:srgbClr val="FF00FF"/>
                </a:solidFill>
              </a:rPr>
              <a:t/>
            </a:r>
            <a:br>
              <a:rPr lang="en-US" altLang="zh-TW" sz="3600" b="1" smtClean="0">
                <a:solidFill>
                  <a:srgbClr val="FF00FF"/>
                </a:solidFill>
              </a:rPr>
            </a:br>
            <a:r>
              <a:rPr lang="en-US" altLang="zh-TW" sz="3600" b="1" smtClean="0">
                <a:solidFill>
                  <a:srgbClr val="C00000"/>
                </a:solidFill>
              </a:rPr>
              <a:t> Clinical Practice and Infection Control</a:t>
            </a:r>
            <a:endParaRPr lang="zh-TW" altLang="en-US" sz="3600" b="1" smtClean="0">
              <a:solidFill>
                <a:srgbClr val="C00000"/>
              </a:solidFill>
            </a:endParaRPr>
          </a:p>
        </p:txBody>
      </p:sp>
      <p:sp>
        <p:nvSpPr>
          <p:cNvPr id="196611" name="矩形 7"/>
          <p:cNvSpPr>
            <a:spLocks noChangeArrowheads="1"/>
          </p:cNvSpPr>
          <p:nvPr/>
        </p:nvSpPr>
        <p:spPr bwMode="auto">
          <a:xfrm>
            <a:off x="2843213" y="5689600"/>
            <a:ext cx="4572000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18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李垣樟醫師</a:t>
            </a:r>
            <a:endParaRPr lang="en-US" altLang="zh-TW" sz="1800" b="1" dirty="0">
              <a:solidFill>
                <a:srgbClr val="000000"/>
              </a:solidFill>
              <a:latin typeface="標楷體" pitchFamily="65" charset="-120"/>
              <a:ea typeface="標楷體" pitchFamily="65" charset="-12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18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感染管制室 感染科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18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臺北醫學大學附設醫院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TW" sz="1200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</a:rPr>
              <a:t>2014.11.18</a:t>
            </a:r>
            <a:endParaRPr lang="zh-TW" altLang="zh-TW" sz="1200" dirty="0">
              <a:solidFill>
                <a:srgbClr val="000000"/>
              </a:solidFill>
              <a:latin typeface="Arial" pitchFamily="34" charset="0"/>
              <a:ea typeface="標楷體" pitchFamily="65" charset="-120"/>
            </a:endParaRPr>
          </a:p>
        </p:txBody>
      </p:sp>
      <p:pic>
        <p:nvPicPr>
          <p:cNvPr id="196612" name="圖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38" t="25771" r="26828" b="29239"/>
          <a:stretch>
            <a:fillRect/>
          </a:stretch>
        </p:blipFill>
        <p:spPr bwMode="auto">
          <a:xfrm>
            <a:off x="179388" y="2060575"/>
            <a:ext cx="4032250" cy="3078163"/>
          </a:xfrm>
          <a:prstGeom prst="rect">
            <a:avLst/>
          </a:prstGeom>
          <a:noFill/>
          <a:ln w="57150" cmpd="thinThick">
            <a:solidFill>
              <a:srgbClr val="0000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6613" name="圖片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38" t="37405" r="27016" b="17842"/>
          <a:stretch>
            <a:fillRect/>
          </a:stretch>
        </p:blipFill>
        <p:spPr bwMode="auto">
          <a:xfrm>
            <a:off x="-141288" y="-100013"/>
            <a:ext cx="9285288" cy="7097713"/>
          </a:xfrm>
          <a:prstGeom prst="rect">
            <a:avLst/>
          </a:prstGeom>
          <a:noFill/>
          <a:ln w="57150" cmpd="thinThick">
            <a:solidFill>
              <a:srgbClr val="0000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6614" name="Line 9"/>
          <p:cNvSpPr>
            <a:spLocks noChangeShapeType="1"/>
          </p:cNvSpPr>
          <p:nvPr/>
        </p:nvSpPr>
        <p:spPr bwMode="auto">
          <a:xfrm>
            <a:off x="4356100" y="3716338"/>
            <a:ext cx="576263" cy="0"/>
          </a:xfrm>
          <a:prstGeom prst="line">
            <a:avLst/>
          </a:prstGeom>
          <a:noFill/>
          <a:ln w="76200">
            <a:solidFill>
              <a:srgbClr val="A50021"/>
            </a:solidFill>
            <a:round/>
            <a:headEnd/>
            <a:tailEnd type="triangle" w="med" len="med"/>
          </a:ln>
          <a:effectLst>
            <a:outerShdw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196615" name="Rectangle 10"/>
          <p:cNvSpPr>
            <a:spLocks noChangeArrowheads="1"/>
          </p:cNvSpPr>
          <p:nvPr/>
        </p:nvSpPr>
        <p:spPr bwMode="auto">
          <a:xfrm>
            <a:off x="1547813" y="5229225"/>
            <a:ext cx="1009650" cy="366713"/>
          </a:xfrm>
          <a:prstGeom prst="rect">
            <a:avLst/>
          </a:prstGeom>
          <a:noFill/>
          <a:ln>
            <a:noFill/>
          </a:ln>
          <a:effectLst>
            <a:prstShdw prst="shdw12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zh-TW" sz="1800" b="1" dirty="0">
                <a:solidFill>
                  <a:srgbClr val="C00000"/>
                </a:solidFill>
                <a:latin typeface="Arial" pitchFamily="34" charset="0"/>
                <a:ea typeface="標楷體" pitchFamily="65" charset="-120"/>
              </a:rPr>
              <a:t>2013.12</a:t>
            </a:r>
            <a:endParaRPr lang="zh-TW" altLang="en-US" sz="1800" b="1" dirty="0">
              <a:solidFill>
                <a:srgbClr val="C00000"/>
              </a:solidFill>
              <a:latin typeface="Arial" pitchFamily="34" charset="0"/>
              <a:ea typeface="標楷體" pitchFamily="65" charset="-120"/>
            </a:endParaRPr>
          </a:p>
        </p:txBody>
      </p:sp>
      <p:sp>
        <p:nvSpPr>
          <p:cNvPr id="196616" name="Rectangle 11"/>
          <p:cNvSpPr>
            <a:spLocks noChangeArrowheads="1"/>
          </p:cNvSpPr>
          <p:nvPr/>
        </p:nvSpPr>
        <p:spPr bwMode="auto">
          <a:xfrm>
            <a:off x="6804025" y="5229225"/>
            <a:ext cx="1009650" cy="366713"/>
          </a:xfrm>
          <a:prstGeom prst="rect">
            <a:avLst/>
          </a:prstGeom>
          <a:noFill/>
          <a:ln>
            <a:noFill/>
          </a:ln>
          <a:effectLst>
            <a:prstShdw prst="shdw12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zh-TW" sz="1800" b="1" dirty="0">
                <a:solidFill>
                  <a:srgbClr val="C00000"/>
                </a:solidFill>
                <a:latin typeface="Arial" pitchFamily="34" charset="0"/>
                <a:ea typeface="標楷體" pitchFamily="65" charset="-120"/>
              </a:rPr>
              <a:t>2014.11</a:t>
            </a:r>
            <a:endParaRPr lang="zh-TW" altLang="en-US" sz="1800" b="1" dirty="0">
              <a:solidFill>
                <a:srgbClr val="C00000"/>
              </a:solidFill>
              <a:latin typeface="Arial" pitchFamily="34" charset="0"/>
              <a:ea typeface="標楷體" pitchFamily="65" charset="-120"/>
            </a:endParaRPr>
          </a:p>
        </p:txBody>
      </p:sp>
      <p:pic>
        <p:nvPicPr>
          <p:cNvPr id="196617" name="圖片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949" t="67488" r="27187" b="22841"/>
          <a:stretch>
            <a:fillRect/>
          </a:stretch>
        </p:blipFill>
        <p:spPr bwMode="auto">
          <a:xfrm>
            <a:off x="395288" y="5413375"/>
            <a:ext cx="1152525" cy="1069975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99"/>
                </a:solidFill>
                <a:prstDash val="sysDot"/>
                <a:miter lim="800000"/>
                <a:headEnd/>
                <a:tailEnd/>
              </a14:hiddenLine>
            </a:ext>
          </a:extLst>
        </p:spPr>
      </p:pic>
      <p:sp>
        <p:nvSpPr>
          <p:cNvPr id="11" name="投影片編號版面配置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C5073B-BBDB-4F3D-9F0D-048D15444289}" type="slidenum">
              <a:rPr lang="en-US" altLang="zh-TW" smtClean="0">
                <a:solidFill>
                  <a:srgbClr val="0000FF"/>
                </a:solidFill>
              </a:rPr>
              <a:pPr>
                <a:defRPr/>
              </a:pPr>
              <a:t>6</a:t>
            </a:fld>
            <a:endParaRPr lang="en-US" altLang="zh-TW" dirty="0">
              <a:solidFill>
                <a:srgbClr val="0000FF"/>
              </a:solidFill>
            </a:endParaRPr>
          </a:p>
        </p:txBody>
      </p:sp>
      <p:pic>
        <p:nvPicPr>
          <p:cNvPr id="13" name="圖片 12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900" y="-100014"/>
            <a:ext cx="9231900" cy="711763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195513" y="6577607"/>
            <a:ext cx="678576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400" u="sng" dirty="0" smtClean="0">
                <a:latin typeface="標楷體" panose="03000509000000000000" pitchFamily="65" charset="-120"/>
                <a:ea typeface="標楷體" panose="03000509000000000000" pitchFamily="65" charset="-120"/>
                <a:hlinkClick r:id="rId8"/>
              </a:rPr>
              <a:t>資料來源：</a:t>
            </a:r>
            <a:r>
              <a:rPr lang="en-US" altLang="zh-TW" sz="1400" u="sng" dirty="0" smtClean="0">
                <a:hlinkClick r:id="rId8"/>
              </a:rPr>
              <a:t>http</a:t>
            </a:r>
            <a:r>
              <a:rPr lang="en-US" altLang="zh-TW" sz="1400" u="sng" dirty="0">
                <a:hlinkClick r:id="rId8"/>
              </a:rPr>
              <a:t>://www.pbs.org/newshour/rundown/ebola-worsens-spreads-senegal/</a:t>
            </a:r>
            <a:endParaRPr lang="zh-TW" altLang="zh-TW" sz="1400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z="4000" dirty="0" smtClean="0"/>
              <a:t>Why</a:t>
            </a:r>
            <a:r>
              <a:rPr lang="zh-TW" altLang="en-US" sz="4000" dirty="0" smtClean="0"/>
              <a:t> </a:t>
            </a:r>
            <a:r>
              <a:rPr lang="en-US" altLang="zh-TW" sz="4000" dirty="0" smtClean="0"/>
              <a:t>EVD</a:t>
            </a:r>
            <a:r>
              <a:rPr lang="zh-TW" altLang="en-US" sz="4000" dirty="0" smtClean="0"/>
              <a:t> </a:t>
            </a:r>
            <a:r>
              <a:rPr lang="en-US" altLang="zh-TW" sz="4000" dirty="0" smtClean="0"/>
              <a:t>(</a:t>
            </a:r>
            <a:r>
              <a:rPr lang="en-US" altLang="zh-TW" sz="4000" dirty="0"/>
              <a:t>Emerging Viral Disease</a:t>
            </a:r>
            <a:r>
              <a:rPr lang="en-US" altLang="zh-TW" sz="4000" dirty="0" smtClean="0"/>
              <a:t>)</a:t>
            </a:r>
            <a:r>
              <a:rPr lang="zh-TW" altLang="en-US" sz="4000" dirty="0" smtClean="0"/>
              <a:t> </a:t>
            </a:r>
            <a:r>
              <a:rPr lang="en-US" altLang="zh-TW" sz="4000" dirty="0" smtClean="0"/>
              <a:t>2014</a:t>
            </a:r>
            <a:r>
              <a:rPr lang="zh-TW" altLang="en-US" sz="4000" dirty="0" smtClean="0"/>
              <a:t> </a:t>
            </a:r>
          </a:p>
        </p:txBody>
      </p:sp>
      <p:sp>
        <p:nvSpPr>
          <p:cNvPr id="197635" name="內容版面配置區 2"/>
          <p:cNvSpPr>
            <a:spLocks noGrp="1"/>
          </p:cNvSpPr>
          <p:nvPr>
            <p:ph idx="1"/>
          </p:nvPr>
        </p:nvSpPr>
        <p:spPr>
          <a:xfrm>
            <a:off x="395288" y="1981200"/>
            <a:ext cx="8353425" cy="4114800"/>
          </a:xfrm>
        </p:spPr>
        <p:txBody>
          <a:bodyPr/>
          <a:lstStyle/>
          <a:p>
            <a:r>
              <a:rPr lang="en-US" altLang="zh-TW" dirty="0" smtClean="0"/>
              <a:t>Expect the unexpected. </a:t>
            </a:r>
          </a:p>
          <a:p>
            <a:pPr lvl="1"/>
            <a:r>
              <a:rPr lang="en-US" altLang="zh-TW" dirty="0" smtClean="0"/>
              <a:t>Atypical presentation</a:t>
            </a:r>
          </a:p>
          <a:p>
            <a:endParaRPr lang="en-US" altLang="zh-TW" dirty="0" smtClean="0"/>
          </a:p>
          <a:p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正確的疾病資訊</a:t>
            </a:r>
            <a:r>
              <a:rPr lang="en-US" altLang="zh-TW" sz="2400" dirty="0" err="1" smtClean="0">
                <a:latin typeface="標楷體" pitchFamily="65" charset="-120"/>
                <a:ea typeface="標楷體" pitchFamily="65" charset="-120"/>
              </a:rPr>
              <a:t>vs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迷信、恐懼與懷疑等。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圍堵隔離、接觸者追蹤、群眾教育等公衛策略難以落實。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病毒進入都會區，即透過大量病患的血液、體液及其汙染物開始有效的傳播，再經由罹病醫護人員返回美國或西歐而誘發當地的醫護人員感染。</a:t>
            </a:r>
            <a:endParaRPr lang="zh-TW" altLang="en-US" dirty="0" smtClean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134241-1A29-41CA-A779-EB0F6CD0C86B}" type="slidenum">
              <a:rPr lang="en-US" altLang="zh-TW" smtClean="0">
                <a:solidFill>
                  <a:schemeClr val="tx1"/>
                </a:solidFill>
              </a:rPr>
              <a:pPr>
                <a:defRPr/>
              </a:pPr>
              <a:t>7</a:t>
            </a:fld>
            <a:endParaRPr lang="en-US" altLang="zh-TW" dirty="0">
              <a:solidFill>
                <a:schemeClr val="tx1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Why Ebola epidemic 2014 ?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endParaRPr lang="zh-TW" altLang="en-US" dirty="0" smtClean="0">
              <a:solidFill>
                <a:srgbClr val="FF00FF"/>
              </a:solidFill>
            </a:endParaRPr>
          </a:p>
        </p:txBody>
      </p:sp>
      <p:sp>
        <p:nvSpPr>
          <p:cNvPr id="108547" name="內容版面配置區 2"/>
          <p:cNvSpPr>
            <a:spLocks noGrp="1"/>
          </p:cNvSpPr>
          <p:nvPr>
            <p:ph idx="1"/>
          </p:nvPr>
        </p:nvSpPr>
        <p:spPr>
          <a:xfrm>
            <a:off x="684213" y="1484313"/>
            <a:ext cx="7772400" cy="4114800"/>
          </a:xfrm>
        </p:spPr>
        <p:txBody>
          <a:bodyPr/>
          <a:lstStyle/>
          <a:p>
            <a:pPr>
              <a:defRPr/>
            </a:pPr>
            <a:r>
              <a:rPr lang="en-US" altLang="zh-TW" sz="2800" dirty="0" smtClean="0"/>
              <a:t>In </a:t>
            </a:r>
            <a:r>
              <a:rPr lang="en-US" altLang="zh-TW" sz="2800" dirty="0"/>
              <a:t>Africa: </a:t>
            </a:r>
            <a:r>
              <a:rPr lang="en-US" altLang="zh-TW" sz="2800" dirty="0" smtClean="0"/>
              <a:t>this </a:t>
            </a:r>
            <a:r>
              <a:rPr lang="en-US" altLang="zh-TW" sz="2800" dirty="0"/>
              <a:t>epidemic is almost certainly being sustained by person-to-person transmission through physical contact. </a:t>
            </a:r>
          </a:p>
          <a:p>
            <a:pPr>
              <a:defRPr/>
            </a:pPr>
            <a:endParaRPr lang="en-US" altLang="zh-TW" sz="2800" dirty="0" smtClean="0"/>
          </a:p>
          <a:p>
            <a:pPr>
              <a:defRPr/>
            </a:pPr>
            <a:r>
              <a:rPr lang="en-US" altLang="zh-TW" sz="2800" dirty="0" smtClean="0"/>
              <a:t>In USA, European Spain ?</a:t>
            </a:r>
          </a:p>
          <a:p>
            <a:pPr>
              <a:defRPr/>
            </a:pPr>
            <a:r>
              <a:rPr lang="en-US" altLang="zh-TW" sz="2800" dirty="0" smtClean="0"/>
              <a:t>The suits used perfectly meet protocol, as well as the mandatory protection requirements for this disease</a:t>
            </a:r>
            <a:r>
              <a:rPr lang="en-US" altLang="zh-TW" sz="2800" dirty="0"/>
              <a:t>.</a:t>
            </a:r>
            <a:r>
              <a:rPr lang="en-US" altLang="zh-TW" sz="2800" dirty="0" smtClean="0"/>
              <a:t> </a:t>
            </a:r>
          </a:p>
          <a:p>
            <a:pPr lvl="1">
              <a:defRPr/>
            </a:pPr>
            <a:r>
              <a:rPr lang="en-US" altLang="zh-TW" dirty="0" smtClean="0"/>
              <a:t>Y. Fuentes, the deputy director of </a:t>
            </a:r>
          </a:p>
          <a:p>
            <a:pPr marL="457200" lvl="1" indent="0">
              <a:buFontTx/>
              <a:buNone/>
              <a:defRPr/>
            </a:pPr>
            <a:r>
              <a:rPr lang="en-US" altLang="zh-TW" dirty="0"/>
              <a:t> </a:t>
            </a:r>
            <a:r>
              <a:rPr lang="en-US" altLang="zh-TW" dirty="0" smtClean="0"/>
              <a:t>   Carlos III hospital.</a:t>
            </a:r>
            <a:endParaRPr lang="zh-TW" altLang="en-US" dirty="0" smtClean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5322FB-AB5B-4F5B-8C87-D8B6A9D4D77E}" type="slidenum">
              <a:rPr lang="en-US" altLang="zh-TW" smtClean="0"/>
              <a:pPr>
                <a:defRPr/>
              </a:pPr>
              <a:t>8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199683" name="內容版面配置區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79712" y="0"/>
            <a:ext cx="6116638" cy="6853238"/>
          </a:xfr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5322FB-AB5B-4F5B-8C87-D8B6A9D4D77E}" type="slidenum">
              <a:rPr lang="en-US" altLang="zh-TW" smtClean="0"/>
              <a:pPr>
                <a:defRPr/>
              </a:pPr>
              <a:t>9</a:t>
            </a:fld>
            <a:endParaRPr lang="en-US" altLang="zh-TW"/>
          </a:p>
        </p:txBody>
      </p:sp>
      <p:sp>
        <p:nvSpPr>
          <p:cNvPr id="2" name="矩形 1"/>
          <p:cNvSpPr/>
          <p:nvPr/>
        </p:nvSpPr>
        <p:spPr>
          <a:xfrm>
            <a:off x="0" y="4913174"/>
            <a:ext cx="198725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200" dirty="0"/>
              <a:t>SOURCE: Centers for Disease Control and Prevention. GRAPHIC: Charity Brown and Patterson Clark - The Washington Post. Published Sept. 15, 2014.</a:t>
            </a:r>
            <a:endParaRPr lang="zh-TW" altLang="zh-TW" sz="1200" dirty="0"/>
          </a:p>
          <a:p>
            <a:r>
              <a:rPr lang="en-US" altLang="zh-TW" sz="1200" u="sng" dirty="0">
                <a:solidFill>
                  <a:schemeClr val="bg2"/>
                </a:solidFill>
                <a:hlinkClick r:id="rId5"/>
              </a:rPr>
              <a:t>https://www.washingtonpost.com/apps/g/page/national/suiting-up-for-ebola/1312/</a:t>
            </a:r>
            <a:endParaRPr lang="zh-TW" altLang="en-US" sz="1200" dirty="0">
              <a:solidFill>
                <a:schemeClr val="bg2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0070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0"/>
            <a:ext cx="3959994" cy="5938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070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763" y="1635125"/>
            <a:ext cx="4572000" cy="3424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</p:pic>
      <p:sp>
        <p:nvSpPr>
          <p:cNvPr id="7" name="矩形 6"/>
          <p:cNvSpPr/>
          <p:nvPr/>
        </p:nvSpPr>
        <p:spPr>
          <a:xfrm>
            <a:off x="395536" y="5934670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sz="1400" dirty="0">
                <a:ea typeface="標楷體" pitchFamily="65" charset="-120"/>
              </a:rPr>
              <a:t>Dr. Khan: Sierra Leone's Top Ebola Doctor, 'National Hero' Contracts the Virus</a:t>
            </a:r>
          </a:p>
          <a:p>
            <a:r>
              <a:rPr lang="en-US" altLang="zh-TW" sz="1400" dirty="0">
                <a:ea typeface="標楷體" pitchFamily="65" charset="-120"/>
                <a:hlinkClick r:id="rId6"/>
              </a:rPr>
              <a:t>http://mashable.com/2014/07/23/head-ebola-doctor-sierra-leone-contracts-virus/</a:t>
            </a:r>
            <a:endParaRPr lang="en-US" altLang="zh-TW" sz="1400" dirty="0">
              <a:ea typeface="標楷體" pitchFamily="65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769882" y="5059363"/>
            <a:ext cx="418576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圖片來源：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2003</a:t>
            </a:r>
            <a:r>
              <a:rPr lang="zh-TW" altLang="en-US" sz="1600" dirty="0">
                <a:latin typeface="標楷體" pitchFamily="65" charset="-120"/>
                <a:ea typeface="標楷體" pitchFamily="65" charset="-120"/>
              </a:rPr>
              <a:t>年 </a:t>
            </a:r>
            <a:r>
              <a:rPr lang="en-US" altLang="zh-TW" sz="1600" dirty="0">
                <a:latin typeface="標楷體" pitchFamily="65" charset="-120"/>
                <a:ea typeface="標楷體" pitchFamily="65" charset="-120"/>
              </a:rPr>
              <a:t>4</a:t>
            </a:r>
            <a:r>
              <a:rPr lang="zh-TW" altLang="en-US" sz="1600" dirty="0">
                <a:latin typeface="標楷體" pitchFamily="65" charset="-120"/>
                <a:ea typeface="標楷體" pitchFamily="65" charset="-120"/>
              </a:rPr>
              <a:t>月 和平醫院前媒體報導</a:t>
            </a: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17E727-CCB4-4889-80CA-10DCEF89606B}" type="slidenum">
              <a:rPr lang="en-US" altLang="zh-TW" smtClean="0">
                <a:solidFill>
                  <a:schemeClr val="tx1"/>
                </a:solidFill>
              </a:rPr>
              <a:pPr>
                <a:defRPr/>
              </a:pPr>
              <a:t>10</a:t>
            </a:fld>
            <a:endParaRPr lang="en-US" altLang="zh-TW">
              <a:solidFill>
                <a:schemeClr val="tx1"/>
              </a:solidFill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標題 1"/>
          <p:cNvSpPr>
            <a:spLocks noGrp="1"/>
          </p:cNvSpPr>
          <p:nvPr>
            <p:ph type="title"/>
          </p:nvPr>
        </p:nvSpPr>
        <p:spPr>
          <a:xfrm>
            <a:off x="419100" y="260350"/>
            <a:ext cx="8329364" cy="1143000"/>
          </a:xfrm>
        </p:spPr>
        <p:txBody>
          <a:bodyPr/>
          <a:lstStyle/>
          <a:p>
            <a:r>
              <a:rPr lang="en-US" altLang="zh-TW" sz="3200" dirty="0" smtClean="0"/>
              <a:t>myths and fears remain how the Ebola crisis 2014 had attacked HCWs</a:t>
            </a:r>
            <a:r>
              <a:rPr lang="zh-TW" altLang="en-US" sz="3200" dirty="0" smtClean="0"/>
              <a:t> </a:t>
            </a:r>
            <a:r>
              <a:rPr lang="en-US" altLang="zh-TW" sz="3200" dirty="0" smtClean="0"/>
              <a:t>(</a:t>
            </a:r>
            <a:r>
              <a:rPr lang="en-US" altLang="zh-TW" sz="3200" dirty="0"/>
              <a:t>Healthcare Workers</a:t>
            </a:r>
            <a:r>
              <a:rPr lang="en-US" altLang="zh-TW" sz="3200" dirty="0" smtClean="0"/>
              <a:t>) </a:t>
            </a:r>
            <a:endParaRPr lang="zh-TW" altLang="en-US" sz="3200" dirty="0" smtClean="0"/>
          </a:p>
        </p:txBody>
      </p:sp>
      <p:sp>
        <p:nvSpPr>
          <p:cNvPr id="201731" name="內容版面配置區 2"/>
          <p:cNvSpPr>
            <a:spLocks noGrp="1"/>
          </p:cNvSpPr>
          <p:nvPr>
            <p:ph idx="1"/>
          </p:nvPr>
        </p:nvSpPr>
        <p:spPr>
          <a:xfrm>
            <a:off x="827088" y="1628775"/>
            <a:ext cx="7629525" cy="4043363"/>
          </a:xfrm>
        </p:spPr>
        <p:txBody>
          <a:bodyPr/>
          <a:lstStyle/>
          <a:p>
            <a:r>
              <a:rPr lang="en-US" altLang="zh-TW" sz="2800" smtClean="0"/>
              <a:t>Dr. Khan, a Sierra Leonean virologist who contracted Ebola despite careful adherence to procedures</a:t>
            </a:r>
          </a:p>
          <a:p>
            <a:r>
              <a:rPr lang="en-US" altLang="zh-TW" sz="2800" b="1" smtClean="0">
                <a:solidFill>
                  <a:srgbClr val="FFFF00"/>
                </a:solidFill>
              </a:rPr>
              <a:t>Dr. Spencer, an MSF physician who became ill despite working in well-designed isolation units built to protect HCWs from EVD infection, </a:t>
            </a:r>
          </a:p>
          <a:p>
            <a:r>
              <a:rPr lang="en-US" altLang="zh-TW" sz="2800" smtClean="0"/>
              <a:t>Dr. Sacra, an obstetrician who contracted Ebola without having knowingly cared for EVD patients. 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5322FB-AB5B-4F5B-8C87-D8B6A9D4D77E}" type="slidenum">
              <a:rPr lang="en-US" altLang="zh-TW" smtClean="0"/>
              <a:pPr>
                <a:defRPr/>
              </a:pPr>
              <a:t>11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s</a:t>
            </a:r>
            <a:endParaRPr lang="zh-TW" altLang="zh-TW" smtClean="0"/>
          </a:p>
        </p:txBody>
      </p:sp>
      <p:pic>
        <p:nvPicPr>
          <p:cNvPr id="202755" name="Picture 3" descr="Ebola-Clinic-Desig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8" y="469900"/>
            <a:ext cx="8632825" cy="591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2756" name="Text Box 4"/>
          <p:cNvSpPr txBox="1">
            <a:spLocks noChangeArrowheads="1"/>
          </p:cNvSpPr>
          <p:nvPr/>
        </p:nvSpPr>
        <p:spPr bwMode="auto">
          <a:xfrm>
            <a:off x="755576" y="6400800"/>
            <a:ext cx="7921004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25" tIns="45713" rIns="91425" bIns="45713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TW" sz="1200" dirty="0">
                <a:solidFill>
                  <a:srgbClr val="000000"/>
                </a:solidFill>
                <a:ea typeface="標楷體" pitchFamily="65" charset="-120"/>
                <a:hlinkClick r:id="rId5"/>
              </a:rPr>
              <a:t>http://www.washingtonpost.com/wp-apps/imrs.php?src=http://img.washingtonpost.com/news/to-your-health/wp-content/uploads/sites/26/2014/10/w-EbolaClinic.jpg&amp;w=1484</a:t>
            </a:r>
            <a:endParaRPr lang="en-US" altLang="zh-TW" sz="1200" dirty="0">
              <a:solidFill>
                <a:srgbClr val="000000"/>
              </a:solidFill>
              <a:ea typeface="標楷體" pitchFamily="65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0C609B-6B99-45CF-80B5-B4CD361FD6D7}" type="slidenum">
              <a:rPr lang="en-US" altLang="zh-TW" smtClean="0">
                <a:solidFill>
                  <a:srgbClr val="0000FF"/>
                </a:solidFill>
              </a:rPr>
              <a:pPr>
                <a:defRPr/>
              </a:pPr>
              <a:t>12</a:t>
            </a:fld>
            <a:endParaRPr lang="en-US" altLang="zh-TW">
              <a:solidFill>
                <a:srgbClr val="0000FF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標題 1"/>
          <p:cNvSpPr>
            <a:spLocks noGrp="1"/>
          </p:cNvSpPr>
          <p:nvPr>
            <p:ph type="title"/>
          </p:nvPr>
        </p:nvSpPr>
        <p:spPr>
          <a:xfrm>
            <a:off x="684213" y="260350"/>
            <a:ext cx="7772400" cy="1143000"/>
          </a:xfrm>
        </p:spPr>
        <p:txBody>
          <a:bodyPr/>
          <a:lstStyle/>
          <a:p>
            <a:r>
              <a:rPr lang="en-US" altLang="zh-TW" sz="3600" b="1" smtClean="0"/>
              <a:t>myths and fears </a:t>
            </a:r>
            <a:r>
              <a:rPr lang="en-US" altLang="zh-TW" sz="3600" smtClean="0"/>
              <a:t>remain how the Ebola crisis 2014 had attacked HCWs </a:t>
            </a:r>
            <a:endParaRPr lang="zh-TW" altLang="en-US" sz="3600" smtClean="0"/>
          </a:p>
        </p:txBody>
      </p:sp>
      <p:sp>
        <p:nvSpPr>
          <p:cNvPr id="203779" name="內容版面配置區 2"/>
          <p:cNvSpPr>
            <a:spLocks noGrp="1"/>
          </p:cNvSpPr>
          <p:nvPr>
            <p:ph idx="1"/>
          </p:nvPr>
        </p:nvSpPr>
        <p:spPr>
          <a:xfrm>
            <a:off x="827088" y="1628775"/>
            <a:ext cx="7629525" cy="4043363"/>
          </a:xfrm>
        </p:spPr>
        <p:txBody>
          <a:bodyPr/>
          <a:lstStyle/>
          <a:p>
            <a:r>
              <a:rPr lang="en-US" altLang="zh-TW" sz="2800" smtClean="0"/>
              <a:t>Dr. Khan, a Sierra Leonean virologist who contracted Ebola despite careful adherence to procedures</a:t>
            </a:r>
          </a:p>
          <a:p>
            <a:r>
              <a:rPr lang="en-US" altLang="zh-TW" sz="2800" smtClean="0"/>
              <a:t>Dr. Spencer, an MSF physician who became ill despite working in well-designed isolation units built to protect HCWs from EVD infection, </a:t>
            </a:r>
          </a:p>
          <a:p>
            <a:r>
              <a:rPr lang="en-US" altLang="zh-TW" sz="2800" b="1" smtClean="0">
                <a:solidFill>
                  <a:srgbClr val="FFFF00"/>
                </a:solidFill>
              </a:rPr>
              <a:t>Dr. Sacra, an obstetrician who contracted Ebola without having knowingly cared for EVD patients. </a:t>
            </a:r>
          </a:p>
          <a:p>
            <a:r>
              <a:rPr lang="en-US" altLang="zh-TW" sz="2800" b="1" smtClean="0">
                <a:solidFill>
                  <a:srgbClr val="FFFF00"/>
                </a:solidFill>
              </a:rPr>
              <a:t>Fifth doctor in Sierra Leone dies, Godfrey George.                              - </a:t>
            </a:r>
            <a:r>
              <a:rPr lang="en-US" altLang="zh-TW" sz="1600" smtClean="0"/>
              <a:t>Yen et. al. CID 2014, accepted </a:t>
            </a:r>
            <a:endParaRPr lang="zh-TW" altLang="en-US" sz="1600" smtClean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17E727-CCB4-4889-80CA-10DCEF89606B}" type="slidenum">
              <a:rPr lang="en-US" altLang="zh-TW" smtClean="0">
                <a:solidFill>
                  <a:schemeClr val="tx1"/>
                </a:solidFill>
              </a:rPr>
              <a:pPr>
                <a:defRPr/>
              </a:pPr>
              <a:t>13</a:t>
            </a:fld>
            <a:endParaRPr lang="en-US" altLang="zh-TW" dirty="0">
              <a:solidFill>
                <a:schemeClr val="tx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標題 1"/>
          <p:cNvSpPr>
            <a:spLocks noGrp="1"/>
          </p:cNvSpPr>
          <p:nvPr>
            <p:ph type="title"/>
          </p:nvPr>
        </p:nvSpPr>
        <p:spPr>
          <a:xfrm>
            <a:off x="684213" y="188913"/>
            <a:ext cx="7772400" cy="1143000"/>
          </a:xfrm>
        </p:spPr>
        <p:txBody>
          <a:bodyPr/>
          <a:lstStyle/>
          <a:p>
            <a:endParaRPr lang="zh-TW" altLang="en-US" smtClean="0"/>
          </a:p>
        </p:txBody>
      </p:sp>
      <p:pic>
        <p:nvPicPr>
          <p:cNvPr id="204803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-22225"/>
            <a:ext cx="5148263" cy="685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5322FB-AB5B-4F5B-8C87-D8B6A9D4D77E}" type="slidenum">
              <a:rPr lang="en-US" altLang="zh-TW" smtClean="0"/>
              <a:pPr>
                <a:defRPr/>
              </a:pPr>
              <a:t>14</a:t>
            </a:fld>
            <a:endParaRPr lang="en-US" altLang="zh-TW"/>
          </a:p>
        </p:txBody>
      </p:sp>
      <p:sp>
        <p:nvSpPr>
          <p:cNvPr id="3" name="矩形 2"/>
          <p:cNvSpPr/>
          <p:nvPr/>
        </p:nvSpPr>
        <p:spPr>
          <a:xfrm>
            <a:off x="3094672" y="6447493"/>
            <a:ext cx="269817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資料來源</a:t>
            </a:r>
            <a:r>
              <a: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zh-TW" altLang="zh-TW" sz="1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王宗倫</a:t>
            </a:r>
            <a:r>
              <a:rPr lang="zh-TW" altLang="zh-TW" sz="1400" dirty="0">
                <a:latin typeface="標楷體" panose="03000509000000000000" pitchFamily="65" charset="-120"/>
                <a:ea typeface="標楷體" panose="03000509000000000000" pitchFamily="65" charset="-120"/>
              </a:rPr>
              <a:t>醫師臉書網頁</a:t>
            </a:r>
            <a:endParaRPr lang="zh-TW" altLang="en-US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標題 1"/>
          <p:cNvSpPr>
            <a:spLocks noGrp="1"/>
          </p:cNvSpPr>
          <p:nvPr>
            <p:ph type="title"/>
          </p:nvPr>
        </p:nvSpPr>
        <p:spPr>
          <a:xfrm>
            <a:off x="684213" y="188913"/>
            <a:ext cx="7772400" cy="1143000"/>
          </a:xfrm>
        </p:spPr>
        <p:txBody>
          <a:bodyPr/>
          <a:lstStyle/>
          <a:p>
            <a:r>
              <a:rPr lang="en-US" altLang="zh-TW" smtClean="0"/>
              <a:t>Beware of Fomites </a:t>
            </a:r>
            <a:endParaRPr lang="zh-TW" altLang="en-US" smtClean="0"/>
          </a:p>
        </p:txBody>
      </p:sp>
      <p:sp>
        <p:nvSpPr>
          <p:cNvPr id="205827" name="內容版面配置區 2"/>
          <p:cNvSpPr>
            <a:spLocks noGrp="1"/>
          </p:cNvSpPr>
          <p:nvPr>
            <p:ph idx="1"/>
          </p:nvPr>
        </p:nvSpPr>
        <p:spPr>
          <a:xfrm>
            <a:off x="611188" y="1916113"/>
            <a:ext cx="7772400" cy="4114800"/>
          </a:xfrm>
        </p:spPr>
        <p:txBody>
          <a:bodyPr/>
          <a:lstStyle/>
          <a:p>
            <a:r>
              <a:rPr lang="en-US" altLang="zh-TW" smtClean="0"/>
              <a:t>An inanimate object </a:t>
            </a:r>
          </a:p>
          <a:p>
            <a:pPr lvl="1"/>
            <a:r>
              <a:rPr lang="en-US" altLang="zh-TW" smtClean="0"/>
              <a:t>as a </a:t>
            </a:r>
            <a:r>
              <a:rPr lang="en-US" altLang="zh-TW" b="1" smtClean="0">
                <a:solidFill>
                  <a:srgbClr val="FFFF00"/>
                </a:solidFill>
              </a:rPr>
              <a:t>SIM, </a:t>
            </a:r>
            <a:r>
              <a:rPr lang="en-US" altLang="zh-TW" smtClean="0"/>
              <a:t>dish, toy, book, doorknob, or clothing, etc. </a:t>
            </a:r>
          </a:p>
          <a:p>
            <a:endParaRPr lang="en-US" altLang="zh-TW" smtClean="0"/>
          </a:p>
          <a:p>
            <a:r>
              <a:rPr lang="en-US" altLang="zh-TW" smtClean="0"/>
              <a:t>that may be contaminated with infectious organisms </a:t>
            </a:r>
          </a:p>
          <a:p>
            <a:endParaRPr lang="en-US" altLang="zh-TW" smtClean="0"/>
          </a:p>
          <a:p>
            <a:r>
              <a:rPr lang="en-US" altLang="zh-TW" smtClean="0"/>
              <a:t>serve in their transmission </a:t>
            </a:r>
            <a:endParaRPr lang="zh-TW" altLang="en-US" smtClean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5322FB-AB5B-4F5B-8C87-D8B6A9D4D77E}" type="slidenum">
              <a:rPr lang="en-US" altLang="zh-TW" smtClean="0"/>
              <a:pPr>
                <a:defRPr/>
              </a:pPr>
              <a:t>15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TW" sz="5400" dirty="0" smtClean="0"/>
              <a:t>contagion</a:t>
            </a:r>
          </a:p>
        </p:txBody>
      </p:sp>
      <p:sp>
        <p:nvSpPr>
          <p:cNvPr id="206852" name="Rectangle 8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全境擴散</a:t>
            </a:r>
          </a:p>
        </p:txBody>
      </p:sp>
      <p:sp>
        <p:nvSpPr>
          <p:cNvPr id="239625" name="Rectangle 9"/>
          <p:cNvSpPr>
            <a:spLocks noChangeArrowheads="1"/>
          </p:cNvSpPr>
          <p:nvPr/>
        </p:nvSpPr>
        <p:spPr bwMode="auto">
          <a:xfrm>
            <a:off x="1763713" y="5661025"/>
            <a:ext cx="64008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>
              <a:buFontTx/>
              <a:buNone/>
            </a:pPr>
            <a:r>
              <a:rPr lang="en-US" altLang="zh-TW" b="1" dirty="0" err="1">
                <a:solidFill>
                  <a:srgbClr val="FFFF00"/>
                </a:solidFill>
                <a:ea typeface="標楷體" pitchFamily="65" charset="-120"/>
              </a:rPr>
              <a:t>fomite</a:t>
            </a:r>
            <a:endParaRPr lang="en-US" altLang="zh-TW" b="1" dirty="0">
              <a:solidFill>
                <a:srgbClr val="FFFF00"/>
              </a:solidFill>
              <a:ea typeface="標楷體" pitchFamily="65" charset="-12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396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396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962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contagion</a:t>
            </a:r>
            <a:endParaRPr lang="zh-TW" altLang="en-US" dirty="0" smtClean="0"/>
          </a:p>
        </p:txBody>
      </p:sp>
      <p:graphicFrame>
        <p:nvGraphicFramePr>
          <p:cNvPr id="9" name="資料庫圖表 8"/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303107501"/>
              </p:ext>
            </p:extLst>
          </p:nvPr>
        </p:nvGraphicFramePr>
        <p:xfrm>
          <a:off x="539552" y="1988840"/>
          <a:ext cx="7920880" cy="3528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A33115-8F94-4FC2-9C86-05D43A28F931}" type="slidenum">
              <a:rPr lang="en-US" altLang="zh-TW" smtClean="0"/>
              <a:pPr>
                <a:defRPr/>
              </a:pPr>
              <a:t>17</a:t>
            </a:fld>
            <a:endParaRPr lang="en-US" altLang="zh-TW"/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08900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33" t="8608" r="18555" b="3908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8901" name="矩形 1"/>
          <p:cNvSpPr>
            <a:spLocks noChangeArrowheads="1"/>
          </p:cNvSpPr>
          <p:nvPr/>
        </p:nvSpPr>
        <p:spPr bwMode="auto">
          <a:xfrm>
            <a:off x="1763713" y="363538"/>
            <a:ext cx="8569325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13" rIns="91425" bIns="45713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TW" sz="1800" dirty="0">
                <a:solidFill>
                  <a:srgbClr val="000000"/>
                </a:solidFill>
                <a:ea typeface="標楷體" pitchFamily="65" charset="-120"/>
              </a:rPr>
              <a:t>J Infect Dis. (2007) 196 (Supplement 2): S142-S147.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TW" sz="1800" dirty="0" err="1">
                <a:solidFill>
                  <a:srgbClr val="000000"/>
                </a:solidFill>
                <a:ea typeface="標楷體" pitchFamily="65" charset="-120"/>
              </a:rPr>
              <a:t>doi</a:t>
            </a:r>
            <a:r>
              <a:rPr lang="en-US" altLang="zh-TW" sz="1800" dirty="0">
                <a:solidFill>
                  <a:srgbClr val="000000"/>
                </a:solidFill>
                <a:ea typeface="標楷體" pitchFamily="65" charset="-120"/>
              </a:rPr>
              <a:t>: 10.1086/520545</a:t>
            </a:r>
            <a:endParaRPr lang="zh-TW" altLang="en-US" sz="1800" dirty="0">
              <a:solidFill>
                <a:srgbClr val="000000"/>
              </a:solidFill>
              <a:ea typeface="標楷體" pitchFamily="65" charset="-12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09924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8" t="11687" r="9131" b="10880"/>
          <a:stretch/>
        </p:blipFill>
        <p:spPr bwMode="auto">
          <a:xfrm>
            <a:off x="-1" y="1"/>
            <a:ext cx="9144001" cy="6858000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CFD8FC-D15A-47BF-AA11-C3E4291CB012}" type="slidenum">
              <a:rPr lang="en-US" altLang="zh-TW" smtClean="0">
                <a:solidFill>
                  <a:srgbClr val="0000FF"/>
                </a:solidFill>
              </a:rPr>
              <a:pPr>
                <a:defRPr/>
              </a:pPr>
              <a:t>19</a:t>
            </a:fld>
            <a:endParaRPr lang="en-US" altLang="zh-TW">
              <a:solidFill>
                <a:srgbClr val="0000FF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-1" y="6021288"/>
            <a:ext cx="154766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1200" dirty="0">
                <a:solidFill>
                  <a:srgbClr val="000000"/>
                </a:solidFill>
                <a:ea typeface="標楷體" pitchFamily="65" charset="-120"/>
              </a:rPr>
              <a:t>J Infect Dis. (2007) 196 (Supplement 2): S142-S147. </a:t>
            </a:r>
            <a:r>
              <a:rPr lang="en-US" altLang="zh-TW" sz="1200" dirty="0" err="1" smtClean="0">
                <a:solidFill>
                  <a:srgbClr val="000000"/>
                </a:solidFill>
                <a:ea typeface="標楷體" pitchFamily="65" charset="-120"/>
              </a:rPr>
              <a:t>doi</a:t>
            </a:r>
            <a:r>
              <a:rPr lang="en-US" altLang="zh-TW" sz="1200" dirty="0">
                <a:solidFill>
                  <a:srgbClr val="000000"/>
                </a:solidFill>
                <a:ea typeface="標楷體" pitchFamily="65" charset="-120"/>
              </a:rPr>
              <a:t>: 10.1086/520545</a:t>
            </a:r>
            <a:endParaRPr lang="zh-TW" altLang="en-US" sz="1200" dirty="0">
              <a:solidFill>
                <a:srgbClr val="000000"/>
              </a:solidFill>
              <a:ea typeface="標楷體" pitchFamily="65" charset="-12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標題 1"/>
          <p:cNvSpPr>
            <a:spLocks noGrp="1"/>
          </p:cNvSpPr>
          <p:nvPr>
            <p:ph type="title"/>
          </p:nvPr>
        </p:nvSpPr>
        <p:spPr>
          <a:xfrm>
            <a:off x="684213" y="115888"/>
            <a:ext cx="7772400" cy="1143000"/>
          </a:xfrm>
        </p:spPr>
        <p:txBody>
          <a:bodyPr/>
          <a:lstStyle/>
          <a:p>
            <a:r>
              <a:rPr lang="en-US" altLang="zh-TW" smtClean="0"/>
              <a:t>Fomite transmission, Ebola ?</a:t>
            </a:r>
            <a:endParaRPr lang="zh-TW" altLang="en-US" smtClean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39750" y="1196975"/>
            <a:ext cx="7772400" cy="4114800"/>
          </a:xfrm>
        </p:spPr>
        <p:txBody>
          <a:bodyPr/>
          <a:lstStyle/>
          <a:p>
            <a:pPr marL="341261" indent="-341261">
              <a:defRPr/>
            </a:pPr>
            <a:r>
              <a:rPr lang="en-US" altLang="zh-TW" sz="2400" dirty="0"/>
              <a:t>Dry solid surface: 37 %, 15 hr</a:t>
            </a:r>
            <a:r>
              <a:rPr lang="en-US" altLang="zh-TW" sz="1600" dirty="0"/>
              <a:t>.     -Arch </a:t>
            </a:r>
            <a:r>
              <a:rPr lang="en-US" altLang="zh-TW" sz="1600" dirty="0" err="1"/>
              <a:t>Virol</a:t>
            </a:r>
            <a:r>
              <a:rPr lang="en-US" altLang="zh-TW" sz="1600" dirty="0"/>
              <a:t>. (2010) 155: 2035-9. </a:t>
            </a:r>
          </a:p>
          <a:p>
            <a:pPr marL="341261" indent="-341261">
              <a:defRPr/>
            </a:pPr>
            <a:r>
              <a:rPr lang="en-US" altLang="zh-TW" sz="2400" dirty="0"/>
              <a:t>UV light 3-10 %</a:t>
            </a:r>
          </a:p>
          <a:p>
            <a:pPr marL="341261" indent="-341261">
              <a:defRPr/>
            </a:pPr>
            <a:endParaRPr lang="en-US" altLang="zh-TW" sz="2400" dirty="0"/>
          </a:p>
          <a:p>
            <a:pPr marL="341261" indent="-341261">
              <a:defRPr/>
            </a:pPr>
            <a:r>
              <a:rPr lang="en-US" altLang="zh-TW" sz="2400" dirty="0"/>
              <a:t>the risk is low</a:t>
            </a:r>
          </a:p>
          <a:p>
            <a:pPr marL="741249" lvl="1" indent="-284121">
              <a:defRPr/>
            </a:pPr>
            <a:r>
              <a:rPr lang="en-US" altLang="zh-TW" sz="2000" dirty="0"/>
              <a:t>isolation ward</a:t>
            </a:r>
          </a:p>
          <a:p>
            <a:pPr marL="741249" lvl="1" indent="-284121">
              <a:defRPr/>
            </a:pPr>
            <a:r>
              <a:rPr lang="en-US" altLang="zh-TW" sz="2000" dirty="0"/>
              <a:t>convalescent patients</a:t>
            </a:r>
          </a:p>
          <a:p>
            <a:pPr marL="741249" lvl="1" indent="-284121">
              <a:defRPr/>
            </a:pPr>
            <a:r>
              <a:rPr lang="en-US" altLang="zh-TW" sz="2000" dirty="0"/>
              <a:t>infection control guidelines are followed. </a:t>
            </a:r>
          </a:p>
          <a:p>
            <a:pPr marL="741249" lvl="1" indent="-284121">
              <a:defRPr/>
            </a:pPr>
            <a:endParaRPr lang="en-US" altLang="zh-TW" sz="2000" dirty="0"/>
          </a:p>
          <a:p>
            <a:pPr marL="341261" indent="-341261">
              <a:defRPr/>
            </a:pPr>
            <a:r>
              <a:rPr lang="en-US" altLang="zh-TW" sz="2400" dirty="0"/>
              <a:t>we should not underestimate fomite transmission in EVD. </a:t>
            </a:r>
            <a:endParaRPr lang="zh-TW" altLang="en-US" sz="2400" dirty="0"/>
          </a:p>
          <a:p>
            <a:pPr marL="741249" lvl="1" indent="-284121">
              <a:defRPr/>
            </a:pPr>
            <a:r>
              <a:rPr lang="en-US" altLang="zh-TW" sz="2000" dirty="0"/>
              <a:t>the infectious dose of </a:t>
            </a:r>
            <a:r>
              <a:rPr lang="en-US" altLang="zh-TW" sz="2000" dirty="0" err="1"/>
              <a:t>ebola</a:t>
            </a:r>
            <a:r>
              <a:rPr lang="en-US" altLang="zh-TW" sz="2000" dirty="0"/>
              <a:t> may be lower than the threshold of the test performed, </a:t>
            </a:r>
          </a:p>
          <a:p>
            <a:pPr marL="741249" lvl="1" indent="-284121">
              <a:defRPr/>
            </a:pPr>
            <a:r>
              <a:rPr lang="en-US" altLang="zh-TW" sz="2000" dirty="0"/>
              <a:t>the viral load maybe extreme high in patients with acute symptoms and outside isolation room where routine environmental disinfection may not be well controlled.      </a:t>
            </a:r>
          </a:p>
          <a:p>
            <a:pPr marL="457130" lvl="1" indent="0">
              <a:buFontTx/>
              <a:buNone/>
              <a:defRPr/>
            </a:pPr>
            <a:r>
              <a:rPr lang="en-US" altLang="zh-TW" sz="2000" dirty="0"/>
              <a:t>                                                                 -</a:t>
            </a:r>
            <a:r>
              <a:rPr lang="en-US" altLang="zh-TW" sz="1400" dirty="0"/>
              <a:t>J Infect Dis. 2007, 196: S142-S147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A6BE96-B90B-4312-A907-310367794906}" type="slidenum">
              <a:rPr lang="en-US" altLang="zh-TW" smtClean="0"/>
              <a:pPr>
                <a:defRPr/>
              </a:pPr>
              <a:t>20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11971" name="內容版面配置區 3"/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52" t="46835" r="52157" b="10837"/>
          <a:stretch/>
        </p:blipFill>
        <p:spPr>
          <a:xfrm>
            <a:off x="0" y="0"/>
            <a:ext cx="9144000" cy="6858000"/>
          </a:xfr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A6BE96-B90B-4312-A907-310367794906}" type="slidenum">
              <a:rPr lang="en-US" altLang="zh-TW" smtClean="0"/>
              <a:pPr>
                <a:defRPr/>
              </a:pPr>
              <a:t>21</a:t>
            </a:fld>
            <a:endParaRPr lang="en-US" altLang="zh-TW" dirty="0"/>
          </a:p>
        </p:txBody>
      </p:sp>
      <p:sp>
        <p:nvSpPr>
          <p:cNvPr id="3" name="矩形 2"/>
          <p:cNvSpPr/>
          <p:nvPr/>
        </p:nvSpPr>
        <p:spPr>
          <a:xfrm>
            <a:off x="770959" y="6385489"/>
            <a:ext cx="34163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資料來源</a:t>
            </a:r>
            <a:r>
              <a: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en-US" altLang="zh-TW" sz="1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2014</a:t>
            </a:r>
            <a:r>
              <a:rPr lang="zh-TW" altLang="zh-TW" sz="1400" dirty="0">
                <a:latin typeface="標楷體" panose="03000509000000000000" pitchFamily="65" charset="-120"/>
                <a:ea typeface="標楷體" panose="03000509000000000000" pitchFamily="65" charset="-120"/>
              </a:rPr>
              <a:t>年日本醫師赴台演講資料</a:t>
            </a:r>
            <a:endParaRPr lang="zh-TW" altLang="en-US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dirty="0" err="1" smtClean="0">
                <a:latin typeface="標楷體" pitchFamily="65" charset="-120"/>
                <a:ea typeface="標楷體" pitchFamily="65" charset="-120"/>
                <a:cs typeface="Noto Sans S Chinese Medium"/>
              </a:rPr>
              <a:t>伊波拉病毒特性</a:t>
            </a:r>
            <a:endParaRPr dirty="0" smtClean="0">
              <a:latin typeface="標楷體" pitchFamily="65" charset="-120"/>
              <a:ea typeface="標楷體" pitchFamily="65" charset="-120"/>
              <a:cs typeface="Noto Sans S Chinese Medium"/>
            </a:endParaRPr>
          </a:p>
        </p:txBody>
      </p:sp>
      <p:sp>
        <p:nvSpPr>
          <p:cNvPr id="212995" name="內容版面配置區 4"/>
          <p:cNvSpPr>
            <a:spLocks noGrp="1"/>
          </p:cNvSpPr>
          <p:nvPr>
            <p:ph sz="quarter" idx="11"/>
          </p:nvPr>
        </p:nvSpPr>
        <p:spPr>
          <a:xfrm>
            <a:off x="471488" y="1555750"/>
            <a:ext cx="8251825" cy="4759325"/>
          </a:xfrm>
        </p:spPr>
        <p:txBody>
          <a:bodyPr/>
          <a:lstStyle/>
          <a:p>
            <a:pPr marL="239713" indent="-239713" eaLnBrk="1" hangingPunct="1"/>
            <a:r>
              <a:rPr sz="3100" dirty="0" err="1" smtClean="0">
                <a:latin typeface="標楷體" pitchFamily="65" charset="-120"/>
                <a:ea typeface="標楷體" pitchFamily="65" charset="-120"/>
              </a:rPr>
              <a:t>單股</a:t>
            </a:r>
            <a:r>
              <a:rPr lang="en-US" altLang="zh-TW" sz="3100" dirty="0" err="1" smtClean="0"/>
              <a:t>RNA</a:t>
            </a:r>
            <a:r>
              <a:rPr sz="3100" dirty="0" err="1" smtClean="0">
                <a:latin typeface="標楷體" pitchFamily="65" charset="-120"/>
                <a:ea typeface="標楷體" pitchFamily="65" charset="-120"/>
              </a:rPr>
              <a:t>病毒，有外套膜</a:t>
            </a:r>
            <a:endParaRPr lang="en-US" altLang="zh-TW" sz="3100" dirty="0" smtClean="0">
              <a:latin typeface="標楷體" pitchFamily="65" charset="-120"/>
              <a:ea typeface="標楷體" pitchFamily="65" charset="-120"/>
            </a:endParaRPr>
          </a:p>
          <a:p>
            <a:pPr marL="520700" lvl="1" indent="-200025" eaLnBrk="1" hangingPunct="1"/>
            <a:r>
              <a:rPr sz="3100" dirty="0" err="1" smtClean="0">
                <a:latin typeface="標楷體" pitchFamily="65" charset="-120"/>
                <a:ea typeface="標楷體" pitchFamily="65" charset="-120"/>
              </a:rPr>
              <a:t>大部分消毒劑或含酒精洗手液可殺死病毒</a:t>
            </a:r>
            <a:endParaRPr lang="en-US" altLang="zh-TW" sz="3100" dirty="0" smtClean="0">
              <a:latin typeface="標楷體" pitchFamily="65" charset="-120"/>
              <a:ea typeface="標楷體" pitchFamily="65" charset="-120"/>
            </a:endParaRPr>
          </a:p>
          <a:p>
            <a:pPr marL="239713" indent="-239713" eaLnBrk="1" hangingPunct="1"/>
            <a:r>
              <a:rPr sz="3100" dirty="0" err="1" smtClean="0">
                <a:latin typeface="標楷體" pitchFamily="65" charset="-120"/>
                <a:ea typeface="標楷體" pitchFamily="65" charset="-120"/>
              </a:rPr>
              <a:t>感染後高致死率</a:t>
            </a:r>
            <a:endParaRPr lang="en-US" altLang="zh-TW" sz="3100" dirty="0" smtClean="0">
              <a:latin typeface="標楷體" pitchFamily="65" charset="-120"/>
              <a:ea typeface="標楷體" pitchFamily="65" charset="-120"/>
            </a:endParaRPr>
          </a:p>
          <a:p>
            <a:pPr marL="239713" indent="-239713" eaLnBrk="1" hangingPunct="1"/>
            <a:r>
              <a:rPr sz="3100" dirty="0" err="1" smtClean="0">
                <a:latin typeface="標楷體" pitchFamily="65" charset="-120"/>
                <a:ea typeface="標楷體" pitchFamily="65" charset="-120"/>
              </a:rPr>
              <a:t>少量病毒即可致病</a:t>
            </a:r>
            <a:endParaRPr lang="en-US" altLang="zh-TW" sz="3100" dirty="0" smtClean="0">
              <a:latin typeface="標楷體" pitchFamily="65" charset="-120"/>
              <a:ea typeface="標楷體" pitchFamily="65" charset="-120"/>
            </a:endParaRPr>
          </a:p>
          <a:p>
            <a:pPr marL="520700" lvl="1" indent="-200025" eaLnBrk="1" hangingPunct="1"/>
            <a:r>
              <a:rPr lang="en-US" altLang="zh-TW" sz="3100" dirty="0" smtClean="0"/>
              <a:t>1 to 10 organism</a:t>
            </a:r>
          </a:p>
          <a:p>
            <a:pPr marL="239713" indent="-239713" eaLnBrk="1" hangingPunct="1"/>
            <a:r>
              <a:rPr sz="3100" dirty="0" err="1" smtClean="0">
                <a:latin typeface="標楷體" pitchFamily="65" charset="-120"/>
                <a:ea typeface="標楷體" pitchFamily="65" charset="-120"/>
              </a:rPr>
              <a:t>病患發病後，體內病毒量快速增加</a:t>
            </a:r>
            <a:endParaRPr lang="en-US" altLang="zh-TW" sz="3100" dirty="0" smtClean="0">
              <a:latin typeface="標楷體" pitchFamily="65" charset="-120"/>
              <a:ea typeface="標楷體" pitchFamily="65" charset="-120"/>
            </a:endParaRPr>
          </a:p>
          <a:p>
            <a:pPr marL="520700" lvl="1" indent="-200025" eaLnBrk="1" hangingPunct="1"/>
            <a:r>
              <a:rPr lang="en-US" altLang="zh-TW" sz="3100" dirty="0" smtClean="0"/>
              <a:t>8-9 Log RNA copies/ml serum</a:t>
            </a:r>
          </a:p>
          <a:p>
            <a:pPr marL="239713" indent="-239713" eaLnBrk="1" hangingPunct="1"/>
            <a:r>
              <a:rPr sz="3100" dirty="0" err="1" smtClean="0">
                <a:latin typeface="標楷體" pitchFamily="65" charset="-120"/>
                <a:ea typeface="標楷體" pitchFamily="65" charset="-120"/>
              </a:rPr>
              <a:t>環境中可存留一段時間</a:t>
            </a:r>
            <a:endParaRPr sz="310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372A211-C4C7-4500-8D7F-A8641D18D59A}" type="slidenum">
              <a:rPr lang="zh-TW" altLang="en-US" smtClean="0"/>
              <a:pPr>
                <a:defRPr/>
              </a:pPr>
              <a:t>22</a:t>
            </a:fld>
            <a:endParaRPr lang="zh-TW" altLang="en-US" dirty="0"/>
          </a:p>
        </p:txBody>
      </p:sp>
      <p:sp>
        <p:nvSpPr>
          <p:cNvPr id="6" name="投影片編號版面配置區 4"/>
          <p:cNvSpPr txBox="1">
            <a:spLocks/>
          </p:cNvSpPr>
          <p:nvPr/>
        </p:nvSpPr>
        <p:spPr bwMode="auto">
          <a:xfrm>
            <a:off x="6588224" y="594928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4281" tIns="32140" rIns="64281" bIns="3214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CA6BE96-B90B-4312-A907-310367794906}" type="slidenum">
              <a:rPr kumimoji="1" lang="en-US" altLang="zh-TW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  <a:cs typeface="+mn-cs"/>
                <a:sym typeface="Helvetica Neue Light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itchFamily="18" charset="0"/>
              <a:ea typeface="標楷體" pitchFamily="65" charset="-120"/>
              <a:cs typeface="+mn-cs"/>
              <a:sym typeface="Helvetica Neue Light"/>
            </a:endParaRPr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14019" name="內容版面配置區 3" descr="123456.bmp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196975"/>
            <a:ext cx="9144000" cy="4572000"/>
          </a:xfrm>
        </p:spPr>
      </p:pic>
      <p:cxnSp>
        <p:nvCxnSpPr>
          <p:cNvPr id="6" name="直線接點 5"/>
          <p:cNvCxnSpPr/>
          <p:nvPr/>
        </p:nvCxnSpPr>
        <p:spPr>
          <a:xfrm>
            <a:off x="1808256" y="4319494"/>
            <a:ext cx="518477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72AF15-8214-4C00-A253-3EE83767C166}" type="slidenum">
              <a:rPr lang="en-US" altLang="zh-TW" smtClean="0"/>
              <a:pPr>
                <a:defRPr/>
              </a:pPr>
              <a:t>23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傳染方式 </a:t>
            </a:r>
            <a:r>
              <a:rPr lang="en-US" altLang="zh-TW" sz="2000" dirty="0" smtClean="0"/>
              <a:t>TCDC 2014/1010</a:t>
            </a:r>
            <a:r>
              <a:rPr lang="zh-TW" altLang="en-US" b="1" dirty="0" smtClean="0">
                <a:solidFill>
                  <a:srgbClr val="FF00FF"/>
                </a:solidFill>
              </a:rPr>
              <a:t/>
            </a:r>
            <a:br>
              <a:rPr lang="zh-TW" altLang="en-US" b="1" dirty="0" smtClean="0">
                <a:solidFill>
                  <a:srgbClr val="FF00FF"/>
                </a:solidFill>
              </a:rPr>
            </a:br>
            <a:endParaRPr lang="zh-TW" altLang="en-US" dirty="0" smtClean="0">
              <a:solidFill>
                <a:srgbClr val="FF00FF"/>
              </a:solidFill>
            </a:endParaRPr>
          </a:p>
        </p:txBody>
      </p:sp>
      <p:sp>
        <p:nvSpPr>
          <p:cNvPr id="21504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透過接觸受感染果蝠，此病毒可直接傳染給人，或是透過中間宿主之野生動物，例如受感染的猴、猿等再傳染給人。人與人之傳染是因直接接觸到被感染者或其屍體之血液、分泌物、器官、精液，尤以破損皮膚與黏膜接觸感染風險更大；</a:t>
            </a:r>
            <a:r>
              <a:rPr lang="zh-TW" altLang="en-US" sz="2400" b="1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或是間接接觸被感染者體液污染的環境而感染。</a:t>
            </a:r>
            <a:endParaRPr lang="en-US" altLang="zh-TW" sz="2400" b="1" dirty="0" smtClean="0">
              <a:solidFill>
                <a:schemeClr val="tx2"/>
              </a:solidFill>
              <a:latin typeface="標楷體" pitchFamily="65" charset="-120"/>
              <a:ea typeface="標楷體" pitchFamily="65" charset="-120"/>
            </a:endParaRPr>
          </a:p>
          <a:p>
            <a:endParaRPr lang="en-US" altLang="zh-TW" sz="2400" b="1" dirty="0" smtClean="0">
              <a:solidFill>
                <a:schemeClr val="tx2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400" b="1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漂白水之隔離病房全面消毒</a:t>
            </a:r>
            <a:endParaRPr lang="zh-TW" altLang="en-US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72AF15-8214-4C00-A253-3EE83767C166}" type="slidenum">
              <a:rPr lang="en-US" altLang="zh-TW" smtClean="0"/>
              <a:pPr>
                <a:defRPr/>
              </a:pPr>
              <a:t>24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066" name="圖片 5" descr="SID-SSS Fig 2AB.tif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92" t="53203" r="26944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53200" y="6284168"/>
            <a:ext cx="1905000" cy="457200"/>
          </a:xfrm>
        </p:spPr>
        <p:txBody>
          <a:bodyPr/>
          <a:lstStyle/>
          <a:p>
            <a:pPr>
              <a:defRPr/>
            </a:pPr>
            <a:fld id="{21F72519-2C95-4EF7-8041-D21B32FBEB26}" type="slidenum">
              <a:rPr lang="en-US" altLang="zh-TW" smtClean="0">
                <a:solidFill>
                  <a:srgbClr val="0000FF"/>
                </a:solidFill>
              </a:rPr>
              <a:pPr>
                <a:defRPr/>
              </a:pPr>
              <a:t>25</a:t>
            </a:fld>
            <a:endParaRPr lang="en-US" altLang="zh-TW" dirty="0">
              <a:solidFill>
                <a:srgbClr val="0000FF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0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>
                <a:latin typeface="Times New Roman" pitchFamily="18" charset="0"/>
                <a:cs typeface="Times New Roman" pitchFamily="18" charset="0"/>
              </a:rPr>
              <a:t>Lessons Learned from Nigeria</a:t>
            </a:r>
            <a:endParaRPr lang="zh-TW" alt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4499" name="內容版面配置區 4"/>
          <p:cNvSpPr>
            <a:spLocks noGrp="1"/>
          </p:cNvSpPr>
          <p:nvPr>
            <p:ph idx="1"/>
          </p:nvPr>
        </p:nvSpPr>
        <p:spPr>
          <a:xfrm>
            <a:off x="0" y="1989138"/>
            <a:ext cx="4745038" cy="4525962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>
                <a:latin typeface="Times New Roman" pitchFamily="18" charset="0"/>
                <a:cs typeface="Times New Roman" pitchFamily="18" charset="0"/>
              </a:rPr>
              <a:t>Who are in risk? </a:t>
            </a:r>
          </a:p>
          <a:p>
            <a:pPr marL="0" indent="0">
              <a:buFont typeface="Arial" pitchFamily="34" charset="0"/>
              <a:buNone/>
              <a:defRPr/>
            </a:pPr>
            <a:endParaRPr lang="en-US" altLang="zh-TW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defRPr/>
            </a:pPr>
            <a:r>
              <a:rPr lang="en-US" altLang="zh-TW" dirty="0" smtClean="0">
                <a:latin typeface="Times New Roman" pitchFamily="18" charset="0"/>
                <a:cs typeface="Times New Roman" pitchFamily="18" charset="0"/>
              </a:rPr>
              <a:t>20 cases, 8 death,</a:t>
            </a:r>
          </a:p>
          <a:p>
            <a:pPr lvl="1">
              <a:defRPr/>
            </a:pPr>
            <a:r>
              <a:rPr lang="en-US" altLang="zh-TW" dirty="0" smtClean="0">
                <a:latin typeface="Times New Roman" pitchFamily="18" charset="0"/>
                <a:cs typeface="Times New Roman" pitchFamily="18" charset="0"/>
              </a:rPr>
              <a:t>Same floor, different ward</a:t>
            </a:r>
          </a:p>
          <a:p>
            <a:pPr lvl="1">
              <a:defRPr/>
            </a:pPr>
            <a:r>
              <a:rPr lang="en-US" altLang="zh-TW" dirty="0" smtClean="0">
                <a:latin typeface="Times New Roman" pitchFamily="18" charset="0"/>
                <a:cs typeface="Times New Roman" pitchFamily="18" charset="0"/>
              </a:rPr>
              <a:t>Bed sheet </a:t>
            </a:r>
          </a:p>
          <a:p>
            <a:pPr lvl="1">
              <a:defRPr/>
            </a:pPr>
            <a:r>
              <a:rPr lang="en-US" altLang="zh-TW" dirty="0" smtClean="0">
                <a:latin typeface="Times New Roman" pitchFamily="18" charset="0"/>
                <a:cs typeface="Times New Roman" pitchFamily="18" charset="0"/>
              </a:rPr>
              <a:t>SIM card</a:t>
            </a:r>
          </a:p>
          <a:p>
            <a:pPr lvl="1">
              <a:defRPr/>
            </a:pPr>
            <a:r>
              <a:rPr lang="en-US" altLang="zh-TW" dirty="0" smtClean="0">
                <a:latin typeface="Times New Roman" pitchFamily="18" charset="0"/>
                <a:cs typeface="Times New Roman" pitchFamily="18" charset="0"/>
              </a:rPr>
              <a:t>2/20 (10 %)</a:t>
            </a:r>
          </a:p>
          <a:p>
            <a:pPr marL="457200" lvl="1" indent="0">
              <a:buFont typeface="Arial" pitchFamily="34" charset="0"/>
              <a:buNone/>
              <a:defRPr/>
            </a:pPr>
            <a:endParaRPr lang="en-US" altLang="zh-TW" dirty="0" smtClean="0"/>
          </a:p>
        </p:txBody>
      </p:sp>
      <p:sp>
        <p:nvSpPr>
          <p:cNvPr id="217092" name="投影片編號版面配置區 1"/>
          <p:cNvSpPr>
            <a:spLocks noGrp="1"/>
          </p:cNvSpPr>
          <p:nvPr>
            <p:ph type="sldNum" sz="quarter" idx="12"/>
          </p:nvPr>
        </p:nvSpPr>
        <p:spPr bwMode="auto">
          <a:xfrm>
            <a:off x="6372200" y="59499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kumimoji="1"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kumimoji="1"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kumimoji="1"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kumimoji="1"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kumimoji="1"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kumimoji="1"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kumimoji="1"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kumimoji="1"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kumimoji="1"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D3C395EF-A327-48B4-B368-8789898149A3}" type="slidenum">
              <a:rPr kumimoji="0" lang="zh-TW" altLang="en-US" sz="1400" smtClean="0">
                <a:solidFill>
                  <a:srgbClr val="0000FF"/>
                </a:solidFill>
                <a:ea typeface="標楷體" pitchFamily="65" charset="-120"/>
              </a:rPr>
              <a:pPr eaLnBrk="1" hangingPunct="1">
                <a:spcBef>
                  <a:spcPct val="0"/>
                </a:spcBef>
                <a:buFontTx/>
                <a:buNone/>
              </a:pPr>
              <a:t>26</a:t>
            </a:fld>
            <a:endParaRPr kumimoji="0" lang="en-US" altLang="zh-TW" sz="1400" dirty="0" smtClean="0">
              <a:solidFill>
                <a:srgbClr val="0000FF"/>
              </a:solidFill>
              <a:ea typeface="標楷體" pitchFamily="65" charset="-120"/>
            </a:endParaRPr>
          </a:p>
        </p:txBody>
      </p:sp>
      <p:pic>
        <p:nvPicPr>
          <p:cNvPr id="217093" name="圖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989138"/>
            <a:ext cx="4332287" cy="378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1811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82" t="11360" r="6952" b="8980"/>
          <a:stretch/>
        </p:blipFill>
        <p:spPr bwMode="auto">
          <a:xfrm>
            <a:off x="1" y="7676"/>
            <a:ext cx="9143999" cy="6850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直線接點 4"/>
          <p:cNvCxnSpPr/>
          <p:nvPr/>
        </p:nvCxnSpPr>
        <p:spPr>
          <a:xfrm>
            <a:off x="4972381" y="2596571"/>
            <a:ext cx="895763" cy="0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線接點 7"/>
          <p:cNvCxnSpPr/>
          <p:nvPr/>
        </p:nvCxnSpPr>
        <p:spPr>
          <a:xfrm>
            <a:off x="3257586" y="2826597"/>
            <a:ext cx="666342" cy="0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6553200" y="6356176"/>
            <a:ext cx="1905000" cy="457200"/>
          </a:xfrm>
        </p:spPr>
        <p:txBody>
          <a:bodyPr/>
          <a:lstStyle/>
          <a:p>
            <a:pPr>
              <a:defRPr/>
            </a:pPr>
            <a:fld id="{A6B865F2-AC66-4D8F-BE95-4695FF587491}" type="slidenum">
              <a:rPr lang="en-US" altLang="zh-TW" smtClean="0">
                <a:solidFill>
                  <a:srgbClr val="0000FF"/>
                </a:solidFill>
              </a:rPr>
              <a:pPr>
                <a:defRPr/>
              </a:pPr>
              <a:t>27</a:t>
            </a:fld>
            <a:endParaRPr lang="en-US" altLang="zh-TW" dirty="0">
              <a:solidFill>
                <a:srgbClr val="0000FF"/>
              </a:solidFill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19140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" t="15501" r="35351" b="23953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B865F2-AC66-4D8F-BE95-4695FF587491}" type="slidenum">
              <a:rPr lang="en-US" altLang="zh-TW" smtClean="0">
                <a:solidFill>
                  <a:srgbClr val="0000FF"/>
                </a:solidFill>
              </a:rPr>
              <a:pPr>
                <a:defRPr/>
              </a:pPr>
              <a:t>28</a:t>
            </a:fld>
            <a:endParaRPr lang="en-US" altLang="zh-TW" dirty="0">
              <a:solidFill>
                <a:srgbClr val="0000FF"/>
              </a:solidFill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20164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33" t="26173" r="38115" b="5756"/>
          <a:stretch/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直線接點 4"/>
          <p:cNvCxnSpPr/>
          <p:nvPr/>
        </p:nvCxnSpPr>
        <p:spPr>
          <a:xfrm>
            <a:off x="125600" y="4972835"/>
            <a:ext cx="698341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線接點 5"/>
          <p:cNvCxnSpPr/>
          <p:nvPr/>
        </p:nvCxnSpPr>
        <p:spPr>
          <a:xfrm>
            <a:off x="7122459" y="4725144"/>
            <a:ext cx="173831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5322FB-AB5B-4F5B-8C87-D8B6A9D4D77E}" type="slidenum">
              <a:rPr lang="en-US" altLang="zh-TW" smtClean="0">
                <a:solidFill>
                  <a:srgbClr val="0000FF"/>
                </a:solidFill>
              </a:rPr>
              <a:pPr>
                <a:defRPr/>
              </a:pPr>
              <a:t>29</a:t>
            </a:fld>
            <a:endParaRPr lang="en-US" altLang="zh-TW" dirty="0">
              <a:solidFill>
                <a:srgbClr val="0000FF"/>
              </a:solidFill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標題 1"/>
          <p:cNvSpPr>
            <a:spLocks noGrp="1"/>
          </p:cNvSpPr>
          <p:nvPr>
            <p:ph type="title"/>
          </p:nvPr>
        </p:nvSpPr>
        <p:spPr>
          <a:xfrm>
            <a:off x="914400" y="549275"/>
            <a:ext cx="8229600" cy="1143000"/>
          </a:xfrm>
        </p:spPr>
        <p:txBody>
          <a:bodyPr/>
          <a:lstStyle/>
          <a:p>
            <a:r>
              <a:rPr lang="en-US" altLang="zh-TW" sz="2400" dirty="0" smtClean="0"/>
              <a:t>On August 5, 2013, a sick camel was treated and later sold by its owner, a 38-year-old Saudi Arabian man. Camels are suspected of transmitting the MERS virus to humans.</a:t>
            </a:r>
            <a:endParaRPr lang="zh-TW" altLang="en-US" sz="2400" dirty="0" smtClean="0"/>
          </a:p>
        </p:txBody>
      </p:sp>
      <p:pic>
        <p:nvPicPr>
          <p:cNvPr id="221187" name="內容版面配置區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71775" y="1628775"/>
            <a:ext cx="3592513" cy="4525963"/>
          </a:xfr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6553200" y="6021288"/>
            <a:ext cx="2133600" cy="365125"/>
          </a:xfrm>
        </p:spPr>
        <p:txBody>
          <a:bodyPr/>
          <a:lstStyle/>
          <a:p>
            <a:pPr>
              <a:defRPr/>
            </a:pPr>
            <a:fld id="{5C7156EF-F20E-44FA-B827-247BE594CC5A}" type="slidenum">
              <a:rPr lang="zh-TW" altLang="en-US" sz="1400" smtClean="0">
                <a:solidFill>
                  <a:srgbClr val="0000FF"/>
                </a:solidFill>
              </a:rPr>
              <a:pPr>
                <a:defRPr/>
              </a:pPr>
              <a:t>30</a:t>
            </a:fld>
            <a:endParaRPr lang="zh-TW" altLang="en-US" sz="1400">
              <a:solidFill>
                <a:srgbClr val="0000FF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210" name="圖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990600"/>
            <a:ext cx="68580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53200" y="6021288"/>
            <a:ext cx="2133600" cy="365125"/>
          </a:xfrm>
        </p:spPr>
        <p:txBody>
          <a:bodyPr/>
          <a:lstStyle/>
          <a:p>
            <a:pPr>
              <a:defRPr/>
            </a:pPr>
            <a:fld id="{4F25840B-507D-4AB7-9956-6FE06215AB8F}" type="slidenum">
              <a:rPr lang="zh-TW" altLang="en-US" sz="1400" smtClean="0">
                <a:solidFill>
                  <a:srgbClr val="0000FF"/>
                </a:solidFill>
              </a:rPr>
              <a:pPr>
                <a:defRPr/>
              </a:pPr>
              <a:t>31</a:t>
            </a:fld>
            <a:endParaRPr lang="zh-TW" altLang="en-US" sz="1400">
              <a:solidFill>
                <a:srgbClr val="0000FF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235" name="圖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字方塊 5"/>
          <p:cNvSpPr txBox="1"/>
          <p:nvPr/>
        </p:nvSpPr>
        <p:spPr>
          <a:xfrm>
            <a:off x="7308850" y="6092825"/>
            <a:ext cx="1511300" cy="36988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800" dirty="0">
                <a:solidFill>
                  <a:prstClr val="white"/>
                </a:solidFill>
                <a:ea typeface="標楷體" pitchFamily="65" charset="-120"/>
              </a:rPr>
              <a:t>6</a:t>
            </a:r>
            <a:r>
              <a:rPr kumimoji="0" lang="zh-TW" altLang="en-US" sz="1800" dirty="0">
                <a:solidFill>
                  <a:prstClr val="white"/>
                </a:solidFill>
                <a:ea typeface="標楷體" pitchFamily="65" charset="-120"/>
              </a:rPr>
              <a:t>月</a:t>
            </a:r>
            <a:r>
              <a:rPr kumimoji="0" lang="en-US" altLang="zh-TW" sz="1800" dirty="0">
                <a:solidFill>
                  <a:prstClr val="white"/>
                </a:solidFill>
                <a:ea typeface="標楷體" pitchFamily="65" charset="-120"/>
              </a:rPr>
              <a:t>12</a:t>
            </a:r>
            <a:r>
              <a:rPr kumimoji="0" lang="zh-TW" altLang="en-US" sz="1800" dirty="0">
                <a:solidFill>
                  <a:prstClr val="white"/>
                </a:solidFill>
                <a:ea typeface="標楷體" pitchFamily="65" charset="-120"/>
              </a:rPr>
              <a:t>日更新</a:t>
            </a:r>
          </a:p>
        </p:txBody>
      </p:sp>
      <p:sp>
        <p:nvSpPr>
          <p:cNvPr id="223234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xfrm>
            <a:off x="6372200" y="6376243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EAC05845-3AFF-4B0C-87A7-B94AC5A10471}" type="slidenum">
              <a:rPr lang="en-US" altLang="zh-TW" sz="140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pPr eaLnBrk="1" hangingPunct="1">
                <a:spcBef>
                  <a:spcPct val="0"/>
                </a:spcBef>
                <a:buFontTx/>
                <a:buNone/>
              </a:pPr>
              <a:t>32</a:t>
            </a:fld>
            <a:endParaRPr lang="en-US" altLang="zh-TW" sz="1400" dirty="0" smtClean="0">
              <a:solidFill>
                <a:srgbClr val="0000FF"/>
              </a:solidFill>
              <a:latin typeface="Times New Roman" pitchFamily="18" charset="0"/>
              <a:ea typeface="標楷體" pitchFamily="65" charset="-12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25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92150"/>
            <a:ext cx="8208962" cy="554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橢圓 2"/>
          <p:cNvSpPr/>
          <p:nvPr/>
        </p:nvSpPr>
        <p:spPr>
          <a:xfrm>
            <a:off x="2339975" y="1484313"/>
            <a:ext cx="1584325" cy="3603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1800" dirty="0">
              <a:solidFill>
                <a:prstClr val="white"/>
              </a:solidFill>
              <a:ea typeface="標楷體" pitchFamily="65" charset="-120"/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6659563" y="2420938"/>
            <a:ext cx="1944687" cy="647700"/>
          </a:xfrm>
          <a:prstGeom prst="round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1800" dirty="0">
              <a:solidFill>
                <a:prstClr val="white"/>
              </a:solidFill>
              <a:ea typeface="標楷體" pitchFamily="65" charset="-120"/>
            </a:endParaRPr>
          </a:p>
        </p:txBody>
      </p:sp>
      <p:sp>
        <p:nvSpPr>
          <p:cNvPr id="9" name="太陽 8"/>
          <p:cNvSpPr/>
          <p:nvPr/>
        </p:nvSpPr>
        <p:spPr>
          <a:xfrm>
            <a:off x="7729538" y="5184775"/>
            <a:ext cx="323850" cy="338138"/>
          </a:xfrm>
          <a:prstGeom prst="sun">
            <a:avLst/>
          </a:prstGeom>
          <a:solidFill>
            <a:srgbClr val="FFFF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1800" dirty="0">
              <a:solidFill>
                <a:prstClr val="white"/>
              </a:solidFill>
              <a:ea typeface="標楷體" pitchFamily="65" charset="-120"/>
            </a:endParaRPr>
          </a:p>
        </p:txBody>
      </p:sp>
      <p:sp>
        <p:nvSpPr>
          <p:cNvPr id="10" name="太陽 9"/>
          <p:cNvSpPr/>
          <p:nvPr/>
        </p:nvSpPr>
        <p:spPr>
          <a:xfrm>
            <a:off x="1476375" y="3538538"/>
            <a:ext cx="323850" cy="338137"/>
          </a:xfrm>
          <a:prstGeom prst="sun">
            <a:avLst/>
          </a:prstGeom>
          <a:solidFill>
            <a:srgbClr val="FFFF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1800" dirty="0">
              <a:solidFill>
                <a:prstClr val="white"/>
              </a:solidFill>
              <a:ea typeface="標楷體" pitchFamily="65" charset="-120"/>
            </a:endParaRPr>
          </a:p>
        </p:txBody>
      </p:sp>
      <p:sp>
        <p:nvSpPr>
          <p:cNvPr id="224263" name="文字方塊 11"/>
          <p:cNvSpPr txBox="1">
            <a:spLocks noChangeArrowheads="1"/>
          </p:cNvSpPr>
          <p:nvPr/>
        </p:nvSpPr>
        <p:spPr bwMode="auto">
          <a:xfrm>
            <a:off x="250825" y="6365875"/>
            <a:ext cx="36004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zh-TW" sz="1600" i="1" dirty="0">
                <a:solidFill>
                  <a:srgbClr val="FFFFFF"/>
                </a:solidFill>
                <a:ea typeface="標楷體" pitchFamily="65" charset="-120"/>
              </a:rPr>
              <a:t>Nat Rev Microbiol 2013;11:836-48. </a:t>
            </a:r>
            <a:endParaRPr kumimoji="0" lang="zh-TW" altLang="en-US" sz="1600" i="1" dirty="0">
              <a:solidFill>
                <a:srgbClr val="FFFFFF"/>
              </a:solidFill>
              <a:ea typeface="標楷體" pitchFamily="65" charset="-120"/>
            </a:endParaRPr>
          </a:p>
        </p:txBody>
      </p:sp>
      <p:pic>
        <p:nvPicPr>
          <p:cNvPr id="22426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115888"/>
            <a:ext cx="1511300" cy="919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4265" name="文字方塊 1"/>
          <p:cNvSpPr txBox="1">
            <a:spLocks noChangeArrowheads="1"/>
          </p:cNvSpPr>
          <p:nvPr/>
        </p:nvSpPr>
        <p:spPr bwMode="auto">
          <a:xfrm>
            <a:off x="1647825" y="1116013"/>
            <a:ext cx="1187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zh-TW" sz="1800" b="1" dirty="0">
                <a:solidFill>
                  <a:srgbClr val="FF0000"/>
                </a:solidFill>
                <a:ea typeface="標楷體" pitchFamily="65" charset="-120"/>
              </a:rPr>
              <a:t>MERS-CoV</a:t>
            </a:r>
            <a:endParaRPr kumimoji="0" lang="zh-TW" altLang="en-US" sz="1800" b="1" dirty="0">
              <a:solidFill>
                <a:srgbClr val="FF0000"/>
              </a:solidFill>
              <a:ea typeface="標楷體" pitchFamily="65" charset="-120"/>
            </a:endParaRPr>
          </a:p>
        </p:txBody>
      </p:sp>
      <p:sp>
        <p:nvSpPr>
          <p:cNvPr id="224266" name="文字方塊 4"/>
          <p:cNvSpPr txBox="1">
            <a:spLocks noChangeArrowheads="1"/>
          </p:cNvSpPr>
          <p:nvPr/>
        </p:nvSpPr>
        <p:spPr bwMode="auto">
          <a:xfrm>
            <a:off x="7812088" y="1774825"/>
            <a:ext cx="1150937" cy="646113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zh-TW" sz="3600" b="1" dirty="0">
                <a:solidFill>
                  <a:srgbClr val="0000FF"/>
                </a:solidFill>
                <a:ea typeface="標楷體" pitchFamily="65" charset="-120"/>
              </a:rPr>
              <a:t>SARS</a:t>
            </a:r>
            <a:endParaRPr kumimoji="0" lang="zh-TW" altLang="en-US" sz="3600" b="1" dirty="0">
              <a:solidFill>
                <a:srgbClr val="0000FF"/>
              </a:solidFill>
              <a:ea typeface="標楷體" pitchFamily="65" charset="-120"/>
            </a:endParaRPr>
          </a:p>
        </p:txBody>
      </p:sp>
      <p:sp>
        <p:nvSpPr>
          <p:cNvPr id="14" name="太陽 13"/>
          <p:cNvSpPr/>
          <p:nvPr/>
        </p:nvSpPr>
        <p:spPr>
          <a:xfrm>
            <a:off x="1042988" y="4581525"/>
            <a:ext cx="325437" cy="338138"/>
          </a:xfrm>
          <a:prstGeom prst="sun">
            <a:avLst>
              <a:gd name="adj" fmla="val 12500"/>
            </a:avLst>
          </a:prstGeom>
          <a:solidFill>
            <a:srgbClr val="FFFF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1800" dirty="0">
              <a:solidFill>
                <a:prstClr val="white"/>
              </a:solidFill>
              <a:ea typeface="標楷體" pitchFamily="65" charset="-120"/>
            </a:endParaRPr>
          </a:p>
        </p:txBody>
      </p:sp>
      <p:sp>
        <p:nvSpPr>
          <p:cNvPr id="15" name="太陽 14"/>
          <p:cNvSpPr/>
          <p:nvPr/>
        </p:nvSpPr>
        <p:spPr>
          <a:xfrm>
            <a:off x="7451725" y="4797425"/>
            <a:ext cx="360363" cy="338138"/>
          </a:xfrm>
          <a:prstGeom prst="sun">
            <a:avLst>
              <a:gd name="adj" fmla="val 12500"/>
            </a:avLst>
          </a:prstGeom>
          <a:solidFill>
            <a:srgbClr val="FFFF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1800" dirty="0">
              <a:solidFill>
                <a:prstClr val="white"/>
              </a:solidFill>
              <a:ea typeface="標楷體" pitchFamily="65" charset="-120"/>
            </a:endParaRPr>
          </a:p>
        </p:txBody>
      </p:sp>
      <p:sp>
        <p:nvSpPr>
          <p:cNvPr id="224269" name="投影片編號版面配置區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D6D304AC-437A-40A9-AA24-B682EAA22F1D}" type="slidenum">
              <a:rPr lang="en-US" altLang="zh-TW" sz="120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pPr eaLnBrk="1" hangingPunct="1">
                <a:spcBef>
                  <a:spcPct val="0"/>
                </a:spcBef>
                <a:buFontTx/>
                <a:buNone/>
              </a:pPr>
              <a:t>33</a:t>
            </a:fld>
            <a:endParaRPr lang="en-US" altLang="zh-TW" sz="1200" dirty="0" smtClean="0">
              <a:solidFill>
                <a:srgbClr val="0000FF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224270" name="文字方塊 4"/>
          <p:cNvSpPr txBox="1">
            <a:spLocks noChangeArrowheads="1"/>
          </p:cNvSpPr>
          <p:nvPr/>
        </p:nvSpPr>
        <p:spPr bwMode="auto">
          <a:xfrm>
            <a:off x="1649413" y="831850"/>
            <a:ext cx="1285875" cy="646113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zh-TW" sz="3600" b="1" dirty="0">
                <a:solidFill>
                  <a:srgbClr val="0000FF"/>
                </a:solidFill>
                <a:ea typeface="標楷體" pitchFamily="65" charset="-120"/>
              </a:rPr>
              <a:t>MERS</a:t>
            </a:r>
            <a:endParaRPr kumimoji="0" lang="zh-TW" altLang="en-US" sz="3600" b="1" dirty="0">
              <a:solidFill>
                <a:srgbClr val="0000FF"/>
              </a:solidFill>
              <a:ea typeface="標楷體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53532" y="6273334"/>
            <a:ext cx="65783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400" dirty="0" smtClean="0">
                <a:latin typeface="標楷體" panose="03000509000000000000" pitchFamily="65" charset="-120"/>
                <a:ea typeface="標楷體" panose="03000509000000000000" pitchFamily="65" charset="-120"/>
                <a:hlinkClick r:id="rId6"/>
              </a:rPr>
              <a:t>資料來源：</a:t>
            </a:r>
            <a:r>
              <a:rPr lang="en-US" altLang="zh-TW" sz="1400" u="sng" dirty="0" smtClean="0">
                <a:hlinkClick r:id="rId6"/>
              </a:rPr>
              <a:t>http</a:t>
            </a:r>
            <a:r>
              <a:rPr lang="en-US" altLang="zh-TW" sz="1400" u="sng" dirty="0">
                <a:hlinkClick r:id="rId6"/>
              </a:rPr>
              <a:t>://www.nature.com/nrmicro/journal/v11/n12/full/nrmicro3143.html</a:t>
            </a:r>
            <a:endParaRPr lang="zh-TW" altLang="zh-TW" sz="1400" dirty="0"/>
          </a:p>
          <a:p>
            <a:r>
              <a:rPr lang="en-US" altLang="zh-TW" sz="1400" dirty="0"/>
              <a:t>A decade after SARS: strategies for controlling emerging coronaviruses</a:t>
            </a:r>
            <a:endParaRPr lang="zh-TW" altLang="en-US" sz="14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ED86B363-12B4-47F4-B140-39F8CD1B8311}" type="slidenum">
              <a:rPr lang="en-US" altLang="zh-TW" sz="1200" smtClean="0">
                <a:solidFill>
                  <a:srgbClr val="898989"/>
                </a:solidFill>
                <a:latin typeface="Times New Roman" pitchFamily="18" charset="0"/>
                <a:ea typeface="標楷體" pitchFamily="65" charset="-120"/>
              </a:rPr>
              <a:pPr eaLnBrk="1" hangingPunct="1">
                <a:spcBef>
                  <a:spcPct val="0"/>
                </a:spcBef>
                <a:buFontTx/>
                <a:buNone/>
              </a:pPr>
              <a:t>34</a:t>
            </a:fld>
            <a:endParaRPr lang="en-US" altLang="zh-TW" sz="1200" dirty="0" smtClean="0">
              <a:solidFill>
                <a:srgbClr val="898989"/>
              </a:solidFill>
              <a:latin typeface="Times New Roman" pitchFamily="18" charset="0"/>
              <a:ea typeface="標楷體" pitchFamily="65" charset="-120"/>
            </a:endParaRPr>
          </a:p>
        </p:txBody>
      </p:sp>
      <p:pic>
        <p:nvPicPr>
          <p:cNvPr id="225283" name="圖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38"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284" name="文字方塊 4"/>
          <p:cNvSpPr txBox="1">
            <a:spLocks noChangeArrowheads="1"/>
          </p:cNvSpPr>
          <p:nvPr/>
        </p:nvSpPr>
        <p:spPr bwMode="auto">
          <a:xfrm>
            <a:off x="250825" y="115888"/>
            <a:ext cx="85693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en-US" altLang="zh-TW" sz="4800" b="1" dirty="0" smtClean="0">
                <a:solidFill>
                  <a:srgbClr val="000000"/>
                </a:solidFill>
                <a:ea typeface="標楷體" pitchFamily="65" charset="-120"/>
              </a:rPr>
              <a:t>MERS</a:t>
            </a:r>
            <a:r>
              <a:rPr kumimoji="0" lang="zh-TW" altLang="en-US" sz="4800" b="1" dirty="0" smtClean="0">
                <a:solidFill>
                  <a:srgbClr val="000000"/>
                </a:solidFill>
                <a:ea typeface="標楷體" pitchFamily="65" charset="-120"/>
              </a:rPr>
              <a:t>與</a:t>
            </a:r>
            <a:r>
              <a:rPr kumimoji="0" lang="en-US" altLang="zh-TW" sz="4800" b="1" dirty="0" smtClean="0">
                <a:solidFill>
                  <a:srgbClr val="000000"/>
                </a:solidFill>
                <a:ea typeface="標楷體" pitchFamily="65" charset="-120"/>
              </a:rPr>
              <a:t>SARS</a:t>
            </a:r>
            <a:r>
              <a:rPr kumimoji="0" lang="zh-TW" altLang="en-US" sz="4800" b="1" dirty="0" smtClean="0">
                <a:solidFill>
                  <a:srgbClr val="000000"/>
                </a:solidFill>
                <a:ea typeface="標楷體" pitchFamily="65" charset="-120"/>
              </a:rPr>
              <a:t>比較</a:t>
            </a:r>
            <a:endParaRPr kumimoji="0" lang="zh-TW" altLang="en-US" sz="4800" b="1" dirty="0">
              <a:solidFill>
                <a:srgbClr val="000000"/>
              </a:solidFill>
              <a:ea typeface="標楷體" pitchFamily="65" charset="-120"/>
            </a:endParaRPr>
          </a:p>
        </p:txBody>
      </p:sp>
      <p:sp>
        <p:nvSpPr>
          <p:cNvPr id="225285" name="文字方塊 6"/>
          <p:cNvSpPr txBox="1">
            <a:spLocks noChangeArrowheads="1"/>
          </p:cNvSpPr>
          <p:nvPr/>
        </p:nvSpPr>
        <p:spPr bwMode="auto">
          <a:xfrm>
            <a:off x="3276600" y="3327400"/>
            <a:ext cx="1150938" cy="461963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zh-TW" altLang="en-US" sz="24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近距離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3492500" y="947738"/>
            <a:ext cx="1042988" cy="30797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1400" dirty="0">
              <a:solidFill>
                <a:prstClr val="black"/>
              </a:solidFill>
              <a:latin typeface="Calibri"/>
              <a:ea typeface="標楷體" pitchFamily="65" charset="-120"/>
            </a:endParaRPr>
          </a:p>
        </p:txBody>
      </p:sp>
      <p:sp>
        <p:nvSpPr>
          <p:cNvPr id="225287" name="文字方塊 8"/>
          <p:cNvSpPr txBox="1">
            <a:spLocks noChangeArrowheads="1"/>
          </p:cNvSpPr>
          <p:nvPr/>
        </p:nvSpPr>
        <p:spPr bwMode="auto">
          <a:xfrm>
            <a:off x="6875463" y="3327400"/>
            <a:ext cx="1152525" cy="461963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zh-TW" altLang="en-US" sz="24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近距離</a:t>
            </a:r>
          </a:p>
        </p:txBody>
      </p:sp>
      <p:sp>
        <p:nvSpPr>
          <p:cNvPr id="225288" name="文字方塊 1"/>
          <p:cNvSpPr txBox="1">
            <a:spLocks noChangeArrowheads="1"/>
          </p:cNvSpPr>
          <p:nvPr/>
        </p:nvSpPr>
        <p:spPr bwMode="auto">
          <a:xfrm>
            <a:off x="8101013" y="3213100"/>
            <a:ext cx="863600" cy="646113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zh-TW" altLang="en-US" sz="18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空氣？</a:t>
            </a:r>
            <a:endParaRPr kumimoji="0" lang="en-US" altLang="zh-TW" sz="1800" b="1" dirty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zh-TW" altLang="en-US" sz="1800" b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空調？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Ebola,</a:t>
            </a:r>
            <a:r>
              <a:rPr lang="zh-TW" altLang="en-US" dirty="0" smtClean="0"/>
              <a:t> </a:t>
            </a:r>
            <a:r>
              <a:rPr lang="en-US" altLang="zh-TW" dirty="0" smtClean="0"/>
              <a:t>MERS</a:t>
            </a:r>
            <a:endParaRPr lang="zh-TW" altLang="en-US" dirty="0" smtClean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31437F-9CD3-46C3-A565-D878F46F5571}" type="slidenum">
              <a:rPr lang="en-US" altLang="zh-TW" smtClean="0"/>
              <a:pPr>
                <a:defRPr/>
              </a:pPr>
              <a:t>35</a:t>
            </a:fld>
            <a:endParaRPr lang="en-US" altLang="zh-TW" dirty="0"/>
          </a:p>
        </p:txBody>
      </p:sp>
      <p:sp>
        <p:nvSpPr>
          <p:cNvPr id="3" name="矩形 2"/>
          <p:cNvSpPr/>
          <p:nvPr/>
        </p:nvSpPr>
        <p:spPr>
          <a:xfrm>
            <a:off x="1450825" y="6167035"/>
            <a:ext cx="568863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400" u="sng" dirty="0" smtClean="0">
                <a:latin typeface="標楷體" panose="03000509000000000000" pitchFamily="65" charset="-120"/>
                <a:ea typeface="標楷體" panose="03000509000000000000" pitchFamily="65" charset="-120"/>
                <a:hlinkClick r:id="rId4"/>
              </a:rPr>
              <a:t>資料來源：</a:t>
            </a:r>
            <a:r>
              <a:rPr lang="en-US" altLang="zh-TW" sz="1400" u="sng" dirty="0" smtClean="0">
                <a:hlinkClick r:id="rId4"/>
              </a:rPr>
              <a:t>http://www.who.int/gpsc/5may/background/5moments/en/</a:t>
            </a:r>
            <a:endParaRPr lang="zh-TW" altLang="en-US" sz="1400" dirty="0"/>
          </a:p>
        </p:txBody>
      </p:sp>
      <p:pic>
        <p:nvPicPr>
          <p:cNvPr id="370690" name="Picture 2" descr="My 5 Moments for Hand Hygien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595063"/>
            <a:ext cx="6984776" cy="4289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330" name="圖片 5" descr="SID-SSS Fig 2AB.tif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92" t="53203" r="26944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53200" y="6356176"/>
            <a:ext cx="1905000" cy="457200"/>
          </a:xfrm>
        </p:spPr>
        <p:txBody>
          <a:bodyPr/>
          <a:lstStyle/>
          <a:p>
            <a:pPr>
              <a:defRPr/>
            </a:pPr>
            <a:fld id="{F15322FB-AB5B-4F5B-8C87-D8B6A9D4D77E}" type="slidenum">
              <a:rPr lang="en-US" altLang="zh-TW" smtClean="0">
                <a:solidFill>
                  <a:srgbClr val="0000FF"/>
                </a:solidFill>
              </a:rPr>
              <a:pPr>
                <a:defRPr/>
              </a:pPr>
              <a:t>36</a:t>
            </a:fld>
            <a:endParaRPr lang="en-US" altLang="zh-TW" dirty="0">
              <a:solidFill>
                <a:srgbClr val="0000FF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7063" y="296863"/>
            <a:ext cx="8007350" cy="806450"/>
          </a:xfrm>
        </p:spPr>
        <p:txBody>
          <a:bodyPr/>
          <a:lstStyle/>
          <a:p>
            <a:pPr>
              <a:defRPr/>
            </a:pPr>
            <a:r>
              <a:rPr lang="zh-TW" altLang="en-US" sz="3600" dirty="0"/>
              <a:t>韓</a:t>
            </a:r>
            <a:r>
              <a:rPr lang="en-US" altLang="zh-TW" sz="3600" dirty="0"/>
              <a:t>MERS</a:t>
            </a:r>
            <a:r>
              <a:rPr lang="zh-TW" altLang="en-US" sz="3600" dirty="0"/>
              <a:t>疫情失控的</a:t>
            </a:r>
            <a:r>
              <a:rPr lang="en-US" altLang="zh-TW" sz="3600" dirty="0"/>
              <a:t>4</a:t>
            </a:r>
            <a:r>
              <a:rPr lang="zh-TW" altLang="en-US" sz="3600" dirty="0"/>
              <a:t>個</a:t>
            </a:r>
            <a:r>
              <a:rPr lang="zh-TW" altLang="en-US" sz="3600" dirty="0" smtClean="0"/>
              <a:t>原因</a:t>
            </a:r>
            <a:r>
              <a:rPr lang="en-US" altLang="zh-TW" sz="3600" dirty="0" smtClean="0">
                <a:solidFill>
                  <a:srgbClr val="FF00FF"/>
                </a:solidFill>
              </a:rPr>
              <a:t/>
            </a:r>
            <a:br>
              <a:rPr lang="en-US" altLang="zh-TW" sz="3600" dirty="0" smtClean="0">
                <a:solidFill>
                  <a:srgbClr val="FF00FF"/>
                </a:solidFill>
              </a:rPr>
            </a:br>
            <a:r>
              <a:rPr lang="zh-TW" altLang="en-US" sz="3200" dirty="0" smtClean="0">
                <a:solidFill>
                  <a:schemeClr val="bg1"/>
                </a:solidFill>
              </a:rPr>
              <a:t>衛生</a:t>
            </a:r>
            <a:r>
              <a:rPr lang="zh-TW" altLang="en-US" sz="3200" dirty="0">
                <a:solidFill>
                  <a:schemeClr val="bg1"/>
                </a:solidFill>
              </a:rPr>
              <a:t>當局反應落漆</a:t>
            </a:r>
            <a:endParaRPr lang="zh-TW" altLang="en-US" sz="2800" dirty="0">
              <a:solidFill>
                <a:schemeClr val="bg1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4025" y="1381125"/>
            <a:ext cx="8353425" cy="5002213"/>
          </a:xfrm>
        </p:spPr>
        <p:txBody>
          <a:bodyPr/>
          <a:lstStyle/>
          <a:p>
            <a:pPr>
              <a:defRPr/>
            </a:pPr>
            <a:r>
              <a:rPr lang="zh-TW" altLang="en-US" sz="3000" dirty="0">
                <a:solidFill>
                  <a:schemeClr val="bg1"/>
                </a:solidFill>
                <a:effectLst/>
              </a:rPr>
              <a:t>首例</a:t>
            </a:r>
            <a:r>
              <a:rPr lang="zh-TW" altLang="en-US" sz="3000" dirty="0" smtClean="0">
                <a:solidFill>
                  <a:schemeClr val="bg1"/>
                </a:solidFill>
                <a:effectLst/>
              </a:rPr>
              <a:t>患者</a:t>
            </a:r>
            <a:r>
              <a:rPr lang="en-US" altLang="zh-TW" sz="3000" dirty="0" smtClean="0">
                <a:solidFill>
                  <a:schemeClr val="bg1"/>
                </a:solidFill>
                <a:effectLst/>
              </a:rPr>
              <a:t>A</a:t>
            </a:r>
            <a:r>
              <a:rPr lang="zh-TW" altLang="en-US" sz="3000" dirty="0" smtClean="0">
                <a:solidFill>
                  <a:schemeClr val="bg1"/>
                </a:solidFill>
                <a:effectLst/>
              </a:rPr>
              <a:t>某</a:t>
            </a:r>
            <a:r>
              <a:rPr lang="zh-TW" altLang="en-US" sz="3000" dirty="0">
                <a:solidFill>
                  <a:schemeClr val="bg1"/>
                </a:solidFill>
                <a:effectLst/>
              </a:rPr>
              <a:t>五月四日從巴林經卡達返國，十一日發燒後共前往</a:t>
            </a:r>
            <a:r>
              <a:rPr lang="zh-TW" altLang="en-US" sz="3000" b="1" dirty="0">
                <a:effectLst/>
              </a:rPr>
              <a:t>四家醫院和診所</a:t>
            </a:r>
            <a:r>
              <a:rPr lang="zh-TW" altLang="en-US" sz="3000" dirty="0">
                <a:solidFill>
                  <a:schemeClr val="bg1"/>
                </a:solidFill>
                <a:effectLst/>
              </a:rPr>
              <a:t>就醫，第四家的醫生得知他去過巴林，向衛生單位通報，當局卻說巴林不在七個危險國家內，拖了</a:t>
            </a:r>
            <a:r>
              <a:rPr lang="zh-TW" altLang="en-US" sz="3000" b="1" dirty="0">
                <a:effectLst/>
              </a:rPr>
              <a:t>一天半</a:t>
            </a:r>
            <a:r>
              <a:rPr lang="zh-TW" altLang="en-US" sz="3000" dirty="0">
                <a:solidFill>
                  <a:schemeClr val="bg1"/>
                </a:solidFill>
                <a:effectLst/>
              </a:rPr>
              <a:t>才行動</a:t>
            </a:r>
            <a:r>
              <a:rPr lang="zh-TW" altLang="en-US" sz="3000" dirty="0" smtClean="0">
                <a:solidFill>
                  <a:schemeClr val="bg1"/>
                </a:solidFill>
                <a:effectLst/>
              </a:rPr>
              <a:t>。</a:t>
            </a:r>
            <a:endParaRPr lang="zh-TW" altLang="en-US" sz="3000" dirty="0">
              <a:solidFill>
                <a:schemeClr val="bg1"/>
              </a:solidFill>
              <a:effectLst/>
            </a:endParaRPr>
          </a:p>
          <a:p>
            <a:pPr>
              <a:defRPr/>
            </a:pPr>
            <a:r>
              <a:rPr lang="zh-TW" altLang="en-US" sz="3000" dirty="0">
                <a:solidFill>
                  <a:schemeClr val="bg1"/>
                </a:solidFill>
                <a:effectLst/>
              </a:rPr>
              <a:t> </a:t>
            </a:r>
            <a:r>
              <a:rPr lang="en-US" altLang="zh-TW" sz="3000" dirty="0" smtClean="0">
                <a:solidFill>
                  <a:schemeClr val="bg1"/>
                </a:solidFill>
                <a:effectLst/>
              </a:rPr>
              <a:t>A</a:t>
            </a:r>
            <a:r>
              <a:rPr lang="zh-TW" altLang="en-US" sz="3000" dirty="0" smtClean="0">
                <a:solidFill>
                  <a:schemeClr val="bg1"/>
                </a:solidFill>
                <a:effectLst/>
              </a:rPr>
              <a:t>某</a:t>
            </a:r>
            <a:r>
              <a:rPr lang="zh-TW" altLang="en-US" sz="3000" dirty="0">
                <a:solidFill>
                  <a:schemeClr val="bg1"/>
                </a:solidFill>
                <a:effectLst/>
              </a:rPr>
              <a:t>五月廿日確診後，當局僅將與他在</a:t>
            </a:r>
            <a:r>
              <a:rPr lang="zh-TW" altLang="en-US" sz="3000" b="1" dirty="0">
                <a:effectLst/>
              </a:rPr>
              <a:t>兩公尺範圍內接觸兩小時以上</a:t>
            </a:r>
            <a:r>
              <a:rPr lang="zh-TW" altLang="en-US" sz="3000" dirty="0">
                <a:solidFill>
                  <a:schemeClr val="bg1"/>
                </a:solidFill>
                <a:effectLst/>
              </a:rPr>
              <a:t>者列為隔離對象，只對同病房的患者和家屬進行隔離，直到五月廿八日住在同一層病房的患者也確診後，才擴大隔離對象，但仍有感染者未列入隔離名單。</a:t>
            </a:r>
          </a:p>
        </p:txBody>
      </p:sp>
      <p:sp>
        <p:nvSpPr>
          <p:cNvPr id="4" name="矩形 3"/>
          <p:cNvSpPr/>
          <p:nvPr/>
        </p:nvSpPr>
        <p:spPr>
          <a:xfrm>
            <a:off x="985838" y="6383338"/>
            <a:ext cx="4572000" cy="3397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600" dirty="0"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/>
                <a:cs typeface="Times New Roman" panose="02020603050405020304" pitchFamily="18" charset="0"/>
              </a:rPr>
              <a:t>2015.6.8 </a:t>
            </a:r>
            <a:r>
              <a:rPr kumimoji="0" lang="zh-TW" altLang="en-US" sz="1600" dirty="0"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/>
                <a:cs typeface="Times New Roman" panose="02020603050405020304" pitchFamily="18" charset="0"/>
              </a:rPr>
              <a:t>聯合報</a:t>
            </a: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4630814" y="781455"/>
            <a:ext cx="4216219" cy="523220"/>
          </a:xfrm>
          <a:prstGeom prst="rect">
            <a:avLst/>
          </a:prstGeom>
          <a:solidFill>
            <a:srgbClr val="0070C0"/>
          </a:solidFill>
          <a:ln w="2857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 prstMaterial="dkEdge">
            <a:bevelT/>
          </a:sp3d>
          <a:extLst/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marL="5715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marL="1143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marL="17145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marL="22860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743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32004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657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41148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8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他山之石</a:t>
            </a:r>
            <a:r>
              <a:rPr kumimoji="0" lang="en-US" altLang="zh-TW" sz="28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(2)</a:t>
            </a:r>
            <a:r>
              <a:rPr kumimoji="0" lang="zh-TW" altLang="en-US" sz="28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：接觸者控管</a:t>
            </a:r>
            <a:endParaRPr kumimoji="0" lang="zh-TW" altLang="en-US" sz="28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7" name="投影片編號版面配置區 3"/>
          <p:cNvSpPr txBox="1">
            <a:spLocks/>
          </p:cNvSpPr>
          <p:nvPr/>
        </p:nvSpPr>
        <p:spPr>
          <a:xfrm>
            <a:off x="6553200" y="6356176"/>
            <a:ext cx="1905000" cy="45720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15322FB-AB5B-4F5B-8C87-D8B6A9D4D77E}" type="slidenum">
              <a:rPr kumimoji="1" lang="en-US" altLang="zh-TW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新細明體" pitchFamily="18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7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29379" name="內容版面配置區 3"/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991"/>
          <a:stretch/>
        </p:blipFill>
        <p:spPr>
          <a:xfrm>
            <a:off x="3065029" y="0"/>
            <a:ext cx="6048375" cy="6854825"/>
          </a:xfrm>
        </p:spPr>
      </p:pic>
      <p:pic>
        <p:nvPicPr>
          <p:cNvPr id="229380" name="Picture 4" descr="HH 5 moment Practice_clip_image00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781300"/>
            <a:ext cx="2074863" cy="109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165304"/>
            <a:ext cx="1905000" cy="457200"/>
          </a:xfrm>
        </p:spPr>
        <p:txBody>
          <a:bodyPr/>
          <a:lstStyle/>
          <a:p>
            <a:pPr>
              <a:defRPr/>
            </a:pPr>
            <a:fld id="{7C78615F-C721-4B9A-9882-D141E1CC971D}" type="slidenum">
              <a:rPr lang="en-US" altLang="zh-TW" smtClean="0">
                <a:solidFill>
                  <a:schemeClr val="bg1"/>
                </a:solidFill>
              </a:rPr>
              <a:pPr>
                <a:defRPr/>
              </a:pPr>
              <a:t>38</a:t>
            </a:fld>
            <a:endParaRPr lang="en-US" altLang="zh-TW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z="3600" dirty="0" smtClean="0"/>
              <a:t>The SARS epidemic of Taiwan in 2003</a:t>
            </a:r>
            <a:r>
              <a:rPr lang="en-US" altLang="zh-TW" sz="4000" dirty="0" smtClean="0">
                <a:solidFill>
                  <a:srgbClr val="FF00FF"/>
                </a:solidFill>
              </a:rPr>
              <a:t/>
            </a:r>
            <a:br>
              <a:rPr lang="en-US" altLang="zh-TW" sz="4000" dirty="0" smtClean="0">
                <a:solidFill>
                  <a:srgbClr val="FF00FF"/>
                </a:solidFill>
              </a:rPr>
            </a:br>
            <a:r>
              <a:rPr kumimoji="0" lang="en-US" altLang="zh-TW" sz="4000" dirty="0" smtClean="0">
                <a:solidFill>
                  <a:srgbClr val="FF00FF"/>
                </a:solidFill>
              </a:rPr>
              <a:t/>
            </a:r>
            <a:br>
              <a:rPr kumimoji="0" lang="en-US" altLang="zh-TW" sz="4000" dirty="0" smtClean="0">
                <a:solidFill>
                  <a:srgbClr val="FF00FF"/>
                </a:solidFill>
              </a:rPr>
            </a:br>
            <a:endParaRPr kumimoji="0" lang="en-US" altLang="zh-TW" sz="4000" dirty="0" smtClean="0">
              <a:solidFill>
                <a:srgbClr val="FF00FF"/>
              </a:solidFill>
            </a:endParaRPr>
          </a:p>
        </p:txBody>
      </p:sp>
      <p:sp>
        <p:nvSpPr>
          <p:cNvPr id="23040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700213"/>
            <a:ext cx="5903912" cy="439578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kumimoji="0" lang="en-US" altLang="zh-TW" sz="2800" dirty="0" smtClean="0"/>
              <a:t>Weakness</a:t>
            </a:r>
          </a:p>
          <a:p>
            <a:pPr lvl="1" eaLnBrk="1" hangingPunct="1">
              <a:lnSpc>
                <a:spcPct val="90000"/>
              </a:lnSpc>
            </a:pPr>
            <a:r>
              <a:rPr kumimoji="0" lang="en-US" altLang="zh-TW" sz="2400" dirty="0" smtClean="0"/>
              <a:t>Inter-organizational coordination</a:t>
            </a:r>
          </a:p>
          <a:p>
            <a:pPr lvl="1" eaLnBrk="1" hangingPunct="1">
              <a:lnSpc>
                <a:spcPct val="90000"/>
              </a:lnSpc>
            </a:pPr>
            <a:r>
              <a:rPr kumimoji="0" lang="en-US" altLang="zh-TW" sz="2400" dirty="0" smtClean="0"/>
              <a:t>Chain of command</a:t>
            </a:r>
          </a:p>
          <a:p>
            <a:pPr lvl="1" eaLnBrk="1" hangingPunct="1">
              <a:lnSpc>
                <a:spcPct val="90000"/>
              </a:lnSpc>
            </a:pPr>
            <a:r>
              <a:rPr kumimoji="0" lang="en-US" altLang="zh-TW" sz="2400" dirty="0" smtClean="0"/>
              <a:t>Allocation of resource</a:t>
            </a:r>
          </a:p>
          <a:p>
            <a:pPr lvl="1" eaLnBrk="1" hangingPunct="1">
              <a:lnSpc>
                <a:spcPct val="90000"/>
              </a:lnSpc>
            </a:pPr>
            <a:r>
              <a:rPr kumimoji="0" lang="en-US" altLang="zh-TW" sz="2400" dirty="0" smtClean="0"/>
              <a:t>Communications and information flow</a:t>
            </a:r>
          </a:p>
          <a:p>
            <a:pPr lvl="1" eaLnBrk="1" hangingPunct="1">
              <a:lnSpc>
                <a:spcPct val="90000"/>
              </a:lnSpc>
            </a:pPr>
            <a:endParaRPr kumimoji="0" lang="en-US" altLang="zh-TW" sz="2400" dirty="0" smtClean="0"/>
          </a:p>
          <a:p>
            <a:pPr eaLnBrk="1" hangingPunct="1">
              <a:lnSpc>
                <a:spcPct val="90000"/>
              </a:lnSpc>
            </a:pPr>
            <a:r>
              <a:rPr kumimoji="0" lang="en-US" altLang="zh-TW" sz="2800" dirty="0" smtClean="0"/>
              <a:t>Consequences</a:t>
            </a:r>
          </a:p>
          <a:p>
            <a:pPr lvl="1" eaLnBrk="1" hangingPunct="1">
              <a:lnSpc>
                <a:spcPct val="90000"/>
              </a:lnSpc>
            </a:pPr>
            <a:r>
              <a:rPr kumimoji="0" lang="en-US" altLang="zh-TW" sz="2400" dirty="0" smtClean="0"/>
              <a:t>3</a:t>
            </a:r>
            <a:r>
              <a:rPr lang="en-US" altLang="zh-TW" sz="2400" dirty="0" smtClean="0"/>
              <a:t>47 casualties.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zh-TW" sz="2400" dirty="0" smtClean="0"/>
              <a:t>70 % are nosocomial related. 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zh-TW" sz="2400" dirty="0" smtClean="0"/>
              <a:t>30% are health care workers.</a:t>
            </a:r>
            <a:endParaRPr kumimoji="0" lang="en-US" altLang="zh-TW" sz="2400" dirty="0" smtClean="0"/>
          </a:p>
          <a:p>
            <a:pPr eaLnBrk="1" hangingPunct="1">
              <a:lnSpc>
                <a:spcPct val="90000"/>
              </a:lnSpc>
            </a:pPr>
            <a:endParaRPr kumimoji="0" lang="en-US" altLang="zh-TW" sz="2800" dirty="0" smtClean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zh-TW" smtClean="0"/>
          </a:p>
        </p:txBody>
      </p:sp>
      <p:sp>
        <p:nvSpPr>
          <p:cNvPr id="231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TW" altLang="zh-TW" smtClean="0"/>
          </a:p>
        </p:txBody>
      </p:sp>
      <p:pic>
        <p:nvPicPr>
          <p:cNvPr id="231428" name="Picture 4" descr="920501CXR_5_1_00000000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856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62571F-ACF4-4BE0-9AE5-1C2F283B0E0A}" type="slidenum">
              <a:rPr lang="en-US" altLang="zh-TW" smtClean="0"/>
              <a:pPr>
                <a:defRPr/>
              </a:pPr>
              <a:t>40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50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Hoping Hospital 2003</a:t>
            </a:r>
            <a:endParaRPr lang="zh-TW" altLang="en-US" smtClean="0"/>
          </a:p>
        </p:txBody>
      </p:sp>
      <p:sp>
        <p:nvSpPr>
          <p:cNvPr id="232451" name="內容版面配置區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z="2400" dirty="0" smtClean="0"/>
              <a:t>A woman with no history of travel abroad, entered Hoping Hospital where a nosocomial SARS outbreak soon occurred.</a:t>
            </a:r>
          </a:p>
          <a:p>
            <a:endParaRPr lang="en-US" altLang="zh-TW" sz="2400" dirty="0" smtClean="0"/>
          </a:p>
          <a:p>
            <a:r>
              <a:rPr lang="en-US" altLang="zh-TW" sz="2400" dirty="0" smtClean="0"/>
              <a:t>17 HCWs contracted SARS despite working in separate parts of the hospital away from the patient. None of the 17 noted direct contact with the index patient. </a:t>
            </a:r>
          </a:p>
          <a:p>
            <a:endParaRPr lang="en-US" altLang="zh-TW" sz="2400" dirty="0" smtClean="0"/>
          </a:p>
          <a:p>
            <a:r>
              <a:rPr lang="en-US" altLang="zh-TW" sz="2400" dirty="0" smtClean="0"/>
              <a:t>In two weeks, the hospital had 150 SARS cases and had to be sealed off. </a:t>
            </a:r>
            <a:endParaRPr lang="zh-TW" altLang="en-US" sz="2400" smtClean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62571F-ACF4-4BE0-9AE5-1C2F283B0E0A}" type="slidenum">
              <a:rPr lang="en-US" altLang="zh-TW" smtClean="0"/>
              <a:pPr>
                <a:defRPr/>
              </a:pPr>
              <a:t>41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474" name="Picture 2" descr="ok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609600"/>
            <a:ext cx="5641975" cy="586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69AE5E-9172-46CE-8844-77EF6800F03F}" type="slidenum">
              <a:rPr lang="en-US" altLang="zh-TW" smtClean="0"/>
              <a:pPr>
                <a:defRPr/>
              </a:pPr>
              <a:t>42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和平所見</a:t>
            </a:r>
          </a:p>
        </p:txBody>
      </p:sp>
      <p:sp>
        <p:nvSpPr>
          <p:cNvPr id="234499" name="內容版面配置區 2"/>
          <p:cNvSpPr>
            <a:spLocks noGrp="1"/>
          </p:cNvSpPr>
          <p:nvPr>
            <p:ph idx="1"/>
          </p:nvPr>
        </p:nvSpPr>
        <p:spPr>
          <a:xfrm>
            <a:off x="685800" y="1981200"/>
            <a:ext cx="8207375" cy="4114800"/>
          </a:xfrm>
        </p:spPr>
        <p:txBody>
          <a:bodyPr/>
          <a:lstStyle/>
          <a:p>
            <a:r>
              <a:rPr lang="en-US" altLang="zh-TW" sz="2400" dirty="0" smtClean="0"/>
              <a:t>Slow and ineffective diagnosis of the index case.</a:t>
            </a:r>
          </a:p>
          <a:p>
            <a:endParaRPr lang="en-US" altLang="zh-TW" sz="2400" dirty="0" smtClean="0"/>
          </a:p>
          <a:p>
            <a:r>
              <a:rPr lang="en-US" altLang="zh-TW" sz="2400" dirty="0" smtClean="0"/>
              <a:t>Failure to prepare for and contain cross-transmission among HCWs.</a:t>
            </a:r>
          </a:p>
          <a:p>
            <a:endParaRPr lang="en-US" altLang="zh-TW" sz="2400" dirty="0" smtClean="0"/>
          </a:p>
          <a:p>
            <a:r>
              <a:rPr lang="en-US" altLang="zh-TW" sz="2400" dirty="0" smtClean="0"/>
              <a:t>Failure to separate negative pressure isolation rooms from the general wards. </a:t>
            </a:r>
          </a:p>
          <a:p>
            <a:endParaRPr lang="en-US" altLang="zh-TW" sz="2400" dirty="0" smtClean="0"/>
          </a:p>
          <a:p>
            <a:r>
              <a:rPr lang="en-US" altLang="zh-TW" sz="2400" dirty="0" smtClean="0"/>
              <a:t>Failure to provide convenient hand washing and disinfection facilities. </a:t>
            </a:r>
            <a:endParaRPr lang="zh-TW" altLang="en-US" sz="2400" dirty="0" smtClean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62571F-ACF4-4BE0-9AE5-1C2F283B0E0A}" type="slidenum">
              <a:rPr lang="en-US" altLang="zh-TW" smtClean="0"/>
              <a:pPr>
                <a:defRPr/>
              </a:pPr>
              <a:t>43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Shortly after the index SARS case entered Hoping Hospital </a:t>
            </a:r>
            <a:endParaRPr lang="zh-TW" altLang="en-US" dirty="0" smtClean="0"/>
          </a:p>
        </p:txBody>
      </p:sp>
      <p:sp>
        <p:nvSpPr>
          <p:cNvPr id="23552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z="2400" dirty="0" smtClean="0"/>
              <a:t>In the initial phase 17 HCWs contracted SARS despite working in separate sectors of the hospital and having no direct contact with the index patient. </a:t>
            </a:r>
          </a:p>
          <a:p>
            <a:endParaRPr lang="en-US" altLang="zh-TW" sz="2400" dirty="0" smtClean="0"/>
          </a:p>
          <a:p>
            <a:r>
              <a:rPr lang="en-US" altLang="zh-TW" sz="2400" dirty="0" smtClean="0"/>
              <a:t>Within two weeks, the hospital suffered 150 SARS cases and was sealed off. </a:t>
            </a:r>
          </a:p>
          <a:p>
            <a:endParaRPr lang="en-US" altLang="zh-TW" sz="2400" dirty="0" smtClean="0"/>
          </a:p>
          <a:p>
            <a:r>
              <a:rPr lang="en-US" altLang="zh-TW" sz="2400" dirty="0" smtClean="0"/>
              <a:t>Many patients and contacts who had unknowingly contracted the disease and who had not been quarantined moved to other hospitals where nosocomial spread recurred, eventually spreading throughout Taiwan. </a:t>
            </a:r>
            <a:endParaRPr lang="zh-TW" altLang="en-US" sz="2400" dirty="0" smtClean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5322FB-AB5B-4F5B-8C87-D8B6A9D4D77E}" type="slidenum">
              <a:rPr lang="en-US" altLang="zh-TW" smtClean="0"/>
              <a:pPr>
                <a:defRPr/>
              </a:pPr>
              <a:t>44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6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hangingPunct="1"/>
            <a:r>
              <a:rPr lang="zh-TW" altLang="en-US" sz="1800" dirty="0" smtClean="0">
                <a:latin typeface="標楷體" pitchFamily="65" charset="-120"/>
                <a:ea typeface="標楷體" pitchFamily="65" charset="-120"/>
              </a:rPr>
              <a:t>韓國</a:t>
            </a:r>
            <a:r>
              <a:rPr lang="en-US" altLang="zh-TW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MERS</a:t>
            </a:r>
            <a:r>
              <a:rPr lang="zh-TW" altLang="en-US" sz="1800" dirty="0" smtClean="0">
                <a:latin typeface="標楷體" pitchFamily="65" charset="-120"/>
                <a:ea typeface="標楷體" pitchFamily="65" charset="-120"/>
              </a:rPr>
              <a:t>疫情最初的發源地「平澤聖母醫院」位於京畿道平澤市，距離首爾車程兩小時，指標個案直接或間接造成院內</a:t>
            </a:r>
            <a:r>
              <a:rPr lang="en-US" altLang="zh-TW" sz="1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37</a:t>
            </a:r>
            <a:r>
              <a:rPr lang="zh-TW" altLang="en-US" sz="1800" dirty="0" smtClean="0">
                <a:latin typeface="標楷體" pitchFamily="65" charset="-120"/>
                <a:ea typeface="標楷體" pitchFamily="65" charset="-120"/>
              </a:rPr>
              <a:t>人感染。 </a:t>
            </a:r>
            <a:r>
              <a:rPr lang="en-US" altLang="zh-TW" sz="18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800" dirty="0" smtClean="0">
                <a:latin typeface="標楷體" pitchFamily="65" charset="-120"/>
                <a:ea typeface="標楷體" pitchFamily="65" charset="-120"/>
              </a:rPr>
              <a:t>李仁智</a:t>
            </a:r>
            <a:r>
              <a:rPr lang="en-US" altLang="zh-TW" sz="1800" dirty="0" smtClean="0"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1800" dirty="0" smtClean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36547" name="內容版面配置區 3"/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982" b="7271"/>
          <a:stretch/>
        </p:blipFill>
        <p:spPr>
          <a:xfrm>
            <a:off x="0" y="946150"/>
            <a:ext cx="9144000" cy="5911850"/>
          </a:xfrm>
        </p:spPr>
      </p:pic>
      <p:sp>
        <p:nvSpPr>
          <p:cNvPr id="2" name="矩形 1"/>
          <p:cNvSpPr/>
          <p:nvPr/>
        </p:nvSpPr>
        <p:spPr>
          <a:xfrm>
            <a:off x="2555875" y="946150"/>
            <a:ext cx="4572000" cy="1200150"/>
          </a:xfrm>
          <a:prstGeom prst="rect">
            <a:avLst/>
          </a:prstGeom>
          <a:solidFill>
            <a:schemeClr val="bg2"/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36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標楷體"/>
              </a:rPr>
              <a:t>韓</a:t>
            </a:r>
            <a:r>
              <a:rPr kumimoji="0" lang="en-US" altLang="zh-TW" sz="36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標楷體"/>
              </a:rPr>
              <a:t>MERS</a:t>
            </a:r>
            <a:r>
              <a:rPr kumimoji="0" lang="zh-TW" altLang="en-US" sz="36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標楷體"/>
              </a:rPr>
              <a:t>拉</a:t>
            </a:r>
            <a:r>
              <a:rPr kumimoji="0" lang="zh-TW" altLang="en-US" sz="36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標楷體"/>
              </a:rPr>
              <a:t>警報首</a:t>
            </a:r>
            <a:r>
              <a:rPr kumimoji="0" lang="zh-TW" altLang="en-US" sz="36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標楷體"/>
              </a:rPr>
              <a:t>名患者</a:t>
            </a:r>
            <a:r>
              <a:rPr kumimoji="0" lang="zh-TW" altLang="en-US" sz="36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標楷體"/>
              </a:rPr>
              <a:t>疑超級</a:t>
            </a:r>
            <a:r>
              <a:rPr kumimoji="0" lang="zh-TW" altLang="en-US" sz="36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標楷體"/>
              </a:rPr>
              <a:t>傳播者</a:t>
            </a:r>
            <a:endParaRPr kumimoji="0" lang="zh-TW" altLang="en-US" sz="1800" kern="0" dirty="0">
              <a:solidFill>
                <a:sysClr val="windowText" lastClr="000000"/>
              </a:solidFill>
              <a:ea typeface="標楷體" pitchFamily="65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5322FB-AB5B-4F5B-8C87-D8B6A9D4D77E}" type="slidenum">
              <a:rPr lang="en-US" altLang="zh-TW" smtClean="0"/>
              <a:pPr>
                <a:defRPr/>
              </a:pPr>
              <a:t>45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0"/>
            <a:ext cx="7918450" cy="2204864"/>
          </a:xfrm>
        </p:spPr>
        <p:txBody>
          <a:bodyPr/>
          <a:lstStyle/>
          <a:p>
            <a:pPr marL="1073150" algn="l" eaLnBrk="1" hangingPunct="1"/>
            <a:r>
              <a:rPr lang="en-US" altLang="zh-TW" sz="3600" dirty="0" smtClean="0"/>
              <a:t>2003 SARS epidemic of Taiwan</a:t>
            </a:r>
            <a:r>
              <a:rPr lang="en-US" altLang="zh-TW" sz="3600" dirty="0" smtClean="0">
                <a:solidFill>
                  <a:srgbClr val="FF00FF"/>
                </a:solidFill>
              </a:rPr>
              <a:t/>
            </a:r>
            <a:br>
              <a:rPr lang="en-US" altLang="zh-TW" sz="3600" dirty="0" smtClean="0">
                <a:solidFill>
                  <a:srgbClr val="FF00FF"/>
                </a:solidFill>
              </a:rPr>
            </a:br>
            <a:r>
              <a:rPr lang="en-US" altLang="zh-TW" sz="3600" dirty="0" smtClean="0"/>
              <a:t>2014  EVD  epidemic of  USA</a:t>
            </a:r>
            <a:r>
              <a:rPr lang="en-US" altLang="zh-TW" sz="3600" dirty="0" smtClean="0">
                <a:solidFill>
                  <a:srgbClr val="FF00FF"/>
                </a:solidFill>
              </a:rPr>
              <a:t/>
            </a:r>
            <a:br>
              <a:rPr lang="en-US" altLang="zh-TW" sz="3600" dirty="0" smtClean="0">
                <a:solidFill>
                  <a:srgbClr val="FF00FF"/>
                </a:solidFill>
              </a:rPr>
            </a:br>
            <a:r>
              <a:rPr lang="en-US" altLang="zh-TW" sz="3600" dirty="0" smtClean="0">
                <a:solidFill>
                  <a:srgbClr val="FFFF66"/>
                </a:solidFill>
              </a:rPr>
              <a:t>2015 MERS epidemic of Korea </a:t>
            </a:r>
            <a:r>
              <a:rPr lang="en-US" altLang="zh-TW" sz="3600" dirty="0" smtClean="0">
                <a:solidFill>
                  <a:srgbClr val="FF00FF"/>
                </a:solidFill>
              </a:rPr>
              <a:t/>
            </a:r>
            <a:br>
              <a:rPr lang="en-US" altLang="zh-TW" sz="3600" dirty="0" smtClean="0">
                <a:solidFill>
                  <a:srgbClr val="FF00FF"/>
                </a:solidFill>
              </a:rPr>
            </a:br>
            <a:endParaRPr lang="en-US" altLang="zh-TW" sz="3600" dirty="0" smtClean="0">
              <a:solidFill>
                <a:srgbClr val="FF00FF"/>
              </a:solidFill>
            </a:endParaRPr>
          </a:p>
        </p:txBody>
      </p:sp>
      <p:sp>
        <p:nvSpPr>
          <p:cNvPr id="237572" name="AutoShape 4"/>
          <p:cNvSpPr>
            <a:spLocks noChangeArrowheads="1"/>
          </p:cNvSpPr>
          <p:nvPr/>
        </p:nvSpPr>
        <p:spPr bwMode="auto">
          <a:xfrm>
            <a:off x="4186238" y="4314825"/>
            <a:ext cx="1057275" cy="914400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wrap="none" lIns="91407" tIns="45704" rIns="91407" bIns="45704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237573" name="Line 5"/>
          <p:cNvSpPr>
            <a:spLocks noChangeShapeType="1"/>
          </p:cNvSpPr>
          <p:nvPr/>
        </p:nvSpPr>
        <p:spPr bwMode="auto">
          <a:xfrm>
            <a:off x="2843213" y="4116388"/>
            <a:ext cx="3744912" cy="144462"/>
          </a:xfrm>
          <a:prstGeom prst="line">
            <a:avLst/>
          </a:prstGeom>
          <a:noFill/>
          <a:ln w="38100">
            <a:solidFill>
              <a:srgbClr val="F5FEA4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07" tIns="45704" rIns="91407" bIns="45704"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237574" name="Text Box 6"/>
          <p:cNvSpPr txBox="1">
            <a:spLocks noChangeArrowheads="1"/>
          </p:cNvSpPr>
          <p:nvPr/>
        </p:nvSpPr>
        <p:spPr bwMode="auto">
          <a:xfrm>
            <a:off x="647700" y="3389461"/>
            <a:ext cx="4241007" cy="707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000" b="1" dirty="0" smtClean="0">
                <a:solidFill>
                  <a:srgbClr val="F5FEA4"/>
                </a:solidFill>
                <a:ea typeface="標楷體" pitchFamily="65" charset="-120"/>
              </a:rPr>
              <a:t>NPIR</a:t>
            </a:r>
            <a:r>
              <a:rPr lang="zh-TW" altLang="en-US" sz="2000" b="1" dirty="0" smtClean="0">
                <a:solidFill>
                  <a:srgbClr val="F5FEA4"/>
                </a:solidFill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rgbClr val="F5FEA4"/>
                </a:solidFill>
                <a:ea typeface="標楷體" pitchFamily="65" charset="-120"/>
              </a:rPr>
              <a:t>(</a:t>
            </a:r>
            <a:r>
              <a:rPr lang="en-US" altLang="zh-TW" sz="2000" dirty="0"/>
              <a:t>virus nucleoprotein inhibitor</a:t>
            </a:r>
            <a:r>
              <a:rPr lang="en-US" altLang="zh-TW" sz="2000" b="1" dirty="0" smtClean="0">
                <a:solidFill>
                  <a:srgbClr val="F5FEA4"/>
                </a:solidFill>
                <a:ea typeface="標楷體" pitchFamily="65" charset="-120"/>
              </a:rPr>
              <a:t>)? </a:t>
            </a:r>
            <a:r>
              <a:rPr lang="en-US" altLang="zh-TW" sz="2000" b="1" dirty="0">
                <a:solidFill>
                  <a:srgbClr val="F5FEA4"/>
                </a:solidFill>
                <a:ea typeface="標楷體" pitchFamily="65" charset="-120"/>
              </a:rPr>
              <a:t>N95?</a:t>
            </a:r>
          </a:p>
        </p:txBody>
      </p:sp>
      <p:sp>
        <p:nvSpPr>
          <p:cNvPr id="237575" name="Text Box 7"/>
          <p:cNvSpPr txBox="1">
            <a:spLocks noChangeArrowheads="1"/>
          </p:cNvSpPr>
          <p:nvPr/>
        </p:nvSpPr>
        <p:spPr bwMode="auto">
          <a:xfrm>
            <a:off x="4888707" y="3356992"/>
            <a:ext cx="4246562" cy="707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TW" sz="2000" b="1" dirty="0" smtClean="0">
                <a:solidFill>
                  <a:srgbClr val="F5FEA4"/>
                </a:solidFill>
                <a:ea typeface="標楷體" pitchFamily="65" charset="-120"/>
              </a:rPr>
              <a:t>SOP</a:t>
            </a:r>
            <a:r>
              <a:rPr lang="zh-TW" altLang="en-US" sz="2000" b="1" dirty="0" smtClean="0">
                <a:solidFill>
                  <a:srgbClr val="F5FEA4"/>
                </a:solidFill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rgbClr val="F5FEA4"/>
                </a:solidFill>
                <a:ea typeface="標楷體" pitchFamily="65" charset="-120"/>
              </a:rPr>
              <a:t>(</a:t>
            </a:r>
            <a:r>
              <a:rPr lang="en-US" altLang="zh-TW" sz="2000" dirty="0"/>
              <a:t>Standard Operation Procedure</a:t>
            </a:r>
            <a:r>
              <a:rPr lang="en-US" altLang="zh-TW" sz="2000" b="1" dirty="0" smtClean="0">
                <a:solidFill>
                  <a:srgbClr val="F5FEA4"/>
                </a:solidFill>
                <a:ea typeface="標楷體" pitchFamily="65" charset="-120"/>
              </a:rPr>
              <a:t>), </a:t>
            </a:r>
            <a:r>
              <a:rPr lang="en-US" altLang="zh-TW" sz="2000" b="1" dirty="0">
                <a:solidFill>
                  <a:srgbClr val="F5FEA4"/>
                </a:solidFill>
                <a:ea typeface="標楷體" pitchFamily="65" charset="-120"/>
              </a:rPr>
              <a:t>PPE </a:t>
            </a:r>
            <a:r>
              <a:rPr lang="en-US" altLang="zh-TW" sz="2000" b="1" dirty="0" smtClean="0">
                <a:solidFill>
                  <a:srgbClr val="F5FEA4"/>
                </a:solidFill>
                <a:ea typeface="標楷體" pitchFamily="65" charset="-120"/>
              </a:rPr>
              <a:t>(</a:t>
            </a:r>
            <a:r>
              <a:rPr lang="en-US" altLang="zh-TW" sz="2000" dirty="0"/>
              <a:t>Personal Protective Equipment</a:t>
            </a:r>
            <a:r>
              <a:rPr lang="en-US" altLang="zh-TW" sz="2000" b="1" dirty="0" smtClean="0">
                <a:solidFill>
                  <a:srgbClr val="F5FEA4"/>
                </a:solidFill>
                <a:ea typeface="標楷體" pitchFamily="65" charset="-120"/>
              </a:rPr>
              <a:t>)</a:t>
            </a:r>
            <a:endParaRPr lang="en-US" altLang="zh-TW" sz="2000" b="1" dirty="0">
              <a:solidFill>
                <a:srgbClr val="F5FEA4"/>
              </a:solidFill>
              <a:ea typeface="標楷體" pitchFamily="65" charset="-120"/>
            </a:endParaRPr>
          </a:p>
        </p:txBody>
      </p:sp>
      <p:sp>
        <p:nvSpPr>
          <p:cNvPr id="237576" name="Text Box 9"/>
          <p:cNvSpPr txBox="1">
            <a:spLocks noChangeArrowheads="1"/>
          </p:cNvSpPr>
          <p:nvPr/>
        </p:nvSpPr>
        <p:spPr bwMode="auto">
          <a:xfrm>
            <a:off x="1763713" y="2276475"/>
            <a:ext cx="25241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07" tIns="45704" rIns="91407" bIns="45704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400" dirty="0">
                <a:solidFill>
                  <a:srgbClr val="F0FBA1"/>
                </a:solidFill>
                <a:ea typeface="標楷體" pitchFamily="65" charset="-120"/>
              </a:rPr>
              <a:t>Respiratory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400" dirty="0">
                <a:solidFill>
                  <a:srgbClr val="F0FBA1"/>
                </a:solidFill>
                <a:ea typeface="標楷體" pitchFamily="65" charset="-120"/>
              </a:rPr>
              <a:t>droplet , airborne? </a:t>
            </a:r>
          </a:p>
        </p:txBody>
      </p:sp>
      <p:sp>
        <p:nvSpPr>
          <p:cNvPr id="237577" name="Text Box 10"/>
          <p:cNvSpPr txBox="1">
            <a:spLocks noChangeArrowheads="1"/>
          </p:cNvSpPr>
          <p:nvPr/>
        </p:nvSpPr>
        <p:spPr bwMode="auto">
          <a:xfrm>
            <a:off x="5364163" y="2133600"/>
            <a:ext cx="1841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07" tIns="45704" rIns="91407" bIns="45704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zh-TW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237578" name="Text Box 11"/>
          <p:cNvSpPr txBox="1">
            <a:spLocks noChangeArrowheads="1"/>
          </p:cNvSpPr>
          <p:nvPr/>
        </p:nvSpPr>
        <p:spPr bwMode="auto">
          <a:xfrm>
            <a:off x="5940425" y="2276475"/>
            <a:ext cx="10715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07" tIns="45704" rIns="91407" bIns="45704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400" dirty="0">
                <a:solidFill>
                  <a:srgbClr val="F0FBA1"/>
                </a:solidFill>
                <a:ea typeface="標楷體" pitchFamily="65" charset="-120"/>
              </a:rPr>
              <a:t>contact</a:t>
            </a:r>
          </a:p>
        </p:txBody>
      </p:sp>
      <p:sp>
        <p:nvSpPr>
          <p:cNvPr id="11" name="投影片編號版面配置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62571F-ACF4-4BE0-9AE5-1C2F283B0E0A}" type="slidenum">
              <a:rPr lang="en-US" altLang="zh-TW" smtClean="0"/>
              <a:pPr>
                <a:defRPr/>
              </a:pPr>
              <a:t>46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4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26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8595" name="Text Box 3"/>
          <p:cNvSpPr txBox="1">
            <a:spLocks noChangeArrowheads="1"/>
          </p:cNvSpPr>
          <p:nvPr/>
        </p:nvSpPr>
        <p:spPr bwMode="auto">
          <a:xfrm>
            <a:off x="5410200" y="838200"/>
            <a:ext cx="304800" cy="51911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TW" sz="2800" b="1" dirty="0">
                <a:solidFill>
                  <a:srgbClr val="FF0000"/>
                </a:solidFill>
                <a:ea typeface="標楷體" pitchFamily="65" charset="-120"/>
              </a:rPr>
              <a:t>4</a:t>
            </a:r>
          </a:p>
        </p:txBody>
      </p:sp>
      <p:sp>
        <p:nvSpPr>
          <p:cNvPr id="238596" name="Rectangle 4"/>
          <p:cNvSpPr>
            <a:spLocks noChangeArrowheads="1"/>
          </p:cNvSpPr>
          <p:nvPr/>
        </p:nvSpPr>
        <p:spPr bwMode="auto">
          <a:xfrm>
            <a:off x="5724525" y="685800"/>
            <a:ext cx="3267075" cy="4267200"/>
          </a:xfrm>
          <a:prstGeom prst="rect">
            <a:avLst/>
          </a:prstGeom>
          <a:solidFill>
            <a:schemeClr val="tx1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143365" name="Line 5"/>
          <p:cNvSpPr>
            <a:spLocks noChangeShapeType="1"/>
          </p:cNvSpPr>
          <p:nvPr/>
        </p:nvSpPr>
        <p:spPr bwMode="auto">
          <a:xfrm>
            <a:off x="5715000" y="762000"/>
            <a:ext cx="0" cy="38862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hangingPunct="0">
              <a:defRPr/>
            </a:pPr>
            <a:endParaRPr kumimoji="0" lang="zh-TW" altLang="en-US" dirty="0">
              <a:solidFill>
                <a:srgbClr val="0000FF"/>
              </a:solidFill>
              <a:effectDag name="">
                <a:cont type="tree" name="">
                  <a:effect ref="fillLine"/>
                  <a:outerShdw dist="38100" dir="13500000" algn="br">
                    <a:srgbClr val="0000FF">
                      <a:lumMod val="200000"/>
                      <a:satMod val="200000"/>
                    </a:srgbClr>
                  </a:outerShdw>
                </a:cont>
                <a:cont type="tree" name="">
                  <a:effect ref="fillLine"/>
                  <a:outerShdw dist="38100" dir="2700000" algn="tl">
                    <a:srgbClr val="0000FF">
                      <a:lumMod val="60000"/>
                      <a:satMod val="60000"/>
                    </a:srgbClr>
                  </a:outerShdw>
                </a:cont>
                <a:effect ref="fillLine"/>
              </a:effectDag>
              <a:ea typeface="標楷體" pitchFamily="65" charset="-120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30FE6F-E550-4421-8183-06C9765108B7}" type="slidenum">
              <a:rPr lang="en-US" altLang="zh-TW" smtClean="0">
                <a:effectLst/>
              </a:rPr>
              <a:pPr>
                <a:defRPr/>
              </a:pPr>
              <a:t>47</a:t>
            </a:fld>
            <a:endParaRPr lang="en-US" altLang="zh-TW" dirty="0">
              <a:effectLst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267744" y="5661248"/>
            <a:ext cx="24724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400" dirty="0" smtClean="0">
                <a:solidFill>
                  <a:schemeClr val="bg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資料來源：</a:t>
            </a:r>
            <a:r>
              <a:rPr lang="en-US" altLang="zh-TW" sz="1400" dirty="0" smtClean="0">
                <a:solidFill>
                  <a:schemeClr val="bg2"/>
                </a:solidFill>
              </a:rPr>
              <a:t>Taiwan </a:t>
            </a:r>
            <a:r>
              <a:rPr lang="en-US" altLang="zh-TW" sz="1400" dirty="0">
                <a:solidFill>
                  <a:schemeClr val="bg2"/>
                </a:solidFill>
              </a:rPr>
              <a:t>CDC, 2003</a:t>
            </a:r>
            <a:endParaRPr lang="zh-TW" altLang="en-US" sz="1400" dirty="0">
              <a:solidFill>
                <a:schemeClr val="bg2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618" name="Picture 4" descr="D:\移動檔\My Documents\陽明大學\授課\2012 IHP slides and materials\SARS\lunar new year 2003 06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-7938"/>
            <a:ext cx="9120187" cy="6842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30FE6F-E550-4421-8183-06C9765108B7}" type="slidenum">
              <a:rPr lang="en-US" altLang="zh-TW" smtClean="0">
                <a:effectLst/>
              </a:rPr>
              <a:pPr>
                <a:defRPr/>
              </a:pPr>
              <a:t>48</a:t>
            </a:fld>
            <a:endParaRPr lang="en-US" altLang="zh-TW" dirty="0">
              <a:effectLst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動線情境</a:t>
            </a:r>
          </a:p>
        </p:txBody>
      </p:sp>
      <p:sp>
        <p:nvSpPr>
          <p:cNvPr id="240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情境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1: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著防護裝備人員找不到接送患者，跑進前進指揮站詢問。</a:t>
            </a:r>
          </a:p>
          <a:p>
            <a:pPr eaLnBrk="1" hangingPunct="1"/>
            <a:endParaRPr lang="en-US" altLang="zh-TW" dirty="0" smtClean="0"/>
          </a:p>
        </p:txBody>
      </p:sp>
      <p:sp>
        <p:nvSpPr>
          <p:cNvPr id="240644" name="Line 4"/>
          <p:cNvSpPr>
            <a:spLocks noChangeShapeType="1"/>
          </p:cNvSpPr>
          <p:nvPr/>
        </p:nvSpPr>
        <p:spPr bwMode="auto">
          <a:xfrm>
            <a:off x="1219200" y="4191000"/>
            <a:ext cx="58674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240645" name="Line 5"/>
          <p:cNvSpPr>
            <a:spLocks noChangeShapeType="1"/>
          </p:cNvSpPr>
          <p:nvPr/>
        </p:nvSpPr>
        <p:spPr bwMode="auto">
          <a:xfrm>
            <a:off x="1295400" y="5410200"/>
            <a:ext cx="5867400" cy="0"/>
          </a:xfrm>
          <a:prstGeom prst="line">
            <a:avLst/>
          </a:prstGeom>
          <a:noFill/>
          <a:ln w="5715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240646" name="Text Box 6"/>
          <p:cNvSpPr txBox="1">
            <a:spLocks noChangeArrowheads="1"/>
          </p:cNvSpPr>
          <p:nvPr/>
        </p:nvSpPr>
        <p:spPr bwMode="auto">
          <a:xfrm>
            <a:off x="2651125" y="4386263"/>
            <a:ext cx="1098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400" dirty="0">
                <a:solidFill>
                  <a:srgbClr val="FFFFFF"/>
                </a:solidFill>
                <a:latin typeface="標楷體" pitchFamily="65" charset="-120"/>
                <a:ea typeface="標楷體" pitchFamily="65" charset="-120"/>
              </a:rPr>
              <a:t>緩衝區</a:t>
            </a:r>
          </a:p>
        </p:txBody>
      </p:sp>
      <p:sp>
        <p:nvSpPr>
          <p:cNvPr id="240647" name="Text Box 7"/>
          <p:cNvSpPr txBox="1">
            <a:spLocks noChangeArrowheads="1"/>
          </p:cNvSpPr>
          <p:nvPr/>
        </p:nvSpPr>
        <p:spPr bwMode="auto">
          <a:xfrm>
            <a:off x="2651125" y="5492080"/>
            <a:ext cx="1098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400" dirty="0">
                <a:solidFill>
                  <a:srgbClr val="FFFFFF"/>
                </a:solidFill>
                <a:latin typeface="標楷體" pitchFamily="65" charset="-120"/>
                <a:ea typeface="標楷體" pitchFamily="65" charset="-120"/>
              </a:rPr>
              <a:t>清潔區</a:t>
            </a:r>
          </a:p>
        </p:txBody>
      </p:sp>
      <p:sp>
        <p:nvSpPr>
          <p:cNvPr id="240648" name="Text Box 8"/>
          <p:cNvSpPr txBox="1">
            <a:spLocks noChangeArrowheads="1"/>
          </p:cNvSpPr>
          <p:nvPr/>
        </p:nvSpPr>
        <p:spPr bwMode="auto">
          <a:xfrm>
            <a:off x="2627784" y="3573016"/>
            <a:ext cx="1098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400" dirty="0">
                <a:solidFill>
                  <a:srgbClr val="FFFFFF"/>
                </a:solidFill>
                <a:latin typeface="標楷體" pitchFamily="65" charset="-120"/>
                <a:ea typeface="標楷體" pitchFamily="65" charset="-120"/>
              </a:rPr>
              <a:t>污染區</a:t>
            </a:r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DEFC18-79B1-453E-9E26-05DCC753B185}" type="slidenum">
              <a:rPr lang="en-US" altLang="zh-TW" smtClean="0"/>
              <a:pPr>
                <a:defRPr/>
              </a:pPr>
              <a:t>49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666" name="Picture 2" descr="Sars,2003 06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FEF5EF-DFCF-4FE9-AFCA-96343E1295DC}" type="slidenum">
              <a:rPr lang="en-US" altLang="zh-TW" smtClean="0"/>
              <a:pPr>
                <a:defRPr/>
              </a:pPr>
              <a:t>50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690" name="Picture 2" descr="Sars,2003 07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FEF5EF-DFCF-4FE9-AFCA-96343E1295DC}" type="slidenum">
              <a:rPr lang="en-US" altLang="zh-TW" smtClean="0"/>
              <a:pPr>
                <a:defRPr/>
              </a:pPr>
              <a:t>51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b="1" dirty="0">
                <a:solidFill>
                  <a:srgbClr val="FFFF00"/>
                </a:solidFill>
              </a:rPr>
              <a:t>No Crossing or Overlapping of the </a:t>
            </a:r>
            <a:r>
              <a:rPr lang="en-US" altLang="zh-TW" b="1" dirty="0" smtClean="0">
                <a:solidFill>
                  <a:srgbClr val="FFFF00"/>
                </a:solidFill>
              </a:rPr>
              <a:t>stream</a:t>
            </a:r>
            <a:endParaRPr lang="zh-TW" altLang="en-US" dirty="0"/>
          </a:p>
        </p:txBody>
      </p:sp>
      <p:sp>
        <p:nvSpPr>
          <p:cNvPr id="4" name="副標題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FEF5EF-DFCF-4FE9-AFCA-96343E1295DC}" type="slidenum">
              <a:rPr lang="en-US" altLang="zh-TW" smtClean="0"/>
              <a:pPr>
                <a:defRPr/>
              </a:pPr>
              <a:t>52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FEF5EF-DFCF-4FE9-AFCA-96343E1295DC}" type="slidenum">
              <a:rPr lang="en-US" altLang="zh-TW" smtClean="0">
                <a:solidFill>
                  <a:schemeClr val="tx1"/>
                </a:solidFill>
              </a:rPr>
              <a:pPr>
                <a:defRPr/>
              </a:pPr>
              <a:t>53</a:t>
            </a:fld>
            <a:endParaRPr lang="en-US" altLang="zh-TW" dirty="0">
              <a:solidFill>
                <a:schemeClr val="tx1"/>
              </a:solidFill>
            </a:endParaRPr>
          </a:p>
        </p:txBody>
      </p:sp>
      <p:pic>
        <p:nvPicPr>
          <p:cNvPr id="6" name="圖片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37" y="836712"/>
            <a:ext cx="9097216" cy="5144429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043608" y="5981141"/>
            <a:ext cx="748883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400" u="sng" dirty="0" smtClean="0">
                <a:latin typeface="標楷體" panose="03000509000000000000" pitchFamily="65" charset="-120"/>
                <a:ea typeface="標楷體" panose="03000509000000000000" pitchFamily="65" charset="-120"/>
                <a:hlinkClick r:id="rId5"/>
              </a:rPr>
              <a:t>資料來源</a:t>
            </a:r>
            <a:r>
              <a:rPr lang="zh-TW" altLang="en-US" sz="1400" u="sng" dirty="0" smtClean="0">
                <a:hlinkClick r:id="rId5"/>
              </a:rPr>
              <a:t>：</a:t>
            </a:r>
            <a:r>
              <a:rPr lang="en-US" altLang="zh-TW" sz="1400" u="sng" dirty="0" smtClean="0">
                <a:hlinkClick r:id="rId5"/>
              </a:rPr>
              <a:t>http://scienceblogs.com/weizmann/2015/03/03/guest-post-the-scent-of-a-handshake/</a:t>
            </a:r>
            <a:endParaRPr lang="zh-TW" altLang="zh-TW" sz="1400" dirty="0"/>
          </a:p>
        </p:txBody>
      </p:sp>
      <p:sp>
        <p:nvSpPr>
          <p:cNvPr id="7" name="矩形 6"/>
          <p:cNvSpPr/>
          <p:nvPr/>
        </p:nvSpPr>
        <p:spPr>
          <a:xfrm>
            <a:off x="3275856" y="1556792"/>
            <a:ext cx="209544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4800" dirty="0">
                <a:solidFill>
                  <a:schemeClr val="bg2"/>
                </a:solidFill>
              </a:rPr>
              <a:t>Disease</a:t>
            </a:r>
            <a:endParaRPr lang="zh-TW" altLang="en-US" sz="4800" dirty="0">
              <a:solidFill>
                <a:schemeClr val="bg2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6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 </a:t>
            </a:r>
            <a:r>
              <a:rPr lang="en-US" altLang="zh-TW" dirty="0" smtClean="0"/>
              <a:t>other than PPE &amp; 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負壓病房</a:t>
            </a:r>
          </a:p>
        </p:txBody>
      </p:sp>
      <p:sp>
        <p:nvSpPr>
          <p:cNvPr id="245763" name="內容版面配置區 2"/>
          <p:cNvSpPr>
            <a:spLocks noGrp="1"/>
          </p:cNvSpPr>
          <p:nvPr>
            <p:ph idx="1"/>
          </p:nvPr>
        </p:nvSpPr>
        <p:spPr>
          <a:xfrm>
            <a:off x="684213" y="1773238"/>
            <a:ext cx="7772400" cy="4114800"/>
          </a:xfrm>
        </p:spPr>
        <p:txBody>
          <a:bodyPr/>
          <a:lstStyle/>
          <a:p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病人造訪急診一直到入住隔離病房之整個流程，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pPr lvl="1"/>
            <a:r>
              <a:rPr lang="zh-TW" altLang="en-US" sz="2000" dirty="0" smtClean="0">
                <a:latin typeface="標楷體" pitchFamily="65" charset="-120"/>
                <a:ea typeface="標楷體" pitchFamily="65" charset="-120"/>
              </a:rPr>
              <a:t>診斷不明接觸病患而不知。</a:t>
            </a:r>
            <a:endParaRPr lang="en-US" altLang="zh-TW" sz="2000" dirty="0" smtClean="0">
              <a:latin typeface="標楷體" pitchFamily="65" charset="-120"/>
              <a:ea typeface="標楷體" pitchFamily="65" charset="-120"/>
            </a:endParaRPr>
          </a:p>
          <a:p>
            <a:pPr lvl="1"/>
            <a:r>
              <a:rPr lang="zh-TW" altLang="en-US" sz="2000" dirty="0" smtClean="0">
                <a:latin typeface="標楷體" pitchFamily="65" charset="-120"/>
                <a:ea typeface="標楷體" pitchFamily="65" charset="-120"/>
              </a:rPr>
              <a:t>未直接接觸病患，卻仍接觸到存活於環境污染表面的病毒而感染</a:t>
            </a:r>
            <a:r>
              <a:rPr lang="en-US" altLang="zh-TW" sz="20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000" b="1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環境汙染傳播機制，</a:t>
            </a:r>
            <a:r>
              <a:rPr lang="en-US" altLang="zh-TW" sz="2000" b="1" dirty="0" smtClean="0">
                <a:solidFill>
                  <a:schemeClr val="tx2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fomite transmission</a:t>
            </a:r>
            <a:r>
              <a:rPr lang="en-US" altLang="zh-TW" sz="2000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000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2000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當疫情次第步向高峰時，醫護人員遂成為</a:t>
            </a:r>
            <a:r>
              <a:rPr lang="en-US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SARS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院內感染之高危險群，並經由此直接或間接之「接觸感染」誘發疫情擴散之惡性循環。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5322FB-AB5B-4F5B-8C87-D8B6A9D4D77E}" type="slidenum">
              <a:rPr lang="en-US" altLang="zh-TW" smtClean="0"/>
              <a:pPr>
                <a:defRPr/>
              </a:pPr>
              <a:t>54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標題 1"/>
          <p:cNvSpPr>
            <a:spLocks noGrp="1"/>
          </p:cNvSpPr>
          <p:nvPr>
            <p:ph type="title"/>
          </p:nvPr>
        </p:nvSpPr>
        <p:spPr>
          <a:xfrm>
            <a:off x="684213" y="-171450"/>
            <a:ext cx="7772400" cy="1143000"/>
          </a:xfrm>
        </p:spPr>
        <p:txBody>
          <a:bodyPr/>
          <a:lstStyle/>
          <a:p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三星首爾醫院外觀</a:t>
            </a:r>
            <a:r>
              <a:rPr lang="zh-TW" altLang="en-US" sz="2400" dirty="0" smtClean="0"/>
              <a:t>（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來源</a:t>
            </a:r>
            <a:r>
              <a:rPr lang="zh-TW" altLang="en-US" sz="2400" dirty="0" smtClean="0"/>
              <a:t>： </a:t>
            </a:r>
            <a:r>
              <a:rPr lang="en-US" altLang="zh-TW" sz="2400" dirty="0" smtClean="0"/>
              <a:t>www.iworldtoday.com </a:t>
            </a:r>
            <a:r>
              <a:rPr lang="zh-TW" altLang="en-US" sz="2400" dirty="0" smtClean="0"/>
              <a:t>） </a:t>
            </a:r>
          </a:p>
        </p:txBody>
      </p:sp>
      <p:pic>
        <p:nvPicPr>
          <p:cNvPr id="246787" name="內容版面配置區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692150"/>
            <a:ext cx="8207375" cy="6010275"/>
          </a:xfr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F31AB35-CA12-444D-B899-511E7003BE8A}" type="slidenum">
              <a:rPr lang="en-US" altLang="zh-TW" smtClean="0"/>
              <a:pPr>
                <a:defRPr/>
              </a:pPr>
              <a:t>55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47811" name="內容版面配置區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-122238"/>
            <a:ext cx="8142287" cy="6980238"/>
          </a:xfrm>
        </p:spPr>
      </p:pic>
      <p:pic>
        <p:nvPicPr>
          <p:cNvPr id="24781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-34925"/>
            <a:ext cx="5327650" cy="1403350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88224" y="6400800"/>
            <a:ext cx="1905000" cy="457200"/>
          </a:xfrm>
        </p:spPr>
        <p:txBody>
          <a:bodyPr/>
          <a:lstStyle/>
          <a:p>
            <a:pPr>
              <a:defRPr/>
            </a:pPr>
            <a:fld id="{F15322FB-AB5B-4F5B-8C87-D8B6A9D4D77E}" type="slidenum">
              <a:rPr lang="en-US" altLang="zh-TW" smtClean="0">
                <a:solidFill>
                  <a:schemeClr val="bg1"/>
                </a:solidFill>
              </a:rPr>
              <a:pPr>
                <a:defRPr/>
              </a:pPr>
              <a:t>56</a:t>
            </a:fld>
            <a:endParaRPr lang="en-US" altLang="zh-TW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48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248836" name="Picture 5" descr="200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60350"/>
            <a:ext cx="8280400" cy="1239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8837" name="Picture 6" descr="200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0575"/>
            <a:ext cx="9144000" cy="479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85831" name="Text Box 7"/>
          <p:cNvSpPr txBox="1">
            <a:spLocks noChangeArrowheads="1"/>
          </p:cNvSpPr>
          <p:nvPr/>
        </p:nvSpPr>
        <p:spPr bwMode="auto">
          <a:xfrm>
            <a:off x="539750" y="1504950"/>
            <a:ext cx="8280400" cy="461963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lIns="91425" tIns="45713" rIns="91425" bIns="45713">
            <a:spAutoFit/>
          </a:bodyPr>
          <a:lstStyle/>
          <a:p>
            <a:pPr>
              <a:defRPr/>
            </a:pPr>
            <a:r>
              <a:rPr lang="fr-FR" altLang="zh-TW" sz="1800" dirty="0">
                <a:solidFill>
                  <a:srgbClr val="000000"/>
                </a:solidFill>
                <a:ea typeface="標楷體" pitchFamily="65" charset="-120"/>
              </a:rPr>
              <a:t>                                                     Chen YC et al. </a:t>
            </a:r>
            <a:r>
              <a:rPr lang="en-US" altLang="zh-TW" sz="1800" dirty="0">
                <a:solidFill>
                  <a:srgbClr val="000000"/>
                </a:solidFill>
                <a:ea typeface="標楷體" pitchFamily="65" charset="-120"/>
              </a:rPr>
              <a:t> </a:t>
            </a:r>
            <a:r>
              <a:rPr lang="en-US" altLang="zh-TW" sz="1800" i="1" dirty="0">
                <a:solidFill>
                  <a:srgbClr val="000000"/>
                </a:solidFill>
                <a:ea typeface="標楷體" pitchFamily="65" charset="-120"/>
              </a:rPr>
              <a:t>Emerg Infect Dis</a:t>
            </a:r>
            <a:r>
              <a:rPr lang="en-US" altLang="zh-TW" sz="1800" dirty="0">
                <a:solidFill>
                  <a:srgbClr val="000000"/>
                </a:solidFill>
                <a:ea typeface="標楷體" pitchFamily="65" charset="-120"/>
              </a:rPr>
              <a:t> 2004</a:t>
            </a:r>
            <a:r>
              <a:rPr lang="en-US" altLang="zh-CN" sz="1800" dirty="0">
                <a:solidFill>
                  <a:srgbClr val="000000"/>
                </a:solidFill>
                <a:ea typeface="標楷體" pitchFamily="65" charset="-120"/>
              </a:rPr>
              <a:t>;</a:t>
            </a:r>
            <a:r>
              <a:rPr lang="en-US" altLang="zh-CN" sz="1800" b="1" dirty="0">
                <a:solidFill>
                  <a:srgbClr val="000000"/>
                </a:solidFill>
                <a:ea typeface="標楷體" pitchFamily="65" charset="-120"/>
              </a:rPr>
              <a:t>10:</a:t>
            </a:r>
            <a:r>
              <a:rPr lang="en-US" altLang="zh-CN" sz="1800" dirty="0">
                <a:solidFill>
                  <a:srgbClr val="000000"/>
                </a:solidFill>
                <a:ea typeface="標楷體" pitchFamily="65" charset="-120"/>
              </a:rPr>
              <a:t> 782-788.</a:t>
            </a:r>
            <a:r>
              <a:rPr lang="en-US" altLang="zh-TW" dirty="0">
                <a:solidFill>
                  <a:srgbClr val="FFFFFF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ea typeface="標楷體" pitchFamily="65" charset="-120"/>
              </a:rPr>
              <a:t>  </a:t>
            </a:r>
            <a:endParaRPr lang="zh-TW" altLang="en-US" dirty="0">
              <a:solidFill>
                <a:srgbClr val="FFFFFF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  <a:ea typeface="標楷體" pitchFamily="65" charset="-120"/>
            </a:endParaRPr>
          </a:p>
        </p:txBody>
      </p:sp>
      <p:sp>
        <p:nvSpPr>
          <p:cNvPr id="248839" name="Rectangle 10"/>
          <p:cNvSpPr>
            <a:spLocks noChangeArrowheads="1"/>
          </p:cNvSpPr>
          <p:nvPr/>
        </p:nvSpPr>
        <p:spPr bwMode="auto">
          <a:xfrm>
            <a:off x="0" y="1916113"/>
            <a:ext cx="9144000" cy="4941887"/>
          </a:xfrm>
          <a:prstGeom prst="rect">
            <a:avLst/>
          </a:prstGeom>
          <a:solidFill>
            <a:schemeClr val="tx1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lIns="91425" tIns="45713" rIns="91425" bIns="45713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pic>
        <p:nvPicPr>
          <p:cNvPr id="248840" name="Picture 11" descr="200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2060575"/>
            <a:ext cx="6624637" cy="451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72AF15-8214-4C00-A253-3EE83767C166}" type="slidenum">
              <a:rPr lang="en-US" altLang="zh-TW" smtClean="0">
                <a:solidFill>
                  <a:schemeClr val="bg1"/>
                </a:solidFill>
              </a:rPr>
              <a:pPr>
                <a:defRPr/>
              </a:pPr>
              <a:t>57</a:t>
            </a:fld>
            <a:endParaRPr lang="en-US" altLang="zh-TW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858" name="標題 1"/>
          <p:cNvSpPr>
            <a:spLocks noGrp="1"/>
          </p:cNvSpPr>
          <p:nvPr>
            <p:ph type="title"/>
          </p:nvPr>
        </p:nvSpPr>
        <p:spPr>
          <a:xfrm>
            <a:off x="684213" y="333375"/>
            <a:ext cx="7772400" cy="1143000"/>
          </a:xfrm>
        </p:spPr>
        <p:txBody>
          <a:bodyPr/>
          <a:lstStyle/>
          <a:p>
            <a:r>
              <a:rPr lang="en-US" altLang="zh-TW" dirty="0" smtClean="0"/>
              <a:t>NTUH</a:t>
            </a:r>
            <a:r>
              <a:rPr lang="zh-TW" altLang="en-US" dirty="0" smtClean="0"/>
              <a:t>  </a:t>
            </a:r>
            <a:r>
              <a:rPr lang="en-US" altLang="zh-TW" dirty="0" smtClean="0"/>
              <a:t>Emergency Department</a:t>
            </a:r>
            <a:endParaRPr lang="zh-TW" altLang="en-US" dirty="0" smtClean="0"/>
          </a:p>
        </p:txBody>
      </p:sp>
      <p:sp>
        <p:nvSpPr>
          <p:cNvPr id="249859" name="內容版面配置區 2"/>
          <p:cNvSpPr>
            <a:spLocks noGrp="1"/>
          </p:cNvSpPr>
          <p:nvPr>
            <p:ph idx="1"/>
          </p:nvPr>
        </p:nvSpPr>
        <p:spPr>
          <a:xfrm>
            <a:off x="755650" y="1484313"/>
            <a:ext cx="7772400" cy="4114800"/>
          </a:xfrm>
        </p:spPr>
        <p:txBody>
          <a:bodyPr/>
          <a:lstStyle/>
          <a:p>
            <a:r>
              <a:rPr lang="en-US" altLang="zh-TW" sz="2400" dirty="0" smtClean="0"/>
              <a:t>Evidence of fomite transmission derived from a post-facto environmental survey.</a:t>
            </a:r>
          </a:p>
          <a:p>
            <a:endParaRPr lang="en-US" altLang="zh-TW" sz="2400" dirty="0" smtClean="0"/>
          </a:p>
          <a:p>
            <a:r>
              <a:rPr lang="en-US" altLang="zh-TW" sz="2400" dirty="0" smtClean="0"/>
              <a:t> SARS-CoV RNA was found on drinking water fountains in the triage and observation units, a bedside chair in the observation unit, a table top, bedding and bed edge  in designated SARS areas and a bookshelf and bedding in supposedly clean areas. </a:t>
            </a:r>
          </a:p>
          <a:p>
            <a:endParaRPr lang="en-US" altLang="zh-TW" sz="2400" dirty="0" smtClean="0"/>
          </a:p>
          <a:p>
            <a:r>
              <a:rPr lang="en-US" altLang="zh-TW" sz="2400" dirty="0" smtClean="0"/>
              <a:t>As SARS-CoV/MERS proved capable of surviving in the environment for 1 to 3 days , HCWs were unwittingly spreading the virus throughout the hospital via fomite transmission.</a:t>
            </a:r>
            <a:endParaRPr lang="zh-TW" altLang="en-US" sz="2400" dirty="0" smtClean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5322FB-AB5B-4F5B-8C87-D8B6A9D4D77E}" type="slidenum">
              <a:rPr lang="en-US" altLang="zh-TW" smtClean="0"/>
              <a:pPr>
                <a:defRPr/>
              </a:pPr>
              <a:t>58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50884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97" t="12721" r="24089" b="2986"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6553200" y="6187776"/>
            <a:ext cx="1905000" cy="457200"/>
          </a:xfrm>
        </p:spPr>
        <p:txBody>
          <a:bodyPr/>
          <a:lstStyle/>
          <a:p>
            <a:pPr>
              <a:defRPr/>
            </a:pPr>
            <a:fld id="{A6B865F2-AC66-4D8F-BE95-4695FF587491}" type="slidenum">
              <a:rPr lang="en-US" altLang="zh-TW" smtClean="0">
                <a:solidFill>
                  <a:schemeClr val="bg1"/>
                </a:solidFill>
              </a:rPr>
              <a:pPr>
                <a:defRPr/>
              </a:pPr>
              <a:t>59</a:t>
            </a:fld>
            <a:endParaRPr lang="en-US" altLang="zh-TW" dirty="0">
              <a:solidFill>
                <a:schemeClr val="bg1"/>
              </a:solidFill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1"/>
            </a:gs>
            <a:gs pos="100000">
              <a:schemeClr val="tx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51908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83" t="17787" r="25979" b="3639"/>
          <a:stretch/>
        </p:blipFill>
        <p:spPr bwMode="auto">
          <a:xfrm>
            <a:off x="267008" y="-27384"/>
            <a:ext cx="8553464" cy="6415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6553200" y="6356176"/>
            <a:ext cx="1905000" cy="457200"/>
          </a:xfrm>
        </p:spPr>
        <p:txBody>
          <a:bodyPr/>
          <a:lstStyle/>
          <a:p>
            <a:pPr>
              <a:defRPr/>
            </a:pPr>
            <a:fld id="{A6B865F2-AC66-4D8F-BE95-4695FF587491}" type="slidenum">
              <a:rPr lang="en-US" altLang="zh-TW" smtClean="0">
                <a:solidFill>
                  <a:schemeClr val="bg1"/>
                </a:solidFill>
              </a:rPr>
              <a:pPr>
                <a:defRPr/>
              </a:pPr>
              <a:t>60</a:t>
            </a:fld>
            <a:endParaRPr lang="en-US" altLang="zh-TW" dirty="0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890438" y="6396335"/>
            <a:ext cx="70713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200" dirty="0" smtClean="0">
                <a:solidFill>
                  <a:schemeClr val="bg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資料來源：</a:t>
            </a:r>
            <a:r>
              <a:rPr lang="en-US" altLang="zh-TW" sz="1200" dirty="0" smtClean="0">
                <a:solidFill>
                  <a:schemeClr val="bg2"/>
                </a:solidFill>
              </a:rPr>
              <a:t>van </a:t>
            </a:r>
            <a:r>
              <a:rPr lang="en-US" altLang="zh-TW" sz="1200" dirty="0" err="1">
                <a:solidFill>
                  <a:schemeClr val="bg2"/>
                </a:solidFill>
              </a:rPr>
              <a:t>Doremalen</a:t>
            </a:r>
            <a:r>
              <a:rPr lang="en-US" altLang="zh-TW" sz="1200" dirty="0">
                <a:solidFill>
                  <a:schemeClr val="bg2"/>
                </a:solidFill>
              </a:rPr>
              <a:t> N, </a:t>
            </a:r>
            <a:r>
              <a:rPr lang="en-US" altLang="zh-TW" sz="1200" dirty="0" err="1">
                <a:solidFill>
                  <a:schemeClr val="bg2"/>
                </a:solidFill>
              </a:rPr>
              <a:t>Bushmaker</a:t>
            </a:r>
            <a:r>
              <a:rPr lang="en-US" altLang="zh-TW" sz="1200" dirty="0">
                <a:solidFill>
                  <a:schemeClr val="bg2"/>
                </a:solidFill>
              </a:rPr>
              <a:t> T, and Munster V. Stability of Middle East respiratory syndrome coronavirus (MERS-</a:t>
            </a:r>
            <a:r>
              <a:rPr lang="en-US" altLang="zh-TW" sz="1200" dirty="0" err="1">
                <a:solidFill>
                  <a:schemeClr val="bg2"/>
                </a:solidFill>
              </a:rPr>
              <a:t>CoV</a:t>
            </a:r>
            <a:r>
              <a:rPr lang="en-US" altLang="zh-TW" sz="1200" dirty="0">
                <a:solidFill>
                  <a:schemeClr val="bg2"/>
                </a:solidFill>
              </a:rPr>
              <a:t>) under different environmental conditions. Euro </a:t>
            </a:r>
            <a:r>
              <a:rPr lang="en-US" altLang="zh-TW" sz="1200" dirty="0" err="1">
                <a:solidFill>
                  <a:schemeClr val="bg2"/>
                </a:solidFill>
              </a:rPr>
              <a:t>Surveill</a:t>
            </a:r>
            <a:r>
              <a:rPr lang="en-US" altLang="zh-TW" sz="1200" dirty="0">
                <a:solidFill>
                  <a:schemeClr val="bg2"/>
                </a:solidFill>
              </a:rPr>
              <a:t> 2013;18: 20590.</a:t>
            </a:r>
            <a:endParaRPr lang="zh-TW" altLang="en-US" sz="1200" dirty="0">
              <a:solidFill>
                <a:schemeClr val="bg2"/>
              </a:solidFill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93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52932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18" t="17441" r="36140" b="32268"/>
          <a:stretch/>
        </p:blipFill>
        <p:spPr bwMode="auto">
          <a:xfrm>
            <a:off x="1" y="-1"/>
            <a:ext cx="9144000" cy="6858001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6553200" y="6165304"/>
            <a:ext cx="1905000" cy="457200"/>
          </a:xfrm>
        </p:spPr>
        <p:txBody>
          <a:bodyPr/>
          <a:lstStyle/>
          <a:p>
            <a:pPr>
              <a:defRPr/>
            </a:pPr>
            <a:fld id="{A6B865F2-AC66-4D8F-BE95-4695FF587491}" type="slidenum">
              <a:rPr lang="en-US" altLang="zh-TW" smtClean="0">
                <a:solidFill>
                  <a:schemeClr val="bg1"/>
                </a:solidFill>
              </a:rPr>
              <a:pPr>
                <a:defRPr/>
              </a:pPr>
              <a:t>61</a:t>
            </a:fld>
            <a:endParaRPr lang="en-US" altLang="zh-TW" dirty="0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6030758" y="12130"/>
            <a:ext cx="31132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200" dirty="0">
                <a:solidFill>
                  <a:schemeClr val="bg2"/>
                </a:solidFill>
              </a:rPr>
              <a:t>Yen MY, Schwartz J, Wu JSJ, Hsueh PR. Controlling MERS: Lesson Learned from SARS. </a:t>
            </a:r>
            <a:r>
              <a:rPr lang="en-US" altLang="zh-TW" sz="1200" dirty="0" err="1">
                <a:solidFill>
                  <a:schemeClr val="bg2"/>
                </a:solidFill>
              </a:rPr>
              <a:t>Clin</a:t>
            </a:r>
            <a:r>
              <a:rPr lang="en-US" altLang="zh-TW" sz="1200" dirty="0">
                <a:solidFill>
                  <a:schemeClr val="bg2"/>
                </a:solidFill>
              </a:rPr>
              <a:t> Infect Dis (2015); first published online August 3, </a:t>
            </a:r>
            <a:r>
              <a:rPr lang="en-US" altLang="zh-TW" sz="1200" dirty="0" err="1">
                <a:solidFill>
                  <a:schemeClr val="bg2"/>
                </a:solidFill>
              </a:rPr>
              <a:t>doi</a:t>
            </a:r>
            <a:r>
              <a:rPr lang="en-US" altLang="zh-TW" sz="1200" dirty="0">
                <a:solidFill>
                  <a:schemeClr val="bg2"/>
                </a:solidFill>
              </a:rPr>
              <a:t>: 10.1093/</a:t>
            </a:r>
            <a:r>
              <a:rPr lang="en-US" altLang="zh-TW" sz="1200" dirty="0" err="1">
                <a:solidFill>
                  <a:schemeClr val="bg2"/>
                </a:solidFill>
              </a:rPr>
              <a:t>cid</a:t>
            </a:r>
            <a:r>
              <a:rPr lang="en-US" altLang="zh-TW" sz="1200" dirty="0">
                <a:solidFill>
                  <a:schemeClr val="bg2"/>
                </a:solidFill>
              </a:rPr>
              <a:t>/civ648</a:t>
            </a:r>
            <a:endParaRPr lang="zh-TW" altLang="en-US" sz="1200" dirty="0">
              <a:solidFill>
                <a:schemeClr val="bg2"/>
              </a:solidFill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5395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71" t="18427" r="36424" b="46035"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直線接點 4"/>
          <p:cNvCxnSpPr/>
          <p:nvPr/>
        </p:nvCxnSpPr>
        <p:spPr>
          <a:xfrm flipV="1">
            <a:off x="3059113" y="2420888"/>
            <a:ext cx="5905375" cy="5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線接點 5"/>
          <p:cNvCxnSpPr/>
          <p:nvPr/>
        </p:nvCxnSpPr>
        <p:spPr>
          <a:xfrm>
            <a:off x="3059113" y="2924175"/>
            <a:ext cx="59055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線接點 9"/>
          <p:cNvCxnSpPr/>
          <p:nvPr/>
        </p:nvCxnSpPr>
        <p:spPr>
          <a:xfrm flipV="1">
            <a:off x="5918200" y="1916832"/>
            <a:ext cx="3046288" cy="86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投影片編號版面配置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B865F2-AC66-4D8F-BE95-4695FF587491}" type="slidenum">
              <a:rPr lang="en-US" altLang="zh-TW" smtClean="0">
                <a:solidFill>
                  <a:schemeClr val="bg1"/>
                </a:solidFill>
              </a:rPr>
              <a:pPr>
                <a:defRPr/>
              </a:pPr>
              <a:t>62</a:t>
            </a:fld>
            <a:endParaRPr lang="en-US" altLang="zh-TW" dirty="0">
              <a:solidFill>
                <a:schemeClr val="bg1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6030758" y="12130"/>
            <a:ext cx="3113243" cy="830997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en-US" altLang="zh-TW" sz="1200" dirty="0">
                <a:solidFill>
                  <a:schemeClr val="bg2"/>
                </a:solidFill>
              </a:rPr>
              <a:t>Yen MY, Schwartz J, Wu JSJ, Hsueh PR. Controlling MERS: Lesson Learned from SARS. </a:t>
            </a:r>
            <a:r>
              <a:rPr lang="en-US" altLang="zh-TW" sz="1200" dirty="0" err="1">
                <a:solidFill>
                  <a:schemeClr val="bg2"/>
                </a:solidFill>
              </a:rPr>
              <a:t>Clin</a:t>
            </a:r>
            <a:r>
              <a:rPr lang="en-US" altLang="zh-TW" sz="1200" dirty="0">
                <a:solidFill>
                  <a:schemeClr val="bg2"/>
                </a:solidFill>
              </a:rPr>
              <a:t> Infect Dis (2015); first published online August 3, </a:t>
            </a:r>
            <a:r>
              <a:rPr lang="en-US" altLang="zh-TW" sz="1200" dirty="0" err="1">
                <a:solidFill>
                  <a:schemeClr val="bg2"/>
                </a:solidFill>
              </a:rPr>
              <a:t>doi</a:t>
            </a:r>
            <a:r>
              <a:rPr lang="en-US" altLang="zh-TW" sz="1200" dirty="0">
                <a:solidFill>
                  <a:schemeClr val="bg2"/>
                </a:solidFill>
              </a:rPr>
              <a:t>: 10.1093/</a:t>
            </a:r>
            <a:r>
              <a:rPr lang="en-US" altLang="zh-TW" sz="1200" dirty="0" err="1">
                <a:solidFill>
                  <a:schemeClr val="bg2"/>
                </a:solidFill>
              </a:rPr>
              <a:t>cid</a:t>
            </a:r>
            <a:r>
              <a:rPr lang="en-US" altLang="zh-TW" sz="1200" dirty="0">
                <a:solidFill>
                  <a:schemeClr val="bg2"/>
                </a:solidFill>
              </a:rPr>
              <a:t>/civ648</a:t>
            </a:r>
            <a:endParaRPr lang="zh-TW" altLang="en-US" sz="1200" dirty="0">
              <a:solidFill>
                <a:schemeClr val="bg2"/>
              </a:solidFill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97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Fomite transmission</a:t>
            </a:r>
            <a:endParaRPr lang="zh-TW" altLang="en-US" dirty="0" smtClean="0"/>
          </a:p>
        </p:txBody>
      </p:sp>
      <p:sp>
        <p:nvSpPr>
          <p:cNvPr id="25497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z="2400" dirty="0" smtClean="0"/>
              <a:t>Environmental factor long been neglected.</a:t>
            </a:r>
          </a:p>
          <a:p>
            <a:endParaRPr lang="en-US" altLang="zh-TW" sz="2400" dirty="0" smtClean="0"/>
          </a:p>
          <a:p>
            <a:r>
              <a:rPr lang="en-US" altLang="zh-TW" sz="2400" dirty="0" smtClean="0"/>
              <a:t>MDR</a:t>
            </a:r>
            <a:r>
              <a:rPr lang="zh-TW" altLang="en-US" sz="2400" dirty="0" smtClean="0"/>
              <a:t> </a:t>
            </a:r>
            <a:r>
              <a:rPr lang="en-US" altLang="zh-TW" sz="2400" dirty="0" smtClean="0"/>
              <a:t>(Multiple </a:t>
            </a:r>
            <a:r>
              <a:rPr lang="en-US" altLang="zh-TW" sz="2400" dirty="0"/>
              <a:t>drug resistance</a:t>
            </a:r>
            <a:r>
              <a:rPr lang="en-US" altLang="zh-TW" sz="2400" dirty="0" smtClean="0"/>
              <a:t>): VRE</a:t>
            </a:r>
            <a:r>
              <a:rPr lang="zh-TW" altLang="en-US" sz="2400" dirty="0" smtClean="0"/>
              <a:t> </a:t>
            </a:r>
            <a:r>
              <a:rPr lang="en-US" altLang="zh-TW" sz="2400" dirty="0" smtClean="0"/>
              <a:t>(</a:t>
            </a:r>
            <a:r>
              <a:rPr lang="en-US" altLang="zh-TW" sz="2400" dirty="0"/>
              <a:t>Vancomycin-Resistant </a:t>
            </a:r>
            <a:r>
              <a:rPr lang="en-US" altLang="zh-TW" sz="2400" i="1" dirty="0"/>
              <a:t>Enterococcus</a:t>
            </a:r>
            <a:r>
              <a:rPr lang="en-US" altLang="zh-TW" sz="2400" dirty="0" smtClean="0"/>
              <a:t>), PDRAB</a:t>
            </a:r>
            <a:r>
              <a:rPr lang="zh-TW" altLang="en-US" sz="2400" dirty="0" smtClean="0"/>
              <a:t> </a:t>
            </a:r>
            <a:r>
              <a:rPr lang="en-US" altLang="zh-TW" sz="2400" dirty="0" smtClean="0"/>
              <a:t>(</a:t>
            </a:r>
            <a:r>
              <a:rPr lang="en-US" altLang="zh-TW" sz="2400" dirty="0"/>
              <a:t>Pan-resistant </a:t>
            </a:r>
            <a:r>
              <a:rPr lang="en-US" altLang="zh-TW" sz="2400" i="1" dirty="0"/>
              <a:t>Acinetobacter</a:t>
            </a:r>
            <a:r>
              <a:rPr lang="en-US" altLang="zh-TW" sz="2400" dirty="0"/>
              <a:t> </a:t>
            </a:r>
            <a:r>
              <a:rPr lang="en-US" altLang="zh-TW" sz="2400" i="1" dirty="0" err="1" smtClean="0"/>
              <a:t>baumannii</a:t>
            </a:r>
            <a:r>
              <a:rPr lang="en-US" altLang="zh-TW" sz="2400" dirty="0" smtClean="0"/>
              <a:t>), CDI</a:t>
            </a:r>
            <a:r>
              <a:rPr lang="zh-TW" altLang="en-US" sz="2400" dirty="0" smtClean="0"/>
              <a:t> </a:t>
            </a:r>
            <a:r>
              <a:rPr lang="en-US" altLang="zh-TW" sz="2400" dirty="0" smtClean="0"/>
              <a:t>(</a:t>
            </a:r>
            <a:r>
              <a:rPr lang="en-US" altLang="zh-TW" sz="2400" i="1" dirty="0"/>
              <a:t>Clostridium difficile </a:t>
            </a:r>
            <a:r>
              <a:rPr lang="en-US" altLang="zh-TW" sz="2400" dirty="0"/>
              <a:t>infection</a:t>
            </a:r>
            <a:r>
              <a:rPr lang="en-US" altLang="zh-TW" sz="2400" dirty="0" smtClean="0"/>
              <a:t>).</a:t>
            </a:r>
          </a:p>
          <a:p>
            <a:endParaRPr lang="en-US" altLang="zh-TW" sz="2400" dirty="0" smtClean="0"/>
          </a:p>
          <a:p>
            <a:r>
              <a:rPr lang="en-US" altLang="zh-TW" sz="2400" dirty="0" smtClean="0"/>
              <a:t>Physician-environment-patient transmission.</a:t>
            </a:r>
          </a:p>
          <a:p>
            <a:endParaRPr lang="en-US" altLang="zh-TW" sz="2400" dirty="0" smtClean="0"/>
          </a:p>
          <a:p>
            <a:r>
              <a:rPr lang="en-US" altLang="zh-TW" sz="2400" dirty="0" smtClean="0"/>
              <a:t>It seems that fomite transmission is a common microbiological niche adapted to human behavior. </a:t>
            </a:r>
          </a:p>
          <a:p>
            <a:endParaRPr lang="zh-TW" altLang="en-US" dirty="0" smtClean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0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56004" name="圖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80963"/>
            <a:ext cx="9251950" cy="693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F31AB35-CA12-444D-B899-511E7003BE8A}" type="slidenum">
              <a:rPr lang="en-US" altLang="zh-TW" smtClean="0"/>
              <a:pPr>
                <a:defRPr/>
              </a:pPr>
              <a:t>64</a:t>
            </a:fld>
            <a:endParaRPr lang="en-US" altLang="zh-TW" dirty="0"/>
          </a:p>
        </p:txBody>
      </p:sp>
      <p:sp>
        <p:nvSpPr>
          <p:cNvPr id="3" name="矩形 2"/>
          <p:cNvSpPr/>
          <p:nvPr/>
        </p:nvSpPr>
        <p:spPr>
          <a:xfrm>
            <a:off x="5918080" y="6550605"/>
            <a:ext cx="326243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資料來源</a:t>
            </a:r>
            <a:r>
              <a: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en-US" altLang="zh-TW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2014</a:t>
            </a:r>
            <a:r>
              <a:rPr lang="zh-TW" altLang="zh-TW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年夏網路媒體照片</a:t>
            </a:r>
            <a:endParaRPr lang="zh-TW" altLang="en-US" sz="1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02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WHO:</a:t>
            </a:r>
            <a:r>
              <a:rPr lang="zh-TW" altLang="en-US" dirty="0" smtClean="0"/>
              <a:t> </a:t>
            </a:r>
            <a:r>
              <a:rPr lang="en-US" altLang="zh-TW" dirty="0" smtClean="0"/>
              <a:t>MERS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傳播之韓國因素</a:t>
            </a:r>
          </a:p>
        </p:txBody>
      </p:sp>
      <p:sp>
        <p:nvSpPr>
          <p:cNvPr id="257027" name="內容版面配置區 2"/>
          <p:cNvSpPr>
            <a:spLocks noGrp="1"/>
          </p:cNvSpPr>
          <p:nvPr>
            <p:ph idx="1"/>
          </p:nvPr>
        </p:nvSpPr>
        <p:spPr>
          <a:xfrm>
            <a:off x="685800" y="1981200"/>
            <a:ext cx="8062913" cy="4114800"/>
          </a:xfrm>
        </p:spPr>
        <p:txBody>
          <a:bodyPr/>
          <a:lstStyle/>
          <a:p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大部份的醫生</a:t>
            </a:r>
            <a:r>
              <a:rPr lang="zh-TW" altLang="en-US" sz="2400" dirty="0" smtClean="0"/>
              <a:t>，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不熟悉</a:t>
            </a:r>
            <a:r>
              <a:rPr lang="en-US" altLang="zh-TW" sz="2400" dirty="0" smtClean="0"/>
              <a:t>MERS</a:t>
            </a:r>
            <a:r>
              <a:rPr lang="zh-TW" altLang="en-US" sz="2400" dirty="0" smtClean="0"/>
              <a:t>，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且未預期發生國內疫情。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2400" dirty="0" smtClean="0"/>
          </a:p>
          <a:p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醫院感控措施執行並不理想。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2400" dirty="0" smtClean="0"/>
          </a:p>
          <a:p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醫院急診過度擁擠，而且一間病房裡面塞了太多病床。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2400" dirty="0" smtClean="0"/>
          </a:p>
          <a:p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逛醫院</a:t>
            </a:r>
            <a:r>
              <a:rPr lang="en-US" altLang="zh-TW" sz="2400" dirty="0" smtClean="0"/>
              <a:t>(doctor shopping)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兼探病文化。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F31AB35-CA12-444D-B899-511E7003BE8A}" type="slidenum">
              <a:rPr lang="en-US" altLang="zh-TW" smtClean="0"/>
              <a:pPr>
                <a:defRPr/>
              </a:pPr>
              <a:t>65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051" name="Text Box 3"/>
          <p:cNvSpPr txBox="1">
            <a:spLocks noChangeArrowheads="1"/>
          </p:cNvSpPr>
          <p:nvPr/>
        </p:nvSpPr>
        <p:spPr bwMode="auto">
          <a:xfrm>
            <a:off x="900113" y="692150"/>
            <a:ext cx="7713662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4000" b="1" dirty="0">
                <a:solidFill>
                  <a:srgbClr val="FFFF00"/>
                </a:solidFill>
                <a:ea typeface="標楷體" pitchFamily="65" charset="-120"/>
              </a:rPr>
              <a:t>2003  Hong Kong Metropole Hotel</a:t>
            </a:r>
          </a:p>
        </p:txBody>
      </p:sp>
      <p:sp>
        <p:nvSpPr>
          <p:cNvPr id="5" name="矩形 4"/>
          <p:cNvSpPr/>
          <p:nvPr/>
        </p:nvSpPr>
        <p:spPr>
          <a:xfrm>
            <a:off x="2411760" y="5805264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sz="1200" dirty="0" smtClean="0">
                <a:ea typeface="標楷體" pitchFamily="65" charset="-120"/>
                <a:hlinkClick r:id="rId4"/>
              </a:rPr>
              <a:t>http://asiatravel.com/hongkong/metropolehotel/index.html</a:t>
            </a:r>
            <a:endParaRPr lang="zh-TW" altLang="en-US" sz="1200" dirty="0">
              <a:ea typeface="標楷體" pitchFamily="65" charset="-120"/>
            </a:endParaRPr>
          </a:p>
        </p:txBody>
      </p:sp>
      <p:pic>
        <p:nvPicPr>
          <p:cNvPr id="979970" name="Picture 2" descr="metropole hotel hong ko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1772815"/>
            <a:ext cx="3456384" cy="4056703"/>
          </a:xfrm>
          <a:prstGeom prst="rect">
            <a:avLst/>
          </a:prstGeom>
          <a:noFill/>
        </p:spPr>
      </p:pic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E11BF7-53D8-4365-BDC9-A60413E779D8}" type="slidenum">
              <a:rPr lang="en-US" altLang="zh-TW" smtClean="0"/>
              <a:pPr>
                <a:defRPr/>
              </a:pPr>
              <a:t>66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20700" y="260350"/>
            <a:ext cx="8104188" cy="646113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SARS</a:t>
            </a:r>
            <a:r>
              <a:rPr lang="zh-TW" altLang="en-US" dirty="0" smtClean="0"/>
              <a:t>的超級傳播者：大陸醫師</a:t>
            </a:r>
            <a:endParaRPr lang="zh-TW" altLang="en-US" sz="3200" dirty="0">
              <a:solidFill>
                <a:schemeClr val="bg1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06424" y="1060450"/>
            <a:ext cx="8537576" cy="1941513"/>
          </a:xfrm>
        </p:spPr>
        <p:txBody>
          <a:bodyPr/>
          <a:lstStyle/>
          <a:p>
            <a:pPr>
              <a:buFont typeface="Wingdings" panose="05000000000000000000" pitchFamily="2" charset="2"/>
              <a:buChar char="l"/>
              <a:defRPr/>
            </a:pPr>
            <a:r>
              <a:rPr lang="zh-TW" altLang="en-U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京華酒店</a:t>
            </a:r>
            <a:r>
              <a:rPr lang="en-US" altLang="zh-TW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r>
              <a:rPr lang="zh-TW" altLang="en-U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樓：</a:t>
            </a:r>
            <a:r>
              <a:rPr lang="en-US" altLang="zh-TW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911</a:t>
            </a:r>
            <a:r>
              <a:rPr lang="zh-TW" altLang="en-U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房間前面地毯有大量病毒</a:t>
            </a:r>
            <a:endParaRPr lang="zh-TW" altLang="en-U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>
            <a:off x="985838" y="6383338"/>
            <a:ext cx="7718425" cy="3397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600" dirty="0"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/>
                <a:cs typeface="Times New Roman" panose="02020603050405020304" pitchFamily="18" charset="0"/>
              </a:rPr>
              <a:t>Normile D. Science 2013;339:1269.</a:t>
            </a:r>
            <a:endParaRPr kumimoji="0" lang="zh-TW" altLang="en-US" sz="1600" dirty="0">
              <a:solidFill>
                <a:srgbClr val="66FF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標楷體"/>
              <a:cs typeface="Times New Roman" panose="02020603050405020304" pitchFamily="18" charset="0"/>
            </a:endParaRPr>
          </a:p>
        </p:txBody>
      </p:sp>
      <p:pic>
        <p:nvPicPr>
          <p:cNvPr id="259077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288" y="1689100"/>
            <a:ext cx="6105525" cy="451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/>
          <p:cNvSpPr/>
          <p:nvPr/>
        </p:nvSpPr>
        <p:spPr>
          <a:xfrm>
            <a:off x="3707904" y="6165304"/>
            <a:ext cx="203132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200" dirty="0" smtClean="0">
                <a:solidFill>
                  <a:schemeClr val="accent3"/>
                </a:solidFill>
                <a:latin typeface="標楷體" pitchFamily="65" charset="-120"/>
                <a:ea typeface="標楷體" pitchFamily="65" charset="-120"/>
              </a:rPr>
              <a:t>來</a:t>
            </a:r>
            <a:r>
              <a:rPr lang="zh-CN" altLang="en-US" sz="1200" dirty="0" smtClean="0">
                <a:solidFill>
                  <a:schemeClr val="accent3"/>
                </a:solidFill>
                <a:latin typeface="標楷體" pitchFamily="65" charset="-120"/>
                <a:ea typeface="標楷體" pitchFamily="65" charset="-120"/>
              </a:rPr>
              <a:t>源：联合国网站新闻中心</a:t>
            </a:r>
            <a:endParaRPr lang="zh-TW" altLang="en-US" sz="1200" dirty="0">
              <a:solidFill>
                <a:schemeClr val="accent3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投影片編號版面配置區 6"/>
          <p:cNvSpPr txBox="1">
            <a:spLocks/>
          </p:cNvSpPr>
          <p:nvPr/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9E11BF7-53D8-4365-BDC9-A60413E779D8}" type="slidenum">
              <a:rPr kumimoji="1" lang="en-US" altLang="zh-TW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67</a:t>
            </a:fld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新細明體" pitchFamily="18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0098" name="Picture 2" descr="DSC0324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91" t="16291" r="16293" b="16293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0099" name="Text Box 3"/>
          <p:cNvSpPr txBox="1">
            <a:spLocks noChangeArrowheads="1"/>
          </p:cNvSpPr>
          <p:nvPr/>
        </p:nvSpPr>
        <p:spPr bwMode="auto">
          <a:xfrm>
            <a:off x="3903663" y="1262063"/>
            <a:ext cx="4360862" cy="584200"/>
          </a:xfrm>
          <a:prstGeom prst="rect">
            <a:avLst/>
          </a:prstGeom>
          <a:noFill/>
          <a:ln w="28575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1425" tIns="45713" rIns="91425" bIns="45713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zh-TW" b="1" dirty="0">
                <a:solidFill>
                  <a:srgbClr val="FFFF00"/>
                </a:solidFill>
                <a:ea typeface="標楷體" pitchFamily="65" charset="-120"/>
              </a:rPr>
              <a:t>SARS 2003 started here</a:t>
            </a:r>
          </a:p>
        </p:txBody>
      </p:sp>
      <p:sp>
        <p:nvSpPr>
          <p:cNvPr id="260100" name="Line 4"/>
          <p:cNvSpPr>
            <a:spLocks noChangeShapeType="1"/>
          </p:cNvSpPr>
          <p:nvPr/>
        </p:nvSpPr>
        <p:spPr bwMode="auto">
          <a:xfrm flipH="1">
            <a:off x="3851275" y="1916113"/>
            <a:ext cx="936625" cy="936625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25" tIns="45713" rIns="91425" bIns="45713"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F441F0-8984-4E37-BA2F-58921556E241}" type="slidenum">
              <a:rPr lang="en-US" altLang="zh-TW" smtClean="0"/>
              <a:pPr>
                <a:defRPr/>
              </a:pPr>
              <a:t>68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1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69215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zh-TW" sz="3600" dirty="0" smtClean="0"/>
              <a:t>2003 SARS epidemic of Taiwan</a:t>
            </a:r>
            <a:r>
              <a:rPr lang="en-US" altLang="zh-TW" sz="3600" dirty="0" smtClean="0">
                <a:solidFill>
                  <a:srgbClr val="FF00FF"/>
                </a:solidFill>
              </a:rPr>
              <a:t/>
            </a:r>
            <a:br>
              <a:rPr lang="en-US" altLang="zh-TW" sz="3600" dirty="0" smtClean="0">
                <a:solidFill>
                  <a:srgbClr val="FF00FF"/>
                </a:solidFill>
              </a:rPr>
            </a:b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全國醫學中心趕建負壓病房</a:t>
            </a:r>
          </a:p>
        </p:txBody>
      </p:sp>
      <p:sp>
        <p:nvSpPr>
          <p:cNvPr id="261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TW" altLang="zh-TW" smtClean="0"/>
          </a:p>
        </p:txBody>
      </p:sp>
      <p:sp>
        <p:nvSpPr>
          <p:cNvPr id="261124" name="AutoShape 4"/>
          <p:cNvSpPr>
            <a:spLocks noChangeArrowheads="1"/>
          </p:cNvSpPr>
          <p:nvPr/>
        </p:nvSpPr>
        <p:spPr bwMode="auto">
          <a:xfrm>
            <a:off x="4140200" y="4076700"/>
            <a:ext cx="1057275" cy="914400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261125" name="Line 5"/>
          <p:cNvSpPr>
            <a:spLocks noChangeShapeType="1"/>
          </p:cNvSpPr>
          <p:nvPr/>
        </p:nvSpPr>
        <p:spPr bwMode="auto">
          <a:xfrm>
            <a:off x="2843213" y="4005263"/>
            <a:ext cx="3744912" cy="144462"/>
          </a:xfrm>
          <a:prstGeom prst="line">
            <a:avLst/>
          </a:prstGeom>
          <a:noFill/>
          <a:ln w="12700">
            <a:solidFill>
              <a:srgbClr val="F5FEA4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261126" name="Text Box 6"/>
          <p:cNvSpPr txBox="1">
            <a:spLocks noChangeArrowheads="1"/>
          </p:cNvSpPr>
          <p:nvPr/>
        </p:nvSpPr>
        <p:spPr bwMode="auto">
          <a:xfrm>
            <a:off x="2195513" y="2708275"/>
            <a:ext cx="1108075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3600" b="1" dirty="0">
                <a:solidFill>
                  <a:srgbClr val="F5FEA4"/>
                </a:solidFill>
                <a:latin typeface="標楷體" pitchFamily="65" charset="-120"/>
                <a:ea typeface="標楷體" pitchFamily="65" charset="-120"/>
              </a:rPr>
              <a:t>負壓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3600" b="1" dirty="0">
                <a:solidFill>
                  <a:srgbClr val="F5FEA4"/>
                </a:solidFill>
                <a:latin typeface="標楷體" pitchFamily="65" charset="-120"/>
                <a:ea typeface="標楷體" pitchFamily="65" charset="-120"/>
              </a:rPr>
              <a:t>病房</a:t>
            </a:r>
          </a:p>
        </p:txBody>
      </p:sp>
      <p:sp>
        <p:nvSpPr>
          <p:cNvPr id="261127" name="Text Box 7"/>
          <p:cNvSpPr txBox="1">
            <a:spLocks noChangeArrowheads="1"/>
          </p:cNvSpPr>
          <p:nvPr/>
        </p:nvSpPr>
        <p:spPr bwMode="auto">
          <a:xfrm>
            <a:off x="5867400" y="2636838"/>
            <a:ext cx="1295400" cy="1465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TW" sz="3600" b="1" dirty="0">
                <a:solidFill>
                  <a:srgbClr val="F5FEA4"/>
                </a:solidFill>
                <a:ea typeface="標楷體" pitchFamily="65" charset="-120"/>
              </a:rPr>
              <a:t>SOP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TW" sz="3600" b="1" dirty="0">
                <a:solidFill>
                  <a:srgbClr val="F5FEA4"/>
                </a:solidFill>
                <a:ea typeface="標楷體" pitchFamily="65" charset="-120"/>
              </a:rPr>
              <a:t>PPE</a:t>
            </a:r>
          </a:p>
        </p:txBody>
      </p:sp>
      <p:sp>
        <p:nvSpPr>
          <p:cNvPr id="261128" name="Text Box 8"/>
          <p:cNvSpPr txBox="1">
            <a:spLocks noChangeArrowheads="1"/>
          </p:cNvSpPr>
          <p:nvPr/>
        </p:nvSpPr>
        <p:spPr bwMode="auto">
          <a:xfrm>
            <a:off x="3851275" y="5013325"/>
            <a:ext cx="2032000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3600" b="1" dirty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動線管制</a:t>
            </a:r>
          </a:p>
        </p:txBody>
      </p:sp>
      <p:sp>
        <p:nvSpPr>
          <p:cNvPr id="261129" name="Text Box 9"/>
          <p:cNvSpPr txBox="1">
            <a:spLocks noChangeArrowheads="1"/>
          </p:cNvSpPr>
          <p:nvPr/>
        </p:nvSpPr>
        <p:spPr bwMode="auto">
          <a:xfrm>
            <a:off x="1763713" y="2276475"/>
            <a:ext cx="1697037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400" dirty="0">
                <a:solidFill>
                  <a:srgbClr val="F0FBA1"/>
                </a:solidFill>
                <a:ea typeface="標楷體" pitchFamily="65" charset="-120"/>
              </a:rPr>
              <a:t>Respiratory </a:t>
            </a:r>
          </a:p>
        </p:txBody>
      </p:sp>
      <p:sp>
        <p:nvSpPr>
          <p:cNvPr id="261130" name="Text Box 10"/>
          <p:cNvSpPr txBox="1">
            <a:spLocks noChangeArrowheads="1"/>
          </p:cNvSpPr>
          <p:nvPr/>
        </p:nvSpPr>
        <p:spPr bwMode="auto">
          <a:xfrm>
            <a:off x="5364163" y="2133600"/>
            <a:ext cx="184150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zh-TW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261131" name="Text Box 11"/>
          <p:cNvSpPr txBox="1">
            <a:spLocks noChangeArrowheads="1"/>
          </p:cNvSpPr>
          <p:nvPr/>
        </p:nvSpPr>
        <p:spPr bwMode="auto">
          <a:xfrm>
            <a:off x="5940425" y="2276475"/>
            <a:ext cx="1071563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400" dirty="0">
                <a:solidFill>
                  <a:srgbClr val="F0FBA1"/>
                </a:solidFill>
                <a:ea typeface="標楷體" pitchFamily="65" charset="-120"/>
              </a:rPr>
              <a:t>contact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/>
          <a:p>
            <a:pPr eaLnBrk="1" hangingPunct="1"/>
            <a:endParaRPr lang="zh-TW" altLang="zh-TW" smtClean="0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zh-TW" altLang="zh-TW" smtClean="0"/>
          </a:p>
        </p:txBody>
      </p:sp>
      <p:pic>
        <p:nvPicPr>
          <p:cNvPr id="262148" name="Picture 4" descr="DSC01841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12500" r="12500" b="1250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投影片編號版面配置區 12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/>
          <a:p>
            <a:pPr>
              <a:defRPr/>
            </a:pPr>
            <a:fld id="{A6B865F2-AC66-4D8F-BE95-4695FF587491}" type="slidenum">
              <a:rPr lang="en-US" altLang="zh-TW" smtClean="0"/>
              <a:pPr>
                <a:defRPr/>
              </a:pPr>
              <a:t>70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3170" name="Object 2"/>
          <p:cNvGraphicFramePr>
            <a:graphicFrameLocks noGrp="1" noChangeAspect="1"/>
          </p:cNvGraphicFramePr>
          <p:nvPr>
            <p:ph/>
            <p:extLst>
              <p:ext uri="{D42A27DB-BD31-4B8C-83A1-F6EECF244321}">
                <p14:modId xmlns:p14="http://schemas.microsoft.com/office/powerpoint/2010/main" val="3305839453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3645" name="Visio" r:id="rId5" imgW="22726749" imgH="14961751" progId="">
                  <p:embed/>
                </p:oleObj>
              </mc:Choice>
              <mc:Fallback>
                <p:oleObj name="Visio" r:id="rId5" imgW="22726749" imgH="14961751" progId="">
                  <p:embed/>
                  <p:pic>
                    <p:nvPicPr>
                      <p:cNvPr id="0" name="Picture 160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0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646992" y="6177496"/>
            <a:ext cx="5653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latin typeface="標楷體" pitchFamily="65" charset="-120"/>
                <a:ea typeface="標楷體" pitchFamily="65" charset="-120"/>
              </a:rPr>
              <a:t>國軍松山醫院成立隔離病房區管制平面示意圖</a:t>
            </a:r>
            <a:endParaRPr lang="zh-TW" altLang="en-US" sz="20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9FD761-F24C-4B67-9878-1C2C6693BD82}" type="slidenum">
              <a:rPr lang="en-US" altLang="zh-TW" smtClean="0"/>
              <a:pPr>
                <a:defRPr/>
              </a:pPr>
              <a:t>71</a:t>
            </a:fld>
            <a:endParaRPr lang="en-US" altLang="zh-TW" dirty="0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194" name="Picture 2" descr="msotw9_temp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FEF5EF-DFCF-4FE9-AFCA-96343E1295DC}" type="slidenum">
              <a:rPr lang="en-US" altLang="zh-TW" smtClean="0"/>
              <a:pPr>
                <a:defRPr/>
              </a:pPr>
              <a:t>72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zh-TW" smtClean="0"/>
          </a:p>
        </p:txBody>
      </p:sp>
      <p:pic>
        <p:nvPicPr>
          <p:cNvPr id="265219" name="Picture 3" descr="lunar new year 2003 016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DEFC18-79B1-453E-9E26-05DCC753B185}" type="slidenum">
              <a:rPr lang="en-US" altLang="zh-TW" smtClean="0"/>
              <a:pPr>
                <a:defRPr/>
              </a:pPr>
              <a:t>73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42" name="Picture 2" descr="msotw9_temp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0"/>
            <a:ext cx="5715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FEF5EF-DFCF-4FE9-AFCA-96343E1295DC}" type="slidenum">
              <a:rPr lang="en-US" altLang="zh-TW" smtClean="0"/>
              <a:pPr>
                <a:defRPr/>
              </a:pPr>
              <a:t>74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266" name="Picture 2" descr="msotw9_temp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2B9419-AB12-47FE-A2EE-0E506463BBEE}" type="slidenum">
              <a:rPr lang="en-US" altLang="zh-TW" smtClean="0"/>
              <a:pPr>
                <a:defRPr/>
              </a:pPr>
              <a:t>75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29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r>
              <a:rPr lang="zh-TW" altLang="en-US" b="1" i="1" smtClean="0"/>
              <a:t>醫生的戰場就在這裡</a:t>
            </a:r>
          </a:p>
        </p:txBody>
      </p:sp>
      <p:sp>
        <p:nvSpPr>
          <p:cNvPr id="26829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US" altLang="zh-TW" dirty="0" smtClean="0"/>
              <a:t>Hoping Hospital</a:t>
            </a:r>
          </a:p>
          <a:p>
            <a:pPr eaLnBrk="1" hangingPunct="1"/>
            <a:endParaRPr lang="en-US" altLang="zh-TW" dirty="0" smtClean="0"/>
          </a:p>
          <a:p>
            <a:pPr eaLnBrk="1" hangingPunct="1"/>
            <a:endParaRPr lang="en-US" altLang="zh-TW" dirty="0" smtClean="0"/>
          </a:p>
          <a:p>
            <a:pPr eaLnBrk="1" hangingPunct="1"/>
            <a:endParaRPr lang="en-US" altLang="zh-TW" dirty="0" smtClean="0"/>
          </a:p>
        </p:txBody>
      </p:sp>
      <p:pic>
        <p:nvPicPr>
          <p:cNvPr id="26829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5588" cy="6859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/>
          <a:p>
            <a:pPr>
              <a:defRPr/>
            </a:pPr>
            <a:fld id="{C42B9419-AB12-47FE-A2EE-0E506463BBEE}" type="slidenum">
              <a:rPr lang="en-US" altLang="zh-TW" smtClean="0"/>
              <a:pPr>
                <a:defRPr/>
              </a:pPr>
              <a:t>76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09600" y="304800"/>
            <a:ext cx="7772400" cy="1143000"/>
          </a:xfrm>
        </p:spPr>
        <p:txBody>
          <a:bodyPr/>
          <a:lstStyle/>
          <a:p>
            <a:pPr eaLnBrk="1" hangingPunct="1"/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松德</a:t>
            </a:r>
            <a:r>
              <a:rPr lang="en-US" altLang="zh-TW" dirty="0" smtClean="0"/>
              <a:t>SARS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病房平面圖</a:t>
            </a:r>
            <a:r>
              <a:rPr lang="en-US" altLang="zh-TW" dirty="0" smtClean="0"/>
              <a:t>(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一樓</a:t>
            </a:r>
            <a:r>
              <a:rPr lang="en-US" altLang="zh-TW" dirty="0" smtClean="0"/>
              <a:t>)</a:t>
            </a:r>
          </a:p>
        </p:txBody>
      </p:sp>
      <p:sp>
        <p:nvSpPr>
          <p:cNvPr id="269315" name="Rectangle 3"/>
          <p:cNvSpPr>
            <a:spLocks noChangeArrowheads="1"/>
          </p:cNvSpPr>
          <p:nvPr/>
        </p:nvSpPr>
        <p:spPr bwMode="auto">
          <a:xfrm>
            <a:off x="1143000" y="2057400"/>
            <a:ext cx="6096000" cy="3048000"/>
          </a:xfrm>
          <a:prstGeom prst="rect">
            <a:avLst/>
          </a:prstGeom>
          <a:solidFill>
            <a:schemeClr val="bg1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TW" altLang="zh-TW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269316" name="Text Box 4"/>
          <p:cNvSpPr txBox="1">
            <a:spLocks noChangeArrowheads="1"/>
          </p:cNvSpPr>
          <p:nvPr/>
        </p:nvSpPr>
        <p:spPr bwMode="auto">
          <a:xfrm>
            <a:off x="3336925" y="5757863"/>
            <a:ext cx="1708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400" dirty="0">
                <a:solidFill>
                  <a:srgbClr val="FFFFFF"/>
                </a:solidFill>
                <a:ea typeface="標楷體" pitchFamily="65" charset="-120"/>
              </a:rPr>
              <a:t>病患出入口</a:t>
            </a:r>
          </a:p>
        </p:txBody>
      </p:sp>
      <p:sp>
        <p:nvSpPr>
          <p:cNvPr id="269317" name="Rectangle 5"/>
          <p:cNvSpPr>
            <a:spLocks noChangeArrowheads="1"/>
          </p:cNvSpPr>
          <p:nvPr/>
        </p:nvSpPr>
        <p:spPr bwMode="auto">
          <a:xfrm>
            <a:off x="3733800" y="5105400"/>
            <a:ext cx="762000" cy="304800"/>
          </a:xfrm>
          <a:prstGeom prst="rect">
            <a:avLst/>
          </a:prstGeom>
          <a:solidFill>
            <a:srgbClr val="FF3300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269318" name="Rectangle 6"/>
          <p:cNvSpPr>
            <a:spLocks noChangeArrowheads="1"/>
          </p:cNvSpPr>
          <p:nvPr/>
        </p:nvSpPr>
        <p:spPr bwMode="auto">
          <a:xfrm>
            <a:off x="3276600" y="5410200"/>
            <a:ext cx="1524000" cy="381000"/>
          </a:xfrm>
          <a:prstGeom prst="rect">
            <a:avLst/>
          </a:prstGeom>
          <a:solidFill>
            <a:srgbClr val="FF3300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269319" name="Rectangle 7"/>
          <p:cNvSpPr>
            <a:spLocks noChangeArrowheads="1"/>
          </p:cNvSpPr>
          <p:nvPr/>
        </p:nvSpPr>
        <p:spPr bwMode="auto">
          <a:xfrm>
            <a:off x="3657600" y="2057400"/>
            <a:ext cx="838200" cy="457200"/>
          </a:xfrm>
          <a:prstGeom prst="rect">
            <a:avLst/>
          </a:prstGeom>
          <a:solidFill>
            <a:srgbClr val="FF3300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2400" dirty="0">
                <a:solidFill>
                  <a:srgbClr val="F5FEA4"/>
                </a:solidFill>
                <a:ea typeface="標楷體" pitchFamily="65" charset="-120"/>
              </a:rPr>
              <a:t>電梯</a:t>
            </a:r>
          </a:p>
        </p:txBody>
      </p:sp>
      <p:sp>
        <p:nvSpPr>
          <p:cNvPr id="269320" name="Rectangle 8"/>
          <p:cNvSpPr>
            <a:spLocks noChangeArrowheads="1"/>
          </p:cNvSpPr>
          <p:nvPr/>
        </p:nvSpPr>
        <p:spPr bwMode="auto">
          <a:xfrm>
            <a:off x="5715000" y="2057400"/>
            <a:ext cx="304800" cy="1143000"/>
          </a:xfrm>
          <a:prstGeom prst="rect">
            <a:avLst/>
          </a:prstGeom>
          <a:solidFill>
            <a:schemeClr val="accent1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269321" name="Rectangle 9"/>
          <p:cNvSpPr>
            <a:spLocks noChangeArrowheads="1"/>
          </p:cNvSpPr>
          <p:nvPr/>
        </p:nvSpPr>
        <p:spPr bwMode="auto">
          <a:xfrm>
            <a:off x="3810000" y="2514600"/>
            <a:ext cx="533400" cy="2590800"/>
          </a:xfrm>
          <a:prstGeom prst="rect">
            <a:avLst/>
          </a:prstGeom>
          <a:solidFill>
            <a:srgbClr val="FF3300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269322" name="Rectangle 10"/>
          <p:cNvSpPr>
            <a:spLocks noChangeArrowheads="1"/>
          </p:cNvSpPr>
          <p:nvPr/>
        </p:nvSpPr>
        <p:spPr bwMode="auto">
          <a:xfrm>
            <a:off x="5715000" y="3200400"/>
            <a:ext cx="10668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269323" name="Rectangle 11"/>
          <p:cNvSpPr>
            <a:spLocks noChangeArrowheads="1"/>
          </p:cNvSpPr>
          <p:nvPr/>
        </p:nvSpPr>
        <p:spPr bwMode="auto">
          <a:xfrm>
            <a:off x="6477000" y="2362200"/>
            <a:ext cx="304800" cy="838200"/>
          </a:xfrm>
          <a:prstGeom prst="rect">
            <a:avLst/>
          </a:prstGeom>
          <a:solidFill>
            <a:schemeClr val="accent1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2400" dirty="0">
                <a:solidFill>
                  <a:srgbClr val="FFFFFF"/>
                </a:solidFill>
                <a:ea typeface="標楷體" pitchFamily="65" charset="-120"/>
              </a:rPr>
              <a:t>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2400" dirty="0">
                <a:solidFill>
                  <a:srgbClr val="FFFFFF"/>
                </a:solidFill>
                <a:ea typeface="標楷體" pitchFamily="65" charset="-120"/>
              </a:rPr>
              <a:t>梯</a:t>
            </a:r>
          </a:p>
        </p:txBody>
      </p:sp>
      <p:sp>
        <p:nvSpPr>
          <p:cNvPr id="269324" name="Text Box 12"/>
          <p:cNvSpPr txBox="1">
            <a:spLocks noChangeArrowheads="1"/>
          </p:cNvSpPr>
          <p:nvPr/>
        </p:nvSpPr>
        <p:spPr bwMode="auto">
          <a:xfrm>
            <a:off x="6172200" y="3810000"/>
            <a:ext cx="1066800" cy="40640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000" dirty="0">
                <a:solidFill>
                  <a:srgbClr val="FFFFFF"/>
                </a:solidFill>
                <a:ea typeface="標楷體" pitchFamily="65" charset="-120"/>
              </a:rPr>
              <a:t>女更衣</a:t>
            </a:r>
          </a:p>
        </p:txBody>
      </p:sp>
      <p:sp>
        <p:nvSpPr>
          <p:cNvPr id="269325" name="Text Box 13"/>
          <p:cNvSpPr txBox="1">
            <a:spLocks noChangeArrowheads="1"/>
          </p:cNvSpPr>
          <p:nvPr/>
        </p:nvSpPr>
        <p:spPr bwMode="auto">
          <a:xfrm>
            <a:off x="6248400" y="4267200"/>
            <a:ext cx="955675" cy="466725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400" dirty="0">
                <a:solidFill>
                  <a:srgbClr val="FFFFFF"/>
                </a:solidFill>
                <a:ea typeface="標楷體" pitchFamily="65" charset="-120"/>
              </a:rPr>
              <a:t>餐廳</a:t>
            </a:r>
          </a:p>
        </p:txBody>
      </p:sp>
      <p:sp>
        <p:nvSpPr>
          <p:cNvPr id="269326" name="Text Box 14"/>
          <p:cNvSpPr txBox="1">
            <a:spLocks noChangeArrowheads="1"/>
          </p:cNvSpPr>
          <p:nvPr/>
        </p:nvSpPr>
        <p:spPr bwMode="auto">
          <a:xfrm>
            <a:off x="5486400" y="3886200"/>
            <a:ext cx="498475" cy="1196975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400" dirty="0">
                <a:solidFill>
                  <a:srgbClr val="FFFFFF"/>
                </a:solidFill>
                <a:ea typeface="標楷體" pitchFamily="65" charset="-120"/>
              </a:rPr>
              <a:t>男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400" dirty="0">
                <a:solidFill>
                  <a:srgbClr val="FFFFFF"/>
                </a:solidFill>
                <a:ea typeface="標楷體" pitchFamily="65" charset="-120"/>
              </a:rPr>
              <a:t>更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400" dirty="0">
                <a:solidFill>
                  <a:srgbClr val="FFFFFF"/>
                </a:solidFill>
                <a:ea typeface="標楷體" pitchFamily="65" charset="-120"/>
              </a:rPr>
              <a:t>衣</a:t>
            </a:r>
          </a:p>
        </p:txBody>
      </p:sp>
      <p:sp>
        <p:nvSpPr>
          <p:cNvPr id="269327" name="Text Box 15"/>
          <p:cNvSpPr txBox="1">
            <a:spLocks noChangeArrowheads="1"/>
          </p:cNvSpPr>
          <p:nvPr/>
        </p:nvSpPr>
        <p:spPr bwMode="auto">
          <a:xfrm>
            <a:off x="5089525" y="2633663"/>
            <a:ext cx="498475" cy="83185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400" dirty="0">
                <a:solidFill>
                  <a:srgbClr val="FFFFFF"/>
                </a:solidFill>
                <a:ea typeface="標楷體" pitchFamily="65" charset="-120"/>
              </a:rPr>
              <a:t>警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400" dirty="0">
                <a:solidFill>
                  <a:srgbClr val="FFFFFF"/>
                </a:solidFill>
                <a:ea typeface="標楷體" pitchFamily="65" charset="-120"/>
              </a:rPr>
              <a:t>衛</a:t>
            </a:r>
          </a:p>
        </p:txBody>
      </p:sp>
      <p:sp>
        <p:nvSpPr>
          <p:cNvPr id="18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/>
          <a:p>
            <a:pPr>
              <a:defRPr/>
            </a:pPr>
            <a:fld id="{C42B9419-AB12-47FE-A2EE-0E506463BBEE}" type="slidenum">
              <a:rPr lang="en-US" altLang="zh-TW" smtClean="0"/>
              <a:pPr>
                <a:defRPr/>
              </a:pPr>
              <a:t>77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3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70340" name="Picture 2" descr="D:\My Documents\Image of cell phones\Image(057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414"/>
            <a:ext cx="9144000" cy="6858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B865F2-AC66-4D8F-BE95-4695FF587491}" type="slidenum">
              <a:rPr lang="en-US" altLang="zh-TW" smtClean="0"/>
              <a:pPr>
                <a:defRPr/>
              </a:pPr>
              <a:t>78</a:t>
            </a:fld>
            <a:endParaRPr lang="en-US" altLang="zh-TW" dirty="0"/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3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/>
          <a:p>
            <a:pPr defTabSz="762000" eaLnBrk="1" hangingPunct="1"/>
            <a:endParaRPr lang="zh-TW" altLang="zh-TW" smtClean="0"/>
          </a:p>
        </p:txBody>
      </p:sp>
      <p:sp>
        <p:nvSpPr>
          <p:cNvPr id="27136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defTabSz="762000" eaLnBrk="1" hangingPunct="1"/>
            <a:endParaRPr lang="zh-TW" altLang="zh-TW" smtClean="0"/>
          </a:p>
        </p:txBody>
      </p:sp>
      <p:pic>
        <p:nvPicPr>
          <p:cNvPr id="271364" name="Picture 4" descr="DSC01756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75" b="21875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/>
          <a:p>
            <a:pPr>
              <a:defRPr/>
            </a:pPr>
            <a:fld id="{C42B9419-AB12-47FE-A2EE-0E506463BBEE}" type="slidenum">
              <a:rPr lang="en-US" altLang="zh-TW" smtClean="0"/>
              <a:pPr>
                <a:defRPr/>
              </a:pPr>
              <a:t>79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/>
          <a:p>
            <a:pPr defTabSz="760413" eaLnBrk="1" hangingPunct="1"/>
            <a:endParaRPr lang="zh-TW" altLang="zh-TW" smtClean="0"/>
          </a:p>
        </p:txBody>
      </p:sp>
      <p:sp>
        <p:nvSpPr>
          <p:cNvPr id="2723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pPr defTabSz="760413" eaLnBrk="1" hangingPunct="1"/>
            <a:endParaRPr lang="zh-TW" altLang="zh-TW" smtClean="0"/>
          </a:p>
        </p:txBody>
      </p:sp>
      <p:pic>
        <p:nvPicPr>
          <p:cNvPr id="272388" name="Picture 4" descr="DSC01767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12500" r="12500" b="1250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/>
          <a:p>
            <a:pPr>
              <a:defRPr/>
            </a:pPr>
            <a:fld id="{C42B9419-AB12-47FE-A2EE-0E506463BBEE}" type="slidenum">
              <a:rPr lang="en-US" altLang="zh-TW" smtClean="0"/>
              <a:pPr>
                <a:defRPr/>
              </a:pPr>
              <a:t>80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zh-TW" smtClean="0"/>
          </a:p>
        </p:txBody>
      </p:sp>
      <p:pic>
        <p:nvPicPr>
          <p:cNvPr id="273411" name="Picture 3" descr="DSC0176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0175" y="96838"/>
            <a:ext cx="9013825" cy="6762750"/>
          </a:xfrm>
          <a:noFill/>
        </p:spPr>
      </p:pic>
      <p:sp>
        <p:nvSpPr>
          <p:cNvPr id="273412" name="Text Box 4"/>
          <p:cNvSpPr txBox="1">
            <a:spLocks noChangeArrowheads="1"/>
          </p:cNvSpPr>
          <p:nvPr/>
        </p:nvSpPr>
        <p:spPr bwMode="auto">
          <a:xfrm>
            <a:off x="4787900" y="333375"/>
            <a:ext cx="4125913" cy="1200150"/>
          </a:xfrm>
          <a:prstGeom prst="rect">
            <a:avLst/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0" tIns="45711" rIns="91420" bIns="45711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400" b="1" dirty="0">
                <a:solidFill>
                  <a:srgbClr val="000000"/>
                </a:solidFill>
                <a:ea typeface="標楷體" pitchFamily="65" charset="-120"/>
              </a:rPr>
              <a:t>installation of alcohol dispensers at checkpoint for glove-on hand rubbing</a:t>
            </a:r>
          </a:p>
        </p:txBody>
      </p:sp>
      <p:sp>
        <p:nvSpPr>
          <p:cNvPr id="273413" name="Line 5"/>
          <p:cNvSpPr>
            <a:spLocks noChangeShapeType="1"/>
          </p:cNvSpPr>
          <p:nvPr/>
        </p:nvSpPr>
        <p:spPr bwMode="auto">
          <a:xfrm flipH="1">
            <a:off x="4284663" y="1628775"/>
            <a:ext cx="1655762" cy="2087563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20" tIns="45711" rIns="91420" bIns="45711"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273414" name="Line 6"/>
          <p:cNvSpPr>
            <a:spLocks noChangeShapeType="1"/>
          </p:cNvSpPr>
          <p:nvPr/>
        </p:nvSpPr>
        <p:spPr bwMode="auto">
          <a:xfrm flipH="1">
            <a:off x="4787900" y="1628775"/>
            <a:ext cx="1296988" cy="2592388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20" tIns="45711" rIns="91420" bIns="45711"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A75348-0B61-4D87-B6F7-FAB6EE707394}" type="slidenum">
              <a:rPr lang="en-US" altLang="zh-TW" smtClean="0"/>
              <a:pPr>
                <a:defRPr/>
              </a:pPr>
              <a:t>81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43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marL="838200" indent="-838200" eaLnBrk="1" hangingPunct="1"/>
            <a:r>
              <a:rPr lang="en-US" altLang="zh-TW" sz="4000" b="1" dirty="0" smtClean="0"/>
              <a:t>Extensive installation of</a:t>
            </a:r>
            <a:r>
              <a:rPr lang="en-US" altLang="zh-TW" sz="4000" b="1" dirty="0" smtClean="0">
                <a:solidFill>
                  <a:srgbClr val="FF00FF"/>
                </a:solidFill>
              </a:rPr>
              <a:t/>
            </a:r>
            <a:br>
              <a:rPr lang="en-US" altLang="zh-TW" sz="4000" b="1" dirty="0" smtClean="0">
                <a:solidFill>
                  <a:srgbClr val="FF00FF"/>
                </a:solidFill>
              </a:rPr>
            </a:br>
            <a:r>
              <a:rPr lang="en-US" altLang="zh-TW" sz="4000" b="1" dirty="0" smtClean="0"/>
              <a:t> alcohol dispensers </a:t>
            </a:r>
            <a:r>
              <a:rPr lang="en-US" altLang="zh-TW" sz="4000" b="1" dirty="0" smtClean="0">
                <a:solidFill>
                  <a:srgbClr val="FF00FF"/>
                </a:solidFill>
              </a:rPr>
              <a:t/>
            </a:r>
            <a:br>
              <a:rPr lang="en-US" altLang="zh-TW" sz="4000" b="1" dirty="0" smtClean="0">
                <a:solidFill>
                  <a:srgbClr val="FF00FF"/>
                </a:solidFill>
              </a:rPr>
            </a:br>
            <a:endParaRPr lang="en-US" altLang="zh-TW" sz="4000" b="1" dirty="0" smtClean="0">
              <a:solidFill>
                <a:srgbClr val="FF00FF"/>
              </a:solidFill>
            </a:endParaRPr>
          </a:p>
        </p:txBody>
      </p:sp>
      <p:sp>
        <p:nvSpPr>
          <p:cNvPr id="274435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US" altLang="zh-TW" sz="4000" b="1" dirty="0" smtClean="0"/>
              <a:t>for </a:t>
            </a:r>
            <a:r>
              <a:rPr lang="en-US" altLang="zh-TW" sz="4000" b="1" dirty="0" smtClean="0">
                <a:solidFill>
                  <a:srgbClr val="FF00FF"/>
                </a:solidFill>
              </a:rPr>
              <a:t/>
            </a:r>
            <a:br>
              <a:rPr lang="en-US" altLang="zh-TW" sz="4000" b="1" dirty="0" smtClean="0">
                <a:solidFill>
                  <a:srgbClr val="FF00FF"/>
                </a:solidFill>
              </a:rPr>
            </a:br>
            <a:r>
              <a:rPr lang="en-US" altLang="zh-TW" sz="4000" b="1" dirty="0" smtClean="0"/>
              <a:t>glove-on hand rubbing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545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42418"/>
            <a:ext cx="9137650" cy="669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2515CC-04B0-415B-89E3-E48F434F5F02}" type="slidenum">
              <a:rPr lang="en-US" altLang="zh-TW" smtClean="0"/>
              <a:pPr>
                <a:defRPr/>
              </a:pPr>
              <a:t>83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403350" y="836613"/>
            <a:ext cx="6908800" cy="1143000"/>
          </a:xfrm>
        </p:spPr>
        <p:txBody>
          <a:bodyPr/>
          <a:lstStyle/>
          <a:p>
            <a:pPr eaLnBrk="1" hangingPunct="1"/>
            <a:r>
              <a:rPr lang="en-US" altLang="zh-TW" sz="2400" b="1" dirty="0" smtClean="0"/>
              <a:t>Using </a:t>
            </a:r>
            <a:r>
              <a:rPr lang="en-US" altLang="zh-TW" sz="2800" i="1" dirty="0" smtClean="0">
                <a:solidFill>
                  <a:srgbClr val="FFFFDD"/>
                </a:solidFill>
              </a:rPr>
              <a:t>Traffic Control</a:t>
            </a:r>
            <a:r>
              <a:rPr lang="en-US" altLang="zh-TW" sz="2400" b="1" dirty="0" smtClean="0"/>
              <a:t> </a:t>
            </a:r>
            <a:r>
              <a:rPr lang="en-US" altLang="zh-TW" sz="2400" dirty="0" smtClean="0"/>
              <a:t> Strategy During Outbreak Control to Minimize Nosocomial Infection of SARS Among Health-Care Workers</a:t>
            </a:r>
            <a:r>
              <a:rPr lang="en-US" altLang="zh-TW" sz="2400" b="1" dirty="0" smtClean="0">
                <a:solidFill>
                  <a:srgbClr val="FF00FF"/>
                </a:solidFill>
              </a:rPr>
              <a:t/>
            </a:r>
            <a:br>
              <a:rPr lang="en-US" altLang="zh-TW" sz="2400" b="1" dirty="0" smtClean="0">
                <a:solidFill>
                  <a:srgbClr val="FF00FF"/>
                </a:solidFill>
              </a:rPr>
            </a:br>
            <a:endParaRPr lang="en-US" altLang="zh-TW" sz="2400" b="1" dirty="0" smtClean="0">
              <a:solidFill>
                <a:srgbClr val="FF00FF"/>
              </a:solidFill>
            </a:endParaRPr>
          </a:p>
        </p:txBody>
      </p:sp>
      <p:sp>
        <p:nvSpPr>
          <p:cNvPr id="276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2988" y="2349500"/>
            <a:ext cx="7775575" cy="4114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zh-TW" sz="1800" b="1" dirty="0" smtClean="0">
                <a:solidFill>
                  <a:srgbClr val="FF00FF"/>
                </a:solidFill>
              </a:rPr>
              <a:t>			</a:t>
            </a:r>
            <a:r>
              <a:rPr lang="en-US" altLang="zh-TW" sz="1800" b="1" dirty="0" smtClean="0"/>
              <a:t>Test Hospital</a:t>
            </a:r>
            <a:r>
              <a:rPr lang="en-US" altLang="zh-TW" sz="1800" b="1" dirty="0" smtClean="0">
                <a:solidFill>
                  <a:srgbClr val="FF00FF"/>
                </a:solidFill>
              </a:rPr>
              <a:t>		</a:t>
            </a:r>
            <a:r>
              <a:rPr lang="en-US" altLang="zh-TW" sz="1800" b="1" dirty="0" smtClean="0"/>
              <a:t>               Control Hospitals</a:t>
            </a:r>
          </a:p>
          <a:p>
            <a:pPr eaLnBrk="1" hangingPunct="1">
              <a:lnSpc>
                <a:spcPct val="80000"/>
              </a:lnSpc>
            </a:pPr>
            <a:endParaRPr lang="en-US" altLang="zh-TW" sz="1800" b="1" dirty="0" smtClean="0"/>
          </a:p>
          <a:p>
            <a:pPr eaLnBrk="1" hangingPunct="1">
              <a:lnSpc>
                <a:spcPct val="80000"/>
              </a:lnSpc>
            </a:pPr>
            <a:r>
              <a:rPr lang="en-US" altLang="zh-TW" sz="1800" b="1" dirty="0" smtClean="0"/>
              <a:t>Bed</a:t>
            </a:r>
            <a:r>
              <a:rPr lang="en-US" altLang="zh-TW" sz="1800" b="1" dirty="0" smtClean="0">
                <a:solidFill>
                  <a:srgbClr val="FF00FF"/>
                </a:solidFill>
              </a:rPr>
              <a:t>	</a:t>
            </a:r>
            <a:r>
              <a:rPr lang="en-US" altLang="zh-TW" sz="1800" b="1" dirty="0" smtClean="0"/>
              <a:t>                A   (67)          B (18)            Total (85)  </a:t>
            </a:r>
            <a:r>
              <a:rPr lang="en-US" altLang="zh-TW" sz="1800" b="1" dirty="0" smtClean="0">
                <a:solidFill>
                  <a:srgbClr val="FF00FF"/>
                </a:solidFill>
              </a:rPr>
              <a:t>	</a:t>
            </a:r>
            <a:r>
              <a:rPr lang="en-US" altLang="zh-TW" sz="1800" b="1" dirty="0" smtClean="0"/>
              <a:t>                  (746)</a:t>
            </a:r>
          </a:p>
          <a:p>
            <a:pPr eaLnBrk="1" hangingPunct="1">
              <a:lnSpc>
                <a:spcPct val="80000"/>
              </a:lnSpc>
            </a:pPr>
            <a:endParaRPr lang="en-US" altLang="zh-TW" sz="1800" b="1" dirty="0" smtClean="0"/>
          </a:p>
          <a:p>
            <a:pPr eaLnBrk="1" hangingPunct="1">
              <a:lnSpc>
                <a:spcPct val="80000"/>
              </a:lnSpc>
            </a:pPr>
            <a:r>
              <a:rPr lang="en-US" altLang="zh-TW" sz="1800" b="1" dirty="0" smtClean="0"/>
              <a:t>Suspected      0 (0 %)*         0 (0 %)                0 ( 0%)           </a:t>
            </a:r>
            <a:r>
              <a:rPr lang="en-US" altLang="zh-TW" sz="1800" b="1" dirty="0" smtClean="0">
                <a:solidFill>
                  <a:srgbClr val="FF00FF"/>
                </a:solidFill>
              </a:rPr>
              <a:t>	</a:t>
            </a:r>
            <a:r>
              <a:rPr lang="en-US" altLang="zh-TW" sz="1800" b="1" dirty="0" smtClean="0"/>
              <a:t>43 (5.76 %)</a:t>
            </a:r>
          </a:p>
          <a:p>
            <a:pPr eaLnBrk="1" hangingPunct="1">
              <a:lnSpc>
                <a:spcPct val="80000"/>
              </a:lnSpc>
            </a:pPr>
            <a:r>
              <a:rPr lang="en-US" altLang="zh-TW" sz="1800" b="1" dirty="0" smtClean="0"/>
              <a:t>Probable       2 (2.98 %)</a:t>
            </a:r>
            <a:r>
              <a:rPr lang="en-US" altLang="zh-TW" sz="1800" b="1" dirty="0" smtClean="0">
                <a:solidFill>
                  <a:srgbClr val="FF00FF"/>
                </a:solidFill>
              </a:rPr>
              <a:t>	</a:t>
            </a:r>
            <a:r>
              <a:rPr lang="en-US" altLang="zh-TW" sz="1800" b="1" dirty="0" smtClean="0"/>
              <a:t>     0 (0 %)</a:t>
            </a:r>
            <a:r>
              <a:rPr lang="en-US" altLang="zh-TW" sz="1800" b="1" dirty="0" smtClean="0">
                <a:solidFill>
                  <a:srgbClr val="FF00FF"/>
                </a:solidFill>
              </a:rPr>
              <a:t>	</a:t>
            </a:r>
            <a:r>
              <a:rPr lang="en-US" altLang="zh-TW" sz="1800" b="1" dirty="0" smtClean="0"/>
              <a:t> 2 (2.35 %) </a:t>
            </a:r>
            <a:r>
              <a:rPr lang="en-US" altLang="zh-TW" sz="1800" b="1" dirty="0" smtClean="0">
                <a:solidFill>
                  <a:srgbClr val="FF00FF"/>
                </a:solidFill>
              </a:rPr>
              <a:t>	</a:t>
            </a:r>
            <a:r>
              <a:rPr lang="en-US" altLang="zh-TW" sz="1800" b="1" dirty="0" smtClean="0"/>
              <a:t>50 (6.70 %)</a:t>
            </a:r>
          </a:p>
          <a:p>
            <a:pPr eaLnBrk="1" hangingPunct="1">
              <a:lnSpc>
                <a:spcPct val="80000"/>
              </a:lnSpc>
            </a:pPr>
            <a:endParaRPr lang="en-US" altLang="zh-TW" sz="1800" b="1" dirty="0" smtClean="0"/>
          </a:p>
          <a:p>
            <a:pPr eaLnBrk="1" hangingPunct="1">
              <a:lnSpc>
                <a:spcPct val="80000"/>
              </a:lnSpc>
            </a:pPr>
            <a:r>
              <a:rPr lang="en-US" altLang="zh-TW" sz="1800" b="1" dirty="0" smtClean="0"/>
              <a:t>Total**          2 (2.98 %)</a:t>
            </a:r>
            <a:r>
              <a:rPr lang="en-US" altLang="zh-TW" sz="1800" b="1" dirty="0" smtClean="0">
                <a:solidFill>
                  <a:srgbClr val="FF00FF"/>
                </a:solidFill>
              </a:rPr>
              <a:t>	</a:t>
            </a:r>
            <a:r>
              <a:rPr lang="en-US" altLang="zh-TW" sz="1800" b="1" dirty="0" smtClean="0"/>
              <a:t>     0 (0 %)                2 (2.35 %)   </a:t>
            </a:r>
            <a:r>
              <a:rPr lang="en-US" altLang="zh-TW" sz="1800" b="1" dirty="0" smtClean="0">
                <a:solidFill>
                  <a:srgbClr val="FF00FF"/>
                </a:solidFill>
              </a:rPr>
              <a:t>	</a:t>
            </a:r>
            <a:r>
              <a:rPr lang="en-US" altLang="zh-TW" sz="1800" b="1" dirty="0" smtClean="0"/>
              <a:t>93 (12.47 %)</a:t>
            </a:r>
          </a:p>
          <a:p>
            <a:pPr eaLnBrk="1" hangingPunct="1">
              <a:lnSpc>
                <a:spcPct val="80000"/>
              </a:lnSpc>
            </a:pPr>
            <a:endParaRPr lang="en-US" altLang="zh-TW" sz="1800" b="1" dirty="0" smtClean="0"/>
          </a:p>
          <a:p>
            <a:pPr eaLnBrk="1" hangingPunct="1">
              <a:lnSpc>
                <a:spcPct val="80000"/>
              </a:lnSpc>
            </a:pPr>
            <a:endParaRPr lang="en-US" altLang="zh-TW" sz="1800" dirty="0" smtClean="0"/>
          </a:p>
          <a:p>
            <a:pPr eaLnBrk="1" hangingPunct="1">
              <a:lnSpc>
                <a:spcPct val="80000"/>
              </a:lnSpc>
            </a:pPr>
            <a:r>
              <a:rPr lang="en-US" altLang="zh-TW" sz="1800" dirty="0" smtClean="0"/>
              <a:t>* SARS case divided by number of patient bed</a:t>
            </a:r>
            <a:endParaRPr lang="en-US" altLang="zh-TW" sz="1800" b="1" dirty="0" smtClean="0"/>
          </a:p>
          <a:p>
            <a:pPr eaLnBrk="1" hangingPunct="1">
              <a:lnSpc>
                <a:spcPct val="80000"/>
              </a:lnSpc>
            </a:pPr>
            <a:r>
              <a:rPr lang="en-US" altLang="zh-TW" sz="1800" b="1" dirty="0" smtClean="0"/>
              <a:t>** p = 0.004, </a:t>
            </a:r>
            <a:r>
              <a:rPr lang="en-US" altLang="zh-TW" sz="1800" dirty="0" smtClean="0"/>
              <a:t>Chi square,  Fisher exact test</a:t>
            </a:r>
          </a:p>
        </p:txBody>
      </p:sp>
      <p:sp>
        <p:nvSpPr>
          <p:cNvPr id="276484" name="Line 4"/>
          <p:cNvSpPr>
            <a:spLocks noChangeShapeType="1"/>
          </p:cNvSpPr>
          <p:nvPr/>
        </p:nvSpPr>
        <p:spPr bwMode="auto">
          <a:xfrm>
            <a:off x="1258888" y="2133600"/>
            <a:ext cx="7634287" cy="0"/>
          </a:xfrm>
          <a:prstGeom prst="line">
            <a:avLst/>
          </a:prstGeom>
          <a:noFill/>
          <a:ln w="12700">
            <a:solidFill>
              <a:srgbClr val="F5FEA4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276485" name="Line 5"/>
          <p:cNvSpPr>
            <a:spLocks noChangeShapeType="1"/>
          </p:cNvSpPr>
          <p:nvPr/>
        </p:nvSpPr>
        <p:spPr bwMode="auto">
          <a:xfrm>
            <a:off x="1187450" y="4941888"/>
            <a:ext cx="7634288" cy="0"/>
          </a:xfrm>
          <a:prstGeom prst="line">
            <a:avLst/>
          </a:prstGeom>
          <a:noFill/>
          <a:ln w="12700">
            <a:solidFill>
              <a:srgbClr val="F5FEA4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703494" name="Text Box 6"/>
          <p:cNvSpPr txBox="1">
            <a:spLocks noChangeArrowheads="1"/>
          </p:cNvSpPr>
          <p:nvPr/>
        </p:nvSpPr>
        <p:spPr bwMode="auto">
          <a:xfrm>
            <a:off x="5075238" y="6165850"/>
            <a:ext cx="359092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dirty="0">
                <a:effectLst>
                  <a:outerShdw blurRad="38100" dist="38100" dir="2700000" algn="tl">
                    <a:srgbClr val="000000"/>
                  </a:outerShdw>
                </a:effectLst>
                <a:ea typeface="標楷體" pitchFamily="65" charset="-120"/>
              </a:rPr>
              <a:t>- Yen MY, et al. JHI. 2005 -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>
          <a:xfrm>
            <a:off x="6588224" y="6500192"/>
            <a:ext cx="1905000" cy="457200"/>
          </a:xfrm>
        </p:spPr>
        <p:txBody>
          <a:bodyPr/>
          <a:lstStyle/>
          <a:p>
            <a:pPr>
              <a:defRPr/>
            </a:pPr>
            <a:fld id="{E693938E-7403-4635-B804-7C4E798F84B7}" type="slidenum">
              <a:rPr lang="en-US" altLang="zh-TW" smtClean="0"/>
              <a:pPr>
                <a:defRPr/>
              </a:pPr>
              <a:t>84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506" name="Text Box 4"/>
          <p:cNvSpPr txBox="1">
            <a:spLocks noChangeArrowheads="1"/>
          </p:cNvSpPr>
          <p:nvPr/>
        </p:nvSpPr>
        <p:spPr bwMode="auto">
          <a:xfrm>
            <a:off x="250825" y="1557338"/>
            <a:ext cx="8642350" cy="3294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800" b="1" dirty="0">
                <a:solidFill>
                  <a:srgbClr val="000000"/>
                </a:solidFill>
                <a:ea typeface="標楷體" pitchFamily="65" charset="-120"/>
              </a:rPr>
              <a:t>Using an Integrated Infection Control Strategy During Outbreak Control to Minimize Nosocomial Infection of Severe Acute Respiratory Syndrome (SARS) Among Health-Care Workers</a:t>
            </a:r>
            <a:endParaRPr lang="en-US" altLang="zh-TW" sz="2800" dirty="0">
              <a:solidFill>
                <a:srgbClr val="000000"/>
              </a:solidFill>
              <a:ea typeface="標楷體" pitchFamily="65" charset="-12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zh-TW" sz="1800" dirty="0">
              <a:solidFill>
                <a:srgbClr val="000000"/>
              </a:solidFill>
              <a:ea typeface="標楷體" pitchFamily="65" charset="-12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800" dirty="0">
                <a:solidFill>
                  <a:srgbClr val="000000"/>
                </a:solidFill>
                <a:ea typeface="標楷體" pitchFamily="65" charset="-120"/>
              </a:rPr>
              <a:t>     </a:t>
            </a:r>
            <a:r>
              <a:rPr lang="en-US" altLang="zh-TW" sz="2000" dirty="0">
                <a:solidFill>
                  <a:srgbClr val="000000"/>
                </a:solidFill>
                <a:ea typeface="標楷體" pitchFamily="65" charset="-120"/>
              </a:rPr>
              <a:t>Muh-Yong Yen, Yu-sen E. Lin, Ih-Jen Su, Fu-Yuan Huang, Fan-Yen Huang,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000" dirty="0">
                <a:solidFill>
                  <a:srgbClr val="000000"/>
                </a:solidFill>
                <a:ea typeface="標楷體" pitchFamily="65" charset="-120"/>
              </a:rPr>
              <a:t>     Mei-Shang Ho, Shan-Chwen Chang,Kuang-Huan Tan, </a:t>
            </a:r>
            <a:r>
              <a:rPr lang="en-US" altLang="zh-TW" sz="2000" dirty="0" err="1">
                <a:solidFill>
                  <a:srgbClr val="000000"/>
                </a:solidFill>
                <a:ea typeface="標楷體" pitchFamily="65" charset="-120"/>
              </a:rPr>
              <a:t>Kow</a:t>
            </a:r>
            <a:r>
              <a:rPr lang="en-US" altLang="zh-TW" sz="2000" dirty="0">
                <a:solidFill>
                  <a:srgbClr val="000000"/>
                </a:solidFill>
                <a:ea typeface="標楷體" pitchFamily="65" charset="-120"/>
              </a:rPr>
              <a:t>-Tong Chen,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000" dirty="0">
                <a:solidFill>
                  <a:srgbClr val="000000"/>
                </a:solidFill>
                <a:ea typeface="標楷體" pitchFamily="65" charset="-120"/>
              </a:rPr>
              <a:t>     Hang Chang, Yung-</a:t>
            </a:r>
            <a:r>
              <a:rPr lang="en-US" altLang="zh-TW" sz="2000" dirty="0" err="1">
                <a:solidFill>
                  <a:srgbClr val="000000"/>
                </a:solidFill>
                <a:ea typeface="標楷體" pitchFamily="65" charset="-120"/>
              </a:rPr>
              <a:t>Ching</a:t>
            </a:r>
            <a:r>
              <a:rPr lang="en-US" altLang="zh-TW" sz="2000" dirty="0">
                <a:solidFill>
                  <a:srgbClr val="000000"/>
                </a:solidFill>
                <a:ea typeface="標楷體" pitchFamily="65" charset="-120"/>
              </a:rPr>
              <a:t> Liu, </a:t>
            </a:r>
            <a:r>
              <a:rPr lang="fr-FR" altLang="zh-TW" sz="2000" dirty="0">
                <a:solidFill>
                  <a:srgbClr val="000000"/>
                </a:solidFill>
                <a:ea typeface="標楷體" pitchFamily="65" charset="-120"/>
              </a:rPr>
              <a:t>Ching-Hui Loh, </a:t>
            </a:r>
            <a:r>
              <a:rPr lang="de-DE" altLang="zh-TW" sz="2000" dirty="0">
                <a:solidFill>
                  <a:srgbClr val="000000"/>
                </a:solidFill>
                <a:ea typeface="標楷體" pitchFamily="65" charset="-120"/>
              </a:rPr>
              <a:t>Lih-Shinn Wang, </a:t>
            </a:r>
            <a:r>
              <a:rPr lang="en-US" altLang="zh-TW" sz="2000" dirty="0">
                <a:solidFill>
                  <a:srgbClr val="000000"/>
                </a:solidFill>
                <a:ea typeface="標楷體" pitchFamily="65" charset="-120"/>
              </a:rPr>
              <a:t>and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000" dirty="0">
                <a:solidFill>
                  <a:srgbClr val="000000"/>
                </a:solidFill>
                <a:ea typeface="標楷體" pitchFamily="65" charset="-120"/>
              </a:rPr>
              <a:t>     Chen-</a:t>
            </a:r>
            <a:r>
              <a:rPr lang="en-US" altLang="zh-TW" sz="2000" dirty="0" err="1">
                <a:solidFill>
                  <a:srgbClr val="000000"/>
                </a:solidFill>
                <a:ea typeface="標楷體" pitchFamily="65" charset="-120"/>
              </a:rPr>
              <a:t>Hsen</a:t>
            </a:r>
            <a:r>
              <a:rPr lang="en-US" altLang="zh-TW" sz="2000" dirty="0">
                <a:solidFill>
                  <a:srgbClr val="000000"/>
                </a:solidFill>
                <a:ea typeface="標楷體" pitchFamily="65" charset="-120"/>
              </a:rPr>
              <a:t> Lee * </a:t>
            </a:r>
          </a:p>
        </p:txBody>
      </p:sp>
      <p:sp>
        <p:nvSpPr>
          <p:cNvPr id="277507" name="Text Box 5"/>
          <p:cNvSpPr txBox="1">
            <a:spLocks noChangeArrowheads="1"/>
          </p:cNvSpPr>
          <p:nvPr/>
        </p:nvSpPr>
        <p:spPr bwMode="auto">
          <a:xfrm>
            <a:off x="2843213" y="5445125"/>
            <a:ext cx="6084887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400" dirty="0">
                <a:solidFill>
                  <a:srgbClr val="000000"/>
                </a:solidFill>
                <a:ea typeface="標楷體" pitchFamily="65" charset="-120"/>
              </a:rPr>
              <a:t>- Journal of Hospital Infection, 2005, accepted -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30B50C-6AA3-4355-A61C-E82ED776CD89}" type="slidenum">
              <a:rPr lang="en-US" altLang="zh-TW" smtClean="0">
                <a:solidFill>
                  <a:schemeClr val="bg1"/>
                </a:solidFill>
              </a:rPr>
              <a:pPr>
                <a:defRPr/>
              </a:pPr>
              <a:t>85</a:t>
            </a:fld>
            <a:endParaRPr lang="en-US" altLang="zh-TW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8530" name="Picture 2" descr="lunar new year 2003 06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0"/>
            <a:ext cx="824505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2515CC-04B0-415B-89E3-E48F434F5F02}" type="slidenum">
              <a:rPr lang="en-US" altLang="zh-TW" smtClean="0">
                <a:solidFill>
                  <a:schemeClr val="bg1"/>
                </a:solidFill>
              </a:rPr>
              <a:pPr>
                <a:defRPr/>
              </a:pPr>
              <a:t>86</a:t>
            </a:fld>
            <a:endParaRPr lang="en-US" altLang="zh-TW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55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急診擠滿發燒病人</a:t>
            </a:r>
          </a:p>
        </p:txBody>
      </p:sp>
      <p:sp>
        <p:nvSpPr>
          <p:cNvPr id="279555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smtClean="0"/>
              <a:t>不利 汙染分區</a:t>
            </a:r>
            <a:endParaRPr lang="en-US" altLang="zh-TW" smtClean="0"/>
          </a:p>
          <a:p>
            <a:endParaRPr lang="en-US" altLang="zh-TW" smtClean="0"/>
          </a:p>
          <a:p>
            <a:r>
              <a:rPr lang="zh-TW" altLang="en-US" smtClean="0"/>
              <a:t>往醫院二樓開設第二留觀區 </a:t>
            </a:r>
            <a:r>
              <a:rPr lang="en-US" altLang="zh-TW" smtClean="0"/>
              <a:t>?</a:t>
            </a:r>
          </a:p>
          <a:p>
            <a:endParaRPr lang="en-US" altLang="zh-TW" smtClean="0"/>
          </a:p>
          <a:p>
            <a:r>
              <a:rPr lang="zh-TW" altLang="en-US" smtClean="0"/>
              <a:t>引清兵入關 </a:t>
            </a:r>
            <a:r>
              <a:rPr lang="en-US" altLang="zh-TW" smtClean="0"/>
              <a:t>!!!!</a:t>
            </a:r>
            <a:endParaRPr lang="zh-TW" altLang="en-US" smtClean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B865F2-AC66-4D8F-BE95-4695FF587491}" type="slidenum">
              <a:rPr lang="en-US" altLang="zh-TW" smtClean="0"/>
              <a:pPr>
                <a:defRPr/>
              </a:pPr>
              <a:t>87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8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219200" y="228600"/>
            <a:ext cx="6400800" cy="914400"/>
          </a:xfrm>
        </p:spPr>
        <p:txBody>
          <a:bodyPr/>
          <a:lstStyle/>
          <a:p>
            <a:pPr eaLnBrk="1" hangingPunct="1"/>
            <a:r>
              <a:rPr lang="zh-TW" altLang="en-US" b="1" smtClean="0"/>
              <a:t>急診</a:t>
            </a:r>
            <a:r>
              <a:rPr lang="en-US" altLang="zh-TW" b="1" smtClean="0"/>
              <a:t>SARS</a:t>
            </a:r>
            <a:r>
              <a:rPr lang="zh-TW" altLang="en-US" b="1" smtClean="0"/>
              <a:t>檢傷分類</a:t>
            </a:r>
          </a:p>
        </p:txBody>
      </p:sp>
      <p:sp>
        <p:nvSpPr>
          <p:cNvPr id="280579" name="Line 3"/>
          <p:cNvSpPr>
            <a:spLocks noChangeShapeType="1"/>
          </p:cNvSpPr>
          <p:nvPr/>
        </p:nvSpPr>
        <p:spPr bwMode="auto">
          <a:xfrm>
            <a:off x="3276600" y="6019800"/>
            <a:ext cx="2209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280580" name="Line 4"/>
          <p:cNvSpPr>
            <a:spLocks noChangeShapeType="1"/>
          </p:cNvSpPr>
          <p:nvPr/>
        </p:nvSpPr>
        <p:spPr bwMode="auto">
          <a:xfrm>
            <a:off x="3276600" y="6019800"/>
            <a:ext cx="0" cy="3048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280581" name="Line 5"/>
          <p:cNvSpPr>
            <a:spLocks noChangeShapeType="1"/>
          </p:cNvSpPr>
          <p:nvPr/>
        </p:nvSpPr>
        <p:spPr bwMode="auto">
          <a:xfrm>
            <a:off x="5486400" y="6019800"/>
            <a:ext cx="0" cy="3048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280582" name="Line 6"/>
          <p:cNvSpPr>
            <a:spLocks noChangeShapeType="1"/>
          </p:cNvSpPr>
          <p:nvPr/>
        </p:nvSpPr>
        <p:spPr bwMode="auto">
          <a:xfrm flipH="1">
            <a:off x="1447800" y="6248400"/>
            <a:ext cx="1828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280583" name="Line 7"/>
          <p:cNvSpPr>
            <a:spLocks noChangeShapeType="1"/>
          </p:cNvSpPr>
          <p:nvPr/>
        </p:nvSpPr>
        <p:spPr bwMode="auto">
          <a:xfrm flipH="1">
            <a:off x="5486400" y="6248400"/>
            <a:ext cx="1828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280584" name="Text Box 8"/>
          <p:cNvSpPr txBox="1">
            <a:spLocks noChangeArrowheads="1"/>
          </p:cNvSpPr>
          <p:nvPr/>
        </p:nvSpPr>
        <p:spPr bwMode="auto">
          <a:xfrm>
            <a:off x="3429000" y="6019800"/>
            <a:ext cx="1724025" cy="461963"/>
          </a:xfrm>
          <a:prstGeom prst="rect">
            <a:avLst/>
          </a:prstGeom>
          <a:solidFill>
            <a:schemeClr val="bg1"/>
          </a:solidFill>
          <a:ln w="9525">
            <a:solidFill>
              <a:srgbClr val="00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400" b="1" dirty="0">
                <a:ea typeface="標楷體" pitchFamily="65" charset="-120"/>
              </a:rPr>
              <a:t>急診室入口</a:t>
            </a:r>
          </a:p>
        </p:txBody>
      </p:sp>
      <p:sp>
        <p:nvSpPr>
          <p:cNvPr id="280585" name="Rectangle 9"/>
          <p:cNvSpPr>
            <a:spLocks noChangeArrowheads="1"/>
          </p:cNvSpPr>
          <p:nvPr/>
        </p:nvSpPr>
        <p:spPr bwMode="auto">
          <a:xfrm>
            <a:off x="5486400" y="5181600"/>
            <a:ext cx="990600" cy="457200"/>
          </a:xfrm>
          <a:prstGeom prst="rect">
            <a:avLst/>
          </a:prstGeom>
          <a:solidFill>
            <a:srgbClr val="FF3399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2400" dirty="0">
                <a:ea typeface="標楷體" pitchFamily="65" charset="-120"/>
              </a:rPr>
              <a:t>檢傷站</a:t>
            </a:r>
          </a:p>
        </p:txBody>
      </p:sp>
      <p:sp>
        <p:nvSpPr>
          <p:cNvPr id="280586" name="Rectangle 10"/>
          <p:cNvSpPr>
            <a:spLocks noChangeArrowheads="1"/>
          </p:cNvSpPr>
          <p:nvPr/>
        </p:nvSpPr>
        <p:spPr bwMode="auto">
          <a:xfrm>
            <a:off x="5791200" y="4648200"/>
            <a:ext cx="76200" cy="152400"/>
          </a:xfrm>
          <a:prstGeom prst="rect">
            <a:avLst/>
          </a:prstGeom>
          <a:solidFill>
            <a:srgbClr val="FF3399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>
              <a:ea typeface="標楷體" pitchFamily="65" charset="-120"/>
            </a:endParaRPr>
          </a:p>
        </p:txBody>
      </p:sp>
      <p:sp>
        <p:nvSpPr>
          <p:cNvPr id="280587" name="Rectangle 11"/>
          <p:cNvSpPr>
            <a:spLocks noChangeArrowheads="1"/>
          </p:cNvSpPr>
          <p:nvPr/>
        </p:nvSpPr>
        <p:spPr bwMode="auto">
          <a:xfrm>
            <a:off x="5943600" y="4648200"/>
            <a:ext cx="76200" cy="152400"/>
          </a:xfrm>
          <a:prstGeom prst="rect">
            <a:avLst/>
          </a:prstGeom>
          <a:solidFill>
            <a:srgbClr val="FF3399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>
              <a:ea typeface="標楷體" pitchFamily="65" charset="-120"/>
            </a:endParaRPr>
          </a:p>
        </p:txBody>
      </p:sp>
      <p:sp>
        <p:nvSpPr>
          <p:cNvPr id="280588" name="Rectangle 12"/>
          <p:cNvSpPr>
            <a:spLocks noChangeArrowheads="1"/>
          </p:cNvSpPr>
          <p:nvPr/>
        </p:nvSpPr>
        <p:spPr bwMode="auto">
          <a:xfrm>
            <a:off x="5943600" y="4419600"/>
            <a:ext cx="76200" cy="152400"/>
          </a:xfrm>
          <a:prstGeom prst="rect">
            <a:avLst/>
          </a:prstGeom>
          <a:solidFill>
            <a:srgbClr val="FF3399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>
              <a:ea typeface="標楷體" pitchFamily="65" charset="-120"/>
            </a:endParaRPr>
          </a:p>
        </p:txBody>
      </p:sp>
      <p:sp>
        <p:nvSpPr>
          <p:cNvPr id="280589" name="Rectangle 13"/>
          <p:cNvSpPr>
            <a:spLocks noChangeArrowheads="1"/>
          </p:cNvSpPr>
          <p:nvPr/>
        </p:nvSpPr>
        <p:spPr bwMode="auto">
          <a:xfrm>
            <a:off x="6096000" y="4648200"/>
            <a:ext cx="76200" cy="152400"/>
          </a:xfrm>
          <a:prstGeom prst="rect">
            <a:avLst/>
          </a:prstGeom>
          <a:solidFill>
            <a:srgbClr val="FF3399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>
              <a:ea typeface="標楷體" pitchFamily="65" charset="-120"/>
            </a:endParaRPr>
          </a:p>
        </p:txBody>
      </p:sp>
      <p:sp>
        <p:nvSpPr>
          <p:cNvPr id="280590" name="Rectangle 14"/>
          <p:cNvSpPr>
            <a:spLocks noChangeArrowheads="1"/>
          </p:cNvSpPr>
          <p:nvPr/>
        </p:nvSpPr>
        <p:spPr bwMode="auto">
          <a:xfrm>
            <a:off x="5791200" y="4419600"/>
            <a:ext cx="76200" cy="152400"/>
          </a:xfrm>
          <a:prstGeom prst="rect">
            <a:avLst/>
          </a:prstGeom>
          <a:solidFill>
            <a:srgbClr val="FF3399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>
              <a:ea typeface="標楷體" pitchFamily="65" charset="-120"/>
            </a:endParaRPr>
          </a:p>
        </p:txBody>
      </p:sp>
      <p:sp>
        <p:nvSpPr>
          <p:cNvPr id="280591" name="Rectangle 15"/>
          <p:cNvSpPr>
            <a:spLocks noChangeArrowheads="1"/>
          </p:cNvSpPr>
          <p:nvPr/>
        </p:nvSpPr>
        <p:spPr bwMode="auto">
          <a:xfrm>
            <a:off x="6096000" y="4419600"/>
            <a:ext cx="76200" cy="152400"/>
          </a:xfrm>
          <a:prstGeom prst="rect">
            <a:avLst/>
          </a:prstGeom>
          <a:solidFill>
            <a:srgbClr val="FF3399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>
              <a:ea typeface="標楷體" pitchFamily="65" charset="-120"/>
            </a:endParaRPr>
          </a:p>
        </p:txBody>
      </p:sp>
      <p:sp>
        <p:nvSpPr>
          <p:cNvPr id="280592" name="Text Box 16"/>
          <p:cNvSpPr txBox="1">
            <a:spLocks noChangeArrowheads="1"/>
          </p:cNvSpPr>
          <p:nvPr/>
        </p:nvSpPr>
        <p:spPr bwMode="auto">
          <a:xfrm>
            <a:off x="6232525" y="4310063"/>
            <a:ext cx="1108075" cy="461962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400" dirty="0">
                <a:ea typeface="標楷體" pitchFamily="65" charset="-120"/>
              </a:rPr>
              <a:t>候診區</a:t>
            </a:r>
          </a:p>
        </p:txBody>
      </p:sp>
      <p:sp>
        <p:nvSpPr>
          <p:cNvPr id="280593" name="Rectangle 17"/>
          <p:cNvSpPr>
            <a:spLocks noChangeArrowheads="1"/>
          </p:cNvSpPr>
          <p:nvPr/>
        </p:nvSpPr>
        <p:spPr bwMode="auto">
          <a:xfrm>
            <a:off x="4800600" y="3657600"/>
            <a:ext cx="381000" cy="304800"/>
          </a:xfrm>
          <a:prstGeom prst="rect">
            <a:avLst/>
          </a:prstGeom>
          <a:solidFill>
            <a:srgbClr val="FF3399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>
              <a:ea typeface="標楷體" pitchFamily="65" charset="-120"/>
            </a:endParaRPr>
          </a:p>
        </p:txBody>
      </p:sp>
      <p:sp>
        <p:nvSpPr>
          <p:cNvPr id="280594" name="Rectangle 18"/>
          <p:cNvSpPr>
            <a:spLocks noChangeArrowheads="1"/>
          </p:cNvSpPr>
          <p:nvPr/>
        </p:nvSpPr>
        <p:spPr bwMode="auto">
          <a:xfrm>
            <a:off x="5410200" y="3657600"/>
            <a:ext cx="381000" cy="304800"/>
          </a:xfrm>
          <a:prstGeom prst="rect">
            <a:avLst/>
          </a:prstGeom>
          <a:solidFill>
            <a:srgbClr val="FF3399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>
              <a:ea typeface="標楷體" pitchFamily="65" charset="-120"/>
            </a:endParaRPr>
          </a:p>
        </p:txBody>
      </p:sp>
      <p:sp>
        <p:nvSpPr>
          <p:cNvPr id="280595" name="Text Box 19"/>
          <p:cNvSpPr txBox="1">
            <a:spLocks noChangeArrowheads="1"/>
          </p:cNvSpPr>
          <p:nvPr/>
        </p:nvSpPr>
        <p:spPr bwMode="auto">
          <a:xfrm>
            <a:off x="4784725" y="3167063"/>
            <a:ext cx="1108075" cy="461962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400" dirty="0">
                <a:ea typeface="標楷體" pitchFamily="65" charset="-120"/>
              </a:rPr>
              <a:t>診療區</a:t>
            </a:r>
          </a:p>
        </p:txBody>
      </p:sp>
      <p:sp>
        <p:nvSpPr>
          <p:cNvPr id="280596" name="Rectangle 20"/>
          <p:cNvSpPr>
            <a:spLocks noChangeArrowheads="1"/>
          </p:cNvSpPr>
          <p:nvPr/>
        </p:nvSpPr>
        <p:spPr bwMode="auto">
          <a:xfrm>
            <a:off x="5715000" y="2362200"/>
            <a:ext cx="381000" cy="3048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>
              <a:ea typeface="標楷體" pitchFamily="65" charset="-120"/>
            </a:endParaRPr>
          </a:p>
        </p:txBody>
      </p:sp>
      <p:sp>
        <p:nvSpPr>
          <p:cNvPr id="280597" name="Rectangle 21"/>
          <p:cNvSpPr>
            <a:spLocks noChangeArrowheads="1"/>
          </p:cNvSpPr>
          <p:nvPr/>
        </p:nvSpPr>
        <p:spPr bwMode="auto">
          <a:xfrm>
            <a:off x="5715000" y="2743200"/>
            <a:ext cx="381000" cy="3048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>
              <a:ea typeface="標楷體" pitchFamily="65" charset="-120"/>
            </a:endParaRPr>
          </a:p>
        </p:txBody>
      </p:sp>
      <p:sp>
        <p:nvSpPr>
          <p:cNvPr id="280598" name="Rectangle 22"/>
          <p:cNvSpPr>
            <a:spLocks noChangeArrowheads="1"/>
          </p:cNvSpPr>
          <p:nvPr/>
        </p:nvSpPr>
        <p:spPr bwMode="auto">
          <a:xfrm>
            <a:off x="4800600" y="2743200"/>
            <a:ext cx="381000" cy="3048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>
              <a:ea typeface="標楷體" pitchFamily="65" charset="-120"/>
            </a:endParaRPr>
          </a:p>
        </p:txBody>
      </p:sp>
      <p:sp>
        <p:nvSpPr>
          <p:cNvPr id="280599" name="Rectangle 23"/>
          <p:cNvSpPr>
            <a:spLocks noChangeArrowheads="1"/>
          </p:cNvSpPr>
          <p:nvPr/>
        </p:nvSpPr>
        <p:spPr bwMode="auto">
          <a:xfrm>
            <a:off x="4800600" y="2362200"/>
            <a:ext cx="381000" cy="3048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>
              <a:ea typeface="標楷體" pitchFamily="65" charset="-120"/>
            </a:endParaRPr>
          </a:p>
        </p:txBody>
      </p:sp>
      <p:sp>
        <p:nvSpPr>
          <p:cNvPr id="280600" name="Rectangle 24"/>
          <p:cNvSpPr>
            <a:spLocks noChangeArrowheads="1"/>
          </p:cNvSpPr>
          <p:nvPr/>
        </p:nvSpPr>
        <p:spPr bwMode="auto">
          <a:xfrm>
            <a:off x="5257800" y="2362200"/>
            <a:ext cx="381000" cy="3048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>
              <a:ea typeface="標楷體" pitchFamily="65" charset="-120"/>
            </a:endParaRPr>
          </a:p>
        </p:txBody>
      </p:sp>
      <p:sp>
        <p:nvSpPr>
          <p:cNvPr id="280601" name="Rectangle 25"/>
          <p:cNvSpPr>
            <a:spLocks noChangeArrowheads="1"/>
          </p:cNvSpPr>
          <p:nvPr/>
        </p:nvSpPr>
        <p:spPr bwMode="auto">
          <a:xfrm>
            <a:off x="5257800" y="2743200"/>
            <a:ext cx="381000" cy="3048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>
              <a:ea typeface="標楷體" pitchFamily="65" charset="-120"/>
            </a:endParaRPr>
          </a:p>
        </p:txBody>
      </p:sp>
      <p:sp>
        <p:nvSpPr>
          <p:cNvPr id="280602" name="Text Box 26"/>
          <p:cNvSpPr txBox="1">
            <a:spLocks noChangeArrowheads="1"/>
          </p:cNvSpPr>
          <p:nvPr/>
        </p:nvSpPr>
        <p:spPr bwMode="auto">
          <a:xfrm>
            <a:off x="6324600" y="2362200"/>
            <a:ext cx="1724025" cy="46196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400" dirty="0">
                <a:ea typeface="標楷體" pitchFamily="65" charset="-120"/>
              </a:rPr>
              <a:t>隔離觀察區</a:t>
            </a:r>
          </a:p>
        </p:txBody>
      </p:sp>
      <p:sp>
        <p:nvSpPr>
          <p:cNvPr id="29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/>
          <a:p>
            <a:pPr>
              <a:defRPr/>
            </a:pPr>
            <a:fld id="{A6B865F2-AC66-4D8F-BE95-4695FF587491}" type="slidenum">
              <a:rPr lang="en-US" altLang="zh-TW" smtClean="0"/>
              <a:pPr>
                <a:defRPr/>
              </a:pPr>
              <a:t>88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7772400" cy="838200"/>
          </a:xfrm>
        </p:spPr>
        <p:txBody>
          <a:bodyPr/>
          <a:lstStyle/>
          <a:p>
            <a:pPr eaLnBrk="1" hangingPunct="1"/>
            <a:r>
              <a:rPr lang="zh-TW" altLang="en-US" smtClean="0">
                <a:solidFill>
                  <a:schemeClr val="tx1"/>
                </a:solidFill>
              </a:rPr>
              <a:t>急診</a:t>
            </a:r>
            <a:r>
              <a:rPr lang="en-US" altLang="zh-TW" smtClean="0">
                <a:solidFill>
                  <a:schemeClr val="tx1"/>
                </a:solidFill>
              </a:rPr>
              <a:t>SARS</a:t>
            </a:r>
            <a:r>
              <a:rPr lang="zh-TW" altLang="en-US" smtClean="0">
                <a:solidFill>
                  <a:schemeClr val="tx1"/>
                </a:solidFill>
              </a:rPr>
              <a:t>檢傷分類</a:t>
            </a:r>
          </a:p>
        </p:txBody>
      </p:sp>
      <p:sp>
        <p:nvSpPr>
          <p:cNvPr id="281603" name="Rectangle 3"/>
          <p:cNvSpPr>
            <a:spLocks noChangeArrowheads="1"/>
          </p:cNvSpPr>
          <p:nvPr/>
        </p:nvSpPr>
        <p:spPr bwMode="auto">
          <a:xfrm>
            <a:off x="3657600" y="1371600"/>
            <a:ext cx="1143000" cy="38100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281604" name="Text Box 4"/>
          <p:cNvSpPr txBox="1">
            <a:spLocks noChangeArrowheads="1"/>
          </p:cNvSpPr>
          <p:nvPr/>
        </p:nvSpPr>
        <p:spPr bwMode="auto">
          <a:xfrm>
            <a:off x="3717925" y="1338263"/>
            <a:ext cx="1098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400" dirty="0">
                <a:solidFill>
                  <a:srgbClr val="FFFFFF"/>
                </a:solidFill>
                <a:ea typeface="標楷體" pitchFamily="65" charset="-120"/>
              </a:rPr>
              <a:t>檢傷站</a:t>
            </a:r>
          </a:p>
        </p:txBody>
      </p:sp>
      <p:sp>
        <p:nvSpPr>
          <p:cNvPr id="281605" name="Line 5"/>
          <p:cNvSpPr>
            <a:spLocks noChangeShapeType="1"/>
          </p:cNvSpPr>
          <p:nvPr/>
        </p:nvSpPr>
        <p:spPr bwMode="auto">
          <a:xfrm flipH="1">
            <a:off x="3429000" y="1752600"/>
            <a:ext cx="533400" cy="3048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281606" name="Line 6"/>
          <p:cNvSpPr>
            <a:spLocks noChangeShapeType="1"/>
          </p:cNvSpPr>
          <p:nvPr/>
        </p:nvSpPr>
        <p:spPr bwMode="auto">
          <a:xfrm>
            <a:off x="4419600" y="1752600"/>
            <a:ext cx="457200" cy="3048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281607" name="Text Box 7"/>
          <p:cNvSpPr txBox="1">
            <a:spLocks noChangeArrowheads="1"/>
          </p:cNvSpPr>
          <p:nvPr/>
        </p:nvSpPr>
        <p:spPr bwMode="auto">
          <a:xfrm>
            <a:off x="1219200" y="2057400"/>
            <a:ext cx="2346325" cy="466725"/>
          </a:xfrm>
          <a:prstGeom prst="rect">
            <a:avLst/>
          </a:prstGeom>
          <a:solidFill>
            <a:srgbClr val="00FF00"/>
          </a:solidFill>
          <a:ln w="9525">
            <a:solidFill>
              <a:srgbClr val="FF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400" b="1" dirty="0">
                <a:solidFill>
                  <a:srgbClr val="FFFFFF"/>
                </a:solidFill>
                <a:ea typeface="標楷體" pitchFamily="65" charset="-120"/>
              </a:rPr>
              <a:t>非疑</a:t>
            </a:r>
            <a:r>
              <a:rPr lang="en-US" altLang="zh-TW" sz="2400" b="1" dirty="0">
                <a:solidFill>
                  <a:srgbClr val="FFFFFF"/>
                </a:solidFill>
                <a:ea typeface="標楷體" pitchFamily="65" charset="-120"/>
              </a:rPr>
              <a:t>SARS</a:t>
            </a:r>
            <a:r>
              <a:rPr lang="zh-TW" altLang="en-US" sz="2400" b="1" dirty="0">
                <a:solidFill>
                  <a:srgbClr val="FFFFFF"/>
                </a:solidFill>
                <a:ea typeface="標楷體" pitchFamily="65" charset="-120"/>
              </a:rPr>
              <a:t>病患</a:t>
            </a:r>
          </a:p>
        </p:txBody>
      </p:sp>
      <p:sp>
        <p:nvSpPr>
          <p:cNvPr id="281608" name="Line 8"/>
          <p:cNvSpPr>
            <a:spLocks noChangeShapeType="1"/>
          </p:cNvSpPr>
          <p:nvPr/>
        </p:nvSpPr>
        <p:spPr bwMode="auto">
          <a:xfrm flipH="1">
            <a:off x="1600200" y="2590800"/>
            <a:ext cx="228600" cy="5334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281609" name="Text Box 9"/>
          <p:cNvSpPr txBox="1">
            <a:spLocks noChangeArrowheads="1"/>
          </p:cNvSpPr>
          <p:nvPr/>
        </p:nvSpPr>
        <p:spPr bwMode="auto">
          <a:xfrm>
            <a:off x="685800" y="3124200"/>
            <a:ext cx="2438400" cy="833438"/>
          </a:xfrm>
          <a:prstGeom prst="rect">
            <a:avLst/>
          </a:prstGeom>
          <a:solidFill>
            <a:srgbClr val="00FF00"/>
          </a:solidFill>
          <a:ln w="9525">
            <a:solidFill>
              <a:srgbClr val="FF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4800" dirty="0">
                <a:solidFill>
                  <a:srgbClr val="000066"/>
                </a:solidFill>
                <a:ea typeface="標楷體" pitchFamily="65" charset="-120"/>
              </a:rPr>
              <a:t>急診</a:t>
            </a:r>
          </a:p>
        </p:txBody>
      </p:sp>
      <p:sp>
        <p:nvSpPr>
          <p:cNvPr id="281610" name="Line 10"/>
          <p:cNvSpPr>
            <a:spLocks noChangeShapeType="1"/>
          </p:cNvSpPr>
          <p:nvPr/>
        </p:nvSpPr>
        <p:spPr bwMode="auto">
          <a:xfrm>
            <a:off x="1905000" y="4038600"/>
            <a:ext cx="0" cy="6096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281611" name="Text Box 11"/>
          <p:cNvSpPr txBox="1">
            <a:spLocks noChangeArrowheads="1"/>
          </p:cNvSpPr>
          <p:nvPr/>
        </p:nvSpPr>
        <p:spPr bwMode="auto">
          <a:xfrm>
            <a:off x="1143000" y="4648200"/>
            <a:ext cx="1503363" cy="466725"/>
          </a:xfrm>
          <a:prstGeom prst="rect">
            <a:avLst/>
          </a:prstGeom>
          <a:solidFill>
            <a:srgbClr val="00FF00"/>
          </a:solidFill>
          <a:ln w="9525">
            <a:solidFill>
              <a:srgbClr val="FF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400" dirty="0">
                <a:solidFill>
                  <a:srgbClr val="FFFFFF"/>
                </a:solidFill>
                <a:ea typeface="標楷體" pitchFamily="65" charset="-120"/>
              </a:rPr>
              <a:t>Clear zone</a:t>
            </a:r>
          </a:p>
        </p:txBody>
      </p:sp>
      <p:sp>
        <p:nvSpPr>
          <p:cNvPr id="281612" name="Text Box 12"/>
          <p:cNvSpPr txBox="1">
            <a:spLocks noChangeArrowheads="1"/>
          </p:cNvSpPr>
          <p:nvPr/>
        </p:nvSpPr>
        <p:spPr bwMode="auto">
          <a:xfrm>
            <a:off x="4708525" y="2022475"/>
            <a:ext cx="2225675" cy="466725"/>
          </a:xfrm>
          <a:prstGeom prst="rect">
            <a:avLst/>
          </a:prstGeom>
          <a:solidFill>
            <a:srgbClr val="FF0000"/>
          </a:solidFill>
          <a:ln w="9525">
            <a:solidFill>
              <a:srgbClr val="FF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400" b="1" dirty="0">
                <a:solidFill>
                  <a:srgbClr val="F5FEA4"/>
                </a:solidFill>
                <a:ea typeface="標楷體" pitchFamily="65" charset="-120"/>
              </a:rPr>
              <a:t>疑</a:t>
            </a:r>
            <a:r>
              <a:rPr lang="en-US" altLang="zh-TW" sz="2400" b="1" dirty="0">
                <a:solidFill>
                  <a:srgbClr val="F5FEA4"/>
                </a:solidFill>
                <a:ea typeface="標楷體" pitchFamily="65" charset="-120"/>
              </a:rPr>
              <a:t>SARS</a:t>
            </a:r>
            <a:r>
              <a:rPr lang="zh-TW" altLang="en-US" sz="2400" b="1" dirty="0">
                <a:solidFill>
                  <a:srgbClr val="F5FEA4"/>
                </a:solidFill>
                <a:ea typeface="標楷體" pitchFamily="65" charset="-120"/>
              </a:rPr>
              <a:t>病患</a:t>
            </a:r>
          </a:p>
        </p:txBody>
      </p:sp>
      <p:sp>
        <p:nvSpPr>
          <p:cNvPr id="281613" name="Line 13"/>
          <p:cNvSpPr>
            <a:spLocks noChangeShapeType="1"/>
          </p:cNvSpPr>
          <p:nvPr/>
        </p:nvSpPr>
        <p:spPr bwMode="auto">
          <a:xfrm>
            <a:off x="4648200" y="2590800"/>
            <a:ext cx="0" cy="3810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281614" name="Text Box 14"/>
          <p:cNvSpPr txBox="1">
            <a:spLocks noChangeArrowheads="1"/>
          </p:cNvSpPr>
          <p:nvPr/>
        </p:nvSpPr>
        <p:spPr bwMode="auto">
          <a:xfrm>
            <a:off x="4327525" y="3089275"/>
            <a:ext cx="539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400" b="1" dirty="0">
                <a:solidFill>
                  <a:srgbClr val="FFFFFF"/>
                </a:solidFill>
                <a:ea typeface="標楷體" pitchFamily="65" charset="-120"/>
              </a:rPr>
              <a:t>flu</a:t>
            </a:r>
          </a:p>
        </p:txBody>
      </p:sp>
      <p:sp>
        <p:nvSpPr>
          <p:cNvPr id="281615" name="Line 15"/>
          <p:cNvSpPr>
            <a:spLocks noChangeShapeType="1"/>
          </p:cNvSpPr>
          <p:nvPr/>
        </p:nvSpPr>
        <p:spPr bwMode="auto">
          <a:xfrm>
            <a:off x="5257800" y="2590800"/>
            <a:ext cx="0" cy="3810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281616" name="Line 16"/>
          <p:cNvSpPr>
            <a:spLocks noChangeShapeType="1"/>
          </p:cNvSpPr>
          <p:nvPr/>
        </p:nvSpPr>
        <p:spPr bwMode="auto">
          <a:xfrm>
            <a:off x="6019800" y="2590800"/>
            <a:ext cx="0" cy="3810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281617" name="Line 17"/>
          <p:cNvSpPr>
            <a:spLocks noChangeShapeType="1"/>
          </p:cNvSpPr>
          <p:nvPr/>
        </p:nvSpPr>
        <p:spPr bwMode="auto">
          <a:xfrm>
            <a:off x="7010400" y="2514600"/>
            <a:ext cx="0" cy="3810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281618" name="Text Box 18"/>
          <p:cNvSpPr txBox="1">
            <a:spLocks noChangeArrowheads="1"/>
          </p:cNvSpPr>
          <p:nvPr/>
        </p:nvSpPr>
        <p:spPr bwMode="auto">
          <a:xfrm>
            <a:off x="4876800" y="3124200"/>
            <a:ext cx="8429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400" b="1" dirty="0">
                <a:solidFill>
                  <a:srgbClr val="FFFFFF"/>
                </a:solidFill>
                <a:ea typeface="標楷體" pitchFamily="65" charset="-120"/>
              </a:rPr>
              <a:t>fever</a:t>
            </a:r>
          </a:p>
        </p:txBody>
      </p:sp>
      <p:sp>
        <p:nvSpPr>
          <p:cNvPr id="281619" name="Text Box 19"/>
          <p:cNvSpPr txBox="1">
            <a:spLocks noChangeArrowheads="1"/>
          </p:cNvSpPr>
          <p:nvPr/>
        </p:nvSpPr>
        <p:spPr bwMode="auto">
          <a:xfrm>
            <a:off x="5638800" y="3124200"/>
            <a:ext cx="1317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400" b="1" dirty="0">
                <a:solidFill>
                  <a:srgbClr val="FFFFFF"/>
                </a:solidFill>
                <a:ea typeface="標楷體" pitchFamily="65" charset="-120"/>
              </a:rPr>
              <a:t>diarrhea</a:t>
            </a:r>
          </a:p>
        </p:txBody>
      </p:sp>
      <p:sp>
        <p:nvSpPr>
          <p:cNvPr id="281620" name="Text Box 20"/>
          <p:cNvSpPr txBox="1">
            <a:spLocks noChangeArrowheads="1"/>
          </p:cNvSpPr>
          <p:nvPr/>
        </p:nvSpPr>
        <p:spPr bwMode="auto">
          <a:xfrm>
            <a:off x="6781800" y="3124200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zh-TW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281621" name="Text Box 21"/>
          <p:cNvSpPr txBox="1">
            <a:spLocks noChangeArrowheads="1"/>
          </p:cNvSpPr>
          <p:nvPr/>
        </p:nvSpPr>
        <p:spPr bwMode="auto">
          <a:xfrm>
            <a:off x="6963221" y="3090863"/>
            <a:ext cx="2073275" cy="156966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400" b="1" dirty="0">
                <a:solidFill>
                  <a:srgbClr val="F5FEA4"/>
                </a:solidFill>
                <a:ea typeface="標楷體" pitchFamily="65" charset="-120"/>
              </a:rPr>
              <a:t>高度懷疑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400" b="1" dirty="0">
                <a:solidFill>
                  <a:srgbClr val="F5FEA4"/>
                </a:solidFill>
                <a:ea typeface="標楷體" pitchFamily="65" charset="-120"/>
              </a:rPr>
              <a:t>(</a:t>
            </a:r>
            <a:r>
              <a:rPr lang="zh-TW" altLang="en-US" sz="2400" b="1" dirty="0">
                <a:solidFill>
                  <a:srgbClr val="F5FEA4"/>
                </a:solidFill>
                <a:ea typeface="標楷體" pitchFamily="65" charset="-120"/>
              </a:rPr>
              <a:t>接觸史</a:t>
            </a:r>
            <a:r>
              <a:rPr lang="en-US" altLang="zh-TW" sz="2400" b="1" dirty="0">
                <a:solidFill>
                  <a:srgbClr val="F5FEA4"/>
                </a:solidFill>
                <a:ea typeface="標楷體" pitchFamily="65" charset="-120"/>
              </a:rPr>
              <a:t>,</a:t>
            </a:r>
            <a:r>
              <a:rPr lang="zh-TW" altLang="en-US" sz="2400" b="1" dirty="0">
                <a:solidFill>
                  <a:srgbClr val="F5FEA4"/>
                </a:solidFill>
                <a:ea typeface="標楷體" pitchFamily="65" charset="-120"/>
              </a:rPr>
              <a:t>發燒</a:t>
            </a:r>
            <a:r>
              <a:rPr lang="en-US" altLang="zh-TW" sz="2400" b="1" dirty="0">
                <a:solidFill>
                  <a:srgbClr val="F5FEA4"/>
                </a:solidFill>
                <a:ea typeface="標楷體" pitchFamily="65" charset="-120"/>
              </a:rPr>
              <a:t>,</a:t>
            </a:r>
            <a:r>
              <a:rPr lang="zh-TW" altLang="en-US" sz="2400" b="1" dirty="0">
                <a:solidFill>
                  <a:srgbClr val="F5FEA4"/>
                </a:solidFill>
                <a:ea typeface="標楷體" pitchFamily="65" charset="-120"/>
              </a:rPr>
              <a:t>呼吸症狀</a:t>
            </a:r>
            <a:r>
              <a:rPr lang="en-US" altLang="zh-TW" sz="2400" b="1" dirty="0">
                <a:solidFill>
                  <a:srgbClr val="F5FEA4"/>
                </a:solidFill>
                <a:ea typeface="標楷體" pitchFamily="65" charset="-120"/>
              </a:rPr>
              <a:t>,</a:t>
            </a:r>
            <a:r>
              <a:rPr lang="zh-TW" altLang="en-US" sz="2400" b="1" dirty="0">
                <a:solidFill>
                  <a:srgbClr val="F5FEA4"/>
                </a:solidFill>
                <a:ea typeface="標楷體" pitchFamily="65" charset="-120"/>
              </a:rPr>
              <a:t>急性聚集現象</a:t>
            </a:r>
            <a:r>
              <a:rPr lang="en-US" altLang="zh-TW" sz="2400" b="1" dirty="0">
                <a:solidFill>
                  <a:srgbClr val="F5FEA4"/>
                </a:solidFill>
                <a:ea typeface="標楷體" pitchFamily="65" charset="-120"/>
              </a:rPr>
              <a:t>)</a:t>
            </a:r>
          </a:p>
        </p:txBody>
      </p:sp>
      <p:sp>
        <p:nvSpPr>
          <p:cNvPr id="281622" name="Line 22"/>
          <p:cNvSpPr>
            <a:spLocks noChangeShapeType="1"/>
          </p:cNvSpPr>
          <p:nvPr/>
        </p:nvSpPr>
        <p:spPr bwMode="auto">
          <a:xfrm>
            <a:off x="4648200" y="3505200"/>
            <a:ext cx="1447800" cy="9144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281623" name="Line 23"/>
          <p:cNvSpPr>
            <a:spLocks noChangeShapeType="1"/>
          </p:cNvSpPr>
          <p:nvPr/>
        </p:nvSpPr>
        <p:spPr bwMode="auto">
          <a:xfrm>
            <a:off x="5410200" y="3505200"/>
            <a:ext cx="685800" cy="838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281624" name="Line 24"/>
          <p:cNvSpPr>
            <a:spLocks noChangeShapeType="1"/>
          </p:cNvSpPr>
          <p:nvPr/>
        </p:nvSpPr>
        <p:spPr bwMode="auto">
          <a:xfrm>
            <a:off x="6172200" y="3581400"/>
            <a:ext cx="0" cy="6858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281625" name="Line 25"/>
          <p:cNvSpPr>
            <a:spLocks noChangeShapeType="1"/>
          </p:cNvSpPr>
          <p:nvPr/>
        </p:nvSpPr>
        <p:spPr bwMode="auto">
          <a:xfrm flipH="1">
            <a:off x="7924800" y="4648200"/>
            <a:ext cx="0" cy="3048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281626" name="Text Box 26"/>
          <p:cNvSpPr txBox="1">
            <a:spLocks noChangeArrowheads="1"/>
          </p:cNvSpPr>
          <p:nvPr/>
        </p:nvSpPr>
        <p:spPr bwMode="auto">
          <a:xfrm>
            <a:off x="7467600" y="4953000"/>
            <a:ext cx="1412875" cy="466725"/>
          </a:xfrm>
          <a:prstGeom prst="rect">
            <a:avLst/>
          </a:prstGeom>
          <a:solidFill>
            <a:srgbClr val="FF0000"/>
          </a:solidFill>
          <a:ln w="9525">
            <a:solidFill>
              <a:srgbClr val="FF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400" b="1" dirty="0">
                <a:solidFill>
                  <a:srgbClr val="F5FEA4"/>
                </a:solidFill>
                <a:ea typeface="標楷體" pitchFamily="65" charset="-120"/>
              </a:rPr>
              <a:t>污染路線</a:t>
            </a:r>
          </a:p>
        </p:txBody>
      </p:sp>
      <p:sp>
        <p:nvSpPr>
          <p:cNvPr id="281627" name="Rectangle 27"/>
          <p:cNvSpPr>
            <a:spLocks noChangeArrowheads="1"/>
          </p:cNvSpPr>
          <p:nvPr/>
        </p:nvSpPr>
        <p:spPr bwMode="auto">
          <a:xfrm>
            <a:off x="5181600" y="4572000"/>
            <a:ext cx="1371600" cy="381000"/>
          </a:xfrm>
          <a:prstGeom prst="rect">
            <a:avLst/>
          </a:prstGeom>
          <a:solidFill>
            <a:srgbClr val="FF3399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2400" b="1" dirty="0">
                <a:solidFill>
                  <a:srgbClr val="F5FEA4"/>
                </a:solidFill>
                <a:ea typeface="標楷體" pitchFamily="65" charset="-120"/>
              </a:rPr>
              <a:t>緩衝區</a:t>
            </a:r>
          </a:p>
        </p:txBody>
      </p:sp>
      <p:sp>
        <p:nvSpPr>
          <p:cNvPr id="281628" name="Line 28"/>
          <p:cNvSpPr>
            <a:spLocks noChangeShapeType="1"/>
          </p:cNvSpPr>
          <p:nvPr/>
        </p:nvSpPr>
        <p:spPr bwMode="auto">
          <a:xfrm flipH="1">
            <a:off x="4648200" y="4953000"/>
            <a:ext cx="762000" cy="6096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281629" name="Text Box 29"/>
          <p:cNvSpPr txBox="1">
            <a:spLocks noChangeArrowheads="1"/>
          </p:cNvSpPr>
          <p:nvPr/>
        </p:nvSpPr>
        <p:spPr bwMode="auto">
          <a:xfrm>
            <a:off x="2667000" y="5562600"/>
            <a:ext cx="2057400" cy="466725"/>
          </a:xfrm>
          <a:prstGeom prst="rect">
            <a:avLst/>
          </a:prstGeom>
          <a:solidFill>
            <a:srgbClr val="FFFF00"/>
          </a:solidFill>
          <a:ln w="9525">
            <a:solidFill>
              <a:srgbClr val="FF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400" b="1" dirty="0">
                <a:solidFill>
                  <a:schemeClr val="bg2"/>
                </a:solidFill>
                <a:ea typeface="標楷體" pitchFamily="65" charset="-120"/>
              </a:rPr>
              <a:t>居家治療隔離</a:t>
            </a:r>
          </a:p>
        </p:txBody>
      </p:sp>
      <p:sp>
        <p:nvSpPr>
          <p:cNvPr id="281630" name="Line 30"/>
          <p:cNvSpPr>
            <a:spLocks noChangeShapeType="1"/>
          </p:cNvSpPr>
          <p:nvPr/>
        </p:nvSpPr>
        <p:spPr bwMode="auto">
          <a:xfrm>
            <a:off x="6400800" y="5029200"/>
            <a:ext cx="0" cy="457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281631" name="Text Box 31"/>
          <p:cNvSpPr txBox="1">
            <a:spLocks noChangeArrowheads="1"/>
          </p:cNvSpPr>
          <p:nvPr/>
        </p:nvSpPr>
        <p:spPr bwMode="auto">
          <a:xfrm>
            <a:off x="4953000" y="5410200"/>
            <a:ext cx="2438400" cy="1196975"/>
          </a:xfrm>
          <a:prstGeom prst="rect">
            <a:avLst/>
          </a:prstGeom>
          <a:solidFill>
            <a:srgbClr val="FF3399"/>
          </a:solidFill>
          <a:ln w="9525">
            <a:solidFill>
              <a:srgbClr val="FF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400" b="1" dirty="0">
                <a:solidFill>
                  <a:srgbClr val="F5FEA4"/>
                </a:solidFill>
                <a:ea typeface="標楷體" pitchFamily="65" charset="-120"/>
              </a:rPr>
              <a:t>觀察區</a:t>
            </a:r>
            <a:r>
              <a:rPr lang="en-US" altLang="zh-TW" sz="2400" b="1" dirty="0">
                <a:solidFill>
                  <a:srgbClr val="F5FEA4"/>
                </a:solidFill>
                <a:ea typeface="標楷體" pitchFamily="65" charset="-120"/>
              </a:rPr>
              <a:t>(respiratory, contact isolation</a:t>
            </a:r>
          </a:p>
        </p:txBody>
      </p:sp>
      <p:sp>
        <p:nvSpPr>
          <p:cNvPr id="33" name="投影片編號版面配置區 3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DEFC18-79B1-453E-9E26-05DCC753B185}" type="slidenum">
              <a:rPr lang="en-US" altLang="zh-TW" smtClean="0"/>
              <a:pPr>
                <a:defRPr/>
              </a:pPr>
              <a:t>89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2626" name="Picture 2" descr="Sars,2003 05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FEF5EF-DFCF-4FE9-AFCA-96343E1295DC}" type="slidenum">
              <a:rPr lang="en-US" altLang="zh-TW" smtClean="0"/>
              <a:pPr>
                <a:defRPr/>
              </a:pPr>
              <a:t>90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6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1484313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zh-TW" smtClean="0"/>
              <a:t>A Brand New World for </a:t>
            </a:r>
            <a:r>
              <a:rPr lang="en-US" altLang="zh-TW" smtClean="0">
                <a:solidFill>
                  <a:srgbClr val="FF00FF"/>
                </a:solidFill>
              </a:rPr>
              <a:t/>
            </a:r>
            <a:br>
              <a:rPr lang="en-US" altLang="zh-TW" smtClean="0">
                <a:solidFill>
                  <a:srgbClr val="FF00FF"/>
                </a:solidFill>
              </a:rPr>
            </a:br>
            <a:r>
              <a:rPr lang="en-US" altLang="zh-TW" smtClean="0"/>
              <a:t>SARS Infection Control</a:t>
            </a:r>
          </a:p>
        </p:txBody>
      </p:sp>
      <p:sp>
        <p:nvSpPr>
          <p:cNvPr id="2836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31913" y="3213100"/>
            <a:ext cx="7010400" cy="1752600"/>
          </a:xfrm>
        </p:spPr>
        <p:txBody>
          <a:bodyPr/>
          <a:lstStyle/>
          <a:p>
            <a:pPr eaLnBrk="1" hangingPunct="1"/>
            <a:r>
              <a:rPr lang="zh-TW" altLang="en-US" sz="3600" b="1" smtClean="0">
                <a:ea typeface="標楷體" pitchFamily="65" charset="-120"/>
              </a:rPr>
              <a:t>顏慕庸       李建賢</a:t>
            </a:r>
          </a:p>
          <a:p>
            <a:pPr eaLnBrk="1" hangingPunct="1"/>
            <a:endParaRPr lang="zh-TW" altLang="en-US" sz="3600" b="1" smtClean="0">
              <a:ea typeface="標楷體" pitchFamily="65" charset="-120"/>
            </a:endParaRPr>
          </a:p>
          <a:p>
            <a:pPr eaLnBrk="1" hangingPunct="1"/>
            <a:r>
              <a:rPr lang="zh-TW" altLang="en-US" sz="6000" b="1" i="1" smtClean="0">
                <a:ea typeface="標楷體" pitchFamily="65" charset="-120"/>
              </a:rPr>
              <a:t>榮民總醫院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defTabSz="762000" eaLnBrk="1" hangingPunct="1"/>
            <a:r>
              <a:rPr lang="zh-TW" altLang="en-US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醫護第一 病人次之</a:t>
            </a:r>
          </a:p>
        </p:txBody>
      </p:sp>
      <p:sp>
        <p:nvSpPr>
          <p:cNvPr id="284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981200"/>
            <a:ext cx="8153400" cy="4114800"/>
          </a:xfrm>
        </p:spPr>
        <p:txBody>
          <a:bodyPr/>
          <a:lstStyle/>
          <a:p>
            <a:pPr defTabSz="762000" eaLnBrk="1" hangingPunct="1"/>
            <a:r>
              <a:rPr lang="en-US" altLang="zh-TW" sz="2800" smtClean="0">
                <a:solidFill>
                  <a:schemeClr val="tx2"/>
                </a:solidFill>
              </a:rPr>
              <a:t> </a:t>
            </a:r>
            <a:r>
              <a:rPr lang="en-US" altLang="zh-TW" sz="2800" b="1" smtClean="0">
                <a:solidFill>
                  <a:schemeClr val="tx2"/>
                </a:solidFill>
              </a:rPr>
              <a:t>6   sigma</a:t>
            </a:r>
            <a:r>
              <a:rPr lang="en-US" altLang="zh-TW" sz="2800" b="1" smtClean="0">
                <a:solidFill>
                  <a:srgbClr val="FF00FF"/>
                </a:solidFill>
              </a:rPr>
              <a:t>			</a:t>
            </a:r>
            <a:r>
              <a:rPr lang="en-US" altLang="zh-TW" sz="2800" b="1" smtClean="0">
                <a:solidFill>
                  <a:schemeClr val="tx2"/>
                </a:solidFill>
              </a:rPr>
              <a:t>mistake</a:t>
            </a:r>
            <a:r>
              <a:rPr lang="en-US" altLang="zh-TW" sz="2800" b="1" smtClean="0">
                <a:solidFill>
                  <a:srgbClr val="FF00FF"/>
                </a:solidFill>
              </a:rPr>
              <a:t>		</a:t>
            </a:r>
            <a:r>
              <a:rPr lang="en-US" altLang="zh-TW" sz="2800" b="1" smtClean="0">
                <a:solidFill>
                  <a:schemeClr val="tx2"/>
                </a:solidFill>
              </a:rPr>
              <a:t>control</a:t>
            </a:r>
          </a:p>
          <a:p>
            <a:pPr defTabSz="762000" eaLnBrk="1" hangingPunct="1"/>
            <a:r>
              <a:rPr kumimoji="0" lang="en-US" altLang="zh-TW" sz="2800" smtClean="0"/>
              <a:t>70 – 80 %</a:t>
            </a:r>
            <a:r>
              <a:rPr kumimoji="0" lang="en-US" altLang="zh-TW" sz="2800" smtClean="0">
                <a:solidFill>
                  <a:srgbClr val="FF00FF"/>
                </a:solidFill>
              </a:rPr>
              <a:t>			</a:t>
            </a:r>
            <a:r>
              <a:rPr kumimoji="0" lang="en-US" altLang="zh-TW" sz="2800" smtClean="0"/>
              <a:t>20-30  %        </a:t>
            </a:r>
            <a:r>
              <a:rPr kumimoji="0" lang="en-US" altLang="zh-TW" sz="2800" smtClean="0">
                <a:solidFill>
                  <a:srgbClr val="FF00FF"/>
                </a:solidFill>
              </a:rPr>
              <a:t>	</a:t>
            </a:r>
            <a:r>
              <a:rPr kumimoji="0" lang="en-US" altLang="zh-TW" sz="2800" smtClean="0"/>
              <a:t>natural</a:t>
            </a:r>
          </a:p>
          <a:p>
            <a:pPr defTabSz="762000" eaLnBrk="1" hangingPunct="1"/>
            <a:r>
              <a:rPr lang="en-US" altLang="zh-TW" sz="2800" smtClean="0"/>
              <a:t> 95.0-97.0   %</a:t>
            </a:r>
            <a:r>
              <a:rPr lang="en-US" altLang="zh-TW" sz="2800" smtClean="0">
                <a:solidFill>
                  <a:srgbClr val="FF00FF"/>
                </a:solidFill>
              </a:rPr>
              <a:t>		</a:t>
            </a:r>
            <a:r>
              <a:rPr lang="en-US" altLang="zh-TW" sz="2800" smtClean="0"/>
              <a:t>    3-5  %</a:t>
            </a:r>
            <a:r>
              <a:rPr lang="en-US" altLang="zh-TW" sz="2800" smtClean="0">
                <a:solidFill>
                  <a:srgbClr val="FF00FF"/>
                </a:solidFill>
              </a:rPr>
              <a:t>	</a:t>
            </a:r>
            <a:r>
              <a:rPr lang="en-US" altLang="zh-TW" sz="2800" smtClean="0"/>
              <a:t>     </a:t>
            </a:r>
            <a:r>
              <a:rPr lang="en-US" altLang="zh-TW" sz="2800" smtClean="0">
                <a:solidFill>
                  <a:srgbClr val="FF00FF"/>
                </a:solidFill>
              </a:rPr>
              <a:t>	</a:t>
            </a:r>
            <a:r>
              <a:rPr lang="en-US" altLang="zh-TW" sz="2800" b="1" smtClean="0"/>
              <a:t>N.I.C</a:t>
            </a:r>
          </a:p>
          <a:p>
            <a:pPr defTabSz="762000" eaLnBrk="1" hangingPunct="1"/>
            <a:r>
              <a:rPr lang="en-US" altLang="zh-TW" sz="2800" smtClean="0"/>
              <a:t> 99.0-99.9</a:t>
            </a:r>
            <a:r>
              <a:rPr lang="en-US" altLang="zh-TW" sz="2800" smtClean="0">
                <a:solidFill>
                  <a:srgbClr val="FF00FF"/>
                </a:solidFill>
              </a:rPr>
              <a:t>	</a:t>
            </a:r>
            <a:r>
              <a:rPr lang="en-US" altLang="zh-TW" sz="2800" smtClean="0"/>
              <a:t>%</a:t>
            </a:r>
            <a:r>
              <a:rPr lang="en-US" altLang="zh-TW" sz="2800" smtClean="0">
                <a:solidFill>
                  <a:srgbClr val="FF00FF"/>
                </a:solidFill>
              </a:rPr>
              <a:t>		</a:t>
            </a:r>
            <a:r>
              <a:rPr lang="en-US" altLang="zh-TW" sz="2800" smtClean="0"/>
              <a:t>0.1-1.0  %        </a:t>
            </a:r>
            <a:r>
              <a:rPr lang="en-US" altLang="zh-TW" sz="2000" b="1" smtClean="0"/>
              <a:t>( </a:t>
            </a:r>
            <a:r>
              <a:rPr lang="zh-TW" altLang="en-US" sz="2000" b="1" smtClean="0"/>
              <a:t>負壓</a:t>
            </a:r>
            <a:r>
              <a:rPr lang="en-US" altLang="zh-TW" sz="2000" b="1" smtClean="0"/>
              <a:t>,  PPE)</a:t>
            </a:r>
            <a:r>
              <a:rPr lang="en-US" altLang="zh-TW" sz="2800" smtClean="0"/>
              <a:t>  </a:t>
            </a:r>
          </a:p>
          <a:p>
            <a:pPr defTabSz="762000" eaLnBrk="1" hangingPunct="1"/>
            <a:r>
              <a:rPr lang="en-US" altLang="zh-TW" sz="2800" smtClean="0"/>
              <a:t> 99.9997 </a:t>
            </a:r>
            <a:r>
              <a:rPr lang="en-US" altLang="zh-TW" sz="2800" smtClean="0">
                <a:solidFill>
                  <a:srgbClr val="FF00FF"/>
                </a:solidFill>
              </a:rPr>
              <a:t>	</a:t>
            </a:r>
            <a:r>
              <a:rPr lang="en-US" altLang="zh-TW" sz="2800" smtClean="0"/>
              <a:t>%</a:t>
            </a:r>
            <a:r>
              <a:rPr lang="en-US" altLang="zh-TW" sz="2800" smtClean="0">
                <a:solidFill>
                  <a:srgbClr val="FF00FF"/>
                </a:solidFill>
              </a:rPr>
              <a:t>		</a:t>
            </a:r>
            <a:r>
              <a:rPr lang="en-US" altLang="zh-TW" sz="2800" smtClean="0"/>
              <a:t>0.0003  %</a:t>
            </a:r>
            <a:r>
              <a:rPr lang="en-US" altLang="zh-TW" sz="2800" smtClean="0">
                <a:solidFill>
                  <a:srgbClr val="FF00FF"/>
                </a:solidFill>
              </a:rPr>
              <a:t>		</a:t>
            </a:r>
            <a:r>
              <a:rPr lang="en-US" altLang="zh-TW" sz="2800" b="1" i="1" smtClean="0">
                <a:solidFill>
                  <a:srgbClr val="FFFF00"/>
                </a:solidFill>
              </a:rPr>
              <a:t>NEW !!</a:t>
            </a:r>
          </a:p>
          <a:p>
            <a:pPr defTabSz="762000" eaLnBrk="1" hangingPunct="1"/>
            <a:endParaRPr lang="en-US" altLang="zh-TW" sz="2800" smtClean="0"/>
          </a:p>
          <a:p>
            <a:pPr defTabSz="762000" eaLnBrk="1" hangingPunct="1"/>
            <a:r>
              <a:rPr lang="en-US" altLang="zh-TW" sz="2800" smtClean="0"/>
              <a:t> 100 %</a:t>
            </a:r>
            <a:r>
              <a:rPr lang="en-US" altLang="zh-TW" sz="2800" smtClean="0">
                <a:solidFill>
                  <a:srgbClr val="FF00FF"/>
                </a:solidFill>
              </a:rPr>
              <a:t>					</a:t>
            </a:r>
            <a:r>
              <a:rPr lang="en-US" altLang="zh-TW" sz="2800" smtClean="0"/>
              <a:t>0  !!            ?????</a:t>
            </a:r>
          </a:p>
        </p:txBody>
      </p:sp>
      <p:sp>
        <p:nvSpPr>
          <p:cNvPr id="687108" name="Text Box 4"/>
          <p:cNvSpPr txBox="1">
            <a:spLocks noChangeArrowheads="1"/>
          </p:cNvSpPr>
          <p:nvPr/>
        </p:nvSpPr>
        <p:spPr bwMode="auto">
          <a:xfrm>
            <a:off x="1835150" y="1484313"/>
            <a:ext cx="54006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>
            <a:spAutoFit/>
          </a:bodyPr>
          <a:lstStyle/>
          <a:p>
            <a:pPr>
              <a:defRPr/>
            </a:pPr>
            <a:r>
              <a:rPr lang="zh-TW" altLang="en-US" sz="18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標楷體" pitchFamily="65" charset="-120"/>
              </a:rPr>
              <a:t>誤差導致客戶</a:t>
            </a:r>
            <a:r>
              <a:rPr lang="en-US" altLang="zh-TW" sz="18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標楷體" pitchFamily="65" charset="-120"/>
              </a:rPr>
              <a:t>(HCW)</a:t>
            </a:r>
            <a:r>
              <a:rPr lang="zh-TW" altLang="en-US" sz="18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標楷體" pitchFamily="65" charset="-120"/>
              </a:rPr>
              <a:t>流失</a:t>
            </a:r>
            <a:r>
              <a:rPr lang="zh-TW" altLang="en-US" sz="1800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標楷體" pitchFamily="65" charset="-120"/>
              </a:rPr>
              <a:t>   </a:t>
            </a:r>
            <a:r>
              <a:rPr lang="en-US" altLang="zh-TW" sz="1800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標楷體" pitchFamily="65" charset="-120"/>
              </a:rPr>
              <a:t>6 sigma: </a:t>
            </a:r>
            <a:r>
              <a:rPr lang="zh-TW" altLang="en-US" sz="1800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標楷體" pitchFamily="65" charset="-120"/>
              </a:rPr>
              <a:t>以客為尊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93938E-7403-4635-B804-7C4E798F84B7}" type="slidenum">
              <a:rPr lang="en-US" altLang="zh-TW" smtClean="0"/>
              <a:pPr>
                <a:defRPr/>
              </a:pPr>
              <a:t>92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New concept !</a:t>
            </a:r>
          </a:p>
        </p:txBody>
      </p:sp>
      <p:sp>
        <p:nvSpPr>
          <p:cNvPr id="285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981200"/>
            <a:ext cx="7772400" cy="4648200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US" altLang="zh-TW" smtClean="0">
              <a:latin typeface="標楷體" pitchFamily="65" charset="-120"/>
              <a:ea typeface="標楷體" pitchFamily="65" charset="-120"/>
            </a:endParaRPr>
          </a:p>
          <a:p>
            <a:pPr eaLnBrk="1" hangingPunct="1"/>
            <a:r>
              <a:rPr lang="en-US" altLang="zh-TW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b="1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動線管制</a:t>
            </a:r>
            <a:r>
              <a:rPr lang="zh-TW" altLang="en-US" b="1" smtClean="0">
                <a:solidFill>
                  <a:srgbClr val="FF00FF"/>
                </a:solidFill>
                <a:latin typeface="標楷體" pitchFamily="65" charset="-120"/>
                <a:ea typeface="標楷體" pitchFamily="65" charset="-120"/>
              </a:rPr>
              <a:t>		</a:t>
            </a:r>
            <a:r>
              <a:rPr lang="en-US" altLang="zh-TW" b="1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Traffic control</a:t>
            </a:r>
            <a:endParaRPr lang="en-US" altLang="zh-TW" b="1" smtClean="0">
              <a:solidFill>
                <a:srgbClr val="F0FBA1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buFontTx/>
              <a:buNone/>
            </a:pPr>
            <a:endParaRPr lang="en-US" altLang="zh-TW" smtClean="0"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buFontTx/>
              <a:buNone/>
            </a:pPr>
            <a:r>
              <a:rPr lang="en-US" altLang="zh-TW" smtClean="0"/>
              <a:t>    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93938E-7403-4635-B804-7C4E798F84B7}" type="slidenum">
              <a:rPr lang="en-US" altLang="zh-TW" smtClean="0"/>
              <a:pPr>
                <a:defRPr/>
              </a:pPr>
              <a:t>93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b="1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動線管制</a:t>
            </a:r>
            <a:endParaRPr lang="zh-TW" altLang="en-US" smtClean="0"/>
          </a:p>
        </p:txBody>
      </p:sp>
      <p:sp>
        <p:nvSpPr>
          <p:cNvPr id="286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 </a:t>
            </a:r>
            <a:r>
              <a:rPr lang="en-US" altLang="zh-TW" b="1" smtClean="0">
                <a:solidFill>
                  <a:srgbClr val="FFFF00"/>
                </a:solidFill>
              </a:rPr>
              <a:t>Triage into Hospital</a:t>
            </a:r>
          </a:p>
          <a:p>
            <a:pPr eaLnBrk="1" hangingPunct="1"/>
            <a:endParaRPr lang="en-US" altLang="zh-TW" b="1" smtClean="0">
              <a:solidFill>
                <a:srgbClr val="FFFF00"/>
              </a:solidFill>
            </a:endParaRPr>
          </a:p>
          <a:p>
            <a:pPr eaLnBrk="1" hangingPunct="1"/>
            <a:r>
              <a:rPr lang="en-US" altLang="zh-TW" smtClean="0"/>
              <a:t> Zones of  Risk (hot zone) Protection</a:t>
            </a:r>
          </a:p>
          <a:p>
            <a:pPr eaLnBrk="1" hangingPunct="1"/>
            <a:endParaRPr lang="en-US" altLang="zh-TW" smtClean="0"/>
          </a:p>
          <a:p>
            <a:pPr eaLnBrk="1" hangingPunct="1"/>
            <a:r>
              <a:rPr lang="en-US" altLang="zh-TW" smtClean="0"/>
              <a:t> Checkpoint hand washing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Outdoor screening station (CIC)</a:t>
            </a:r>
            <a:endParaRPr lang="zh-TW" altLang="zh-TW" smtClean="0"/>
          </a:p>
        </p:txBody>
      </p:sp>
      <p:sp>
        <p:nvSpPr>
          <p:cNvPr id="287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2349500"/>
            <a:ext cx="8134350" cy="4114800"/>
          </a:xfrm>
        </p:spPr>
        <p:txBody>
          <a:bodyPr/>
          <a:lstStyle/>
          <a:p>
            <a:pPr eaLnBrk="1" hangingPunct="1"/>
            <a:r>
              <a:rPr lang="zh-TW" altLang="en-US" b="1" dirty="0" smtClean="0">
                <a:solidFill>
                  <a:schemeClr val="tx2"/>
                </a:solidFill>
                <a:ea typeface="標楷體" pitchFamily="65" charset="-120"/>
              </a:rPr>
              <a:t>發燒篩檢站</a:t>
            </a:r>
            <a:r>
              <a:rPr lang="zh-TW" altLang="en-US" dirty="0" smtClean="0">
                <a:ea typeface="標楷體" pitchFamily="65" charset="-120"/>
              </a:rPr>
              <a:t>明確呈現醫院防煞保護性因子之成效。</a:t>
            </a:r>
            <a:endParaRPr lang="en-US" altLang="zh-TW" dirty="0" smtClean="0">
              <a:ea typeface="標楷體" pitchFamily="65" charset="-120"/>
            </a:endParaRPr>
          </a:p>
          <a:p>
            <a:pPr eaLnBrk="1" hangingPunct="1"/>
            <a:endParaRPr lang="en-US" altLang="zh-TW" dirty="0" smtClean="0">
              <a:ea typeface="標楷體" pitchFamily="65" charset="-120"/>
            </a:endParaRPr>
          </a:p>
          <a:p>
            <a:pPr eaLnBrk="1" hangingPunct="1"/>
            <a:endParaRPr lang="en-US" altLang="zh-TW" dirty="0" smtClean="0">
              <a:ea typeface="標楷體" pitchFamily="65" charset="-120"/>
            </a:endParaRPr>
          </a:p>
          <a:p>
            <a:pPr eaLnBrk="1" hangingPunct="1"/>
            <a:r>
              <a:rPr lang="zh-TW" altLang="en-US" b="1" dirty="0" smtClean="0">
                <a:solidFill>
                  <a:srgbClr val="FFFF66"/>
                </a:solidFill>
                <a:ea typeface="標楷體" pitchFamily="65" charset="-120"/>
              </a:rPr>
              <a:t>發燒篩檢站</a:t>
            </a:r>
            <a:r>
              <a:rPr lang="en-US" altLang="zh-TW" dirty="0" smtClean="0">
                <a:ea typeface="標楷體" pitchFamily="65" charset="-120"/>
              </a:rPr>
              <a:t>-</a:t>
            </a:r>
            <a:r>
              <a:rPr lang="zh-TW" altLang="en-US" dirty="0" smtClean="0">
                <a:ea typeface="標楷體" pitchFamily="65" charset="-120"/>
              </a:rPr>
              <a:t>後煞轉型</a:t>
            </a:r>
            <a:r>
              <a:rPr lang="en-US" altLang="zh-TW" dirty="0" smtClean="0">
                <a:ea typeface="標楷體" pitchFamily="65" charset="-120"/>
              </a:rPr>
              <a:t>-</a:t>
            </a:r>
            <a:r>
              <a:rPr lang="zh-TW" altLang="en-US" b="1" dirty="0" smtClean="0">
                <a:solidFill>
                  <a:srgbClr val="FFFF66"/>
                </a:solidFill>
                <a:ea typeface="標楷體" pitchFamily="65" charset="-120"/>
              </a:rPr>
              <a:t>急診內化發燒篩檢 </a:t>
            </a:r>
            <a:r>
              <a:rPr lang="en-US" altLang="zh-TW" b="1" dirty="0" smtClean="0">
                <a:solidFill>
                  <a:srgbClr val="FFFF66"/>
                </a:solidFill>
                <a:ea typeface="標楷體" pitchFamily="65" charset="-120"/>
              </a:rPr>
              <a:t>?</a:t>
            </a:r>
            <a:r>
              <a:rPr lang="zh-TW" altLang="en-US" dirty="0" smtClean="0"/>
              <a:t> 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93938E-7403-4635-B804-7C4E798F84B7}" type="slidenum">
              <a:rPr lang="en-US" altLang="zh-TW" smtClean="0"/>
              <a:pPr>
                <a:defRPr/>
              </a:pPr>
              <a:t>95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r>
              <a:rPr lang="en-US" altLang="zh-TW" sz="4800" b="1" smtClean="0"/>
              <a:t>Quarantine</a:t>
            </a:r>
          </a:p>
        </p:txBody>
      </p:sp>
      <p:sp>
        <p:nvSpPr>
          <p:cNvPr id="28877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US" altLang="zh-TW" sz="5400" b="1" smtClean="0"/>
              <a:t>Isolation</a:t>
            </a:r>
          </a:p>
        </p:txBody>
      </p:sp>
      <p:sp>
        <p:nvSpPr>
          <p:cNvPr id="6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/>
          <a:p>
            <a:pPr>
              <a:defRPr/>
            </a:pPr>
            <a:fld id="{A6B865F2-AC66-4D8F-BE95-4695FF587491}" type="slidenum">
              <a:rPr lang="en-US" altLang="zh-TW" smtClean="0"/>
              <a:pPr>
                <a:defRPr/>
              </a:pPr>
              <a:t>96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979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20225" cy="691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9795" name="Text Box 3"/>
          <p:cNvSpPr txBox="1">
            <a:spLocks noChangeArrowheads="1"/>
          </p:cNvSpPr>
          <p:nvPr/>
        </p:nvSpPr>
        <p:spPr bwMode="auto">
          <a:xfrm>
            <a:off x="380999" y="0"/>
            <a:ext cx="8416925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400" dirty="0">
                <a:solidFill>
                  <a:srgbClr val="000000"/>
                </a:solidFill>
                <a:ea typeface="標楷體" pitchFamily="65" charset="-120"/>
              </a:rPr>
              <a:t>THE FIRST FEVER STATION OR QURATINE STATION EVER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30B50C-6AA3-4355-A61C-E82ED776CD89}" type="slidenum">
              <a:rPr lang="en-US" altLang="zh-TW" smtClean="0">
                <a:solidFill>
                  <a:schemeClr val="bg2">
                    <a:lumMod val="50000"/>
                    <a:lumOff val="50000"/>
                  </a:schemeClr>
                </a:solidFill>
              </a:rPr>
              <a:pPr>
                <a:defRPr/>
              </a:pPr>
              <a:t>97</a:t>
            </a:fld>
            <a:endParaRPr lang="en-US" altLang="zh-TW" dirty="0">
              <a:solidFill>
                <a:schemeClr val="bg2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899593" y="6434172"/>
            <a:ext cx="72728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200" dirty="0" smtClean="0">
                <a:solidFill>
                  <a:schemeClr val="bg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資料來源：</a:t>
            </a:r>
            <a:r>
              <a:rPr lang="en-US" altLang="zh-TW" sz="1200" dirty="0" smtClean="0">
                <a:solidFill>
                  <a:schemeClr val="bg2"/>
                </a:solidFill>
              </a:rPr>
              <a:t>New </a:t>
            </a:r>
            <a:r>
              <a:rPr lang="en-US" altLang="zh-TW" sz="1200" dirty="0">
                <a:solidFill>
                  <a:schemeClr val="bg2"/>
                </a:solidFill>
              </a:rPr>
              <a:t>hospital building, Ellis Island; quarantine buildings on </a:t>
            </a:r>
            <a:r>
              <a:rPr lang="en-US" altLang="zh-TW" sz="1200" dirty="0" err="1">
                <a:solidFill>
                  <a:schemeClr val="bg2"/>
                </a:solidFill>
              </a:rPr>
              <a:t>Swinburn</a:t>
            </a:r>
            <a:r>
              <a:rPr lang="en-US" altLang="zh-TW" sz="1200" dirty="0">
                <a:solidFill>
                  <a:schemeClr val="bg2"/>
                </a:solidFill>
              </a:rPr>
              <a:t> Island and Hoffman </a:t>
            </a:r>
            <a:r>
              <a:rPr lang="en-US" altLang="zh-TW" sz="1200" dirty="0" smtClean="0">
                <a:solidFill>
                  <a:schemeClr val="bg2"/>
                </a:solidFill>
              </a:rPr>
              <a:t>Island</a:t>
            </a:r>
            <a:endParaRPr lang="en-US" altLang="zh-TW" sz="1200" dirty="0">
              <a:solidFill>
                <a:schemeClr val="bg2"/>
              </a:solidFill>
            </a:endParaRPr>
          </a:p>
          <a:p>
            <a:r>
              <a:rPr lang="en-US" altLang="zh-TW" sz="1200" u="sng" dirty="0" smtClean="0">
                <a:solidFill>
                  <a:schemeClr val="bg2"/>
                </a:solidFill>
                <a:hlinkClick r:id="rId5"/>
              </a:rPr>
              <a:t>http</a:t>
            </a:r>
            <a:r>
              <a:rPr lang="en-US" altLang="zh-TW" sz="1200" u="sng" dirty="0">
                <a:solidFill>
                  <a:schemeClr val="bg2"/>
                </a:solidFill>
                <a:hlinkClick r:id="rId5"/>
              </a:rPr>
              <a:t>://www.loc.gov/pictures/item/96506912/</a:t>
            </a:r>
            <a:endParaRPr lang="zh-TW" altLang="en-US" sz="1200" dirty="0">
              <a:solidFill>
                <a:schemeClr val="bg2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0818" name="Picture 2" descr="infectgraphic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800"/>
            <a:ext cx="9144000" cy="324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0819" name="Text Box 3"/>
          <p:cNvSpPr txBox="1">
            <a:spLocks noChangeArrowheads="1"/>
          </p:cNvSpPr>
          <p:nvPr/>
        </p:nvSpPr>
        <p:spPr bwMode="auto">
          <a:xfrm>
            <a:off x="0" y="5175629"/>
            <a:ext cx="9144000" cy="103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zh-TW" sz="1600" b="1" dirty="0">
                <a:solidFill>
                  <a:srgbClr val="FFFFFF"/>
                </a:solidFill>
                <a:ea typeface="標楷體" pitchFamily="65" charset="-120"/>
              </a:rPr>
              <a:t>Latent Period (latency)</a:t>
            </a:r>
            <a:r>
              <a:rPr lang="en-US" altLang="zh-TW" sz="1600" dirty="0">
                <a:solidFill>
                  <a:srgbClr val="FFFFFF"/>
                </a:solidFill>
                <a:ea typeface="標楷體" pitchFamily="65" charset="-120"/>
              </a:rPr>
              <a:t> </a:t>
            </a:r>
            <a:r>
              <a:rPr lang="en-US" altLang="zh-TW" sz="1600" dirty="0">
                <a:solidFill>
                  <a:srgbClr val="FFFFFF"/>
                </a:solidFill>
                <a:latin typeface="標楷體" pitchFamily="65" charset="-120"/>
                <a:ea typeface="標楷體" pitchFamily="65" charset="-120"/>
              </a:rPr>
              <a:t>–</a:t>
            </a:r>
            <a:r>
              <a:rPr lang="en-US" altLang="zh-TW" sz="1600" dirty="0">
                <a:solidFill>
                  <a:srgbClr val="FFFFFF"/>
                </a:solidFill>
                <a:ea typeface="標楷體" pitchFamily="65" charset="-120"/>
              </a:rPr>
              <a:t> The time from initial infection until the start of infectiousness. </a:t>
            </a:r>
          </a:p>
          <a:p>
            <a:pPr eaLnBrk="1" hangingPunct="1">
              <a:spcBef>
                <a:spcPct val="0"/>
              </a:spcBef>
            </a:pPr>
            <a:r>
              <a:rPr lang="en-US" altLang="zh-TW" sz="1600" b="1" dirty="0">
                <a:solidFill>
                  <a:srgbClr val="FFFFFF"/>
                </a:solidFill>
                <a:ea typeface="標楷體" pitchFamily="65" charset="-120"/>
              </a:rPr>
              <a:t>Incubation Period</a:t>
            </a:r>
            <a:r>
              <a:rPr lang="en-US" altLang="zh-TW" sz="1600" dirty="0">
                <a:solidFill>
                  <a:srgbClr val="FFFFFF"/>
                </a:solidFill>
                <a:ea typeface="標楷體" pitchFamily="65" charset="-120"/>
              </a:rPr>
              <a:t> </a:t>
            </a:r>
            <a:r>
              <a:rPr lang="en-US" altLang="zh-TW" sz="1600" dirty="0">
                <a:solidFill>
                  <a:srgbClr val="FFFFFF"/>
                </a:solidFill>
                <a:latin typeface="標楷體" pitchFamily="65" charset="-120"/>
                <a:ea typeface="標楷體" pitchFamily="65" charset="-120"/>
              </a:rPr>
              <a:t>–</a:t>
            </a:r>
            <a:r>
              <a:rPr lang="en-US" altLang="zh-TW" sz="1600" dirty="0">
                <a:solidFill>
                  <a:srgbClr val="FFFFFF"/>
                </a:solidFill>
                <a:ea typeface="標楷體" pitchFamily="65" charset="-120"/>
              </a:rPr>
              <a:t> The time from the initial infection until the onset of clinical symptoms. </a:t>
            </a:r>
          </a:p>
          <a:p>
            <a:pPr eaLnBrk="1" hangingPunct="1">
              <a:spcBef>
                <a:spcPct val="0"/>
              </a:spcBef>
            </a:pPr>
            <a:r>
              <a:rPr lang="en-US" altLang="zh-TW" sz="1600" b="1" dirty="0">
                <a:solidFill>
                  <a:srgbClr val="FFFFFF"/>
                </a:solidFill>
                <a:ea typeface="標楷體" pitchFamily="65" charset="-120"/>
              </a:rPr>
              <a:t>Period of communicability</a:t>
            </a:r>
            <a:r>
              <a:rPr lang="en-US" altLang="zh-TW" sz="1600" dirty="0">
                <a:solidFill>
                  <a:srgbClr val="FFFFFF"/>
                </a:solidFill>
                <a:ea typeface="標楷體" pitchFamily="65" charset="-120"/>
              </a:rPr>
              <a:t> </a:t>
            </a:r>
            <a:r>
              <a:rPr lang="en-US" altLang="zh-TW" sz="1600" dirty="0">
                <a:solidFill>
                  <a:srgbClr val="FFFFFF"/>
                </a:solidFill>
                <a:latin typeface="標楷體" pitchFamily="65" charset="-120"/>
                <a:ea typeface="標楷體" pitchFamily="65" charset="-120"/>
              </a:rPr>
              <a:t>–</a:t>
            </a:r>
            <a:r>
              <a:rPr lang="en-US" altLang="zh-TW" sz="1600" dirty="0">
                <a:solidFill>
                  <a:srgbClr val="FFFFFF"/>
                </a:solidFill>
                <a:ea typeface="標楷體" pitchFamily="65" charset="-120"/>
              </a:rPr>
              <a:t> </a:t>
            </a:r>
            <a:r>
              <a:rPr lang="en-US" altLang="zh-TW" sz="1400" dirty="0">
                <a:solidFill>
                  <a:srgbClr val="FFFFFF"/>
                </a:solidFill>
                <a:ea typeface="標楷體" pitchFamily="65" charset="-120"/>
              </a:rPr>
              <a:t>The period during which an individual is infectious and can spread to other hosts.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zh-TW" sz="1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290820" name="AutoShape 4"/>
          <p:cNvSpPr>
            <a:spLocks noChangeArrowheads="1"/>
          </p:cNvSpPr>
          <p:nvPr/>
        </p:nvSpPr>
        <p:spPr bwMode="auto">
          <a:xfrm>
            <a:off x="2819400" y="1219200"/>
            <a:ext cx="485775" cy="1676400"/>
          </a:xfrm>
          <a:prstGeom prst="downArrow">
            <a:avLst>
              <a:gd name="adj1" fmla="val 50000"/>
              <a:gd name="adj2" fmla="val 86275"/>
            </a:avLst>
          </a:prstGeom>
          <a:solidFill>
            <a:schemeClr val="accent1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290821" name="AutoShape 5"/>
          <p:cNvSpPr>
            <a:spLocks noChangeArrowheads="1"/>
          </p:cNvSpPr>
          <p:nvPr/>
        </p:nvSpPr>
        <p:spPr bwMode="auto">
          <a:xfrm>
            <a:off x="2819400" y="3124200"/>
            <a:ext cx="609600" cy="485775"/>
          </a:xfrm>
          <a:prstGeom prst="leftRightArrow">
            <a:avLst>
              <a:gd name="adj1" fmla="val 50000"/>
              <a:gd name="adj2" fmla="val 25098"/>
            </a:avLst>
          </a:prstGeom>
          <a:solidFill>
            <a:schemeClr val="hlink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290822" name="Text Box 6"/>
          <p:cNvSpPr txBox="1">
            <a:spLocks noChangeArrowheads="1"/>
          </p:cNvSpPr>
          <p:nvPr/>
        </p:nvSpPr>
        <p:spPr bwMode="auto">
          <a:xfrm>
            <a:off x="2133600" y="304800"/>
            <a:ext cx="4035425" cy="584200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b="1">
                <a:solidFill>
                  <a:srgbClr val="FFFF00"/>
                </a:solidFill>
                <a:ea typeface="標楷體" pitchFamily="65" charset="-120"/>
              </a:rPr>
              <a:t>Detention, quarantine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>
          <a:xfrm>
            <a:off x="6516216" y="6400800"/>
            <a:ext cx="1905000" cy="457200"/>
          </a:xfrm>
        </p:spPr>
        <p:txBody>
          <a:bodyPr/>
          <a:lstStyle/>
          <a:p>
            <a:pPr>
              <a:defRPr/>
            </a:pPr>
            <a:fld id="{FD30B50C-6AA3-4355-A61C-E82ED776CD89}" type="slidenum">
              <a:rPr lang="en-US" altLang="zh-TW" smtClean="0"/>
              <a:pPr>
                <a:defRPr/>
              </a:pPr>
              <a:t>98</a:t>
            </a:fld>
            <a:endParaRPr lang="en-US" altLang="zh-TW"/>
          </a:p>
        </p:txBody>
      </p:sp>
      <p:sp>
        <p:nvSpPr>
          <p:cNvPr id="3" name="矩形 2"/>
          <p:cNvSpPr/>
          <p:nvPr/>
        </p:nvSpPr>
        <p:spPr>
          <a:xfrm>
            <a:off x="919426" y="6146720"/>
            <a:ext cx="698477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資料來源</a:t>
            </a:r>
            <a:r>
              <a:rPr lang="zh-TW" altLang="en-US" sz="1400" dirty="0" smtClean="0"/>
              <a:t>：</a:t>
            </a:r>
            <a:r>
              <a:rPr lang="en-US" altLang="zh-TW" sz="1400" dirty="0" smtClean="0"/>
              <a:t>Outbreak </a:t>
            </a:r>
            <a:r>
              <a:rPr lang="en-US" altLang="zh-TW" sz="1400" dirty="0"/>
              <a:t>Terminology </a:t>
            </a:r>
            <a:r>
              <a:rPr lang="en-US" altLang="zh-TW" sz="1400" u="sng" dirty="0">
                <a:hlinkClick r:id="rId5"/>
              </a:rPr>
              <a:t>http://www.simcoemuskokahealth.org/JFY/Businesses/recreationalcamps/outbreakmanagement/outbreakterminology.aspx</a:t>
            </a:r>
            <a:endParaRPr lang="zh-TW" altLang="en-US" sz="1400" dirty="0"/>
          </a:p>
        </p:txBody>
      </p:sp>
      <p:sp>
        <p:nvSpPr>
          <p:cNvPr id="4" name="矩形 3"/>
          <p:cNvSpPr/>
          <p:nvPr/>
        </p:nvSpPr>
        <p:spPr>
          <a:xfrm>
            <a:off x="251520" y="4633972"/>
            <a:ext cx="87739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400" dirty="0"/>
              <a:t>Figure A provided by: Texas A&amp;M University, The Partnership for Environmental Education and Rural Health (PEER), </a:t>
            </a:r>
            <a:r>
              <a:rPr lang="en-US" altLang="zh-TW" sz="1400" u="sng" dirty="0">
                <a:hlinkClick r:id="rId6"/>
              </a:rPr>
              <a:t>http://peer.tamu.edu/curriculum_modules/Properties/module_1/lesson.htm</a:t>
            </a:r>
            <a:endParaRPr lang="zh-TW" altLang="en-US" sz="14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b="1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動線管制</a:t>
            </a:r>
            <a:endParaRPr lang="zh-TW" altLang="en-US" smtClean="0"/>
          </a:p>
        </p:txBody>
      </p:sp>
      <p:sp>
        <p:nvSpPr>
          <p:cNvPr id="291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 Triage into Hospital</a:t>
            </a:r>
          </a:p>
          <a:p>
            <a:pPr eaLnBrk="1" hangingPunct="1"/>
            <a:endParaRPr lang="en-US" altLang="zh-TW" smtClean="0"/>
          </a:p>
          <a:p>
            <a:pPr eaLnBrk="1" hangingPunct="1"/>
            <a:r>
              <a:rPr lang="en-US" altLang="zh-TW" smtClean="0"/>
              <a:t> </a:t>
            </a:r>
            <a:r>
              <a:rPr lang="en-US" altLang="zh-TW" b="1" smtClean="0">
                <a:solidFill>
                  <a:srgbClr val="FFFF00"/>
                </a:solidFill>
              </a:rPr>
              <a:t>Zone of Protection (hot zone)</a:t>
            </a:r>
          </a:p>
          <a:p>
            <a:pPr eaLnBrk="1" hangingPunct="1"/>
            <a:endParaRPr lang="en-US" altLang="zh-TW" smtClean="0"/>
          </a:p>
          <a:p>
            <a:pPr eaLnBrk="1" hangingPunct="1"/>
            <a:r>
              <a:rPr lang="en-US" altLang="zh-TW" smtClean="0"/>
              <a:t> Checkpoint hand washing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93938E-7403-4635-B804-7C4E798F84B7}" type="slidenum">
              <a:rPr lang="en-US" altLang="zh-TW" smtClean="0"/>
              <a:pPr>
                <a:defRPr/>
              </a:pPr>
              <a:t>99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r>
              <a:rPr lang="zh-TW" altLang="en-US" sz="4800" b="1" dirty="0" smtClean="0">
                <a:latin typeface="標楷體" pitchFamily="65" charset="-120"/>
                <a:ea typeface="標楷體" pitchFamily="65" charset="-120"/>
              </a:rPr>
              <a:t>拋妻別子，不敢回家</a:t>
            </a:r>
            <a:r>
              <a:rPr lang="zh-TW" altLang="en-US" dirty="0" smtClean="0"/>
              <a:t> </a:t>
            </a:r>
          </a:p>
        </p:txBody>
      </p:sp>
      <p:sp>
        <p:nvSpPr>
          <p:cNvPr id="29286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US" altLang="zh-TW" sz="4800" smtClean="0"/>
              <a:t>Reflex</a:t>
            </a:r>
            <a:r>
              <a:rPr lang="en-US" altLang="zh-TW" sz="4800" b="1" smtClean="0"/>
              <a:t> </a:t>
            </a:r>
            <a:r>
              <a:rPr lang="en-US" altLang="zh-TW" sz="4800" smtClean="0"/>
              <a:t>of</a:t>
            </a:r>
            <a:r>
              <a:rPr lang="en-US" altLang="zh-TW" sz="4800" b="1" smtClean="0"/>
              <a:t>   </a:t>
            </a:r>
            <a:r>
              <a:rPr lang="en-US" altLang="zh-TW" sz="4800" b="1" smtClean="0">
                <a:solidFill>
                  <a:srgbClr val="FFFF00"/>
                </a:solidFill>
              </a:rPr>
              <a:t>Cohort</a:t>
            </a:r>
          </a:p>
          <a:p>
            <a:pPr eaLnBrk="1" hangingPunct="1"/>
            <a:endParaRPr lang="en-US" altLang="zh-TW" sz="4800" b="1" smtClean="0"/>
          </a:p>
        </p:txBody>
      </p:sp>
      <p:sp>
        <p:nvSpPr>
          <p:cNvPr id="6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/>
          <a:p>
            <a:pPr>
              <a:defRPr/>
            </a:pPr>
            <a:fld id="{E693938E-7403-4635-B804-7C4E798F84B7}" type="slidenum">
              <a:rPr lang="en-US" altLang="zh-TW" smtClean="0"/>
              <a:pPr>
                <a:defRPr/>
              </a:pPr>
              <a:t>100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89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93892" name="Picture 2" descr="D:\My Documents\My Pictures\SARS\lunar new year 2003 03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圓角矩形 1"/>
          <p:cNvSpPr/>
          <p:nvPr/>
        </p:nvSpPr>
        <p:spPr>
          <a:xfrm>
            <a:off x="3348038" y="2027238"/>
            <a:ext cx="503237" cy="2873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>
              <a:ea typeface="標楷體" pitchFamily="65" charset="-120"/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4643438" y="1628775"/>
            <a:ext cx="504825" cy="2873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>
              <a:ea typeface="標楷體" pitchFamily="65" charset="-120"/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4003675" y="1882775"/>
            <a:ext cx="504825" cy="2873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>
              <a:ea typeface="標楷體" pitchFamily="65" charset="-120"/>
            </a:endParaRP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93938E-7403-4635-B804-7C4E798F84B7}" type="slidenum">
              <a:rPr lang="en-US" altLang="zh-TW" smtClean="0"/>
              <a:pPr>
                <a:defRPr/>
              </a:pPr>
              <a:t>101</a:t>
            </a:fld>
            <a:endParaRPr lang="en-US" altLang="zh-TW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zh-TW" smtClean="0"/>
          </a:p>
        </p:txBody>
      </p:sp>
      <p:sp>
        <p:nvSpPr>
          <p:cNvPr id="294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三零時期疫情個案不多，</a:t>
            </a:r>
            <a:r>
              <a:rPr lang="en-US" altLang="zh-TW" sz="2800" dirty="0" smtClean="0">
                <a:latin typeface="Times New Roman" pitchFamily="18" charset="0"/>
                <a:cs typeface="Times New Roman" pitchFamily="18" charset="0"/>
              </a:rPr>
              <a:t>HCW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針對少數個案較易執行之標準感控措施，且經由呼吸道之防護即可阻斷初期之咳嗽及飛沫傳播。</a:t>
            </a:r>
          </a:p>
          <a:p>
            <a:pPr eaLnBrk="1" hangingPunct="1"/>
            <a:endParaRPr lang="zh-TW" altLang="en-US" sz="2800" dirty="0" smtClean="0">
              <a:latin typeface="標楷體" pitchFamily="65" charset="-120"/>
              <a:ea typeface="標楷體" pitchFamily="65" charset="-120"/>
            </a:endParaRPr>
          </a:p>
          <a:p>
            <a:pPr eaLnBrk="1" hangingPunct="1"/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然而當疫情暴增、個案增加，工作量亦隨之增加時，由急診至住進隔離病房之整體過程中，極容易因失誤而導致無意之交叉感染，而使「接觸感染」之比重增加。</a:t>
            </a:r>
            <a:r>
              <a:rPr lang="zh-TW" altLang="en-US" sz="2800" dirty="0" smtClean="0"/>
              <a:t> 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93938E-7403-4635-B804-7C4E798F84B7}" type="slidenum">
              <a:rPr lang="en-US" altLang="zh-TW" smtClean="0"/>
              <a:pPr>
                <a:defRPr/>
              </a:pPr>
              <a:t>102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5938" name="Picture 2" descr="Sars,2003 06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Sars,2003 07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30B50C-6AA3-4355-A61C-E82ED776CD89}" type="slidenum">
              <a:rPr lang="en-US" altLang="zh-TW" smtClean="0"/>
              <a:pPr>
                <a:defRPr/>
              </a:pPr>
              <a:t>103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62" name="Picture 2" descr="YEN-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888"/>
            <a:ext cx="9144000" cy="664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30B50C-6AA3-4355-A61C-E82ED776CD89}" type="slidenum">
              <a:rPr lang="en-US" altLang="zh-TW" smtClean="0">
                <a:solidFill>
                  <a:schemeClr val="bg2">
                    <a:lumMod val="50000"/>
                    <a:lumOff val="50000"/>
                  </a:schemeClr>
                </a:solidFill>
              </a:rPr>
              <a:pPr>
                <a:defRPr/>
              </a:pPr>
              <a:t>104</a:t>
            </a:fld>
            <a:endParaRPr lang="en-US" altLang="zh-TW" dirty="0">
              <a:solidFill>
                <a:schemeClr val="bg2">
                  <a:lumMod val="50000"/>
                  <a:lumOff val="50000"/>
                </a:schemeClr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98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BD4048-1276-40FC-97E3-B3B251FABD52}" type="slidenum">
              <a:rPr lang="en-US" altLang="zh-TW" smtClean="0"/>
              <a:pPr>
                <a:defRPr/>
              </a:pPr>
              <a:t>105</a:t>
            </a:fld>
            <a:endParaRPr lang="en-US" altLang="zh-TW"/>
          </a:p>
        </p:txBody>
      </p:sp>
      <p:pic>
        <p:nvPicPr>
          <p:cNvPr id="7" name="圖片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4664"/>
            <a:ext cx="9114540" cy="5688632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647700" y="6069568"/>
            <a:ext cx="730867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資料來源</a:t>
            </a:r>
            <a:r>
              <a:rPr lang="zh-TW" altLang="en-US" sz="1400" dirty="0" smtClean="0"/>
              <a:t>：</a:t>
            </a:r>
            <a:r>
              <a:rPr lang="en-US" altLang="zh-TW" sz="1400" dirty="0" smtClean="0"/>
              <a:t>South </a:t>
            </a:r>
            <a:r>
              <a:rPr lang="en-US" altLang="zh-TW" sz="1400" dirty="0"/>
              <a:t>Korea declares end of </a:t>
            </a:r>
            <a:r>
              <a:rPr lang="en-US" altLang="zh-TW" sz="1400" dirty="0" err="1"/>
              <a:t>Mers</a:t>
            </a:r>
            <a:r>
              <a:rPr lang="en-US" altLang="zh-TW" sz="1400" dirty="0"/>
              <a:t> outbreak</a:t>
            </a:r>
            <a:endParaRPr lang="zh-TW" altLang="zh-TW" sz="1400" dirty="0"/>
          </a:p>
          <a:p>
            <a:r>
              <a:rPr lang="en-US" altLang="zh-TW" sz="1400" u="sng" dirty="0">
                <a:hlinkClick r:id="rId5"/>
              </a:rPr>
              <a:t>http://www.telegraph.co.uk/news/worldnews/asia/southkorea/11766878/South-Korea-declares-end-of-Mers-outbreak.html</a:t>
            </a:r>
            <a:endParaRPr lang="zh-TW" altLang="zh-TW" sz="1400" dirty="0"/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zh-TW" smtClean="0"/>
          </a:p>
        </p:txBody>
      </p:sp>
      <p:sp>
        <p:nvSpPr>
          <p:cNvPr id="299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TW" altLang="zh-TW" smtClean="0"/>
          </a:p>
        </p:txBody>
      </p:sp>
      <p:pic>
        <p:nvPicPr>
          <p:cNvPr id="299012" name="Picture 4" descr="traffic control, contaminatio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93938E-7403-4635-B804-7C4E798F84B7}" type="slidenum">
              <a:rPr lang="en-US" altLang="zh-TW" smtClean="0">
                <a:solidFill>
                  <a:schemeClr val="bg2">
                    <a:lumMod val="50000"/>
                    <a:lumOff val="50000"/>
                  </a:schemeClr>
                </a:solidFill>
              </a:rPr>
              <a:pPr>
                <a:defRPr/>
              </a:pPr>
              <a:t>106</a:t>
            </a:fld>
            <a:endParaRPr lang="en-US" altLang="zh-TW" dirty="0">
              <a:solidFill>
                <a:schemeClr val="bg2">
                  <a:lumMod val="50000"/>
                  <a:lumOff val="50000"/>
                </a:schemeClr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Traffic control bundle </a:t>
            </a:r>
          </a:p>
        </p:txBody>
      </p:sp>
      <p:sp>
        <p:nvSpPr>
          <p:cNvPr id="300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061325" cy="4114800"/>
          </a:xfrm>
        </p:spPr>
        <p:txBody>
          <a:bodyPr/>
          <a:lstStyle/>
          <a:p>
            <a:pPr eaLnBrk="1" hangingPunct="1"/>
            <a:r>
              <a:rPr lang="en-US" altLang="zh-TW" smtClean="0"/>
              <a:t>An integrated infection control strategic bundle which includes </a:t>
            </a:r>
          </a:p>
          <a:p>
            <a:pPr eaLnBrk="1" hangingPunct="1"/>
            <a:endParaRPr lang="en-US" altLang="zh-TW" smtClean="0"/>
          </a:p>
          <a:p>
            <a:pPr lvl="1" eaLnBrk="1" hangingPunct="1"/>
            <a:r>
              <a:rPr lang="en-US" altLang="zh-TW" smtClean="0"/>
              <a:t>triage of patients into hospital</a:t>
            </a:r>
            <a:r>
              <a:rPr lang="en-US" altLang="zh-TW" smtClean="0">
                <a:solidFill>
                  <a:srgbClr val="FF00FF"/>
                </a:solidFill>
              </a:rPr>
              <a:t>	</a:t>
            </a:r>
            <a:r>
              <a:rPr lang="en-US" altLang="zh-TW" smtClean="0"/>
              <a:t> </a:t>
            </a:r>
          </a:p>
          <a:p>
            <a:pPr lvl="1" eaLnBrk="1" hangingPunct="1"/>
            <a:r>
              <a:rPr lang="en-US" altLang="zh-TW" smtClean="0"/>
              <a:t>zones of risks</a:t>
            </a:r>
          </a:p>
          <a:p>
            <a:pPr lvl="1" eaLnBrk="1" hangingPunct="1"/>
            <a:r>
              <a:rPr lang="en-US" altLang="zh-TW" smtClean="0"/>
              <a:t>installation of </a:t>
            </a:r>
            <a:r>
              <a:rPr lang="en-US" altLang="zh-TW" b="1" smtClean="0">
                <a:solidFill>
                  <a:schemeClr val="tx2"/>
                </a:solidFill>
              </a:rPr>
              <a:t>alcohol dispensers at checkpoint</a:t>
            </a:r>
            <a:r>
              <a:rPr lang="en-US" altLang="zh-TW" smtClean="0"/>
              <a:t> for glove-on hand rubbing. </a:t>
            </a:r>
          </a:p>
        </p:txBody>
      </p:sp>
      <p:sp>
        <p:nvSpPr>
          <p:cNvPr id="300036" name="Text Box 4"/>
          <p:cNvSpPr txBox="1">
            <a:spLocks noChangeArrowheads="1"/>
          </p:cNvSpPr>
          <p:nvPr/>
        </p:nvSpPr>
        <p:spPr bwMode="auto">
          <a:xfrm>
            <a:off x="4911725" y="6043613"/>
            <a:ext cx="18415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zh-TW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00037" name="Text Box 5"/>
          <p:cNvSpPr txBox="1">
            <a:spLocks noChangeArrowheads="1"/>
          </p:cNvSpPr>
          <p:nvPr/>
        </p:nvSpPr>
        <p:spPr bwMode="auto">
          <a:xfrm>
            <a:off x="2555875" y="5661025"/>
            <a:ext cx="6402388" cy="10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457200" indent="-457200"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en-US" altLang="zh-TW" sz="2000" dirty="0">
                <a:solidFill>
                  <a:srgbClr val="FFFFFF"/>
                </a:solidFill>
                <a:ea typeface="標楷體" pitchFamily="65" charset="-120"/>
              </a:rPr>
              <a:t>Yen MY, et al. JHI</a:t>
            </a:r>
            <a:r>
              <a:rPr lang="en-US" altLang="zh-TW" sz="2000" i="1" dirty="0">
                <a:solidFill>
                  <a:srgbClr val="FFFFFF"/>
                </a:solidFill>
                <a:ea typeface="標楷體" pitchFamily="65" charset="-120"/>
              </a:rPr>
              <a:t> </a:t>
            </a:r>
            <a:r>
              <a:rPr lang="en-US" altLang="zh-TW" sz="2000" dirty="0">
                <a:solidFill>
                  <a:srgbClr val="FFFFFF"/>
                </a:solidFill>
                <a:ea typeface="標楷體" pitchFamily="65" charset="-120"/>
              </a:rPr>
              <a:t>,2006.2,62:2:195 –</a:t>
            </a:r>
          </a:p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en-US" altLang="zh-TW" sz="2000" dirty="0">
                <a:solidFill>
                  <a:srgbClr val="FFFFFF"/>
                </a:solidFill>
                <a:ea typeface="標楷體" pitchFamily="65" charset="-120"/>
              </a:rPr>
              <a:t>Yen MY, et al. </a:t>
            </a:r>
            <a:r>
              <a:rPr lang="en-US" altLang="zh-TW" sz="2000" i="1" dirty="0">
                <a:solidFill>
                  <a:srgbClr val="FFFFFF"/>
                </a:solidFill>
                <a:ea typeface="標楷體" pitchFamily="65" charset="-120"/>
              </a:rPr>
              <a:t>Scand J </a:t>
            </a:r>
            <a:r>
              <a:rPr lang="en-US" altLang="zh-TW" sz="2000" i="1" dirty="0" err="1">
                <a:solidFill>
                  <a:srgbClr val="FFFFFF"/>
                </a:solidFill>
                <a:ea typeface="標楷體" pitchFamily="65" charset="-120"/>
              </a:rPr>
              <a:t>Inf</a:t>
            </a:r>
            <a:r>
              <a:rPr lang="en-US" altLang="zh-TW" sz="2000" i="1" dirty="0">
                <a:solidFill>
                  <a:srgbClr val="FFFFFF"/>
                </a:solidFill>
                <a:ea typeface="標楷體" pitchFamily="65" charset="-120"/>
              </a:rPr>
              <a:t> </a:t>
            </a:r>
            <a:r>
              <a:rPr lang="en-US" altLang="zh-TW" sz="2000" i="1" dirty="0" err="1">
                <a:solidFill>
                  <a:srgbClr val="FFFFFF"/>
                </a:solidFill>
                <a:ea typeface="標楷體" pitchFamily="65" charset="-120"/>
              </a:rPr>
              <a:t>Dis</a:t>
            </a:r>
            <a:r>
              <a:rPr lang="en-US" altLang="zh-TW" sz="2000" dirty="0">
                <a:solidFill>
                  <a:srgbClr val="FFFFFF"/>
                </a:solidFill>
                <a:ea typeface="標楷體" pitchFamily="65" charset="-120"/>
              </a:rPr>
              <a:t>, 2010, early online 1-6 – </a:t>
            </a:r>
          </a:p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en-US" altLang="zh-TW" sz="2000" dirty="0">
                <a:solidFill>
                  <a:srgbClr val="FFFFFF"/>
                </a:solidFill>
                <a:ea typeface="標楷體" pitchFamily="65" charset="-120"/>
              </a:rPr>
              <a:t>Yen MY, et al. JHI, 2011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93938E-7403-4635-B804-7C4E798F84B7}" type="slidenum">
              <a:rPr lang="en-US" altLang="zh-TW" smtClean="0"/>
              <a:pPr>
                <a:defRPr/>
              </a:pPr>
              <a:t>107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0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/>
          <a:p>
            <a:pPr defTabSz="760413" eaLnBrk="1" hangingPunct="1"/>
            <a:endParaRPr lang="zh-TW" altLang="zh-TW" smtClean="0"/>
          </a:p>
        </p:txBody>
      </p:sp>
      <p:sp>
        <p:nvSpPr>
          <p:cNvPr id="30105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pPr defTabSz="760413" eaLnBrk="1" hangingPunct="1"/>
            <a:endParaRPr lang="zh-TW" altLang="zh-TW" smtClean="0"/>
          </a:p>
        </p:txBody>
      </p:sp>
      <p:pic>
        <p:nvPicPr>
          <p:cNvPr id="301060" name="Picture 4" descr="DSC01767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12500" r="12500" b="1250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/>
          <a:p>
            <a:pPr>
              <a:defRPr/>
            </a:pPr>
            <a:fld id="{E693938E-7403-4635-B804-7C4E798F84B7}" type="slidenum">
              <a:rPr lang="en-US" altLang="zh-TW" smtClean="0"/>
              <a:pPr>
                <a:defRPr/>
              </a:pPr>
              <a:t>108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zh-TW" smtClean="0"/>
          </a:p>
        </p:txBody>
      </p:sp>
      <p:pic>
        <p:nvPicPr>
          <p:cNvPr id="302083" name="Picture 3" descr="DSC0176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-828"/>
            <a:ext cx="9144000" cy="6860416"/>
          </a:xfrm>
          <a:noFill/>
        </p:spPr>
      </p:pic>
      <p:sp>
        <p:nvSpPr>
          <p:cNvPr id="302084" name="Text Box 4"/>
          <p:cNvSpPr txBox="1">
            <a:spLocks noChangeArrowheads="1"/>
          </p:cNvSpPr>
          <p:nvPr/>
        </p:nvSpPr>
        <p:spPr bwMode="auto">
          <a:xfrm>
            <a:off x="4787900" y="333375"/>
            <a:ext cx="4125913" cy="1200150"/>
          </a:xfrm>
          <a:prstGeom prst="rect">
            <a:avLst/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1420" tIns="45711" rIns="91420" bIns="45711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400" b="1" dirty="0">
                <a:solidFill>
                  <a:srgbClr val="000000"/>
                </a:solidFill>
                <a:ea typeface="標楷體" pitchFamily="65" charset="-120"/>
              </a:rPr>
              <a:t>installation of alcohol dispensers at checkpoint for glove-on hand rubbing</a:t>
            </a:r>
          </a:p>
        </p:txBody>
      </p:sp>
      <p:sp>
        <p:nvSpPr>
          <p:cNvPr id="302085" name="Line 5"/>
          <p:cNvSpPr>
            <a:spLocks noChangeShapeType="1"/>
          </p:cNvSpPr>
          <p:nvPr/>
        </p:nvSpPr>
        <p:spPr bwMode="auto">
          <a:xfrm flipH="1">
            <a:off x="4284663" y="1628775"/>
            <a:ext cx="1655762" cy="2087563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20" tIns="45711" rIns="91420" bIns="45711"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02086" name="Line 6"/>
          <p:cNvSpPr>
            <a:spLocks noChangeShapeType="1"/>
          </p:cNvSpPr>
          <p:nvPr/>
        </p:nvSpPr>
        <p:spPr bwMode="auto">
          <a:xfrm flipH="1">
            <a:off x="4787900" y="1628775"/>
            <a:ext cx="1296988" cy="2592388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20" tIns="45711" rIns="91420" bIns="45711"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B44E3E-D294-410F-924F-C6406FC37CFF}" type="slidenum">
              <a:rPr lang="en-US" altLang="zh-TW" smtClean="0"/>
              <a:pPr>
                <a:defRPr/>
              </a:pPr>
              <a:t>109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310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008"/>
            <a:ext cx="9137650" cy="669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2515CC-04B0-415B-89E3-E48F434F5F02}" type="slidenum">
              <a:rPr lang="en-US" altLang="zh-TW" smtClean="0"/>
              <a:pPr>
                <a:defRPr/>
              </a:pPr>
              <a:t>110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20700" y="260350"/>
            <a:ext cx="8104188" cy="958850"/>
          </a:xfrm>
        </p:spPr>
        <p:txBody>
          <a:bodyPr/>
          <a:lstStyle/>
          <a:p>
            <a:pPr>
              <a:defRPr/>
            </a:pPr>
            <a:r>
              <a:rPr lang="zh-TW" altLang="en-US" sz="3600" dirty="0" smtClean="0"/>
              <a:t>醫院的超級傳播者：不執行手部衛生者</a:t>
            </a:r>
            <a:r>
              <a:rPr lang="en-US" altLang="zh-TW" sz="3600" dirty="0" smtClean="0">
                <a:solidFill>
                  <a:srgbClr val="FF00FF"/>
                </a:solidFill>
              </a:rPr>
              <a:t/>
            </a:r>
            <a:br>
              <a:rPr lang="en-US" altLang="zh-TW" sz="3600" dirty="0" smtClean="0">
                <a:solidFill>
                  <a:srgbClr val="FF00FF"/>
                </a:solidFill>
              </a:rPr>
            </a:br>
            <a:r>
              <a:rPr lang="zh-TW" altLang="en-US" sz="3200" dirty="0" smtClean="0">
                <a:solidFill>
                  <a:schemeClr val="bg1"/>
                </a:solidFill>
              </a:rPr>
              <a:t>法國，</a:t>
            </a:r>
            <a:r>
              <a:rPr lang="en-US" altLang="zh-TW" sz="3200" dirty="0" smtClean="0">
                <a:solidFill>
                  <a:schemeClr val="bg1"/>
                </a:solidFill>
              </a:rPr>
              <a:t>2009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20700" y="1468438"/>
            <a:ext cx="4579938" cy="4914900"/>
          </a:xfrm>
        </p:spPr>
        <p:txBody>
          <a:bodyPr/>
          <a:lstStyle/>
          <a:p>
            <a:pPr hangingPunct="1">
              <a:buFont typeface="Wingdings" panose="05000000000000000000" pitchFamily="2" charset="2"/>
              <a:buChar char="l"/>
              <a:defRPr/>
            </a:pPr>
            <a:r>
              <a:rPr lang="zh-TW" alt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移生細菌最重要傳播因素：</a:t>
            </a:r>
            <a:r>
              <a:rPr lang="zh-TW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手部衛生</a:t>
            </a:r>
            <a:endParaRPr lang="en-US" altLang="zh-TW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anose="05000000000000000000" pitchFamily="2" charset="2"/>
              <a:buChar char="l"/>
              <a:defRPr/>
            </a:pPr>
            <a:r>
              <a:rPr lang="zh-TW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一</a:t>
            </a:r>
            <a:r>
              <a:rPr lang="zh-TW" alt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位接觸所有病患的醫護人員</a:t>
            </a:r>
            <a:r>
              <a:rPr lang="zh-TW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不執行手部</a:t>
            </a:r>
            <a:r>
              <a:rPr lang="zh-TW" alt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衛生，可導致所造成的院內細菌移生，相當於所有醫護人員</a:t>
            </a:r>
            <a:r>
              <a:rPr lang="en-US" altLang="zh-TW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23%</a:t>
            </a:r>
            <a:r>
              <a:rPr lang="zh-TW" alt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都不執行手部衛生。</a:t>
            </a:r>
            <a:endParaRPr lang="en-US" altLang="zh-TW" sz="2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Font typeface="Monotype Sorts" pitchFamily="2" charset="2"/>
              <a:buNone/>
              <a:defRPr/>
            </a:pPr>
            <a:endParaRPr lang="en-US" altLang="zh-TW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marL="0" indent="0">
              <a:buFont typeface="Monotype Sorts" pitchFamily="2" charset="2"/>
              <a:buNone/>
              <a:defRPr/>
            </a:pPr>
            <a:r>
              <a:rPr lang="en-US" altLang="zh-TW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AP1</a:t>
            </a:r>
            <a:r>
              <a:rPr lang="zh-TW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：接觸少數病人，例如護理師。</a:t>
            </a:r>
            <a:endParaRPr lang="en-US" altLang="zh-TW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marL="0" indent="0">
              <a:buFont typeface="Monotype Sorts" pitchFamily="2" charset="2"/>
              <a:buNone/>
              <a:defRPr/>
            </a:pPr>
            <a:r>
              <a:rPr lang="en-US" altLang="zh-TW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AP2</a:t>
            </a:r>
            <a:r>
              <a:rPr lang="zh-TW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：接觸多名病人，例如醫師。</a:t>
            </a:r>
            <a:endParaRPr lang="en-US" altLang="zh-TW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marL="0" indent="0">
              <a:buFont typeface="Monotype Sorts" pitchFamily="2" charset="2"/>
              <a:buNone/>
              <a:defRPr/>
            </a:pPr>
            <a:r>
              <a:rPr lang="en-US" altLang="zh-TW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Peripatetic</a:t>
            </a:r>
            <a:r>
              <a:rPr lang="zh-TW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：接觸所有病人，例如放射線師。</a:t>
            </a:r>
            <a:endParaRPr lang="zh-TW" altLang="en-US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85838" y="6383338"/>
            <a:ext cx="7718425" cy="3397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pl-PL" altLang="zh-TW" sz="1600" dirty="0"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/>
                <a:cs typeface="Times New Roman" panose="02020603050405020304" pitchFamily="18" charset="0"/>
              </a:rPr>
              <a:t>Temime L. Proc Natl Acad Sci U S A 2009;106(43):18420.</a:t>
            </a:r>
            <a:endParaRPr kumimoji="0" lang="zh-TW" altLang="en-US" sz="1600" dirty="0">
              <a:solidFill>
                <a:srgbClr val="66FF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標楷體"/>
              <a:cs typeface="Times New Roman" panose="02020603050405020304" pitchFamily="18" charset="0"/>
            </a:endParaRPr>
          </a:p>
        </p:txBody>
      </p:sp>
      <p:pic>
        <p:nvPicPr>
          <p:cNvPr id="304133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0975" y="1377950"/>
            <a:ext cx="3443288" cy="484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投影片編號版面配置區 3"/>
          <p:cNvSpPr txBox="1">
            <a:spLocks/>
          </p:cNvSpPr>
          <p:nvPr/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C2515CC-04B0-415B-89E3-E48F434F5F02}" type="slidenum">
              <a:rPr kumimoji="1" lang="en-US" altLang="zh-TW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111</a:t>
            </a:fld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新細明體" pitchFamily="18" charset="-12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154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zh-TW" smtClean="0"/>
              <a:t>hand hygiene campaign</a:t>
            </a:r>
          </a:p>
        </p:txBody>
      </p:sp>
      <p:pic>
        <p:nvPicPr>
          <p:cNvPr id="305155" name="Picture 4" descr="DSCN3348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82850" y="1196975"/>
            <a:ext cx="6337300" cy="4752975"/>
          </a:xfrm>
          <a:noFill/>
        </p:spPr>
      </p:pic>
      <p:pic>
        <p:nvPicPr>
          <p:cNvPr id="305156" name="Picture 6" descr="DSCN334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557338"/>
            <a:ext cx="2208212" cy="165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515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60800"/>
            <a:ext cx="2222500" cy="166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</p:pic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B865F2-AC66-4D8F-BE95-4695FF587491}" type="slidenum">
              <a:rPr lang="en-US" altLang="zh-TW" smtClean="0"/>
              <a:pPr>
                <a:defRPr/>
              </a:pPr>
              <a:t>112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Traffic control bundle</a:t>
            </a:r>
            <a:r>
              <a:rPr lang="zh-TW" altLang="en-US" smtClean="0"/>
              <a:t> 動線管制</a:t>
            </a:r>
            <a:r>
              <a:rPr lang="en-US" altLang="zh-TW" smtClean="0"/>
              <a:t> </a:t>
            </a:r>
          </a:p>
        </p:txBody>
      </p:sp>
      <p:sp>
        <p:nvSpPr>
          <p:cNvPr id="306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773238"/>
            <a:ext cx="7772400" cy="4114800"/>
          </a:xfrm>
        </p:spPr>
        <p:txBody>
          <a:bodyPr/>
          <a:lstStyle/>
          <a:p>
            <a:pPr eaLnBrk="1" hangingPunct="1"/>
            <a:r>
              <a:rPr lang="en-US" altLang="zh-TW" smtClean="0"/>
              <a:t>An integrated infection control strategic bundle which includes </a:t>
            </a:r>
          </a:p>
          <a:p>
            <a:pPr eaLnBrk="1" hangingPunct="1"/>
            <a:endParaRPr lang="en-US" altLang="zh-TW" smtClean="0"/>
          </a:p>
          <a:p>
            <a:pPr lvl="1" eaLnBrk="1" hangingPunct="1"/>
            <a:r>
              <a:rPr lang="en-US" altLang="zh-TW" smtClean="0"/>
              <a:t>triage of patients into hospital</a:t>
            </a:r>
            <a:r>
              <a:rPr lang="en-US" altLang="zh-TW" smtClean="0">
                <a:solidFill>
                  <a:srgbClr val="FF00FF"/>
                </a:solidFill>
              </a:rPr>
              <a:t>	</a:t>
            </a:r>
            <a:r>
              <a:rPr lang="zh-TW" altLang="en-US" smtClean="0"/>
              <a:t>到院前分流</a:t>
            </a:r>
            <a:r>
              <a:rPr lang="en-US" altLang="zh-TW" smtClean="0"/>
              <a:t> </a:t>
            </a:r>
          </a:p>
          <a:p>
            <a:pPr lvl="1" eaLnBrk="1" hangingPunct="1"/>
            <a:r>
              <a:rPr lang="en-US" altLang="zh-TW" smtClean="0"/>
              <a:t>zones of risks</a:t>
            </a:r>
            <a:r>
              <a:rPr lang="en-US" altLang="zh-TW" smtClean="0">
                <a:solidFill>
                  <a:srgbClr val="FF00FF"/>
                </a:solidFill>
              </a:rPr>
              <a:t>				</a:t>
            </a:r>
            <a:r>
              <a:rPr lang="zh-TW" altLang="en-US" smtClean="0"/>
              <a:t>汙染分區</a:t>
            </a:r>
            <a:endParaRPr lang="en-US" altLang="zh-TW" smtClean="0"/>
          </a:p>
          <a:p>
            <a:pPr lvl="1" eaLnBrk="1" hangingPunct="1"/>
            <a:r>
              <a:rPr lang="en-US" altLang="zh-TW" smtClean="0"/>
              <a:t>installation of alcohol dispensers at checkpoint for glove-on hand rubbing. </a:t>
            </a:r>
            <a:r>
              <a:rPr lang="en-US" altLang="zh-TW" smtClean="0">
                <a:solidFill>
                  <a:srgbClr val="FF00FF"/>
                </a:solidFill>
              </a:rPr>
              <a:t>	</a:t>
            </a:r>
            <a:r>
              <a:rPr lang="zh-TW" altLang="en-US" smtClean="0"/>
              <a:t>節點洗手</a:t>
            </a:r>
            <a:endParaRPr lang="en-US" altLang="zh-TW" smtClean="0"/>
          </a:p>
        </p:txBody>
      </p:sp>
      <p:sp>
        <p:nvSpPr>
          <p:cNvPr id="306180" name="Text Box 4"/>
          <p:cNvSpPr txBox="1">
            <a:spLocks noChangeArrowheads="1"/>
          </p:cNvSpPr>
          <p:nvPr/>
        </p:nvSpPr>
        <p:spPr bwMode="auto">
          <a:xfrm>
            <a:off x="4911725" y="6043613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zh-TW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06181" name="Text Box 5"/>
          <p:cNvSpPr txBox="1">
            <a:spLocks noChangeArrowheads="1"/>
          </p:cNvSpPr>
          <p:nvPr/>
        </p:nvSpPr>
        <p:spPr bwMode="auto">
          <a:xfrm>
            <a:off x="1819275" y="6035675"/>
            <a:ext cx="750404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457200" indent="-457200"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en-US" altLang="zh-TW" sz="2400" dirty="0">
                <a:solidFill>
                  <a:srgbClr val="FFFFFF"/>
                </a:solidFill>
                <a:ea typeface="標楷體" pitchFamily="65" charset="-120"/>
              </a:rPr>
              <a:t>Yen MY, et al. JHI</a:t>
            </a:r>
            <a:r>
              <a:rPr lang="en-US" altLang="zh-TW" sz="2400" i="1" dirty="0">
                <a:solidFill>
                  <a:srgbClr val="FFFFFF"/>
                </a:solidFill>
                <a:ea typeface="標楷體" pitchFamily="65" charset="-120"/>
              </a:rPr>
              <a:t> </a:t>
            </a:r>
            <a:r>
              <a:rPr lang="en-US" altLang="zh-TW" sz="2400" dirty="0">
                <a:solidFill>
                  <a:srgbClr val="FFFFFF"/>
                </a:solidFill>
                <a:ea typeface="標楷體" pitchFamily="65" charset="-120"/>
              </a:rPr>
              <a:t>,2006.2,62:2:195 –</a:t>
            </a:r>
          </a:p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en-US" altLang="zh-TW" sz="2400" dirty="0">
                <a:solidFill>
                  <a:srgbClr val="FFFFFF"/>
                </a:solidFill>
                <a:ea typeface="標楷體" pitchFamily="65" charset="-120"/>
              </a:rPr>
              <a:t>Yen MY, et al. </a:t>
            </a:r>
            <a:r>
              <a:rPr lang="en-US" altLang="zh-TW" sz="2400" i="1" dirty="0">
                <a:solidFill>
                  <a:srgbClr val="FFFFFF"/>
                </a:solidFill>
                <a:ea typeface="標楷體" pitchFamily="65" charset="-120"/>
              </a:rPr>
              <a:t>Scand J </a:t>
            </a:r>
            <a:r>
              <a:rPr lang="en-US" altLang="zh-TW" sz="2400" i="1" dirty="0" err="1">
                <a:solidFill>
                  <a:srgbClr val="FFFFFF"/>
                </a:solidFill>
                <a:ea typeface="標楷體" pitchFamily="65" charset="-120"/>
              </a:rPr>
              <a:t>Inf</a:t>
            </a:r>
            <a:r>
              <a:rPr lang="en-US" altLang="zh-TW" sz="2400" i="1" dirty="0">
                <a:solidFill>
                  <a:srgbClr val="FFFFFF"/>
                </a:solidFill>
                <a:ea typeface="標楷體" pitchFamily="65" charset="-120"/>
              </a:rPr>
              <a:t> </a:t>
            </a:r>
            <a:r>
              <a:rPr lang="en-US" altLang="zh-TW" sz="2400" i="1" dirty="0" err="1">
                <a:solidFill>
                  <a:srgbClr val="FFFFFF"/>
                </a:solidFill>
                <a:ea typeface="標楷體" pitchFamily="65" charset="-120"/>
              </a:rPr>
              <a:t>Dis</a:t>
            </a:r>
            <a:r>
              <a:rPr lang="en-US" altLang="zh-TW" sz="2400" dirty="0">
                <a:solidFill>
                  <a:srgbClr val="FFFFFF"/>
                </a:solidFill>
                <a:ea typeface="標楷體" pitchFamily="65" charset="-120"/>
              </a:rPr>
              <a:t>, 2010, early online 1-6 - 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DEFC18-79B1-453E-9E26-05DCC753B185}" type="slidenum">
              <a:rPr lang="en-US" altLang="zh-TW" smtClean="0"/>
              <a:pPr>
                <a:defRPr/>
              </a:pPr>
              <a:t>113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02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21" t="10483" r="25044" b="8935"/>
          <a:stretch/>
        </p:blipFill>
        <p:spPr bwMode="auto">
          <a:xfrm>
            <a:off x="1" y="-1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03" name="文字方塊 1"/>
          <p:cNvSpPr txBox="1">
            <a:spLocks noChangeArrowheads="1"/>
          </p:cNvSpPr>
          <p:nvPr/>
        </p:nvSpPr>
        <p:spPr bwMode="auto">
          <a:xfrm>
            <a:off x="3924300" y="180975"/>
            <a:ext cx="4811713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zh-TW" sz="1600" dirty="0">
                <a:solidFill>
                  <a:srgbClr val="000000"/>
                </a:solidFill>
                <a:ea typeface="標楷體" pitchFamily="65" charset="-120"/>
              </a:rPr>
              <a:t>- Yen MY, et al. Clin Infect Dis (2015) 60 (5): 823-825 -</a:t>
            </a:r>
            <a:endParaRPr lang="zh-TW" altLang="en-US" sz="1600" dirty="0">
              <a:solidFill>
                <a:srgbClr val="000000"/>
              </a:solidFill>
              <a:ea typeface="標楷體" pitchFamily="65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6555432" y="6428184"/>
            <a:ext cx="1905000" cy="457200"/>
          </a:xfrm>
        </p:spPr>
        <p:txBody>
          <a:bodyPr/>
          <a:lstStyle/>
          <a:p>
            <a:pPr>
              <a:defRPr/>
            </a:pPr>
            <a:fld id="{BCFEF5EF-DFCF-4FE9-AFCA-96343E1295DC}" type="slidenum">
              <a:rPr lang="en-US" altLang="zh-TW" smtClean="0">
                <a:solidFill>
                  <a:schemeClr val="bg2">
                    <a:lumMod val="50000"/>
                    <a:lumOff val="50000"/>
                  </a:schemeClr>
                </a:solidFill>
              </a:rPr>
              <a:pPr>
                <a:defRPr/>
              </a:pPr>
              <a:t>114</a:t>
            </a:fld>
            <a:endParaRPr lang="en-US" altLang="zh-TW">
              <a:solidFill>
                <a:schemeClr val="bg2">
                  <a:lumMod val="50000"/>
                  <a:lumOff val="50000"/>
                </a:schemeClr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2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308228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71" t="12362" r="8145" b="12362"/>
          <a:stretch/>
        </p:blipFill>
        <p:spPr bwMode="auto">
          <a:xfrm>
            <a:off x="1" y="0"/>
            <a:ext cx="9144000" cy="6810375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0" y="6226175"/>
            <a:ext cx="9682163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Tx/>
              <a:buChar char="-"/>
              <a:defRPr/>
            </a:pPr>
            <a:r>
              <a:rPr lang="fr-FR" altLang="zh-TW" sz="1600" dirty="0">
                <a:solidFill>
                  <a:srgbClr val="000000"/>
                </a:solidFill>
                <a:ea typeface="標楷體" pitchFamily="65" charset="-120"/>
              </a:rPr>
              <a:t>Yen MY, et al. </a:t>
            </a:r>
            <a:r>
              <a:rPr lang="fr-FR" altLang="zh-TW" sz="1600" i="1" dirty="0">
                <a:solidFill>
                  <a:srgbClr val="000000"/>
                </a:solidFill>
                <a:ea typeface="標楷體" pitchFamily="65" charset="-120"/>
              </a:rPr>
              <a:t>Clin Infect Dis</a:t>
            </a:r>
            <a:r>
              <a:rPr lang="fr-FR" altLang="zh-TW" sz="1600" dirty="0">
                <a:solidFill>
                  <a:srgbClr val="000000"/>
                </a:solidFill>
                <a:ea typeface="標楷體" pitchFamily="65" charset="-120"/>
              </a:rPr>
              <a:t>. Controlling MERS: Lesson Learned from SARS. 2015 (Aug)</a:t>
            </a:r>
          </a:p>
          <a:p>
            <a:pPr>
              <a:defRPr/>
            </a:pPr>
            <a:r>
              <a:rPr lang="fr-FR" altLang="zh-TW" sz="1600" dirty="0">
                <a:solidFill>
                  <a:srgbClr val="000000"/>
                </a:solidFill>
                <a:ea typeface="標楷體" pitchFamily="65" charset="-120"/>
              </a:rPr>
              <a:t>      doi: 10.1093/cid/civ648 -</a:t>
            </a:r>
            <a:endParaRPr lang="zh-TW" altLang="en-US" sz="1600" dirty="0">
              <a:solidFill>
                <a:srgbClr val="000000"/>
              </a:solidFill>
              <a:ea typeface="標楷體" pitchFamily="65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88224" y="6381328"/>
            <a:ext cx="1905000" cy="457200"/>
          </a:xfrm>
        </p:spPr>
        <p:txBody>
          <a:bodyPr/>
          <a:lstStyle/>
          <a:p>
            <a:pPr>
              <a:defRPr/>
            </a:pPr>
            <a:fld id="{A6B865F2-AC66-4D8F-BE95-4695FF587491}" type="slidenum">
              <a:rPr lang="en-US" altLang="zh-TW" smtClean="0">
                <a:solidFill>
                  <a:schemeClr val="bg2">
                    <a:lumMod val="50000"/>
                    <a:lumOff val="50000"/>
                  </a:schemeClr>
                </a:solidFill>
              </a:rPr>
              <a:pPr>
                <a:defRPr/>
              </a:pPr>
              <a:t>115</a:t>
            </a:fld>
            <a:endParaRPr lang="en-US" altLang="zh-TW" dirty="0">
              <a:solidFill>
                <a:schemeClr val="bg2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25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609600"/>
            <a:ext cx="7918450" cy="1143000"/>
          </a:xfrm>
        </p:spPr>
        <p:txBody>
          <a:bodyPr/>
          <a:lstStyle/>
          <a:p>
            <a:pPr eaLnBrk="1" hangingPunct="1"/>
            <a:r>
              <a:rPr lang="en-US" altLang="zh-TW" sz="3600" dirty="0" smtClean="0"/>
              <a:t>2003 SARS epidemic of Taiwan</a:t>
            </a:r>
            <a:r>
              <a:rPr lang="en-US" altLang="zh-TW" sz="3600" dirty="0" smtClean="0">
                <a:solidFill>
                  <a:srgbClr val="FF00FF"/>
                </a:solidFill>
              </a:rPr>
              <a:t/>
            </a:r>
            <a:br>
              <a:rPr lang="en-US" altLang="zh-TW" sz="3600" dirty="0" smtClean="0">
                <a:solidFill>
                  <a:srgbClr val="FF00FF"/>
                </a:solidFill>
              </a:rPr>
            </a:br>
            <a:r>
              <a:rPr lang="en-US" altLang="zh-TW" sz="3600" dirty="0" smtClean="0"/>
              <a:t>2014  EVD  epidemic of  USA</a:t>
            </a:r>
            <a:endParaRPr lang="en-US" altLang="zh-TW" sz="3600" dirty="0" smtClean="0">
              <a:solidFill>
                <a:schemeClr val="bg1"/>
              </a:solidFill>
            </a:endParaRPr>
          </a:p>
        </p:txBody>
      </p:sp>
      <p:sp>
        <p:nvSpPr>
          <p:cNvPr id="309252" name="AutoShape 4"/>
          <p:cNvSpPr>
            <a:spLocks noChangeArrowheads="1"/>
          </p:cNvSpPr>
          <p:nvPr/>
        </p:nvSpPr>
        <p:spPr bwMode="auto">
          <a:xfrm>
            <a:off x="4186238" y="4314825"/>
            <a:ext cx="1057275" cy="914400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wrap="none" lIns="91407" tIns="45704" rIns="91407" bIns="45704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09253" name="Line 5"/>
          <p:cNvSpPr>
            <a:spLocks noChangeShapeType="1"/>
          </p:cNvSpPr>
          <p:nvPr/>
        </p:nvSpPr>
        <p:spPr bwMode="auto">
          <a:xfrm>
            <a:off x="2843213" y="4116388"/>
            <a:ext cx="3744912" cy="144462"/>
          </a:xfrm>
          <a:prstGeom prst="line">
            <a:avLst/>
          </a:prstGeom>
          <a:noFill/>
          <a:ln w="38100">
            <a:solidFill>
              <a:srgbClr val="F5FEA4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07" tIns="45704" rIns="91407" bIns="45704"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09254" name="Text Box 6"/>
          <p:cNvSpPr txBox="1">
            <a:spLocks noChangeArrowheads="1"/>
          </p:cNvSpPr>
          <p:nvPr/>
        </p:nvSpPr>
        <p:spPr bwMode="auto">
          <a:xfrm>
            <a:off x="2124075" y="3068638"/>
            <a:ext cx="28003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07" tIns="45704" rIns="91407" bIns="45704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3600" b="1" dirty="0">
                <a:solidFill>
                  <a:srgbClr val="F5FEA4"/>
                </a:solidFill>
                <a:ea typeface="標楷體" pitchFamily="65" charset="-120"/>
              </a:rPr>
              <a:t>NPIR ? N95?</a:t>
            </a:r>
          </a:p>
        </p:txBody>
      </p:sp>
      <p:sp>
        <p:nvSpPr>
          <p:cNvPr id="309255" name="Text Box 7"/>
          <p:cNvSpPr txBox="1">
            <a:spLocks noChangeArrowheads="1"/>
          </p:cNvSpPr>
          <p:nvPr/>
        </p:nvSpPr>
        <p:spPr bwMode="auto">
          <a:xfrm>
            <a:off x="5651500" y="3052763"/>
            <a:ext cx="23050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7" tIns="45704" rIns="91407" bIns="45704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TW" sz="3600" b="1" dirty="0">
                <a:solidFill>
                  <a:srgbClr val="F5FEA4"/>
                </a:solidFill>
                <a:ea typeface="標楷體" pitchFamily="65" charset="-120"/>
              </a:rPr>
              <a:t>SOP, PPE </a:t>
            </a:r>
          </a:p>
        </p:txBody>
      </p:sp>
      <p:sp>
        <p:nvSpPr>
          <p:cNvPr id="3630088" name="Text Box 8"/>
          <p:cNvSpPr txBox="1">
            <a:spLocks noChangeArrowheads="1"/>
          </p:cNvSpPr>
          <p:nvPr/>
        </p:nvSpPr>
        <p:spPr bwMode="auto">
          <a:xfrm>
            <a:off x="3294063" y="5229225"/>
            <a:ext cx="31813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07" tIns="45704" rIns="91407" bIns="45704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3600" b="1" dirty="0">
                <a:solidFill>
                  <a:srgbClr val="FF0000"/>
                </a:solidFill>
                <a:ea typeface="標楷體" pitchFamily="65" charset="-120"/>
              </a:rPr>
              <a:t>      </a:t>
            </a:r>
            <a:r>
              <a:rPr lang="en-US" altLang="zh-TW" sz="3600" b="1" dirty="0" err="1">
                <a:solidFill>
                  <a:srgbClr val="FF0000"/>
                </a:solidFill>
                <a:ea typeface="標楷體" pitchFamily="65" charset="-120"/>
              </a:rPr>
              <a:t>fomite</a:t>
            </a:r>
            <a:endParaRPr lang="en-US" altLang="zh-TW" sz="3600" b="1" dirty="0">
              <a:solidFill>
                <a:srgbClr val="FF0000"/>
              </a:solidFill>
              <a:ea typeface="標楷體" pitchFamily="65" charset="-12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3600" b="1" dirty="0">
                <a:solidFill>
                  <a:srgbClr val="FFFF00"/>
                </a:solidFill>
                <a:ea typeface="標楷體" pitchFamily="65" charset="-120"/>
              </a:rPr>
              <a:t>Traffic Control</a:t>
            </a:r>
          </a:p>
        </p:txBody>
      </p:sp>
      <p:sp>
        <p:nvSpPr>
          <p:cNvPr id="309257" name="Text Box 9"/>
          <p:cNvSpPr txBox="1">
            <a:spLocks noChangeArrowheads="1"/>
          </p:cNvSpPr>
          <p:nvPr/>
        </p:nvSpPr>
        <p:spPr bwMode="auto">
          <a:xfrm>
            <a:off x="1763713" y="2276475"/>
            <a:ext cx="25241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07" tIns="45704" rIns="91407" bIns="45704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400" dirty="0">
                <a:solidFill>
                  <a:srgbClr val="F0FBA1"/>
                </a:solidFill>
                <a:ea typeface="標楷體" pitchFamily="65" charset="-120"/>
              </a:rPr>
              <a:t>Respiratory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400" dirty="0">
                <a:solidFill>
                  <a:srgbClr val="F0FBA1"/>
                </a:solidFill>
                <a:ea typeface="標楷體" pitchFamily="65" charset="-120"/>
              </a:rPr>
              <a:t>droplet , airborne? </a:t>
            </a:r>
          </a:p>
        </p:txBody>
      </p:sp>
      <p:sp>
        <p:nvSpPr>
          <p:cNvPr id="309258" name="Text Box 10"/>
          <p:cNvSpPr txBox="1">
            <a:spLocks noChangeArrowheads="1"/>
          </p:cNvSpPr>
          <p:nvPr/>
        </p:nvSpPr>
        <p:spPr bwMode="auto">
          <a:xfrm>
            <a:off x="5364163" y="2133600"/>
            <a:ext cx="1841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07" tIns="45704" rIns="91407" bIns="45704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zh-TW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09259" name="Text Box 11"/>
          <p:cNvSpPr txBox="1">
            <a:spLocks noChangeArrowheads="1"/>
          </p:cNvSpPr>
          <p:nvPr/>
        </p:nvSpPr>
        <p:spPr bwMode="auto">
          <a:xfrm>
            <a:off x="5940425" y="2276475"/>
            <a:ext cx="10715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07" tIns="45704" rIns="91407" bIns="45704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400" dirty="0">
                <a:solidFill>
                  <a:srgbClr val="F0FBA1"/>
                </a:solidFill>
                <a:ea typeface="標楷體" pitchFamily="65" charset="-120"/>
              </a:rPr>
              <a:t>contact</a:t>
            </a:r>
          </a:p>
        </p:txBody>
      </p:sp>
      <p:sp>
        <p:nvSpPr>
          <p:cNvPr id="13" name="投影片編號版面配置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ED47B32-99AC-4EF2-AD7D-3986BF79ED61}" type="slidenum">
              <a:rPr lang="en-US" altLang="zh-TW" smtClean="0"/>
              <a:pPr>
                <a:defRPr/>
              </a:pPr>
              <a:t>116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0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630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630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30088" grpId="0"/>
    </p:bld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zh-TW" smtClean="0"/>
          </a:p>
        </p:txBody>
      </p:sp>
      <p:sp>
        <p:nvSpPr>
          <p:cNvPr id="310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TW" altLang="zh-TW" smtClean="0"/>
          </a:p>
        </p:txBody>
      </p:sp>
      <p:pic>
        <p:nvPicPr>
          <p:cNvPr id="310276" name="Picture 4" descr="2011 SARS TC[1]_頁面_1_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289050"/>
            <a:ext cx="8353425" cy="427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0277" name="Text Box 5"/>
          <p:cNvSpPr txBox="1">
            <a:spLocks noChangeArrowheads="1"/>
          </p:cNvSpPr>
          <p:nvPr/>
        </p:nvSpPr>
        <p:spPr bwMode="auto">
          <a:xfrm>
            <a:off x="1476375" y="3284538"/>
            <a:ext cx="2160588" cy="461962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zh-TW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93938E-7403-4635-B804-7C4E798F84B7}" type="slidenum">
              <a:rPr lang="en-US" altLang="zh-TW" smtClean="0"/>
              <a:pPr>
                <a:defRPr/>
              </a:pPr>
              <a:t>117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zh-TW" smtClean="0"/>
          </a:p>
        </p:txBody>
      </p:sp>
      <p:sp>
        <p:nvSpPr>
          <p:cNvPr id="311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TW" altLang="zh-TW" smtClean="0"/>
          </a:p>
        </p:txBody>
      </p:sp>
      <p:pic>
        <p:nvPicPr>
          <p:cNvPr id="311300" name="Picture 4" descr="2011 SARS TC[1]_頁面_4_1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1" t="13596" r="8939" b="8608"/>
          <a:stretch/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1301" name="Line 5"/>
          <p:cNvSpPr>
            <a:spLocks noChangeShapeType="1"/>
          </p:cNvSpPr>
          <p:nvPr/>
        </p:nvSpPr>
        <p:spPr bwMode="auto">
          <a:xfrm>
            <a:off x="300387" y="548680"/>
            <a:ext cx="1296987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1302" name="Line 6"/>
          <p:cNvSpPr>
            <a:spLocks noChangeShapeType="1"/>
          </p:cNvSpPr>
          <p:nvPr/>
        </p:nvSpPr>
        <p:spPr bwMode="auto">
          <a:xfrm>
            <a:off x="300387" y="1615353"/>
            <a:ext cx="719137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altLang="zh-TW" dirty="0" smtClean="0">
                <a:ea typeface="標楷體" pitchFamily="65" charset="-120"/>
              </a:rPr>
              <a:t>0</a:t>
            </a:r>
            <a:endParaRPr lang="zh-TW" altLang="en-US" dirty="0">
              <a:ea typeface="標楷體" pitchFamily="65" charset="-120"/>
            </a:endParaRPr>
          </a:p>
        </p:txBody>
      </p:sp>
      <p:sp>
        <p:nvSpPr>
          <p:cNvPr id="311303" name="Line 7"/>
          <p:cNvSpPr>
            <a:spLocks noChangeShapeType="1"/>
          </p:cNvSpPr>
          <p:nvPr/>
        </p:nvSpPr>
        <p:spPr bwMode="auto">
          <a:xfrm>
            <a:off x="359143" y="2668579"/>
            <a:ext cx="1439862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1304" name="Line 8"/>
          <p:cNvSpPr>
            <a:spLocks noChangeShapeType="1"/>
          </p:cNvSpPr>
          <p:nvPr/>
        </p:nvSpPr>
        <p:spPr bwMode="auto">
          <a:xfrm>
            <a:off x="270084" y="3717032"/>
            <a:ext cx="719137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1305" name="Line 9"/>
          <p:cNvSpPr>
            <a:spLocks noChangeShapeType="1"/>
          </p:cNvSpPr>
          <p:nvPr/>
        </p:nvSpPr>
        <p:spPr bwMode="auto">
          <a:xfrm>
            <a:off x="300387" y="5386663"/>
            <a:ext cx="792162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11" name="投影片編號版面配置區 10"/>
          <p:cNvSpPr>
            <a:spLocks noGrp="1"/>
          </p:cNvSpPr>
          <p:nvPr>
            <p:ph type="sldNum" sz="quarter" idx="12"/>
          </p:nvPr>
        </p:nvSpPr>
        <p:spPr>
          <a:xfrm>
            <a:off x="6588224" y="6525344"/>
            <a:ext cx="1905000" cy="457200"/>
          </a:xfrm>
        </p:spPr>
        <p:txBody>
          <a:bodyPr/>
          <a:lstStyle/>
          <a:p>
            <a:pPr>
              <a:defRPr/>
            </a:pPr>
            <a:fld id="{E693938E-7403-4635-B804-7C4E798F84B7}" type="slidenum">
              <a:rPr lang="en-US" altLang="zh-TW" smtClean="0">
                <a:solidFill>
                  <a:schemeClr val="bg2">
                    <a:lumMod val="50000"/>
                    <a:lumOff val="50000"/>
                  </a:schemeClr>
                </a:solidFill>
              </a:rPr>
              <a:pPr>
                <a:defRPr/>
              </a:pPr>
              <a:t>118</a:t>
            </a:fld>
            <a:endParaRPr lang="en-US" altLang="zh-TW" dirty="0">
              <a:solidFill>
                <a:schemeClr val="bg2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4572000" y="5563969"/>
            <a:ext cx="4572000" cy="646331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r>
              <a:rPr lang="en-US" altLang="zh-TW" sz="1200" dirty="0">
                <a:solidFill>
                  <a:schemeClr val="bg2"/>
                </a:solidFill>
              </a:rPr>
              <a:t>Yen MY, Lin YE, Lee CH, et al. Taiwan's traffic control bundle and the elimination of nosocomial severe acute respiratory syndrome among health care workers. J </a:t>
            </a:r>
            <a:r>
              <a:rPr lang="en-US" altLang="zh-TW" sz="1200" dirty="0" err="1">
                <a:solidFill>
                  <a:schemeClr val="bg2"/>
                </a:solidFill>
              </a:rPr>
              <a:t>Hosp</a:t>
            </a:r>
            <a:r>
              <a:rPr lang="en-US" altLang="zh-TW" sz="1200" dirty="0">
                <a:solidFill>
                  <a:schemeClr val="bg2"/>
                </a:solidFill>
              </a:rPr>
              <a:t> Infect 2011;77:332-7.</a:t>
            </a:r>
            <a:endParaRPr lang="zh-TW" altLang="zh-TW" sz="1200" dirty="0">
              <a:solidFill>
                <a:schemeClr val="bg2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zh-TW" smtClean="0"/>
          </a:p>
        </p:txBody>
      </p:sp>
      <p:sp>
        <p:nvSpPr>
          <p:cNvPr id="312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TW" altLang="zh-TW" smtClean="0"/>
          </a:p>
        </p:txBody>
      </p:sp>
      <p:pic>
        <p:nvPicPr>
          <p:cNvPr id="312324" name="Picture 4" descr="2011 SARS TC[1]_頁面_4_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690563"/>
            <a:ext cx="9147175" cy="547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2325" name="Line 5"/>
          <p:cNvSpPr>
            <a:spLocks noChangeShapeType="1"/>
          </p:cNvSpPr>
          <p:nvPr/>
        </p:nvSpPr>
        <p:spPr bwMode="auto">
          <a:xfrm>
            <a:off x="1619250" y="2756916"/>
            <a:ext cx="3240088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2326" name="Line 6"/>
          <p:cNvSpPr>
            <a:spLocks noChangeShapeType="1"/>
          </p:cNvSpPr>
          <p:nvPr/>
        </p:nvSpPr>
        <p:spPr bwMode="auto">
          <a:xfrm>
            <a:off x="1619250" y="3885057"/>
            <a:ext cx="3097213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2327" name="Line 7"/>
          <p:cNvSpPr>
            <a:spLocks noChangeShapeType="1"/>
          </p:cNvSpPr>
          <p:nvPr/>
        </p:nvSpPr>
        <p:spPr bwMode="auto">
          <a:xfrm>
            <a:off x="1187450" y="4172395"/>
            <a:ext cx="1223963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93938E-7403-4635-B804-7C4E798F84B7}" type="slidenum">
              <a:rPr lang="en-US" altLang="zh-TW" smtClean="0"/>
              <a:pPr>
                <a:defRPr/>
              </a:pPr>
              <a:t>119</a:t>
            </a:fld>
            <a:endParaRPr lang="en-US" altLang="zh-TW"/>
          </a:p>
        </p:txBody>
      </p:sp>
      <p:sp>
        <p:nvSpPr>
          <p:cNvPr id="10" name="矩形 9"/>
          <p:cNvSpPr/>
          <p:nvPr/>
        </p:nvSpPr>
        <p:spPr>
          <a:xfrm>
            <a:off x="881856" y="6217693"/>
            <a:ext cx="714652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資料來源</a:t>
            </a:r>
            <a:r>
              <a:rPr lang="zh-TW" altLang="en-US" sz="1200" dirty="0" smtClean="0"/>
              <a:t>：</a:t>
            </a:r>
            <a:r>
              <a:rPr lang="en-US" altLang="zh-TW" sz="1200" dirty="0" smtClean="0"/>
              <a:t>Yen </a:t>
            </a:r>
            <a:r>
              <a:rPr lang="en-US" altLang="zh-TW" sz="1200" dirty="0"/>
              <a:t>MY, Lin YE, Lee CH, et al. Taiwan's traffic control bundle and the elimination of nosocomial severe acute respiratory syndrome among health care workers. J </a:t>
            </a:r>
            <a:r>
              <a:rPr lang="en-US" altLang="zh-TW" sz="1200" dirty="0" err="1"/>
              <a:t>Hosp</a:t>
            </a:r>
            <a:r>
              <a:rPr lang="en-US" altLang="zh-TW" sz="1200" dirty="0"/>
              <a:t> Infect 2011;77:332-7.</a:t>
            </a:r>
            <a:endParaRPr lang="zh-TW" altLang="zh-TW" sz="12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3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r>
              <a:rPr lang="en-US" altLang="zh-TW" smtClean="0"/>
              <a:t>Nothing is particularly hard if you divide it into small jobs.</a:t>
            </a:r>
          </a:p>
        </p:txBody>
      </p:sp>
      <p:sp>
        <p:nvSpPr>
          <p:cNvPr id="31334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zh-TW" sz="2400" dirty="0" smtClean="0"/>
              <a:t>Henry Ford</a:t>
            </a:r>
          </a:p>
          <a:p>
            <a:pPr eaLnBrk="1" hangingPunct="1">
              <a:lnSpc>
                <a:spcPct val="90000"/>
              </a:lnSpc>
            </a:pPr>
            <a:endParaRPr lang="en-US" altLang="zh-TW" sz="2400" dirty="0" smtClean="0"/>
          </a:p>
          <a:p>
            <a:pPr eaLnBrk="1" hangingPunct="1">
              <a:lnSpc>
                <a:spcPct val="90000"/>
              </a:lnSpc>
            </a:pPr>
            <a:r>
              <a:rPr lang="en-US" altLang="zh-TW" sz="2400" dirty="0" smtClean="0"/>
              <a:t>Reductionism </a:t>
            </a:r>
            <a:r>
              <a:rPr lang="zh-TW" altLang="en-US" sz="2400" dirty="0" smtClean="0"/>
              <a:t>化約論：分子，原子，夸克</a:t>
            </a:r>
          </a:p>
          <a:p>
            <a:pPr eaLnBrk="1" hangingPunct="1">
              <a:lnSpc>
                <a:spcPct val="90000"/>
              </a:lnSpc>
            </a:pPr>
            <a:r>
              <a:rPr lang="zh-TW" altLang="en-US" sz="1800" dirty="0" smtClean="0">
                <a:solidFill>
                  <a:srgbClr val="FF0000"/>
                </a:solidFill>
              </a:rPr>
              <a:t>李嗣涔，鄭美玲著：難以置信</a:t>
            </a:r>
            <a:r>
              <a:rPr lang="en-US" altLang="zh-TW" sz="1800" dirty="0" smtClean="0">
                <a:solidFill>
                  <a:srgbClr val="FF0000"/>
                </a:solidFill>
              </a:rPr>
              <a:t>II–</a:t>
            </a:r>
            <a:r>
              <a:rPr lang="zh-TW" altLang="en-US" sz="1800" dirty="0" smtClean="0">
                <a:solidFill>
                  <a:srgbClr val="FF0000"/>
                </a:solidFill>
              </a:rPr>
              <a:t>尋訪諸神的網站 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zh-TW" smtClean="0"/>
          </a:p>
        </p:txBody>
      </p:sp>
      <p:pic>
        <p:nvPicPr>
          <p:cNvPr id="314371" name="Picture 3" descr="Ford%20Henry%20Ford%20Model%20T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8575" y="95250"/>
            <a:ext cx="9172575" cy="67500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93938E-7403-4635-B804-7C4E798F84B7}" type="slidenum">
              <a:rPr lang="en-US" altLang="zh-TW" smtClean="0"/>
              <a:pPr>
                <a:defRPr/>
              </a:pPr>
              <a:t>121</a:t>
            </a:fld>
            <a:endParaRPr lang="en-US" altLang="zh-TW"/>
          </a:p>
        </p:txBody>
      </p:sp>
      <p:sp>
        <p:nvSpPr>
          <p:cNvPr id="3" name="矩形 2"/>
          <p:cNvSpPr/>
          <p:nvPr/>
        </p:nvSpPr>
        <p:spPr>
          <a:xfrm>
            <a:off x="1115616" y="6210300"/>
            <a:ext cx="67687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資料來源</a:t>
            </a:r>
            <a:r>
              <a:rPr lang="zh-TW" altLang="en-US" sz="1400" dirty="0" smtClean="0"/>
              <a:t>：</a:t>
            </a:r>
            <a:r>
              <a:rPr lang="en-US" altLang="zh-TW" sz="1400" u="sng" dirty="0" smtClean="0">
                <a:hlinkClick r:id="rId5"/>
              </a:rPr>
              <a:t>https</a:t>
            </a:r>
            <a:r>
              <a:rPr lang="en-US" altLang="zh-TW" sz="1400" u="sng" dirty="0">
                <a:hlinkClick r:id="rId5"/>
              </a:rPr>
              <a:t>://www.pinterest.com/pin/176344141630600905/</a:t>
            </a:r>
            <a:endParaRPr lang="zh-TW" altLang="zh-TW" sz="1400" dirty="0"/>
          </a:p>
          <a:p>
            <a:r>
              <a:rPr lang="en-US" altLang="zh-TW" sz="1400" dirty="0"/>
              <a:t>Saved from autolife.umd.umich.edu</a:t>
            </a:r>
            <a:endParaRPr lang="zh-TW" altLang="zh-TW" sz="14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5746" name="Rectangle 2"/>
          <p:cNvSpPr>
            <a:spLocks noChangeArrowheads="1"/>
          </p:cNvSpPr>
          <p:nvPr/>
        </p:nvSpPr>
        <p:spPr bwMode="auto">
          <a:xfrm>
            <a:off x="1258888" y="4724400"/>
            <a:ext cx="67818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/>
          <a:lstStyle/>
          <a:p>
            <a:pPr marL="342900" indent="-342900" algn="ctr" eaLnBrk="0" hangingPunct="0">
              <a:spcBef>
                <a:spcPct val="20000"/>
              </a:spcBef>
              <a:defRPr/>
            </a:pPr>
            <a:r>
              <a:rPr kumimoji="0" lang="en-US" altLang="zh-TW" sz="4000" b="1" u="sng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標楷體" pitchFamily="65" charset="-120"/>
              </a:rPr>
              <a:t>Processes</a:t>
            </a:r>
          </a:p>
        </p:txBody>
      </p:sp>
      <p:sp>
        <p:nvSpPr>
          <p:cNvPr id="315395" name="Line 3"/>
          <p:cNvSpPr>
            <a:spLocks noChangeShapeType="1"/>
          </p:cNvSpPr>
          <p:nvPr/>
        </p:nvSpPr>
        <p:spPr bwMode="auto">
          <a:xfrm>
            <a:off x="6962775" y="2895600"/>
            <a:ext cx="0" cy="457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396" name="Line 4"/>
          <p:cNvSpPr>
            <a:spLocks noChangeShapeType="1"/>
          </p:cNvSpPr>
          <p:nvPr/>
        </p:nvSpPr>
        <p:spPr bwMode="auto">
          <a:xfrm>
            <a:off x="6991350" y="33528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397" name="Line 5"/>
          <p:cNvSpPr>
            <a:spLocks noChangeShapeType="1"/>
          </p:cNvSpPr>
          <p:nvPr/>
        </p:nvSpPr>
        <p:spPr bwMode="auto">
          <a:xfrm>
            <a:off x="6962775" y="28956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398" name="Rectangle 6"/>
          <p:cNvSpPr>
            <a:spLocks noChangeArrowheads="1"/>
          </p:cNvSpPr>
          <p:nvPr/>
        </p:nvSpPr>
        <p:spPr bwMode="auto">
          <a:xfrm>
            <a:off x="7391400" y="2743200"/>
            <a:ext cx="762000" cy="68580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15399" name="Line 7"/>
          <p:cNvSpPr>
            <a:spLocks noChangeShapeType="1"/>
          </p:cNvSpPr>
          <p:nvPr/>
        </p:nvSpPr>
        <p:spPr bwMode="auto">
          <a:xfrm>
            <a:off x="6934200" y="3429000"/>
            <a:ext cx="0" cy="6858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00" name="Line 8"/>
          <p:cNvSpPr>
            <a:spLocks noChangeShapeType="1"/>
          </p:cNvSpPr>
          <p:nvPr/>
        </p:nvSpPr>
        <p:spPr bwMode="auto">
          <a:xfrm>
            <a:off x="7162800" y="3429000"/>
            <a:ext cx="0" cy="5334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01" name="Rectangle 9"/>
          <p:cNvSpPr>
            <a:spLocks noChangeArrowheads="1"/>
          </p:cNvSpPr>
          <p:nvPr/>
        </p:nvSpPr>
        <p:spPr bwMode="auto">
          <a:xfrm>
            <a:off x="7010400" y="3886200"/>
            <a:ext cx="762000" cy="30480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300" dirty="0">
                <a:solidFill>
                  <a:srgbClr val="FFFF00"/>
                </a:solidFill>
                <a:ea typeface="標楷體" pitchFamily="65" charset="-120"/>
              </a:rPr>
              <a:t>管 制</a:t>
            </a:r>
          </a:p>
        </p:txBody>
      </p:sp>
      <p:sp>
        <p:nvSpPr>
          <p:cNvPr id="315402" name="Line 10"/>
          <p:cNvSpPr>
            <a:spLocks noChangeShapeType="1"/>
          </p:cNvSpPr>
          <p:nvPr/>
        </p:nvSpPr>
        <p:spPr bwMode="auto">
          <a:xfrm>
            <a:off x="7315200" y="3962400"/>
            <a:ext cx="1524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03" name="Line 11"/>
          <p:cNvSpPr>
            <a:spLocks noChangeShapeType="1"/>
          </p:cNvSpPr>
          <p:nvPr/>
        </p:nvSpPr>
        <p:spPr bwMode="auto">
          <a:xfrm flipV="1">
            <a:off x="7620000" y="3429000"/>
            <a:ext cx="0" cy="457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04" name="Line 12"/>
          <p:cNvSpPr>
            <a:spLocks noChangeShapeType="1"/>
          </p:cNvSpPr>
          <p:nvPr/>
        </p:nvSpPr>
        <p:spPr bwMode="auto">
          <a:xfrm>
            <a:off x="7772400" y="4038600"/>
            <a:ext cx="3810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05" name="Line 13"/>
          <p:cNvSpPr>
            <a:spLocks noChangeShapeType="1"/>
          </p:cNvSpPr>
          <p:nvPr/>
        </p:nvSpPr>
        <p:spPr bwMode="auto">
          <a:xfrm flipV="1">
            <a:off x="8229600" y="3124200"/>
            <a:ext cx="0" cy="9144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06" name="Line 14"/>
          <p:cNvSpPr>
            <a:spLocks noChangeShapeType="1"/>
          </p:cNvSpPr>
          <p:nvPr/>
        </p:nvSpPr>
        <p:spPr bwMode="auto">
          <a:xfrm>
            <a:off x="8077200" y="3124200"/>
            <a:ext cx="3810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07" name="Line 15"/>
          <p:cNvSpPr>
            <a:spLocks noChangeShapeType="1"/>
          </p:cNvSpPr>
          <p:nvPr/>
        </p:nvSpPr>
        <p:spPr bwMode="auto">
          <a:xfrm>
            <a:off x="8382000" y="2895600"/>
            <a:ext cx="0" cy="457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08" name="Line 16"/>
          <p:cNvSpPr>
            <a:spLocks noChangeShapeType="1"/>
          </p:cNvSpPr>
          <p:nvPr/>
        </p:nvSpPr>
        <p:spPr bwMode="auto">
          <a:xfrm>
            <a:off x="6934200" y="4114800"/>
            <a:ext cx="2286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09" name="Line 17"/>
          <p:cNvSpPr>
            <a:spLocks noChangeShapeType="1"/>
          </p:cNvSpPr>
          <p:nvPr/>
        </p:nvSpPr>
        <p:spPr bwMode="auto">
          <a:xfrm>
            <a:off x="8382000" y="3352800"/>
            <a:ext cx="2286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10" name="Line 18"/>
          <p:cNvSpPr>
            <a:spLocks noChangeShapeType="1"/>
          </p:cNvSpPr>
          <p:nvPr/>
        </p:nvSpPr>
        <p:spPr bwMode="auto">
          <a:xfrm>
            <a:off x="8382000" y="2895600"/>
            <a:ext cx="2286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11" name="Line 19"/>
          <p:cNvSpPr>
            <a:spLocks noChangeShapeType="1"/>
          </p:cNvSpPr>
          <p:nvPr/>
        </p:nvSpPr>
        <p:spPr bwMode="auto">
          <a:xfrm>
            <a:off x="7100888" y="1752600"/>
            <a:ext cx="0" cy="11430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grpSp>
        <p:nvGrpSpPr>
          <p:cNvPr id="315412" name="Group 20"/>
          <p:cNvGrpSpPr>
            <a:grpSpLocks/>
          </p:cNvGrpSpPr>
          <p:nvPr/>
        </p:nvGrpSpPr>
        <p:grpSpPr bwMode="auto">
          <a:xfrm>
            <a:off x="6477000" y="1676400"/>
            <a:ext cx="609600" cy="1143000"/>
            <a:chOff x="3936" y="1056"/>
            <a:chExt cx="384" cy="720"/>
          </a:xfrm>
        </p:grpSpPr>
        <p:sp>
          <p:nvSpPr>
            <p:cNvPr id="315505" name="Line 21"/>
            <p:cNvSpPr>
              <a:spLocks noChangeShapeType="1"/>
            </p:cNvSpPr>
            <p:nvPr/>
          </p:nvSpPr>
          <p:spPr bwMode="auto">
            <a:xfrm flipH="1">
              <a:off x="4128" y="1104"/>
              <a:ext cx="192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solidFill>
                  <a:schemeClr val="accent5">
                    <a:lumMod val="75000"/>
                  </a:schemeClr>
                </a:solidFill>
                <a:ea typeface="標楷體" pitchFamily="65" charset="-120"/>
              </a:endParaRPr>
            </a:p>
          </p:txBody>
        </p:sp>
        <p:sp>
          <p:nvSpPr>
            <p:cNvPr id="315506" name="Line 22"/>
            <p:cNvSpPr>
              <a:spLocks noChangeShapeType="1"/>
            </p:cNvSpPr>
            <p:nvPr/>
          </p:nvSpPr>
          <p:spPr bwMode="auto">
            <a:xfrm flipH="1">
              <a:off x="4128" y="1248"/>
              <a:ext cx="192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solidFill>
                  <a:schemeClr val="accent5">
                    <a:lumMod val="75000"/>
                  </a:schemeClr>
                </a:solidFill>
                <a:ea typeface="標楷體" pitchFamily="65" charset="-120"/>
              </a:endParaRPr>
            </a:p>
          </p:txBody>
        </p:sp>
        <p:sp>
          <p:nvSpPr>
            <p:cNvPr id="315507" name="Line 23"/>
            <p:cNvSpPr>
              <a:spLocks noChangeShapeType="1"/>
            </p:cNvSpPr>
            <p:nvPr/>
          </p:nvSpPr>
          <p:spPr bwMode="auto">
            <a:xfrm flipH="1">
              <a:off x="4128" y="1392"/>
              <a:ext cx="192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solidFill>
                  <a:schemeClr val="accent5">
                    <a:lumMod val="75000"/>
                  </a:schemeClr>
                </a:solidFill>
                <a:ea typeface="標楷體" pitchFamily="65" charset="-120"/>
              </a:endParaRPr>
            </a:p>
          </p:txBody>
        </p:sp>
        <p:sp>
          <p:nvSpPr>
            <p:cNvPr id="315508" name="Line 24"/>
            <p:cNvSpPr>
              <a:spLocks noChangeShapeType="1"/>
            </p:cNvSpPr>
            <p:nvPr/>
          </p:nvSpPr>
          <p:spPr bwMode="auto">
            <a:xfrm flipH="1">
              <a:off x="4128" y="1536"/>
              <a:ext cx="192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solidFill>
                  <a:schemeClr val="accent5">
                    <a:lumMod val="75000"/>
                  </a:schemeClr>
                </a:solidFill>
                <a:ea typeface="標楷體" pitchFamily="65" charset="-120"/>
              </a:endParaRPr>
            </a:p>
          </p:txBody>
        </p:sp>
        <p:sp>
          <p:nvSpPr>
            <p:cNvPr id="315509" name="Line 25"/>
            <p:cNvSpPr>
              <a:spLocks noChangeShapeType="1"/>
            </p:cNvSpPr>
            <p:nvPr/>
          </p:nvSpPr>
          <p:spPr bwMode="auto">
            <a:xfrm flipH="1">
              <a:off x="4128" y="1680"/>
              <a:ext cx="192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solidFill>
                  <a:schemeClr val="accent5">
                    <a:lumMod val="75000"/>
                  </a:schemeClr>
                </a:solidFill>
                <a:ea typeface="標楷體" pitchFamily="65" charset="-120"/>
              </a:endParaRPr>
            </a:p>
          </p:txBody>
        </p:sp>
        <p:sp>
          <p:nvSpPr>
            <p:cNvPr id="315510" name="Rectangle 26"/>
            <p:cNvSpPr>
              <a:spLocks noChangeArrowheads="1"/>
            </p:cNvSpPr>
            <p:nvPr/>
          </p:nvSpPr>
          <p:spPr bwMode="auto">
            <a:xfrm>
              <a:off x="3936" y="1056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M</a:t>
              </a:r>
            </a:p>
          </p:txBody>
        </p:sp>
        <p:sp>
          <p:nvSpPr>
            <p:cNvPr id="315511" name="Rectangle 27"/>
            <p:cNvSpPr>
              <a:spLocks noChangeArrowheads="1"/>
            </p:cNvSpPr>
            <p:nvPr/>
          </p:nvSpPr>
          <p:spPr bwMode="auto">
            <a:xfrm>
              <a:off x="3936" y="1200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M</a:t>
              </a:r>
            </a:p>
          </p:txBody>
        </p:sp>
        <p:sp>
          <p:nvSpPr>
            <p:cNvPr id="315512" name="Rectangle 28"/>
            <p:cNvSpPr>
              <a:spLocks noChangeArrowheads="1"/>
            </p:cNvSpPr>
            <p:nvPr/>
          </p:nvSpPr>
          <p:spPr bwMode="auto">
            <a:xfrm>
              <a:off x="3936" y="1344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M</a:t>
              </a:r>
            </a:p>
          </p:txBody>
        </p:sp>
        <p:sp>
          <p:nvSpPr>
            <p:cNvPr id="315513" name="Rectangle 29"/>
            <p:cNvSpPr>
              <a:spLocks noChangeArrowheads="1"/>
            </p:cNvSpPr>
            <p:nvPr/>
          </p:nvSpPr>
          <p:spPr bwMode="auto">
            <a:xfrm>
              <a:off x="3936" y="1488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M</a:t>
              </a:r>
            </a:p>
          </p:txBody>
        </p:sp>
        <p:sp>
          <p:nvSpPr>
            <p:cNvPr id="315514" name="Rectangle 30"/>
            <p:cNvSpPr>
              <a:spLocks noChangeArrowheads="1"/>
            </p:cNvSpPr>
            <p:nvPr/>
          </p:nvSpPr>
          <p:spPr bwMode="auto">
            <a:xfrm>
              <a:off x="3936" y="1632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E</a:t>
              </a:r>
            </a:p>
          </p:txBody>
        </p:sp>
      </p:grpSp>
      <p:sp>
        <p:nvSpPr>
          <p:cNvPr id="315413" name="Rectangle 31"/>
          <p:cNvSpPr>
            <a:spLocks noChangeArrowheads="1"/>
          </p:cNvSpPr>
          <p:nvPr/>
        </p:nvSpPr>
        <p:spPr bwMode="auto">
          <a:xfrm>
            <a:off x="1228725" y="2743200"/>
            <a:ext cx="762000" cy="68580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15414" name="Line 32"/>
          <p:cNvSpPr>
            <a:spLocks noChangeShapeType="1"/>
          </p:cNvSpPr>
          <p:nvPr/>
        </p:nvSpPr>
        <p:spPr bwMode="auto">
          <a:xfrm flipH="1">
            <a:off x="1000125" y="3124200"/>
            <a:ext cx="2286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15" name="Line 33"/>
          <p:cNvSpPr>
            <a:spLocks noChangeShapeType="1"/>
          </p:cNvSpPr>
          <p:nvPr/>
        </p:nvSpPr>
        <p:spPr bwMode="auto">
          <a:xfrm>
            <a:off x="1000125" y="1828800"/>
            <a:ext cx="0" cy="17526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16" name="Line 34"/>
          <p:cNvSpPr>
            <a:spLocks noChangeShapeType="1"/>
          </p:cNvSpPr>
          <p:nvPr/>
        </p:nvSpPr>
        <p:spPr bwMode="auto">
          <a:xfrm flipH="1">
            <a:off x="695325" y="18288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17" name="Line 35"/>
          <p:cNvSpPr>
            <a:spLocks noChangeShapeType="1"/>
          </p:cNvSpPr>
          <p:nvPr/>
        </p:nvSpPr>
        <p:spPr bwMode="auto">
          <a:xfrm flipH="1">
            <a:off x="695325" y="22860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18" name="Line 36"/>
          <p:cNvSpPr>
            <a:spLocks noChangeShapeType="1"/>
          </p:cNvSpPr>
          <p:nvPr/>
        </p:nvSpPr>
        <p:spPr bwMode="auto">
          <a:xfrm flipH="1">
            <a:off x="695325" y="27432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19" name="Line 37"/>
          <p:cNvSpPr>
            <a:spLocks noChangeShapeType="1"/>
          </p:cNvSpPr>
          <p:nvPr/>
        </p:nvSpPr>
        <p:spPr bwMode="auto">
          <a:xfrm flipH="1">
            <a:off x="695325" y="35814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20" name="Line 38"/>
          <p:cNvSpPr>
            <a:spLocks noChangeShapeType="1"/>
          </p:cNvSpPr>
          <p:nvPr/>
        </p:nvSpPr>
        <p:spPr bwMode="auto">
          <a:xfrm>
            <a:off x="1076325" y="3200400"/>
            <a:ext cx="0" cy="9144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21" name="Line 39"/>
          <p:cNvSpPr>
            <a:spLocks noChangeShapeType="1"/>
          </p:cNvSpPr>
          <p:nvPr/>
        </p:nvSpPr>
        <p:spPr bwMode="auto">
          <a:xfrm>
            <a:off x="1152525" y="3200400"/>
            <a:ext cx="0" cy="7620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22" name="Rectangle 40"/>
          <p:cNvSpPr>
            <a:spLocks noChangeArrowheads="1"/>
          </p:cNvSpPr>
          <p:nvPr/>
        </p:nvSpPr>
        <p:spPr bwMode="auto">
          <a:xfrm>
            <a:off x="1228725" y="3886200"/>
            <a:ext cx="762000" cy="30480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300" dirty="0">
                <a:solidFill>
                  <a:srgbClr val="FFFF00"/>
                </a:solidFill>
                <a:ea typeface="標楷體" pitchFamily="65" charset="-120"/>
              </a:rPr>
              <a:t>管 制</a:t>
            </a:r>
          </a:p>
        </p:txBody>
      </p:sp>
      <p:sp>
        <p:nvSpPr>
          <p:cNvPr id="315423" name="Line 41"/>
          <p:cNvSpPr>
            <a:spLocks noChangeShapeType="1"/>
          </p:cNvSpPr>
          <p:nvPr/>
        </p:nvSpPr>
        <p:spPr bwMode="auto">
          <a:xfrm>
            <a:off x="1152525" y="3962400"/>
            <a:ext cx="1524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24" name="Line 42"/>
          <p:cNvSpPr>
            <a:spLocks noChangeShapeType="1"/>
          </p:cNvSpPr>
          <p:nvPr/>
        </p:nvSpPr>
        <p:spPr bwMode="auto">
          <a:xfrm>
            <a:off x="1076325" y="4114800"/>
            <a:ext cx="2286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25" name="Line 43"/>
          <p:cNvSpPr>
            <a:spLocks noChangeShapeType="1"/>
          </p:cNvSpPr>
          <p:nvPr/>
        </p:nvSpPr>
        <p:spPr bwMode="auto">
          <a:xfrm flipV="1">
            <a:off x="1609725" y="3429000"/>
            <a:ext cx="0" cy="457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26" name="Line 44"/>
          <p:cNvSpPr>
            <a:spLocks noChangeShapeType="1"/>
          </p:cNvSpPr>
          <p:nvPr/>
        </p:nvSpPr>
        <p:spPr bwMode="auto">
          <a:xfrm>
            <a:off x="1914525" y="4038600"/>
            <a:ext cx="3810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27" name="Line 45"/>
          <p:cNvSpPr>
            <a:spLocks noChangeShapeType="1"/>
          </p:cNvSpPr>
          <p:nvPr/>
        </p:nvSpPr>
        <p:spPr bwMode="auto">
          <a:xfrm flipV="1">
            <a:off x="2295525" y="3124200"/>
            <a:ext cx="0" cy="9144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28" name="Line 46"/>
          <p:cNvSpPr>
            <a:spLocks noChangeShapeType="1"/>
          </p:cNvSpPr>
          <p:nvPr/>
        </p:nvSpPr>
        <p:spPr bwMode="auto">
          <a:xfrm>
            <a:off x="1990725" y="3124200"/>
            <a:ext cx="6096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29" name="Line 47"/>
          <p:cNvSpPr>
            <a:spLocks noChangeShapeType="1"/>
          </p:cNvSpPr>
          <p:nvPr/>
        </p:nvSpPr>
        <p:spPr bwMode="auto">
          <a:xfrm>
            <a:off x="2600325" y="2819400"/>
            <a:ext cx="0" cy="457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30" name="Line 48"/>
          <p:cNvSpPr>
            <a:spLocks noChangeShapeType="1"/>
          </p:cNvSpPr>
          <p:nvPr/>
        </p:nvSpPr>
        <p:spPr bwMode="auto">
          <a:xfrm>
            <a:off x="2600325" y="32766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31" name="Line 49"/>
          <p:cNvSpPr>
            <a:spLocks noChangeShapeType="1"/>
          </p:cNvSpPr>
          <p:nvPr/>
        </p:nvSpPr>
        <p:spPr bwMode="auto">
          <a:xfrm>
            <a:off x="2600325" y="28194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32" name="Rectangle 50"/>
          <p:cNvSpPr>
            <a:spLocks noChangeArrowheads="1"/>
          </p:cNvSpPr>
          <p:nvPr/>
        </p:nvSpPr>
        <p:spPr bwMode="auto">
          <a:xfrm>
            <a:off x="2905125" y="2743200"/>
            <a:ext cx="762000" cy="68580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15433" name="Line 51"/>
          <p:cNvSpPr>
            <a:spLocks noChangeShapeType="1"/>
          </p:cNvSpPr>
          <p:nvPr/>
        </p:nvSpPr>
        <p:spPr bwMode="auto">
          <a:xfrm>
            <a:off x="2752725" y="3429000"/>
            <a:ext cx="0" cy="6858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34" name="Line 52"/>
          <p:cNvSpPr>
            <a:spLocks noChangeShapeType="1"/>
          </p:cNvSpPr>
          <p:nvPr/>
        </p:nvSpPr>
        <p:spPr bwMode="auto">
          <a:xfrm>
            <a:off x="2828925" y="3429000"/>
            <a:ext cx="0" cy="5334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35" name="Rectangle 53"/>
          <p:cNvSpPr>
            <a:spLocks noChangeArrowheads="1"/>
          </p:cNvSpPr>
          <p:nvPr/>
        </p:nvSpPr>
        <p:spPr bwMode="auto">
          <a:xfrm>
            <a:off x="2905125" y="3886200"/>
            <a:ext cx="762000" cy="30480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300" dirty="0">
                <a:solidFill>
                  <a:srgbClr val="FFFF00"/>
                </a:solidFill>
                <a:ea typeface="標楷體" pitchFamily="65" charset="-120"/>
              </a:rPr>
              <a:t>管 制</a:t>
            </a:r>
          </a:p>
        </p:txBody>
      </p:sp>
      <p:sp>
        <p:nvSpPr>
          <p:cNvPr id="315436" name="Line 54"/>
          <p:cNvSpPr>
            <a:spLocks noChangeShapeType="1"/>
          </p:cNvSpPr>
          <p:nvPr/>
        </p:nvSpPr>
        <p:spPr bwMode="auto">
          <a:xfrm>
            <a:off x="2828925" y="3962400"/>
            <a:ext cx="1524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37" name="Line 55"/>
          <p:cNvSpPr>
            <a:spLocks noChangeShapeType="1"/>
          </p:cNvSpPr>
          <p:nvPr/>
        </p:nvSpPr>
        <p:spPr bwMode="auto">
          <a:xfrm>
            <a:off x="2752725" y="4114800"/>
            <a:ext cx="2286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38" name="Line 56"/>
          <p:cNvSpPr>
            <a:spLocks noChangeShapeType="1"/>
          </p:cNvSpPr>
          <p:nvPr/>
        </p:nvSpPr>
        <p:spPr bwMode="auto">
          <a:xfrm flipV="1">
            <a:off x="3286125" y="3429000"/>
            <a:ext cx="0" cy="457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39" name="Line 57"/>
          <p:cNvSpPr>
            <a:spLocks noChangeShapeType="1"/>
          </p:cNvSpPr>
          <p:nvPr/>
        </p:nvSpPr>
        <p:spPr bwMode="auto">
          <a:xfrm>
            <a:off x="3590925" y="4038600"/>
            <a:ext cx="3810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40" name="Line 58"/>
          <p:cNvSpPr>
            <a:spLocks noChangeShapeType="1"/>
          </p:cNvSpPr>
          <p:nvPr/>
        </p:nvSpPr>
        <p:spPr bwMode="auto">
          <a:xfrm flipV="1">
            <a:off x="3971925" y="3124200"/>
            <a:ext cx="0" cy="9144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41" name="Line 59"/>
          <p:cNvSpPr>
            <a:spLocks noChangeShapeType="1"/>
          </p:cNvSpPr>
          <p:nvPr/>
        </p:nvSpPr>
        <p:spPr bwMode="auto">
          <a:xfrm>
            <a:off x="3667125" y="3124200"/>
            <a:ext cx="6096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42" name="Line 60"/>
          <p:cNvSpPr>
            <a:spLocks noChangeShapeType="1"/>
          </p:cNvSpPr>
          <p:nvPr/>
        </p:nvSpPr>
        <p:spPr bwMode="auto">
          <a:xfrm>
            <a:off x="4276725" y="2895600"/>
            <a:ext cx="0" cy="457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43" name="Line 61"/>
          <p:cNvSpPr>
            <a:spLocks noChangeShapeType="1"/>
          </p:cNvSpPr>
          <p:nvPr/>
        </p:nvSpPr>
        <p:spPr bwMode="auto">
          <a:xfrm>
            <a:off x="4276725" y="33528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44" name="Line 62"/>
          <p:cNvSpPr>
            <a:spLocks noChangeShapeType="1"/>
          </p:cNvSpPr>
          <p:nvPr/>
        </p:nvSpPr>
        <p:spPr bwMode="auto">
          <a:xfrm>
            <a:off x="4276725" y="28956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45" name="Rectangle 63"/>
          <p:cNvSpPr>
            <a:spLocks noChangeArrowheads="1"/>
          </p:cNvSpPr>
          <p:nvPr/>
        </p:nvSpPr>
        <p:spPr bwMode="auto">
          <a:xfrm>
            <a:off x="4581525" y="2743200"/>
            <a:ext cx="762000" cy="68580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15446" name="Line 64"/>
          <p:cNvSpPr>
            <a:spLocks noChangeShapeType="1"/>
          </p:cNvSpPr>
          <p:nvPr/>
        </p:nvSpPr>
        <p:spPr bwMode="auto">
          <a:xfrm>
            <a:off x="4429125" y="3429000"/>
            <a:ext cx="0" cy="6858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47" name="Line 65"/>
          <p:cNvSpPr>
            <a:spLocks noChangeShapeType="1"/>
          </p:cNvSpPr>
          <p:nvPr/>
        </p:nvSpPr>
        <p:spPr bwMode="auto">
          <a:xfrm>
            <a:off x="4505325" y="3429000"/>
            <a:ext cx="0" cy="5334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48" name="Rectangle 66"/>
          <p:cNvSpPr>
            <a:spLocks noChangeArrowheads="1"/>
          </p:cNvSpPr>
          <p:nvPr/>
        </p:nvSpPr>
        <p:spPr bwMode="auto">
          <a:xfrm>
            <a:off x="4581525" y="3886200"/>
            <a:ext cx="762000" cy="30480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300" dirty="0">
                <a:solidFill>
                  <a:srgbClr val="FFFF00"/>
                </a:solidFill>
                <a:ea typeface="標楷體" pitchFamily="65" charset="-120"/>
              </a:rPr>
              <a:t>管 制</a:t>
            </a:r>
          </a:p>
        </p:txBody>
      </p:sp>
      <p:sp>
        <p:nvSpPr>
          <p:cNvPr id="315449" name="Line 67"/>
          <p:cNvSpPr>
            <a:spLocks noChangeShapeType="1"/>
          </p:cNvSpPr>
          <p:nvPr/>
        </p:nvSpPr>
        <p:spPr bwMode="auto">
          <a:xfrm>
            <a:off x="4505325" y="3962400"/>
            <a:ext cx="1524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50" name="Line 68"/>
          <p:cNvSpPr>
            <a:spLocks noChangeShapeType="1"/>
          </p:cNvSpPr>
          <p:nvPr/>
        </p:nvSpPr>
        <p:spPr bwMode="auto">
          <a:xfrm flipV="1">
            <a:off x="4962525" y="3429000"/>
            <a:ext cx="0" cy="457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51" name="Line 69"/>
          <p:cNvSpPr>
            <a:spLocks noChangeShapeType="1"/>
          </p:cNvSpPr>
          <p:nvPr/>
        </p:nvSpPr>
        <p:spPr bwMode="auto">
          <a:xfrm>
            <a:off x="5267325" y="4038600"/>
            <a:ext cx="3810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52" name="Line 70"/>
          <p:cNvSpPr>
            <a:spLocks noChangeShapeType="1"/>
          </p:cNvSpPr>
          <p:nvPr/>
        </p:nvSpPr>
        <p:spPr bwMode="auto">
          <a:xfrm flipV="1">
            <a:off x="5648325" y="3124200"/>
            <a:ext cx="0" cy="9144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53" name="Line 71"/>
          <p:cNvSpPr>
            <a:spLocks noChangeShapeType="1"/>
          </p:cNvSpPr>
          <p:nvPr/>
        </p:nvSpPr>
        <p:spPr bwMode="auto">
          <a:xfrm>
            <a:off x="5343525" y="3124200"/>
            <a:ext cx="452438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54" name="Line 72"/>
          <p:cNvSpPr>
            <a:spLocks noChangeShapeType="1"/>
          </p:cNvSpPr>
          <p:nvPr/>
        </p:nvSpPr>
        <p:spPr bwMode="auto">
          <a:xfrm>
            <a:off x="4429125" y="4114800"/>
            <a:ext cx="2286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55" name="Line 73"/>
          <p:cNvSpPr>
            <a:spLocks noChangeShapeType="1"/>
          </p:cNvSpPr>
          <p:nvPr/>
        </p:nvSpPr>
        <p:spPr bwMode="auto">
          <a:xfrm>
            <a:off x="2752725" y="1676400"/>
            <a:ext cx="0" cy="11430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56" name="Line 74"/>
          <p:cNvSpPr>
            <a:spLocks noChangeShapeType="1"/>
          </p:cNvSpPr>
          <p:nvPr/>
        </p:nvSpPr>
        <p:spPr bwMode="auto">
          <a:xfrm flipH="1">
            <a:off x="2447925" y="16764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57" name="Line 75"/>
          <p:cNvSpPr>
            <a:spLocks noChangeShapeType="1"/>
          </p:cNvSpPr>
          <p:nvPr/>
        </p:nvSpPr>
        <p:spPr bwMode="auto">
          <a:xfrm flipH="1">
            <a:off x="2447925" y="19050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58" name="Line 76"/>
          <p:cNvSpPr>
            <a:spLocks noChangeShapeType="1"/>
          </p:cNvSpPr>
          <p:nvPr/>
        </p:nvSpPr>
        <p:spPr bwMode="auto">
          <a:xfrm flipH="1">
            <a:off x="2447925" y="21336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59" name="Line 77"/>
          <p:cNvSpPr>
            <a:spLocks noChangeShapeType="1"/>
          </p:cNvSpPr>
          <p:nvPr/>
        </p:nvSpPr>
        <p:spPr bwMode="auto">
          <a:xfrm flipH="1">
            <a:off x="2447925" y="23622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60" name="Line 78"/>
          <p:cNvSpPr>
            <a:spLocks noChangeShapeType="1"/>
          </p:cNvSpPr>
          <p:nvPr/>
        </p:nvSpPr>
        <p:spPr bwMode="auto">
          <a:xfrm flipH="1">
            <a:off x="2447925" y="25908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61" name="Line 79"/>
          <p:cNvSpPr>
            <a:spLocks noChangeShapeType="1"/>
          </p:cNvSpPr>
          <p:nvPr/>
        </p:nvSpPr>
        <p:spPr bwMode="auto">
          <a:xfrm>
            <a:off x="4429125" y="1752600"/>
            <a:ext cx="0" cy="11430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62" name="Line 80"/>
          <p:cNvSpPr>
            <a:spLocks noChangeShapeType="1"/>
          </p:cNvSpPr>
          <p:nvPr/>
        </p:nvSpPr>
        <p:spPr bwMode="auto">
          <a:xfrm flipH="1">
            <a:off x="4124325" y="17526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63" name="Line 81"/>
          <p:cNvSpPr>
            <a:spLocks noChangeShapeType="1"/>
          </p:cNvSpPr>
          <p:nvPr/>
        </p:nvSpPr>
        <p:spPr bwMode="auto">
          <a:xfrm flipH="1">
            <a:off x="4124325" y="19812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64" name="Line 82"/>
          <p:cNvSpPr>
            <a:spLocks noChangeShapeType="1"/>
          </p:cNvSpPr>
          <p:nvPr/>
        </p:nvSpPr>
        <p:spPr bwMode="auto">
          <a:xfrm flipH="1">
            <a:off x="4124325" y="22098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65" name="Line 83"/>
          <p:cNvSpPr>
            <a:spLocks noChangeShapeType="1"/>
          </p:cNvSpPr>
          <p:nvPr/>
        </p:nvSpPr>
        <p:spPr bwMode="auto">
          <a:xfrm flipH="1">
            <a:off x="4124325" y="24384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66" name="Line 84"/>
          <p:cNvSpPr>
            <a:spLocks noChangeShapeType="1"/>
          </p:cNvSpPr>
          <p:nvPr/>
        </p:nvSpPr>
        <p:spPr bwMode="auto">
          <a:xfrm flipH="1">
            <a:off x="4124325" y="26670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grpSp>
        <p:nvGrpSpPr>
          <p:cNvPr id="315467" name="Group 85"/>
          <p:cNvGrpSpPr>
            <a:grpSpLocks/>
          </p:cNvGrpSpPr>
          <p:nvPr/>
        </p:nvGrpSpPr>
        <p:grpSpPr bwMode="auto">
          <a:xfrm>
            <a:off x="3819525" y="1676400"/>
            <a:ext cx="228600" cy="1143000"/>
            <a:chOff x="2406" y="1056"/>
            <a:chExt cx="144" cy="720"/>
          </a:xfrm>
        </p:grpSpPr>
        <p:sp>
          <p:nvSpPr>
            <p:cNvPr id="315500" name="Rectangle 86"/>
            <p:cNvSpPr>
              <a:spLocks noChangeArrowheads="1"/>
            </p:cNvSpPr>
            <p:nvPr/>
          </p:nvSpPr>
          <p:spPr bwMode="auto">
            <a:xfrm>
              <a:off x="2406" y="1056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M</a:t>
              </a:r>
            </a:p>
          </p:txBody>
        </p:sp>
        <p:sp>
          <p:nvSpPr>
            <p:cNvPr id="315501" name="Rectangle 87"/>
            <p:cNvSpPr>
              <a:spLocks noChangeArrowheads="1"/>
            </p:cNvSpPr>
            <p:nvPr/>
          </p:nvSpPr>
          <p:spPr bwMode="auto">
            <a:xfrm>
              <a:off x="2406" y="1200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M</a:t>
              </a:r>
            </a:p>
          </p:txBody>
        </p:sp>
        <p:sp>
          <p:nvSpPr>
            <p:cNvPr id="315502" name="Rectangle 88"/>
            <p:cNvSpPr>
              <a:spLocks noChangeArrowheads="1"/>
            </p:cNvSpPr>
            <p:nvPr/>
          </p:nvSpPr>
          <p:spPr bwMode="auto">
            <a:xfrm>
              <a:off x="2406" y="1344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M</a:t>
              </a:r>
            </a:p>
          </p:txBody>
        </p:sp>
        <p:sp>
          <p:nvSpPr>
            <p:cNvPr id="315503" name="Rectangle 89"/>
            <p:cNvSpPr>
              <a:spLocks noChangeArrowheads="1"/>
            </p:cNvSpPr>
            <p:nvPr/>
          </p:nvSpPr>
          <p:spPr bwMode="auto">
            <a:xfrm>
              <a:off x="2406" y="1488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M</a:t>
              </a:r>
            </a:p>
          </p:txBody>
        </p:sp>
        <p:sp>
          <p:nvSpPr>
            <p:cNvPr id="315504" name="Rectangle 90"/>
            <p:cNvSpPr>
              <a:spLocks noChangeArrowheads="1"/>
            </p:cNvSpPr>
            <p:nvPr/>
          </p:nvSpPr>
          <p:spPr bwMode="auto">
            <a:xfrm>
              <a:off x="2406" y="1632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E</a:t>
              </a:r>
            </a:p>
          </p:txBody>
        </p:sp>
      </p:grpSp>
      <p:sp>
        <p:nvSpPr>
          <p:cNvPr id="315468" name="Rectangle 91"/>
          <p:cNvSpPr>
            <a:spLocks noChangeArrowheads="1"/>
          </p:cNvSpPr>
          <p:nvPr/>
        </p:nvSpPr>
        <p:spPr bwMode="auto">
          <a:xfrm>
            <a:off x="1219200" y="2895600"/>
            <a:ext cx="76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400" dirty="0">
                <a:solidFill>
                  <a:srgbClr val="FFFF00"/>
                </a:solidFill>
                <a:ea typeface="標楷體" pitchFamily="65" charset="-120"/>
              </a:rPr>
              <a:t>Process</a:t>
            </a:r>
            <a:r>
              <a:rPr lang="zh-TW" altLang="en-US" sz="1400" dirty="0">
                <a:solidFill>
                  <a:srgbClr val="FFFF00"/>
                </a:solidFill>
                <a:ea typeface="標楷體" pitchFamily="65" charset="-120"/>
              </a:rPr>
              <a:t>＃</a:t>
            </a:r>
            <a:r>
              <a:rPr lang="en-US" altLang="zh-TW" sz="1400" dirty="0">
                <a:solidFill>
                  <a:srgbClr val="FFFF00"/>
                </a:solidFill>
                <a:ea typeface="標楷體" pitchFamily="65" charset="-120"/>
              </a:rPr>
              <a:t>1</a:t>
            </a:r>
          </a:p>
        </p:txBody>
      </p:sp>
      <p:sp>
        <p:nvSpPr>
          <p:cNvPr id="315469" name="Rectangle 92"/>
          <p:cNvSpPr>
            <a:spLocks noChangeArrowheads="1"/>
          </p:cNvSpPr>
          <p:nvPr/>
        </p:nvSpPr>
        <p:spPr bwMode="auto">
          <a:xfrm>
            <a:off x="2971800" y="2819400"/>
            <a:ext cx="76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400" dirty="0">
                <a:solidFill>
                  <a:srgbClr val="FFFF00"/>
                </a:solidFill>
                <a:ea typeface="標楷體" pitchFamily="65" charset="-120"/>
              </a:rPr>
              <a:t>Process</a:t>
            </a:r>
            <a:r>
              <a:rPr lang="zh-TW" altLang="en-US" sz="1400" dirty="0">
                <a:solidFill>
                  <a:srgbClr val="FFFF00"/>
                </a:solidFill>
                <a:ea typeface="標楷體" pitchFamily="65" charset="-120"/>
              </a:rPr>
              <a:t>＃</a:t>
            </a:r>
            <a:r>
              <a:rPr lang="en-US" altLang="zh-TW" sz="1400" dirty="0">
                <a:solidFill>
                  <a:srgbClr val="FFFF00"/>
                </a:solidFill>
                <a:ea typeface="標楷體" pitchFamily="65" charset="-120"/>
              </a:rPr>
              <a:t>2</a:t>
            </a:r>
          </a:p>
        </p:txBody>
      </p:sp>
      <p:sp>
        <p:nvSpPr>
          <p:cNvPr id="315470" name="Rectangle 93"/>
          <p:cNvSpPr>
            <a:spLocks noChangeArrowheads="1"/>
          </p:cNvSpPr>
          <p:nvPr/>
        </p:nvSpPr>
        <p:spPr bwMode="auto">
          <a:xfrm>
            <a:off x="4572000" y="2895600"/>
            <a:ext cx="76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400" dirty="0">
                <a:solidFill>
                  <a:srgbClr val="FFFF00"/>
                </a:solidFill>
                <a:ea typeface="標楷體" pitchFamily="65" charset="-120"/>
              </a:rPr>
              <a:t>Process</a:t>
            </a:r>
            <a:r>
              <a:rPr lang="zh-TW" altLang="en-US" sz="1400" dirty="0">
                <a:solidFill>
                  <a:srgbClr val="FFFF00"/>
                </a:solidFill>
                <a:ea typeface="標楷體" pitchFamily="65" charset="-120"/>
              </a:rPr>
              <a:t>＃</a:t>
            </a:r>
            <a:r>
              <a:rPr lang="en-US" altLang="zh-TW" sz="1400" dirty="0">
                <a:solidFill>
                  <a:srgbClr val="FFFF00"/>
                </a:solidFill>
                <a:ea typeface="標楷體" pitchFamily="65" charset="-120"/>
              </a:rPr>
              <a:t>3</a:t>
            </a:r>
          </a:p>
        </p:txBody>
      </p:sp>
      <p:sp>
        <p:nvSpPr>
          <p:cNvPr id="315471" name="Rectangle 94"/>
          <p:cNvSpPr>
            <a:spLocks noChangeArrowheads="1"/>
          </p:cNvSpPr>
          <p:nvPr/>
        </p:nvSpPr>
        <p:spPr bwMode="auto">
          <a:xfrm>
            <a:off x="7467600" y="2895600"/>
            <a:ext cx="76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400" dirty="0">
                <a:solidFill>
                  <a:srgbClr val="FFFF00"/>
                </a:solidFill>
                <a:ea typeface="標楷體" pitchFamily="65" charset="-120"/>
              </a:rPr>
              <a:t>Last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400" dirty="0">
                <a:solidFill>
                  <a:srgbClr val="FFFF00"/>
                </a:solidFill>
                <a:ea typeface="標楷體" pitchFamily="65" charset="-120"/>
              </a:rPr>
              <a:t>Process</a:t>
            </a:r>
          </a:p>
        </p:txBody>
      </p:sp>
      <p:sp>
        <p:nvSpPr>
          <p:cNvPr id="315472" name="Line 95"/>
          <p:cNvSpPr>
            <a:spLocks noChangeShapeType="1"/>
          </p:cNvSpPr>
          <p:nvPr/>
        </p:nvSpPr>
        <p:spPr bwMode="auto">
          <a:xfrm>
            <a:off x="5791200" y="2895600"/>
            <a:ext cx="0" cy="457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73" name="Line 96"/>
          <p:cNvSpPr>
            <a:spLocks noChangeShapeType="1"/>
          </p:cNvSpPr>
          <p:nvPr/>
        </p:nvSpPr>
        <p:spPr bwMode="auto">
          <a:xfrm>
            <a:off x="5791200" y="33528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74" name="Line 97"/>
          <p:cNvSpPr>
            <a:spLocks noChangeShapeType="1"/>
          </p:cNvSpPr>
          <p:nvPr/>
        </p:nvSpPr>
        <p:spPr bwMode="auto">
          <a:xfrm>
            <a:off x="5791200" y="28956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75" name="Rectangle 98"/>
          <p:cNvSpPr>
            <a:spLocks noChangeArrowheads="1"/>
          </p:cNvSpPr>
          <p:nvPr/>
        </p:nvSpPr>
        <p:spPr bwMode="auto">
          <a:xfrm>
            <a:off x="6067425" y="2786063"/>
            <a:ext cx="762000" cy="68580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15476" name="Line 99"/>
          <p:cNvSpPr>
            <a:spLocks noChangeShapeType="1"/>
          </p:cNvSpPr>
          <p:nvPr/>
        </p:nvSpPr>
        <p:spPr bwMode="auto">
          <a:xfrm>
            <a:off x="6858000" y="3124200"/>
            <a:ext cx="762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77" name="Rectangle 100"/>
          <p:cNvSpPr>
            <a:spLocks noChangeArrowheads="1"/>
          </p:cNvSpPr>
          <p:nvPr/>
        </p:nvSpPr>
        <p:spPr bwMode="auto">
          <a:xfrm>
            <a:off x="5943600" y="2895600"/>
            <a:ext cx="76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400" dirty="0">
                <a:solidFill>
                  <a:srgbClr val="FFFF00"/>
                </a:solidFill>
                <a:ea typeface="標楷體" pitchFamily="65" charset="-120"/>
              </a:rPr>
              <a:t>Process</a:t>
            </a:r>
            <a:r>
              <a:rPr lang="zh-TW" altLang="en-US" sz="1400" dirty="0">
                <a:solidFill>
                  <a:srgbClr val="FFFF00"/>
                </a:solidFill>
                <a:ea typeface="標楷體" pitchFamily="65" charset="-120"/>
              </a:rPr>
              <a:t>＃</a:t>
            </a:r>
            <a:r>
              <a:rPr lang="en-US" altLang="zh-TW" sz="1400" dirty="0">
                <a:solidFill>
                  <a:srgbClr val="FFFF00"/>
                </a:solidFill>
                <a:ea typeface="標楷體" pitchFamily="65" charset="-120"/>
              </a:rPr>
              <a:t>4</a:t>
            </a:r>
          </a:p>
        </p:txBody>
      </p:sp>
      <p:grpSp>
        <p:nvGrpSpPr>
          <p:cNvPr id="315478" name="Group 101"/>
          <p:cNvGrpSpPr>
            <a:grpSpLocks/>
          </p:cNvGrpSpPr>
          <p:nvPr/>
        </p:nvGrpSpPr>
        <p:grpSpPr bwMode="auto">
          <a:xfrm>
            <a:off x="5334000" y="1676400"/>
            <a:ext cx="609600" cy="1143000"/>
            <a:chOff x="3936" y="1056"/>
            <a:chExt cx="384" cy="720"/>
          </a:xfrm>
        </p:grpSpPr>
        <p:sp>
          <p:nvSpPr>
            <p:cNvPr id="315490" name="Line 102"/>
            <p:cNvSpPr>
              <a:spLocks noChangeShapeType="1"/>
            </p:cNvSpPr>
            <p:nvPr/>
          </p:nvSpPr>
          <p:spPr bwMode="auto">
            <a:xfrm flipH="1">
              <a:off x="4128" y="1104"/>
              <a:ext cx="192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solidFill>
                  <a:schemeClr val="accent5">
                    <a:lumMod val="75000"/>
                  </a:schemeClr>
                </a:solidFill>
                <a:ea typeface="標楷體" pitchFamily="65" charset="-120"/>
              </a:endParaRPr>
            </a:p>
          </p:txBody>
        </p:sp>
        <p:sp>
          <p:nvSpPr>
            <p:cNvPr id="315491" name="Line 103"/>
            <p:cNvSpPr>
              <a:spLocks noChangeShapeType="1"/>
            </p:cNvSpPr>
            <p:nvPr/>
          </p:nvSpPr>
          <p:spPr bwMode="auto">
            <a:xfrm flipH="1">
              <a:off x="4128" y="1248"/>
              <a:ext cx="192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solidFill>
                  <a:schemeClr val="accent5">
                    <a:lumMod val="75000"/>
                  </a:schemeClr>
                </a:solidFill>
                <a:ea typeface="標楷體" pitchFamily="65" charset="-120"/>
              </a:endParaRPr>
            </a:p>
          </p:txBody>
        </p:sp>
        <p:sp>
          <p:nvSpPr>
            <p:cNvPr id="315492" name="Line 104"/>
            <p:cNvSpPr>
              <a:spLocks noChangeShapeType="1"/>
            </p:cNvSpPr>
            <p:nvPr/>
          </p:nvSpPr>
          <p:spPr bwMode="auto">
            <a:xfrm flipH="1">
              <a:off x="4128" y="1392"/>
              <a:ext cx="192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solidFill>
                  <a:schemeClr val="accent5">
                    <a:lumMod val="75000"/>
                  </a:schemeClr>
                </a:solidFill>
                <a:ea typeface="標楷體" pitchFamily="65" charset="-120"/>
              </a:endParaRPr>
            </a:p>
          </p:txBody>
        </p:sp>
        <p:sp>
          <p:nvSpPr>
            <p:cNvPr id="315493" name="Line 105"/>
            <p:cNvSpPr>
              <a:spLocks noChangeShapeType="1"/>
            </p:cNvSpPr>
            <p:nvPr/>
          </p:nvSpPr>
          <p:spPr bwMode="auto">
            <a:xfrm flipH="1">
              <a:off x="4128" y="1536"/>
              <a:ext cx="192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solidFill>
                  <a:schemeClr val="accent5">
                    <a:lumMod val="75000"/>
                  </a:schemeClr>
                </a:solidFill>
                <a:ea typeface="標楷體" pitchFamily="65" charset="-120"/>
              </a:endParaRPr>
            </a:p>
          </p:txBody>
        </p:sp>
        <p:sp>
          <p:nvSpPr>
            <p:cNvPr id="315494" name="Line 106"/>
            <p:cNvSpPr>
              <a:spLocks noChangeShapeType="1"/>
            </p:cNvSpPr>
            <p:nvPr/>
          </p:nvSpPr>
          <p:spPr bwMode="auto">
            <a:xfrm flipH="1">
              <a:off x="4128" y="1680"/>
              <a:ext cx="192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solidFill>
                  <a:schemeClr val="accent5">
                    <a:lumMod val="75000"/>
                  </a:schemeClr>
                </a:solidFill>
                <a:ea typeface="標楷體" pitchFamily="65" charset="-120"/>
              </a:endParaRPr>
            </a:p>
          </p:txBody>
        </p:sp>
        <p:sp>
          <p:nvSpPr>
            <p:cNvPr id="315495" name="Rectangle 107"/>
            <p:cNvSpPr>
              <a:spLocks noChangeArrowheads="1"/>
            </p:cNvSpPr>
            <p:nvPr/>
          </p:nvSpPr>
          <p:spPr bwMode="auto">
            <a:xfrm>
              <a:off x="3936" y="1056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M</a:t>
              </a:r>
            </a:p>
          </p:txBody>
        </p:sp>
        <p:sp>
          <p:nvSpPr>
            <p:cNvPr id="315496" name="Rectangle 108"/>
            <p:cNvSpPr>
              <a:spLocks noChangeArrowheads="1"/>
            </p:cNvSpPr>
            <p:nvPr/>
          </p:nvSpPr>
          <p:spPr bwMode="auto">
            <a:xfrm>
              <a:off x="3936" y="1200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M</a:t>
              </a:r>
            </a:p>
          </p:txBody>
        </p:sp>
        <p:sp>
          <p:nvSpPr>
            <p:cNvPr id="315497" name="Rectangle 109"/>
            <p:cNvSpPr>
              <a:spLocks noChangeArrowheads="1"/>
            </p:cNvSpPr>
            <p:nvPr/>
          </p:nvSpPr>
          <p:spPr bwMode="auto">
            <a:xfrm>
              <a:off x="3936" y="1344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M</a:t>
              </a:r>
            </a:p>
          </p:txBody>
        </p:sp>
        <p:sp>
          <p:nvSpPr>
            <p:cNvPr id="315498" name="Rectangle 110"/>
            <p:cNvSpPr>
              <a:spLocks noChangeArrowheads="1"/>
            </p:cNvSpPr>
            <p:nvPr/>
          </p:nvSpPr>
          <p:spPr bwMode="auto">
            <a:xfrm>
              <a:off x="3936" y="1488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M</a:t>
              </a:r>
            </a:p>
          </p:txBody>
        </p:sp>
        <p:sp>
          <p:nvSpPr>
            <p:cNvPr id="315499" name="Rectangle 111"/>
            <p:cNvSpPr>
              <a:spLocks noChangeArrowheads="1"/>
            </p:cNvSpPr>
            <p:nvPr/>
          </p:nvSpPr>
          <p:spPr bwMode="auto">
            <a:xfrm>
              <a:off x="3936" y="1632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E</a:t>
              </a:r>
            </a:p>
          </p:txBody>
        </p:sp>
      </p:grpSp>
      <p:sp>
        <p:nvSpPr>
          <p:cNvPr id="315479" name="Line 112"/>
          <p:cNvSpPr>
            <a:spLocks noChangeShapeType="1"/>
          </p:cNvSpPr>
          <p:nvPr/>
        </p:nvSpPr>
        <p:spPr bwMode="auto">
          <a:xfrm>
            <a:off x="5962650" y="1762125"/>
            <a:ext cx="0" cy="11430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15480" name="Text Box 113"/>
          <p:cNvSpPr txBox="1">
            <a:spLocks noChangeArrowheads="1"/>
          </p:cNvSpPr>
          <p:nvPr/>
        </p:nvSpPr>
        <p:spPr bwMode="auto">
          <a:xfrm>
            <a:off x="136525" y="1338263"/>
            <a:ext cx="7778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zh-TW" sz="1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15481" name="Line 114"/>
          <p:cNvSpPr>
            <a:spLocks noChangeShapeType="1"/>
          </p:cNvSpPr>
          <p:nvPr/>
        </p:nvSpPr>
        <p:spPr bwMode="auto">
          <a:xfrm flipH="1">
            <a:off x="704850" y="3157538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grpSp>
        <p:nvGrpSpPr>
          <p:cNvPr id="315482" name="Group 115"/>
          <p:cNvGrpSpPr>
            <a:grpSpLocks/>
          </p:cNvGrpSpPr>
          <p:nvPr/>
        </p:nvGrpSpPr>
        <p:grpSpPr bwMode="auto">
          <a:xfrm>
            <a:off x="2190750" y="1614488"/>
            <a:ext cx="228600" cy="1143000"/>
            <a:chOff x="2406" y="1056"/>
            <a:chExt cx="144" cy="720"/>
          </a:xfrm>
        </p:grpSpPr>
        <p:sp>
          <p:nvSpPr>
            <p:cNvPr id="315485" name="Rectangle 116"/>
            <p:cNvSpPr>
              <a:spLocks noChangeArrowheads="1"/>
            </p:cNvSpPr>
            <p:nvPr/>
          </p:nvSpPr>
          <p:spPr bwMode="auto">
            <a:xfrm>
              <a:off x="2406" y="1056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M</a:t>
              </a:r>
            </a:p>
          </p:txBody>
        </p:sp>
        <p:sp>
          <p:nvSpPr>
            <p:cNvPr id="315486" name="Rectangle 117"/>
            <p:cNvSpPr>
              <a:spLocks noChangeArrowheads="1"/>
            </p:cNvSpPr>
            <p:nvPr/>
          </p:nvSpPr>
          <p:spPr bwMode="auto">
            <a:xfrm>
              <a:off x="2406" y="1200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M</a:t>
              </a:r>
            </a:p>
          </p:txBody>
        </p:sp>
        <p:sp>
          <p:nvSpPr>
            <p:cNvPr id="315487" name="Rectangle 118"/>
            <p:cNvSpPr>
              <a:spLocks noChangeArrowheads="1"/>
            </p:cNvSpPr>
            <p:nvPr/>
          </p:nvSpPr>
          <p:spPr bwMode="auto">
            <a:xfrm>
              <a:off x="2406" y="1344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M</a:t>
              </a:r>
            </a:p>
          </p:txBody>
        </p:sp>
        <p:sp>
          <p:nvSpPr>
            <p:cNvPr id="315488" name="Rectangle 119"/>
            <p:cNvSpPr>
              <a:spLocks noChangeArrowheads="1"/>
            </p:cNvSpPr>
            <p:nvPr/>
          </p:nvSpPr>
          <p:spPr bwMode="auto">
            <a:xfrm>
              <a:off x="2406" y="1488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M</a:t>
              </a:r>
            </a:p>
          </p:txBody>
        </p:sp>
        <p:sp>
          <p:nvSpPr>
            <p:cNvPr id="315489" name="Rectangle 120"/>
            <p:cNvSpPr>
              <a:spLocks noChangeArrowheads="1"/>
            </p:cNvSpPr>
            <p:nvPr/>
          </p:nvSpPr>
          <p:spPr bwMode="auto">
            <a:xfrm>
              <a:off x="2406" y="1632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E</a:t>
              </a:r>
            </a:p>
          </p:txBody>
        </p:sp>
      </p:grpSp>
      <p:sp>
        <p:nvSpPr>
          <p:cNvPr id="315483" name="Text Box 121"/>
          <p:cNvSpPr txBox="1">
            <a:spLocks noChangeArrowheads="1"/>
          </p:cNvSpPr>
          <p:nvPr/>
        </p:nvSpPr>
        <p:spPr bwMode="auto">
          <a:xfrm>
            <a:off x="250825" y="2205038"/>
            <a:ext cx="461665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anchor="b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800" dirty="0">
                <a:solidFill>
                  <a:srgbClr val="FFFFFF"/>
                </a:solidFill>
                <a:latin typeface="Arial" pitchFamily="34" charset="0"/>
                <a:ea typeface="標楷體" pitchFamily="65" charset="-120"/>
              </a:rPr>
              <a:t>structure</a:t>
            </a:r>
          </a:p>
        </p:txBody>
      </p:sp>
      <p:sp>
        <p:nvSpPr>
          <p:cNvPr id="315484" name="Text Box 122"/>
          <p:cNvSpPr txBox="1">
            <a:spLocks noChangeArrowheads="1"/>
          </p:cNvSpPr>
          <p:nvPr/>
        </p:nvSpPr>
        <p:spPr bwMode="auto">
          <a:xfrm>
            <a:off x="8531225" y="2519363"/>
            <a:ext cx="461665" cy="733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b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800" dirty="0">
                <a:solidFill>
                  <a:srgbClr val="FFFFFF"/>
                </a:solidFill>
                <a:latin typeface="Arial" pitchFamily="34" charset="0"/>
                <a:ea typeface="標楷體" pitchFamily="65" charset="-120"/>
              </a:rPr>
              <a:t>output</a:t>
            </a:r>
          </a:p>
        </p:txBody>
      </p:sp>
      <p:sp>
        <p:nvSpPr>
          <p:cNvPr id="124" name="投影片編號版面配置區 1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93938E-7403-4635-B804-7C4E798F84B7}" type="slidenum">
              <a:rPr lang="en-US" altLang="zh-TW" smtClean="0"/>
              <a:pPr>
                <a:defRPr/>
              </a:pPr>
              <a:t>122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4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850" y="4221163"/>
            <a:ext cx="8820150" cy="1143000"/>
          </a:xfrm>
        </p:spPr>
        <p:txBody>
          <a:bodyPr/>
          <a:lstStyle/>
          <a:p>
            <a:pPr eaLnBrk="1" hangingPunct="1"/>
            <a:r>
              <a:rPr lang="zh-TW" altLang="en-US" sz="4800" smtClean="0">
                <a:latin typeface="標楷體" pitchFamily="65" charset="-120"/>
                <a:ea typeface="標楷體" pitchFamily="65" charset="-120"/>
              </a:rPr>
              <a:t>分層 分流 分區 分塊  </a:t>
            </a:r>
          </a:p>
        </p:txBody>
      </p:sp>
      <p:sp>
        <p:nvSpPr>
          <p:cNvPr id="3164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19200" y="1295400"/>
            <a:ext cx="6400800" cy="1752600"/>
          </a:xfrm>
        </p:spPr>
        <p:txBody>
          <a:bodyPr/>
          <a:lstStyle/>
          <a:p>
            <a:pPr eaLnBrk="1" hangingPunct="1"/>
            <a:r>
              <a:rPr lang="en-US" altLang="zh-TW" sz="4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SARS</a:t>
            </a:r>
            <a:r>
              <a:rPr lang="zh-TW" altLang="en-US" sz="40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防疫流程動線</a:t>
            </a:r>
          </a:p>
          <a:p>
            <a:pPr eaLnBrk="1" hangingPunct="1"/>
            <a:r>
              <a:rPr lang="zh-TW" altLang="en-US" sz="40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醫院分流管理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r>
              <a:rPr lang="en-US" altLang="zh-TW" sz="5400" b="1" smtClean="0">
                <a:solidFill>
                  <a:srgbClr val="FFFF00"/>
                </a:solidFill>
              </a:rPr>
              <a:t>6 sigma</a:t>
            </a:r>
            <a:r>
              <a:rPr lang="en-US" altLang="zh-TW" sz="5400" b="1" smtClean="0">
                <a:solidFill>
                  <a:schemeClr val="hlink"/>
                </a:solidFill>
              </a:rPr>
              <a:t> </a:t>
            </a:r>
          </a:p>
        </p:txBody>
      </p:sp>
      <p:sp>
        <p:nvSpPr>
          <p:cNvPr id="3174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90600" y="3886200"/>
            <a:ext cx="7162800" cy="1752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zh-TW" sz="4400" b="1" smtClean="0"/>
              <a:t>Management of </a:t>
            </a:r>
            <a:r>
              <a:rPr lang="en-US" altLang="zh-TW" sz="4400" b="1" smtClean="0">
                <a:solidFill>
                  <a:schemeClr val="tx2"/>
                </a:solidFill>
              </a:rPr>
              <a:t>process !!</a:t>
            </a:r>
          </a:p>
          <a:p>
            <a:pPr eaLnBrk="1" hangingPunct="1">
              <a:lnSpc>
                <a:spcPct val="80000"/>
              </a:lnSpc>
            </a:pPr>
            <a:endParaRPr lang="en-US" altLang="zh-TW" sz="4400" b="1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zh-TW" altLang="en-US" sz="2800" b="1" smtClean="0"/>
              <a:t>流程管理</a:t>
            </a:r>
            <a:r>
              <a:rPr lang="en-US" altLang="zh-TW" sz="2800" b="1" smtClean="0"/>
              <a:t>, </a:t>
            </a:r>
            <a:r>
              <a:rPr lang="en-US" altLang="zh-TW" sz="2800" b="1" smtClean="0">
                <a:solidFill>
                  <a:srgbClr val="FF0000"/>
                </a:solidFill>
              </a:rPr>
              <a:t>process discovery</a:t>
            </a:r>
          </a:p>
          <a:p>
            <a:pPr eaLnBrk="1" hangingPunct="1">
              <a:lnSpc>
                <a:spcPct val="80000"/>
              </a:lnSpc>
            </a:pPr>
            <a:r>
              <a:rPr lang="en-US" altLang="zh-TW" sz="2800" b="1" smtClean="0"/>
              <a:t> from industrial administrative management. 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46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z="4800" b="1" smtClean="0"/>
              <a:t>six sigma</a:t>
            </a:r>
            <a:endParaRPr lang="zh-TW" altLang="en-US" sz="4800" b="1" smtClean="0"/>
          </a:p>
        </p:txBody>
      </p:sp>
      <p:sp>
        <p:nvSpPr>
          <p:cNvPr id="318467" name="內容版面配置區 2"/>
          <p:cNvSpPr>
            <a:spLocks noGrp="1"/>
          </p:cNvSpPr>
          <p:nvPr>
            <p:ph idx="1"/>
          </p:nvPr>
        </p:nvSpPr>
        <p:spPr>
          <a:xfrm>
            <a:off x="684213" y="1700213"/>
            <a:ext cx="7772400" cy="4114800"/>
          </a:xfrm>
        </p:spPr>
        <p:txBody>
          <a:bodyPr/>
          <a:lstStyle/>
          <a:p>
            <a:pPr eaLnBrk="1" hangingPunct="1"/>
            <a:r>
              <a:rPr lang="en-US" altLang="zh-TW" smtClean="0"/>
              <a:t>This process triages or diverts a complicated or complex article into small sectors of manageable processes </a:t>
            </a:r>
          </a:p>
          <a:p>
            <a:pPr eaLnBrk="1" hangingPunct="1"/>
            <a:endParaRPr lang="en-US" altLang="zh-TW" smtClean="0"/>
          </a:p>
          <a:p>
            <a:pPr eaLnBrk="1" hangingPunct="1"/>
            <a:r>
              <a:rPr lang="en-US" altLang="zh-TW" smtClean="0"/>
              <a:t>that can be further analyzed to set the control point </a:t>
            </a:r>
          </a:p>
          <a:p>
            <a:pPr eaLnBrk="1" hangingPunct="1"/>
            <a:endParaRPr lang="en-US" altLang="zh-TW" smtClean="0"/>
          </a:p>
          <a:p>
            <a:pPr eaLnBrk="1" hangingPunct="1"/>
            <a:r>
              <a:rPr lang="en-US" altLang="zh-TW" smtClean="0"/>
              <a:t>to approach a final product with a defect rate of less than 3 in a million</a:t>
            </a:r>
          </a:p>
          <a:p>
            <a:pPr eaLnBrk="1" hangingPunct="1"/>
            <a:endParaRPr lang="zh-TW" altLang="en-US" smtClean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93938E-7403-4635-B804-7C4E798F84B7}" type="slidenum">
              <a:rPr lang="en-US" altLang="zh-TW" smtClean="0"/>
              <a:pPr>
                <a:defRPr/>
              </a:pPr>
              <a:t>125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49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z="4800" b="1" smtClean="0"/>
              <a:t>six sigma</a:t>
            </a:r>
            <a:endParaRPr lang="zh-TW" altLang="en-US" sz="4800" b="1" smtClean="0"/>
          </a:p>
        </p:txBody>
      </p:sp>
      <p:sp>
        <p:nvSpPr>
          <p:cNvPr id="319491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installing alcohol dispensers to enforce hand disinfection between zones of risk played the role of control points, which led to a jump from 30% to </a:t>
            </a:r>
            <a:r>
              <a:rPr lang="en-US" altLang="zh-TW" b="1" smtClean="0">
                <a:solidFill>
                  <a:schemeClr val="tx2"/>
                </a:solidFill>
              </a:rPr>
              <a:t>100% of hand washing compliance</a:t>
            </a:r>
            <a:r>
              <a:rPr lang="en-US" altLang="zh-TW" smtClean="0"/>
              <a:t> that finally eradicated SARS.</a:t>
            </a:r>
          </a:p>
          <a:p>
            <a:pPr eaLnBrk="1" hangingPunct="1"/>
            <a:endParaRPr lang="en-US" altLang="zh-TW" smtClean="0"/>
          </a:p>
          <a:p>
            <a:pPr eaLnBrk="1" hangingPunct="1"/>
            <a:r>
              <a:rPr lang="en-US" altLang="zh-TW" smtClean="0"/>
              <a:t>Six sigma in traffic control bundle can be modified according to different types of crisis for future. </a:t>
            </a:r>
            <a:endParaRPr lang="zh-TW" altLang="en-US" smtClean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93938E-7403-4635-B804-7C4E798F84B7}" type="slidenum">
              <a:rPr lang="en-US" altLang="zh-TW" smtClean="0"/>
              <a:pPr>
                <a:defRPr/>
              </a:pPr>
              <a:t>126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50" name="Rectangle 2"/>
          <p:cNvSpPr>
            <a:spLocks noChangeArrowheads="1"/>
          </p:cNvSpPr>
          <p:nvPr/>
        </p:nvSpPr>
        <p:spPr bwMode="auto">
          <a:xfrm>
            <a:off x="481657" y="4724400"/>
            <a:ext cx="8280400" cy="6858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/>
          <a:lstStyle/>
          <a:p>
            <a:pPr marL="342900" indent="-342900" algn="ctr" eaLnBrk="0" hangingPunct="0">
              <a:spcBef>
                <a:spcPct val="20000"/>
              </a:spcBef>
              <a:defRPr/>
            </a:pPr>
            <a:r>
              <a:rPr kumimoji="0" lang="en-US" altLang="zh-TW" sz="4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標楷體" pitchFamily="65" charset="-120"/>
              </a:rPr>
              <a:t>6 sigma, </a:t>
            </a:r>
            <a:r>
              <a:rPr lang="en-US" altLang="zh-TW" sz="4000" dirty="0" smtClean="0"/>
              <a:t>management</a:t>
            </a:r>
            <a:r>
              <a:rPr kumimoji="0" lang="en-US" altLang="zh-TW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標楷體" pitchFamily="65" charset="-120"/>
              </a:rPr>
              <a:t> </a:t>
            </a:r>
            <a:r>
              <a:rPr kumimoji="0" lang="en-US" altLang="zh-TW" sz="3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標楷體" pitchFamily="65" charset="-120"/>
              </a:rPr>
              <a:t>of Processes</a:t>
            </a:r>
            <a:endParaRPr kumimoji="0" lang="en-US" altLang="zh-TW" sz="16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ea typeface="標楷體" pitchFamily="65" charset="-120"/>
            </a:endParaRPr>
          </a:p>
        </p:txBody>
      </p:sp>
      <p:sp>
        <p:nvSpPr>
          <p:cNvPr id="320515" name="Line 3"/>
          <p:cNvSpPr>
            <a:spLocks noChangeShapeType="1"/>
          </p:cNvSpPr>
          <p:nvPr/>
        </p:nvSpPr>
        <p:spPr bwMode="auto">
          <a:xfrm>
            <a:off x="6962775" y="2895600"/>
            <a:ext cx="0" cy="457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16" name="Line 4"/>
          <p:cNvSpPr>
            <a:spLocks noChangeShapeType="1"/>
          </p:cNvSpPr>
          <p:nvPr/>
        </p:nvSpPr>
        <p:spPr bwMode="auto">
          <a:xfrm>
            <a:off x="6991350" y="33528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17" name="Line 5"/>
          <p:cNvSpPr>
            <a:spLocks noChangeShapeType="1"/>
          </p:cNvSpPr>
          <p:nvPr/>
        </p:nvSpPr>
        <p:spPr bwMode="auto">
          <a:xfrm>
            <a:off x="6962775" y="28956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18" name="Rectangle 6"/>
          <p:cNvSpPr>
            <a:spLocks noChangeArrowheads="1"/>
          </p:cNvSpPr>
          <p:nvPr/>
        </p:nvSpPr>
        <p:spPr bwMode="auto">
          <a:xfrm>
            <a:off x="7391400" y="2743200"/>
            <a:ext cx="762000" cy="68580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20519" name="Line 7"/>
          <p:cNvSpPr>
            <a:spLocks noChangeShapeType="1"/>
          </p:cNvSpPr>
          <p:nvPr/>
        </p:nvSpPr>
        <p:spPr bwMode="auto">
          <a:xfrm>
            <a:off x="6934200" y="3429000"/>
            <a:ext cx="0" cy="6858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20" name="Line 8"/>
          <p:cNvSpPr>
            <a:spLocks noChangeShapeType="1"/>
          </p:cNvSpPr>
          <p:nvPr/>
        </p:nvSpPr>
        <p:spPr bwMode="auto">
          <a:xfrm>
            <a:off x="7162800" y="3429000"/>
            <a:ext cx="0" cy="5334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21" name="Rectangle 9"/>
          <p:cNvSpPr>
            <a:spLocks noChangeArrowheads="1"/>
          </p:cNvSpPr>
          <p:nvPr/>
        </p:nvSpPr>
        <p:spPr bwMode="auto">
          <a:xfrm>
            <a:off x="7010400" y="3886200"/>
            <a:ext cx="762000" cy="30480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300" dirty="0">
                <a:solidFill>
                  <a:srgbClr val="FFFF00"/>
                </a:solidFill>
                <a:ea typeface="標楷體" pitchFamily="65" charset="-120"/>
              </a:rPr>
              <a:t>control</a:t>
            </a:r>
          </a:p>
        </p:txBody>
      </p:sp>
      <p:sp>
        <p:nvSpPr>
          <p:cNvPr id="320522" name="Line 10"/>
          <p:cNvSpPr>
            <a:spLocks noChangeShapeType="1"/>
          </p:cNvSpPr>
          <p:nvPr/>
        </p:nvSpPr>
        <p:spPr bwMode="auto">
          <a:xfrm>
            <a:off x="7315200" y="3962400"/>
            <a:ext cx="1524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23" name="Line 11"/>
          <p:cNvSpPr>
            <a:spLocks noChangeShapeType="1"/>
          </p:cNvSpPr>
          <p:nvPr/>
        </p:nvSpPr>
        <p:spPr bwMode="auto">
          <a:xfrm flipV="1">
            <a:off x="7620000" y="3429000"/>
            <a:ext cx="0" cy="457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24" name="Line 12"/>
          <p:cNvSpPr>
            <a:spLocks noChangeShapeType="1"/>
          </p:cNvSpPr>
          <p:nvPr/>
        </p:nvSpPr>
        <p:spPr bwMode="auto">
          <a:xfrm>
            <a:off x="7772400" y="4038600"/>
            <a:ext cx="3810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25" name="Line 13"/>
          <p:cNvSpPr>
            <a:spLocks noChangeShapeType="1"/>
          </p:cNvSpPr>
          <p:nvPr/>
        </p:nvSpPr>
        <p:spPr bwMode="auto">
          <a:xfrm flipV="1">
            <a:off x="8229600" y="3124200"/>
            <a:ext cx="0" cy="9144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26" name="Line 14"/>
          <p:cNvSpPr>
            <a:spLocks noChangeShapeType="1"/>
          </p:cNvSpPr>
          <p:nvPr/>
        </p:nvSpPr>
        <p:spPr bwMode="auto">
          <a:xfrm>
            <a:off x="8077200" y="3124200"/>
            <a:ext cx="3810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27" name="Line 15"/>
          <p:cNvSpPr>
            <a:spLocks noChangeShapeType="1"/>
          </p:cNvSpPr>
          <p:nvPr/>
        </p:nvSpPr>
        <p:spPr bwMode="auto">
          <a:xfrm>
            <a:off x="8382000" y="2895600"/>
            <a:ext cx="0" cy="457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28" name="Line 16"/>
          <p:cNvSpPr>
            <a:spLocks noChangeShapeType="1"/>
          </p:cNvSpPr>
          <p:nvPr/>
        </p:nvSpPr>
        <p:spPr bwMode="auto">
          <a:xfrm>
            <a:off x="6934200" y="4114800"/>
            <a:ext cx="2286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29" name="Line 17"/>
          <p:cNvSpPr>
            <a:spLocks noChangeShapeType="1"/>
          </p:cNvSpPr>
          <p:nvPr/>
        </p:nvSpPr>
        <p:spPr bwMode="auto">
          <a:xfrm>
            <a:off x="8382000" y="3352800"/>
            <a:ext cx="2286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30" name="Line 18"/>
          <p:cNvSpPr>
            <a:spLocks noChangeShapeType="1"/>
          </p:cNvSpPr>
          <p:nvPr/>
        </p:nvSpPr>
        <p:spPr bwMode="auto">
          <a:xfrm>
            <a:off x="8382000" y="2895600"/>
            <a:ext cx="2286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31" name="Line 19"/>
          <p:cNvSpPr>
            <a:spLocks noChangeShapeType="1"/>
          </p:cNvSpPr>
          <p:nvPr/>
        </p:nvSpPr>
        <p:spPr bwMode="auto">
          <a:xfrm>
            <a:off x="7100888" y="1752600"/>
            <a:ext cx="0" cy="11430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grpSp>
        <p:nvGrpSpPr>
          <p:cNvPr id="320532" name="Group 20"/>
          <p:cNvGrpSpPr>
            <a:grpSpLocks/>
          </p:cNvGrpSpPr>
          <p:nvPr/>
        </p:nvGrpSpPr>
        <p:grpSpPr bwMode="auto">
          <a:xfrm>
            <a:off x="6477000" y="1676400"/>
            <a:ext cx="609600" cy="1143000"/>
            <a:chOff x="3936" y="1056"/>
            <a:chExt cx="384" cy="720"/>
          </a:xfrm>
        </p:grpSpPr>
        <p:sp>
          <p:nvSpPr>
            <p:cNvPr id="320631" name="Line 21"/>
            <p:cNvSpPr>
              <a:spLocks noChangeShapeType="1"/>
            </p:cNvSpPr>
            <p:nvPr/>
          </p:nvSpPr>
          <p:spPr bwMode="auto">
            <a:xfrm flipH="1">
              <a:off x="4128" y="1104"/>
              <a:ext cx="192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solidFill>
                  <a:schemeClr val="accent5">
                    <a:lumMod val="75000"/>
                  </a:schemeClr>
                </a:solidFill>
                <a:ea typeface="標楷體" pitchFamily="65" charset="-120"/>
              </a:endParaRPr>
            </a:p>
          </p:txBody>
        </p:sp>
        <p:sp>
          <p:nvSpPr>
            <p:cNvPr id="320632" name="Line 22"/>
            <p:cNvSpPr>
              <a:spLocks noChangeShapeType="1"/>
            </p:cNvSpPr>
            <p:nvPr/>
          </p:nvSpPr>
          <p:spPr bwMode="auto">
            <a:xfrm flipH="1">
              <a:off x="4128" y="1248"/>
              <a:ext cx="192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solidFill>
                  <a:schemeClr val="accent5">
                    <a:lumMod val="75000"/>
                  </a:schemeClr>
                </a:solidFill>
                <a:ea typeface="標楷體" pitchFamily="65" charset="-120"/>
              </a:endParaRPr>
            </a:p>
          </p:txBody>
        </p:sp>
        <p:sp>
          <p:nvSpPr>
            <p:cNvPr id="320633" name="Line 23"/>
            <p:cNvSpPr>
              <a:spLocks noChangeShapeType="1"/>
            </p:cNvSpPr>
            <p:nvPr/>
          </p:nvSpPr>
          <p:spPr bwMode="auto">
            <a:xfrm flipH="1">
              <a:off x="4128" y="1392"/>
              <a:ext cx="192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solidFill>
                  <a:schemeClr val="accent5">
                    <a:lumMod val="75000"/>
                  </a:schemeClr>
                </a:solidFill>
                <a:ea typeface="標楷體" pitchFamily="65" charset="-120"/>
              </a:endParaRPr>
            </a:p>
          </p:txBody>
        </p:sp>
        <p:sp>
          <p:nvSpPr>
            <p:cNvPr id="320634" name="Line 24"/>
            <p:cNvSpPr>
              <a:spLocks noChangeShapeType="1"/>
            </p:cNvSpPr>
            <p:nvPr/>
          </p:nvSpPr>
          <p:spPr bwMode="auto">
            <a:xfrm flipH="1">
              <a:off x="4128" y="1536"/>
              <a:ext cx="192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solidFill>
                  <a:schemeClr val="accent5">
                    <a:lumMod val="75000"/>
                  </a:schemeClr>
                </a:solidFill>
                <a:ea typeface="標楷體" pitchFamily="65" charset="-120"/>
              </a:endParaRPr>
            </a:p>
          </p:txBody>
        </p:sp>
        <p:sp>
          <p:nvSpPr>
            <p:cNvPr id="320635" name="Line 25"/>
            <p:cNvSpPr>
              <a:spLocks noChangeShapeType="1"/>
            </p:cNvSpPr>
            <p:nvPr/>
          </p:nvSpPr>
          <p:spPr bwMode="auto">
            <a:xfrm flipH="1">
              <a:off x="4128" y="1680"/>
              <a:ext cx="192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solidFill>
                  <a:schemeClr val="accent5">
                    <a:lumMod val="75000"/>
                  </a:schemeClr>
                </a:solidFill>
                <a:ea typeface="標楷體" pitchFamily="65" charset="-120"/>
              </a:endParaRPr>
            </a:p>
          </p:txBody>
        </p:sp>
        <p:sp>
          <p:nvSpPr>
            <p:cNvPr id="320636" name="Rectangle 26"/>
            <p:cNvSpPr>
              <a:spLocks noChangeArrowheads="1"/>
            </p:cNvSpPr>
            <p:nvPr/>
          </p:nvSpPr>
          <p:spPr bwMode="auto">
            <a:xfrm>
              <a:off x="3936" y="1056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M</a:t>
              </a:r>
            </a:p>
          </p:txBody>
        </p:sp>
        <p:sp>
          <p:nvSpPr>
            <p:cNvPr id="320637" name="Rectangle 27"/>
            <p:cNvSpPr>
              <a:spLocks noChangeArrowheads="1"/>
            </p:cNvSpPr>
            <p:nvPr/>
          </p:nvSpPr>
          <p:spPr bwMode="auto">
            <a:xfrm>
              <a:off x="3936" y="1200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M</a:t>
              </a:r>
            </a:p>
          </p:txBody>
        </p:sp>
        <p:sp>
          <p:nvSpPr>
            <p:cNvPr id="320638" name="Rectangle 28"/>
            <p:cNvSpPr>
              <a:spLocks noChangeArrowheads="1"/>
            </p:cNvSpPr>
            <p:nvPr/>
          </p:nvSpPr>
          <p:spPr bwMode="auto">
            <a:xfrm>
              <a:off x="3936" y="1344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M</a:t>
              </a:r>
            </a:p>
          </p:txBody>
        </p:sp>
        <p:sp>
          <p:nvSpPr>
            <p:cNvPr id="320639" name="Rectangle 29"/>
            <p:cNvSpPr>
              <a:spLocks noChangeArrowheads="1"/>
            </p:cNvSpPr>
            <p:nvPr/>
          </p:nvSpPr>
          <p:spPr bwMode="auto">
            <a:xfrm>
              <a:off x="3936" y="1488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M</a:t>
              </a:r>
            </a:p>
          </p:txBody>
        </p:sp>
        <p:sp>
          <p:nvSpPr>
            <p:cNvPr id="320640" name="Rectangle 30"/>
            <p:cNvSpPr>
              <a:spLocks noChangeArrowheads="1"/>
            </p:cNvSpPr>
            <p:nvPr/>
          </p:nvSpPr>
          <p:spPr bwMode="auto">
            <a:xfrm>
              <a:off x="3936" y="1632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E</a:t>
              </a:r>
            </a:p>
          </p:txBody>
        </p:sp>
      </p:grpSp>
      <p:sp>
        <p:nvSpPr>
          <p:cNvPr id="320533" name="Rectangle 31"/>
          <p:cNvSpPr>
            <a:spLocks noChangeArrowheads="1"/>
          </p:cNvSpPr>
          <p:nvPr/>
        </p:nvSpPr>
        <p:spPr bwMode="auto">
          <a:xfrm>
            <a:off x="1228725" y="2743200"/>
            <a:ext cx="762000" cy="68580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20534" name="Line 32"/>
          <p:cNvSpPr>
            <a:spLocks noChangeShapeType="1"/>
          </p:cNvSpPr>
          <p:nvPr/>
        </p:nvSpPr>
        <p:spPr bwMode="auto">
          <a:xfrm flipH="1">
            <a:off x="1000125" y="3124200"/>
            <a:ext cx="2286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35" name="Line 33"/>
          <p:cNvSpPr>
            <a:spLocks noChangeShapeType="1"/>
          </p:cNvSpPr>
          <p:nvPr/>
        </p:nvSpPr>
        <p:spPr bwMode="auto">
          <a:xfrm>
            <a:off x="1000125" y="1828800"/>
            <a:ext cx="0" cy="17526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36" name="Line 34"/>
          <p:cNvSpPr>
            <a:spLocks noChangeShapeType="1"/>
          </p:cNvSpPr>
          <p:nvPr/>
        </p:nvSpPr>
        <p:spPr bwMode="auto">
          <a:xfrm flipH="1">
            <a:off x="695325" y="18288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37" name="Line 35"/>
          <p:cNvSpPr>
            <a:spLocks noChangeShapeType="1"/>
          </p:cNvSpPr>
          <p:nvPr/>
        </p:nvSpPr>
        <p:spPr bwMode="auto">
          <a:xfrm flipH="1">
            <a:off x="695325" y="22860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38" name="Line 36"/>
          <p:cNvSpPr>
            <a:spLocks noChangeShapeType="1"/>
          </p:cNvSpPr>
          <p:nvPr/>
        </p:nvSpPr>
        <p:spPr bwMode="auto">
          <a:xfrm flipH="1">
            <a:off x="695325" y="27432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39" name="Line 37"/>
          <p:cNvSpPr>
            <a:spLocks noChangeShapeType="1"/>
          </p:cNvSpPr>
          <p:nvPr/>
        </p:nvSpPr>
        <p:spPr bwMode="auto">
          <a:xfrm flipH="1">
            <a:off x="695325" y="35814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40" name="Line 38"/>
          <p:cNvSpPr>
            <a:spLocks noChangeShapeType="1"/>
          </p:cNvSpPr>
          <p:nvPr/>
        </p:nvSpPr>
        <p:spPr bwMode="auto">
          <a:xfrm>
            <a:off x="1076325" y="3200400"/>
            <a:ext cx="0" cy="9144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41" name="Line 39"/>
          <p:cNvSpPr>
            <a:spLocks noChangeShapeType="1"/>
          </p:cNvSpPr>
          <p:nvPr/>
        </p:nvSpPr>
        <p:spPr bwMode="auto">
          <a:xfrm>
            <a:off x="1152525" y="3200400"/>
            <a:ext cx="0" cy="7620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42" name="Rectangle 40"/>
          <p:cNvSpPr>
            <a:spLocks noChangeArrowheads="1"/>
          </p:cNvSpPr>
          <p:nvPr/>
        </p:nvSpPr>
        <p:spPr bwMode="auto">
          <a:xfrm>
            <a:off x="1228725" y="3886200"/>
            <a:ext cx="762000" cy="30480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300" dirty="0">
                <a:solidFill>
                  <a:srgbClr val="FFFF00"/>
                </a:solidFill>
                <a:ea typeface="標楷體" pitchFamily="65" charset="-120"/>
              </a:rPr>
              <a:t>control</a:t>
            </a:r>
          </a:p>
        </p:txBody>
      </p:sp>
      <p:sp>
        <p:nvSpPr>
          <p:cNvPr id="320543" name="Line 41"/>
          <p:cNvSpPr>
            <a:spLocks noChangeShapeType="1"/>
          </p:cNvSpPr>
          <p:nvPr/>
        </p:nvSpPr>
        <p:spPr bwMode="auto">
          <a:xfrm>
            <a:off x="1152525" y="3962400"/>
            <a:ext cx="1524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44" name="Line 42"/>
          <p:cNvSpPr>
            <a:spLocks noChangeShapeType="1"/>
          </p:cNvSpPr>
          <p:nvPr/>
        </p:nvSpPr>
        <p:spPr bwMode="auto">
          <a:xfrm>
            <a:off x="1076325" y="4114800"/>
            <a:ext cx="2286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45" name="Line 43"/>
          <p:cNvSpPr>
            <a:spLocks noChangeShapeType="1"/>
          </p:cNvSpPr>
          <p:nvPr/>
        </p:nvSpPr>
        <p:spPr bwMode="auto">
          <a:xfrm flipV="1">
            <a:off x="1609725" y="3429000"/>
            <a:ext cx="0" cy="457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46" name="Line 44"/>
          <p:cNvSpPr>
            <a:spLocks noChangeShapeType="1"/>
          </p:cNvSpPr>
          <p:nvPr/>
        </p:nvSpPr>
        <p:spPr bwMode="auto">
          <a:xfrm>
            <a:off x="1914525" y="4038600"/>
            <a:ext cx="3810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47" name="Line 45"/>
          <p:cNvSpPr>
            <a:spLocks noChangeShapeType="1"/>
          </p:cNvSpPr>
          <p:nvPr/>
        </p:nvSpPr>
        <p:spPr bwMode="auto">
          <a:xfrm flipV="1">
            <a:off x="2295525" y="3124200"/>
            <a:ext cx="0" cy="9144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48" name="Line 46"/>
          <p:cNvSpPr>
            <a:spLocks noChangeShapeType="1"/>
          </p:cNvSpPr>
          <p:nvPr/>
        </p:nvSpPr>
        <p:spPr bwMode="auto">
          <a:xfrm>
            <a:off x="1990725" y="3124200"/>
            <a:ext cx="6096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49" name="Line 47"/>
          <p:cNvSpPr>
            <a:spLocks noChangeShapeType="1"/>
          </p:cNvSpPr>
          <p:nvPr/>
        </p:nvSpPr>
        <p:spPr bwMode="auto">
          <a:xfrm>
            <a:off x="2600325" y="2819400"/>
            <a:ext cx="0" cy="457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50" name="Line 48"/>
          <p:cNvSpPr>
            <a:spLocks noChangeShapeType="1"/>
          </p:cNvSpPr>
          <p:nvPr/>
        </p:nvSpPr>
        <p:spPr bwMode="auto">
          <a:xfrm>
            <a:off x="2600325" y="32766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51" name="Line 49"/>
          <p:cNvSpPr>
            <a:spLocks noChangeShapeType="1"/>
          </p:cNvSpPr>
          <p:nvPr/>
        </p:nvSpPr>
        <p:spPr bwMode="auto">
          <a:xfrm>
            <a:off x="2600325" y="28194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52" name="Rectangle 50"/>
          <p:cNvSpPr>
            <a:spLocks noChangeArrowheads="1"/>
          </p:cNvSpPr>
          <p:nvPr/>
        </p:nvSpPr>
        <p:spPr bwMode="auto">
          <a:xfrm>
            <a:off x="2905125" y="2743200"/>
            <a:ext cx="762000" cy="68580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20553" name="Line 51"/>
          <p:cNvSpPr>
            <a:spLocks noChangeShapeType="1"/>
          </p:cNvSpPr>
          <p:nvPr/>
        </p:nvSpPr>
        <p:spPr bwMode="auto">
          <a:xfrm>
            <a:off x="2752725" y="3429000"/>
            <a:ext cx="0" cy="6858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54" name="Line 52"/>
          <p:cNvSpPr>
            <a:spLocks noChangeShapeType="1"/>
          </p:cNvSpPr>
          <p:nvPr/>
        </p:nvSpPr>
        <p:spPr bwMode="auto">
          <a:xfrm>
            <a:off x="2828925" y="3429000"/>
            <a:ext cx="0" cy="5334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55" name="Rectangle 53"/>
          <p:cNvSpPr>
            <a:spLocks noChangeArrowheads="1"/>
          </p:cNvSpPr>
          <p:nvPr/>
        </p:nvSpPr>
        <p:spPr bwMode="auto">
          <a:xfrm>
            <a:off x="2905125" y="3886200"/>
            <a:ext cx="762000" cy="30480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300" dirty="0">
                <a:solidFill>
                  <a:srgbClr val="FFFF00"/>
                </a:solidFill>
                <a:ea typeface="標楷體" pitchFamily="65" charset="-120"/>
              </a:rPr>
              <a:t>control</a:t>
            </a:r>
          </a:p>
        </p:txBody>
      </p:sp>
      <p:sp>
        <p:nvSpPr>
          <p:cNvPr id="320556" name="Line 54"/>
          <p:cNvSpPr>
            <a:spLocks noChangeShapeType="1"/>
          </p:cNvSpPr>
          <p:nvPr/>
        </p:nvSpPr>
        <p:spPr bwMode="auto">
          <a:xfrm>
            <a:off x="2828925" y="3962400"/>
            <a:ext cx="1524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57" name="Line 55"/>
          <p:cNvSpPr>
            <a:spLocks noChangeShapeType="1"/>
          </p:cNvSpPr>
          <p:nvPr/>
        </p:nvSpPr>
        <p:spPr bwMode="auto">
          <a:xfrm>
            <a:off x="2752725" y="4114800"/>
            <a:ext cx="2286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58" name="Line 56"/>
          <p:cNvSpPr>
            <a:spLocks noChangeShapeType="1"/>
          </p:cNvSpPr>
          <p:nvPr/>
        </p:nvSpPr>
        <p:spPr bwMode="auto">
          <a:xfrm flipV="1">
            <a:off x="3286125" y="3429000"/>
            <a:ext cx="0" cy="457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59" name="Line 57"/>
          <p:cNvSpPr>
            <a:spLocks noChangeShapeType="1"/>
          </p:cNvSpPr>
          <p:nvPr/>
        </p:nvSpPr>
        <p:spPr bwMode="auto">
          <a:xfrm>
            <a:off x="3590925" y="4038600"/>
            <a:ext cx="3810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60" name="Line 58"/>
          <p:cNvSpPr>
            <a:spLocks noChangeShapeType="1"/>
          </p:cNvSpPr>
          <p:nvPr/>
        </p:nvSpPr>
        <p:spPr bwMode="auto">
          <a:xfrm flipV="1">
            <a:off x="3971925" y="3124200"/>
            <a:ext cx="0" cy="9144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61" name="Line 59"/>
          <p:cNvSpPr>
            <a:spLocks noChangeShapeType="1"/>
          </p:cNvSpPr>
          <p:nvPr/>
        </p:nvSpPr>
        <p:spPr bwMode="auto">
          <a:xfrm>
            <a:off x="3667125" y="3124200"/>
            <a:ext cx="6096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62" name="Line 60"/>
          <p:cNvSpPr>
            <a:spLocks noChangeShapeType="1"/>
          </p:cNvSpPr>
          <p:nvPr/>
        </p:nvSpPr>
        <p:spPr bwMode="auto">
          <a:xfrm>
            <a:off x="4276725" y="2895600"/>
            <a:ext cx="0" cy="457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63" name="Line 61"/>
          <p:cNvSpPr>
            <a:spLocks noChangeShapeType="1"/>
          </p:cNvSpPr>
          <p:nvPr/>
        </p:nvSpPr>
        <p:spPr bwMode="auto">
          <a:xfrm>
            <a:off x="4276725" y="33528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64" name="Line 62"/>
          <p:cNvSpPr>
            <a:spLocks noChangeShapeType="1"/>
          </p:cNvSpPr>
          <p:nvPr/>
        </p:nvSpPr>
        <p:spPr bwMode="auto">
          <a:xfrm>
            <a:off x="4276725" y="28956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65" name="Rectangle 63"/>
          <p:cNvSpPr>
            <a:spLocks noChangeArrowheads="1"/>
          </p:cNvSpPr>
          <p:nvPr/>
        </p:nvSpPr>
        <p:spPr bwMode="auto">
          <a:xfrm>
            <a:off x="4581525" y="2743200"/>
            <a:ext cx="762000" cy="68580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20566" name="Line 64"/>
          <p:cNvSpPr>
            <a:spLocks noChangeShapeType="1"/>
          </p:cNvSpPr>
          <p:nvPr/>
        </p:nvSpPr>
        <p:spPr bwMode="auto">
          <a:xfrm>
            <a:off x="4429125" y="3429000"/>
            <a:ext cx="0" cy="6858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67" name="Line 65"/>
          <p:cNvSpPr>
            <a:spLocks noChangeShapeType="1"/>
          </p:cNvSpPr>
          <p:nvPr/>
        </p:nvSpPr>
        <p:spPr bwMode="auto">
          <a:xfrm>
            <a:off x="4505325" y="3429000"/>
            <a:ext cx="0" cy="5334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68" name="Rectangle 66"/>
          <p:cNvSpPr>
            <a:spLocks noChangeArrowheads="1"/>
          </p:cNvSpPr>
          <p:nvPr/>
        </p:nvSpPr>
        <p:spPr bwMode="auto">
          <a:xfrm>
            <a:off x="4581525" y="3886200"/>
            <a:ext cx="762000" cy="30480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300" dirty="0" err="1">
                <a:solidFill>
                  <a:srgbClr val="FFFF00"/>
                </a:solidFill>
                <a:ea typeface="標楷體" pitchFamily="65" charset="-120"/>
              </a:rPr>
              <a:t>conntrol</a:t>
            </a:r>
            <a:endParaRPr lang="en-US" altLang="zh-TW" sz="1300" dirty="0">
              <a:solidFill>
                <a:srgbClr val="FFFF00"/>
              </a:solidFill>
              <a:ea typeface="標楷體" pitchFamily="65" charset="-120"/>
            </a:endParaRPr>
          </a:p>
        </p:txBody>
      </p:sp>
      <p:sp>
        <p:nvSpPr>
          <p:cNvPr id="320569" name="Line 67"/>
          <p:cNvSpPr>
            <a:spLocks noChangeShapeType="1"/>
          </p:cNvSpPr>
          <p:nvPr/>
        </p:nvSpPr>
        <p:spPr bwMode="auto">
          <a:xfrm>
            <a:off x="4505325" y="3962400"/>
            <a:ext cx="1524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70" name="Line 68"/>
          <p:cNvSpPr>
            <a:spLocks noChangeShapeType="1"/>
          </p:cNvSpPr>
          <p:nvPr/>
        </p:nvSpPr>
        <p:spPr bwMode="auto">
          <a:xfrm flipV="1">
            <a:off x="4962525" y="3429000"/>
            <a:ext cx="0" cy="457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71" name="Line 69"/>
          <p:cNvSpPr>
            <a:spLocks noChangeShapeType="1"/>
          </p:cNvSpPr>
          <p:nvPr/>
        </p:nvSpPr>
        <p:spPr bwMode="auto">
          <a:xfrm>
            <a:off x="5267325" y="4038600"/>
            <a:ext cx="3810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72" name="Line 70"/>
          <p:cNvSpPr>
            <a:spLocks noChangeShapeType="1"/>
          </p:cNvSpPr>
          <p:nvPr/>
        </p:nvSpPr>
        <p:spPr bwMode="auto">
          <a:xfrm flipV="1">
            <a:off x="5648325" y="3124200"/>
            <a:ext cx="0" cy="9144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73" name="Line 71"/>
          <p:cNvSpPr>
            <a:spLocks noChangeShapeType="1"/>
          </p:cNvSpPr>
          <p:nvPr/>
        </p:nvSpPr>
        <p:spPr bwMode="auto">
          <a:xfrm>
            <a:off x="5343525" y="3124200"/>
            <a:ext cx="452438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74" name="Line 72"/>
          <p:cNvSpPr>
            <a:spLocks noChangeShapeType="1"/>
          </p:cNvSpPr>
          <p:nvPr/>
        </p:nvSpPr>
        <p:spPr bwMode="auto">
          <a:xfrm>
            <a:off x="4429125" y="4114800"/>
            <a:ext cx="2286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75" name="Line 73"/>
          <p:cNvSpPr>
            <a:spLocks noChangeShapeType="1"/>
          </p:cNvSpPr>
          <p:nvPr/>
        </p:nvSpPr>
        <p:spPr bwMode="auto">
          <a:xfrm>
            <a:off x="2752725" y="1676400"/>
            <a:ext cx="0" cy="11430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76" name="Line 74"/>
          <p:cNvSpPr>
            <a:spLocks noChangeShapeType="1"/>
          </p:cNvSpPr>
          <p:nvPr/>
        </p:nvSpPr>
        <p:spPr bwMode="auto">
          <a:xfrm flipH="1">
            <a:off x="2447925" y="16764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77" name="Line 75"/>
          <p:cNvSpPr>
            <a:spLocks noChangeShapeType="1"/>
          </p:cNvSpPr>
          <p:nvPr/>
        </p:nvSpPr>
        <p:spPr bwMode="auto">
          <a:xfrm flipH="1">
            <a:off x="2447925" y="19050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78" name="Line 76"/>
          <p:cNvSpPr>
            <a:spLocks noChangeShapeType="1"/>
          </p:cNvSpPr>
          <p:nvPr/>
        </p:nvSpPr>
        <p:spPr bwMode="auto">
          <a:xfrm flipH="1">
            <a:off x="2447925" y="21336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79" name="Line 77"/>
          <p:cNvSpPr>
            <a:spLocks noChangeShapeType="1"/>
          </p:cNvSpPr>
          <p:nvPr/>
        </p:nvSpPr>
        <p:spPr bwMode="auto">
          <a:xfrm flipH="1">
            <a:off x="2447925" y="23622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80" name="Line 78"/>
          <p:cNvSpPr>
            <a:spLocks noChangeShapeType="1"/>
          </p:cNvSpPr>
          <p:nvPr/>
        </p:nvSpPr>
        <p:spPr bwMode="auto">
          <a:xfrm flipH="1">
            <a:off x="2447925" y="25908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81" name="Line 79"/>
          <p:cNvSpPr>
            <a:spLocks noChangeShapeType="1"/>
          </p:cNvSpPr>
          <p:nvPr/>
        </p:nvSpPr>
        <p:spPr bwMode="auto">
          <a:xfrm>
            <a:off x="4429125" y="1752600"/>
            <a:ext cx="0" cy="11430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82" name="Line 80"/>
          <p:cNvSpPr>
            <a:spLocks noChangeShapeType="1"/>
          </p:cNvSpPr>
          <p:nvPr/>
        </p:nvSpPr>
        <p:spPr bwMode="auto">
          <a:xfrm flipH="1">
            <a:off x="4124325" y="17526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83" name="Line 81"/>
          <p:cNvSpPr>
            <a:spLocks noChangeShapeType="1"/>
          </p:cNvSpPr>
          <p:nvPr/>
        </p:nvSpPr>
        <p:spPr bwMode="auto">
          <a:xfrm flipH="1">
            <a:off x="4124325" y="19812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84" name="Line 82"/>
          <p:cNvSpPr>
            <a:spLocks noChangeShapeType="1"/>
          </p:cNvSpPr>
          <p:nvPr/>
        </p:nvSpPr>
        <p:spPr bwMode="auto">
          <a:xfrm flipH="1">
            <a:off x="4124325" y="22098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85" name="Line 83"/>
          <p:cNvSpPr>
            <a:spLocks noChangeShapeType="1"/>
          </p:cNvSpPr>
          <p:nvPr/>
        </p:nvSpPr>
        <p:spPr bwMode="auto">
          <a:xfrm flipH="1">
            <a:off x="4124325" y="24384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86" name="Line 84"/>
          <p:cNvSpPr>
            <a:spLocks noChangeShapeType="1"/>
          </p:cNvSpPr>
          <p:nvPr/>
        </p:nvSpPr>
        <p:spPr bwMode="auto">
          <a:xfrm flipH="1">
            <a:off x="4124325" y="26670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grpSp>
        <p:nvGrpSpPr>
          <p:cNvPr id="320587" name="Group 85"/>
          <p:cNvGrpSpPr>
            <a:grpSpLocks/>
          </p:cNvGrpSpPr>
          <p:nvPr/>
        </p:nvGrpSpPr>
        <p:grpSpPr bwMode="auto">
          <a:xfrm>
            <a:off x="3819525" y="1676400"/>
            <a:ext cx="228600" cy="1143000"/>
            <a:chOff x="2406" y="1056"/>
            <a:chExt cx="144" cy="720"/>
          </a:xfrm>
        </p:grpSpPr>
        <p:sp>
          <p:nvSpPr>
            <p:cNvPr id="320626" name="Rectangle 86"/>
            <p:cNvSpPr>
              <a:spLocks noChangeArrowheads="1"/>
            </p:cNvSpPr>
            <p:nvPr/>
          </p:nvSpPr>
          <p:spPr bwMode="auto">
            <a:xfrm>
              <a:off x="2406" y="1056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M</a:t>
              </a:r>
            </a:p>
          </p:txBody>
        </p:sp>
        <p:sp>
          <p:nvSpPr>
            <p:cNvPr id="320627" name="Rectangle 87"/>
            <p:cNvSpPr>
              <a:spLocks noChangeArrowheads="1"/>
            </p:cNvSpPr>
            <p:nvPr/>
          </p:nvSpPr>
          <p:spPr bwMode="auto">
            <a:xfrm>
              <a:off x="2406" y="1200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M</a:t>
              </a:r>
            </a:p>
          </p:txBody>
        </p:sp>
        <p:sp>
          <p:nvSpPr>
            <p:cNvPr id="320628" name="Rectangle 88"/>
            <p:cNvSpPr>
              <a:spLocks noChangeArrowheads="1"/>
            </p:cNvSpPr>
            <p:nvPr/>
          </p:nvSpPr>
          <p:spPr bwMode="auto">
            <a:xfrm>
              <a:off x="2406" y="1344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M</a:t>
              </a:r>
            </a:p>
          </p:txBody>
        </p:sp>
        <p:sp>
          <p:nvSpPr>
            <p:cNvPr id="320629" name="Rectangle 89"/>
            <p:cNvSpPr>
              <a:spLocks noChangeArrowheads="1"/>
            </p:cNvSpPr>
            <p:nvPr/>
          </p:nvSpPr>
          <p:spPr bwMode="auto">
            <a:xfrm>
              <a:off x="2406" y="1488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M</a:t>
              </a:r>
            </a:p>
          </p:txBody>
        </p:sp>
        <p:sp>
          <p:nvSpPr>
            <p:cNvPr id="320630" name="Rectangle 90"/>
            <p:cNvSpPr>
              <a:spLocks noChangeArrowheads="1"/>
            </p:cNvSpPr>
            <p:nvPr/>
          </p:nvSpPr>
          <p:spPr bwMode="auto">
            <a:xfrm>
              <a:off x="2406" y="1632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E</a:t>
              </a:r>
            </a:p>
          </p:txBody>
        </p:sp>
      </p:grpSp>
      <p:sp>
        <p:nvSpPr>
          <p:cNvPr id="320588" name="Rectangle 91"/>
          <p:cNvSpPr>
            <a:spLocks noChangeArrowheads="1"/>
          </p:cNvSpPr>
          <p:nvPr/>
        </p:nvSpPr>
        <p:spPr bwMode="auto">
          <a:xfrm>
            <a:off x="1219200" y="2895600"/>
            <a:ext cx="76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400" dirty="0">
                <a:solidFill>
                  <a:srgbClr val="FFFF00"/>
                </a:solidFill>
                <a:ea typeface="標楷體" pitchFamily="65" charset="-120"/>
              </a:rPr>
              <a:t>Process</a:t>
            </a:r>
            <a:r>
              <a:rPr lang="zh-TW" altLang="en-US" sz="1400" dirty="0">
                <a:solidFill>
                  <a:srgbClr val="FFFF00"/>
                </a:solidFill>
                <a:ea typeface="標楷體" pitchFamily="65" charset="-120"/>
              </a:rPr>
              <a:t>＃</a:t>
            </a:r>
            <a:r>
              <a:rPr lang="en-US" altLang="zh-TW" sz="1400" dirty="0">
                <a:solidFill>
                  <a:srgbClr val="FFFF00"/>
                </a:solidFill>
                <a:ea typeface="標楷體" pitchFamily="65" charset="-120"/>
              </a:rPr>
              <a:t>1</a:t>
            </a:r>
          </a:p>
        </p:txBody>
      </p:sp>
      <p:sp>
        <p:nvSpPr>
          <p:cNvPr id="320589" name="Rectangle 92"/>
          <p:cNvSpPr>
            <a:spLocks noChangeArrowheads="1"/>
          </p:cNvSpPr>
          <p:nvPr/>
        </p:nvSpPr>
        <p:spPr bwMode="auto">
          <a:xfrm>
            <a:off x="2971800" y="2819400"/>
            <a:ext cx="76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400" dirty="0">
                <a:solidFill>
                  <a:srgbClr val="FFFF00"/>
                </a:solidFill>
                <a:ea typeface="標楷體" pitchFamily="65" charset="-120"/>
              </a:rPr>
              <a:t>Process</a:t>
            </a:r>
            <a:r>
              <a:rPr lang="zh-TW" altLang="en-US" sz="1400" dirty="0">
                <a:solidFill>
                  <a:srgbClr val="FFFF00"/>
                </a:solidFill>
                <a:ea typeface="標楷體" pitchFamily="65" charset="-120"/>
              </a:rPr>
              <a:t>＃</a:t>
            </a:r>
            <a:r>
              <a:rPr lang="en-US" altLang="zh-TW" sz="1400" dirty="0">
                <a:solidFill>
                  <a:srgbClr val="FFFF00"/>
                </a:solidFill>
                <a:ea typeface="標楷體" pitchFamily="65" charset="-120"/>
              </a:rPr>
              <a:t>2</a:t>
            </a:r>
          </a:p>
        </p:txBody>
      </p:sp>
      <p:sp>
        <p:nvSpPr>
          <p:cNvPr id="320590" name="Rectangle 93"/>
          <p:cNvSpPr>
            <a:spLocks noChangeArrowheads="1"/>
          </p:cNvSpPr>
          <p:nvPr/>
        </p:nvSpPr>
        <p:spPr bwMode="auto">
          <a:xfrm>
            <a:off x="4572000" y="2895600"/>
            <a:ext cx="76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400" dirty="0">
                <a:solidFill>
                  <a:srgbClr val="FFFF00"/>
                </a:solidFill>
                <a:ea typeface="標楷體" pitchFamily="65" charset="-120"/>
              </a:rPr>
              <a:t>Process</a:t>
            </a:r>
            <a:r>
              <a:rPr lang="zh-TW" altLang="en-US" sz="1400" dirty="0">
                <a:solidFill>
                  <a:srgbClr val="FFFF00"/>
                </a:solidFill>
                <a:ea typeface="標楷體" pitchFamily="65" charset="-120"/>
              </a:rPr>
              <a:t>＃</a:t>
            </a:r>
            <a:r>
              <a:rPr lang="en-US" altLang="zh-TW" sz="1400" dirty="0">
                <a:solidFill>
                  <a:srgbClr val="FFFF00"/>
                </a:solidFill>
                <a:ea typeface="標楷體" pitchFamily="65" charset="-120"/>
              </a:rPr>
              <a:t>3</a:t>
            </a:r>
          </a:p>
        </p:txBody>
      </p:sp>
      <p:sp>
        <p:nvSpPr>
          <p:cNvPr id="320591" name="Rectangle 94"/>
          <p:cNvSpPr>
            <a:spLocks noChangeArrowheads="1"/>
          </p:cNvSpPr>
          <p:nvPr/>
        </p:nvSpPr>
        <p:spPr bwMode="auto">
          <a:xfrm>
            <a:off x="7467600" y="2895600"/>
            <a:ext cx="76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400" dirty="0">
                <a:solidFill>
                  <a:srgbClr val="FFFF00"/>
                </a:solidFill>
                <a:ea typeface="標楷體" pitchFamily="65" charset="-120"/>
              </a:rPr>
              <a:t>Last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400" dirty="0">
                <a:solidFill>
                  <a:srgbClr val="FFFF00"/>
                </a:solidFill>
                <a:ea typeface="標楷體" pitchFamily="65" charset="-120"/>
              </a:rPr>
              <a:t>Process</a:t>
            </a:r>
          </a:p>
        </p:txBody>
      </p:sp>
      <p:sp>
        <p:nvSpPr>
          <p:cNvPr id="320592" name="Line 95"/>
          <p:cNvSpPr>
            <a:spLocks noChangeShapeType="1"/>
          </p:cNvSpPr>
          <p:nvPr/>
        </p:nvSpPr>
        <p:spPr bwMode="auto">
          <a:xfrm>
            <a:off x="5791200" y="2895600"/>
            <a:ext cx="0" cy="457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93" name="Line 96"/>
          <p:cNvSpPr>
            <a:spLocks noChangeShapeType="1"/>
          </p:cNvSpPr>
          <p:nvPr/>
        </p:nvSpPr>
        <p:spPr bwMode="auto">
          <a:xfrm>
            <a:off x="5791200" y="33528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94" name="Line 97"/>
          <p:cNvSpPr>
            <a:spLocks noChangeShapeType="1"/>
          </p:cNvSpPr>
          <p:nvPr/>
        </p:nvSpPr>
        <p:spPr bwMode="auto">
          <a:xfrm>
            <a:off x="5791200" y="28956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95" name="Rectangle 98"/>
          <p:cNvSpPr>
            <a:spLocks noChangeArrowheads="1"/>
          </p:cNvSpPr>
          <p:nvPr/>
        </p:nvSpPr>
        <p:spPr bwMode="auto">
          <a:xfrm>
            <a:off x="6067425" y="2786063"/>
            <a:ext cx="762000" cy="68580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20596" name="Line 99"/>
          <p:cNvSpPr>
            <a:spLocks noChangeShapeType="1"/>
          </p:cNvSpPr>
          <p:nvPr/>
        </p:nvSpPr>
        <p:spPr bwMode="auto">
          <a:xfrm>
            <a:off x="6858000" y="3124200"/>
            <a:ext cx="762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597" name="Rectangle 100"/>
          <p:cNvSpPr>
            <a:spLocks noChangeArrowheads="1"/>
          </p:cNvSpPr>
          <p:nvPr/>
        </p:nvSpPr>
        <p:spPr bwMode="auto">
          <a:xfrm>
            <a:off x="5943600" y="2895600"/>
            <a:ext cx="76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400" dirty="0">
                <a:solidFill>
                  <a:srgbClr val="FFFF00"/>
                </a:solidFill>
                <a:ea typeface="標楷體" pitchFamily="65" charset="-120"/>
              </a:rPr>
              <a:t>Process</a:t>
            </a:r>
            <a:r>
              <a:rPr lang="zh-TW" altLang="en-US" sz="1400" dirty="0">
                <a:solidFill>
                  <a:srgbClr val="FFFF00"/>
                </a:solidFill>
                <a:ea typeface="標楷體" pitchFamily="65" charset="-120"/>
              </a:rPr>
              <a:t>＃</a:t>
            </a:r>
            <a:r>
              <a:rPr lang="en-US" altLang="zh-TW" sz="1400" dirty="0">
                <a:solidFill>
                  <a:srgbClr val="FFFF00"/>
                </a:solidFill>
                <a:ea typeface="標楷體" pitchFamily="65" charset="-120"/>
              </a:rPr>
              <a:t>4</a:t>
            </a:r>
          </a:p>
        </p:txBody>
      </p:sp>
      <p:grpSp>
        <p:nvGrpSpPr>
          <p:cNvPr id="320598" name="Group 101"/>
          <p:cNvGrpSpPr>
            <a:grpSpLocks/>
          </p:cNvGrpSpPr>
          <p:nvPr/>
        </p:nvGrpSpPr>
        <p:grpSpPr bwMode="auto">
          <a:xfrm>
            <a:off x="5334000" y="1676400"/>
            <a:ext cx="609600" cy="1143000"/>
            <a:chOff x="3936" y="1056"/>
            <a:chExt cx="384" cy="720"/>
          </a:xfrm>
        </p:grpSpPr>
        <p:sp>
          <p:nvSpPr>
            <p:cNvPr id="320616" name="Line 102"/>
            <p:cNvSpPr>
              <a:spLocks noChangeShapeType="1"/>
            </p:cNvSpPr>
            <p:nvPr/>
          </p:nvSpPr>
          <p:spPr bwMode="auto">
            <a:xfrm flipH="1">
              <a:off x="4128" y="1104"/>
              <a:ext cx="192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solidFill>
                  <a:schemeClr val="accent5">
                    <a:lumMod val="75000"/>
                  </a:schemeClr>
                </a:solidFill>
                <a:ea typeface="標楷體" pitchFamily="65" charset="-120"/>
              </a:endParaRPr>
            </a:p>
          </p:txBody>
        </p:sp>
        <p:sp>
          <p:nvSpPr>
            <p:cNvPr id="320617" name="Line 103"/>
            <p:cNvSpPr>
              <a:spLocks noChangeShapeType="1"/>
            </p:cNvSpPr>
            <p:nvPr/>
          </p:nvSpPr>
          <p:spPr bwMode="auto">
            <a:xfrm flipH="1">
              <a:off x="4128" y="1248"/>
              <a:ext cx="192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solidFill>
                  <a:schemeClr val="accent5">
                    <a:lumMod val="75000"/>
                  </a:schemeClr>
                </a:solidFill>
                <a:ea typeface="標楷體" pitchFamily="65" charset="-120"/>
              </a:endParaRPr>
            </a:p>
          </p:txBody>
        </p:sp>
        <p:sp>
          <p:nvSpPr>
            <p:cNvPr id="320618" name="Line 104"/>
            <p:cNvSpPr>
              <a:spLocks noChangeShapeType="1"/>
            </p:cNvSpPr>
            <p:nvPr/>
          </p:nvSpPr>
          <p:spPr bwMode="auto">
            <a:xfrm flipH="1">
              <a:off x="4128" y="1392"/>
              <a:ext cx="192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solidFill>
                  <a:schemeClr val="accent5">
                    <a:lumMod val="75000"/>
                  </a:schemeClr>
                </a:solidFill>
                <a:ea typeface="標楷體" pitchFamily="65" charset="-120"/>
              </a:endParaRPr>
            </a:p>
          </p:txBody>
        </p:sp>
        <p:sp>
          <p:nvSpPr>
            <p:cNvPr id="320619" name="Line 105"/>
            <p:cNvSpPr>
              <a:spLocks noChangeShapeType="1"/>
            </p:cNvSpPr>
            <p:nvPr/>
          </p:nvSpPr>
          <p:spPr bwMode="auto">
            <a:xfrm flipH="1">
              <a:off x="4128" y="1536"/>
              <a:ext cx="192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solidFill>
                  <a:schemeClr val="accent5">
                    <a:lumMod val="75000"/>
                  </a:schemeClr>
                </a:solidFill>
                <a:ea typeface="標楷體" pitchFamily="65" charset="-120"/>
              </a:endParaRPr>
            </a:p>
          </p:txBody>
        </p:sp>
        <p:sp>
          <p:nvSpPr>
            <p:cNvPr id="320620" name="Line 106"/>
            <p:cNvSpPr>
              <a:spLocks noChangeShapeType="1"/>
            </p:cNvSpPr>
            <p:nvPr/>
          </p:nvSpPr>
          <p:spPr bwMode="auto">
            <a:xfrm flipH="1">
              <a:off x="4128" y="1680"/>
              <a:ext cx="192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solidFill>
                  <a:schemeClr val="accent5">
                    <a:lumMod val="75000"/>
                  </a:schemeClr>
                </a:solidFill>
                <a:ea typeface="標楷體" pitchFamily="65" charset="-120"/>
              </a:endParaRPr>
            </a:p>
          </p:txBody>
        </p:sp>
        <p:sp>
          <p:nvSpPr>
            <p:cNvPr id="320621" name="Rectangle 107"/>
            <p:cNvSpPr>
              <a:spLocks noChangeArrowheads="1"/>
            </p:cNvSpPr>
            <p:nvPr/>
          </p:nvSpPr>
          <p:spPr bwMode="auto">
            <a:xfrm>
              <a:off x="3936" y="1056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M</a:t>
              </a:r>
            </a:p>
          </p:txBody>
        </p:sp>
        <p:sp>
          <p:nvSpPr>
            <p:cNvPr id="320622" name="Rectangle 108"/>
            <p:cNvSpPr>
              <a:spLocks noChangeArrowheads="1"/>
            </p:cNvSpPr>
            <p:nvPr/>
          </p:nvSpPr>
          <p:spPr bwMode="auto">
            <a:xfrm>
              <a:off x="3936" y="1200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M</a:t>
              </a:r>
            </a:p>
          </p:txBody>
        </p:sp>
        <p:sp>
          <p:nvSpPr>
            <p:cNvPr id="320623" name="Rectangle 109"/>
            <p:cNvSpPr>
              <a:spLocks noChangeArrowheads="1"/>
            </p:cNvSpPr>
            <p:nvPr/>
          </p:nvSpPr>
          <p:spPr bwMode="auto">
            <a:xfrm>
              <a:off x="3936" y="1344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M</a:t>
              </a:r>
            </a:p>
          </p:txBody>
        </p:sp>
        <p:sp>
          <p:nvSpPr>
            <p:cNvPr id="320624" name="Rectangle 110"/>
            <p:cNvSpPr>
              <a:spLocks noChangeArrowheads="1"/>
            </p:cNvSpPr>
            <p:nvPr/>
          </p:nvSpPr>
          <p:spPr bwMode="auto">
            <a:xfrm>
              <a:off x="3936" y="1488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M</a:t>
              </a:r>
            </a:p>
          </p:txBody>
        </p:sp>
        <p:sp>
          <p:nvSpPr>
            <p:cNvPr id="320625" name="Rectangle 111"/>
            <p:cNvSpPr>
              <a:spLocks noChangeArrowheads="1"/>
            </p:cNvSpPr>
            <p:nvPr/>
          </p:nvSpPr>
          <p:spPr bwMode="auto">
            <a:xfrm>
              <a:off x="3936" y="1632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E</a:t>
              </a:r>
            </a:p>
          </p:txBody>
        </p:sp>
      </p:grpSp>
      <p:sp>
        <p:nvSpPr>
          <p:cNvPr id="320599" name="Line 112"/>
          <p:cNvSpPr>
            <a:spLocks noChangeShapeType="1"/>
          </p:cNvSpPr>
          <p:nvPr/>
        </p:nvSpPr>
        <p:spPr bwMode="auto">
          <a:xfrm>
            <a:off x="5962650" y="1762125"/>
            <a:ext cx="0" cy="11430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600" name="Text Box 113"/>
          <p:cNvSpPr txBox="1">
            <a:spLocks noChangeArrowheads="1"/>
          </p:cNvSpPr>
          <p:nvPr/>
        </p:nvSpPr>
        <p:spPr bwMode="auto">
          <a:xfrm>
            <a:off x="136525" y="1338263"/>
            <a:ext cx="7778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1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20601" name="Line 114"/>
          <p:cNvSpPr>
            <a:spLocks noChangeShapeType="1"/>
          </p:cNvSpPr>
          <p:nvPr/>
        </p:nvSpPr>
        <p:spPr bwMode="auto">
          <a:xfrm flipH="1">
            <a:off x="704850" y="3157538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grpSp>
        <p:nvGrpSpPr>
          <p:cNvPr id="320602" name="Group 115"/>
          <p:cNvGrpSpPr>
            <a:grpSpLocks/>
          </p:cNvGrpSpPr>
          <p:nvPr/>
        </p:nvGrpSpPr>
        <p:grpSpPr bwMode="auto">
          <a:xfrm>
            <a:off x="2190750" y="1614488"/>
            <a:ext cx="228600" cy="1143000"/>
            <a:chOff x="2406" y="1056"/>
            <a:chExt cx="144" cy="720"/>
          </a:xfrm>
        </p:grpSpPr>
        <p:sp>
          <p:nvSpPr>
            <p:cNvPr id="320611" name="Rectangle 116"/>
            <p:cNvSpPr>
              <a:spLocks noChangeArrowheads="1"/>
            </p:cNvSpPr>
            <p:nvPr/>
          </p:nvSpPr>
          <p:spPr bwMode="auto">
            <a:xfrm>
              <a:off x="2406" y="1056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M</a:t>
              </a:r>
            </a:p>
          </p:txBody>
        </p:sp>
        <p:sp>
          <p:nvSpPr>
            <p:cNvPr id="320612" name="Rectangle 117"/>
            <p:cNvSpPr>
              <a:spLocks noChangeArrowheads="1"/>
            </p:cNvSpPr>
            <p:nvPr/>
          </p:nvSpPr>
          <p:spPr bwMode="auto">
            <a:xfrm>
              <a:off x="2406" y="1200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M</a:t>
              </a:r>
            </a:p>
          </p:txBody>
        </p:sp>
        <p:sp>
          <p:nvSpPr>
            <p:cNvPr id="320613" name="Rectangle 118"/>
            <p:cNvSpPr>
              <a:spLocks noChangeArrowheads="1"/>
            </p:cNvSpPr>
            <p:nvPr/>
          </p:nvSpPr>
          <p:spPr bwMode="auto">
            <a:xfrm>
              <a:off x="2406" y="1344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M</a:t>
              </a:r>
            </a:p>
          </p:txBody>
        </p:sp>
        <p:sp>
          <p:nvSpPr>
            <p:cNvPr id="320614" name="Rectangle 119"/>
            <p:cNvSpPr>
              <a:spLocks noChangeArrowheads="1"/>
            </p:cNvSpPr>
            <p:nvPr/>
          </p:nvSpPr>
          <p:spPr bwMode="auto">
            <a:xfrm>
              <a:off x="2406" y="1488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M</a:t>
              </a:r>
            </a:p>
          </p:txBody>
        </p:sp>
        <p:sp>
          <p:nvSpPr>
            <p:cNvPr id="320615" name="Rectangle 120"/>
            <p:cNvSpPr>
              <a:spLocks noChangeArrowheads="1"/>
            </p:cNvSpPr>
            <p:nvPr/>
          </p:nvSpPr>
          <p:spPr bwMode="auto">
            <a:xfrm>
              <a:off x="2406" y="1632"/>
              <a:ext cx="144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b" anchorCtr="1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300" dirty="0">
                  <a:solidFill>
                    <a:schemeClr val="accent5">
                      <a:lumMod val="75000"/>
                    </a:schemeClr>
                  </a:solidFill>
                  <a:ea typeface="標楷體" pitchFamily="65" charset="-120"/>
                </a:rPr>
                <a:t>E</a:t>
              </a:r>
            </a:p>
          </p:txBody>
        </p:sp>
      </p:grpSp>
      <p:sp>
        <p:nvSpPr>
          <p:cNvPr id="320603" name="Text Box 121"/>
          <p:cNvSpPr txBox="1">
            <a:spLocks noChangeArrowheads="1"/>
          </p:cNvSpPr>
          <p:nvPr/>
        </p:nvSpPr>
        <p:spPr bwMode="auto">
          <a:xfrm>
            <a:off x="250825" y="2205038"/>
            <a:ext cx="461665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anchor="b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800" dirty="0">
                <a:solidFill>
                  <a:srgbClr val="FFFFFF"/>
                </a:solidFill>
                <a:latin typeface="Arial" pitchFamily="34" charset="0"/>
                <a:ea typeface="標楷體" pitchFamily="65" charset="-120"/>
              </a:rPr>
              <a:t>structure</a:t>
            </a:r>
          </a:p>
        </p:txBody>
      </p:sp>
      <p:sp>
        <p:nvSpPr>
          <p:cNvPr id="320604" name="Text Box 122"/>
          <p:cNvSpPr txBox="1">
            <a:spLocks noChangeArrowheads="1"/>
          </p:cNvSpPr>
          <p:nvPr/>
        </p:nvSpPr>
        <p:spPr bwMode="auto">
          <a:xfrm>
            <a:off x="8531225" y="2519363"/>
            <a:ext cx="461665" cy="733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b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800" dirty="0">
                <a:solidFill>
                  <a:srgbClr val="FFFFFF"/>
                </a:solidFill>
                <a:latin typeface="Arial" pitchFamily="34" charset="0"/>
                <a:ea typeface="標楷體" pitchFamily="65" charset="-120"/>
              </a:rPr>
              <a:t>output</a:t>
            </a:r>
          </a:p>
        </p:txBody>
      </p:sp>
      <p:sp>
        <p:nvSpPr>
          <p:cNvPr id="320605" name="Freeform 123"/>
          <p:cNvSpPr>
            <a:spLocks/>
          </p:cNvSpPr>
          <p:nvPr/>
        </p:nvSpPr>
        <p:spPr bwMode="auto">
          <a:xfrm>
            <a:off x="2781300" y="819150"/>
            <a:ext cx="557213" cy="1300163"/>
          </a:xfrm>
          <a:custGeom>
            <a:avLst/>
            <a:gdLst>
              <a:gd name="T0" fmla="*/ 0 w 351"/>
              <a:gd name="T1" fmla="*/ 2147483647 h 819"/>
              <a:gd name="T2" fmla="*/ 2147483647 w 351"/>
              <a:gd name="T3" fmla="*/ 2147483647 h 819"/>
              <a:gd name="T4" fmla="*/ 2147483647 w 351"/>
              <a:gd name="T5" fmla="*/ 2147483647 h 819"/>
              <a:gd name="T6" fmla="*/ 2147483647 w 351"/>
              <a:gd name="T7" fmla="*/ 2147483647 h 819"/>
              <a:gd name="T8" fmla="*/ 2147483647 w 351"/>
              <a:gd name="T9" fmla="*/ 2147483647 h 819"/>
              <a:gd name="T10" fmla="*/ 2147483647 w 351"/>
              <a:gd name="T11" fmla="*/ 2147483647 h 819"/>
              <a:gd name="T12" fmla="*/ 2147483647 w 351"/>
              <a:gd name="T13" fmla="*/ 2147483647 h 819"/>
              <a:gd name="T14" fmla="*/ 2147483647 w 351"/>
              <a:gd name="T15" fmla="*/ 2147483647 h 819"/>
              <a:gd name="T16" fmla="*/ 2147483647 w 351"/>
              <a:gd name="T17" fmla="*/ 2147483647 h 819"/>
              <a:gd name="T18" fmla="*/ 2147483647 w 351"/>
              <a:gd name="T19" fmla="*/ 2147483647 h 819"/>
              <a:gd name="T20" fmla="*/ 2147483647 w 351"/>
              <a:gd name="T21" fmla="*/ 2147483647 h 819"/>
              <a:gd name="T22" fmla="*/ 2147483647 w 351"/>
              <a:gd name="T23" fmla="*/ 2147483647 h 819"/>
              <a:gd name="T24" fmla="*/ 2147483647 w 351"/>
              <a:gd name="T25" fmla="*/ 2147483647 h 819"/>
              <a:gd name="T26" fmla="*/ 2147483647 w 351"/>
              <a:gd name="T27" fmla="*/ 2147483647 h 819"/>
              <a:gd name="T28" fmla="*/ 2147483647 w 351"/>
              <a:gd name="T29" fmla="*/ 2147483647 h 819"/>
              <a:gd name="T30" fmla="*/ 2147483647 w 351"/>
              <a:gd name="T31" fmla="*/ 2147483647 h 819"/>
              <a:gd name="T32" fmla="*/ 2147483647 w 351"/>
              <a:gd name="T33" fmla="*/ 2147483647 h 819"/>
              <a:gd name="T34" fmla="*/ 2147483647 w 351"/>
              <a:gd name="T35" fmla="*/ 2147483647 h 819"/>
              <a:gd name="T36" fmla="*/ 2147483647 w 351"/>
              <a:gd name="T37" fmla="*/ 2147483647 h 819"/>
              <a:gd name="T38" fmla="*/ 2147483647 w 351"/>
              <a:gd name="T39" fmla="*/ 2147483647 h 819"/>
              <a:gd name="T40" fmla="*/ 2147483647 w 351"/>
              <a:gd name="T41" fmla="*/ 2147483647 h 819"/>
              <a:gd name="T42" fmla="*/ 2147483647 w 351"/>
              <a:gd name="T43" fmla="*/ 2147483647 h 819"/>
              <a:gd name="T44" fmla="*/ 2147483647 w 351"/>
              <a:gd name="T45" fmla="*/ 2147483647 h 819"/>
              <a:gd name="T46" fmla="*/ 2147483647 w 351"/>
              <a:gd name="T47" fmla="*/ 2147483647 h 819"/>
              <a:gd name="T48" fmla="*/ 2147483647 w 351"/>
              <a:gd name="T49" fmla="*/ 2147483647 h 819"/>
              <a:gd name="T50" fmla="*/ 2147483647 w 351"/>
              <a:gd name="T51" fmla="*/ 2147483647 h 819"/>
              <a:gd name="T52" fmla="*/ 2147483647 w 351"/>
              <a:gd name="T53" fmla="*/ 2147483647 h 819"/>
              <a:gd name="T54" fmla="*/ 2147483647 w 351"/>
              <a:gd name="T55" fmla="*/ 2147483647 h 819"/>
              <a:gd name="T56" fmla="*/ 2147483647 w 351"/>
              <a:gd name="T57" fmla="*/ 2147483647 h 819"/>
              <a:gd name="T58" fmla="*/ 2147483647 w 351"/>
              <a:gd name="T59" fmla="*/ 2147483647 h 819"/>
              <a:gd name="T60" fmla="*/ 2147483647 w 351"/>
              <a:gd name="T61" fmla="*/ 2147483647 h 819"/>
              <a:gd name="T62" fmla="*/ 2147483647 w 351"/>
              <a:gd name="T63" fmla="*/ 0 h 819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351" h="819">
                <a:moveTo>
                  <a:pt x="0" y="768"/>
                </a:moveTo>
                <a:cubicBezTo>
                  <a:pt x="51" y="819"/>
                  <a:pt x="60" y="818"/>
                  <a:pt x="132" y="804"/>
                </a:cubicBezTo>
                <a:cubicBezTo>
                  <a:pt x="199" y="760"/>
                  <a:pt x="146" y="805"/>
                  <a:pt x="180" y="744"/>
                </a:cubicBezTo>
                <a:cubicBezTo>
                  <a:pt x="194" y="719"/>
                  <a:pt x="228" y="672"/>
                  <a:pt x="228" y="672"/>
                </a:cubicBezTo>
                <a:cubicBezTo>
                  <a:pt x="243" y="598"/>
                  <a:pt x="255" y="591"/>
                  <a:pt x="240" y="516"/>
                </a:cubicBezTo>
                <a:cubicBezTo>
                  <a:pt x="154" y="545"/>
                  <a:pt x="189" y="526"/>
                  <a:pt x="132" y="564"/>
                </a:cubicBezTo>
                <a:cubicBezTo>
                  <a:pt x="128" y="576"/>
                  <a:pt x="114" y="589"/>
                  <a:pt x="120" y="600"/>
                </a:cubicBezTo>
                <a:cubicBezTo>
                  <a:pt x="126" y="611"/>
                  <a:pt x="144" y="609"/>
                  <a:pt x="156" y="612"/>
                </a:cubicBezTo>
                <a:cubicBezTo>
                  <a:pt x="172" y="617"/>
                  <a:pt x="188" y="620"/>
                  <a:pt x="204" y="624"/>
                </a:cubicBezTo>
                <a:cubicBezTo>
                  <a:pt x="224" y="620"/>
                  <a:pt x="247" y="623"/>
                  <a:pt x="264" y="612"/>
                </a:cubicBezTo>
                <a:cubicBezTo>
                  <a:pt x="269" y="608"/>
                  <a:pt x="285" y="540"/>
                  <a:pt x="288" y="528"/>
                </a:cubicBezTo>
                <a:cubicBezTo>
                  <a:pt x="302" y="480"/>
                  <a:pt x="293" y="497"/>
                  <a:pt x="336" y="468"/>
                </a:cubicBezTo>
                <a:cubicBezTo>
                  <a:pt x="326" y="395"/>
                  <a:pt x="335" y="363"/>
                  <a:pt x="276" y="324"/>
                </a:cubicBezTo>
                <a:cubicBezTo>
                  <a:pt x="261" y="301"/>
                  <a:pt x="252" y="272"/>
                  <a:pt x="216" y="276"/>
                </a:cubicBezTo>
                <a:cubicBezTo>
                  <a:pt x="191" y="279"/>
                  <a:pt x="168" y="292"/>
                  <a:pt x="144" y="300"/>
                </a:cubicBezTo>
                <a:cubicBezTo>
                  <a:pt x="132" y="304"/>
                  <a:pt x="108" y="312"/>
                  <a:pt x="108" y="312"/>
                </a:cubicBezTo>
                <a:cubicBezTo>
                  <a:pt x="104" y="324"/>
                  <a:pt x="90" y="337"/>
                  <a:pt x="96" y="348"/>
                </a:cubicBezTo>
                <a:cubicBezTo>
                  <a:pt x="102" y="359"/>
                  <a:pt x="120" y="357"/>
                  <a:pt x="132" y="360"/>
                </a:cubicBezTo>
                <a:cubicBezTo>
                  <a:pt x="152" y="365"/>
                  <a:pt x="172" y="368"/>
                  <a:pt x="192" y="372"/>
                </a:cubicBezTo>
                <a:cubicBezTo>
                  <a:pt x="279" y="350"/>
                  <a:pt x="214" y="381"/>
                  <a:pt x="252" y="324"/>
                </a:cubicBezTo>
                <a:cubicBezTo>
                  <a:pt x="261" y="310"/>
                  <a:pt x="278" y="301"/>
                  <a:pt x="288" y="288"/>
                </a:cubicBezTo>
                <a:cubicBezTo>
                  <a:pt x="306" y="265"/>
                  <a:pt x="336" y="216"/>
                  <a:pt x="336" y="216"/>
                </a:cubicBezTo>
                <a:cubicBezTo>
                  <a:pt x="332" y="196"/>
                  <a:pt x="335" y="173"/>
                  <a:pt x="324" y="156"/>
                </a:cubicBezTo>
                <a:cubicBezTo>
                  <a:pt x="317" y="145"/>
                  <a:pt x="299" y="150"/>
                  <a:pt x="288" y="144"/>
                </a:cubicBezTo>
                <a:cubicBezTo>
                  <a:pt x="195" y="97"/>
                  <a:pt x="306" y="138"/>
                  <a:pt x="216" y="108"/>
                </a:cubicBezTo>
                <a:cubicBezTo>
                  <a:pt x="184" y="116"/>
                  <a:pt x="102" y="105"/>
                  <a:pt x="120" y="132"/>
                </a:cubicBezTo>
                <a:cubicBezTo>
                  <a:pt x="128" y="144"/>
                  <a:pt x="132" y="160"/>
                  <a:pt x="144" y="168"/>
                </a:cubicBezTo>
                <a:cubicBezTo>
                  <a:pt x="165" y="181"/>
                  <a:pt x="216" y="192"/>
                  <a:pt x="216" y="192"/>
                </a:cubicBezTo>
                <a:cubicBezTo>
                  <a:pt x="228" y="188"/>
                  <a:pt x="243" y="189"/>
                  <a:pt x="252" y="180"/>
                </a:cubicBezTo>
                <a:cubicBezTo>
                  <a:pt x="261" y="171"/>
                  <a:pt x="258" y="155"/>
                  <a:pt x="264" y="144"/>
                </a:cubicBezTo>
                <a:cubicBezTo>
                  <a:pt x="308" y="65"/>
                  <a:pt x="290" y="79"/>
                  <a:pt x="348" y="60"/>
                </a:cubicBezTo>
                <a:cubicBezTo>
                  <a:pt x="334" y="3"/>
                  <a:pt x="351" y="19"/>
                  <a:pt x="312" y="0"/>
                </a:cubicBezTo>
              </a:path>
            </a:pathLst>
          </a:cu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606" name="Freeform 124"/>
          <p:cNvSpPr>
            <a:spLocks/>
          </p:cNvSpPr>
          <p:nvPr/>
        </p:nvSpPr>
        <p:spPr bwMode="auto">
          <a:xfrm>
            <a:off x="3348038" y="-26988"/>
            <a:ext cx="557212" cy="1300163"/>
          </a:xfrm>
          <a:custGeom>
            <a:avLst/>
            <a:gdLst>
              <a:gd name="T0" fmla="*/ 0 w 351"/>
              <a:gd name="T1" fmla="*/ 2147483647 h 819"/>
              <a:gd name="T2" fmla="*/ 2147483647 w 351"/>
              <a:gd name="T3" fmla="*/ 2147483647 h 819"/>
              <a:gd name="T4" fmla="*/ 2147483647 w 351"/>
              <a:gd name="T5" fmla="*/ 2147483647 h 819"/>
              <a:gd name="T6" fmla="*/ 2147483647 w 351"/>
              <a:gd name="T7" fmla="*/ 2147483647 h 819"/>
              <a:gd name="T8" fmla="*/ 2147483647 w 351"/>
              <a:gd name="T9" fmla="*/ 2147483647 h 819"/>
              <a:gd name="T10" fmla="*/ 2147483647 w 351"/>
              <a:gd name="T11" fmla="*/ 2147483647 h 819"/>
              <a:gd name="T12" fmla="*/ 2147483647 w 351"/>
              <a:gd name="T13" fmla="*/ 2147483647 h 819"/>
              <a:gd name="T14" fmla="*/ 2147483647 w 351"/>
              <a:gd name="T15" fmla="*/ 2147483647 h 819"/>
              <a:gd name="T16" fmla="*/ 2147483647 w 351"/>
              <a:gd name="T17" fmla="*/ 2147483647 h 819"/>
              <a:gd name="T18" fmla="*/ 2147483647 w 351"/>
              <a:gd name="T19" fmla="*/ 2147483647 h 819"/>
              <a:gd name="T20" fmla="*/ 2147483647 w 351"/>
              <a:gd name="T21" fmla="*/ 2147483647 h 819"/>
              <a:gd name="T22" fmla="*/ 2147483647 w 351"/>
              <a:gd name="T23" fmla="*/ 2147483647 h 819"/>
              <a:gd name="T24" fmla="*/ 2147483647 w 351"/>
              <a:gd name="T25" fmla="*/ 2147483647 h 819"/>
              <a:gd name="T26" fmla="*/ 2147483647 w 351"/>
              <a:gd name="T27" fmla="*/ 2147483647 h 819"/>
              <a:gd name="T28" fmla="*/ 2147483647 w 351"/>
              <a:gd name="T29" fmla="*/ 2147483647 h 819"/>
              <a:gd name="T30" fmla="*/ 2147483647 w 351"/>
              <a:gd name="T31" fmla="*/ 2147483647 h 819"/>
              <a:gd name="T32" fmla="*/ 2147483647 w 351"/>
              <a:gd name="T33" fmla="*/ 2147483647 h 819"/>
              <a:gd name="T34" fmla="*/ 2147483647 w 351"/>
              <a:gd name="T35" fmla="*/ 2147483647 h 819"/>
              <a:gd name="T36" fmla="*/ 2147483647 w 351"/>
              <a:gd name="T37" fmla="*/ 2147483647 h 819"/>
              <a:gd name="T38" fmla="*/ 2147483647 w 351"/>
              <a:gd name="T39" fmla="*/ 2147483647 h 819"/>
              <a:gd name="T40" fmla="*/ 2147483647 w 351"/>
              <a:gd name="T41" fmla="*/ 2147483647 h 819"/>
              <a:gd name="T42" fmla="*/ 2147483647 w 351"/>
              <a:gd name="T43" fmla="*/ 2147483647 h 819"/>
              <a:gd name="T44" fmla="*/ 2147483647 w 351"/>
              <a:gd name="T45" fmla="*/ 2147483647 h 819"/>
              <a:gd name="T46" fmla="*/ 2147483647 w 351"/>
              <a:gd name="T47" fmla="*/ 2147483647 h 819"/>
              <a:gd name="T48" fmla="*/ 2147483647 w 351"/>
              <a:gd name="T49" fmla="*/ 2147483647 h 819"/>
              <a:gd name="T50" fmla="*/ 2147483647 w 351"/>
              <a:gd name="T51" fmla="*/ 2147483647 h 819"/>
              <a:gd name="T52" fmla="*/ 2147483647 w 351"/>
              <a:gd name="T53" fmla="*/ 2147483647 h 819"/>
              <a:gd name="T54" fmla="*/ 2147483647 w 351"/>
              <a:gd name="T55" fmla="*/ 2147483647 h 819"/>
              <a:gd name="T56" fmla="*/ 2147483647 w 351"/>
              <a:gd name="T57" fmla="*/ 2147483647 h 819"/>
              <a:gd name="T58" fmla="*/ 2147483647 w 351"/>
              <a:gd name="T59" fmla="*/ 2147483647 h 819"/>
              <a:gd name="T60" fmla="*/ 2147483647 w 351"/>
              <a:gd name="T61" fmla="*/ 2147483647 h 819"/>
              <a:gd name="T62" fmla="*/ 2147483647 w 351"/>
              <a:gd name="T63" fmla="*/ 0 h 819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351" h="819">
                <a:moveTo>
                  <a:pt x="0" y="768"/>
                </a:moveTo>
                <a:cubicBezTo>
                  <a:pt x="51" y="819"/>
                  <a:pt x="60" y="818"/>
                  <a:pt x="132" y="804"/>
                </a:cubicBezTo>
                <a:cubicBezTo>
                  <a:pt x="199" y="760"/>
                  <a:pt x="146" y="805"/>
                  <a:pt x="180" y="744"/>
                </a:cubicBezTo>
                <a:cubicBezTo>
                  <a:pt x="194" y="719"/>
                  <a:pt x="228" y="672"/>
                  <a:pt x="228" y="672"/>
                </a:cubicBezTo>
                <a:cubicBezTo>
                  <a:pt x="243" y="598"/>
                  <a:pt x="255" y="591"/>
                  <a:pt x="240" y="516"/>
                </a:cubicBezTo>
                <a:cubicBezTo>
                  <a:pt x="154" y="545"/>
                  <a:pt x="189" y="526"/>
                  <a:pt x="132" y="564"/>
                </a:cubicBezTo>
                <a:cubicBezTo>
                  <a:pt x="128" y="576"/>
                  <a:pt x="114" y="589"/>
                  <a:pt x="120" y="600"/>
                </a:cubicBezTo>
                <a:cubicBezTo>
                  <a:pt x="126" y="611"/>
                  <a:pt x="144" y="609"/>
                  <a:pt x="156" y="612"/>
                </a:cubicBezTo>
                <a:cubicBezTo>
                  <a:pt x="172" y="617"/>
                  <a:pt x="188" y="620"/>
                  <a:pt x="204" y="624"/>
                </a:cubicBezTo>
                <a:cubicBezTo>
                  <a:pt x="224" y="620"/>
                  <a:pt x="247" y="623"/>
                  <a:pt x="264" y="612"/>
                </a:cubicBezTo>
                <a:cubicBezTo>
                  <a:pt x="269" y="608"/>
                  <a:pt x="285" y="540"/>
                  <a:pt x="288" y="528"/>
                </a:cubicBezTo>
                <a:cubicBezTo>
                  <a:pt x="302" y="480"/>
                  <a:pt x="293" y="497"/>
                  <a:pt x="336" y="468"/>
                </a:cubicBezTo>
                <a:cubicBezTo>
                  <a:pt x="326" y="395"/>
                  <a:pt x="335" y="363"/>
                  <a:pt x="276" y="324"/>
                </a:cubicBezTo>
                <a:cubicBezTo>
                  <a:pt x="261" y="301"/>
                  <a:pt x="252" y="272"/>
                  <a:pt x="216" y="276"/>
                </a:cubicBezTo>
                <a:cubicBezTo>
                  <a:pt x="191" y="279"/>
                  <a:pt x="168" y="292"/>
                  <a:pt x="144" y="300"/>
                </a:cubicBezTo>
                <a:cubicBezTo>
                  <a:pt x="132" y="304"/>
                  <a:pt x="108" y="312"/>
                  <a:pt x="108" y="312"/>
                </a:cubicBezTo>
                <a:cubicBezTo>
                  <a:pt x="104" y="324"/>
                  <a:pt x="90" y="337"/>
                  <a:pt x="96" y="348"/>
                </a:cubicBezTo>
                <a:cubicBezTo>
                  <a:pt x="102" y="359"/>
                  <a:pt x="120" y="357"/>
                  <a:pt x="132" y="360"/>
                </a:cubicBezTo>
                <a:cubicBezTo>
                  <a:pt x="152" y="365"/>
                  <a:pt x="172" y="368"/>
                  <a:pt x="192" y="372"/>
                </a:cubicBezTo>
                <a:cubicBezTo>
                  <a:pt x="279" y="350"/>
                  <a:pt x="214" y="381"/>
                  <a:pt x="252" y="324"/>
                </a:cubicBezTo>
                <a:cubicBezTo>
                  <a:pt x="261" y="310"/>
                  <a:pt x="278" y="301"/>
                  <a:pt x="288" y="288"/>
                </a:cubicBezTo>
                <a:cubicBezTo>
                  <a:pt x="306" y="265"/>
                  <a:pt x="336" y="216"/>
                  <a:pt x="336" y="216"/>
                </a:cubicBezTo>
                <a:cubicBezTo>
                  <a:pt x="332" y="196"/>
                  <a:pt x="335" y="173"/>
                  <a:pt x="324" y="156"/>
                </a:cubicBezTo>
                <a:cubicBezTo>
                  <a:pt x="317" y="145"/>
                  <a:pt x="299" y="150"/>
                  <a:pt x="288" y="144"/>
                </a:cubicBezTo>
                <a:cubicBezTo>
                  <a:pt x="195" y="97"/>
                  <a:pt x="306" y="138"/>
                  <a:pt x="216" y="108"/>
                </a:cubicBezTo>
                <a:cubicBezTo>
                  <a:pt x="184" y="116"/>
                  <a:pt x="102" y="105"/>
                  <a:pt x="120" y="132"/>
                </a:cubicBezTo>
                <a:cubicBezTo>
                  <a:pt x="128" y="144"/>
                  <a:pt x="132" y="160"/>
                  <a:pt x="144" y="168"/>
                </a:cubicBezTo>
                <a:cubicBezTo>
                  <a:pt x="165" y="181"/>
                  <a:pt x="216" y="192"/>
                  <a:pt x="216" y="192"/>
                </a:cubicBezTo>
                <a:cubicBezTo>
                  <a:pt x="228" y="188"/>
                  <a:pt x="243" y="189"/>
                  <a:pt x="252" y="180"/>
                </a:cubicBezTo>
                <a:cubicBezTo>
                  <a:pt x="261" y="171"/>
                  <a:pt x="258" y="155"/>
                  <a:pt x="264" y="144"/>
                </a:cubicBezTo>
                <a:cubicBezTo>
                  <a:pt x="308" y="65"/>
                  <a:pt x="290" y="79"/>
                  <a:pt x="348" y="60"/>
                </a:cubicBezTo>
                <a:cubicBezTo>
                  <a:pt x="334" y="3"/>
                  <a:pt x="351" y="19"/>
                  <a:pt x="312" y="0"/>
                </a:cubicBezTo>
              </a:path>
            </a:pathLst>
          </a:cu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20607" name="Freeform 125"/>
          <p:cNvSpPr>
            <a:spLocks/>
          </p:cNvSpPr>
          <p:nvPr/>
        </p:nvSpPr>
        <p:spPr bwMode="auto">
          <a:xfrm>
            <a:off x="4427538" y="1125538"/>
            <a:ext cx="557212" cy="1300162"/>
          </a:xfrm>
          <a:custGeom>
            <a:avLst/>
            <a:gdLst>
              <a:gd name="T0" fmla="*/ 0 w 351"/>
              <a:gd name="T1" fmla="*/ 2147483647 h 819"/>
              <a:gd name="T2" fmla="*/ 2147483647 w 351"/>
              <a:gd name="T3" fmla="*/ 2147483647 h 819"/>
              <a:gd name="T4" fmla="*/ 2147483647 w 351"/>
              <a:gd name="T5" fmla="*/ 2147483647 h 819"/>
              <a:gd name="T6" fmla="*/ 2147483647 w 351"/>
              <a:gd name="T7" fmla="*/ 2147483647 h 819"/>
              <a:gd name="T8" fmla="*/ 2147483647 w 351"/>
              <a:gd name="T9" fmla="*/ 2147483647 h 819"/>
              <a:gd name="T10" fmla="*/ 2147483647 w 351"/>
              <a:gd name="T11" fmla="*/ 2147483647 h 819"/>
              <a:gd name="T12" fmla="*/ 2147483647 w 351"/>
              <a:gd name="T13" fmla="*/ 2147483647 h 819"/>
              <a:gd name="T14" fmla="*/ 2147483647 w 351"/>
              <a:gd name="T15" fmla="*/ 2147483647 h 819"/>
              <a:gd name="T16" fmla="*/ 2147483647 w 351"/>
              <a:gd name="T17" fmla="*/ 2147483647 h 819"/>
              <a:gd name="T18" fmla="*/ 2147483647 w 351"/>
              <a:gd name="T19" fmla="*/ 2147483647 h 819"/>
              <a:gd name="T20" fmla="*/ 2147483647 w 351"/>
              <a:gd name="T21" fmla="*/ 2147483647 h 819"/>
              <a:gd name="T22" fmla="*/ 2147483647 w 351"/>
              <a:gd name="T23" fmla="*/ 2147483647 h 819"/>
              <a:gd name="T24" fmla="*/ 2147483647 w 351"/>
              <a:gd name="T25" fmla="*/ 2147483647 h 819"/>
              <a:gd name="T26" fmla="*/ 2147483647 w 351"/>
              <a:gd name="T27" fmla="*/ 2147483647 h 819"/>
              <a:gd name="T28" fmla="*/ 2147483647 w 351"/>
              <a:gd name="T29" fmla="*/ 2147483647 h 819"/>
              <a:gd name="T30" fmla="*/ 2147483647 w 351"/>
              <a:gd name="T31" fmla="*/ 2147483647 h 819"/>
              <a:gd name="T32" fmla="*/ 2147483647 w 351"/>
              <a:gd name="T33" fmla="*/ 2147483647 h 819"/>
              <a:gd name="T34" fmla="*/ 2147483647 w 351"/>
              <a:gd name="T35" fmla="*/ 2147483647 h 819"/>
              <a:gd name="T36" fmla="*/ 2147483647 w 351"/>
              <a:gd name="T37" fmla="*/ 2147483647 h 819"/>
              <a:gd name="T38" fmla="*/ 2147483647 w 351"/>
              <a:gd name="T39" fmla="*/ 2147483647 h 819"/>
              <a:gd name="T40" fmla="*/ 2147483647 w 351"/>
              <a:gd name="T41" fmla="*/ 2147483647 h 819"/>
              <a:gd name="T42" fmla="*/ 2147483647 w 351"/>
              <a:gd name="T43" fmla="*/ 2147483647 h 819"/>
              <a:gd name="T44" fmla="*/ 2147483647 w 351"/>
              <a:gd name="T45" fmla="*/ 2147483647 h 819"/>
              <a:gd name="T46" fmla="*/ 2147483647 w 351"/>
              <a:gd name="T47" fmla="*/ 2147483647 h 819"/>
              <a:gd name="T48" fmla="*/ 2147483647 w 351"/>
              <a:gd name="T49" fmla="*/ 2147483647 h 819"/>
              <a:gd name="T50" fmla="*/ 2147483647 w 351"/>
              <a:gd name="T51" fmla="*/ 2147483647 h 819"/>
              <a:gd name="T52" fmla="*/ 2147483647 w 351"/>
              <a:gd name="T53" fmla="*/ 2147483647 h 819"/>
              <a:gd name="T54" fmla="*/ 2147483647 w 351"/>
              <a:gd name="T55" fmla="*/ 2147483647 h 819"/>
              <a:gd name="T56" fmla="*/ 2147483647 w 351"/>
              <a:gd name="T57" fmla="*/ 2147483647 h 819"/>
              <a:gd name="T58" fmla="*/ 2147483647 w 351"/>
              <a:gd name="T59" fmla="*/ 2147483647 h 819"/>
              <a:gd name="T60" fmla="*/ 2147483647 w 351"/>
              <a:gd name="T61" fmla="*/ 2147483647 h 819"/>
              <a:gd name="T62" fmla="*/ 2147483647 w 351"/>
              <a:gd name="T63" fmla="*/ 0 h 819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351" h="819">
                <a:moveTo>
                  <a:pt x="0" y="768"/>
                </a:moveTo>
                <a:cubicBezTo>
                  <a:pt x="51" y="819"/>
                  <a:pt x="60" y="818"/>
                  <a:pt x="132" y="804"/>
                </a:cubicBezTo>
                <a:cubicBezTo>
                  <a:pt x="199" y="760"/>
                  <a:pt x="146" y="805"/>
                  <a:pt x="180" y="744"/>
                </a:cubicBezTo>
                <a:cubicBezTo>
                  <a:pt x="194" y="719"/>
                  <a:pt x="228" y="672"/>
                  <a:pt x="228" y="672"/>
                </a:cubicBezTo>
                <a:cubicBezTo>
                  <a:pt x="243" y="598"/>
                  <a:pt x="255" y="591"/>
                  <a:pt x="240" y="516"/>
                </a:cubicBezTo>
                <a:cubicBezTo>
                  <a:pt x="154" y="545"/>
                  <a:pt x="189" y="526"/>
                  <a:pt x="132" y="564"/>
                </a:cubicBezTo>
                <a:cubicBezTo>
                  <a:pt x="128" y="576"/>
                  <a:pt x="114" y="589"/>
                  <a:pt x="120" y="600"/>
                </a:cubicBezTo>
                <a:cubicBezTo>
                  <a:pt x="126" y="611"/>
                  <a:pt x="144" y="609"/>
                  <a:pt x="156" y="612"/>
                </a:cubicBezTo>
                <a:cubicBezTo>
                  <a:pt x="172" y="617"/>
                  <a:pt x="188" y="620"/>
                  <a:pt x="204" y="624"/>
                </a:cubicBezTo>
                <a:cubicBezTo>
                  <a:pt x="224" y="620"/>
                  <a:pt x="247" y="623"/>
                  <a:pt x="264" y="612"/>
                </a:cubicBezTo>
                <a:cubicBezTo>
                  <a:pt x="269" y="608"/>
                  <a:pt x="285" y="540"/>
                  <a:pt x="288" y="528"/>
                </a:cubicBezTo>
                <a:cubicBezTo>
                  <a:pt x="302" y="480"/>
                  <a:pt x="293" y="497"/>
                  <a:pt x="336" y="468"/>
                </a:cubicBezTo>
                <a:cubicBezTo>
                  <a:pt x="326" y="395"/>
                  <a:pt x="335" y="363"/>
                  <a:pt x="276" y="324"/>
                </a:cubicBezTo>
                <a:cubicBezTo>
                  <a:pt x="261" y="301"/>
                  <a:pt x="252" y="272"/>
                  <a:pt x="216" y="276"/>
                </a:cubicBezTo>
                <a:cubicBezTo>
                  <a:pt x="191" y="279"/>
                  <a:pt x="168" y="292"/>
                  <a:pt x="144" y="300"/>
                </a:cubicBezTo>
                <a:cubicBezTo>
                  <a:pt x="132" y="304"/>
                  <a:pt x="108" y="312"/>
                  <a:pt x="108" y="312"/>
                </a:cubicBezTo>
                <a:cubicBezTo>
                  <a:pt x="104" y="324"/>
                  <a:pt x="90" y="337"/>
                  <a:pt x="96" y="348"/>
                </a:cubicBezTo>
                <a:cubicBezTo>
                  <a:pt x="102" y="359"/>
                  <a:pt x="120" y="357"/>
                  <a:pt x="132" y="360"/>
                </a:cubicBezTo>
                <a:cubicBezTo>
                  <a:pt x="152" y="365"/>
                  <a:pt x="172" y="368"/>
                  <a:pt x="192" y="372"/>
                </a:cubicBezTo>
                <a:cubicBezTo>
                  <a:pt x="279" y="350"/>
                  <a:pt x="214" y="381"/>
                  <a:pt x="252" y="324"/>
                </a:cubicBezTo>
                <a:cubicBezTo>
                  <a:pt x="261" y="310"/>
                  <a:pt x="278" y="301"/>
                  <a:pt x="288" y="288"/>
                </a:cubicBezTo>
                <a:cubicBezTo>
                  <a:pt x="306" y="265"/>
                  <a:pt x="336" y="216"/>
                  <a:pt x="336" y="216"/>
                </a:cubicBezTo>
                <a:cubicBezTo>
                  <a:pt x="332" y="196"/>
                  <a:pt x="335" y="173"/>
                  <a:pt x="324" y="156"/>
                </a:cubicBezTo>
                <a:cubicBezTo>
                  <a:pt x="317" y="145"/>
                  <a:pt x="299" y="150"/>
                  <a:pt x="288" y="144"/>
                </a:cubicBezTo>
                <a:cubicBezTo>
                  <a:pt x="195" y="97"/>
                  <a:pt x="306" y="138"/>
                  <a:pt x="216" y="108"/>
                </a:cubicBezTo>
                <a:cubicBezTo>
                  <a:pt x="184" y="116"/>
                  <a:pt x="102" y="105"/>
                  <a:pt x="120" y="132"/>
                </a:cubicBezTo>
                <a:cubicBezTo>
                  <a:pt x="128" y="144"/>
                  <a:pt x="132" y="160"/>
                  <a:pt x="144" y="168"/>
                </a:cubicBezTo>
                <a:cubicBezTo>
                  <a:pt x="165" y="181"/>
                  <a:pt x="216" y="192"/>
                  <a:pt x="216" y="192"/>
                </a:cubicBezTo>
                <a:cubicBezTo>
                  <a:pt x="228" y="188"/>
                  <a:pt x="243" y="189"/>
                  <a:pt x="252" y="180"/>
                </a:cubicBezTo>
                <a:cubicBezTo>
                  <a:pt x="261" y="171"/>
                  <a:pt x="258" y="155"/>
                  <a:pt x="264" y="144"/>
                </a:cubicBezTo>
                <a:cubicBezTo>
                  <a:pt x="308" y="65"/>
                  <a:pt x="290" y="79"/>
                  <a:pt x="348" y="60"/>
                </a:cubicBezTo>
                <a:cubicBezTo>
                  <a:pt x="334" y="3"/>
                  <a:pt x="351" y="19"/>
                  <a:pt x="312" y="0"/>
                </a:cubicBezTo>
              </a:path>
            </a:pathLst>
          </a:cu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232574" name="Text Box 126"/>
          <p:cNvSpPr txBox="1">
            <a:spLocks noChangeArrowheads="1"/>
          </p:cNvSpPr>
          <p:nvPr/>
        </p:nvSpPr>
        <p:spPr bwMode="auto">
          <a:xfrm>
            <a:off x="827088" y="6021388"/>
            <a:ext cx="7705725" cy="588962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b="1" dirty="0">
                <a:solidFill>
                  <a:srgbClr val="FFFF00"/>
                </a:solidFill>
                <a:ea typeface="標楷體" pitchFamily="65" charset="-120"/>
              </a:rPr>
              <a:t>  </a:t>
            </a:r>
            <a:r>
              <a:rPr lang="zh-TW" altLang="en-US" b="1" dirty="0">
                <a:solidFill>
                  <a:srgbClr val="FF00FF"/>
                </a:solidFill>
                <a:ea typeface="標楷體" pitchFamily="65" charset="-120"/>
              </a:rPr>
              <a:t>		</a:t>
            </a:r>
            <a:r>
              <a:rPr lang="en-US" altLang="zh-TW" b="1" dirty="0">
                <a:solidFill>
                  <a:srgbClr val="FFFF00"/>
                </a:solidFill>
                <a:ea typeface="標楷體" pitchFamily="65" charset="-120"/>
              </a:rPr>
              <a:t>Bundle intervention</a:t>
            </a:r>
          </a:p>
        </p:txBody>
      </p:sp>
      <p:sp>
        <p:nvSpPr>
          <p:cNvPr id="320609" name="Text Box 130"/>
          <p:cNvSpPr txBox="1">
            <a:spLocks noChangeArrowheads="1"/>
          </p:cNvSpPr>
          <p:nvPr/>
        </p:nvSpPr>
        <p:spPr bwMode="auto">
          <a:xfrm>
            <a:off x="6350000" y="549275"/>
            <a:ext cx="2804807" cy="461665"/>
          </a:xfrm>
          <a:prstGeom prst="rect">
            <a:avLst/>
          </a:prstGeom>
          <a:noFill/>
          <a:ln w="28575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400" b="1" dirty="0">
                <a:solidFill>
                  <a:srgbClr val="FFFFFF"/>
                </a:solidFill>
                <a:ea typeface="標楷體" pitchFamily="65" charset="-120"/>
              </a:rPr>
              <a:t>Checkpoint Control</a:t>
            </a:r>
          </a:p>
        </p:txBody>
      </p:sp>
      <p:sp>
        <p:nvSpPr>
          <p:cNvPr id="320610" name="AutoShape 133"/>
          <p:cNvSpPr>
            <a:spLocks noChangeArrowheads="1"/>
          </p:cNvSpPr>
          <p:nvPr/>
        </p:nvSpPr>
        <p:spPr bwMode="auto">
          <a:xfrm rot="354166">
            <a:off x="8253413" y="1184275"/>
            <a:ext cx="206375" cy="1733550"/>
          </a:xfrm>
          <a:prstGeom prst="downArrow">
            <a:avLst>
              <a:gd name="adj1" fmla="val 50000"/>
              <a:gd name="adj2" fmla="val 210000"/>
            </a:avLst>
          </a:prstGeom>
          <a:solidFill>
            <a:schemeClr val="hlink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130" name="投影片編號版面配置區 1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191070-B979-4964-8847-1B90050DDE51}" type="slidenum">
              <a:rPr lang="en-US" altLang="zh-TW" smtClean="0"/>
              <a:pPr>
                <a:defRPr/>
              </a:pPr>
              <a:t>127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25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25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2574" grpId="0" animBg="1"/>
    </p:bld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53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z="4800" b="1" smtClean="0"/>
              <a:t>six sigma</a:t>
            </a:r>
            <a:endParaRPr lang="zh-TW" altLang="en-US" sz="4800" b="1" smtClean="0"/>
          </a:p>
        </p:txBody>
      </p:sp>
      <p:sp>
        <p:nvSpPr>
          <p:cNvPr id="32153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TW" dirty="0" smtClean="0"/>
              <a:t>installing alcohol dispensers to enforce hand disinfection between zones of risk played the role of control points, which led to a </a:t>
            </a:r>
            <a:r>
              <a:rPr lang="en-US" altLang="zh-TW" b="1" dirty="0" smtClean="0">
                <a:solidFill>
                  <a:schemeClr val="tx2"/>
                </a:solidFill>
              </a:rPr>
              <a:t>100% of hand washing compliance</a:t>
            </a:r>
            <a:r>
              <a:rPr lang="en-US" altLang="zh-TW" dirty="0" smtClean="0"/>
              <a:t> that finally eradicated SARS.</a:t>
            </a:r>
          </a:p>
          <a:p>
            <a:pPr eaLnBrk="1" hangingPunct="1"/>
            <a:r>
              <a:rPr lang="en-US" altLang="zh-TW" b="1" dirty="0" smtClean="0">
                <a:solidFill>
                  <a:srgbClr val="FFFF99"/>
                </a:solidFill>
              </a:rPr>
              <a:t>KPI</a:t>
            </a:r>
            <a:r>
              <a:rPr lang="zh-TW" altLang="en-US" b="1" dirty="0" smtClean="0">
                <a:solidFill>
                  <a:srgbClr val="FFFF99"/>
                </a:solidFill>
              </a:rPr>
              <a:t> </a:t>
            </a:r>
            <a:r>
              <a:rPr lang="en-US" altLang="zh-TW" b="1" dirty="0" smtClean="0">
                <a:solidFill>
                  <a:srgbClr val="FFFF99"/>
                </a:solidFill>
              </a:rPr>
              <a:t>(</a:t>
            </a:r>
            <a:r>
              <a:rPr lang="en-US" altLang="zh-TW" dirty="0"/>
              <a:t>Key Performance Indicators</a:t>
            </a:r>
            <a:r>
              <a:rPr lang="en-US" altLang="zh-TW" b="1" dirty="0" smtClean="0">
                <a:solidFill>
                  <a:srgbClr val="FFFF99"/>
                </a:solidFill>
              </a:rPr>
              <a:t>): </a:t>
            </a:r>
          </a:p>
          <a:p>
            <a:pPr eaLnBrk="1" hangingPunct="1"/>
            <a:r>
              <a:rPr lang="en-US" altLang="zh-TW" dirty="0" smtClean="0"/>
              <a:t>Six sigma in traffic control bundle can be modified according to different types of crisis for future. </a:t>
            </a:r>
            <a:endParaRPr lang="zh-TW" altLang="en-US" dirty="0" smtClean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191070-B979-4964-8847-1B90050DDE51}" type="slidenum">
              <a:rPr lang="en-US" altLang="zh-TW" smtClean="0"/>
              <a:pPr>
                <a:defRPr/>
              </a:pPr>
              <a:t>128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56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32256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85800" y="6248400"/>
            <a:ext cx="19050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l" eaLnBrk="1" hangingPunct="1">
              <a:spcBef>
                <a:spcPct val="0"/>
              </a:spcBef>
              <a:buFontTx/>
              <a:buNone/>
            </a:pPr>
            <a:fld id="{8AF2EE72-F7E0-4630-9698-EE4D08D8E0F0}" type="slidenum">
              <a:rPr lang="en-US" altLang="zh-TW" sz="1400" smtClean="0">
                <a:solidFill>
                  <a:srgbClr val="FFFFFF"/>
                </a:solidFill>
                <a:ea typeface="標楷體" pitchFamily="65" charset="-120"/>
              </a:rPr>
              <a:pPr algn="l" eaLnBrk="1" hangingPunct="1">
                <a:spcBef>
                  <a:spcPct val="0"/>
                </a:spcBef>
                <a:buFontTx/>
                <a:buNone/>
              </a:pPr>
              <a:t>129</a:t>
            </a:fld>
            <a:endParaRPr lang="en-US" altLang="zh-TW" sz="1400" dirty="0" smtClean="0">
              <a:solidFill>
                <a:srgbClr val="FFFFFF"/>
              </a:solidFill>
              <a:ea typeface="標楷體" pitchFamily="65" charset="-120"/>
            </a:endParaRPr>
          </a:p>
        </p:txBody>
      </p:sp>
      <p:pic>
        <p:nvPicPr>
          <p:cNvPr id="322565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12" t="12147" r="13037" b="21144"/>
          <a:stretch/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2566" name="文字方塊 2"/>
          <p:cNvSpPr txBox="1">
            <a:spLocks noChangeArrowheads="1"/>
          </p:cNvSpPr>
          <p:nvPr/>
        </p:nvSpPr>
        <p:spPr bwMode="auto">
          <a:xfrm>
            <a:off x="107950" y="5867400"/>
            <a:ext cx="1873250" cy="46166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7" name="投影片編號版面配置區 4"/>
          <p:cNvSpPr txBox="1">
            <a:spLocks/>
          </p:cNvSpPr>
          <p:nvPr/>
        </p:nvSpPr>
        <p:spPr bwMode="auto">
          <a:xfrm>
            <a:off x="7332688" y="630932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7191070-B979-4964-8847-1B90050DDE51}" type="slidenum">
              <a:rPr kumimoji="1" lang="en-US" altLang="zh-TW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2">
                    <a:lumMod val="50000"/>
                    <a:lumOff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129</a:t>
            </a:fld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50000"/>
                  <a:lumOff val="50000"/>
                </a:schemeClr>
              </a:solidFill>
              <a:effectLst/>
              <a:uLnTx/>
              <a:uFillTx/>
              <a:latin typeface="Times New Roman" pitchFamily="18" charset="0"/>
              <a:ea typeface="標楷體" pitchFamily="65" charset="-120"/>
              <a:cs typeface="+mn-cs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586" name="標題 1"/>
          <p:cNvSpPr>
            <a:spLocks noGrp="1"/>
          </p:cNvSpPr>
          <p:nvPr>
            <p:ph type="ctrTitle"/>
          </p:nvPr>
        </p:nvSpPr>
        <p:spPr>
          <a:xfrm>
            <a:off x="706438" y="188913"/>
            <a:ext cx="7772400" cy="1152525"/>
          </a:xfrm>
        </p:spPr>
        <p:txBody>
          <a:bodyPr/>
          <a:lstStyle/>
          <a:p>
            <a:pPr eaLnBrk="1" hangingPunct="1"/>
            <a:r>
              <a:rPr lang="en-US" altLang="zh-TW" sz="2800" b="1" smtClean="0"/>
              <a:t>Taipei City Hospital</a:t>
            </a:r>
            <a:r>
              <a:rPr lang="en-US" altLang="zh-TW" sz="2800" b="1" smtClean="0">
                <a:solidFill>
                  <a:srgbClr val="FF00FF"/>
                </a:solidFill>
              </a:rPr>
              <a:t/>
            </a:r>
            <a:br>
              <a:rPr lang="en-US" altLang="zh-TW" sz="2800" b="1" smtClean="0">
                <a:solidFill>
                  <a:srgbClr val="FF00FF"/>
                </a:solidFill>
              </a:rPr>
            </a:br>
            <a:r>
              <a:rPr lang="en-US" altLang="zh-TW" sz="2800" b="1" smtClean="0">
                <a:solidFill>
                  <a:srgbClr val="0000FF"/>
                </a:solidFill>
              </a:rPr>
              <a:t>H7N9 novel influenza chain of command</a:t>
            </a:r>
            <a:r>
              <a:rPr lang="en-US" altLang="zh-TW" sz="2800" b="1" smtClean="0">
                <a:solidFill>
                  <a:srgbClr val="FF00FF"/>
                </a:solidFill>
              </a:rPr>
              <a:t/>
            </a:r>
            <a:br>
              <a:rPr lang="en-US" altLang="zh-TW" sz="2800" b="1" smtClean="0">
                <a:solidFill>
                  <a:srgbClr val="FF00FF"/>
                </a:solidFill>
              </a:rPr>
            </a:br>
            <a:r>
              <a:rPr lang="en-US" altLang="zh-TW" sz="2800" b="1" smtClean="0"/>
              <a:t>(Incident command sysstem, ICS)</a:t>
            </a:r>
            <a:endParaRPr lang="zh-TW" altLang="en-US" sz="2800" smtClean="0"/>
          </a:p>
        </p:txBody>
      </p:sp>
      <p:sp>
        <p:nvSpPr>
          <p:cNvPr id="4" name="文字方塊 3"/>
          <p:cNvSpPr txBox="1"/>
          <p:nvPr/>
        </p:nvSpPr>
        <p:spPr>
          <a:xfrm>
            <a:off x="3779838" y="1474788"/>
            <a:ext cx="1665287" cy="46196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200" dirty="0">
                <a:solidFill>
                  <a:prstClr val="black"/>
                </a:solidFill>
                <a:ea typeface="標楷體" pitchFamily="65" charset="-120"/>
              </a:rPr>
              <a:t>Superintendent as commander</a:t>
            </a:r>
            <a:endParaRPr kumimoji="0" lang="zh-TW" altLang="en-US" sz="1200" dirty="0">
              <a:solidFill>
                <a:prstClr val="black"/>
              </a:solidFill>
              <a:ea typeface="標楷體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1114425" y="1954213"/>
            <a:ext cx="1935163" cy="46196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200" dirty="0">
                <a:solidFill>
                  <a:prstClr val="black"/>
                </a:solidFill>
                <a:ea typeface="標楷體" pitchFamily="65" charset="-120"/>
              </a:rPr>
              <a:t>Deputy commander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200" dirty="0">
                <a:solidFill>
                  <a:prstClr val="black"/>
                </a:solidFill>
                <a:ea typeface="標楷體" pitchFamily="65" charset="-120"/>
              </a:rPr>
              <a:t>Yen, Muh-Yong</a:t>
            </a:r>
            <a:endParaRPr kumimoji="0" lang="zh-TW" altLang="en-US" sz="1200" dirty="0">
              <a:solidFill>
                <a:prstClr val="black"/>
              </a:solidFill>
              <a:ea typeface="標楷體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6511925" y="2954338"/>
            <a:ext cx="1511300" cy="2762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200" dirty="0">
                <a:solidFill>
                  <a:prstClr val="black"/>
                </a:solidFill>
                <a:ea typeface="標楷體" pitchFamily="65" charset="-120"/>
              </a:rPr>
              <a:t>Security officer </a:t>
            </a:r>
            <a:endParaRPr kumimoji="0" lang="zh-TW" altLang="en-US" sz="1200" dirty="0">
              <a:solidFill>
                <a:prstClr val="black"/>
              </a:solidFill>
              <a:ea typeface="標楷體" pitchFamily="65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6508750" y="2005013"/>
            <a:ext cx="1512888" cy="279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200" dirty="0">
                <a:solidFill>
                  <a:prstClr val="black"/>
                </a:solidFill>
                <a:ea typeface="標楷體" pitchFamily="65" charset="-120"/>
              </a:rPr>
              <a:t>spokesman</a:t>
            </a:r>
            <a:endParaRPr kumimoji="0" lang="zh-TW" altLang="en-US" sz="1200" dirty="0">
              <a:solidFill>
                <a:prstClr val="black"/>
              </a:solidFill>
              <a:ea typeface="標楷體" pitchFamily="65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1123950" y="2741613"/>
            <a:ext cx="1935163" cy="27781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200" dirty="0">
                <a:solidFill>
                  <a:prstClr val="black"/>
                </a:solidFill>
                <a:ea typeface="標楷體" pitchFamily="65" charset="-120"/>
              </a:rPr>
              <a:t>District commander</a:t>
            </a:r>
            <a:endParaRPr kumimoji="0" lang="zh-TW" altLang="en-US" sz="1200" dirty="0">
              <a:solidFill>
                <a:prstClr val="black"/>
              </a:solidFill>
              <a:ea typeface="標楷體" pitchFamily="65" charset="-120"/>
            </a:endParaRPr>
          </a:p>
        </p:txBody>
      </p:sp>
      <p:cxnSp>
        <p:nvCxnSpPr>
          <p:cNvPr id="12" name="直線接點 11"/>
          <p:cNvCxnSpPr>
            <a:stCxn id="4" idx="2"/>
          </p:cNvCxnSpPr>
          <p:nvPr/>
        </p:nvCxnSpPr>
        <p:spPr>
          <a:xfrm flipH="1">
            <a:off x="4611688" y="1936750"/>
            <a:ext cx="1587" cy="147002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直線接點 22"/>
          <p:cNvCxnSpPr/>
          <p:nvPr/>
        </p:nvCxnSpPr>
        <p:spPr>
          <a:xfrm>
            <a:off x="3073400" y="2876550"/>
            <a:ext cx="1547813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直線接點 29"/>
          <p:cNvCxnSpPr/>
          <p:nvPr/>
        </p:nvCxnSpPr>
        <p:spPr>
          <a:xfrm>
            <a:off x="3049588" y="2168525"/>
            <a:ext cx="3455987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直線接點 30"/>
          <p:cNvCxnSpPr/>
          <p:nvPr/>
        </p:nvCxnSpPr>
        <p:spPr>
          <a:xfrm>
            <a:off x="4622800" y="3092450"/>
            <a:ext cx="1908175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直線接點 31"/>
          <p:cNvCxnSpPr/>
          <p:nvPr/>
        </p:nvCxnSpPr>
        <p:spPr>
          <a:xfrm>
            <a:off x="1589088" y="3427413"/>
            <a:ext cx="6588125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4" name="文字方塊 33"/>
          <p:cNvSpPr txBox="1"/>
          <p:nvPr/>
        </p:nvSpPr>
        <p:spPr>
          <a:xfrm>
            <a:off x="1403906" y="3671888"/>
            <a:ext cx="369332" cy="100806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eaVer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200" dirty="0">
                <a:solidFill>
                  <a:prstClr val="black"/>
                </a:solidFill>
                <a:ea typeface="標楷體" pitchFamily="65" charset="-120"/>
              </a:rPr>
              <a:t>operation</a:t>
            </a:r>
            <a:endParaRPr kumimoji="0" lang="zh-TW" altLang="en-US" sz="1200" dirty="0">
              <a:solidFill>
                <a:prstClr val="black"/>
              </a:solidFill>
              <a:ea typeface="標楷體" pitchFamily="65" charset="-120"/>
            </a:endParaRPr>
          </a:p>
        </p:txBody>
      </p:sp>
      <p:sp>
        <p:nvSpPr>
          <p:cNvPr id="36" name="文字方塊 35"/>
          <p:cNvSpPr txBox="1"/>
          <p:nvPr/>
        </p:nvSpPr>
        <p:spPr>
          <a:xfrm>
            <a:off x="7971393" y="3671888"/>
            <a:ext cx="369332" cy="100806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eaVer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200" dirty="0">
                <a:solidFill>
                  <a:prstClr val="black"/>
                </a:solidFill>
                <a:ea typeface="標楷體" pitchFamily="65" charset="-120"/>
              </a:rPr>
              <a:t>Finance/law</a:t>
            </a:r>
            <a:endParaRPr kumimoji="0" lang="zh-TW" altLang="en-US" sz="1200" dirty="0">
              <a:solidFill>
                <a:prstClr val="black"/>
              </a:solidFill>
              <a:ea typeface="標楷體" pitchFamily="65" charset="-120"/>
            </a:endParaRPr>
          </a:p>
        </p:txBody>
      </p:sp>
      <p:sp>
        <p:nvSpPr>
          <p:cNvPr id="37" name="文字方塊 36"/>
          <p:cNvSpPr txBox="1"/>
          <p:nvPr/>
        </p:nvSpPr>
        <p:spPr>
          <a:xfrm>
            <a:off x="3702606" y="3705225"/>
            <a:ext cx="369332" cy="1008063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eaVer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200" dirty="0">
                <a:solidFill>
                  <a:prstClr val="black"/>
                </a:solidFill>
                <a:ea typeface="標楷體" pitchFamily="65" charset="-120"/>
              </a:rPr>
              <a:t>planning</a:t>
            </a:r>
            <a:endParaRPr kumimoji="0" lang="zh-TW" altLang="en-US" sz="1200" dirty="0">
              <a:solidFill>
                <a:prstClr val="black"/>
              </a:solidFill>
              <a:ea typeface="標楷體" pitchFamily="65" charset="-120"/>
            </a:endParaRPr>
          </a:p>
        </p:txBody>
      </p:sp>
      <p:sp>
        <p:nvSpPr>
          <p:cNvPr id="38" name="文字方塊 37"/>
          <p:cNvSpPr txBox="1"/>
          <p:nvPr/>
        </p:nvSpPr>
        <p:spPr>
          <a:xfrm>
            <a:off x="5994956" y="3683000"/>
            <a:ext cx="369332" cy="1008063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eaVer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200" dirty="0">
                <a:solidFill>
                  <a:prstClr val="black"/>
                </a:solidFill>
                <a:ea typeface="標楷體" pitchFamily="65" charset="-120"/>
              </a:rPr>
              <a:t>logistic</a:t>
            </a:r>
            <a:endParaRPr kumimoji="0" lang="zh-TW" altLang="en-US" sz="1200" dirty="0">
              <a:solidFill>
                <a:prstClr val="black"/>
              </a:solidFill>
              <a:ea typeface="標楷體" pitchFamily="65" charset="-120"/>
            </a:endParaRPr>
          </a:p>
        </p:txBody>
      </p:sp>
      <p:cxnSp>
        <p:nvCxnSpPr>
          <p:cNvPr id="40" name="直線接點 39"/>
          <p:cNvCxnSpPr/>
          <p:nvPr/>
        </p:nvCxnSpPr>
        <p:spPr>
          <a:xfrm>
            <a:off x="1589088" y="3408363"/>
            <a:ext cx="0" cy="254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直線接點 40"/>
          <p:cNvCxnSpPr/>
          <p:nvPr/>
        </p:nvCxnSpPr>
        <p:spPr>
          <a:xfrm>
            <a:off x="6178550" y="3435350"/>
            <a:ext cx="0" cy="255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直線接點 41"/>
          <p:cNvCxnSpPr/>
          <p:nvPr/>
        </p:nvCxnSpPr>
        <p:spPr>
          <a:xfrm>
            <a:off x="3865563" y="3451225"/>
            <a:ext cx="0" cy="254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直線接點 42"/>
          <p:cNvCxnSpPr/>
          <p:nvPr/>
        </p:nvCxnSpPr>
        <p:spPr>
          <a:xfrm>
            <a:off x="8164513" y="3417888"/>
            <a:ext cx="0" cy="254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5" name="文字方塊 44"/>
          <p:cNvSpPr txBox="1"/>
          <p:nvPr/>
        </p:nvSpPr>
        <p:spPr>
          <a:xfrm>
            <a:off x="1646793" y="5189538"/>
            <a:ext cx="369332" cy="100806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eaVer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dirty="0">
                <a:solidFill>
                  <a:prstClr val="black"/>
                </a:solidFill>
                <a:ea typeface="標楷體" pitchFamily="65" charset="-120"/>
              </a:rPr>
              <a:t>護理部</a:t>
            </a:r>
          </a:p>
        </p:txBody>
      </p:sp>
      <p:sp>
        <p:nvSpPr>
          <p:cNvPr id="46" name="文字方塊 45"/>
          <p:cNvSpPr txBox="1"/>
          <p:nvPr/>
        </p:nvSpPr>
        <p:spPr>
          <a:xfrm>
            <a:off x="1129268" y="5189538"/>
            <a:ext cx="369332" cy="100806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eaVer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dirty="0">
                <a:solidFill>
                  <a:prstClr val="black"/>
                </a:solidFill>
                <a:ea typeface="標楷體" pitchFamily="65" charset="-120"/>
              </a:rPr>
              <a:t>傳染病防治部</a:t>
            </a:r>
          </a:p>
        </p:txBody>
      </p:sp>
      <p:sp>
        <p:nvSpPr>
          <p:cNvPr id="47" name="文字方塊 46"/>
          <p:cNvSpPr txBox="1"/>
          <p:nvPr/>
        </p:nvSpPr>
        <p:spPr>
          <a:xfrm>
            <a:off x="589518" y="5189538"/>
            <a:ext cx="369332" cy="100806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eaVer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dirty="0">
                <a:solidFill>
                  <a:prstClr val="black"/>
                </a:solidFill>
                <a:ea typeface="標楷體" pitchFamily="65" charset="-120"/>
              </a:rPr>
              <a:t>院區醫務長</a:t>
            </a:r>
          </a:p>
        </p:txBody>
      </p:sp>
      <p:sp>
        <p:nvSpPr>
          <p:cNvPr id="48" name="文字方塊 47"/>
          <p:cNvSpPr txBox="1"/>
          <p:nvPr/>
        </p:nvSpPr>
        <p:spPr>
          <a:xfrm>
            <a:off x="2162731" y="5189538"/>
            <a:ext cx="369332" cy="100806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eaVer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dirty="0">
                <a:solidFill>
                  <a:prstClr val="black"/>
                </a:solidFill>
                <a:ea typeface="標楷體" pitchFamily="65" charset="-120"/>
              </a:rPr>
              <a:t>醫療各部科</a:t>
            </a:r>
          </a:p>
        </p:txBody>
      </p:sp>
      <p:cxnSp>
        <p:nvCxnSpPr>
          <p:cNvPr id="49" name="直線接點 48"/>
          <p:cNvCxnSpPr/>
          <p:nvPr/>
        </p:nvCxnSpPr>
        <p:spPr>
          <a:xfrm>
            <a:off x="2332038" y="4935538"/>
            <a:ext cx="0" cy="254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直線接點 49"/>
          <p:cNvCxnSpPr/>
          <p:nvPr/>
        </p:nvCxnSpPr>
        <p:spPr>
          <a:xfrm>
            <a:off x="1833563" y="4935538"/>
            <a:ext cx="0" cy="254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直線接點 50"/>
          <p:cNvCxnSpPr/>
          <p:nvPr/>
        </p:nvCxnSpPr>
        <p:spPr>
          <a:xfrm>
            <a:off x="1277938" y="4935538"/>
            <a:ext cx="0" cy="254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直線接點 51"/>
          <p:cNvCxnSpPr/>
          <p:nvPr/>
        </p:nvCxnSpPr>
        <p:spPr>
          <a:xfrm>
            <a:off x="758825" y="4935538"/>
            <a:ext cx="0" cy="254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直線接點 52"/>
          <p:cNvCxnSpPr/>
          <p:nvPr/>
        </p:nvCxnSpPr>
        <p:spPr>
          <a:xfrm>
            <a:off x="1589088" y="4679950"/>
            <a:ext cx="0" cy="255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直線接點 53"/>
          <p:cNvCxnSpPr/>
          <p:nvPr/>
        </p:nvCxnSpPr>
        <p:spPr>
          <a:xfrm>
            <a:off x="758825" y="4935538"/>
            <a:ext cx="1584325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5" name="文字方塊 54"/>
          <p:cNvSpPr txBox="1"/>
          <p:nvPr/>
        </p:nvSpPr>
        <p:spPr>
          <a:xfrm>
            <a:off x="8511143" y="5205413"/>
            <a:ext cx="369332" cy="100806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eaVer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dirty="0">
                <a:solidFill>
                  <a:prstClr val="black"/>
                </a:solidFill>
                <a:ea typeface="標楷體" pitchFamily="65" charset="-120"/>
              </a:rPr>
              <a:t>法制專員</a:t>
            </a:r>
          </a:p>
        </p:txBody>
      </p:sp>
      <p:sp>
        <p:nvSpPr>
          <p:cNvPr id="56" name="文字方塊 55"/>
          <p:cNvSpPr txBox="1"/>
          <p:nvPr/>
        </p:nvSpPr>
        <p:spPr>
          <a:xfrm>
            <a:off x="7993618" y="5205413"/>
            <a:ext cx="369332" cy="100806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eaVer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dirty="0">
                <a:solidFill>
                  <a:prstClr val="black"/>
                </a:solidFill>
                <a:ea typeface="標楷體" pitchFamily="65" charset="-120"/>
              </a:rPr>
              <a:t>會計室</a:t>
            </a:r>
          </a:p>
        </p:txBody>
      </p:sp>
      <p:sp>
        <p:nvSpPr>
          <p:cNvPr id="57" name="文字方塊 56"/>
          <p:cNvSpPr txBox="1"/>
          <p:nvPr/>
        </p:nvSpPr>
        <p:spPr>
          <a:xfrm>
            <a:off x="7453868" y="5205413"/>
            <a:ext cx="369332" cy="100806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eaVer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dirty="0">
                <a:solidFill>
                  <a:prstClr val="black"/>
                </a:solidFill>
                <a:ea typeface="標楷體" pitchFamily="65" charset="-120"/>
              </a:rPr>
              <a:t>出納</a:t>
            </a:r>
          </a:p>
        </p:txBody>
      </p:sp>
      <p:cxnSp>
        <p:nvCxnSpPr>
          <p:cNvPr id="60" name="直線接點 59"/>
          <p:cNvCxnSpPr/>
          <p:nvPr/>
        </p:nvCxnSpPr>
        <p:spPr>
          <a:xfrm>
            <a:off x="8697913" y="4949825"/>
            <a:ext cx="0" cy="255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直線接點 60"/>
          <p:cNvCxnSpPr/>
          <p:nvPr/>
        </p:nvCxnSpPr>
        <p:spPr>
          <a:xfrm>
            <a:off x="8142288" y="4949825"/>
            <a:ext cx="0" cy="255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直線接點 61"/>
          <p:cNvCxnSpPr/>
          <p:nvPr/>
        </p:nvCxnSpPr>
        <p:spPr>
          <a:xfrm>
            <a:off x="7623175" y="4949825"/>
            <a:ext cx="0" cy="255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直線接點 62"/>
          <p:cNvCxnSpPr/>
          <p:nvPr/>
        </p:nvCxnSpPr>
        <p:spPr>
          <a:xfrm>
            <a:off x="8139113" y="4695825"/>
            <a:ext cx="0" cy="254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直線接點 63"/>
          <p:cNvCxnSpPr/>
          <p:nvPr/>
        </p:nvCxnSpPr>
        <p:spPr>
          <a:xfrm>
            <a:off x="7623175" y="4949825"/>
            <a:ext cx="108108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1" name="文字方塊 80"/>
          <p:cNvSpPr txBox="1"/>
          <p:nvPr/>
        </p:nvSpPr>
        <p:spPr>
          <a:xfrm>
            <a:off x="3961368" y="5205413"/>
            <a:ext cx="369332" cy="100806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eaVer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dirty="0">
                <a:solidFill>
                  <a:prstClr val="black"/>
                </a:solidFill>
                <a:ea typeface="標楷體" pitchFamily="65" charset="-120"/>
              </a:rPr>
              <a:t>公關組</a:t>
            </a:r>
          </a:p>
        </p:txBody>
      </p:sp>
      <p:sp>
        <p:nvSpPr>
          <p:cNvPr id="82" name="文字方塊 81"/>
          <p:cNvSpPr txBox="1"/>
          <p:nvPr/>
        </p:nvSpPr>
        <p:spPr>
          <a:xfrm>
            <a:off x="3443843" y="5205413"/>
            <a:ext cx="369332" cy="100806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eaVer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dirty="0">
                <a:solidFill>
                  <a:prstClr val="black"/>
                </a:solidFill>
                <a:ea typeface="標楷體" pitchFamily="65" charset="-120"/>
              </a:rPr>
              <a:t>總務室</a:t>
            </a:r>
          </a:p>
        </p:txBody>
      </p:sp>
      <p:sp>
        <p:nvSpPr>
          <p:cNvPr id="83" name="文字方塊 82"/>
          <p:cNvSpPr txBox="1"/>
          <p:nvPr/>
        </p:nvSpPr>
        <p:spPr>
          <a:xfrm>
            <a:off x="2904093" y="5205413"/>
            <a:ext cx="369332" cy="100806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eaVer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dirty="0">
                <a:solidFill>
                  <a:prstClr val="black"/>
                </a:solidFill>
                <a:ea typeface="標楷體" pitchFamily="65" charset="-120"/>
              </a:rPr>
              <a:t>傳染病防治部</a:t>
            </a:r>
          </a:p>
        </p:txBody>
      </p:sp>
      <p:sp>
        <p:nvSpPr>
          <p:cNvPr id="84" name="文字方塊 83"/>
          <p:cNvSpPr txBox="1"/>
          <p:nvPr/>
        </p:nvSpPr>
        <p:spPr>
          <a:xfrm>
            <a:off x="4477306" y="5205413"/>
            <a:ext cx="369332" cy="100806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eaVer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dirty="0">
                <a:solidFill>
                  <a:prstClr val="black"/>
                </a:solidFill>
                <a:ea typeface="標楷體" pitchFamily="65" charset="-120"/>
              </a:rPr>
              <a:t>院本部企劃室</a:t>
            </a:r>
          </a:p>
        </p:txBody>
      </p:sp>
      <p:cxnSp>
        <p:nvCxnSpPr>
          <p:cNvPr id="85" name="直線接點 84"/>
          <p:cNvCxnSpPr/>
          <p:nvPr/>
        </p:nvCxnSpPr>
        <p:spPr>
          <a:xfrm>
            <a:off x="4646613" y="4951413"/>
            <a:ext cx="0" cy="254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6" name="直線接點 85"/>
          <p:cNvCxnSpPr/>
          <p:nvPr/>
        </p:nvCxnSpPr>
        <p:spPr>
          <a:xfrm>
            <a:off x="4148138" y="4951413"/>
            <a:ext cx="0" cy="254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7" name="直線接點 86"/>
          <p:cNvCxnSpPr/>
          <p:nvPr/>
        </p:nvCxnSpPr>
        <p:spPr>
          <a:xfrm>
            <a:off x="3592513" y="4951413"/>
            <a:ext cx="0" cy="254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8" name="直線接點 87"/>
          <p:cNvCxnSpPr/>
          <p:nvPr/>
        </p:nvCxnSpPr>
        <p:spPr>
          <a:xfrm>
            <a:off x="3073400" y="4951413"/>
            <a:ext cx="0" cy="254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9" name="直線接點 88"/>
          <p:cNvCxnSpPr/>
          <p:nvPr/>
        </p:nvCxnSpPr>
        <p:spPr>
          <a:xfrm>
            <a:off x="3903663" y="4697413"/>
            <a:ext cx="0" cy="254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0" name="直線接點 89"/>
          <p:cNvCxnSpPr/>
          <p:nvPr/>
        </p:nvCxnSpPr>
        <p:spPr>
          <a:xfrm>
            <a:off x="3073400" y="4951413"/>
            <a:ext cx="1584325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文字方塊 65"/>
          <p:cNvSpPr txBox="1"/>
          <p:nvPr/>
        </p:nvSpPr>
        <p:spPr>
          <a:xfrm>
            <a:off x="6234668" y="5211763"/>
            <a:ext cx="369332" cy="100806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eaVer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dirty="0">
                <a:solidFill>
                  <a:prstClr val="black"/>
                </a:solidFill>
                <a:ea typeface="標楷體" pitchFamily="65" charset="-120"/>
              </a:rPr>
              <a:t>藥劑部</a:t>
            </a:r>
          </a:p>
        </p:txBody>
      </p:sp>
      <p:sp>
        <p:nvSpPr>
          <p:cNvPr id="67" name="文字方塊 66"/>
          <p:cNvSpPr txBox="1"/>
          <p:nvPr/>
        </p:nvSpPr>
        <p:spPr>
          <a:xfrm>
            <a:off x="5717143" y="5211763"/>
            <a:ext cx="369332" cy="100806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eaVer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dirty="0">
                <a:solidFill>
                  <a:prstClr val="black"/>
                </a:solidFill>
                <a:ea typeface="標楷體" pitchFamily="65" charset="-120"/>
              </a:rPr>
              <a:t>人事室</a:t>
            </a:r>
          </a:p>
        </p:txBody>
      </p:sp>
      <p:sp>
        <p:nvSpPr>
          <p:cNvPr id="68" name="文字方塊 67"/>
          <p:cNvSpPr txBox="1"/>
          <p:nvPr/>
        </p:nvSpPr>
        <p:spPr>
          <a:xfrm>
            <a:off x="5177393" y="5211763"/>
            <a:ext cx="369332" cy="100806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eaVer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dirty="0">
                <a:solidFill>
                  <a:prstClr val="black"/>
                </a:solidFill>
                <a:ea typeface="標楷體" pitchFamily="65" charset="-120"/>
              </a:rPr>
              <a:t>醫事室</a:t>
            </a:r>
          </a:p>
        </p:txBody>
      </p:sp>
      <p:sp>
        <p:nvSpPr>
          <p:cNvPr id="69" name="文字方塊 68"/>
          <p:cNvSpPr txBox="1"/>
          <p:nvPr/>
        </p:nvSpPr>
        <p:spPr>
          <a:xfrm>
            <a:off x="6750606" y="5211763"/>
            <a:ext cx="369332" cy="100806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eaVer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dirty="0">
                <a:solidFill>
                  <a:prstClr val="black"/>
                </a:solidFill>
                <a:ea typeface="標楷體" pitchFamily="65" charset="-120"/>
              </a:rPr>
              <a:t>總務室</a:t>
            </a:r>
          </a:p>
        </p:txBody>
      </p:sp>
      <p:cxnSp>
        <p:nvCxnSpPr>
          <p:cNvPr id="70" name="直線接點 69"/>
          <p:cNvCxnSpPr/>
          <p:nvPr/>
        </p:nvCxnSpPr>
        <p:spPr>
          <a:xfrm>
            <a:off x="6919913" y="4957763"/>
            <a:ext cx="0" cy="254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1" name="直線接點 70"/>
          <p:cNvCxnSpPr/>
          <p:nvPr/>
        </p:nvCxnSpPr>
        <p:spPr>
          <a:xfrm>
            <a:off x="6421438" y="4957763"/>
            <a:ext cx="0" cy="254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直線接點 71"/>
          <p:cNvCxnSpPr/>
          <p:nvPr/>
        </p:nvCxnSpPr>
        <p:spPr>
          <a:xfrm>
            <a:off x="5865813" y="4957763"/>
            <a:ext cx="0" cy="254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直線接點 72"/>
          <p:cNvCxnSpPr/>
          <p:nvPr/>
        </p:nvCxnSpPr>
        <p:spPr>
          <a:xfrm>
            <a:off x="5346700" y="4957763"/>
            <a:ext cx="0" cy="254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直線接點 73"/>
          <p:cNvCxnSpPr/>
          <p:nvPr/>
        </p:nvCxnSpPr>
        <p:spPr>
          <a:xfrm>
            <a:off x="6176963" y="4702175"/>
            <a:ext cx="0" cy="255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1" name="直線接點 90"/>
          <p:cNvCxnSpPr/>
          <p:nvPr/>
        </p:nvCxnSpPr>
        <p:spPr>
          <a:xfrm>
            <a:off x="5346700" y="4957763"/>
            <a:ext cx="1584325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直線接點 64"/>
          <p:cNvCxnSpPr/>
          <p:nvPr/>
        </p:nvCxnSpPr>
        <p:spPr>
          <a:xfrm>
            <a:off x="4622800" y="2603500"/>
            <a:ext cx="1908175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文字方塊 7"/>
          <p:cNvSpPr txBox="1"/>
          <p:nvPr/>
        </p:nvSpPr>
        <p:spPr>
          <a:xfrm>
            <a:off x="6510338" y="2465388"/>
            <a:ext cx="1511300" cy="2762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200" dirty="0">
                <a:solidFill>
                  <a:prstClr val="black"/>
                </a:solidFill>
                <a:ea typeface="標楷體" pitchFamily="65" charset="-120"/>
              </a:rPr>
              <a:t>Liaison officer</a:t>
            </a:r>
            <a:endParaRPr kumimoji="0" lang="zh-TW" altLang="en-US" sz="1200" dirty="0">
              <a:solidFill>
                <a:prstClr val="black"/>
              </a:solidFill>
              <a:ea typeface="標楷體" pitchFamily="65" charset="-12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4610" name="Group 2"/>
          <p:cNvGrpSpPr>
            <a:grpSpLocks/>
          </p:cNvGrpSpPr>
          <p:nvPr/>
        </p:nvGrpSpPr>
        <p:grpSpPr bwMode="auto">
          <a:xfrm>
            <a:off x="2268538" y="1557338"/>
            <a:ext cx="5257800" cy="4608512"/>
            <a:chOff x="657" y="1117"/>
            <a:chExt cx="3312" cy="2903"/>
          </a:xfrm>
        </p:grpSpPr>
        <p:pic>
          <p:nvPicPr>
            <p:cNvPr id="324613" name="Picture 3" descr="taiwan3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7" y="1253"/>
              <a:ext cx="2406" cy="27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4614" name="Oval 4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>
              <a:off x="2154" y="2750"/>
              <a:ext cx="363" cy="36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2000" dirty="0">
                  <a:solidFill>
                    <a:srgbClr val="FFFFFF"/>
                  </a:solidFill>
                  <a:ea typeface="標楷體" pitchFamily="65" charset="-120"/>
                </a:rPr>
                <a:t>６</a:t>
              </a:r>
            </a:p>
          </p:txBody>
        </p:sp>
        <p:sp>
          <p:nvSpPr>
            <p:cNvPr id="324615" name="Oval 5"/>
            <p:cNvSpPr>
              <a:spLocks noChangeArrowheads="1"/>
            </p:cNvSpPr>
            <p:nvPr/>
          </p:nvSpPr>
          <p:spPr bwMode="auto">
            <a:xfrm>
              <a:off x="1701" y="3113"/>
              <a:ext cx="272" cy="271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2000" b="1" dirty="0">
                  <a:solidFill>
                    <a:srgbClr val="000000"/>
                  </a:solidFill>
                  <a:ea typeface="標楷體" pitchFamily="65" charset="-120"/>
                </a:rPr>
                <a:t>5</a:t>
              </a:r>
            </a:p>
          </p:txBody>
        </p:sp>
        <p:sp>
          <p:nvSpPr>
            <p:cNvPr id="324616" name="Oval 6"/>
            <p:cNvSpPr>
              <a:spLocks noChangeArrowheads="1"/>
            </p:cNvSpPr>
            <p:nvPr/>
          </p:nvSpPr>
          <p:spPr bwMode="auto">
            <a:xfrm>
              <a:off x="1565" y="2614"/>
              <a:ext cx="272" cy="271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2000" b="1" dirty="0">
                  <a:solidFill>
                    <a:srgbClr val="000000"/>
                  </a:solidFill>
                  <a:ea typeface="標楷體" pitchFamily="65" charset="-120"/>
                </a:rPr>
                <a:t>4</a:t>
              </a:r>
            </a:p>
          </p:txBody>
        </p:sp>
        <p:sp>
          <p:nvSpPr>
            <p:cNvPr id="324617" name="Oval 7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2426" y="1480"/>
              <a:ext cx="272" cy="271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2000" dirty="0">
                  <a:solidFill>
                    <a:srgbClr val="FFFFFF"/>
                  </a:solidFill>
                  <a:ea typeface="標楷體" pitchFamily="65" charset="-120"/>
                </a:rPr>
                <a:t>１</a:t>
              </a:r>
            </a:p>
          </p:txBody>
        </p:sp>
        <p:sp>
          <p:nvSpPr>
            <p:cNvPr id="324618" name="Oval 8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1837" y="2161"/>
              <a:ext cx="272" cy="271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2000" dirty="0">
                  <a:solidFill>
                    <a:srgbClr val="FFFFFF"/>
                  </a:solidFill>
                  <a:ea typeface="標楷體" pitchFamily="65" charset="-120"/>
                </a:rPr>
                <a:t>２</a:t>
              </a:r>
            </a:p>
          </p:txBody>
        </p:sp>
        <p:sp>
          <p:nvSpPr>
            <p:cNvPr id="324619" name="Oval 9"/>
            <p:cNvSpPr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1927" y="1662"/>
              <a:ext cx="272" cy="271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2000" dirty="0">
                  <a:solidFill>
                    <a:srgbClr val="FFFFFF"/>
                  </a:solidFill>
                  <a:ea typeface="標楷體" pitchFamily="65" charset="-120"/>
                </a:rPr>
                <a:t>２</a:t>
              </a:r>
            </a:p>
          </p:txBody>
        </p:sp>
        <p:sp>
          <p:nvSpPr>
            <p:cNvPr id="324620" name="Oval 10"/>
            <p:cNvSpPr>
              <a:spLocks noChangeArrowheads="1"/>
            </p:cNvSpPr>
            <p:nvPr/>
          </p:nvSpPr>
          <p:spPr bwMode="auto">
            <a:xfrm>
              <a:off x="793" y="1117"/>
              <a:ext cx="3085" cy="2903"/>
            </a:xfrm>
            <a:prstGeom prst="ellips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TW" altLang="en-US" sz="2400" dirty="0">
                <a:solidFill>
                  <a:srgbClr val="FFFFFF"/>
                </a:solidFill>
                <a:ea typeface="標楷體" pitchFamily="65" charset="-120"/>
              </a:endParaRPr>
            </a:p>
          </p:txBody>
        </p:sp>
        <p:sp>
          <p:nvSpPr>
            <p:cNvPr id="324621" name="Oval 11"/>
            <p:cNvSpPr>
              <a:spLocks noChangeArrowheads="1"/>
            </p:cNvSpPr>
            <p:nvPr/>
          </p:nvSpPr>
          <p:spPr bwMode="auto">
            <a:xfrm>
              <a:off x="2154" y="2750"/>
              <a:ext cx="363" cy="36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2000" b="1" dirty="0">
                  <a:solidFill>
                    <a:srgbClr val="000000"/>
                  </a:solidFill>
                  <a:ea typeface="標楷體" pitchFamily="65" charset="-120"/>
                </a:rPr>
                <a:t>6</a:t>
              </a:r>
            </a:p>
          </p:txBody>
        </p:sp>
        <p:sp>
          <p:nvSpPr>
            <p:cNvPr id="324622" name="Oval 12"/>
            <p:cNvSpPr>
              <a:spLocks noChangeArrowheads="1"/>
            </p:cNvSpPr>
            <p:nvPr/>
          </p:nvSpPr>
          <p:spPr bwMode="auto">
            <a:xfrm>
              <a:off x="2426" y="1480"/>
              <a:ext cx="272" cy="271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2000" b="1" dirty="0">
                  <a:solidFill>
                    <a:srgbClr val="000000"/>
                  </a:solidFill>
                  <a:ea typeface="標楷體" pitchFamily="65" charset="-120"/>
                </a:rPr>
                <a:t>1</a:t>
              </a:r>
            </a:p>
          </p:txBody>
        </p:sp>
        <p:sp>
          <p:nvSpPr>
            <p:cNvPr id="324623" name="Oval 13"/>
            <p:cNvSpPr>
              <a:spLocks noChangeArrowheads="1"/>
            </p:cNvSpPr>
            <p:nvPr/>
          </p:nvSpPr>
          <p:spPr bwMode="auto">
            <a:xfrm>
              <a:off x="1837" y="2161"/>
              <a:ext cx="272" cy="271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2000" b="1" dirty="0">
                  <a:solidFill>
                    <a:srgbClr val="000000"/>
                  </a:solidFill>
                  <a:ea typeface="標楷體" pitchFamily="65" charset="-120"/>
                </a:rPr>
                <a:t>3</a:t>
              </a:r>
            </a:p>
          </p:txBody>
        </p:sp>
        <p:sp>
          <p:nvSpPr>
            <p:cNvPr id="324624" name="Oval 14"/>
            <p:cNvSpPr>
              <a:spLocks noChangeArrowheads="1"/>
            </p:cNvSpPr>
            <p:nvPr/>
          </p:nvSpPr>
          <p:spPr bwMode="auto">
            <a:xfrm>
              <a:off x="1927" y="1662"/>
              <a:ext cx="272" cy="271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2000" b="1" dirty="0">
                  <a:solidFill>
                    <a:srgbClr val="000000"/>
                  </a:solidFill>
                  <a:ea typeface="標楷體" pitchFamily="65" charset="-120"/>
                </a:rPr>
                <a:t>2</a:t>
              </a:r>
            </a:p>
          </p:txBody>
        </p:sp>
        <p:sp>
          <p:nvSpPr>
            <p:cNvPr id="324625" name="Text Box 15"/>
            <p:cNvSpPr txBox="1">
              <a:spLocks noChangeArrowheads="1"/>
            </p:cNvSpPr>
            <p:nvPr/>
          </p:nvSpPr>
          <p:spPr bwMode="auto">
            <a:xfrm>
              <a:off x="2381" y="1162"/>
              <a:ext cx="574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200" dirty="0">
                  <a:solidFill>
                    <a:srgbClr val="FFFFFF"/>
                  </a:solidFill>
                  <a:latin typeface="Arial" pitchFamily="34" charset="0"/>
                  <a:ea typeface="標楷體" pitchFamily="65" charset="-120"/>
                </a:rPr>
                <a:t>KEELUNG</a:t>
              </a:r>
            </a:p>
          </p:txBody>
        </p:sp>
        <p:sp>
          <p:nvSpPr>
            <p:cNvPr id="324626" name="Text Box 16"/>
            <p:cNvSpPr txBox="1">
              <a:spLocks noChangeArrowheads="1"/>
            </p:cNvSpPr>
            <p:nvPr/>
          </p:nvSpPr>
          <p:spPr bwMode="auto">
            <a:xfrm>
              <a:off x="2018" y="1389"/>
              <a:ext cx="421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200" dirty="0">
                  <a:solidFill>
                    <a:srgbClr val="FFFFFF"/>
                  </a:solidFill>
                  <a:latin typeface="Arial" pitchFamily="34" charset="0"/>
                  <a:ea typeface="標楷體" pitchFamily="65" charset="-120"/>
                </a:rPr>
                <a:t>TAIPEI</a:t>
              </a:r>
            </a:p>
          </p:txBody>
        </p:sp>
        <p:sp>
          <p:nvSpPr>
            <p:cNvPr id="324627" name="Text Box 17"/>
            <p:cNvSpPr txBox="1">
              <a:spLocks noChangeArrowheads="1"/>
            </p:cNvSpPr>
            <p:nvPr/>
          </p:nvSpPr>
          <p:spPr bwMode="auto">
            <a:xfrm>
              <a:off x="1519" y="1526"/>
              <a:ext cx="58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200" dirty="0">
                  <a:solidFill>
                    <a:srgbClr val="FFFFFF"/>
                  </a:solidFill>
                  <a:latin typeface="Arial" pitchFamily="34" charset="0"/>
                  <a:ea typeface="標楷體" pitchFamily="65" charset="-120"/>
                </a:rPr>
                <a:t>TAOYUAN</a:t>
              </a:r>
            </a:p>
          </p:txBody>
        </p:sp>
        <p:sp>
          <p:nvSpPr>
            <p:cNvPr id="324628" name="Text Box 18"/>
            <p:cNvSpPr txBox="1">
              <a:spLocks noChangeArrowheads="1"/>
            </p:cNvSpPr>
            <p:nvPr/>
          </p:nvSpPr>
          <p:spPr bwMode="auto">
            <a:xfrm>
              <a:off x="1247" y="1662"/>
              <a:ext cx="579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200" dirty="0">
                  <a:solidFill>
                    <a:srgbClr val="FFFFFF"/>
                  </a:solidFill>
                  <a:latin typeface="Arial" pitchFamily="34" charset="0"/>
                  <a:ea typeface="標楷體" pitchFamily="65" charset="-120"/>
                </a:rPr>
                <a:t>HSIN CHU</a:t>
              </a:r>
            </a:p>
          </p:txBody>
        </p:sp>
        <p:sp>
          <p:nvSpPr>
            <p:cNvPr id="324629" name="Text Box 19"/>
            <p:cNvSpPr txBox="1">
              <a:spLocks noChangeArrowheads="1"/>
            </p:cNvSpPr>
            <p:nvPr/>
          </p:nvSpPr>
          <p:spPr bwMode="auto">
            <a:xfrm>
              <a:off x="1247" y="2115"/>
              <a:ext cx="617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200" dirty="0">
                  <a:solidFill>
                    <a:srgbClr val="FFFFFF"/>
                  </a:solidFill>
                  <a:latin typeface="Arial" pitchFamily="34" charset="0"/>
                  <a:ea typeface="標楷體" pitchFamily="65" charset="-120"/>
                </a:rPr>
                <a:t>TAICHUNG</a:t>
              </a:r>
            </a:p>
          </p:txBody>
        </p:sp>
        <p:sp>
          <p:nvSpPr>
            <p:cNvPr id="324630" name="Text Box 20"/>
            <p:cNvSpPr txBox="1">
              <a:spLocks noChangeArrowheads="1"/>
            </p:cNvSpPr>
            <p:nvPr/>
          </p:nvSpPr>
          <p:spPr bwMode="auto">
            <a:xfrm>
              <a:off x="1066" y="2297"/>
              <a:ext cx="718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200" dirty="0">
                  <a:solidFill>
                    <a:srgbClr val="FFFFFF"/>
                  </a:solidFill>
                  <a:latin typeface="Arial" pitchFamily="34" charset="0"/>
                  <a:ea typeface="標楷體" pitchFamily="65" charset="-120"/>
                </a:rPr>
                <a:t>CHUNG HWA</a:t>
              </a:r>
            </a:p>
          </p:txBody>
        </p:sp>
        <p:sp>
          <p:nvSpPr>
            <p:cNvPr id="324631" name="Text Box 21"/>
            <p:cNvSpPr txBox="1">
              <a:spLocks noChangeArrowheads="1"/>
            </p:cNvSpPr>
            <p:nvPr/>
          </p:nvSpPr>
          <p:spPr bwMode="auto">
            <a:xfrm>
              <a:off x="1111" y="3022"/>
              <a:ext cx="468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200" dirty="0">
                  <a:solidFill>
                    <a:srgbClr val="FFFFFF"/>
                  </a:solidFill>
                  <a:latin typeface="Arial" pitchFamily="34" charset="0"/>
                  <a:ea typeface="標楷體" pitchFamily="65" charset="-120"/>
                </a:rPr>
                <a:t>TAINAN</a:t>
              </a:r>
            </a:p>
          </p:txBody>
        </p:sp>
        <p:sp>
          <p:nvSpPr>
            <p:cNvPr id="324632" name="Text Box 22"/>
            <p:cNvSpPr txBox="1">
              <a:spLocks noChangeArrowheads="1"/>
            </p:cNvSpPr>
            <p:nvPr/>
          </p:nvSpPr>
          <p:spPr bwMode="auto">
            <a:xfrm>
              <a:off x="1020" y="3249"/>
              <a:ext cx="69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200" dirty="0">
                  <a:solidFill>
                    <a:srgbClr val="FFFFFF"/>
                  </a:solidFill>
                  <a:latin typeface="Arial" pitchFamily="34" charset="0"/>
                  <a:ea typeface="標楷體" pitchFamily="65" charset="-120"/>
                </a:rPr>
                <a:t>KAOHSIUNG</a:t>
              </a:r>
            </a:p>
          </p:txBody>
        </p:sp>
        <p:sp>
          <p:nvSpPr>
            <p:cNvPr id="324633" name="Text Box 23"/>
            <p:cNvSpPr txBox="1">
              <a:spLocks noChangeArrowheads="1"/>
            </p:cNvSpPr>
            <p:nvPr/>
          </p:nvSpPr>
          <p:spPr bwMode="auto">
            <a:xfrm>
              <a:off x="1429" y="3567"/>
              <a:ext cx="554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200" dirty="0">
                  <a:solidFill>
                    <a:srgbClr val="FFFFFF"/>
                  </a:solidFill>
                  <a:latin typeface="Arial" pitchFamily="34" charset="0"/>
                  <a:ea typeface="標楷體" pitchFamily="65" charset="-120"/>
                </a:rPr>
                <a:t>PINTONG</a:t>
              </a:r>
            </a:p>
          </p:txBody>
        </p:sp>
        <p:sp>
          <p:nvSpPr>
            <p:cNvPr id="324634" name="Line 24"/>
            <p:cNvSpPr>
              <a:spLocks noChangeShapeType="1"/>
            </p:cNvSpPr>
            <p:nvPr/>
          </p:nvSpPr>
          <p:spPr bwMode="auto">
            <a:xfrm flipH="1">
              <a:off x="3334" y="2070"/>
              <a:ext cx="63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 type="triangle" w="med" len="med"/>
                </a14:hiddenLine>
              </a:ext>
            </a:extLst>
          </p:spPr>
          <p:txBody>
            <a:bodyPr/>
            <a:lstStyle/>
            <a:p>
              <a:endParaRPr lang="zh-TW" altLang="en-US" dirty="0">
                <a:ea typeface="標楷體" pitchFamily="65" charset="-120"/>
              </a:endParaRPr>
            </a:p>
          </p:txBody>
        </p:sp>
        <p:sp>
          <p:nvSpPr>
            <p:cNvPr id="324635" name="Text Box 25"/>
            <p:cNvSpPr txBox="1">
              <a:spLocks noChangeArrowheads="1"/>
            </p:cNvSpPr>
            <p:nvPr/>
          </p:nvSpPr>
          <p:spPr bwMode="auto">
            <a:xfrm>
              <a:off x="1202" y="2614"/>
              <a:ext cx="43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200" dirty="0">
                  <a:solidFill>
                    <a:srgbClr val="FFFFFF"/>
                  </a:solidFill>
                  <a:latin typeface="Arial" pitchFamily="34" charset="0"/>
                  <a:ea typeface="標楷體" pitchFamily="65" charset="-120"/>
                </a:rPr>
                <a:t>CHIAYI</a:t>
              </a:r>
            </a:p>
          </p:txBody>
        </p:sp>
      </p:grpSp>
      <p:sp>
        <p:nvSpPr>
          <p:cNvPr id="324611" name="Text Box 26"/>
          <p:cNvSpPr txBox="1">
            <a:spLocks noChangeArrowheads="1"/>
          </p:cNvSpPr>
          <p:nvPr/>
        </p:nvSpPr>
        <p:spPr bwMode="auto">
          <a:xfrm>
            <a:off x="755650" y="188913"/>
            <a:ext cx="7993063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TW" b="1">
                <a:solidFill>
                  <a:srgbClr val="FFFF00"/>
                </a:solidFill>
                <a:latin typeface="Arial" pitchFamily="34" charset="0"/>
                <a:ea typeface="標楷體" pitchFamily="65" charset="-120"/>
              </a:rPr>
              <a:t>Nationwide educational and supporting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TW" b="1">
                <a:solidFill>
                  <a:srgbClr val="FFFF00"/>
                </a:solidFill>
                <a:latin typeface="Arial" pitchFamily="34" charset="0"/>
                <a:ea typeface="標楷體" pitchFamily="65" charset="-120"/>
              </a:rPr>
              <a:t>         network for infection control</a:t>
            </a:r>
            <a:r>
              <a:rPr lang="en-US" altLang="zh-TW">
                <a:solidFill>
                  <a:srgbClr val="FFFFFF"/>
                </a:solidFill>
                <a:latin typeface="Arial" pitchFamily="34" charset="0"/>
                <a:ea typeface="標楷體" pitchFamily="65" charset="-120"/>
              </a:rPr>
              <a:t> </a:t>
            </a:r>
          </a:p>
        </p:txBody>
      </p:sp>
      <p:sp>
        <p:nvSpPr>
          <p:cNvPr id="324612" name="Text Box 27"/>
          <p:cNvSpPr txBox="1">
            <a:spLocks noChangeArrowheads="1"/>
          </p:cNvSpPr>
          <p:nvPr/>
        </p:nvSpPr>
        <p:spPr bwMode="auto">
          <a:xfrm>
            <a:off x="1547813" y="6165850"/>
            <a:ext cx="6349815" cy="461665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400" dirty="0">
                <a:solidFill>
                  <a:srgbClr val="FFFFFF"/>
                </a:solidFill>
                <a:ea typeface="標楷體" pitchFamily="65" charset="-120"/>
              </a:rPr>
              <a:t>Communicable Disease Control Medical Network</a:t>
            </a:r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F252DC-64EE-4BAF-B5E2-3D9FC733D54B}" type="slidenum">
              <a:rPr lang="en-US" altLang="zh-TW" smtClean="0"/>
              <a:pPr>
                <a:defRPr/>
              </a:pPr>
              <a:t>131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63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Crisis management / 2P2R</a:t>
            </a:r>
            <a:endParaRPr lang="zh-TW" altLang="en-US" dirty="0" smtClean="0"/>
          </a:p>
        </p:txBody>
      </p:sp>
      <p:sp>
        <p:nvSpPr>
          <p:cNvPr id="325635" name="內容版面配置區 2"/>
          <p:cNvSpPr>
            <a:spLocks noGrp="1"/>
          </p:cNvSpPr>
          <p:nvPr>
            <p:ph idx="1"/>
          </p:nvPr>
        </p:nvSpPr>
        <p:spPr>
          <a:xfrm>
            <a:off x="468313" y="1989138"/>
            <a:ext cx="8424862" cy="4114800"/>
          </a:xfrm>
        </p:spPr>
        <p:txBody>
          <a:bodyPr/>
          <a:lstStyle/>
          <a:p>
            <a:r>
              <a:rPr lang="en-US" altLang="zh-TW" smtClean="0"/>
              <a:t>Prediction</a:t>
            </a:r>
            <a:r>
              <a:rPr lang="en-US" altLang="zh-TW" smtClean="0">
                <a:solidFill>
                  <a:srgbClr val="FF00FF"/>
                </a:solidFill>
              </a:rPr>
              <a:t>		</a:t>
            </a:r>
            <a:r>
              <a:rPr lang="en-US" altLang="zh-TW" smtClean="0"/>
              <a:t>inter-pandemic </a:t>
            </a:r>
            <a:r>
              <a:rPr lang="en-US" altLang="zh-TW" smtClean="0">
                <a:solidFill>
                  <a:srgbClr val="FF00FF"/>
                </a:solidFill>
              </a:rPr>
              <a:t>		</a:t>
            </a:r>
            <a:r>
              <a:rPr lang="en-US" altLang="zh-TW" smtClean="0"/>
              <a:t>  </a:t>
            </a:r>
          </a:p>
          <a:p>
            <a:endParaRPr lang="en-US" altLang="zh-TW" smtClean="0"/>
          </a:p>
          <a:p>
            <a:r>
              <a:rPr lang="en-US" altLang="zh-TW" smtClean="0"/>
              <a:t>Preparedness        </a:t>
            </a:r>
            <a:r>
              <a:rPr lang="en-US" altLang="zh-TW" smtClean="0">
                <a:solidFill>
                  <a:srgbClr val="FF00FF"/>
                </a:solidFill>
              </a:rPr>
              <a:t>	</a:t>
            </a:r>
            <a:r>
              <a:rPr lang="en-US" altLang="zh-TW" smtClean="0"/>
              <a:t>alert</a:t>
            </a:r>
            <a:r>
              <a:rPr lang="en-US" altLang="zh-TW" smtClean="0">
                <a:solidFill>
                  <a:srgbClr val="FF00FF"/>
                </a:solidFill>
              </a:rPr>
              <a:t>				</a:t>
            </a:r>
            <a:r>
              <a:rPr lang="en-US" altLang="zh-TW" smtClean="0"/>
              <a:t>  </a:t>
            </a:r>
          </a:p>
          <a:p>
            <a:endParaRPr lang="en-US" altLang="zh-TW" smtClean="0"/>
          </a:p>
          <a:p>
            <a:r>
              <a:rPr lang="en-US" altLang="zh-TW" smtClean="0"/>
              <a:t>Response</a:t>
            </a:r>
            <a:r>
              <a:rPr lang="en-US" altLang="zh-TW" smtClean="0">
                <a:solidFill>
                  <a:srgbClr val="FF00FF"/>
                </a:solidFill>
              </a:rPr>
              <a:t>		</a:t>
            </a:r>
            <a:r>
              <a:rPr lang="en-US" altLang="zh-TW" smtClean="0"/>
              <a:t>global pandemic alert   </a:t>
            </a:r>
          </a:p>
          <a:p>
            <a:endParaRPr lang="en-US" altLang="zh-TW" smtClean="0"/>
          </a:p>
          <a:p>
            <a:r>
              <a:rPr lang="en-US" altLang="zh-TW" smtClean="0"/>
              <a:t>Recovery</a:t>
            </a:r>
            <a:r>
              <a:rPr lang="en-US" altLang="zh-TW" smtClean="0">
                <a:solidFill>
                  <a:srgbClr val="FF00FF"/>
                </a:solidFill>
              </a:rPr>
              <a:t>		</a:t>
            </a:r>
            <a:r>
              <a:rPr lang="en-US" altLang="zh-TW" smtClean="0"/>
              <a:t>transition</a:t>
            </a:r>
            <a:endParaRPr lang="zh-TW" altLang="en-US" smtClean="0"/>
          </a:p>
        </p:txBody>
      </p:sp>
      <p:sp>
        <p:nvSpPr>
          <p:cNvPr id="325636" name="文字方塊 3"/>
          <p:cNvSpPr txBox="1">
            <a:spLocks noChangeArrowheads="1"/>
          </p:cNvSpPr>
          <p:nvPr/>
        </p:nvSpPr>
        <p:spPr bwMode="auto">
          <a:xfrm>
            <a:off x="6732588" y="6215063"/>
            <a:ext cx="14430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800" dirty="0">
                <a:solidFill>
                  <a:srgbClr val="FFFFFF"/>
                </a:solidFill>
                <a:ea typeface="標楷體" pitchFamily="65" charset="-120"/>
              </a:rPr>
              <a:t>- WHO, 2013</a:t>
            </a:r>
            <a:endParaRPr lang="zh-TW" altLang="en-US" sz="18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915472" y="6259784"/>
            <a:ext cx="1905000" cy="457200"/>
          </a:xfrm>
        </p:spPr>
        <p:txBody>
          <a:bodyPr/>
          <a:lstStyle/>
          <a:p>
            <a:pPr>
              <a:defRPr/>
            </a:pPr>
            <a:fld id="{F15322FB-AB5B-4F5B-8C87-D8B6A9D4D77E}" type="slidenum">
              <a:rPr lang="en-US" altLang="zh-TW" smtClean="0"/>
              <a:pPr>
                <a:defRPr/>
              </a:pPr>
              <a:t>132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658" name="標題 1"/>
          <p:cNvSpPr>
            <a:spLocks noGrp="1"/>
          </p:cNvSpPr>
          <p:nvPr>
            <p:ph type="title"/>
          </p:nvPr>
        </p:nvSpPr>
        <p:spPr>
          <a:xfrm>
            <a:off x="684213" y="404813"/>
            <a:ext cx="7772400" cy="1143000"/>
          </a:xfrm>
        </p:spPr>
        <p:txBody>
          <a:bodyPr/>
          <a:lstStyle/>
          <a:p>
            <a:r>
              <a:rPr lang="en-US" altLang="zh-TW" smtClean="0"/>
              <a:t>Response </a:t>
            </a:r>
            <a:r>
              <a:rPr lang="zh-TW" altLang="en-US" smtClean="0"/>
              <a:t>應變 </a:t>
            </a:r>
            <a:r>
              <a:rPr lang="en-US" altLang="zh-TW" smtClean="0"/>
              <a:t>(I)</a:t>
            </a:r>
            <a:endParaRPr lang="zh-TW" altLang="en-US" smtClean="0"/>
          </a:p>
        </p:txBody>
      </p:sp>
      <p:sp>
        <p:nvSpPr>
          <p:cNvPr id="231427" name="內容版面配置區 2"/>
          <p:cNvSpPr>
            <a:spLocks noGrp="1"/>
          </p:cNvSpPr>
          <p:nvPr>
            <p:ph idx="1"/>
          </p:nvPr>
        </p:nvSpPr>
        <p:spPr>
          <a:xfrm>
            <a:off x="684213" y="1556792"/>
            <a:ext cx="8207375" cy="4653508"/>
          </a:xfrm>
        </p:spPr>
        <p:txBody>
          <a:bodyPr/>
          <a:lstStyle/>
          <a:p>
            <a:pPr>
              <a:defRPr/>
            </a:pPr>
            <a:r>
              <a:rPr lang="zh-TW" altLang="en-US" b="1" dirty="0" smtClean="0">
                <a:solidFill>
                  <a:srgbClr val="FFFF66"/>
                </a:solidFill>
                <a:latin typeface="標楷體" pitchFamily="65" charset="-120"/>
                <a:ea typeface="標楷體" pitchFamily="65" charset="-120"/>
              </a:rPr>
              <a:t>醫護第一，病人次之。 </a:t>
            </a:r>
            <a:endParaRPr lang="en-US" altLang="zh-TW" b="1" dirty="0" smtClean="0">
              <a:solidFill>
                <a:srgbClr val="FFFF66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endParaRPr lang="en-US" altLang="zh-TW" sz="2000" dirty="0" smtClean="0"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r>
              <a:rPr lang="zh-TW" altLang="en-US" sz="2000" dirty="0" smtClean="0">
                <a:latin typeface="標楷體" pitchFamily="65" charset="-120"/>
                <a:ea typeface="標楷體" pitchFamily="65" charset="-120"/>
              </a:rPr>
              <a:t>早期之非典型病例，全新的</a:t>
            </a:r>
            <a:r>
              <a:rPr lang="en-US" altLang="zh-TW" sz="2000" dirty="0" smtClean="0">
                <a:latin typeface="Times New Roman" pitchFamily="18" charset="0"/>
                <a:cs typeface="Times New Roman" pitchFamily="18" charset="0"/>
              </a:rPr>
              <a:t>EID</a:t>
            </a:r>
            <a:r>
              <a:rPr lang="zh-TW" altLang="en-US" sz="2000" dirty="0" smtClean="0">
                <a:latin typeface="標楷體" pitchFamily="65" charset="-120"/>
                <a:ea typeface="標楷體" pitchFamily="65" charset="-120"/>
              </a:rPr>
              <a:t>，缺乏可立即確診之定義或方法</a:t>
            </a:r>
            <a:r>
              <a:rPr lang="en-US" altLang="zh-TW" sz="2000" dirty="0" smtClean="0">
                <a:latin typeface="標楷體" pitchFamily="65" charset="-120"/>
                <a:ea typeface="標楷體" pitchFamily="65" charset="-120"/>
              </a:rPr>
              <a:t>,</a:t>
            </a:r>
            <a:r>
              <a:rPr lang="zh-TW" altLang="en-US" sz="2000" dirty="0" smtClean="0">
                <a:latin typeface="標楷體" pitchFamily="65" charset="-120"/>
                <a:ea typeface="標楷體" pitchFamily="65" charset="-120"/>
              </a:rPr>
              <a:t> 在</a:t>
            </a:r>
            <a:r>
              <a:rPr lang="zh-TW" altLang="en-US" sz="2000" u="sng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第一波攻擊時，常以第一線醫護之傷亡</a:t>
            </a:r>
            <a:r>
              <a:rPr lang="zh-TW" altLang="en-US" sz="2000" dirty="0" smtClean="0">
                <a:latin typeface="標楷體" pitchFamily="65" charset="-120"/>
                <a:ea typeface="標楷體" pitchFamily="65" charset="-120"/>
              </a:rPr>
              <a:t>做為敲響疫情來襲的警鐘。 </a:t>
            </a:r>
            <a:endParaRPr lang="en-US" altLang="zh-TW" sz="2000" dirty="0" smtClean="0"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endParaRPr lang="zh-TW" altLang="en-US" sz="2000" dirty="0" smtClean="0">
              <a:latin typeface="標楷體" pitchFamily="65" charset="-120"/>
              <a:ea typeface="標楷體" pitchFamily="65" charset="-120"/>
            </a:endParaRPr>
          </a:p>
          <a:p>
            <a:pPr hangingPunct="1">
              <a:defRPr/>
            </a:pPr>
            <a:r>
              <a:rPr lang="en-US" altLang="zh-TW" sz="2000" dirty="0" smtClean="0">
                <a:latin typeface="Times New Roman" pitchFamily="18" charset="0"/>
                <a:cs typeface="Times New Roman" pitchFamily="18" charset="0"/>
              </a:rPr>
              <a:t>SARS</a:t>
            </a:r>
            <a:r>
              <a:rPr lang="zh-TW" altLang="en-US" sz="2000" dirty="0" smtClean="0">
                <a:latin typeface="標楷體" pitchFamily="65" charset="-120"/>
                <a:ea typeface="標楷體" pitchFamily="65" charset="-120"/>
              </a:rPr>
              <a:t>橫掃台灣，</a:t>
            </a:r>
            <a:r>
              <a:rPr lang="en-US" altLang="zh-TW" sz="2000" dirty="0" smtClean="0">
                <a:latin typeface="Times New Roman" pitchFamily="18" charset="0"/>
                <a:cs typeface="Times New Roman" pitchFamily="18" charset="0"/>
              </a:rPr>
              <a:t>WHO</a:t>
            </a:r>
            <a:r>
              <a:rPr lang="zh-TW" alt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TW" sz="2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altLang="zh-TW" sz="2000" dirty="0"/>
              <a:t>The World Health Organization</a:t>
            </a:r>
            <a:r>
              <a:rPr lang="en-US" altLang="zh-TW" sz="2000" dirty="0" smtClean="0">
                <a:latin typeface="Times New Roman" pitchFamily="18" charset="0"/>
                <a:cs typeface="Times New Roman" pitchFamily="18" charset="0"/>
              </a:rPr>
              <a:t>)/CDC</a:t>
            </a:r>
            <a:r>
              <a:rPr lang="zh-TW" alt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TW" sz="2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altLang="zh-TW" sz="2000" dirty="0"/>
              <a:t>Center of Disease Control</a:t>
            </a:r>
            <a:r>
              <a:rPr lang="en-US" altLang="zh-TW" sz="20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zh-TW" altLang="en-US" sz="2000" dirty="0" smtClean="0">
                <a:latin typeface="標楷體" pitchFamily="65" charset="-120"/>
                <a:ea typeface="標楷體" pitchFamily="65" charset="-120"/>
              </a:rPr>
              <a:t>：院內感染醫護傷亡，台灣感控經不起檢驗。 </a:t>
            </a:r>
            <a:endParaRPr lang="en-US" altLang="zh-TW" sz="2000" dirty="0" smtClean="0"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endParaRPr lang="en-US" altLang="zh-TW" sz="2000" dirty="0" smtClean="0">
              <a:latin typeface="標楷體" pitchFamily="65" charset="-120"/>
              <a:ea typeface="標楷體" pitchFamily="65" charset="-120"/>
            </a:endParaRPr>
          </a:p>
          <a:p>
            <a:pPr hangingPunct="1">
              <a:defRPr/>
            </a:pPr>
            <a:r>
              <a:rPr lang="en-US" altLang="zh-TW" sz="2000" dirty="0" smtClean="0">
                <a:latin typeface="Times New Roman" pitchFamily="18" charset="0"/>
                <a:cs typeface="Times New Roman" pitchFamily="18" charset="0"/>
              </a:rPr>
              <a:t>Ebola/MERS</a:t>
            </a:r>
            <a:r>
              <a:rPr lang="zh-TW" altLang="en-US" sz="2000" dirty="0" smtClean="0">
                <a:latin typeface="標楷體" pitchFamily="65" charset="-120"/>
                <a:ea typeface="標楷體" pitchFamily="65" charset="-120"/>
              </a:rPr>
              <a:t>終於讓全球國家體認到，</a:t>
            </a:r>
            <a:r>
              <a:rPr lang="en-US" altLang="zh-TW" sz="2000" dirty="0"/>
              <a:t>EVD  (Emerging Viral Disease)</a:t>
            </a:r>
            <a:r>
              <a:rPr lang="zh-TW" altLang="en-US" sz="2000" dirty="0" smtClean="0">
                <a:latin typeface="標楷體" pitchFamily="65" charset="-120"/>
                <a:ea typeface="標楷體" pitchFamily="65" charset="-120"/>
              </a:rPr>
              <a:t>院內感染及醫護人員的易受攻擊性</a:t>
            </a:r>
            <a:r>
              <a:rPr lang="en-US" altLang="zh-TW" sz="20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en-US" altLang="zh-TW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vulnerability</a:t>
            </a:r>
            <a:r>
              <a:rPr lang="en-US" altLang="zh-TW" sz="2000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000" dirty="0" smtClean="0">
                <a:latin typeface="標楷體" pitchFamily="65" charset="-120"/>
                <a:ea typeface="標楷體" pitchFamily="65" charset="-120"/>
              </a:rPr>
              <a:t>其實無法避免的宿命。</a:t>
            </a:r>
            <a:endParaRPr lang="en-US" altLang="zh-TW" sz="2000" dirty="0" smtClean="0"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endParaRPr lang="en-US" altLang="zh-TW" sz="2000" dirty="0" smtClean="0"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r>
              <a:rPr lang="en-US" altLang="zh-TW" sz="2000" dirty="0" smtClean="0">
                <a:latin typeface="Times New Roman" pitchFamily="18" charset="0"/>
                <a:cs typeface="Times New Roman" pitchFamily="18" charset="0"/>
              </a:rPr>
              <a:t>2015</a:t>
            </a:r>
            <a:r>
              <a:rPr lang="zh-TW" altLang="en-US" sz="2000" dirty="0" smtClean="0">
                <a:latin typeface="標楷體" pitchFamily="65" charset="-120"/>
                <a:ea typeface="標楷體" pitchFamily="65" charset="-120"/>
              </a:rPr>
              <a:t>經由</a:t>
            </a:r>
            <a:r>
              <a:rPr lang="en-US" altLang="zh-TW" sz="2000" dirty="0" smtClean="0">
                <a:latin typeface="Times New Roman" pitchFamily="18" charset="0"/>
                <a:cs typeface="Times New Roman" pitchFamily="18" charset="0"/>
              </a:rPr>
              <a:t>Ebola/MERS</a:t>
            </a:r>
            <a:r>
              <a:rPr lang="zh-TW" altLang="en-US" sz="2000" dirty="0" smtClean="0">
                <a:latin typeface="標楷體" pitchFamily="65" charset="-120"/>
                <a:ea typeface="標楷體" pitchFamily="65" charset="-120"/>
              </a:rPr>
              <a:t>觀察分析亦已可旁證</a:t>
            </a:r>
            <a:endParaRPr lang="en-US" altLang="zh-TW" sz="2000" dirty="0" smtClean="0"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r>
              <a:rPr lang="zh-TW" altLang="en-US" sz="2000" b="1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動線管制</a:t>
            </a:r>
            <a:r>
              <a:rPr lang="zh-TW" altLang="en-US" sz="2000" dirty="0" smtClean="0">
                <a:latin typeface="標楷體" pitchFamily="65" charset="-120"/>
                <a:ea typeface="標楷體" pitchFamily="65" charset="-120"/>
              </a:rPr>
              <a:t>在疫災時能有效保護醫護人員</a:t>
            </a:r>
            <a:r>
              <a:rPr lang="en-US" altLang="zh-TW" sz="20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000" dirty="0" smtClean="0">
                <a:latin typeface="標楷體" pitchFamily="65" charset="-120"/>
                <a:ea typeface="標楷體" pitchFamily="65" charset="-120"/>
              </a:rPr>
              <a:t>及一般民眾</a:t>
            </a:r>
            <a:r>
              <a:rPr lang="en-US" altLang="zh-TW" sz="2000" dirty="0" smtClean="0"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200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9B5F1B-9824-42C6-94F2-350E5A168C76}" type="slidenum">
              <a:rPr lang="en-US" altLang="zh-TW" smtClean="0"/>
              <a:pPr>
                <a:defRPr/>
              </a:pPr>
              <a:t>133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8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327683" name="內容版面配置區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404813"/>
            <a:ext cx="9186863" cy="6086475"/>
          </a:xfr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6588224" y="6428184"/>
            <a:ext cx="1905000" cy="457200"/>
          </a:xfrm>
        </p:spPr>
        <p:txBody>
          <a:bodyPr/>
          <a:lstStyle/>
          <a:p>
            <a:pPr>
              <a:defRPr/>
            </a:pPr>
            <a:fld id="{3E98FC03-99FE-4D52-A3C6-9503487E08AB}" type="slidenum">
              <a:rPr lang="en-US" altLang="zh-TW" smtClean="0"/>
              <a:pPr>
                <a:defRPr/>
              </a:pPr>
              <a:t>134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706" name="標題 1"/>
          <p:cNvSpPr>
            <a:spLocks noGrp="1"/>
          </p:cNvSpPr>
          <p:nvPr>
            <p:ph type="title"/>
          </p:nvPr>
        </p:nvSpPr>
        <p:spPr>
          <a:xfrm>
            <a:off x="755650" y="549275"/>
            <a:ext cx="7772400" cy="1143000"/>
          </a:xfrm>
        </p:spPr>
        <p:txBody>
          <a:bodyPr/>
          <a:lstStyle/>
          <a:p>
            <a:r>
              <a:rPr lang="en-US" altLang="zh-TW" dirty="0" smtClean="0"/>
              <a:t>Response </a:t>
            </a:r>
            <a:r>
              <a:rPr lang="zh-TW" altLang="en-US" dirty="0" smtClean="0"/>
              <a:t>應變 </a:t>
            </a:r>
            <a:r>
              <a:rPr lang="en-US" altLang="zh-TW" dirty="0" smtClean="0"/>
              <a:t>(II)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zh-TW" altLang="en-US" sz="32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動線管制</a:t>
            </a:r>
            <a:r>
              <a:rPr lang="en-US" altLang="zh-TW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Traffic control bundling</a:t>
            </a:r>
            <a:r>
              <a:rPr lang="zh-TW" alt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TW" sz="3200" dirty="0" smtClean="0">
                <a:solidFill>
                  <a:srgbClr val="FF00FF"/>
                </a:solidFill>
                <a:latin typeface="標楷體" pitchFamily="65" charset="-120"/>
              </a:rPr>
              <a:t/>
            </a:r>
            <a:br>
              <a:rPr lang="en-US" altLang="zh-TW" sz="3200" dirty="0" smtClean="0">
                <a:solidFill>
                  <a:srgbClr val="FF00FF"/>
                </a:solidFill>
                <a:latin typeface="標楷體" pitchFamily="65" charset="-120"/>
              </a:rPr>
            </a:br>
            <a:endParaRPr lang="zh-TW" altLang="en-US" sz="3200" dirty="0" smtClean="0">
              <a:solidFill>
                <a:srgbClr val="FF00FF"/>
              </a:solidFill>
            </a:endParaRPr>
          </a:p>
        </p:txBody>
      </p:sp>
      <p:sp>
        <p:nvSpPr>
          <p:cNvPr id="233475" name="內容版面配置區 2"/>
          <p:cNvSpPr>
            <a:spLocks noGrp="1"/>
          </p:cNvSpPr>
          <p:nvPr>
            <p:ph idx="1"/>
          </p:nvPr>
        </p:nvSpPr>
        <p:spPr>
          <a:xfrm>
            <a:off x="539750" y="1556792"/>
            <a:ext cx="8459788" cy="4331246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zh-TW" altLang="en-US" sz="2400" b="1" dirty="0" smtClean="0">
                <a:solidFill>
                  <a:srgbClr val="FFFF66"/>
                </a:solidFill>
                <a:latin typeface="標楷體" pitchFamily="65" charset="-120"/>
                <a:ea typeface="標楷體" pitchFamily="65" charset="-120"/>
              </a:rPr>
              <a:t>到院前分流</a:t>
            </a:r>
            <a:r>
              <a:rPr lang="en-US" altLang="zh-TW" sz="2400" b="1" dirty="0" smtClean="0">
                <a:solidFill>
                  <a:srgbClr val="FFFF66"/>
                </a:solidFill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sz="2400" b="1" dirty="0" smtClean="0">
                <a:solidFill>
                  <a:srgbClr val="FFFF66"/>
                </a:solidFill>
                <a:latin typeface="標楷體" pitchFamily="65" charset="-120"/>
                <a:ea typeface="標楷體" pitchFamily="65" charset="-120"/>
              </a:rPr>
              <a:t> </a:t>
            </a:r>
            <a:endParaRPr lang="en-US" altLang="zh-TW" sz="2400" b="1" dirty="0" smtClean="0">
              <a:solidFill>
                <a:srgbClr val="FFFF66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r>
              <a:rPr lang="zh-TW" altLang="en-US" sz="2200" b="1" dirty="0" smtClean="0">
                <a:latin typeface="標楷體" pitchFamily="65" charset="-120"/>
                <a:ea typeface="標楷體" pitchFamily="65" charset="-120"/>
              </a:rPr>
              <a:t>高致死率之</a:t>
            </a:r>
            <a:r>
              <a:rPr lang="en-US" altLang="zh-TW" sz="2200" b="1" dirty="0" smtClean="0">
                <a:latin typeface="標楷體" pitchFamily="65" charset="-120"/>
                <a:ea typeface="標楷體" pitchFamily="65" charset="-120"/>
              </a:rPr>
              <a:t>EVD</a:t>
            </a:r>
            <a:r>
              <a:rPr lang="zh-TW" altLang="en-US" sz="2200" b="1" dirty="0" smtClean="0">
                <a:latin typeface="標楷體" pitchFamily="65" charset="-120"/>
                <a:ea typeface="標楷體" pitchFamily="65" charset="-120"/>
              </a:rPr>
              <a:t>急性期之嘔吐腹瀉可能大量散播病毒， 應由醫院檢傷再往前分流，以避免急診醫護在問診</a:t>
            </a:r>
            <a:r>
              <a:rPr lang="en-US" altLang="zh-TW" sz="2200" b="1" dirty="0" smtClean="0">
                <a:latin typeface="標楷體" pitchFamily="65" charset="-120"/>
                <a:ea typeface="標楷體" pitchFamily="65" charset="-120"/>
              </a:rPr>
              <a:t>TOCC</a:t>
            </a:r>
            <a:r>
              <a:rPr lang="zh-TW" altLang="en-US" sz="22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400" dirty="0"/>
              <a:t> </a:t>
            </a:r>
            <a:r>
              <a:rPr lang="en-US" altLang="zh-TW" sz="2400" dirty="0"/>
              <a:t>(</a:t>
            </a:r>
            <a:r>
              <a:rPr lang="zh-TW" altLang="en-US" sz="2400" dirty="0"/>
              <a:t>旅遊史</a:t>
            </a:r>
            <a:r>
              <a:rPr lang="en-US" altLang="zh-TW" sz="2400" dirty="0"/>
              <a:t>Travel history</a:t>
            </a:r>
            <a:r>
              <a:rPr lang="zh-TW" altLang="en-US" sz="2400" dirty="0"/>
              <a:t>、職業別</a:t>
            </a:r>
            <a:r>
              <a:rPr lang="en-US" altLang="zh-TW" sz="2400" dirty="0"/>
              <a:t>Occupation</a:t>
            </a:r>
            <a:r>
              <a:rPr lang="zh-TW" altLang="en-US" sz="2400" dirty="0"/>
              <a:t>、接觸史</a:t>
            </a:r>
            <a:r>
              <a:rPr lang="en-US" altLang="zh-TW" sz="2400" dirty="0"/>
              <a:t>Contact history </a:t>
            </a:r>
            <a:r>
              <a:rPr lang="zh-TW" altLang="en-US" sz="2400" dirty="0"/>
              <a:t>及群聚</a:t>
            </a:r>
            <a:r>
              <a:rPr lang="en-US" altLang="zh-TW" sz="2400" dirty="0"/>
              <a:t>Cluster</a:t>
            </a:r>
            <a:r>
              <a:rPr lang="zh-TW" altLang="en-US" sz="2400" dirty="0"/>
              <a:t>情形</a:t>
            </a:r>
            <a:r>
              <a:rPr lang="en-US" altLang="zh-TW" sz="2400" dirty="0"/>
              <a:t>)</a:t>
            </a:r>
            <a:r>
              <a:rPr lang="zh-TW" altLang="en-US" sz="2200" b="1" dirty="0" smtClean="0">
                <a:latin typeface="標楷體" pitchFamily="65" charset="-120"/>
                <a:ea typeface="標楷體" pitchFamily="65" charset="-120"/>
              </a:rPr>
              <a:t>前可能先接觸到病人觸摸過的物件</a:t>
            </a:r>
            <a:r>
              <a:rPr lang="en-US" altLang="zh-TW" sz="2200" b="1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200" b="1" dirty="0" smtClean="0">
                <a:latin typeface="標楷體" pitchFamily="65" charset="-120"/>
                <a:ea typeface="標楷體" pitchFamily="65" charset="-120"/>
              </a:rPr>
              <a:t>健保卡</a:t>
            </a:r>
            <a:r>
              <a:rPr lang="en-US" altLang="zh-TW" sz="2200" b="1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200" b="1" dirty="0" smtClean="0">
                <a:latin typeface="標楷體" pitchFamily="65" charset="-120"/>
                <a:ea typeface="標楷體" pitchFamily="65" charset="-120"/>
              </a:rPr>
              <a:t>。</a:t>
            </a:r>
            <a:r>
              <a:rPr lang="en-US" altLang="zh-TW" sz="2200" b="1" dirty="0" err="1" smtClean="0">
                <a:solidFill>
                  <a:srgbClr val="FFFF66"/>
                </a:solidFill>
                <a:latin typeface="Times New Roman" pitchFamily="18" charset="0"/>
                <a:cs typeface="Times New Roman" pitchFamily="18" charset="0"/>
              </a:rPr>
              <a:t>fomite</a:t>
            </a:r>
            <a:r>
              <a:rPr lang="en-US" altLang="zh-TW" sz="2200" b="1" dirty="0" smtClean="0">
                <a:solidFill>
                  <a:srgbClr val="FFFF66"/>
                </a:solidFill>
                <a:latin typeface="Times New Roman" pitchFamily="18" charset="0"/>
                <a:cs typeface="Times New Roman" pitchFamily="18" charset="0"/>
              </a:rPr>
              <a:t> transmission</a:t>
            </a:r>
          </a:p>
          <a:p>
            <a:pPr>
              <a:defRPr/>
            </a:pPr>
            <a:endParaRPr lang="en-US" altLang="zh-TW" sz="2400" b="1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FontTx/>
              <a:buNone/>
              <a:defRPr/>
            </a:pPr>
            <a:r>
              <a:rPr lang="zh-TW" altLang="en-US" sz="2400" b="1" dirty="0" smtClean="0">
                <a:solidFill>
                  <a:srgbClr val="FFFF66"/>
                </a:solidFill>
                <a:latin typeface="標楷體" pitchFamily="65" charset="-120"/>
                <a:ea typeface="標楷體" pitchFamily="65" charset="-120"/>
              </a:rPr>
              <a:t>汙染分區</a:t>
            </a:r>
            <a:r>
              <a:rPr lang="en-US" altLang="zh-TW" sz="2400" b="1" dirty="0" smtClean="0">
                <a:solidFill>
                  <a:srgbClr val="FFFF66"/>
                </a:solidFill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sz="2400" b="1" dirty="0" smtClean="0">
                <a:solidFill>
                  <a:srgbClr val="FFFF66"/>
                </a:solidFill>
                <a:latin typeface="標楷體" pitchFamily="65" charset="-120"/>
                <a:ea typeface="標楷體" pitchFamily="65" charset="-120"/>
              </a:rPr>
              <a:t> </a:t>
            </a:r>
            <a:endParaRPr lang="en-US" altLang="zh-TW" sz="2400" b="1" dirty="0" smtClean="0">
              <a:solidFill>
                <a:srgbClr val="FFFF66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r>
              <a:rPr lang="zh-TW" altLang="en-US" sz="2200" b="1" dirty="0" smtClean="0">
                <a:latin typeface="標楷體" pitchFamily="65" charset="-120"/>
                <a:ea typeface="標楷體" pitchFamily="65" charset="-120"/>
              </a:rPr>
              <a:t>送抵急診後及已可接軌醫院之感管流程。</a:t>
            </a:r>
            <a:endParaRPr lang="en-US" altLang="zh-TW" sz="2200" b="1" dirty="0" smtClean="0"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endParaRPr lang="en-US" altLang="zh-TW" sz="2400" b="1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FontTx/>
              <a:buNone/>
              <a:defRPr/>
            </a:pPr>
            <a:r>
              <a:rPr lang="zh-TW" altLang="en-US" sz="2400" b="1" dirty="0" smtClean="0">
                <a:solidFill>
                  <a:srgbClr val="FFFF66"/>
                </a:solidFill>
                <a:latin typeface="標楷體" pitchFamily="65" charset="-120"/>
                <a:ea typeface="標楷體" pitchFamily="65" charset="-120"/>
              </a:rPr>
              <a:t>節點管制洗手</a:t>
            </a:r>
            <a:r>
              <a:rPr lang="en-US" altLang="zh-TW" sz="2400" b="1" dirty="0" smtClean="0">
                <a:solidFill>
                  <a:srgbClr val="FFFF66"/>
                </a:solidFill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sz="2400" b="1" dirty="0" smtClean="0">
                <a:solidFill>
                  <a:srgbClr val="FFFF66"/>
                </a:solidFill>
                <a:latin typeface="標楷體" pitchFamily="65" charset="-120"/>
                <a:ea typeface="標楷體" pitchFamily="65" charset="-120"/>
              </a:rPr>
              <a:t> </a:t>
            </a:r>
            <a:endParaRPr lang="en-US" altLang="zh-TW" sz="2400" b="1" dirty="0" smtClean="0">
              <a:solidFill>
                <a:srgbClr val="FFFF66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r>
              <a:rPr lang="zh-TW" altLang="en-US" sz="2200" b="1" u="sng" dirty="0" smtClean="0">
                <a:latin typeface="標楷體" pitchFamily="65" charset="-120"/>
                <a:ea typeface="標楷體" pitchFamily="65" charset="-120"/>
              </a:rPr>
              <a:t>接觸病人前後及接觸環境後以酒精洗手</a:t>
            </a:r>
            <a:r>
              <a:rPr lang="en-US" altLang="zh-TW" sz="2200" b="1" u="sng" dirty="0" smtClean="0">
                <a:latin typeface="Times New Roman" pitchFamily="18" charset="0"/>
                <a:cs typeface="Times New Roman" pitchFamily="18" charset="0"/>
              </a:rPr>
              <a:t>hand hygiene campaign </a:t>
            </a:r>
            <a:r>
              <a:rPr lang="zh-TW" altLang="en-US" sz="2200" b="1" dirty="0" smtClean="0">
                <a:latin typeface="標楷體" pitchFamily="65" charset="-120"/>
                <a:ea typeface="標楷體" pitchFamily="65" charset="-120"/>
              </a:rPr>
              <a:t>平時建構</a:t>
            </a:r>
            <a:r>
              <a:rPr lang="zh-TW" altLang="en-US" sz="2200" b="1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洗手行為文化</a:t>
            </a:r>
            <a:r>
              <a:rPr lang="zh-TW" altLang="en-US" sz="2200" b="1" dirty="0" smtClean="0">
                <a:latin typeface="標楷體" pitchFamily="65" charset="-120"/>
                <a:ea typeface="標楷體" pitchFamily="65" charset="-120"/>
              </a:rPr>
              <a:t>，阻斷</a:t>
            </a:r>
            <a:r>
              <a:rPr lang="en-US" altLang="zh-TW" sz="2200" b="1" dirty="0" err="1" smtClean="0">
                <a:latin typeface="Times New Roman" pitchFamily="18" charset="0"/>
                <a:cs typeface="Times New Roman" pitchFamily="18" charset="0"/>
              </a:rPr>
              <a:t>fomites</a:t>
            </a:r>
            <a:r>
              <a:rPr lang="en-US" altLang="zh-TW" sz="2200" b="1" dirty="0" smtClean="0">
                <a:latin typeface="Times New Roman" pitchFamily="18" charset="0"/>
                <a:cs typeface="Times New Roman" pitchFamily="18" charset="0"/>
              </a:rPr>
              <a:t> transmission</a:t>
            </a:r>
            <a:r>
              <a:rPr lang="zh-TW" altLang="en-US" sz="2200" b="1" dirty="0" smtClean="0">
                <a:latin typeface="標楷體" pitchFamily="65" charset="-120"/>
                <a:ea typeface="標楷體" pitchFamily="65" charset="-120"/>
              </a:rPr>
              <a:t>傳播機制。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5322FB-AB5B-4F5B-8C87-D8B6A9D4D77E}" type="slidenum">
              <a:rPr lang="en-US" altLang="zh-TW" smtClean="0"/>
              <a:pPr>
                <a:defRPr/>
              </a:pPr>
              <a:t>135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730" name="標題 1"/>
          <p:cNvSpPr>
            <a:spLocks noGrp="1"/>
          </p:cNvSpPr>
          <p:nvPr>
            <p:ph type="title"/>
          </p:nvPr>
        </p:nvSpPr>
        <p:spPr>
          <a:xfrm>
            <a:off x="-1476375" y="549275"/>
            <a:ext cx="7772400" cy="1143000"/>
          </a:xfrm>
        </p:spPr>
        <p:txBody>
          <a:bodyPr/>
          <a:lstStyle/>
          <a:p>
            <a:r>
              <a:rPr lang="zh-TW" altLang="zh-TW" b="1" smtClean="0">
                <a:latin typeface="Calibri" pitchFamily="34" charset="0"/>
                <a:ea typeface="標楷體" pitchFamily="65" charset="-120"/>
                <a:cs typeface="Times New Roman" pitchFamily="18" charset="0"/>
              </a:rPr>
              <a:t>到院前分流</a:t>
            </a:r>
            <a:r>
              <a:rPr lang="zh-TW" altLang="zh-TW" sz="4000" smtClean="0">
                <a:solidFill>
                  <a:srgbClr val="FF00FF"/>
                </a:solidFill>
                <a:latin typeface="Calibri" pitchFamily="34" charset="0"/>
                <a:ea typeface="標楷體" pitchFamily="65" charset="-120"/>
                <a:cs typeface="Times New Roman" pitchFamily="18" charset="0"/>
              </a:rPr>
              <a:t/>
            </a:r>
            <a:br>
              <a:rPr lang="zh-TW" altLang="zh-TW" sz="4000" smtClean="0">
                <a:solidFill>
                  <a:srgbClr val="FF00FF"/>
                </a:solidFill>
                <a:latin typeface="Calibri" pitchFamily="34" charset="0"/>
                <a:ea typeface="標楷體" pitchFamily="65" charset="-120"/>
                <a:cs typeface="Times New Roman" pitchFamily="18" charset="0"/>
              </a:rPr>
            </a:br>
            <a:endParaRPr lang="zh-TW" altLang="en-US" smtClean="0">
              <a:solidFill>
                <a:srgbClr val="FF00FF"/>
              </a:solidFill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85800" y="1981200"/>
            <a:ext cx="15190788" cy="4114800"/>
          </a:xfrm>
        </p:spPr>
        <p:txBody>
          <a:bodyPr/>
          <a:lstStyle/>
          <a:p>
            <a:pPr marL="457130" indent="-341261">
              <a:lnSpc>
                <a:spcPts val="2000"/>
              </a:lnSpc>
              <a:spcAft>
                <a:spcPts val="0"/>
              </a:spcAft>
              <a:defRPr/>
            </a:pPr>
            <a:r>
              <a:rPr lang="zh-TW" altLang="zh-TW" kern="100" dirty="0" smtClean="0">
                <a:latin typeface="Calibri"/>
                <a:ea typeface="標楷體"/>
                <a:cs typeface="Times New Roman"/>
              </a:rPr>
              <a:t>入境藍卡</a:t>
            </a:r>
            <a:r>
              <a:rPr lang="en-US" altLang="zh-TW" kern="100" dirty="0" smtClean="0">
                <a:latin typeface="Calibri"/>
                <a:ea typeface="標楷體"/>
                <a:cs typeface="Times New Roman"/>
              </a:rPr>
              <a:t> </a:t>
            </a:r>
          </a:p>
          <a:p>
            <a:pPr marL="457130" indent="-341261">
              <a:lnSpc>
                <a:spcPts val="2000"/>
              </a:lnSpc>
              <a:spcAft>
                <a:spcPts val="0"/>
              </a:spcAft>
              <a:defRPr/>
            </a:pPr>
            <a:endParaRPr lang="en-US" altLang="zh-TW" kern="100" dirty="0">
              <a:latin typeface="Calibri"/>
              <a:ea typeface="標楷體"/>
              <a:cs typeface="Times New Roman"/>
            </a:endParaRPr>
          </a:p>
          <a:p>
            <a:pPr marL="115869" indent="0">
              <a:lnSpc>
                <a:spcPts val="2000"/>
              </a:lnSpc>
              <a:spcAft>
                <a:spcPts val="0"/>
              </a:spcAft>
              <a:buFontTx/>
              <a:buNone/>
              <a:defRPr/>
            </a:pPr>
            <a:r>
              <a:rPr lang="en-US" altLang="zh-TW" kern="100" dirty="0" smtClean="0">
                <a:solidFill>
                  <a:srgbClr val="FFFF00"/>
                </a:solidFill>
                <a:latin typeface="Calibri"/>
                <a:ea typeface="標楷體"/>
                <a:cs typeface="Times New Roman"/>
              </a:rPr>
              <a:t> </a:t>
            </a:r>
          </a:p>
          <a:p>
            <a:pPr marL="457130" indent="-341261">
              <a:lnSpc>
                <a:spcPts val="2000"/>
              </a:lnSpc>
              <a:spcAft>
                <a:spcPts val="0"/>
              </a:spcAft>
              <a:defRPr/>
            </a:pPr>
            <a:r>
              <a:rPr lang="zh-TW" altLang="zh-TW" b="1" kern="100" dirty="0" smtClean="0">
                <a:latin typeface="Calibri"/>
                <a:ea typeface="標楷體"/>
                <a:cs typeface="Times New Roman"/>
              </a:rPr>
              <a:t>手機簡訊</a:t>
            </a:r>
            <a:r>
              <a:rPr lang="en-US" altLang="zh-TW" b="1" kern="100" dirty="0" smtClean="0">
                <a:latin typeface="Calibri"/>
                <a:ea typeface="標楷體"/>
                <a:cs typeface="Times New Roman"/>
              </a:rPr>
              <a:t> </a:t>
            </a:r>
          </a:p>
          <a:p>
            <a:pPr marL="572997" lvl="1" indent="0">
              <a:lnSpc>
                <a:spcPts val="2000"/>
              </a:lnSpc>
              <a:spcAft>
                <a:spcPts val="0"/>
              </a:spcAft>
              <a:buFontTx/>
              <a:buNone/>
              <a:defRPr/>
            </a:pPr>
            <a:r>
              <a:rPr lang="en-US" altLang="zh-TW" kern="100" dirty="0" smtClean="0">
                <a:solidFill>
                  <a:srgbClr val="FF00FF"/>
                </a:solidFill>
                <a:latin typeface="Calibri"/>
                <a:ea typeface="標楷體"/>
                <a:cs typeface="Times New Roman"/>
              </a:rPr>
              <a:t/>
            </a:r>
            <a:br>
              <a:rPr lang="en-US" altLang="zh-TW" kern="100" dirty="0" smtClean="0">
                <a:solidFill>
                  <a:srgbClr val="FF00FF"/>
                </a:solidFill>
                <a:latin typeface="Calibri"/>
                <a:ea typeface="標楷體"/>
                <a:cs typeface="Times New Roman"/>
              </a:rPr>
            </a:br>
            <a:endParaRPr lang="en-US" altLang="zh-TW" kern="100" dirty="0" smtClean="0">
              <a:solidFill>
                <a:srgbClr val="FF00FF"/>
              </a:solidFill>
              <a:latin typeface="Calibri"/>
              <a:ea typeface="標楷體"/>
              <a:cs typeface="Times New Roman"/>
            </a:endParaRPr>
          </a:p>
          <a:p>
            <a:pPr marL="457130" indent="-341261">
              <a:lnSpc>
                <a:spcPts val="2000"/>
              </a:lnSpc>
              <a:spcAft>
                <a:spcPts val="0"/>
              </a:spcAft>
              <a:defRPr/>
            </a:pPr>
            <a:endParaRPr lang="en-US" altLang="zh-TW" kern="100" dirty="0">
              <a:latin typeface="Calibri"/>
              <a:ea typeface="標楷體"/>
              <a:cs typeface="Times New Roman"/>
            </a:endParaRPr>
          </a:p>
          <a:p>
            <a:pPr marL="457130" indent="-341261">
              <a:lnSpc>
                <a:spcPts val="2000"/>
              </a:lnSpc>
              <a:spcAft>
                <a:spcPts val="0"/>
              </a:spcAft>
              <a:defRPr/>
            </a:pPr>
            <a:r>
              <a:rPr lang="en-US" altLang="zh-TW" b="1" kern="100" dirty="0" smtClean="0">
                <a:latin typeface="Calibri"/>
                <a:ea typeface="標楷體"/>
                <a:cs typeface="Times New Roman"/>
              </a:rPr>
              <a:t>EMS</a:t>
            </a:r>
            <a:r>
              <a:rPr lang="zh-TW" altLang="zh-TW" b="1" kern="100" dirty="0" smtClean="0">
                <a:latin typeface="Calibri"/>
                <a:ea typeface="標楷體"/>
                <a:cs typeface="Times New Roman"/>
              </a:rPr>
              <a:t>到院前分流</a:t>
            </a:r>
            <a:endParaRPr lang="en-US" altLang="zh-TW" b="1" kern="100" dirty="0" smtClean="0">
              <a:latin typeface="Calibri"/>
              <a:ea typeface="標楷體"/>
              <a:cs typeface="Times New Roman"/>
            </a:endParaRPr>
          </a:p>
          <a:p>
            <a:pPr marL="457130" indent="-341261">
              <a:lnSpc>
                <a:spcPts val="2000"/>
              </a:lnSpc>
              <a:spcAft>
                <a:spcPts val="0"/>
              </a:spcAft>
              <a:defRPr/>
            </a:pPr>
            <a:endParaRPr lang="zh-TW" altLang="zh-TW" sz="2800" kern="100" dirty="0">
              <a:latin typeface="Calibri"/>
              <a:cs typeface="Times New Roman"/>
            </a:endParaRPr>
          </a:p>
          <a:p>
            <a:pPr marL="857118" lvl="1" indent="-284121">
              <a:lnSpc>
                <a:spcPts val="2000"/>
              </a:lnSpc>
              <a:spcAft>
                <a:spcPts val="0"/>
              </a:spcAft>
              <a:defRPr/>
            </a:pPr>
            <a:r>
              <a:rPr lang="en-US" altLang="zh-TW" kern="100" dirty="0" smtClean="0">
                <a:latin typeface="Calibri"/>
                <a:ea typeface="標楷體"/>
                <a:cs typeface="Times New Roman"/>
              </a:rPr>
              <a:t>1922/1999 </a:t>
            </a:r>
          </a:p>
          <a:p>
            <a:pPr marL="857118" lvl="1" indent="-284121">
              <a:lnSpc>
                <a:spcPts val="2000"/>
              </a:lnSpc>
              <a:spcAft>
                <a:spcPts val="0"/>
              </a:spcAft>
              <a:defRPr/>
            </a:pPr>
            <a:r>
              <a:rPr lang="en-US" altLang="zh-TW" kern="100" dirty="0" smtClean="0">
                <a:solidFill>
                  <a:srgbClr val="FFFF00"/>
                </a:solidFill>
                <a:latin typeface="Calibri"/>
                <a:ea typeface="標楷體"/>
                <a:cs typeface="Times New Roman"/>
              </a:rPr>
              <a:t>(</a:t>
            </a:r>
            <a:r>
              <a:rPr lang="zh-TW" altLang="en-US" kern="100" dirty="0" smtClean="0">
                <a:solidFill>
                  <a:srgbClr val="FFFF00"/>
                </a:solidFill>
                <a:latin typeface="Calibri"/>
                <a:ea typeface="標楷體"/>
                <a:cs typeface="Times New Roman"/>
              </a:rPr>
              <a:t>重點中的重點</a:t>
            </a:r>
            <a:r>
              <a:rPr lang="en-US" altLang="zh-TW" kern="100" dirty="0" smtClean="0">
                <a:solidFill>
                  <a:srgbClr val="FFFF00"/>
                </a:solidFill>
                <a:latin typeface="Calibri"/>
                <a:ea typeface="標楷體"/>
                <a:cs typeface="Times New Roman"/>
              </a:rPr>
              <a:t>)</a:t>
            </a:r>
          </a:p>
          <a:p>
            <a:pPr marL="457130" indent="-341261">
              <a:lnSpc>
                <a:spcPts val="2000"/>
              </a:lnSpc>
              <a:spcAft>
                <a:spcPts val="0"/>
              </a:spcAft>
              <a:defRPr/>
            </a:pPr>
            <a:endParaRPr lang="en-US" altLang="zh-TW" kern="100" dirty="0">
              <a:latin typeface="Calibri"/>
              <a:ea typeface="標楷體"/>
              <a:cs typeface="Times New Roman"/>
            </a:endParaRPr>
          </a:p>
          <a:p>
            <a:pPr marL="457130" indent="-341261">
              <a:lnSpc>
                <a:spcPts val="2000"/>
              </a:lnSpc>
              <a:spcAft>
                <a:spcPts val="0"/>
              </a:spcAft>
              <a:defRPr/>
            </a:pPr>
            <a:endParaRPr lang="en-US" altLang="zh-TW" kern="100" dirty="0" smtClean="0">
              <a:latin typeface="Calibri"/>
              <a:ea typeface="標楷體"/>
              <a:cs typeface="Times New Roman"/>
            </a:endParaRPr>
          </a:p>
          <a:p>
            <a:pPr marL="115869" indent="0">
              <a:lnSpc>
                <a:spcPts val="2000"/>
              </a:lnSpc>
              <a:spcAft>
                <a:spcPts val="0"/>
              </a:spcAft>
              <a:buFontTx/>
              <a:buNone/>
              <a:defRPr/>
            </a:pPr>
            <a:r>
              <a:rPr lang="en-US" altLang="zh-TW" kern="100" dirty="0" smtClean="0">
                <a:latin typeface="Calibri"/>
                <a:ea typeface="標楷體"/>
                <a:cs typeface="Times New Roman"/>
              </a:rPr>
              <a:t> </a:t>
            </a:r>
            <a:endParaRPr lang="zh-TW" altLang="en-US" dirty="0"/>
          </a:p>
        </p:txBody>
      </p:sp>
      <p:pic>
        <p:nvPicPr>
          <p:cNvPr id="32973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0413" y="-25400"/>
            <a:ext cx="4859337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9B5F1B-9824-42C6-94F2-350E5A168C76}" type="slidenum">
              <a:rPr lang="en-US" altLang="zh-TW" smtClean="0"/>
              <a:pPr>
                <a:defRPr/>
              </a:pPr>
              <a:t>136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75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>
                <a:latin typeface="標楷體" pitchFamily="65" charset="-120"/>
                <a:ea typeface="標楷體" pitchFamily="65" charset="-120"/>
              </a:rPr>
              <a:t>到門診前分流</a:t>
            </a:r>
            <a:r>
              <a:rPr lang="zh-TW" altLang="en-US" smtClean="0">
                <a:solidFill>
                  <a:srgbClr val="FF00FF"/>
                </a:solidFill>
              </a:rPr>
              <a:t/>
            </a:r>
            <a:br>
              <a:rPr lang="zh-TW" altLang="en-US" smtClean="0">
                <a:solidFill>
                  <a:srgbClr val="FF00FF"/>
                </a:solidFill>
              </a:rPr>
            </a:br>
            <a:endParaRPr lang="zh-TW" altLang="en-US" smtClean="0">
              <a:solidFill>
                <a:srgbClr val="FF00FF"/>
              </a:solidFill>
            </a:endParaRPr>
          </a:p>
        </p:txBody>
      </p:sp>
      <p:sp>
        <p:nvSpPr>
          <p:cNvPr id="330755" name="內容版面配置區 2"/>
          <p:cNvSpPr>
            <a:spLocks noGrp="1"/>
          </p:cNvSpPr>
          <p:nvPr>
            <p:ph idx="1"/>
          </p:nvPr>
        </p:nvSpPr>
        <p:spPr>
          <a:xfrm>
            <a:off x="685800" y="1484313"/>
            <a:ext cx="8062913" cy="4611687"/>
          </a:xfrm>
        </p:spPr>
        <p:txBody>
          <a:bodyPr/>
          <a:lstStyle/>
          <a:p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醫院網站</a:t>
            </a:r>
            <a:r>
              <a:rPr lang="zh-TW" altLang="en-US" sz="2400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電腦掛號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：設立網頁管制點，針對疑似患者建議其撥打</a:t>
            </a:r>
            <a:r>
              <a:rPr lang="en-US" altLang="zh-TW" sz="2400" dirty="0" smtClean="0">
                <a:latin typeface="Times New Roman" pitchFamily="18" charset="0"/>
                <a:cs typeface="Times New Roman" pitchFamily="18" charset="0"/>
              </a:rPr>
              <a:t>1922/1999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電話進行前到院前分流。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endParaRPr lang="zh-TW" altLang="en-US" sz="24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醫院</a:t>
            </a:r>
            <a:r>
              <a:rPr lang="zh-TW" altLang="en-US" sz="2400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大門門口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設立</a:t>
            </a:r>
            <a:r>
              <a:rPr lang="en-US" altLang="zh-TW" sz="2400" dirty="0" smtClean="0">
                <a:latin typeface="Times New Roman" pitchFamily="18" charset="0"/>
                <a:cs typeface="Times New Roman" pitchFamily="18" charset="0"/>
              </a:rPr>
              <a:t>PPE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著裝人形看板 </a:t>
            </a: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往急診分流</a:t>
            </a: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。</a:t>
            </a:r>
          </a:p>
          <a:p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pPr hangingPunct="1"/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醫院</a:t>
            </a:r>
            <a:r>
              <a:rPr lang="zh-TW" altLang="en-US" sz="2400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掛號櫃台、服務台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設立管制點，針對疑似患者</a:t>
            </a: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發燒、嘔吐、腹瀉、類流感</a:t>
            </a: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詢問疫區之</a:t>
            </a:r>
            <a:r>
              <a:rPr lang="en-US" altLang="zh-TW" sz="2400" dirty="0" smtClean="0">
                <a:latin typeface="Times New Roman" pitchFamily="18" charset="0"/>
                <a:cs typeface="Times New Roman" pitchFamily="18" charset="0"/>
              </a:rPr>
              <a:t>TOCC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以進行看診前分流</a:t>
            </a: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往急診</a:t>
            </a: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400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診間門口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貼示公告，針對疑似患者</a:t>
            </a: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發燒、嘔吐、腹瀉、類流感</a:t>
            </a: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先行通知護理人員告知疫區旅遊史以為因應。</a:t>
            </a:r>
          </a:p>
          <a:p>
            <a:endParaRPr lang="zh-TW" altLang="en-US" dirty="0" smtClean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9B5F1B-9824-42C6-94F2-350E5A168C76}" type="slidenum">
              <a:rPr lang="en-US" altLang="zh-TW" smtClean="0"/>
              <a:pPr>
                <a:defRPr/>
              </a:pPr>
              <a:t>137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77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331779" name="內容版面配置區 3"/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172"/>
          <a:stretch/>
        </p:blipFill>
        <p:spPr>
          <a:xfrm>
            <a:off x="993775" y="0"/>
            <a:ext cx="3292475" cy="6853238"/>
          </a:xfrm>
        </p:spPr>
      </p:pic>
      <p:pic>
        <p:nvPicPr>
          <p:cNvPr id="331780" name="圖片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2030413"/>
            <a:ext cx="3314700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1785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-1"/>
            <a:ext cx="1047750" cy="2030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1787" name="Picture 1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834" y="1988840"/>
            <a:ext cx="4646662" cy="3485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688" y="3452814"/>
            <a:ext cx="1047750" cy="3072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688" y="6525343"/>
            <a:ext cx="1627212" cy="332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9B5F1B-9824-42C6-94F2-350E5A168C76}" type="slidenum">
              <a:rPr lang="en-US" altLang="zh-TW" smtClean="0"/>
              <a:pPr>
                <a:defRPr/>
              </a:pPr>
              <a:t>138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80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mtClean="0">
                <a:latin typeface="標楷體" pitchFamily="65" charset="-120"/>
                <a:ea typeface="標楷體" pitchFamily="65" charset="-120"/>
              </a:rPr>
              <a:t>汙染分區</a:t>
            </a:r>
          </a:p>
        </p:txBody>
      </p:sp>
      <p:sp>
        <p:nvSpPr>
          <p:cNvPr id="332803" name="內容版面配置區 2"/>
          <p:cNvSpPr>
            <a:spLocks noGrp="1"/>
          </p:cNvSpPr>
          <p:nvPr>
            <p:ph idx="1"/>
          </p:nvPr>
        </p:nvSpPr>
        <p:spPr>
          <a:xfrm>
            <a:off x="685800" y="1981200"/>
            <a:ext cx="8207375" cy="4114800"/>
          </a:xfrm>
        </p:spPr>
        <p:txBody>
          <a:bodyPr/>
          <a:lstStyle/>
          <a:p>
            <a:pPr eaLnBrk="1" hangingPunct="1"/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進入院區後到診斷前所經路徑廁所？</a:t>
            </a:r>
          </a:p>
          <a:p>
            <a:pPr eaLnBrk="1" hangingPunct="1"/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pPr eaLnBrk="1" hangingPunct="1"/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環境除污重點：劃定污染區</a:t>
            </a:r>
          </a:p>
          <a:p>
            <a:pPr eaLnBrk="1" hangingPunct="1"/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pPr eaLnBrk="1" hangingPunct="1"/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收置入臨時隔離病房之</a:t>
            </a:r>
            <a:r>
              <a:rPr lang="zh-TW" altLang="en-US" sz="2800" b="1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污染</a:t>
            </a:r>
            <a:r>
              <a:rPr lang="en-US" altLang="zh-TW" sz="2800" b="1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sz="2800" b="1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緩衝</a:t>
            </a:r>
            <a:r>
              <a:rPr lang="en-US" altLang="zh-TW" sz="2800" b="1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sz="2800" b="1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清潔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動線</a:t>
            </a:r>
          </a:p>
          <a:p>
            <a:pPr eaLnBrk="1" hangingPunct="1"/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pPr eaLnBrk="1" hangingPunct="1"/>
            <a:r>
              <a:rPr lang="zh-TW" altLang="zh-TW" sz="1400" dirty="0" smtClean="0">
                <a:latin typeface="標楷體" pitchFamily="65" charset="-120"/>
                <a:ea typeface="標楷體" pitchFamily="65" charset="-120"/>
              </a:rPr>
              <a:t>出現發燒</a:t>
            </a:r>
            <a:r>
              <a:rPr lang="en-US" altLang="zh-TW" sz="1400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zh-TW" sz="1400" dirty="0" smtClean="0">
                <a:latin typeface="標楷體" pitchFamily="65" charset="-120"/>
                <a:ea typeface="標楷體" pitchFamily="65" charset="-120"/>
              </a:rPr>
              <a:t>腹瀉</a:t>
            </a:r>
            <a:r>
              <a:rPr lang="en-US" altLang="zh-TW" sz="1400" dirty="0" smtClean="0">
                <a:latin typeface="標楷體" pitchFamily="65" charset="-120"/>
                <a:ea typeface="標楷體" pitchFamily="65" charset="-120"/>
              </a:rPr>
              <a:t>(+)</a:t>
            </a:r>
            <a:r>
              <a:rPr lang="zh-TW" altLang="zh-TW" sz="1400" dirty="0" smtClean="0">
                <a:latin typeface="標楷體" pitchFamily="65" charset="-120"/>
                <a:ea typeface="標楷體" pitchFamily="65" charset="-120"/>
              </a:rPr>
              <a:t>、且旅遊史</a:t>
            </a:r>
            <a:r>
              <a:rPr lang="en-US" altLang="zh-TW" sz="1400" dirty="0" smtClean="0">
                <a:latin typeface="標楷體" pitchFamily="65" charset="-120"/>
                <a:ea typeface="標楷體" pitchFamily="65" charset="-120"/>
              </a:rPr>
              <a:t> (+)</a:t>
            </a:r>
            <a:r>
              <a:rPr lang="zh-TW" altLang="zh-TW" sz="1400" dirty="0" smtClean="0">
                <a:latin typeface="標楷體" pitchFamily="65" charset="-120"/>
                <a:ea typeface="標楷體" pitchFamily="65" charset="-120"/>
              </a:rPr>
              <a:t>之患者，檢傷區及人員即成為汙染區</a:t>
            </a:r>
            <a:r>
              <a:rPr lang="zh-TW" altLang="en-US" sz="1400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1400" dirty="0" smtClean="0">
              <a:latin typeface="標楷體" pitchFamily="65" charset="-120"/>
              <a:ea typeface="標楷體" pitchFamily="65" charset="-120"/>
            </a:endParaRPr>
          </a:p>
          <a:p>
            <a:pPr eaLnBrk="1" hangingPunct="1"/>
            <a:r>
              <a:rPr lang="zh-TW" altLang="zh-TW" sz="1400" dirty="0" smtClean="0">
                <a:latin typeface="標楷體" pitchFamily="65" charset="-120"/>
                <a:ea typeface="標楷體" pitchFamily="65" charset="-120"/>
              </a:rPr>
              <a:t>檢傷人員協助劃定汙染區</a:t>
            </a:r>
            <a:r>
              <a:rPr lang="zh-TW" altLang="en-US" sz="1400" dirty="0" smtClean="0">
                <a:latin typeface="標楷體" pitchFamily="65" charset="-120"/>
                <a:ea typeface="標楷體" pitchFamily="65" charset="-120"/>
              </a:rPr>
              <a:t>並</a:t>
            </a:r>
            <a:r>
              <a:rPr lang="zh-TW" altLang="zh-TW" sz="1400" dirty="0" smtClean="0">
                <a:latin typeface="標楷體" pitchFamily="65" charset="-120"/>
                <a:ea typeface="標楷體" pitchFamily="65" charset="-120"/>
              </a:rPr>
              <a:t>管控現場。</a:t>
            </a:r>
            <a:endParaRPr lang="en-US" altLang="zh-TW" sz="1400" dirty="0" smtClean="0">
              <a:latin typeface="標楷體" pitchFamily="65" charset="-120"/>
              <a:ea typeface="標楷體" pitchFamily="65" charset="-120"/>
            </a:endParaRPr>
          </a:p>
          <a:p>
            <a:pPr eaLnBrk="1" hangingPunct="1"/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pPr marL="457200" lvl="1" indent="0" eaLnBrk="1" hangingPunct="1">
              <a:buFontTx/>
              <a:buNone/>
            </a:pP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6553200" y="6237312"/>
            <a:ext cx="1905000" cy="457200"/>
          </a:xfrm>
        </p:spPr>
        <p:txBody>
          <a:bodyPr/>
          <a:lstStyle/>
          <a:p>
            <a:pPr>
              <a:defRPr/>
            </a:pPr>
            <a:fld id="{83576042-2422-4975-9680-57E7C0695255}" type="slidenum">
              <a:rPr lang="en-US" altLang="zh-TW" smtClean="0"/>
              <a:pPr>
                <a:defRPr/>
              </a:pPr>
              <a:t>139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82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333828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85800" y="6248400"/>
            <a:ext cx="19050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l" eaLnBrk="1" hangingPunct="1">
              <a:spcBef>
                <a:spcPct val="0"/>
              </a:spcBef>
              <a:buFontTx/>
              <a:buNone/>
            </a:pPr>
            <a:fld id="{C5305E17-10F8-4CAC-9933-8B4489B11C93}" type="slidenum">
              <a:rPr lang="en-US" altLang="zh-TW" sz="1400" smtClean="0">
                <a:solidFill>
                  <a:srgbClr val="FFFFFF"/>
                </a:solidFill>
                <a:ea typeface="標楷體" pitchFamily="65" charset="-120"/>
              </a:rPr>
              <a:pPr algn="l" eaLnBrk="1" hangingPunct="1">
                <a:spcBef>
                  <a:spcPct val="0"/>
                </a:spcBef>
                <a:buFontTx/>
                <a:buNone/>
              </a:pPr>
              <a:t>140</a:t>
            </a:fld>
            <a:endParaRPr lang="en-US" altLang="zh-TW" sz="1400" dirty="0" smtClean="0">
              <a:solidFill>
                <a:srgbClr val="FFFFFF"/>
              </a:solidFill>
              <a:ea typeface="標楷體" pitchFamily="65" charset="-120"/>
            </a:endParaRPr>
          </a:p>
        </p:txBody>
      </p:sp>
      <p:pic>
        <p:nvPicPr>
          <p:cNvPr id="333829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12" t="12148" r="11212" b="19433"/>
          <a:stretch/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3830" name="文字方塊 2"/>
          <p:cNvSpPr txBox="1">
            <a:spLocks noChangeArrowheads="1"/>
          </p:cNvSpPr>
          <p:nvPr/>
        </p:nvSpPr>
        <p:spPr bwMode="auto">
          <a:xfrm>
            <a:off x="107950" y="5949950"/>
            <a:ext cx="1727200" cy="46166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pic>
        <p:nvPicPr>
          <p:cNvPr id="33383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5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</p:pic>
      <p:sp>
        <p:nvSpPr>
          <p:cNvPr id="8" name="投影片編號版面配置區 4"/>
          <p:cNvSpPr txBox="1">
            <a:spLocks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07" tIns="45704" rIns="91407" bIns="45704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3576042-2422-4975-9680-57E7C0695255}" type="slidenum">
              <a:rPr kumimoji="1" lang="en-US" altLang="zh-TW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140</a:t>
            </a:fld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itchFamily="18" charset="0"/>
              <a:ea typeface="標楷體" pitchFamily="65" charset="-120"/>
              <a:cs typeface="+mn-cs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8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29972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zh-TW" sz="4000" dirty="0" smtClean="0"/>
              <a:t>2009 H1N1 community checkpoint </a:t>
            </a:r>
          </a:p>
        </p:txBody>
      </p:sp>
      <p:pic>
        <p:nvPicPr>
          <p:cNvPr id="334851" name="Picture 3" descr="DSCN324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022725" cy="301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4852" name="Picture 4" descr="DSCN322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2863" y="0"/>
            <a:ext cx="4021137" cy="301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4853" name="Picture 5" descr="DSCN473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95725"/>
            <a:ext cx="3951288" cy="296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4854" name="Picture 6" descr="DSCN4698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76825" y="3808413"/>
            <a:ext cx="4067175" cy="3049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>
          <a:xfrm>
            <a:off x="6699448" y="6068144"/>
            <a:ext cx="1905000" cy="457200"/>
          </a:xfrm>
        </p:spPr>
        <p:txBody>
          <a:bodyPr/>
          <a:lstStyle/>
          <a:p>
            <a:pPr>
              <a:defRPr/>
            </a:pPr>
            <a:fld id="{E693938E-7403-4635-B804-7C4E798F84B7}" type="slidenum">
              <a:rPr lang="en-US" altLang="zh-TW" smtClean="0"/>
              <a:pPr>
                <a:defRPr/>
              </a:pPr>
              <a:t>141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335875" name="Picture 3" descr="DSCN324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59113" cy="229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5876" name="Picture 4" descr="DSCN322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0"/>
            <a:ext cx="2987675" cy="223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5877" name="Picture 5" descr="DSCN473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2708275"/>
            <a:ext cx="2987675" cy="223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5878" name="Picture 6" descr="DSCN4698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4618038"/>
            <a:ext cx="2987675" cy="2239962"/>
          </a:xfrm>
          <a:noFill/>
        </p:spPr>
      </p:pic>
      <p:pic>
        <p:nvPicPr>
          <p:cNvPr id="335879" name="Picture 7" descr="KBraHc17y4P1nDgkPP47xA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圓角矩形 1"/>
          <p:cNvSpPr/>
          <p:nvPr/>
        </p:nvSpPr>
        <p:spPr>
          <a:xfrm>
            <a:off x="7451725" y="2997200"/>
            <a:ext cx="1079500" cy="431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>
              <a:ea typeface="標楷體" pitchFamily="65" charset="-120"/>
            </a:endParaRPr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B865F2-AC66-4D8F-BE95-4695FF587491}" type="slidenum">
              <a:rPr lang="en-US" altLang="zh-TW" smtClean="0"/>
              <a:pPr>
                <a:defRPr/>
              </a:pPr>
              <a:t>142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zh-TW" smtClean="0"/>
          </a:p>
        </p:txBody>
      </p:sp>
      <p:sp>
        <p:nvSpPr>
          <p:cNvPr id="336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TW" altLang="zh-TW" smtClean="0"/>
          </a:p>
        </p:txBody>
      </p:sp>
      <p:pic>
        <p:nvPicPr>
          <p:cNvPr id="336900" name="Picture 4" descr="DSCN588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93938E-7403-4635-B804-7C4E798F84B7}" type="slidenum">
              <a:rPr lang="en-US" altLang="zh-TW" smtClean="0"/>
              <a:pPr>
                <a:defRPr/>
              </a:pPr>
              <a:t>143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22" name="Text Box 2"/>
          <p:cNvSpPr txBox="1">
            <a:spLocks noChangeArrowheads="1"/>
          </p:cNvSpPr>
          <p:nvPr/>
        </p:nvSpPr>
        <p:spPr bwMode="auto">
          <a:xfrm>
            <a:off x="6670675" y="188913"/>
            <a:ext cx="23653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r" eaLnBrk="1" hangingPunct="1">
              <a:spcBef>
                <a:spcPct val="50000"/>
              </a:spcBef>
              <a:buFontTx/>
              <a:buNone/>
            </a:pPr>
            <a:r>
              <a:rPr lang="en-US" altLang="zh-TW" sz="1800" i="1" dirty="0">
                <a:solidFill>
                  <a:srgbClr val="0000FF"/>
                </a:solidFill>
                <a:latin typeface="Arial" pitchFamily="34" charset="0"/>
                <a:ea typeface="標楷體" pitchFamily="65" charset="-120"/>
              </a:rPr>
              <a:t>Updated: 2009/06/23</a:t>
            </a:r>
          </a:p>
        </p:txBody>
      </p:sp>
      <p:sp>
        <p:nvSpPr>
          <p:cNvPr id="337923" name="Rectangle 3"/>
          <p:cNvSpPr>
            <a:spLocks noChangeArrowheads="1"/>
          </p:cNvSpPr>
          <p:nvPr/>
        </p:nvSpPr>
        <p:spPr bwMode="auto">
          <a:xfrm>
            <a:off x="457200" y="333375"/>
            <a:ext cx="8229600" cy="94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TW" sz="4400" b="1" dirty="0">
                <a:solidFill>
                  <a:srgbClr val="000000"/>
                </a:solidFill>
                <a:ea typeface="標楷體" pitchFamily="65" charset="-120"/>
              </a:rPr>
              <a:t>Identified so H1N1 influenza A</a:t>
            </a:r>
          </a:p>
        </p:txBody>
      </p:sp>
      <p:pic>
        <p:nvPicPr>
          <p:cNvPr id="3379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189038"/>
            <a:ext cx="7388225" cy="504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25" name="Text Box 5"/>
          <p:cNvSpPr txBox="1">
            <a:spLocks noChangeArrowheads="1"/>
          </p:cNvSpPr>
          <p:nvPr/>
        </p:nvSpPr>
        <p:spPr bwMode="auto">
          <a:xfrm>
            <a:off x="3779838" y="1196975"/>
            <a:ext cx="2016125" cy="457200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TW" sz="2400" dirty="0">
                <a:solidFill>
                  <a:srgbClr val="FFFFFF"/>
                </a:solidFill>
                <a:ea typeface="標楷體" pitchFamily="65" charset="-120"/>
              </a:rPr>
              <a:t>Investigated</a:t>
            </a:r>
          </a:p>
        </p:txBody>
      </p:sp>
      <p:sp>
        <p:nvSpPr>
          <p:cNvPr id="337926" name="Text Box 6"/>
          <p:cNvSpPr txBox="1">
            <a:spLocks noChangeArrowheads="1"/>
          </p:cNvSpPr>
          <p:nvPr/>
        </p:nvSpPr>
        <p:spPr bwMode="auto">
          <a:xfrm>
            <a:off x="5580063" y="1196975"/>
            <a:ext cx="2727325" cy="457200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400" dirty="0">
                <a:solidFill>
                  <a:srgbClr val="FFFFFF"/>
                </a:solidFill>
                <a:ea typeface="標楷體" pitchFamily="65" charset="-120"/>
              </a:rPr>
              <a:t>Sentinel surveillance</a:t>
            </a:r>
          </a:p>
        </p:txBody>
      </p:sp>
      <p:sp>
        <p:nvSpPr>
          <p:cNvPr id="337927" name="Text Box 7"/>
          <p:cNvSpPr txBox="1">
            <a:spLocks noChangeArrowheads="1"/>
          </p:cNvSpPr>
          <p:nvPr/>
        </p:nvSpPr>
        <p:spPr bwMode="auto">
          <a:xfrm>
            <a:off x="3779838" y="1628775"/>
            <a:ext cx="2026517" cy="461665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400" b="1" dirty="0">
                <a:solidFill>
                  <a:srgbClr val="FFFFFF"/>
                </a:solidFill>
                <a:ea typeface="標楷體" pitchFamily="65" charset="-120"/>
              </a:rPr>
              <a:t>(+)    (-)</a:t>
            </a:r>
            <a:r>
              <a:rPr lang="en-US" altLang="zh-TW" sz="2400" dirty="0">
                <a:solidFill>
                  <a:srgbClr val="FFFFFF"/>
                </a:solidFill>
                <a:ea typeface="標楷體" pitchFamily="65" charset="-120"/>
              </a:rPr>
              <a:t>           </a:t>
            </a:r>
          </a:p>
        </p:txBody>
      </p:sp>
      <p:sp>
        <p:nvSpPr>
          <p:cNvPr id="337928" name="Text Box 8"/>
          <p:cNvSpPr txBox="1">
            <a:spLocks noChangeArrowheads="1"/>
          </p:cNvSpPr>
          <p:nvPr/>
        </p:nvSpPr>
        <p:spPr bwMode="auto">
          <a:xfrm>
            <a:off x="5795963" y="1628775"/>
            <a:ext cx="2509837" cy="457200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400" b="1" dirty="0">
                <a:solidFill>
                  <a:srgbClr val="FFFFFF"/>
                </a:solidFill>
                <a:ea typeface="標楷體" pitchFamily="65" charset="-120"/>
              </a:rPr>
              <a:t>         (+)    (-)</a:t>
            </a:r>
            <a:r>
              <a:rPr lang="en-US" altLang="zh-TW" sz="2400" dirty="0">
                <a:solidFill>
                  <a:srgbClr val="FFFFFF"/>
                </a:solidFill>
                <a:ea typeface="標楷體" pitchFamily="65" charset="-120"/>
              </a:rPr>
              <a:t>    (?)            </a:t>
            </a:r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52E9BA-9CAA-4030-B64B-A6E922DAC244}" type="slidenum">
              <a:rPr lang="en-US" altLang="zh-TW" smtClean="0">
                <a:solidFill>
                  <a:schemeClr val="bg2">
                    <a:lumMod val="50000"/>
                    <a:lumOff val="50000"/>
                  </a:schemeClr>
                </a:solidFill>
              </a:rPr>
              <a:pPr>
                <a:defRPr/>
              </a:pPr>
              <a:t>144</a:t>
            </a:fld>
            <a:endParaRPr lang="en-US" altLang="zh-TW">
              <a:solidFill>
                <a:schemeClr val="bg2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1331640" y="6285011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en-US" sz="1400" dirty="0" smtClean="0">
                <a:solidFill>
                  <a:schemeClr val="bg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資料來源：</a:t>
            </a:r>
            <a:r>
              <a:rPr lang="en-US" altLang="zh-TW" sz="1400" dirty="0" smtClean="0">
                <a:solidFill>
                  <a:schemeClr val="bg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2009</a:t>
            </a:r>
            <a:r>
              <a:rPr lang="zh-TW" altLang="zh-TW" sz="1400" dirty="0">
                <a:solidFill>
                  <a:schemeClr val="bg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1400" dirty="0">
                <a:solidFill>
                  <a:schemeClr val="bg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6</a:t>
            </a:r>
            <a:r>
              <a:rPr lang="zh-TW" altLang="zh-TW" sz="1400" dirty="0">
                <a:solidFill>
                  <a:schemeClr val="bg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1400" dirty="0">
                <a:solidFill>
                  <a:schemeClr val="bg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Taiwan CDC </a:t>
            </a:r>
            <a:r>
              <a:rPr lang="zh-TW" altLang="zh-TW" sz="1400" dirty="0">
                <a:solidFill>
                  <a:schemeClr val="bg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疫情公告</a:t>
            </a:r>
            <a:r>
              <a:rPr lang="zh-TW" altLang="zh-TW" sz="1400" dirty="0" smtClean="0">
                <a:solidFill>
                  <a:schemeClr val="bg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網頁</a:t>
            </a:r>
            <a:endParaRPr lang="zh-TW" altLang="en-US" sz="1400" dirty="0">
              <a:solidFill>
                <a:schemeClr val="bg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946" name="標題 1"/>
          <p:cNvSpPr>
            <a:spLocks noGrp="1"/>
          </p:cNvSpPr>
          <p:nvPr>
            <p:ph type="title" idx="4294967295"/>
          </p:nvPr>
        </p:nvSpPr>
        <p:spPr>
          <a:xfrm>
            <a:off x="684213" y="333375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zh-TW" smtClean="0"/>
              <a:t>Mitigation in pandemic</a:t>
            </a:r>
            <a:endParaRPr lang="zh-TW" altLang="en-US" smtClean="0"/>
          </a:p>
        </p:txBody>
      </p:sp>
      <p:sp>
        <p:nvSpPr>
          <p:cNvPr id="242691" name="內容版面配置區 2"/>
          <p:cNvSpPr>
            <a:spLocks noGrp="1"/>
          </p:cNvSpPr>
          <p:nvPr>
            <p:ph idx="4294967295"/>
          </p:nvPr>
        </p:nvSpPr>
        <p:spPr>
          <a:xfrm>
            <a:off x="684213" y="1484313"/>
            <a:ext cx="7772400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zh-TW" b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Non pharmaceutical intervention</a:t>
            </a:r>
          </a:p>
          <a:p>
            <a:pPr lvl="1" eaLnBrk="1" hangingPunct="1">
              <a:defRPr/>
            </a:pPr>
            <a:r>
              <a:rPr lang="en-US" altLang="zh-TW" b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Social distancing measures</a:t>
            </a:r>
          </a:p>
          <a:p>
            <a:pPr lvl="2" eaLnBrk="1" hangingPunct="1">
              <a:defRPr/>
            </a:pPr>
            <a:r>
              <a:rPr lang="en-US" altLang="zh-TW" b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School closure or class suspension</a:t>
            </a:r>
          </a:p>
          <a:p>
            <a:pPr lvl="2" eaLnBrk="1" hangingPunct="1">
              <a:defRPr/>
            </a:pPr>
            <a:r>
              <a:rPr lang="en-US" altLang="zh-TW" b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Fever screening station/Community influenza center</a:t>
            </a:r>
          </a:p>
          <a:p>
            <a:pPr lvl="2" eaLnBrk="1" hangingPunct="1">
              <a:defRPr/>
            </a:pPr>
            <a:r>
              <a:rPr lang="en-US" altLang="zh-TW" b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H5N1/H7N9 ??</a:t>
            </a:r>
          </a:p>
          <a:p>
            <a:pPr lvl="2" eaLnBrk="1" hangingPunct="1">
              <a:defRPr/>
            </a:pPr>
            <a:endParaRPr lang="en-US" altLang="zh-TW" b="1" dirty="0" smtClean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pPr eaLnBrk="1" hangingPunct="1">
              <a:defRPr/>
            </a:pPr>
            <a:r>
              <a:rPr lang="en-US" altLang="zh-TW" dirty="0" smtClean="0"/>
              <a:t>Pharmaceutical intervention</a:t>
            </a:r>
          </a:p>
          <a:p>
            <a:pPr lvl="1" eaLnBrk="1" hangingPunct="1">
              <a:defRPr/>
            </a:pPr>
            <a:r>
              <a:rPr lang="en-US" altLang="zh-TW" dirty="0" smtClean="0"/>
              <a:t>Anti-viral agents</a:t>
            </a:r>
          </a:p>
          <a:p>
            <a:pPr lvl="1" eaLnBrk="1" hangingPunct="1">
              <a:defRPr/>
            </a:pPr>
            <a:r>
              <a:rPr lang="en-US" altLang="zh-TW" dirty="0" smtClean="0"/>
              <a:t>Vaccine</a:t>
            </a:r>
          </a:p>
          <a:p>
            <a:pPr eaLnBrk="1" hangingPunct="1">
              <a:defRPr/>
            </a:pPr>
            <a:endParaRPr lang="zh-TW" altLang="en-US" dirty="0" smtClean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52E9BA-9CAA-4030-B64B-A6E922DAC244}" type="slidenum">
              <a:rPr lang="en-US" altLang="zh-TW" smtClean="0"/>
              <a:pPr>
                <a:defRPr/>
              </a:pPr>
              <a:t>145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997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2227726"/>
              </p:ext>
            </p:extLst>
          </p:nvPr>
        </p:nvGraphicFramePr>
        <p:xfrm>
          <a:off x="304800" y="90488"/>
          <a:ext cx="8610600" cy="6457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0448" name="投影片" r:id="rId5" imgW="4572000" imgH="3429000" progId="PowerPoint.Slide.8">
                  <p:embed/>
                </p:oleObj>
              </mc:Choice>
              <mc:Fallback>
                <p:oleObj name="投影片" r:id="rId5" imgW="4572000" imgH="3429000" progId="PowerPoint.Slide.8">
                  <p:embed/>
                  <p:pic>
                    <p:nvPicPr>
                      <p:cNvPr id="0" name="Picture 16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" y="90488"/>
                        <a:ext cx="8610600" cy="6457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88224" y="6500192"/>
            <a:ext cx="1905000" cy="457200"/>
          </a:xfrm>
        </p:spPr>
        <p:txBody>
          <a:bodyPr/>
          <a:lstStyle/>
          <a:p>
            <a:pPr>
              <a:defRPr/>
            </a:pPr>
            <a:fld id="{BCFEF5EF-DFCF-4FE9-AFCA-96343E1295DC}" type="slidenum">
              <a:rPr lang="en-US" altLang="zh-TW" smtClean="0"/>
              <a:pPr>
                <a:defRPr/>
              </a:pPr>
              <a:t>146</a:t>
            </a:fld>
            <a:endParaRPr lang="en-US" altLang="zh-TW" dirty="0"/>
          </a:p>
        </p:txBody>
      </p:sp>
      <p:sp>
        <p:nvSpPr>
          <p:cNvPr id="3" name="文字方塊 2"/>
          <p:cNvSpPr txBox="1"/>
          <p:nvPr/>
        </p:nvSpPr>
        <p:spPr>
          <a:xfrm>
            <a:off x="251520" y="6505599"/>
            <a:ext cx="31683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來源：林金鑫，</a:t>
            </a:r>
            <a:r>
              <a:rPr lang="en-US" altLang="zh-TW" sz="1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2003</a:t>
            </a:r>
            <a:endParaRPr lang="zh-TW" altLang="en-US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Traffic control bundle </a:t>
            </a:r>
          </a:p>
        </p:txBody>
      </p:sp>
      <p:sp>
        <p:nvSpPr>
          <p:cNvPr id="3409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061325" cy="4114800"/>
          </a:xfrm>
        </p:spPr>
        <p:txBody>
          <a:bodyPr/>
          <a:lstStyle/>
          <a:p>
            <a:pPr eaLnBrk="1" hangingPunct="1"/>
            <a:r>
              <a:rPr lang="en-US" altLang="zh-TW" smtClean="0"/>
              <a:t>An integrated infection control strategic bundle which includes </a:t>
            </a:r>
          </a:p>
          <a:p>
            <a:pPr eaLnBrk="1" hangingPunct="1"/>
            <a:endParaRPr lang="en-US" altLang="zh-TW" smtClean="0"/>
          </a:p>
          <a:p>
            <a:pPr lvl="1" eaLnBrk="1" hangingPunct="1"/>
            <a:r>
              <a:rPr lang="en-US" altLang="zh-TW" b="1" smtClean="0">
                <a:solidFill>
                  <a:schemeClr val="tx2"/>
                </a:solidFill>
              </a:rPr>
              <a:t>triage of patients into hospital</a:t>
            </a:r>
            <a:r>
              <a:rPr lang="en-US" altLang="zh-TW" smtClean="0">
                <a:solidFill>
                  <a:srgbClr val="FF00FF"/>
                </a:solidFill>
              </a:rPr>
              <a:t>	</a:t>
            </a:r>
            <a:r>
              <a:rPr lang="en-US" altLang="zh-TW" smtClean="0"/>
              <a:t> </a:t>
            </a:r>
          </a:p>
          <a:p>
            <a:pPr lvl="1" eaLnBrk="1" hangingPunct="1"/>
            <a:r>
              <a:rPr lang="en-US" altLang="zh-TW" smtClean="0"/>
              <a:t>zones of risks</a:t>
            </a:r>
          </a:p>
          <a:p>
            <a:pPr lvl="1" eaLnBrk="1" hangingPunct="1"/>
            <a:r>
              <a:rPr lang="en-US" altLang="zh-TW" smtClean="0"/>
              <a:t>installation of alcohol dispensers at checkpoint for glove-on hand rubbing. </a:t>
            </a:r>
          </a:p>
        </p:txBody>
      </p:sp>
      <p:sp>
        <p:nvSpPr>
          <p:cNvPr id="340996" name="Text Box 4"/>
          <p:cNvSpPr txBox="1">
            <a:spLocks noChangeArrowheads="1"/>
          </p:cNvSpPr>
          <p:nvPr/>
        </p:nvSpPr>
        <p:spPr bwMode="auto">
          <a:xfrm>
            <a:off x="4911725" y="6043613"/>
            <a:ext cx="18415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zh-TW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40997" name="Text Box 5"/>
          <p:cNvSpPr txBox="1">
            <a:spLocks noChangeArrowheads="1"/>
          </p:cNvSpPr>
          <p:nvPr/>
        </p:nvSpPr>
        <p:spPr bwMode="auto">
          <a:xfrm>
            <a:off x="2555875" y="5661025"/>
            <a:ext cx="6402388" cy="10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457200" indent="-457200"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en-US" altLang="zh-TW" sz="2000" dirty="0">
                <a:solidFill>
                  <a:srgbClr val="FFFFFF"/>
                </a:solidFill>
                <a:ea typeface="標楷體" pitchFamily="65" charset="-120"/>
              </a:rPr>
              <a:t>Yen MY, et al. JHI</a:t>
            </a:r>
            <a:r>
              <a:rPr lang="en-US" altLang="zh-TW" sz="2000" i="1" dirty="0">
                <a:solidFill>
                  <a:srgbClr val="FFFFFF"/>
                </a:solidFill>
                <a:ea typeface="標楷體" pitchFamily="65" charset="-120"/>
              </a:rPr>
              <a:t> </a:t>
            </a:r>
            <a:r>
              <a:rPr lang="en-US" altLang="zh-TW" sz="2000" dirty="0">
                <a:solidFill>
                  <a:srgbClr val="FFFFFF"/>
                </a:solidFill>
                <a:ea typeface="標楷體" pitchFamily="65" charset="-120"/>
              </a:rPr>
              <a:t>,2006.2,62:2:195 –</a:t>
            </a:r>
          </a:p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en-US" altLang="zh-TW" sz="2000" dirty="0">
                <a:solidFill>
                  <a:srgbClr val="FFFFFF"/>
                </a:solidFill>
                <a:ea typeface="標楷體" pitchFamily="65" charset="-120"/>
              </a:rPr>
              <a:t>Yen MY, et al. </a:t>
            </a:r>
            <a:r>
              <a:rPr lang="en-US" altLang="zh-TW" sz="2000" i="1" dirty="0">
                <a:solidFill>
                  <a:srgbClr val="FFFFFF"/>
                </a:solidFill>
                <a:ea typeface="標楷體" pitchFamily="65" charset="-120"/>
              </a:rPr>
              <a:t>Scand J </a:t>
            </a:r>
            <a:r>
              <a:rPr lang="en-US" altLang="zh-TW" sz="2000" i="1" dirty="0" err="1">
                <a:solidFill>
                  <a:srgbClr val="FFFFFF"/>
                </a:solidFill>
                <a:ea typeface="標楷體" pitchFamily="65" charset="-120"/>
              </a:rPr>
              <a:t>Inf</a:t>
            </a:r>
            <a:r>
              <a:rPr lang="en-US" altLang="zh-TW" sz="2000" i="1" dirty="0">
                <a:solidFill>
                  <a:srgbClr val="FFFFFF"/>
                </a:solidFill>
                <a:ea typeface="標楷體" pitchFamily="65" charset="-120"/>
              </a:rPr>
              <a:t> </a:t>
            </a:r>
            <a:r>
              <a:rPr lang="en-US" altLang="zh-TW" sz="2000" i="1" dirty="0" err="1">
                <a:solidFill>
                  <a:srgbClr val="FFFFFF"/>
                </a:solidFill>
                <a:ea typeface="標楷體" pitchFamily="65" charset="-120"/>
              </a:rPr>
              <a:t>Dis</a:t>
            </a:r>
            <a:r>
              <a:rPr lang="en-US" altLang="zh-TW" sz="2000" dirty="0">
                <a:solidFill>
                  <a:srgbClr val="FFFFFF"/>
                </a:solidFill>
                <a:ea typeface="標楷體" pitchFamily="65" charset="-120"/>
              </a:rPr>
              <a:t>, 2010, early online 1-6 – </a:t>
            </a:r>
          </a:p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en-US" altLang="zh-TW" sz="2000" dirty="0">
                <a:solidFill>
                  <a:srgbClr val="FFFFFF"/>
                </a:solidFill>
                <a:ea typeface="標楷體" pitchFamily="65" charset="-120"/>
              </a:rPr>
              <a:t>Yen MY, et al. JHI, 2011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6588224" y="6428184"/>
            <a:ext cx="1905000" cy="457200"/>
          </a:xfrm>
        </p:spPr>
        <p:txBody>
          <a:bodyPr/>
          <a:lstStyle/>
          <a:p>
            <a:pPr>
              <a:defRPr/>
            </a:pPr>
            <a:fld id="{E693938E-7403-4635-B804-7C4E798F84B7}" type="slidenum">
              <a:rPr lang="en-US" altLang="zh-TW" smtClean="0"/>
              <a:pPr>
                <a:defRPr/>
              </a:pPr>
              <a:t>147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01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Community influenza center</a:t>
            </a:r>
            <a:endParaRPr lang="zh-TW" altLang="en-US" smtClean="0"/>
          </a:p>
        </p:txBody>
      </p:sp>
      <p:sp>
        <p:nvSpPr>
          <p:cNvPr id="342019" name="內容版面配置區 2"/>
          <p:cNvSpPr>
            <a:spLocks noGrp="1"/>
          </p:cNvSpPr>
          <p:nvPr>
            <p:ph idx="1"/>
          </p:nvPr>
        </p:nvSpPr>
        <p:spPr>
          <a:xfrm>
            <a:off x="685800" y="1981200"/>
            <a:ext cx="8207375" cy="4114800"/>
          </a:xfrm>
        </p:spPr>
        <p:txBody>
          <a:bodyPr/>
          <a:lstStyle/>
          <a:p>
            <a:r>
              <a:rPr lang="en-US" altLang="zh-TW" sz="2400" smtClean="0"/>
              <a:t>based on the concept of the traffic control bundle, triage patients before they visited ED. </a:t>
            </a:r>
          </a:p>
          <a:p>
            <a:endParaRPr lang="en-US" altLang="zh-TW" sz="2400" smtClean="0"/>
          </a:p>
          <a:p>
            <a:r>
              <a:rPr lang="en-US" altLang="zh-TW" sz="2400" smtClean="0"/>
              <a:t>212 CICs, special influenza OPD and volunteers GP clinics. </a:t>
            </a:r>
          </a:p>
          <a:p>
            <a:endParaRPr lang="en-US" altLang="zh-TW" sz="2400" smtClean="0"/>
          </a:p>
          <a:p>
            <a:r>
              <a:rPr lang="en-US" altLang="zh-TW" sz="2400" smtClean="0"/>
              <a:t>educational program to enhance their knowledge of the clinical, diagnosis, and treatment of pandemic influenza. </a:t>
            </a:r>
          </a:p>
          <a:p>
            <a:endParaRPr lang="en-US" altLang="zh-TW" sz="2400" smtClean="0"/>
          </a:p>
          <a:p>
            <a:r>
              <a:rPr lang="en-US" altLang="zh-TW" sz="2400" smtClean="0"/>
              <a:t>logistic support including RAT kits for the diagnosis of the pandemic (H1N1) 2009 virus and oseltamivir for its treatment. 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DEFC18-79B1-453E-9E26-05DCC753B185}" type="slidenum">
              <a:rPr lang="en-US" altLang="zh-TW" smtClean="0"/>
              <a:pPr>
                <a:defRPr/>
              </a:pPr>
              <a:t>148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04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Community influenza center</a:t>
            </a:r>
            <a:endParaRPr lang="zh-TW" altLang="en-US" smtClean="0"/>
          </a:p>
        </p:txBody>
      </p:sp>
      <p:sp>
        <p:nvSpPr>
          <p:cNvPr id="59395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altLang="zh-TW" sz="2400" dirty="0" smtClean="0"/>
              <a:t>Installed alcoholic disinfectant dispensers to facilitate hand hygiene, inspection of the ventilation and traffic patterns for better infection control. </a:t>
            </a:r>
          </a:p>
          <a:p>
            <a:pPr>
              <a:defRPr/>
            </a:pPr>
            <a:endParaRPr lang="en-US" altLang="zh-TW" sz="2400" dirty="0" smtClean="0"/>
          </a:p>
          <a:p>
            <a:pPr>
              <a:defRPr/>
            </a:pPr>
            <a:r>
              <a:rPr lang="en-US" altLang="zh-TW" sz="2400" dirty="0" smtClean="0"/>
              <a:t>Each CIC received a certificate </a:t>
            </a:r>
          </a:p>
          <a:p>
            <a:pPr marL="0" indent="0">
              <a:buFontTx/>
              <a:buNone/>
              <a:defRPr/>
            </a:pPr>
            <a:r>
              <a:rPr lang="en-US" altLang="zh-TW" sz="2400" dirty="0"/>
              <a:t> </a:t>
            </a:r>
            <a:r>
              <a:rPr lang="en-US" altLang="zh-TW" sz="2400" dirty="0" smtClean="0"/>
              <a:t>    so that civilians could easily recognize it. </a:t>
            </a:r>
          </a:p>
          <a:p>
            <a:pPr>
              <a:defRPr/>
            </a:pPr>
            <a:endParaRPr lang="en-US" altLang="zh-TW" sz="2400" dirty="0" smtClean="0"/>
          </a:p>
          <a:p>
            <a:pPr>
              <a:defRPr/>
            </a:pPr>
            <a:r>
              <a:rPr lang="en-US" altLang="zh-TW" sz="2400" dirty="0" smtClean="0"/>
              <a:t>the HCWs working in the CICs received additional health insurance to guarantee their safety.</a:t>
            </a:r>
            <a:endParaRPr lang="zh-TW" altLang="en-US" sz="2400" dirty="0" smtClean="0"/>
          </a:p>
        </p:txBody>
      </p:sp>
      <p:pic>
        <p:nvPicPr>
          <p:cNvPr id="343044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3206750"/>
            <a:ext cx="2260600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DEFC18-79B1-453E-9E26-05DCC753B185}" type="slidenum">
              <a:rPr lang="en-US" altLang="zh-TW" smtClean="0"/>
              <a:pPr>
                <a:defRPr/>
              </a:pPr>
              <a:t>149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4066" name="圖表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34972758"/>
              </p:ext>
            </p:extLst>
          </p:nvPr>
        </p:nvGraphicFramePr>
        <p:xfrm>
          <a:off x="750888" y="315913"/>
          <a:ext cx="7866062" cy="5710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4560" name="圖表" r:id="rId6" imgW="8877300" imgH="5724435" progId="Excel.Sheet.8">
                  <p:embed/>
                </p:oleObj>
              </mc:Choice>
              <mc:Fallback>
                <p:oleObj name="圖表" r:id="rId6" imgW="8877300" imgH="5724435" progId="Excel.Sheet.8">
                  <p:embed/>
                  <p:pic>
                    <p:nvPicPr>
                      <p:cNvPr id="0" name="Picture 176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0888" y="315913"/>
                        <a:ext cx="7866062" cy="57102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" name="直線接點 8"/>
          <p:cNvCxnSpPr/>
          <p:nvPr/>
        </p:nvCxnSpPr>
        <p:spPr>
          <a:xfrm>
            <a:off x="1389063" y="6319838"/>
            <a:ext cx="4206875" cy="0"/>
          </a:xfrm>
          <a:prstGeom prst="line">
            <a:avLst/>
          </a:prstGeom>
          <a:ln w="285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2928938" y="6308725"/>
            <a:ext cx="1103312" cy="360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6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2009</a:t>
            </a:r>
            <a:endParaRPr lang="zh-TW" altLang="en-US" sz="1600" b="1" dirty="0">
              <a:solidFill>
                <a:srgbClr val="000000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286500" y="6308725"/>
            <a:ext cx="1101725" cy="358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6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2010</a:t>
            </a:r>
            <a:endParaRPr lang="zh-TW" altLang="en-US" sz="1600" b="1" dirty="0">
              <a:solidFill>
                <a:srgbClr val="000000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344070" name="Rectangle 4"/>
          <p:cNvSpPr>
            <a:spLocks noChangeArrowheads="1"/>
          </p:cNvSpPr>
          <p:nvPr/>
        </p:nvSpPr>
        <p:spPr bwMode="auto">
          <a:xfrm rot="-5400000">
            <a:off x="323850" y="1620838"/>
            <a:ext cx="3048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en-US" altLang="zh-TW" sz="15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%  (patients with Influenza A virus infection/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en-US" altLang="zh-TW" sz="15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patients visited CIC with ILI</a:t>
            </a:r>
          </a:p>
        </p:txBody>
      </p:sp>
      <p:sp>
        <p:nvSpPr>
          <p:cNvPr id="16" name="矩形 15"/>
          <p:cNvSpPr/>
          <p:nvPr/>
        </p:nvSpPr>
        <p:spPr>
          <a:xfrm>
            <a:off x="-36513" y="5732463"/>
            <a:ext cx="1455738" cy="736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2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(No. of patients with Influenza A virus infection)</a:t>
            </a:r>
            <a:endParaRPr lang="zh-TW" altLang="en-US" sz="1200" b="1" dirty="0">
              <a:solidFill>
                <a:srgbClr val="000000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400175" y="5883275"/>
            <a:ext cx="879475" cy="3159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6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(556)</a:t>
            </a:r>
            <a:endParaRPr lang="zh-TW" altLang="en-US" sz="1600" b="1" dirty="0">
              <a:solidFill>
                <a:srgbClr val="000000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514600" y="5876925"/>
            <a:ext cx="879475" cy="3159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6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(413)</a:t>
            </a:r>
            <a:endParaRPr lang="zh-TW" altLang="en-US" sz="1600" b="1" dirty="0">
              <a:solidFill>
                <a:srgbClr val="000000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613150" y="5891213"/>
            <a:ext cx="933450" cy="28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6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(390)</a:t>
            </a:r>
            <a:endParaRPr lang="zh-TW" altLang="en-US" sz="1600" b="1" dirty="0">
              <a:solidFill>
                <a:srgbClr val="000000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4692650" y="5891213"/>
            <a:ext cx="903288" cy="28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6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(93)</a:t>
            </a:r>
            <a:endParaRPr lang="zh-TW" altLang="en-US" sz="1600" b="1" dirty="0">
              <a:solidFill>
                <a:srgbClr val="000000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881688" y="5891213"/>
            <a:ext cx="752475" cy="288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6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(7)</a:t>
            </a:r>
            <a:endParaRPr lang="zh-TW" altLang="en-US" sz="1600" b="1" dirty="0">
              <a:solidFill>
                <a:srgbClr val="000000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6896100" y="5891213"/>
            <a:ext cx="752475" cy="288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6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(0)</a:t>
            </a:r>
            <a:endParaRPr lang="zh-TW" altLang="en-US" sz="1600" b="1" dirty="0">
              <a:solidFill>
                <a:srgbClr val="000000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cxnSp>
        <p:nvCxnSpPr>
          <p:cNvPr id="8" name="直線接點 7"/>
          <p:cNvCxnSpPr/>
          <p:nvPr/>
        </p:nvCxnSpPr>
        <p:spPr>
          <a:xfrm>
            <a:off x="5753100" y="6308725"/>
            <a:ext cx="2047875" cy="0"/>
          </a:xfrm>
          <a:prstGeom prst="line">
            <a:avLst/>
          </a:prstGeom>
          <a:ln w="285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4079" name="Rectangle 4"/>
          <p:cNvSpPr>
            <a:spLocks noChangeArrowheads="1"/>
          </p:cNvSpPr>
          <p:nvPr/>
        </p:nvSpPr>
        <p:spPr bwMode="auto">
          <a:xfrm rot="-5400000">
            <a:off x="8583613" y="1477963"/>
            <a:ext cx="3048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en-US" altLang="zh-TW" sz="16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No. of patients visited CIC with ILI</a:t>
            </a:r>
          </a:p>
        </p:txBody>
      </p:sp>
      <p:sp>
        <p:nvSpPr>
          <p:cNvPr id="2" name="矩形 1"/>
          <p:cNvSpPr/>
          <p:nvPr/>
        </p:nvSpPr>
        <p:spPr>
          <a:xfrm>
            <a:off x="92075" y="115888"/>
            <a:ext cx="831850" cy="2174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solidFill>
                  <a:srgbClr val="DDDDDD"/>
                </a:solidFill>
                <a:ea typeface="標楷體" pitchFamily="65" charset="-120"/>
              </a:rPr>
              <a:t>Fig. 1</a:t>
            </a:r>
            <a:endParaRPr lang="zh-TW" altLang="en-US" dirty="0">
              <a:solidFill>
                <a:srgbClr val="DDDDDD"/>
              </a:solidFill>
              <a:ea typeface="標楷體" pitchFamily="65" charset="-120"/>
            </a:endParaRPr>
          </a:p>
        </p:txBody>
      </p:sp>
      <p:sp>
        <p:nvSpPr>
          <p:cNvPr id="344081" name="文字方塊 2"/>
          <p:cNvSpPr txBox="1">
            <a:spLocks noChangeArrowheads="1"/>
          </p:cNvSpPr>
          <p:nvPr/>
        </p:nvSpPr>
        <p:spPr bwMode="auto">
          <a:xfrm>
            <a:off x="3629025" y="341313"/>
            <a:ext cx="37607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800" dirty="0">
                <a:solidFill>
                  <a:srgbClr val="000000"/>
                </a:solidFill>
                <a:ea typeface="標楷體" pitchFamily="65" charset="-120"/>
              </a:rPr>
              <a:t>Yen MY, </a:t>
            </a:r>
            <a:r>
              <a:rPr lang="en-US" altLang="zh-TW" sz="1800" dirty="0" err="1">
                <a:solidFill>
                  <a:srgbClr val="000000"/>
                </a:solidFill>
                <a:ea typeface="標楷體" pitchFamily="65" charset="-120"/>
              </a:rPr>
              <a:t>Hsueh</a:t>
            </a:r>
            <a:r>
              <a:rPr lang="en-US" altLang="zh-TW" sz="1800" dirty="0">
                <a:solidFill>
                  <a:srgbClr val="000000"/>
                </a:solidFill>
                <a:ea typeface="標楷體" pitchFamily="65" charset="-120"/>
              </a:rPr>
              <a:t> PR et al. </a:t>
            </a:r>
            <a:r>
              <a:rPr lang="en-US" altLang="zh-TW" sz="1800" i="1" dirty="0">
                <a:solidFill>
                  <a:srgbClr val="000000"/>
                </a:solidFill>
                <a:ea typeface="標楷體" pitchFamily="65" charset="-120"/>
              </a:rPr>
              <a:t>J Infect </a:t>
            </a:r>
            <a:r>
              <a:rPr lang="en-US" altLang="zh-TW" sz="1800" dirty="0">
                <a:solidFill>
                  <a:srgbClr val="000000"/>
                </a:solidFill>
                <a:ea typeface="標楷體" pitchFamily="65" charset="-120"/>
              </a:rPr>
              <a:t>2013</a:t>
            </a:r>
            <a:endParaRPr lang="zh-TW" altLang="en-US" sz="1800" dirty="0">
              <a:solidFill>
                <a:srgbClr val="000000"/>
              </a:solidFill>
              <a:ea typeface="標楷體" pitchFamily="65" charset="-120"/>
            </a:endParaRPr>
          </a:p>
        </p:txBody>
      </p:sp>
      <p:sp>
        <p:nvSpPr>
          <p:cNvPr id="19" name="投影片編號版面配置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D45CF1-DE3C-4CE7-B3C2-9D5079556E61}" type="slidenum">
              <a:rPr lang="en-US" altLang="zh-TW" smtClean="0">
                <a:solidFill>
                  <a:schemeClr val="bg2">
                    <a:lumMod val="50000"/>
                    <a:lumOff val="50000"/>
                  </a:schemeClr>
                </a:solidFill>
              </a:rPr>
              <a:pPr>
                <a:defRPr/>
              </a:pPr>
              <a:t>150</a:t>
            </a:fld>
            <a:endParaRPr lang="en-US" altLang="zh-TW">
              <a:solidFill>
                <a:schemeClr val="bg2">
                  <a:lumMod val="50000"/>
                  <a:lumOff val="50000"/>
                </a:schemeClr>
              </a:solidFill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5090" name="圖表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82320860"/>
              </p:ext>
            </p:extLst>
          </p:nvPr>
        </p:nvGraphicFramePr>
        <p:xfrm>
          <a:off x="782638" y="492125"/>
          <a:ext cx="7867650" cy="5710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5596" name="圖表" r:id="rId6" imgW="8877300" imgH="5724435" progId="Excel.Sheet.8">
                  <p:embed/>
                </p:oleObj>
              </mc:Choice>
              <mc:Fallback>
                <p:oleObj name="圖表" r:id="rId6" imgW="8877300" imgH="5724435" progId="Excel.Sheet.8">
                  <p:embed/>
                  <p:pic>
                    <p:nvPicPr>
                      <p:cNvPr id="0" name="Picture 188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2638" y="492125"/>
                        <a:ext cx="7867650" cy="5710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2257425" y="2678113"/>
            <a:ext cx="576263" cy="3603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4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10.8</a:t>
            </a:r>
            <a:endParaRPr lang="zh-TW" altLang="en-US" sz="1400" b="1" dirty="0">
              <a:solidFill>
                <a:srgbClr val="000000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460750" y="1682750"/>
            <a:ext cx="574675" cy="358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4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14.6</a:t>
            </a:r>
            <a:endParaRPr lang="zh-TW" altLang="en-US" sz="1400" b="1" dirty="0">
              <a:solidFill>
                <a:srgbClr val="000000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cxnSp>
        <p:nvCxnSpPr>
          <p:cNvPr id="9" name="直線接點 8"/>
          <p:cNvCxnSpPr/>
          <p:nvPr/>
        </p:nvCxnSpPr>
        <p:spPr>
          <a:xfrm>
            <a:off x="1517650" y="6524625"/>
            <a:ext cx="4686300" cy="0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3421063" y="6524625"/>
            <a:ext cx="1101725" cy="360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8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2009</a:t>
            </a:r>
            <a:endParaRPr lang="zh-TW" altLang="en-US" sz="1800" b="1" dirty="0">
              <a:solidFill>
                <a:srgbClr val="000000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772275" y="6524625"/>
            <a:ext cx="1101725" cy="358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8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2010</a:t>
            </a:r>
            <a:endParaRPr lang="zh-TW" altLang="en-US" sz="1800" b="1" dirty="0">
              <a:solidFill>
                <a:srgbClr val="000000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10" name="向下箭號圖說文字 9"/>
          <p:cNvSpPr/>
          <p:nvPr/>
        </p:nvSpPr>
        <p:spPr>
          <a:xfrm>
            <a:off x="2108200" y="1112838"/>
            <a:ext cx="1352550" cy="749300"/>
          </a:xfrm>
          <a:prstGeom prst="downArrowCallout">
            <a:avLst/>
          </a:prstGeom>
          <a:solidFill>
            <a:schemeClr val="tx1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4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CIC implemented</a:t>
            </a:r>
            <a:endParaRPr lang="zh-TW" altLang="en-US" sz="1400" b="1" dirty="0">
              <a:solidFill>
                <a:srgbClr val="000000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345097" name="Rectangle 4"/>
          <p:cNvSpPr>
            <a:spLocks noChangeArrowheads="1"/>
          </p:cNvSpPr>
          <p:nvPr/>
        </p:nvSpPr>
        <p:spPr bwMode="auto">
          <a:xfrm rot="-5400000">
            <a:off x="358775" y="1693863"/>
            <a:ext cx="3048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en-US" altLang="zh-TW" sz="15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Incidence (per 10</a:t>
            </a:r>
            <a:r>
              <a:rPr kumimoji="0" lang="en-US" altLang="zh-TW" sz="1500" b="1" baseline="30000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6</a:t>
            </a:r>
            <a:r>
              <a:rPr kumimoji="0" lang="en-US" altLang="zh-TW" sz="15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 population of Taipei city ) of non-HCW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en-US" altLang="zh-TW" sz="15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hospitalized patients with pandemic (H1N1) infection (      )</a:t>
            </a:r>
          </a:p>
        </p:txBody>
      </p:sp>
      <p:sp>
        <p:nvSpPr>
          <p:cNvPr id="345098" name="Rectangle 4"/>
          <p:cNvSpPr>
            <a:spLocks noChangeArrowheads="1"/>
          </p:cNvSpPr>
          <p:nvPr/>
        </p:nvSpPr>
        <p:spPr bwMode="auto">
          <a:xfrm rot="-5400000">
            <a:off x="8643938" y="1765300"/>
            <a:ext cx="3048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en-US" altLang="zh-TW" sz="15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Incidence (per 1000 HCWs) of HCWs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en-US" altLang="zh-TW" sz="15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 with pandemic (H1N1) infection (    )</a:t>
            </a:r>
          </a:p>
        </p:txBody>
      </p:sp>
      <p:sp>
        <p:nvSpPr>
          <p:cNvPr id="18" name="矩形 17"/>
          <p:cNvSpPr/>
          <p:nvPr/>
        </p:nvSpPr>
        <p:spPr>
          <a:xfrm>
            <a:off x="1820863" y="4084638"/>
            <a:ext cx="574675" cy="3603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4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6.2</a:t>
            </a:r>
            <a:endParaRPr lang="zh-TW" altLang="en-US" sz="1400" b="1" dirty="0">
              <a:solidFill>
                <a:srgbClr val="000000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532313" y="3178175"/>
            <a:ext cx="576262" cy="358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4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8.8</a:t>
            </a:r>
            <a:endParaRPr lang="zh-TW" altLang="en-US" sz="1400" b="1" dirty="0">
              <a:solidFill>
                <a:srgbClr val="000000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467350" y="4446588"/>
            <a:ext cx="576263" cy="358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4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3.5</a:t>
            </a:r>
            <a:endParaRPr lang="zh-TW" altLang="en-US" sz="1400" b="1" dirty="0">
              <a:solidFill>
                <a:srgbClr val="000000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92075" y="6021388"/>
            <a:ext cx="1300163" cy="7350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2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(No. of HCWs/no. of non-HCWs with pandemic (H1N1) infection</a:t>
            </a:r>
            <a:endParaRPr lang="zh-TW" altLang="en-US" sz="1200" b="1" dirty="0">
              <a:solidFill>
                <a:srgbClr val="000000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452563" y="6092825"/>
            <a:ext cx="750887" cy="3159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6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(36/16)</a:t>
            </a:r>
            <a:endParaRPr lang="zh-TW" altLang="en-US" sz="1600" b="1" dirty="0">
              <a:solidFill>
                <a:srgbClr val="000000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476500" y="6092825"/>
            <a:ext cx="750888" cy="3159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6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(47/28)</a:t>
            </a:r>
            <a:endParaRPr lang="zh-TW" altLang="en-US" sz="1600" b="1" dirty="0">
              <a:solidFill>
                <a:srgbClr val="000000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421063" y="6107113"/>
            <a:ext cx="750887" cy="28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6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(19/38)</a:t>
            </a:r>
            <a:endParaRPr lang="zh-TW" altLang="en-US" sz="1600" b="1" dirty="0">
              <a:solidFill>
                <a:srgbClr val="000000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4445000" y="6107113"/>
            <a:ext cx="750888" cy="28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6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(17/23)</a:t>
            </a:r>
            <a:endParaRPr lang="zh-TW" altLang="en-US" sz="1600" b="1" dirty="0">
              <a:solidFill>
                <a:srgbClr val="000000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276850" y="6118225"/>
            <a:ext cx="750888" cy="288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6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(7/9)</a:t>
            </a:r>
            <a:endParaRPr lang="zh-TW" altLang="en-US" sz="1600" b="1" dirty="0">
              <a:solidFill>
                <a:srgbClr val="000000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6235700" y="6107113"/>
            <a:ext cx="752475" cy="288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6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(2/2)</a:t>
            </a:r>
            <a:endParaRPr lang="zh-TW" altLang="en-US" sz="1600" b="1" dirty="0">
              <a:solidFill>
                <a:srgbClr val="000000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39750" y="823913"/>
            <a:ext cx="203200" cy="19208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24" name="橢圓 23"/>
          <p:cNvSpPr/>
          <p:nvPr/>
        </p:nvSpPr>
        <p:spPr>
          <a:xfrm>
            <a:off x="8816975" y="1795463"/>
            <a:ext cx="171450" cy="192087"/>
          </a:xfrm>
          <a:prstGeom prst="ellipse">
            <a:avLst/>
          </a:prstGeom>
          <a:solidFill>
            <a:schemeClr val="tx1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>
              <a:solidFill>
                <a:srgbClr val="FFFFFF"/>
              </a:solidFill>
              <a:ea typeface="標楷體" pitchFamily="65" charset="-120"/>
            </a:endParaRPr>
          </a:p>
        </p:txBody>
      </p:sp>
      <p:cxnSp>
        <p:nvCxnSpPr>
          <p:cNvPr id="32" name="直線接點 31"/>
          <p:cNvCxnSpPr/>
          <p:nvPr/>
        </p:nvCxnSpPr>
        <p:spPr>
          <a:xfrm>
            <a:off x="6340475" y="6511925"/>
            <a:ext cx="1624013" cy="0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矩形 32"/>
          <p:cNvSpPr/>
          <p:nvPr/>
        </p:nvSpPr>
        <p:spPr>
          <a:xfrm>
            <a:off x="7148513" y="6092825"/>
            <a:ext cx="752475" cy="288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6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(0/1)</a:t>
            </a:r>
            <a:endParaRPr lang="zh-TW" altLang="en-US" sz="1600" b="1" dirty="0">
              <a:solidFill>
                <a:srgbClr val="000000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6411913" y="5086350"/>
            <a:ext cx="576262" cy="358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4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0.8</a:t>
            </a:r>
            <a:endParaRPr lang="zh-TW" altLang="en-US" sz="1400" b="1" dirty="0">
              <a:solidFill>
                <a:srgbClr val="000000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7323138" y="5229225"/>
            <a:ext cx="576262" cy="358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sz="14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0.4</a:t>
            </a:r>
            <a:endParaRPr lang="zh-TW" altLang="en-US" sz="1400" b="1" dirty="0">
              <a:solidFill>
                <a:srgbClr val="000000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92075" y="115888"/>
            <a:ext cx="831850" cy="2174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dirty="0">
                <a:solidFill>
                  <a:srgbClr val="DDDDDD"/>
                </a:solidFill>
                <a:ea typeface="標楷體" pitchFamily="65" charset="-120"/>
              </a:rPr>
              <a:t>Fig. 2</a:t>
            </a:r>
            <a:endParaRPr lang="zh-TW" altLang="en-US" dirty="0">
              <a:solidFill>
                <a:srgbClr val="DDDDDD"/>
              </a:solidFill>
              <a:ea typeface="標楷體" pitchFamily="65" charset="-120"/>
            </a:endParaRPr>
          </a:p>
        </p:txBody>
      </p:sp>
      <p:sp>
        <p:nvSpPr>
          <p:cNvPr id="36" name="向下箭號 35"/>
          <p:cNvSpPr/>
          <p:nvPr/>
        </p:nvSpPr>
        <p:spPr>
          <a:xfrm>
            <a:off x="3905250" y="1306513"/>
            <a:ext cx="360363" cy="468312"/>
          </a:xfrm>
          <a:prstGeom prst="downArrow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" name="向下箭號 2"/>
          <p:cNvSpPr/>
          <p:nvPr/>
        </p:nvSpPr>
        <p:spPr>
          <a:xfrm>
            <a:off x="2541588" y="1673225"/>
            <a:ext cx="485775" cy="9779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45118" name="矩形 4"/>
          <p:cNvSpPr>
            <a:spLocks noChangeArrowheads="1"/>
          </p:cNvSpPr>
          <p:nvPr/>
        </p:nvSpPr>
        <p:spPr bwMode="auto">
          <a:xfrm>
            <a:off x="4100513" y="541338"/>
            <a:ext cx="37623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800" dirty="0">
                <a:solidFill>
                  <a:srgbClr val="000000"/>
                </a:solidFill>
                <a:ea typeface="標楷體" pitchFamily="65" charset="-120"/>
              </a:rPr>
              <a:t>Yen MY, </a:t>
            </a:r>
            <a:r>
              <a:rPr lang="en-US" altLang="zh-TW" sz="1800" dirty="0" err="1">
                <a:solidFill>
                  <a:srgbClr val="000000"/>
                </a:solidFill>
                <a:ea typeface="標楷體" pitchFamily="65" charset="-120"/>
              </a:rPr>
              <a:t>Hsueh</a:t>
            </a:r>
            <a:r>
              <a:rPr lang="en-US" altLang="zh-TW" sz="1800" dirty="0">
                <a:solidFill>
                  <a:srgbClr val="000000"/>
                </a:solidFill>
                <a:ea typeface="標楷體" pitchFamily="65" charset="-120"/>
              </a:rPr>
              <a:t> PR et al. </a:t>
            </a:r>
            <a:r>
              <a:rPr lang="en-US" altLang="zh-TW" sz="1800" i="1" dirty="0">
                <a:solidFill>
                  <a:srgbClr val="000000"/>
                </a:solidFill>
                <a:ea typeface="標楷體" pitchFamily="65" charset="-120"/>
              </a:rPr>
              <a:t>J Infect </a:t>
            </a:r>
            <a:r>
              <a:rPr lang="en-US" altLang="zh-TW" sz="1800" dirty="0">
                <a:solidFill>
                  <a:srgbClr val="000000"/>
                </a:solidFill>
                <a:ea typeface="標楷體" pitchFamily="65" charset="-120"/>
              </a:rPr>
              <a:t>2013</a:t>
            </a:r>
            <a:endParaRPr lang="zh-TW" altLang="en-US" sz="1800" dirty="0">
              <a:solidFill>
                <a:srgbClr val="000000"/>
              </a:solidFill>
              <a:ea typeface="標楷體" pitchFamily="65" charset="-120"/>
            </a:endParaRPr>
          </a:p>
        </p:txBody>
      </p:sp>
      <p:sp>
        <p:nvSpPr>
          <p:cNvPr id="37" name="投影片編號版面配置區 3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D45CF1-DE3C-4CE7-B3C2-9D5079556E61}" type="slidenum">
              <a:rPr lang="en-US" altLang="zh-TW" smtClean="0">
                <a:solidFill>
                  <a:schemeClr val="bg2">
                    <a:lumMod val="50000"/>
                    <a:lumOff val="50000"/>
                  </a:schemeClr>
                </a:solidFill>
              </a:rPr>
              <a:pPr>
                <a:defRPr/>
              </a:pPr>
              <a:t>151</a:t>
            </a:fld>
            <a:endParaRPr lang="en-US" altLang="zh-TW" dirty="0">
              <a:solidFill>
                <a:schemeClr val="bg2">
                  <a:lumMod val="50000"/>
                  <a:lumOff val="50000"/>
                </a:schemeClr>
              </a:solidFill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zh-TW" smtClean="0"/>
          </a:p>
        </p:txBody>
      </p:sp>
      <p:graphicFrame>
        <p:nvGraphicFramePr>
          <p:cNvPr id="346115" name="Object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7567949"/>
              </p:ext>
            </p:extLst>
          </p:nvPr>
        </p:nvGraphicFramePr>
        <p:xfrm>
          <a:off x="-3175" y="188913"/>
          <a:ext cx="9147175" cy="6092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6598" r:id="rId6" imgW="5141904" imgH="3427323" progId="PowerPoint.Slide.12">
                  <p:embed/>
                </p:oleObj>
              </mc:Choice>
              <mc:Fallback>
                <p:oleObj r:id="rId6" imgW="5141904" imgH="3427323" progId="PowerPoint.Slide.12">
                  <p:embed/>
                  <p:pic>
                    <p:nvPicPr>
                      <p:cNvPr id="0" name="Picture 166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3175" y="188913"/>
                        <a:ext cx="9147175" cy="6092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6116" name="Line 4"/>
          <p:cNvSpPr>
            <a:spLocks noChangeShapeType="1"/>
          </p:cNvSpPr>
          <p:nvPr/>
        </p:nvSpPr>
        <p:spPr bwMode="auto">
          <a:xfrm flipH="1">
            <a:off x="5651500" y="3141663"/>
            <a:ext cx="73025" cy="358775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46117" name="Rectangle 5"/>
          <p:cNvSpPr>
            <a:spLocks noChangeArrowheads="1"/>
          </p:cNvSpPr>
          <p:nvPr/>
        </p:nvSpPr>
        <p:spPr bwMode="auto">
          <a:xfrm>
            <a:off x="5435600" y="2349500"/>
            <a:ext cx="2520950" cy="2951163"/>
          </a:xfrm>
          <a:prstGeom prst="rect">
            <a:avLst/>
          </a:prstGeom>
          <a:solidFill>
            <a:schemeClr val="tx1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46118" name="Rectangle 6"/>
          <p:cNvSpPr>
            <a:spLocks noChangeArrowheads="1"/>
          </p:cNvSpPr>
          <p:nvPr/>
        </p:nvSpPr>
        <p:spPr bwMode="auto">
          <a:xfrm>
            <a:off x="5076825" y="1916113"/>
            <a:ext cx="1582738" cy="914400"/>
          </a:xfrm>
          <a:prstGeom prst="rect">
            <a:avLst/>
          </a:prstGeom>
          <a:solidFill>
            <a:schemeClr val="tx1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46119" name="矩形 1"/>
          <p:cNvSpPr>
            <a:spLocks noChangeArrowheads="1"/>
          </p:cNvSpPr>
          <p:nvPr/>
        </p:nvSpPr>
        <p:spPr bwMode="auto">
          <a:xfrm>
            <a:off x="2844800" y="6205538"/>
            <a:ext cx="57594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800" dirty="0" err="1">
                <a:solidFill>
                  <a:srgbClr val="000000"/>
                </a:solidFill>
                <a:ea typeface="標楷體" pitchFamily="65" charset="-120"/>
              </a:rPr>
              <a:t>Hsueh</a:t>
            </a:r>
            <a:r>
              <a:rPr lang="en-US" altLang="zh-TW" sz="1800" dirty="0">
                <a:solidFill>
                  <a:srgbClr val="000000"/>
                </a:solidFill>
                <a:ea typeface="標楷體" pitchFamily="65" charset="-120"/>
              </a:rPr>
              <a:t> PR,</a:t>
            </a:r>
            <a:r>
              <a:rPr lang="en-US" altLang="zh-TW" sz="2000" dirty="0">
                <a:solidFill>
                  <a:srgbClr val="000000"/>
                </a:solidFill>
                <a:ea typeface="標楷體" pitchFamily="65" charset="-120"/>
              </a:rPr>
              <a:t> Lee PI,</a:t>
            </a:r>
            <a:r>
              <a:rPr lang="en-US" altLang="zh-TW" sz="1800" dirty="0">
                <a:solidFill>
                  <a:srgbClr val="000000"/>
                </a:solidFill>
                <a:ea typeface="標楷體" pitchFamily="65" charset="-120"/>
              </a:rPr>
              <a:t> Yen MY, et al. EID 2010;16(8):1309-11</a:t>
            </a:r>
            <a:r>
              <a:rPr lang="en-US" altLang="zh-TW" sz="1800" i="1" dirty="0">
                <a:solidFill>
                  <a:srgbClr val="000000"/>
                </a:solidFill>
                <a:ea typeface="標楷體" pitchFamily="65" charset="-120"/>
              </a:rPr>
              <a:t> </a:t>
            </a:r>
            <a:endParaRPr lang="zh-TW" altLang="en-US" sz="1800" dirty="0">
              <a:solidFill>
                <a:srgbClr val="000000"/>
              </a:solidFill>
              <a:ea typeface="標楷體" pitchFamily="65" charset="-120"/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>
          <a:xfrm>
            <a:off x="6588224" y="5949280"/>
            <a:ext cx="1905000" cy="457200"/>
          </a:xfrm>
        </p:spPr>
        <p:txBody>
          <a:bodyPr/>
          <a:lstStyle/>
          <a:p>
            <a:pPr>
              <a:defRPr/>
            </a:pPr>
            <a:fld id="{82016EAC-B98E-40CE-96C5-11933E4F8258}" type="slidenum">
              <a:rPr lang="en-US" altLang="zh-TW" smtClean="0">
                <a:solidFill>
                  <a:schemeClr val="bg2">
                    <a:lumMod val="50000"/>
                    <a:lumOff val="50000"/>
                  </a:schemeClr>
                </a:solidFill>
              </a:rPr>
              <a:pPr>
                <a:defRPr/>
              </a:pPr>
              <a:t>152</a:t>
            </a:fld>
            <a:endParaRPr lang="en-US" altLang="zh-TW" dirty="0">
              <a:solidFill>
                <a:schemeClr val="bg2">
                  <a:lumMod val="50000"/>
                  <a:lumOff val="50000"/>
                </a:schemeClr>
              </a:solidFill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138" name="Rectangle 2"/>
          <p:cNvSpPr>
            <a:spLocks noChangeArrowheads="1"/>
          </p:cNvSpPr>
          <p:nvPr/>
        </p:nvSpPr>
        <p:spPr bwMode="auto">
          <a:xfrm>
            <a:off x="1600200" y="2362200"/>
            <a:ext cx="152400" cy="1524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grpSp>
        <p:nvGrpSpPr>
          <p:cNvPr id="347139" name="Group 3"/>
          <p:cNvGrpSpPr>
            <a:grpSpLocks/>
          </p:cNvGrpSpPr>
          <p:nvPr/>
        </p:nvGrpSpPr>
        <p:grpSpPr bwMode="auto">
          <a:xfrm>
            <a:off x="-1588" y="151907"/>
            <a:ext cx="9144001" cy="5244007"/>
            <a:chOff x="2064" y="1459"/>
            <a:chExt cx="3696" cy="2150"/>
          </a:xfrm>
        </p:grpSpPr>
        <p:pic>
          <p:nvPicPr>
            <p:cNvPr id="347143" name="Picture 4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6" y="1896"/>
              <a:ext cx="288" cy="5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7144" name="Picture 5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4" y="1584"/>
              <a:ext cx="3696" cy="2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7145" name="Text Box 6"/>
            <p:cNvSpPr txBox="1">
              <a:spLocks noChangeArrowheads="1"/>
            </p:cNvSpPr>
            <p:nvPr/>
          </p:nvSpPr>
          <p:spPr bwMode="auto">
            <a:xfrm>
              <a:off x="2831" y="1728"/>
              <a:ext cx="280" cy="3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400" dirty="0">
                  <a:solidFill>
                    <a:srgbClr val="000000"/>
                  </a:solidFill>
                  <a:latin typeface="Arial" pitchFamily="34" charset="0"/>
                  <a:ea typeface="標楷體" pitchFamily="65" charset="-120"/>
                </a:rPr>
                <a:t>100 %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400" dirty="0">
                  <a:solidFill>
                    <a:srgbClr val="000000"/>
                  </a:solidFill>
                  <a:latin typeface="Arial" pitchFamily="34" charset="0"/>
                  <a:ea typeface="標楷體" pitchFamily="65" charset="-120"/>
                </a:rPr>
                <a:t>80 %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400" dirty="0">
                  <a:solidFill>
                    <a:srgbClr val="000000"/>
                  </a:solidFill>
                  <a:latin typeface="Arial" pitchFamily="34" charset="0"/>
                  <a:ea typeface="標楷體" pitchFamily="65" charset="-120"/>
                </a:rPr>
                <a:t>60 %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400" dirty="0">
                  <a:solidFill>
                    <a:srgbClr val="000000"/>
                  </a:solidFill>
                  <a:latin typeface="Arial" pitchFamily="34" charset="0"/>
                  <a:ea typeface="標楷體" pitchFamily="65" charset="-120"/>
                </a:rPr>
                <a:t>40 %</a:t>
              </a:r>
            </a:p>
          </p:txBody>
        </p:sp>
        <p:sp>
          <p:nvSpPr>
            <p:cNvPr id="347146" name="Text Box 7"/>
            <p:cNvSpPr txBox="1"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>
              <a:off x="2496" y="1459"/>
              <a:ext cx="776" cy="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itchFamily="18" charset="0"/>
                  <a:ea typeface="新細明體" pitchFamily="18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1400" dirty="0">
                  <a:solidFill>
                    <a:srgbClr val="FFFFFF"/>
                  </a:solidFill>
                  <a:latin typeface="Arial" pitchFamily="34" charset="0"/>
                  <a:ea typeface="標楷體" pitchFamily="65" charset="-120"/>
                </a:rPr>
                <a:t>接觸率 </a:t>
              </a:r>
              <a:r>
                <a:rPr lang="en-US" altLang="zh-TW" sz="1400" dirty="0">
                  <a:solidFill>
                    <a:srgbClr val="FFFFFF"/>
                  </a:solidFill>
                  <a:latin typeface="Arial" pitchFamily="34" charset="0"/>
                  <a:ea typeface="標楷體" pitchFamily="65" charset="-120"/>
                </a:rPr>
                <a:t>(Contact Rate)</a:t>
              </a:r>
            </a:p>
          </p:txBody>
        </p:sp>
      </p:grpSp>
      <p:sp>
        <p:nvSpPr>
          <p:cNvPr id="347140" name="Text Box 8"/>
          <p:cNvSpPr txBox="1">
            <a:spLocks noChangeArrowheads="1"/>
          </p:cNvSpPr>
          <p:nvPr/>
        </p:nvSpPr>
        <p:spPr bwMode="auto">
          <a:xfrm>
            <a:off x="128588" y="5589588"/>
            <a:ext cx="89566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800" dirty="0">
                <a:solidFill>
                  <a:srgbClr val="FFFFFF"/>
                </a:solidFill>
                <a:latin typeface="Arial" pitchFamily="34" charset="0"/>
                <a:ea typeface="標楷體" pitchFamily="65" charset="-120"/>
              </a:rPr>
              <a:t>說明：模擬疫情傳播至台北市，「大安區敦化次分區」實施檢疫隔離與減少聚集活動，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800" dirty="0">
                <a:solidFill>
                  <a:srgbClr val="FFFFFF"/>
                </a:solidFill>
                <a:latin typeface="Arial" pitchFamily="34" charset="0"/>
                <a:ea typeface="標楷體" pitchFamily="65" charset="-120"/>
              </a:rPr>
              <a:t>模擬該分區的人群接觸率從</a:t>
            </a:r>
            <a:r>
              <a:rPr lang="en-US" altLang="zh-TW" sz="1800" dirty="0">
                <a:solidFill>
                  <a:srgbClr val="FFFFFF"/>
                </a:solidFill>
                <a:latin typeface="Arial" pitchFamily="34" charset="0"/>
                <a:ea typeface="標楷體" pitchFamily="65" charset="-120"/>
              </a:rPr>
              <a:t>100%</a:t>
            </a:r>
            <a:r>
              <a:rPr lang="zh-TW" altLang="en-US" sz="1800" dirty="0">
                <a:solidFill>
                  <a:srgbClr val="FFFFFF"/>
                </a:solidFill>
                <a:latin typeface="Arial" pitchFamily="34" charset="0"/>
                <a:ea typeface="標楷體" pitchFamily="65" charset="-120"/>
              </a:rPr>
              <a:t>減少至</a:t>
            </a:r>
            <a:r>
              <a:rPr lang="en-US" altLang="zh-TW" sz="1800" dirty="0">
                <a:solidFill>
                  <a:srgbClr val="FFFFFF"/>
                </a:solidFill>
                <a:latin typeface="Arial" pitchFamily="34" charset="0"/>
                <a:ea typeface="標楷體" pitchFamily="65" charset="-120"/>
              </a:rPr>
              <a:t>40%</a:t>
            </a:r>
            <a:r>
              <a:rPr lang="zh-TW" altLang="en-US" sz="1800" dirty="0">
                <a:solidFill>
                  <a:srgbClr val="FFFFFF"/>
                </a:solidFill>
                <a:latin typeface="Arial" pitchFamily="34" charset="0"/>
                <a:ea typeface="標楷體" pitchFamily="65" charset="-120"/>
              </a:rPr>
              <a:t>的疫情趨勢。</a:t>
            </a:r>
            <a:endParaRPr lang="en-US" altLang="zh-TW" sz="1800" dirty="0">
              <a:solidFill>
                <a:srgbClr val="FFFFFF"/>
              </a:solidFill>
              <a:latin typeface="Arial" pitchFamily="34" charset="0"/>
              <a:ea typeface="標楷體" pitchFamily="65" charset="-12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zh-TW" sz="1800" dirty="0">
              <a:solidFill>
                <a:srgbClr val="FFFFFF"/>
              </a:solidFill>
              <a:latin typeface="Arial" pitchFamily="34" charset="0"/>
              <a:ea typeface="標楷體" pitchFamily="65" charset="-12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800" dirty="0">
                <a:solidFill>
                  <a:srgbClr val="FFFFFF"/>
                </a:solidFill>
                <a:latin typeface="Arial" pitchFamily="34" charset="0"/>
                <a:ea typeface="標楷體" pitchFamily="65" charset="-120"/>
              </a:rPr>
              <a:t>Tsai YS, Yen MY, et al. </a:t>
            </a:r>
            <a:r>
              <a:rPr lang="en-US" altLang="zh-TW" sz="1800" i="1" dirty="0">
                <a:solidFill>
                  <a:srgbClr val="FFFFFF"/>
                </a:solidFill>
                <a:latin typeface="Arial" pitchFamily="34" charset="0"/>
                <a:ea typeface="標楷體" pitchFamily="65" charset="-120"/>
              </a:rPr>
              <a:t>Simulation</a:t>
            </a:r>
            <a:r>
              <a:rPr lang="en-US" altLang="zh-TW" sz="1800" dirty="0">
                <a:solidFill>
                  <a:srgbClr val="FFFFFF"/>
                </a:solidFill>
                <a:latin typeface="Arial" pitchFamily="34" charset="0"/>
                <a:ea typeface="標楷體" pitchFamily="65" charset="-120"/>
              </a:rPr>
              <a:t> 2011; 87: 385-405.</a:t>
            </a:r>
            <a:endParaRPr lang="zh-TW" altLang="en-US" sz="1800" dirty="0">
              <a:solidFill>
                <a:srgbClr val="FFFFFF"/>
              </a:solidFill>
              <a:latin typeface="Arial" pitchFamily="34" charset="0"/>
              <a:ea typeface="標楷體" pitchFamily="65" charset="-120"/>
            </a:endParaRPr>
          </a:p>
        </p:txBody>
      </p:sp>
      <p:sp>
        <p:nvSpPr>
          <p:cNvPr id="347141" name="Line 9"/>
          <p:cNvSpPr>
            <a:spLocks noChangeShapeType="1"/>
          </p:cNvSpPr>
          <p:nvPr/>
        </p:nvSpPr>
        <p:spPr bwMode="auto">
          <a:xfrm>
            <a:off x="7524750" y="1557338"/>
            <a:ext cx="73025" cy="3240087"/>
          </a:xfrm>
          <a:prstGeom prst="line">
            <a:avLst/>
          </a:prstGeom>
          <a:noFill/>
          <a:ln w="57150">
            <a:solidFill>
              <a:schemeClr val="bg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47142" name="Line 10"/>
          <p:cNvSpPr>
            <a:spLocks noChangeShapeType="1"/>
          </p:cNvSpPr>
          <p:nvPr/>
        </p:nvSpPr>
        <p:spPr bwMode="auto">
          <a:xfrm>
            <a:off x="8027988" y="2492375"/>
            <a:ext cx="865187" cy="649288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12" name="投影片編號版面配置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BBF99-7569-4AB5-AC76-3BA0D58FD9FC}" type="slidenum">
              <a:rPr lang="en-US" altLang="zh-TW" smtClean="0"/>
              <a:pPr>
                <a:defRPr/>
              </a:pPr>
              <a:t>153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333375"/>
            <a:ext cx="8229600" cy="838200"/>
          </a:xfrm>
        </p:spPr>
        <p:txBody>
          <a:bodyPr/>
          <a:lstStyle/>
          <a:p>
            <a:pPr eaLnBrk="1" hangingPunct="1"/>
            <a:r>
              <a:rPr lang="en-US" altLang="zh-TW" sz="4000" smtClean="0"/>
              <a:t>2009 H1N1 pandemic influenza</a:t>
            </a:r>
            <a:r>
              <a:rPr lang="en-US" altLang="zh-TW" sz="4000" smtClean="0">
                <a:solidFill>
                  <a:srgbClr val="FF00FF"/>
                </a:solidFill>
              </a:rPr>
              <a:t/>
            </a:r>
            <a:br>
              <a:rPr lang="en-US" altLang="zh-TW" sz="4000" smtClean="0">
                <a:solidFill>
                  <a:srgbClr val="FF00FF"/>
                </a:solidFill>
              </a:rPr>
            </a:br>
            <a:r>
              <a:rPr lang="en-US" altLang="zh-TW" sz="3600" smtClean="0"/>
              <a:t>Interventions in Taiwan</a:t>
            </a:r>
          </a:p>
        </p:txBody>
      </p:sp>
      <p:sp>
        <p:nvSpPr>
          <p:cNvPr id="3481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4213" y="1557338"/>
            <a:ext cx="7766050" cy="3783012"/>
          </a:xfrm>
        </p:spPr>
        <p:txBody>
          <a:bodyPr/>
          <a:lstStyle/>
          <a:p>
            <a:pPr eaLnBrk="1" hangingPunct="1"/>
            <a:r>
              <a:rPr lang="en-US" altLang="zh-TW" smtClean="0"/>
              <a:t>National Health Insurance</a:t>
            </a:r>
          </a:p>
          <a:p>
            <a:pPr lvl="1" eaLnBrk="1" hangingPunct="1"/>
            <a:r>
              <a:rPr lang="en-US" altLang="zh-TW" sz="3200" smtClean="0"/>
              <a:t>Rapid screening test</a:t>
            </a:r>
          </a:p>
          <a:p>
            <a:pPr lvl="1" eaLnBrk="1" hangingPunct="1"/>
            <a:r>
              <a:rPr lang="en-US" altLang="zh-TW" sz="3200" smtClean="0"/>
              <a:t>Oseltamivir</a:t>
            </a:r>
          </a:p>
          <a:p>
            <a:pPr eaLnBrk="1" hangingPunct="1"/>
            <a:r>
              <a:rPr lang="en-US" altLang="zh-TW" smtClean="0"/>
              <a:t>Mitigation for community outbreak:</a:t>
            </a:r>
          </a:p>
          <a:p>
            <a:pPr lvl="1" eaLnBrk="1" hangingPunct="1"/>
            <a:r>
              <a:rPr lang="en-US" altLang="zh-TW" smtClean="0"/>
              <a:t>School protection and CIC</a:t>
            </a:r>
          </a:p>
          <a:p>
            <a:pPr eaLnBrk="1" hangingPunct="1"/>
            <a:r>
              <a:rPr lang="en-US" altLang="zh-TW" b="1" smtClean="0">
                <a:solidFill>
                  <a:schemeClr val="tx2"/>
                </a:solidFill>
              </a:rPr>
              <a:t>Influenza vaccination</a:t>
            </a:r>
            <a:r>
              <a:rPr lang="en-US" altLang="zh-TW" smtClean="0">
                <a:solidFill>
                  <a:schemeClr val="bg1"/>
                </a:solidFill>
              </a:rPr>
              <a:t>: </a:t>
            </a:r>
            <a:r>
              <a:rPr lang="en-US" altLang="zh-TW" smtClean="0"/>
              <a:t>beginning on November 1, 2009.</a:t>
            </a:r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2051050" y="5949950"/>
            <a:ext cx="6076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altLang="zh-TW" sz="18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標楷體" pitchFamily="65" charset="-120"/>
              </a:rPr>
              <a:t>- </a:t>
            </a:r>
            <a:r>
              <a:rPr lang="en-US" altLang="zh-TW" sz="180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標楷體" pitchFamily="65" charset="-120"/>
              </a:rPr>
              <a:t>Hseuh</a:t>
            </a:r>
            <a:r>
              <a:rPr lang="en-US" altLang="zh-TW" sz="18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標楷體" pitchFamily="65" charset="-120"/>
              </a:rPr>
              <a:t> PR &amp; Yen MY. </a:t>
            </a:r>
            <a:r>
              <a:rPr lang="en-US" altLang="zh-TW" sz="1800" i="1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標楷體" pitchFamily="65" charset="-120"/>
              </a:rPr>
              <a:t>Emerg</a:t>
            </a:r>
            <a:r>
              <a:rPr lang="en-US" altLang="zh-TW" sz="180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標楷體" pitchFamily="65" charset="-120"/>
              </a:rPr>
              <a:t> Infect </a:t>
            </a:r>
            <a:r>
              <a:rPr lang="en-US" altLang="zh-TW" sz="1800" i="1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標楷體" pitchFamily="65" charset="-120"/>
              </a:rPr>
              <a:t>Dis</a:t>
            </a:r>
            <a:r>
              <a:rPr lang="en-US" altLang="zh-TW" sz="18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標楷體" pitchFamily="65" charset="-120"/>
              </a:rPr>
              <a:t> 2010;16(8):1309.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D528DB-1391-46E1-8D9A-FC902A3DB67A}" type="slidenum">
              <a:rPr lang="en-US" altLang="zh-TW" smtClean="0"/>
              <a:pPr>
                <a:defRPr/>
              </a:pPr>
              <a:t>154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1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4213" y="333375"/>
            <a:ext cx="7753350" cy="1081088"/>
          </a:xfrm>
        </p:spPr>
        <p:txBody>
          <a:bodyPr/>
          <a:lstStyle/>
          <a:p>
            <a:pPr eaLnBrk="1" hangingPunct="1"/>
            <a:r>
              <a:rPr lang="en-US" altLang="zh-TW" sz="3200" smtClean="0"/>
              <a:t>Universal H1N1 pandemic influenza vaccination</a:t>
            </a:r>
            <a:r>
              <a:rPr lang="en-US" altLang="zh-TW" sz="3200" smtClean="0">
                <a:solidFill>
                  <a:srgbClr val="FF00FF"/>
                </a:solidFill>
              </a:rPr>
              <a:t/>
            </a:r>
            <a:br>
              <a:rPr lang="en-US" altLang="zh-TW" sz="3200" smtClean="0">
                <a:solidFill>
                  <a:srgbClr val="FF00FF"/>
                </a:solidFill>
              </a:rPr>
            </a:br>
            <a:r>
              <a:rPr lang="en-US" altLang="zh-TW" sz="2800" smtClean="0">
                <a:solidFill>
                  <a:schemeClr val="tx1"/>
                </a:solidFill>
              </a:rPr>
              <a:t>Started on Nov. 1, 2009, Taiwan</a:t>
            </a:r>
            <a:endParaRPr lang="en-US" altLang="zh-TW" sz="2400" smtClean="0">
              <a:solidFill>
                <a:schemeClr val="tx1"/>
              </a:solidFill>
            </a:endParaRPr>
          </a:p>
        </p:txBody>
      </p:sp>
      <p:sp>
        <p:nvSpPr>
          <p:cNvPr id="3491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1601788"/>
            <a:ext cx="8353425" cy="5256212"/>
          </a:xfrm>
        </p:spPr>
        <p:txBody>
          <a:bodyPr/>
          <a:lstStyle/>
          <a:p>
            <a:pPr marL="623888" indent="-623888" eaLnBrk="1" hangingPunct="1">
              <a:spcBef>
                <a:spcPct val="15000"/>
              </a:spcBef>
              <a:buClr>
                <a:srgbClr val="FAFD00"/>
              </a:buClr>
              <a:buFont typeface="Monotype Sorts"/>
              <a:buAutoNum type="arabicPeriod"/>
            </a:pPr>
            <a:r>
              <a:rPr lang="en-US" altLang="zh-TW" sz="2400" b="1" dirty="0" smtClean="0">
                <a:solidFill>
                  <a:schemeClr val="tx2"/>
                </a:solidFill>
              </a:rPr>
              <a:t>Health care workers</a:t>
            </a:r>
          </a:p>
          <a:p>
            <a:pPr marL="623888" indent="-623888" eaLnBrk="1" hangingPunct="1">
              <a:spcBef>
                <a:spcPct val="15000"/>
              </a:spcBef>
              <a:buClr>
                <a:srgbClr val="FAFD00"/>
              </a:buClr>
              <a:buFont typeface="Monotype Sorts"/>
              <a:buAutoNum type="arabicPeriod"/>
            </a:pPr>
            <a:r>
              <a:rPr lang="en-US" altLang="zh-TW" sz="2400" dirty="0" smtClean="0"/>
              <a:t>Pregnant women</a:t>
            </a:r>
          </a:p>
          <a:p>
            <a:pPr marL="623888" indent="-623888" eaLnBrk="1" hangingPunct="1">
              <a:spcBef>
                <a:spcPct val="15000"/>
              </a:spcBef>
              <a:buClr>
                <a:srgbClr val="FAFD00"/>
              </a:buClr>
              <a:buFont typeface="Monotype Sorts"/>
              <a:buAutoNum type="arabicPeriod"/>
            </a:pPr>
            <a:r>
              <a:rPr lang="en-US" altLang="zh-TW" sz="2400" dirty="0" smtClean="0"/>
              <a:t>Children 6 </a:t>
            </a:r>
            <a:r>
              <a:rPr lang="en-US" altLang="zh-TW" sz="2400" dirty="0" err="1" smtClean="0"/>
              <a:t>mo</a:t>
            </a:r>
            <a:r>
              <a:rPr lang="en-US" altLang="zh-TW" sz="2400" dirty="0" smtClean="0"/>
              <a:t> – 6 </a:t>
            </a:r>
            <a:r>
              <a:rPr lang="en-US" altLang="zh-TW" sz="2400" dirty="0" err="1" smtClean="0"/>
              <a:t>yrs</a:t>
            </a:r>
            <a:endParaRPr lang="en-US" altLang="zh-TW" sz="2400" dirty="0" smtClean="0"/>
          </a:p>
          <a:p>
            <a:pPr marL="623888" indent="-623888" eaLnBrk="1" hangingPunct="1">
              <a:spcBef>
                <a:spcPct val="15000"/>
              </a:spcBef>
              <a:buClr>
                <a:srgbClr val="FAFD00"/>
              </a:buClr>
              <a:buFont typeface="Monotype Sorts"/>
              <a:buAutoNum type="arabicPeriod"/>
            </a:pPr>
            <a:r>
              <a:rPr lang="en-US" altLang="zh-TW" sz="2400" dirty="0" smtClean="0"/>
              <a:t>Patients with serious chronic disorders</a:t>
            </a:r>
          </a:p>
          <a:p>
            <a:pPr marL="623888" indent="-623888" eaLnBrk="1" hangingPunct="1">
              <a:spcBef>
                <a:spcPct val="15000"/>
              </a:spcBef>
              <a:buClr>
                <a:srgbClr val="FAFD00"/>
              </a:buClr>
              <a:buFont typeface="Monotype Sorts"/>
              <a:buAutoNum type="arabicPeriod"/>
            </a:pPr>
            <a:r>
              <a:rPr lang="en-US" altLang="zh-TW" sz="2400" b="1" dirty="0" smtClean="0">
                <a:solidFill>
                  <a:schemeClr val="tx2"/>
                </a:solidFill>
              </a:rPr>
              <a:t>Children 7-12 </a:t>
            </a:r>
            <a:r>
              <a:rPr lang="en-US" altLang="zh-TW" sz="2400" b="1" dirty="0" err="1" smtClean="0">
                <a:solidFill>
                  <a:schemeClr val="tx2"/>
                </a:solidFill>
              </a:rPr>
              <a:t>yrs</a:t>
            </a:r>
            <a:endParaRPr lang="en-US" altLang="zh-TW" sz="2400" b="1" dirty="0" smtClean="0">
              <a:solidFill>
                <a:schemeClr val="tx2"/>
              </a:solidFill>
            </a:endParaRPr>
          </a:p>
          <a:p>
            <a:pPr marL="623888" indent="-623888" eaLnBrk="1" hangingPunct="1">
              <a:spcBef>
                <a:spcPct val="15000"/>
              </a:spcBef>
              <a:buClr>
                <a:srgbClr val="FAFD00"/>
              </a:buClr>
              <a:buFont typeface="Monotype Sorts"/>
              <a:buAutoNum type="arabicPeriod"/>
            </a:pPr>
            <a:r>
              <a:rPr lang="en-US" altLang="zh-TW" sz="2400" b="1" dirty="0" smtClean="0">
                <a:solidFill>
                  <a:schemeClr val="tx2"/>
                </a:solidFill>
              </a:rPr>
              <a:t>Children 13-15yrs</a:t>
            </a:r>
          </a:p>
          <a:p>
            <a:pPr marL="623888" indent="-623888" eaLnBrk="1" hangingPunct="1">
              <a:spcBef>
                <a:spcPct val="15000"/>
              </a:spcBef>
              <a:buClr>
                <a:srgbClr val="FAFD00"/>
              </a:buClr>
              <a:buFont typeface="Monotype Sorts"/>
              <a:buAutoNum type="arabicPeriod"/>
            </a:pPr>
            <a:r>
              <a:rPr lang="en-US" altLang="zh-TW" sz="2400" b="1" dirty="0" smtClean="0">
                <a:solidFill>
                  <a:schemeClr val="tx2"/>
                </a:solidFill>
              </a:rPr>
              <a:t>Children 16-18 </a:t>
            </a:r>
            <a:r>
              <a:rPr lang="en-US" altLang="zh-TW" sz="2400" b="1" dirty="0" err="1" smtClean="0">
                <a:solidFill>
                  <a:schemeClr val="tx2"/>
                </a:solidFill>
              </a:rPr>
              <a:t>yrs</a:t>
            </a:r>
            <a:endParaRPr lang="en-US" altLang="zh-TW" sz="2400" b="1" dirty="0" smtClean="0">
              <a:solidFill>
                <a:schemeClr val="tx2"/>
              </a:solidFill>
            </a:endParaRPr>
          </a:p>
          <a:p>
            <a:pPr marL="623888" indent="-623888" eaLnBrk="1" hangingPunct="1">
              <a:spcBef>
                <a:spcPct val="15000"/>
              </a:spcBef>
              <a:buClr>
                <a:srgbClr val="FAFD00"/>
              </a:buClr>
              <a:buFont typeface="Monotype Sorts"/>
              <a:buAutoNum type="arabicPeriod"/>
            </a:pPr>
            <a:r>
              <a:rPr lang="en-US" altLang="zh-TW" sz="2400" dirty="0" smtClean="0"/>
              <a:t>Adults 19-24 </a:t>
            </a:r>
            <a:r>
              <a:rPr lang="en-US" altLang="zh-TW" sz="2400" dirty="0" err="1" smtClean="0"/>
              <a:t>yrs</a:t>
            </a:r>
            <a:endParaRPr lang="en-US" altLang="zh-TW" sz="2400" dirty="0" smtClean="0"/>
          </a:p>
          <a:p>
            <a:pPr marL="623888" indent="-623888" eaLnBrk="1" hangingPunct="1">
              <a:spcBef>
                <a:spcPct val="15000"/>
              </a:spcBef>
              <a:buClr>
                <a:srgbClr val="FAFD00"/>
              </a:buClr>
              <a:buFont typeface="Monotype Sorts"/>
              <a:buAutoNum type="arabicPeriod"/>
            </a:pPr>
            <a:r>
              <a:rPr lang="en-US" altLang="zh-TW" sz="2400" dirty="0" smtClean="0"/>
              <a:t>Other high-risk population</a:t>
            </a:r>
          </a:p>
          <a:p>
            <a:pPr marL="623888" indent="-623888" eaLnBrk="1" hangingPunct="1">
              <a:spcBef>
                <a:spcPct val="15000"/>
              </a:spcBef>
              <a:buClr>
                <a:srgbClr val="FAFD00"/>
              </a:buClr>
              <a:buFont typeface="Monotype Sorts"/>
              <a:buAutoNum type="arabicPeriod"/>
            </a:pPr>
            <a:r>
              <a:rPr lang="en-US" altLang="zh-TW" sz="2400" dirty="0" smtClean="0"/>
              <a:t>Adults 25-49 </a:t>
            </a:r>
            <a:r>
              <a:rPr lang="en-US" altLang="zh-TW" sz="2400" dirty="0" err="1" smtClean="0"/>
              <a:t>yrs</a:t>
            </a:r>
            <a:endParaRPr lang="en-US" altLang="zh-TW" sz="2400" dirty="0" smtClean="0"/>
          </a:p>
          <a:p>
            <a:pPr marL="623888" indent="-623888" eaLnBrk="1" hangingPunct="1">
              <a:spcBef>
                <a:spcPct val="15000"/>
              </a:spcBef>
              <a:buClr>
                <a:srgbClr val="FAFD00"/>
              </a:buClr>
              <a:buFont typeface="Monotype Sorts"/>
              <a:buAutoNum type="arabicPeriod"/>
            </a:pPr>
            <a:r>
              <a:rPr lang="en-US" altLang="zh-TW" sz="2400" dirty="0" smtClean="0"/>
              <a:t>Adults 50-64 </a:t>
            </a:r>
            <a:r>
              <a:rPr lang="en-US" altLang="zh-TW" sz="2400" dirty="0" err="1" smtClean="0"/>
              <a:t>yrs</a:t>
            </a:r>
            <a:endParaRPr lang="en-US" altLang="zh-TW" sz="2400" dirty="0" smtClean="0"/>
          </a:p>
          <a:p>
            <a:pPr marL="623888" indent="-623888" eaLnBrk="1" hangingPunct="1">
              <a:spcBef>
                <a:spcPct val="15000"/>
              </a:spcBef>
              <a:buClr>
                <a:srgbClr val="FAFD00"/>
              </a:buClr>
              <a:buFont typeface="Monotype Sorts"/>
              <a:buAutoNum type="arabicPeriod"/>
            </a:pPr>
            <a:r>
              <a:rPr lang="en-US" altLang="zh-TW" sz="2400" dirty="0" smtClean="0"/>
              <a:t>The elderly </a:t>
            </a:r>
            <a:r>
              <a:rPr lang="en-US" altLang="zh-TW" sz="2400" dirty="0" smtClean="0">
                <a:ea typeface="Arial Unicode MS" pitchFamily="34" charset="-120"/>
                <a:cs typeface="Arial" pitchFamily="34" charset="0"/>
              </a:rPr>
              <a:t>≥</a:t>
            </a:r>
            <a:r>
              <a:rPr lang="en-US" altLang="zh-TW" sz="2400" dirty="0" smtClean="0">
                <a:cs typeface="Arial" pitchFamily="34" charset="0"/>
              </a:rPr>
              <a:t> 65 </a:t>
            </a:r>
            <a:r>
              <a:rPr lang="en-US" altLang="zh-TW" sz="2400" dirty="0" err="1" smtClean="0">
                <a:cs typeface="Arial" pitchFamily="34" charset="0"/>
              </a:rPr>
              <a:t>yrs</a:t>
            </a:r>
            <a:endParaRPr lang="en-US" altLang="en-US" sz="2400" dirty="0" smtClean="0">
              <a:cs typeface="Arial" pitchFamily="34" charset="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D528DB-1391-46E1-8D9A-FC902A3DB67A}" type="slidenum">
              <a:rPr lang="en-US" altLang="zh-TW" smtClean="0"/>
              <a:pPr>
                <a:defRPr/>
              </a:pPr>
              <a:t>155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2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404813"/>
            <a:ext cx="8820150" cy="1143000"/>
          </a:xfrm>
        </p:spPr>
        <p:txBody>
          <a:bodyPr/>
          <a:lstStyle/>
          <a:p>
            <a:pPr eaLnBrk="1" hangingPunct="1"/>
            <a:r>
              <a:rPr lang="en-US" altLang="zh-TW" sz="4000" b="1" smtClean="0"/>
              <a:t>Vaccination rate in risk groups, Taipei</a:t>
            </a:r>
            <a:r>
              <a:rPr lang="en-US" altLang="zh-TW" sz="4000" smtClean="0"/>
              <a:t> </a:t>
            </a:r>
          </a:p>
        </p:txBody>
      </p:sp>
      <p:sp>
        <p:nvSpPr>
          <p:cNvPr id="35021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773238"/>
            <a:ext cx="8569325" cy="46164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zh-TW" sz="2800" b="1" smtClean="0">
                <a:solidFill>
                  <a:schemeClr val="tx2"/>
                </a:solidFill>
                <a:ea typeface="標楷體" pitchFamily="65" charset="-120"/>
              </a:rPr>
              <a:t>HCW: 92.7 % (74% in Taipei City Hospital)</a:t>
            </a:r>
          </a:p>
          <a:p>
            <a:pPr eaLnBrk="1" hangingPunct="1">
              <a:lnSpc>
                <a:spcPct val="80000"/>
              </a:lnSpc>
            </a:pPr>
            <a:r>
              <a:rPr lang="en-US" altLang="zh-TW" sz="2800" b="1" smtClean="0">
                <a:ea typeface="標楷體" pitchFamily="65" charset="-120"/>
              </a:rPr>
              <a:t>6m – 3 y/o : 1st dose   37.3 </a:t>
            </a:r>
            <a:r>
              <a:rPr lang="zh-TW" altLang="en-US" sz="2800" b="1" smtClean="0">
                <a:ea typeface="標楷體" pitchFamily="65" charset="-120"/>
              </a:rPr>
              <a:t>％  、</a:t>
            </a:r>
            <a:r>
              <a:rPr lang="en-US" altLang="zh-TW" sz="2800" b="1" smtClean="0">
                <a:ea typeface="標楷體" pitchFamily="65" charset="-120"/>
              </a:rPr>
              <a:t>2nd dose 48.2 </a:t>
            </a:r>
            <a:r>
              <a:rPr lang="zh-TW" altLang="en-US" sz="2800" b="1" smtClean="0">
                <a:ea typeface="標楷體" pitchFamily="65" charset="-120"/>
              </a:rPr>
              <a:t>％ </a:t>
            </a:r>
            <a:r>
              <a:rPr lang="zh-TW" altLang="en-US" sz="2800" b="1" smtClean="0">
                <a:solidFill>
                  <a:srgbClr val="FF00FF"/>
                </a:solidFill>
                <a:ea typeface="標楷體" pitchFamily="65" charset="-120"/>
              </a:rPr>
              <a:t/>
            </a:r>
            <a:br>
              <a:rPr lang="zh-TW" altLang="en-US" sz="2800" b="1" smtClean="0">
                <a:solidFill>
                  <a:srgbClr val="FF00FF"/>
                </a:solidFill>
                <a:ea typeface="標楷體" pitchFamily="65" charset="-120"/>
              </a:rPr>
            </a:br>
            <a:r>
              <a:rPr lang="en-US" altLang="zh-TW" sz="2800" b="1" smtClean="0">
                <a:ea typeface="標楷體" pitchFamily="65" charset="-120"/>
              </a:rPr>
              <a:t>3    – 6 y/o : 1st dose   26.3 </a:t>
            </a:r>
            <a:r>
              <a:rPr lang="zh-TW" altLang="en-US" sz="2800" b="1" smtClean="0">
                <a:ea typeface="標楷體" pitchFamily="65" charset="-120"/>
              </a:rPr>
              <a:t>％  、</a:t>
            </a:r>
            <a:r>
              <a:rPr lang="en-US" altLang="zh-TW" sz="2800" b="1" smtClean="0">
                <a:ea typeface="標楷體" pitchFamily="65" charset="-120"/>
              </a:rPr>
              <a:t>2nd dose 38.4 </a:t>
            </a:r>
            <a:r>
              <a:rPr lang="zh-TW" altLang="en-US" sz="2800" b="1" smtClean="0">
                <a:ea typeface="標楷體" pitchFamily="65" charset="-120"/>
              </a:rPr>
              <a:t>％</a:t>
            </a:r>
          </a:p>
          <a:p>
            <a:pPr eaLnBrk="1" hangingPunct="1">
              <a:lnSpc>
                <a:spcPct val="80000"/>
              </a:lnSpc>
            </a:pPr>
            <a:r>
              <a:rPr lang="en-US" altLang="zh-TW" sz="2800" b="1" smtClean="0">
                <a:solidFill>
                  <a:schemeClr val="tx2"/>
                </a:solidFill>
                <a:ea typeface="標楷體" pitchFamily="65" charset="-120"/>
              </a:rPr>
              <a:t>school children</a:t>
            </a:r>
            <a:r>
              <a:rPr lang="zh-TW" altLang="en-US" sz="2800" b="1" smtClean="0">
                <a:solidFill>
                  <a:schemeClr val="tx2"/>
                </a:solidFill>
                <a:ea typeface="標楷體" pitchFamily="65" charset="-120"/>
              </a:rPr>
              <a:t>：</a:t>
            </a:r>
          </a:p>
          <a:p>
            <a:pPr eaLnBrk="1" hangingPunct="1">
              <a:lnSpc>
                <a:spcPct val="80000"/>
              </a:lnSpc>
            </a:pPr>
            <a:r>
              <a:rPr lang="en-US" altLang="zh-TW" sz="2800" b="1" smtClean="0">
                <a:ea typeface="標楷體" pitchFamily="65" charset="-120"/>
              </a:rPr>
              <a:t>7-   9 y/o :   1st dose   78.1 % </a:t>
            </a:r>
            <a:r>
              <a:rPr lang="zh-TW" altLang="en-US" sz="2800" b="1" smtClean="0">
                <a:ea typeface="標楷體" pitchFamily="65" charset="-120"/>
              </a:rPr>
              <a:t>、  </a:t>
            </a:r>
            <a:r>
              <a:rPr lang="en-US" altLang="zh-TW" sz="2800" b="1" smtClean="0">
                <a:ea typeface="標楷體" pitchFamily="65" charset="-120"/>
              </a:rPr>
              <a:t>2hd dose: 47.7 </a:t>
            </a:r>
            <a:r>
              <a:rPr lang="zh-TW" altLang="en-US" sz="2800" b="1" smtClean="0">
                <a:ea typeface="標楷體" pitchFamily="65" charset="-120"/>
              </a:rPr>
              <a:t>％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zh-TW" sz="2800" b="1" smtClean="0">
                <a:ea typeface="標楷體" pitchFamily="65" charset="-120"/>
              </a:rPr>
              <a:t>10-12 y/o :  </a:t>
            </a:r>
            <a:r>
              <a:rPr lang="en-US" altLang="zh-TW" sz="2800" b="1" smtClean="0">
                <a:solidFill>
                  <a:srgbClr val="FF00FF"/>
                </a:solidFill>
                <a:ea typeface="標楷體" pitchFamily="65" charset="-120"/>
              </a:rPr>
              <a:t>	</a:t>
            </a:r>
            <a:r>
              <a:rPr lang="en-US" altLang="zh-TW" sz="2800" b="1" smtClean="0">
                <a:ea typeface="標楷體" pitchFamily="65" charset="-120"/>
              </a:rPr>
              <a:t>67.2 %</a:t>
            </a:r>
          </a:p>
          <a:p>
            <a:pPr eaLnBrk="1" hangingPunct="1">
              <a:lnSpc>
                <a:spcPct val="80000"/>
              </a:lnSpc>
            </a:pPr>
            <a:r>
              <a:rPr lang="en-US" altLang="zh-TW" sz="2800" b="1" smtClean="0">
                <a:ea typeface="標楷體" pitchFamily="65" charset="-120"/>
              </a:rPr>
              <a:t>13-15 y/o</a:t>
            </a:r>
            <a:r>
              <a:rPr lang="zh-TW" altLang="en-US" sz="2800" b="1" smtClean="0">
                <a:ea typeface="標楷體" pitchFamily="65" charset="-120"/>
              </a:rPr>
              <a:t>：</a:t>
            </a:r>
            <a:r>
              <a:rPr lang="zh-TW" altLang="en-US" sz="2800" b="1" smtClean="0">
                <a:solidFill>
                  <a:srgbClr val="FF00FF"/>
                </a:solidFill>
                <a:ea typeface="標楷體" pitchFamily="65" charset="-120"/>
              </a:rPr>
              <a:t>	</a:t>
            </a:r>
            <a:r>
              <a:rPr lang="en-US" altLang="zh-TW" sz="2800" b="1" smtClean="0">
                <a:ea typeface="標楷體" pitchFamily="65" charset="-120"/>
              </a:rPr>
              <a:t>68.5 </a:t>
            </a:r>
            <a:r>
              <a:rPr lang="zh-TW" altLang="en-US" sz="2800" b="1" smtClean="0">
                <a:ea typeface="標楷體" pitchFamily="65" charset="-120"/>
              </a:rPr>
              <a:t>％</a:t>
            </a:r>
          </a:p>
          <a:p>
            <a:pPr eaLnBrk="1" hangingPunct="1">
              <a:lnSpc>
                <a:spcPct val="80000"/>
              </a:lnSpc>
            </a:pPr>
            <a:r>
              <a:rPr lang="en-US" altLang="zh-TW" sz="2800" b="1" smtClean="0">
                <a:ea typeface="標楷體" pitchFamily="65" charset="-120"/>
              </a:rPr>
              <a:t>16-18 y/o: </a:t>
            </a:r>
            <a:r>
              <a:rPr lang="en-US" altLang="zh-TW" sz="2800" b="1" smtClean="0">
                <a:solidFill>
                  <a:srgbClr val="FF00FF"/>
                </a:solidFill>
                <a:ea typeface="標楷體" pitchFamily="65" charset="-120"/>
              </a:rPr>
              <a:t>	</a:t>
            </a:r>
            <a:r>
              <a:rPr lang="en-US" altLang="zh-TW" sz="2800" b="1" smtClean="0">
                <a:ea typeface="標楷體" pitchFamily="65" charset="-120"/>
              </a:rPr>
              <a:t>85.6 </a:t>
            </a:r>
            <a:r>
              <a:rPr lang="zh-TW" altLang="en-US" sz="2800" b="1" smtClean="0">
                <a:ea typeface="標楷體" pitchFamily="65" charset="-120"/>
              </a:rPr>
              <a:t>％</a:t>
            </a:r>
          </a:p>
          <a:p>
            <a:pPr eaLnBrk="1" hangingPunct="1">
              <a:lnSpc>
                <a:spcPct val="80000"/>
              </a:lnSpc>
            </a:pPr>
            <a:r>
              <a:rPr lang="en-US" altLang="zh-TW" sz="2800" b="1" smtClean="0">
                <a:ea typeface="標楷體" pitchFamily="65" charset="-120"/>
              </a:rPr>
              <a:t>19-24 y/o</a:t>
            </a:r>
            <a:r>
              <a:rPr lang="zh-TW" altLang="en-US" sz="2800" b="1" smtClean="0">
                <a:ea typeface="標楷體" pitchFamily="65" charset="-120"/>
              </a:rPr>
              <a:t>： </a:t>
            </a:r>
            <a:r>
              <a:rPr lang="zh-TW" altLang="en-US" sz="2800" b="1" smtClean="0">
                <a:solidFill>
                  <a:srgbClr val="FF00FF"/>
                </a:solidFill>
                <a:ea typeface="標楷體" pitchFamily="65" charset="-120"/>
              </a:rPr>
              <a:t>	</a:t>
            </a:r>
            <a:r>
              <a:rPr lang="zh-TW" altLang="en-US" sz="2800" b="1" smtClean="0">
                <a:ea typeface="標楷體" pitchFamily="65" charset="-120"/>
              </a:rPr>
              <a:t>  </a:t>
            </a:r>
            <a:r>
              <a:rPr lang="en-US" altLang="zh-TW" sz="2800" b="1" smtClean="0">
                <a:solidFill>
                  <a:schemeClr val="tx2"/>
                </a:solidFill>
                <a:ea typeface="標楷體" pitchFamily="65" charset="-120"/>
              </a:rPr>
              <a:t>3.1 </a:t>
            </a:r>
            <a:r>
              <a:rPr lang="zh-TW" altLang="en-US" sz="2800" b="1" smtClean="0">
                <a:solidFill>
                  <a:schemeClr val="tx2"/>
                </a:solidFill>
                <a:ea typeface="標楷體" pitchFamily="65" charset="-120"/>
              </a:rPr>
              <a:t>％   </a:t>
            </a:r>
            <a:r>
              <a:rPr lang="zh-TW" altLang="en-US" sz="2800" b="1" smtClean="0">
                <a:solidFill>
                  <a:srgbClr val="FF00FF"/>
                </a:solidFill>
                <a:ea typeface="標楷體" pitchFamily="65" charset="-120"/>
              </a:rPr>
              <a:t/>
            </a:r>
            <a:br>
              <a:rPr lang="zh-TW" altLang="en-US" sz="2800" b="1" smtClean="0">
                <a:solidFill>
                  <a:srgbClr val="FF00FF"/>
                </a:solidFill>
                <a:ea typeface="標楷體" pitchFamily="65" charset="-120"/>
              </a:rPr>
            </a:br>
            <a:endParaRPr lang="zh-TW" altLang="en-US" sz="2800" b="1" smtClean="0">
              <a:solidFill>
                <a:srgbClr val="FF00FF"/>
              </a:solidFill>
              <a:ea typeface="標楷體" pitchFamily="65" charset="-120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zh-TW" sz="2800" b="1" smtClean="0">
                <a:solidFill>
                  <a:schemeClr val="tx2"/>
                </a:solidFill>
                <a:ea typeface="標楷體" pitchFamily="65" charset="-120"/>
              </a:rPr>
              <a:t>Total  : </a:t>
            </a:r>
            <a:r>
              <a:rPr lang="en-US" altLang="zh-TW" sz="2800" b="1" smtClean="0">
                <a:solidFill>
                  <a:srgbClr val="FF00FF"/>
                </a:solidFill>
                <a:ea typeface="標楷體" pitchFamily="65" charset="-120"/>
              </a:rPr>
              <a:t>		</a:t>
            </a:r>
            <a:r>
              <a:rPr lang="en-US" altLang="zh-TW" sz="2800" b="1" smtClean="0">
                <a:solidFill>
                  <a:schemeClr val="tx2"/>
                </a:solidFill>
                <a:ea typeface="標楷體" pitchFamily="65" charset="-120"/>
              </a:rPr>
              <a:t>21.7 %   </a:t>
            </a:r>
            <a:r>
              <a:rPr lang="en-US" altLang="zh-TW" sz="2800" smtClean="0">
                <a:solidFill>
                  <a:schemeClr val="accent1"/>
                </a:solidFill>
                <a:ea typeface="標楷體" pitchFamily="65" charset="-120"/>
              </a:rPr>
              <a:t>(</a:t>
            </a:r>
            <a:r>
              <a:rPr lang="en-US" altLang="zh-TW" sz="2800" smtClean="0">
                <a:solidFill>
                  <a:schemeClr val="accent1"/>
                </a:solidFill>
              </a:rPr>
              <a:t>Mass psychogenic illness)</a:t>
            </a:r>
            <a:r>
              <a:rPr lang="en-US" altLang="zh-TW" sz="2800" b="1" smtClean="0">
                <a:ea typeface="標楷體" pitchFamily="65" charset="-120"/>
              </a:rPr>
              <a:t> 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D528DB-1391-46E1-8D9A-FC902A3DB67A}" type="slidenum">
              <a:rPr lang="en-US" altLang="zh-TW" smtClean="0"/>
              <a:pPr>
                <a:defRPr/>
              </a:pPr>
              <a:t>156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>
            <a:spLocks noChangeArrowheads="1"/>
          </p:cNvSpPr>
          <p:nvPr/>
        </p:nvSpPr>
        <p:spPr bwMode="auto">
          <a:xfrm>
            <a:off x="3419475" y="1557338"/>
            <a:ext cx="1728788" cy="1223962"/>
          </a:xfrm>
          <a:prstGeom prst="ellipse">
            <a:avLst/>
          </a:prstGeom>
          <a:solidFill>
            <a:srgbClr val="3366FF"/>
          </a:solidFill>
          <a:ln w="9525">
            <a:solidFill>
              <a:srgbClr val="4A7EBB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defTabSz="457200">
              <a:defRPr/>
            </a:pPr>
            <a:r>
              <a:rPr kumimoji="0" lang="en-US" dirty="0">
                <a:solidFill>
                  <a:srgbClr val="FFFF00"/>
                </a:solidFill>
                <a:latin typeface="Cambria"/>
                <a:ea typeface="MS PGothic" pitchFamily="34" charset="-128"/>
                <a:cs typeface="Cambria"/>
              </a:rPr>
              <a:t>Family</a:t>
            </a:r>
          </a:p>
        </p:txBody>
      </p:sp>
      <p:sp>
        <p:nvSpPr>
          <p:cNvPr id="4" name="Oval 3"/>
          <p:cNvSpPr>
            <a:spLocks noChangeArrowheads="1"/>
          </p:cNvSpPr>
          <p:nvPr/>
        </p:nvSpPr>
        <p:spPr bwMode="auto">
          <a:xfrm>
            <a:off x="484188" y="2295525"/>
            <a:ext cx="1873250" cy="1681163"/>
          </a:xfrm>
          <a:prstGeom prst="ellipse">
            <a:avLst/>
          </a:prstGeom>
          <a:solidFill>
            <a:srgbClr val="3366FF"/>
          </a:solidFill>
          <a:ln w="9525">
            <a:solidFill>
              <a:srgbClr val="4A7EBB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defTabSz="457200">
              <a:defRPr/>
            </a:pPr>
            <a:r>
              <a:rPr kumimoji="0" lang="en-US" dirty="0">
                <a:solidFill>
                  <a:srgbClr val="FFFF00"/>
                </a:solidFill>
                <a:latin typeface="Cambria"/>
                <a:ea typeface="MS PGothic" pitchFamily="34" charset="-128"/>
                <a:cs typeface="Cambria"/>
              </a:rPr>
              <a:t>Hospital </a:t>
            </a:r>
          </a:p>
        </p:txBody>
      </p:sp>
      <p:sp>
        <p:nvSpPr>
          <p:cNvPr id="5" name="Oval 4"/>
          <p:cNvSpPr>
            <a:spLocks noChangeArrowheads="1"/>
          </p:cNvSpPr>
          <p:nvPr/>
        </p:nvSpPr>
        <p:spPr bwMode="auto">
          <a:xfrm>
            <a:off x="3074988" y="4445000"/>
            <a:ext cx="2606675" cy="2206625"/>
          </a:xfrm>
          <a:prstGeom prst="ellipse">
            <a:avLst/>
          </a:prstGeom>
          <a:solidFill>
            <a:srgbClr val="3366FF"/>
          </a:solidFill>
          <a:ln w="9525">
            <a:solidFill>
              <a:srgbClr val="4A7EBB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defTabSz="457200">
              <a:defRPr/>
            </a:pPr>
            <a:r>
              <a:rPr kumimoji="0" lang="en-US" dirty="0">
                <a:solidFill>
                  <a:srgbClr val="FFFF00"/>
                </a:solidFill>
                <a:latin typeface="Cambria"/>
                <a:ea typeface="MS PGothic" pitchFamily="34" charset="-128"/>
                <a:cs typeface="Cambria"/>
              </a:rPr>
              <a:t>Community</a:t>
            </a:r>
          </a:p>
        </p:txBody>
      </p:sp>
      <p:sp>
        <p:nvSpPr>
          <p:cNvPr id="6" name="Oval 5"/>
          <p:cNvSpPr>
            <a:spLocks noChangeArrowheads="1"/>
          </p:cNvSpPr>
          <p:nvPr/>
        </p:nvSpPr>
        <p:spPr bwMode="auto">
          <a:xfrm>
            <a:off x="6405563" y="2295525"/>
            <a:ext cx="1781175" cy="1681163"/>
          </a:xfrm>
          <a:prstGeom prst="ellipse">
            <a:avLst/>
          </a:prstGeom>
          <a:solidFill>
            <a:srgbClr val="3366FF"/>
          </a:solidFill>
          <a:ln w="9525">
            <a:solidFill>
              <a:srgbClr val="4A7EBB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defTabSz="457200">
              <a:defRPr/>
            </a:pPr>
            <a:r>
              <a:rPr kumimoji="0" lang="en-US" dirty="0">
                <a:solidFill>
                  <a:srgbClr val="FFFF00"/>
                </a:solidFill>
                <a:latin typeface="Cambria"/>
                <a:ea typeface="MS PGothic" pitchFamily="34" charset="-128"/>
                <a:cs typeface="Cambria"/>
              </a:rPr>
              <a:t>Schools</a:t>
            </a:r>
          </a:p>
        </p:txBody>
      </p:sp>
      <p:sp>
        <p:nvSpPr>
          <p:cNvPr id="351238" name="Text Box 10"/>
          <p:cNvSpPr txBox="1">
            <a:spLocks noChangeArrowheads="1"/>
          </p:cNvSpPr>
          <p:nvPr/>
        </p:nvSpPr>
        <p:spPr bwMode="auto">
          <a:xfrm>
            <a:off x="4067175" y="188913"/>
            <a:ext cx="1370888" cy="461665"/>
          </a:xfrm>
          <a:prstGeom prst="rect">
            <a:avLst/>
          </a:prstGeom>
          <a:noFill/>
          <a:ln w="28575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400" dirty="0">
                <a:solidFill>
                  <a:srgbClr val="FFFFFF"/>
                </a:solidFill>
                <a:ea typeface="標楷體" pitchFamily="65" charset="-120"/>
              </a:rPr>
              <a:t>Air travel</a:t>
            </a:r>
          </a:p>
        </p:txBody>
      </p:sp>
      <p:sp>
        <p:nvSpPr>
          <p:cNvPr id="351239" name="AutoShape 11"/>
          <p:cNvSpPr>
            <a:spLocks noChangeArrowheads="1"/>
          </p:cNvSpPr>
          <p:nvPr/>
        </p:nvSpPr>
        <p:spPr bwMode="auto">
          <a:xfrm rot="-10354873">
            <a:off x="4368800" y="725488"/>
            <a:ext cx="485775" cy="727075"/>
          </a:xfrm>
          <a:prstGeom prst="upArrow">
            <a:avLst>
              <a:gd name="adj1" fmla="val 50000"/>
              <a:gd name="adj2" fmla="val 37418"/>
            </a:avLst>
          </a:prstGeom>
          <a:solidFill>
            <a:schemeClr val="accent1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51240" name="AutoShape 11"/>
          <p:cNvSpPr>
            <a:spLocks noChangeArrowheads="1"/>
          </p:cNvSpPr>
          <p:nvPr/>
        </p:nvSpPr>
        <p:spPr bwMode="auto">
          <a:xfrm rot="7241749">
            <a:off x="5486400" y="2063750"/>
            <a:ext cx="546100" cy="1206500"/>
          </a:xfrm>
          <a:prstGeom prst="upArrow">
            <a:avLst>
              <a:gd name="adj1" fmla="val 50000"/>
              <a:gd name="adj2" fmla="val 29590"/>
            </a:avLst>
          </a:prstGeom>
          <a:solidFill>
            <a:schemeClr val="accent1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51241" name="AutoShape 11"/>
          <p:cNvSpPr>
            <a:spLocks noChangeArrowheads="1"/>
          </p:cNvSpPr>
          <p:nvPr/>
        </p:nvSpPr>
        <p:spPr bwMode="auto">
          <a:xfrm rot="-7940848">
            <a:off x="5868194" y="3886994"/>
            <a:ext cx="546100" cy="1204912"/>
          </a:xfrm>
          <a:prstGeom prst="upArrow">
            <a:avLst>
              <a:gd name="adj1" fmla="val 50000"/>
              <a:gd name="adj2" fmla="val 29551"/>
            </a:avLst>
          </a:prstGeom>
          <a:solidFill>
            <a:schemeClr val="accent1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51242" name="AutoShape 11"/>
          <p:cNvSpPr>
            <a:spLocks noChangeArrowheads="1"/>
          </p:cNvSpPr>
          <p:nvPr/>
        </p:nvSpPr>
        <p:spPr bwMode="auto">
          <a:xfrm rot="-3006636">
            <a:off x="2292350" y="3886200"/>
            <a:ext cx="546100" cy="1206500"/>
          </a:xfrm>
          <a:prstGeom prst="upArrow">
            <a:avLst>
              <a:gd name="adj1" fmla="val 50000"/>
              <a:gd name="adj2" fmla="val 29590"/>
            </a:avLst>
          </a:prstGeom>
          <a:solidFill>
            <a:schemeClr val="accent1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51243" name="AutoShape 11"/>
          <p:cNvSpPr>
            <a:spLocks noChangeArrowheads="1"/>
          </p:cNvSpPr>
          <p:nvPr/>
        </p:nvSpPr>
        <p:spPr bwMode="auto">
          <a:xfrm rot="7685217">
            <a:off x="2742406" y="3458369"/>
            <a:ext cx="331788" cy="1206500"/>
          </a:xfrm>
          <a:prstGeom prst="upArrow">
            <a:avLst>
              <a:gd name="adj1" fmla="val 50000"/>
              <a:gd name="adj2" fmla="val 29478"/>
            </a:avLst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203575" y="3209925"/>
            <a:ext cx="4572000" cy="11382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TW" sz="4400" kern="0" dirty="0">
                <a:solidFill>
                  <a:srgbClr val="FFFF00"/>
                </a:solidFill>
                <a:latin typeface="Times New Roman"/>
                <a:ea typeface="標楷體" pitchFamily="65" charset="-120"/>
              </a:rPr>
              <a:t/>
            </a:r>
            <a:br>
              <a:rPr lang="en-US" altLang="zh-TW" sz="4400" kern="0" dirty="0">
                <a:solidFill>
                  <a:srgbClr val="FFFF00"/>
                </a:solidFill>
                <a:latin typeface="Times New Roman"/>
                <a:ea typeface="標楷體" pitchFamily="65" charset="-120"/>
              </a:rPr>
            </a:br>
            <a:endParaRPr lang="zh-TW" altLang="en-US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14" name="投影片編號版面配置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D528DB-1391-46E1-8D9A-FC902A3DB67A}" type="slidenum">
              <a:rPr lang="en-US" altLang="zh-TW" smtClean="0"/>
              <a:pPr>
                <a:defRPr/>
              </a:pPr>
              <a:t>157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258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smtClean="0"/>
              <a:t>Herd immunity</a:t>
            </a:r>
            <a:r>
              <a:rPr lang="en-US" altLang="zh-TW" smtClean="0">
                <a:solidFill>
                  <a:srgbClr val="FF00FF"/>
                </a:solidFill>
              </a:rPr>
              <a:t/>
            </a:r>
            <a:br>
              <a:rPr lang="en-US" altLang="zh-TW" smtClean="0">
                <a:solidFill>
                  <a:srgbClr val="FF00FF"/>
                </a:solidFill>
              </a:rPr>
            </a:br>
            <a:r>
              <a:rPr lang="en-US" altLang="zh-TW" smtClean="0"/>
              <a:t>population immunity</a:t>
            </a:r>
            <a:endParaRPr lang="zh-TW" altLang="en-US" smtClean="0"/>
          </a:p>
        </p:txBody>
      </p:sp>
      <p:sp>
        <p:nvSpPr>
          <p:cNvPr id="352259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smtClean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>
            <a:spLocks noChangeArrowheads="1"/>
          </p:cNvSpPr>
          <p:nvPr/>
        </p:nvSpPr>
        <p:spPr bwMode="auto">
          <a:xfrm>
            <a:off x="3419475" y="1557338"/>
            <a:ext cx="1728788" cy="1223962"/>
          </a:xfrm>
          <a:prstGeom prst="ellipse">
            <a:avLst/>
          </a:prstGeom>
          <a:solidFill>
            <a:srgbClr val="3366FF"/>
          </a:solidFill>
          <a:ln w="9525">
            <a:solidFill>
              <a:srgbClr val="4A7EBB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defTabSz="457200">
              <a:defRPr/>
            </a:pPr>
            <a:r>
              <a:rPr kumimoji="0" lang="en-US" dirty="0">
                <a:solidFill>
                  <a:srgbClr val="FFFF00"/>
                </a:solidFill>
                <a:latin typeface="Cambria"/>
                <a:ea typeface="MS PGothic" pitchFamily="34" charset="-128"/>
                <a:cs typeface="Cambria"/>
              </a:rPr>
              <a:t>Family</a:t>
            </a:r>
          </a:p>
        </p:txBody>
      </p:sp>
      <p:sp>
        <p:nvSpPr>
          <p:cNvPr id="4" name="Oval 3"/>
          <p:cNvSpPr>
            <a:spLocks noChangeArrowheads="1"/>
          </p:cNvSpPr>
          <p:nvPr/>
        </p:nvSpPr>
        <p:spPr bwMode="auto">
          <a:xfrm>
            <a:off x="484188" y="2295525"/>
            <a:ext cx="1873250" cy="1681163"/>
          </a:xfrm>
          <a:prstGeom prst="ellipse">
            <a:avLst/>
          </a:prstGeom>
          <a:solidFill>
            <a:schemeClr val="tx2"/>
          </a:solidFill>
          <a:ln w="9525">
            <a:solidFill>
              <a:srgbClr val="4A7EBB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defTabSz="457200">
              <a:defRPr/>
            </a:pPr>
            <a:r>
              <a:rPr kumimoji="0" lang="en-US" dirty="0">
                <a:solidFill>
                  <a:srgbClr val="FF0000"/>
                </a:solidFill>
                <a:latin typeface="Cambria"/>
                <a:ea typeface="MS PGothic" pitchFamily="34" charset="-128"/>
                <a:cs typeface="Cambria"/>
              </a:rPr>
              <a:t>Hospital70 %</a:t>
            </a:r>
          </a:p>
        </p:txBody>
      </p:sp>
      <p:sp>
        <p:nvSpPr>
          <p:cNvPr id="5" name="Oval 4"/>
          <p:cNvSpPr>
            <a:spLocks noChangeArrowheads="1"/>
          </p:cNvSpPr>
          <p:nvPr/>
        </p:nvSpPr>
        <p:spPr bwMode="auto">
          <a:xfrm>
            <a:off x="3074988" y="4445000"/>
            <a:ext cx="2606675" cy="2206625"/>
          </a:xfrm>
          <a:prstGeom prst="ellipse">
            <a:avLst/>
          </a:prstGeom>
          <a:solidFill>
            <a:srgbClr val="3366FF"/>
          </a:solidFill>
          <a:ln w="9525">
            <a:solidFill>
              <a:srgbClr val="4A7EBB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defTabSz="457200">
              <a:defRPr/>
            </a:pPr>
            <a:r>
              <a:rPr kumimoji="0" lang="en-US" dirty="0">
                <a:solidFill>
                  <a:srgbClr val="FFFF00"/>
                </a:solidFill>
                <a:latin typeface="Cambria"/>
                <a:ea typeface="MS PGothic" pitchFamily="34" charset="-128"/>
                <a:cs typeface="Cambria"/>
              </a:rPr>
              <a:t>Community</a:t>
            </a:r>
          </a:p>
          <a:p>
            <a:pPr algn="ctr" defTabSz="457200">
              <a:defRPr/>
            </a:pPr>
            <a:r>
              <a:rPr kumimoji="0" lang="en-US" dirty="0">
                <a:solidFill>
                  <a:srgbClr val="FFFF00"/>
                </a:solidFill>
                <a:latin typeface="Cambria"/>
                <a:ea typeface="MS PGothic" pitchFamily="34" charset="-128"/>
                <a:cs typeface="Cambria"/>
              </a:rPr>
              <a:t>21 %</a:t>
            </a:r>
          </a:p>
        </p:txBody>
      </p:sp>
      <p:sp>
        <p:nvSpPr>
          <p:cNvPr id="6" name="Oval 5"/>
          <p:cNvSpPr>
            <a:spLocks noChangeArrowheads="1"/>
          </p:cNvSpPr>
          <p:nvPr/>
        </p:nvSpPr>
        <p:spPr bwMode="auto">
          <a:xfrm>
            <a:off x="6405563" y="2295525"/>
            <a:ext cx="1781175" cy="1681163"/>
          </a:xfrm>
          <a:prstGeom prst="ellipse">
            <a:avLst/>
          </a:prstGeom>
          <a:solidFill>
            <a:schemeClr val="tx2"/>
          </a:solidFill>
          <a:ln w="9525">
            <a:solidFill>
              <a:srgbClr val="4A7EBB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defTabSz="457200">
              <a:defRPr/>
            </a:pPr>
            <a:r>
              <a:rPr kumimoji="0" lang="en-US" dirty="0">
                <a:solidFill>
                  <a:srgbClr val="FF0000"/>
                </a:solidFill>
                <a:latin typeface="Cambria"/>
                <a:ea typeface="MS PGothic" pitchFamily="34" charset="-128"/>
                <a:cs typeface="Cambria"/>
              </a:rPr>
              <a:t>Schools </a:t>
            </a:r>
          </a:p>
          <a:p>
            <a:pPr algn="ctr" defTabSz="457200">
              <a:defRPr/>
            </a:pPr>
            <a:r>
              <a:rPr kumimoji="0" lang="en-US" dirty="0">
                <a:solidFill>
                  <a:srgbClr val="FF0000"/>
                </a:solidFill>
                <a:latin typeface="Cambria"/>
                <a:ea typeface="MS PGothic" pitchFamily="34" charset="-128"/>
                <a:cs typeface="Cambria"/>
              </a:rPr>
              <a:t>70 %</a:t>
            </a:r>
          </a:p>
        </p:txBody>
      </p:sp>
      <p:sp>
        <p:nvSpPr>
          <p:cNvPr id="353286" name="Text Box 10"/>
          <p:cNvSpPr txBox="1">
            <a:spLocks noChangeArrowheads="1"/>
          </p:cNvSpPr>
          <p:nvPr/>
        </p:nvSpPr>
        <p:spPr bwMode="auto">
          <a:xfrm>
            <a:off x="4067175" y="188913"/>
            <a:ext cx="1370888" cy="461665"/>
          </a:xfrm>
          <a:prstGeom prst="rect">
            <a:avLst/>
          </a:prstGeom>
          <a:noFill/>
          <a:ln w="28575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400" dirty="0">
                <a:solidFill>
                  <a:srgbClr val="FFFFFF"/>
                </a:solidFill>
                <a:ea typeface="標楷體" pitchFamily="65" charset="-120"/>
              </a:rPr>
              <a:t>Air travel</a:t>
            </a:r>
          </a:p>
        </p:txBody>
      </p:sp>
      <p:sp>
        <p:nvSpPr>
          <p:cNvPr id="353287" name="AutoShape 11"/>
          <p:cNvSpPr>
            <a:spLocks noChangeArrowheads="1"/>
          </p:cNvSpPr>
          <p:nvPr/>
        </p:nvSpPr>
        <p:spPr bwMode="auto">
          <a:xfrm rot="-10354873">
            <a:off x="4368800" y="725488"/>
            <a:ext cx="485775" cy="727075"/>
          </a:xfrm>
          <a:prstGeom prst="upArrow">
            <a:avLst>
              <a:gd name="adj1" fmla="val 50000"/>
              <a:gd name="adj2" fmla="val 37418"/>
            </a:avLst>
          </a:prstGeom>
          <a:solidFill>
            <a:schemeClr val="accent1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53288" name="AutoShape 11"/>
          <p:cNvSpPr>
            <a:spLocks noChangeArrowheads="1"/>
          </p:cNvSpPr>
          <p:nvPr/>
        </p:nvSpPr>
        <p:spPr bwMode="auto">
          <a:xfrm rot="7241749">
            <a:off x="5486400" y="2063750"/>
            <a:ext cx="546100" cy="1206500"/>
          </a:xfrm>
          <a:prstGeom prst="upArrow">
            <a:avLst>
              <a:gd name="adj1" fmla="val 50000"/>
              <a:gd name="adj2" fmla="val 29590"/>
            </a:avLst>
          </a:prstGeom>
          <a:solidFill>
            <a:schemeClr val="accent1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53289" name="AutoShape 11"/>
          <p:cNvSpPr>
            <a:spLocks noChangeArrowheads="1"/>
          </p:cNvSpPr>
          <p:nvPr/>
        </p:nvSpPr>
        <p:spPr bwMode="auto">
          <a:xfrm rot="-7940848">
            <a:off x="5868194" y="3886994"/>
            <a:ext cx="546100" cy="1204912"/>
          </a:xfrm>
          <a:prstGeom prst="upArrow">
            <a:avLst>
              <a:gd name="adj1" fmla="val 50000"/>
              <a:gd name="adj2" fmla="val 29551"/>
            </a:avLst>
          </a:prstGeom>
          <a:solidFill>
            <a:schemeClr val="accent1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53290" name="AutoShape 11"/>
          <p:cNvSpPr>
            <a:spLocks noChangeArrowheads="1"/>
          </p:cNvSpPr>
          <p:nvPr/>
        </p:nvSpPr>
        <p:spPr bwMode="auto">
          <a:xfrm rot="-3006636">
            <a:off x="2292350" y="3886200"/>
            <a:ext cx="546100" cy="1206500"/>
          </a:xfrm>
          <a:prstGeom prst="upArrow">
            <a:avLst>
              <a:gd name="adj1" fmla="val 50000"/>
              <a:gd name="adj2" fmla="val 29590"/>
            </a:avLst>
          </a:prstGeom>
          <a:solidFill>
            <a:schemeClr val="accent1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53291" name="AutoShape 11"/>
          <p:cNvSpPr>
            <a:spLocks noChangeArrowheads="1"/>
          </p:cNvSpPr>
          <p:nvPr/>
        </p:nvSpPr>
        <p:spPr bwMode="auto">
          <a:xfrm rot="7685217">
            <a:off x="2742406" y="3458369"/>
            <a:ext cx="331788" cy="1206500"/>
          </a:xfrm>
          <a:prstGeom prst="upArrow">
            <a:avLst>
              <a:gd name="adj1" fmla="val 50000"/>
              <a:gd name="adj2" fmla="val 29478"/>
            </a:avLst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53292" name="Text Box 10"/>
          <p:cNvSpPr txBox="1">
            <a:spLocks noChangeArrowheads="1"/>
          </p:cNvSpPr>
          <p:nvPr/>
        </p:nvSpPr>
        <p:spPr bwMode="auto">
          <a:xfrm>
            <a:off x="6816725" y="3903663"/>
            <a:ext cx="1143262" cy="338554"/>
          </a:xfrm>
          <a:prstGeom prst="rect">
            <a:avLst/>
          </a:prstGeom>
          <a:solidFill>
            <a:schemeClr val="bg2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600" b="1" dirty="0">
                <a:solidFill>
                  <a:srgbClr val="FFFF00"/>
                </a:solidFill>
                <a:ea typeface="標楷體" pitchFamily="65" charset="-120"/>
              </a:rPr>
              <a:t>checkpoint</a:t>
            </a:r>
            <a:endParaRPr lang="en-US" altLang="zh-TW" sz="2400" b="1" dirty="0">
              <a:solidFill>
                <a:srgbClr val="FFFF00"/>
              </a:solidFill>
              <a:ea typeface="標楷體" pitchFamily="65" charset="-120"/>
            </a:endParaRPr>
          </a:p>
        </p:txBody>
      </p:sp>
      <p:sp>
        <p:nvSpPr>
          <p:cNvPr id="353293" name="Text Box 10"/>
          <p:cNvSpPr txBox="1">
            <a:spLocks noChangeArrowheads="1"/>
          </p:cNvSpPr>
          <p:nvPr/>
        </p:nvSpPr>
        <p:spPr bwMode="auto">
          <a:xfrm>
            <a:off x="925513" y="3919538"/>
            <a:ext cx="1143262" cy="338554"/>
          </a:xfrm>
          <a:prstGeom prst="rect">
            <a:avLst/>
          </a:prstGeom>
          <a:solidFill>
            <a:schemeClr val="bg2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600" b="1" dirty="0">
                <a:solidFill>
                  <a:srgbClr val="FFFF00"/>
                </a:solidFill>
                <a:ea typeface="標楷體" pitchFamily="65" charset="-120"/>
              </a:rPr>
              <a:t>checkpoint</a:t>
            </a:r>
            <a:endParaRPr lang="en-US" altLang="zh-TW" sz="2400" b="1" dirty="0">
              <a:solidFill>
                <a:srgbClr val="FFFF00"/>
              </a:solidFill>
              <a:ea typeface="標楷體" pitchFamily="65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203575" y="3209925"/>
            <a:ext cx="4572000" cy="9540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TW" sz="3200" u="sng" kern="0" dirty="0">
                <a:solidFill>
                  <a:srgbClr val="FFFF00"/>
                </a:solidFill>
                <a:latin typeface="Times New Roman"/>
                <a:ea typeface="標楷體" pitchFamily="65" charset="-120"/>
              </a:rPr>
              <a:t>Herd immunity</a:t>
            </a:r>
            <a:r>
              <a:rPr lang="en-US" altLang="zh-TW" sz="4400" kern="0" dirty="0">
                <a:solidFill>
                  <a:srgbClr val="FF00FF"/>
                </a:solidFill>
                <a:latin typeface="Times New Roman"/>
                <a:ea typeface="標楷體" pitchFamily="65" charset="-120"/>
              </a:rPr>
              <a:t/>
            </a:r>
            <a:br>
              <a:rPr lang="en-US" altLang="zh-TW" sz="4400" kern="0" dirty="0">
                <a:solidFill>
                  <a:srgbClr val="FF00FF"/>
                </a:solidFill>
                <a:latin typeface="Times New Roman"/>
                <a:ea typeface="標楷體" pitchFamily="65" charset="-120"/>
              </a:rPr>
            </a:br>
            <a:endParaRPr lang="zh-TW" altLang="en-US" dirty="0">
              <a:solidFill>
                <a:srgbClr val="FF00FF"/>
              </a:solidFill>
              <a:ea typeface="標楷體" pitchFamily="65" charset="-120"/>
            </a:endParaRPr>
          </a:p>
        </p:txBody>
      </p:sp>
      <p:sp>
        <p:nvSpPr>
          <p:cNvPr id="16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D528DB-1391-46E1-8D9A-FC902A3DB67A}" type="slidenum">
              <a:rPr lang="en-US" altLang="zh-TW" smtClean="0"/>
              <a:pPr>
                <a:defRPr/>
              </a:pPr>
              <a:t>159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30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Vicious cascade</a:t>
            </a:r>
            <a:endParaRPr lang="zh-TW" altLang="en-US" smtClean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371600" y="2565400"/>
            <a:ext cx="7772400" cy="4114800"/>
          </a:xfrm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en-US" altLang="zh-TW" dirty="0" smtClean="0"/>
              <a:t>Family</a:t>
            </a:r>
            <a:r>
              <a:rPr lang="en-US" altLang="zh-TW" dirty="0" smtClean="0">
                <a:solidFill>
                  <a:srgbClr val="FF00FF"/>
                </a:solidFill>
              </a:rPr>
              <a:t>	</a:t>
            </a:r>
            <a:r>
              <a:rPr lang="en-US" altLang="zh-TW" dirty="0" smtClean="0"/>
              <a:t> </a:t>
            </a:r>
            <a:r>
              <a:rPr lang="en-US" altLang="zh-TW" b="1" dirty="0" smtClean="0">
                <a:solidFill>
                  <a:schemeClr val="tx2"/>
                </a:solidFill>
              </a:rPr>
              <a:t>– </a:t>
            </a:r>
            <a:r>
              <a:rPr lang="en-US" altLang="zh-TW" b="1" dirty="0" smtClean="0">
                <a:solidFill>
                  <a:srgbClr val="FF00FF"/>
                </a:solidFill>
              </a:rPr>
              <a:t>	</a:t>
            </a:r>
            <a:r>
              <a:rPr lang="en-US" altLang="zh-TW" b="1" dirty="0" smtClean="0">
                <a:solidFill>
                  <a:schemeClr val="tx2"/>
                </a:solidFill>
              </a:rPr>
              <a:t>School – </a:t>
            </a:r>
            <a:r>
              <a:rPr lang="en-US" altLang="zh-TW" b="1" dirty="0" smtClean="0">
                <a:solidFill>
                  <a:srgbClr val="FF00FF"/>
                </a:solidFill>
              </a:rPr>
              <a:t>	</a:t>
            </a:r>
            <a:r>
              <a:rPr lang="en-US" altLang="zh-TW" dirty="0" smtClean="0"/>
              <a:t>Community</a:t>
            </a:r>
          </a:p>
          <a:p>
            <a:pPr eaLnBrk="1" hangingPunct="1">
              <a:defRPr/>
            </a:pPr>
            <a:endParaRPr lang="en-US" altLang="zh-TW" dirty="0" smtClean="0"/>
          </a:p>
          <a:p>
            <a:pPr marL="0" indent="0" eaLnBrk="1" hangingPunct="1">
              <a:buFontTx/>
              <a:buNone/>
              <a:defRPr/>
            </a:pPr>
            <a:r>
              <a:rPr lang="en-US" altLang="zh-TW" dirty="0" smtClean="0"/>
              <a:t>Community </a:t>
            </a:r>
            <a:r>
              <a:rPr lang="en-US" altLang="zh-TW" b="1" dirty="0" smtClean="0">
                <a:solidFill>
                  <a:schemeClr val="tx2"/>
                </a:solidFill>
              </a:rPr>
              <a:t>– </a:t>
            </a:r>
            <a:r>
              <a:rPr lang="en-US" altLang="zh-TW" b="1" dirty="0" smtClean="0">
                <a:solidFill>
                  <a:srgbClr val="FF00FF"/>
                </a:solidFill>
              </a:rPr>
              <a:t>	</a:t>
            </a:r>
            <a:r>
              <a:rPr lang="en-US" altLang="zh-TW" b="1" dirty="0" smtClean="0">
                <a:solidFill>
                  <a:schemeClr val="tx2"/>
                </a:solidFill>
              </a:rPr>
              <a:t>Hospital - </a:t>
            </a:r>
            <a:r>
              <a:rPr lang="en-US" altLang="zh-TW" b="1" dirty="0" smtClean="0">
                <a:solidFill>
                  <a:srgbClr val="FF00FF"/>
                </a:solidFill>
              </a:rPr>
              <a:t>	</a:t>
            </a:r>
            <a:r>
              <a:rPr lang="en-US" altLang="zh-TW" dirty="0" smtClean="0"/>
              <a:t>Society</a:t>
            </a:r>
            <a:endParaRPr lang="zh-TW" altLang="en-US" dirty="0" smtClean="0"/>
          </a:p>
        </p:txBody>
      </p:sp>
      <p:sp>
        <p:nvSpPr>
          <p:cNvPr id="354308" name="文字方塊 1"/>
          <p:cNvSpPr txBox="1">
            <a:spLocks noChangeArrowheads="1"/>
          </p:cNvSpPr>
          <p:nvPr/>
        </p:nvSpPr>
        <p:spPr bwMode="auto">
          <a:xfrm>
            <a:off x="1187450" y="5013325"/>
            <a:ext cx="695483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400" dirty="0">
                <a:solidFill>
                  <a:srgbClr val="FFFFFF"/>
                </a:solidFill>
                <a:ea typeface="標楷體" pitchFamily="65" charset="-120"/>
              </a:rPr>
              <a:t>      Both </a:t>
            </a:r>
            <a:r>
              <a:rPr lang="en-US" altLang="zh-TW" sz="2400" b="1" dirty="0">
                <a:solidFill>
                  <a:srgbClr val="FFFF00"/>
                </a:solidFill>
                <a:ea typeface="標楷體" pitchFamily="65" charset="-120"/>
              </a:rPr>
              <a:t>high uptake rate </a:t>
            </a:r>
            <a:r>
              <a:rPr lang="en-US" altLang="zh-TW" sz="2400" dirty="0">
                <a:solidFill>
                  <a:srgbClr val="FFFFFF"/>
                </a:solidFill>
                <a:ea typeface="標楷體" pitchFamily="65" charset="-120"/>
              </a:rPr>
              <a:t>and</a:t>
            </a:r>
            <a:r>
              <a:rPr lang="en-US" altLang="zh-TW" sz="2400" b="1" dirty="0">
                <a:solidFill>
                  <a:srgbClr val="FFFF00"/>
                </a:solidFill>
                <a:ea typeface="標楷體" pitchFamily="65" charset="-120"/>
              </a:rPr>
              <a:t> rapid implementation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400" b="1" dirty="0">
                <a:solidFill>
                  <a:srgbClr val="FFFF00"/>
                </a:solidFill>
                <a:ea typeface="標楷體" pitchFamily="65" charset="-120"/>
              </a:rPr>
              <a:t>         </a:t>
            </a:r>
            <a:r>
              <a:rPr lang="en-US" altLang="zh-TW" sz="2400" dirty="0">
                <a:solidFill>
                  <a:srgbClr val="FFFFFF"/>
                </a:solidFill>
                <a:ea typeface="標楷體" pitchFamily="65" charset="-120"/>
              </a:rPr>
              <a:t>of school children and HCWs may possess a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400" dirty="0">
                <a:solidFill>
                  <a:srgbClr val="FFFFFF"/>
                </a:solidFill>
                <a:ea typeface="標楷體" pitchFamily="65" charset="-120"/>
              </a:rPr>
              <a:t>           synergistic effect to archive </a:t>
            </a:r>
            <a:r>
              <a:rPr lang="en-US" altLang="zh-TW" sz="2400" b="1" dirty="0">
                <a:solidFill>
                  <a:srgbClr val="FFFF66"/>
                </a:solidFill>
                <a:ea typeface="標楷體" pitchFamily="65" charset="-120"/>
              </a:rPr>
              <a:t>herd immunity</a:t>
            </a:r>
            <a:r>
              <a:rPr lang="en-US" altLang="zh-TW" sz="2400" dirty="0">
                <a:solidFill>
                  <a:srgbClr val="FFFFFF"/>
                </a:solidFill>
                <a:ea typeface="標楷體" pitchFamily="65" charset="-120"/>
              </a:rPr>
              <a:t>.</a:t>
            </a: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311D95-7DD7-41A3-922B-AF6D7DBA4DFA}" type="slidenum">
              <a:rPr lang="en-US" altLang="zh-TW" smtClean="0"/>
              <a:pPr>
                <a:defRPr/>
              </a:pPr>
              <a:t>160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zh-TW" smtClean="0"/>
          </a:p>
        </p:txBody>
      </p:sp>
      <p:graphicFrame>
        <p:nvGraphicFramePr>
          <p:cNvPr id="355331" name="Object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1169878"/>
              </p:ext>
            </p:extLst>
          </p:nvPr>
        </p:nvGraphicFramePr>
        <p:xfrm>
          <a:off x="-3175" y="0"/>
          <a:ext cx="9147175" cy="6092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5812" r:id="rId6" imgW="5141904" imgH="3427323" progId="PowerPoint.Slide.12">
                  <p:embed/>
                </p:oleObj>
              </mc:Choice>
              <mc:Fallback>
                <p:oleObj r:id="rId6" imgW="5141904" imgH="3427323" progId="PowerPoint.Slide.12">
                  <p:embed/>
                  <p:pic>
                    <p:nvPicPr>
                      <p:cNvPr id="0" name="Picture 164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3175" y="0"/>
                        <a:ext cx="9147175" cy="6092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5332" name="Line 4"/>
          <p:cNvSpPr>
            <a:spLocks noChangeShapeType="1"/>
          </p:cNvSpPr>
          <p:nvPr/>
        </p:nvSpPr>
        <p:spPr bwMode="auto">
          <a:xfrm flipH="1">
            <a:off x="5651500" y="3141663"/>
            <a:ext cx="73025" cy="358775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 dirty="0">
              <a:ea typeface="標楷體" pitchFamily="65" charset="-120"/>
            </a:endParaRPr>
          </a:p>
        </p:txBody>
      </p:sp>
      <p:sp>
        <p:nvSpPr>
          <p:cNvPr id="355333" name="Text Box 5"/>
          <p:cNvSpPr txBox="1">
            <a:spLocks noChangeArrowheads="1"/>
          </p:cNvSpPr>
          <p:nvPr/>
        </p:nvSpPr>
        <p:spPr bwMode="auto">
          <a:xfrm>
            <a:off x="2684463" y="5953125"/>
            <a:ext cx="60801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000" dirty="0">
                <a:solidFill>
                  <a:srgbClr val="000000"/>
                </a:solidFill>
                <a:ea typeface="標楷體" pitchFamily="65" charset="-120"/>
              </a:rPr>
              <a:t>- </a:t>
            </a:r>
            <a:r>
              <a:rPr lang="en-US" altLang="zh-TW" sz="2000" dirty="0" err="1">
                <a:solidFill>
                  <a:srgbClr val="000000"/>
                </a:solidFill>
                <a:ea typeface="標楷體" pitchFamily="65" charset="-120"/>
              </a:rPr>
              <a:t>Hsueh</a:t>
            </a:r>
            <a:r>
              <a:rPr lang="en-US" altLang="zh-TW" sz="2000" dirty="0">
                <a:solidFill>
                  <a:srgbClr val="000000"/>
                </a:solidFill>
                <a:ea typeface="標楷體" pitchFamily="65" charset="-120"/>
              </a:rPr>
              <a:t> PR, Lee PI, Yen MY</a:t>
            </a:r>
            <a:r>
              <a:rPr lang="en-US" altLang="zh-TW" sz="2000" i="1" dirty="0">
                <a:solidFill>
                  <a:srgbClr val="000000"/>
                </a:solidFill>
                <a:ea typeface="標楷體" pitchFamily="65" charset="-120"/>
              </a:rPr>
              <a:t>. EID</a:t>
            </a:r>
            <a:r>
              <a:rPr lang="en-US" altLang="zh-TW" sz="2000" dirty="0">
                <a:solidFill>
                  <a:srgbClr val="000000"/>
                </a:solidFill>
                <a:ea typeface="標楷體" pitchFamily="65" charset="-120"/>
              </a:rPr>
              <a:t>,2010;16(8):1309-11. -</a:t>
            </a:r>
            <a:r>
              <a:rPr lang="en-US" altLang="zh-TW" sz="2400" dirty="0">
                <a:solidFill>
                  <a:srgbClr val="000000"/>
                </a:solidFill>
                <a:ea typeface="標楷體" pitchFamily="65" charset="-120"/>
              </a:rPr>
              <a:t> 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311D95-7DD7-41A3-922B-AF6D7DBA4DFA}" type="slidenum">
              <a:rPr lang="en-US" altLang="zh-TW" smtClean="0">
                <a:solidFill>
                  <a:schemeClr val="bg2">
                    <a:lumMod val="50000"/>
                    <a:lumOff val="50000"/>
                  </a:schemeClr>
                </a:solidFill>
              </a:rPr>
              <a:pPr>
                <a:defRPr/>
              </a:pPr>
              <a:t>161</a:t>
            </a:fld>
            <a:endParaRPr lang="en-US" altLang="zh-TW">
              <a:solidFill>
                <a:schemeClr val="bg2">
                  <a:lumMod val="50000"/>
                  <a:lumOff val="50000"/>
                </a:schemeClr>
              </a:solidFill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35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25413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zh-TW" sz="1800" smtClean="0"/>
              <a:t> These outcomes clearly indicate that checkpoint control in schools and hospitals offer only short-term shielding in response to an outbreak. Ideally this short term shielding period should be utilized to increase vaccine production and to achieve nationwide herd immunity.</a:t>
            </a:r>
            <a:endParaRPr lang="zh-TW" altLang="zh-TW" sz="1800" smtClean="0"/>
          </a:p>
        </p:txBody>
      </p:sp>
      <p:sp>
        <p:nvSpPr>
          <p:cNvPr id="356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TW" altLang="zh-TW" smtClean="0"/>
          </a:p>
        </p:txBody>
      </p:sp>
      <p:pic>
        <p:nvPicPr>
          <p:cNvPr id="356356" name="Picture 4" descr="2011年第16週_頁面_2-slides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44"/>
          <a:stretch/>
        </p:blipFill>
        <p:spPr bwMode="auto">
          <a:xfrm>
            <a:off x="0" y="1341439"/>
            <a:ext cx="9144000" cy="551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915472" y="6212160"/>
            <a:ext cx="1905000" cy="457200"/>
          </a:xfrm>
        </p:spPr>
        <p:txBody>
          <a:bodyPr/>
          <a:lstStyle/>
          <a:p>
            <a:pPr>
              <a:defRPr/>
            </a:pPr>
            <a:fld id="{B5A33D76-DBC2-4459-AE4E-6308E7371D36}" type="slidenum">
              <a:rPr lang="en-US" altLang="zh-TW" smtClean="0">
                <a:solidFill>
                  <a:schemeClr val="bg2">
                    <a:lumMod val="50000"/>
                    <a:lumOff val="50000"/>
                  </a:schemeClr>
                </a:solidFill>
              </a:rPr>
              <a:pPr>
                <a:defRPr/>
              </a:pPr>
              <a:t>162</a:t>
            </a:fld>
            <a:endParaRPr lang="en-US" altLang="zh-TW" dirty="0">
              <a:solidFill>
                <a:schemeClr val="bg2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2411760" y="6550222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en-US" sz="1400" dirty="0" smtClean="0">
                <a:solidFill>
                  <a:schemeClr val="bg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資料來源：</a:t>
            </a:r>
            <a:r>
              <a:rPr lang="en-US" altLang="zh-TW" sz="1400" dirty="0" smtClean="0">
                <a:solidFill>
                  <a:schemeClr val="bg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2011</a:t>
            </a:r>
            <a:r>
              <a:rPr lang="zh-TW" altLang="zh-TW" sz="1400" dirty="0">
                <a:solidFill>
                  <a:schemeClr val="bg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1400" dirty="0">
                <a:solidFill>
                  <a:schemeClr val="bg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Taiwan CDC </a:t>
            </a:r>
            <a:r>
              <a:rPr lang="zh-TW" altLang="zh-TW" sz="1400" dirty="0">
                <a:solidFill>
                  <a:schemeClr val="bg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流感疫情公告網頁</a:t>
            </a:r>
            <a:endParaRPr lang="zh-TW" altLang="en-US" sz="1400" dirty="0">
              <a:solidFill>
                <a:schemeClr val="bg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Next pandemic ?</a:t>
            </a:r>
          </a:p>
        </p:txBody>
      </p:sp>
      <p:sp>
        <p:nvSpPr>
          <p:cNvPr id="357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1997 - 2013 </a:t>
            </a:r>
            <a:r>
              <a:rPr lang="en-US" altLang="zh-TW" smtClean="0">
                <a:solidFill>
                  <a:srgbClr val="FF00FF"/>
                </a:solidFill>
              </a:rPr>
              <a:t>	</a:t>
            </a:r>
            <a:r>
              <a:rPr lang="en-US" altLang="zh-TW" smtClean="0"/>
              <a:t>avian H5N1</a:t>
            </a:r>
          </a:p>
          <a:p>
            <a:pPr eaLnBrk="1" hangingPunct="1"/>
            <a:r>
              <a:rPr lang="en-US" altLang="zh-TW" smtClean="0"/>
              <a:t>2003</a:t>
            </a:r>
            <a:r>
              <a:rPr lang="en-US" altLang="zh-TW" smtClean="0">
                <a:solidFill>
                  <a:srgbClr val="FF00FF"/>
                </a:solidFill>
              </a:rPr>
              <a:t>		</a:t>
            </a:r>
            <a:r>
              <a:rPr lang="en-US" altLang="zh-TW" smtClean="0"/>
              <a:t>SARS</a:t>
            </a:r>
          </a:p>
          <a:p>
            <a:pPr eaLnBrk="1" hangingPunct="1"/>
            <a:r>
              <a:rPr lang="en-US" altLang="zh-TW" smtClean="0"/>
              <a:t>2009</a:t>
            </a:r>
            <a:r>
              <a:rPr lang="en-US" altLang="zh-TW" smtClean="0">
                <a:solidFill>
                  <a:srgbClr val="FF00FF"/>
                </a:solidFill>
              </a:rPr>
              <a:t>		</a:t>
            </a:r>
            <a:r>
              <a:rPr lang="en-US" altLang="zh-TW" smtClean="0"/>
              <a:t>H1N1</a:t>
            </a:r>
          </a:p>
          <a:p>
            <a:pPr eaLnBrk="1" hangingPunct="1"/>
            <a:endParaRPr lang="en-US" altLang="zh-TW" smtClean="0"/>
          </a:p>
          <a:p>
            <a:pPr eaLnBrk="1" hangingPunct="1"/>
            <a:r>
              <a:rPr lang="en-US" altLang="zh-TW" smtClean="0"/>
              <a:t>Incoming virus ?</a:t>
            </a:r>
          </a:p>
          <a:p>
            <a:pPr eaLnBrk="1" hangingPunct="1"/>
            <a:r>
              <a:rPr lang="en-US" altLang="zh-TW" smtClean="0"/>
              <a:t>H1N1 is over, but the next pandemic awaits</a:t>
            </a:r>
          </a:p>
          <a:p>
            <a:pPr eaLnBrk="1" hangingPunct="1"/>
            <a:r>
              <a:rPr lang="en-US" altLang="zh-TW" smtClean="0"/>
              <a:t>H7N9, MERS, H5N1</a:t>
            </a:r>
            <a:r>
              <a:rPr lang="zh-TW" altLang="en-US" smtClean="0"/>
              <a:t> </a:t>
            </a:r>
            <a:r>
              <a:rPr lang="en-US" altLang="zh-TW" smtClean="0"/>
              <a:t>? 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0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358403" name="內容版面配置區 3"/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2"/>
          <a:stretch/>
        </p:blipFill>
        <p:spPr>
          <a:xfrm>
            <a:off x="0" y="0"/>
            <a:ext cx="9144000" cy="6858000"/>
          </a:xfr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09144E-39E4-4D5C-8B46-1CDE6029F700}" type="slidenum">
              <a:rPr lang="en-US" altLang="zh-TW" smtClean="0">
                <a:solidFill>
                  <a:schemeClr val="bg2"/>
                </a:solidFill>
              </a:rPr>
              <a:pPr>
                <a:defRPr/>
              </a:pPr>
              <a:t>164</a:t>
            </a:fld>
            <a:endParaRPr lang="en-US" altLang="zh-TW" dirty="0">
              <a:solidFill>
                <a:schemeClr val="bg2"/>
              </a:solidFill>
            </a:endParaRPr>
          </a:p>
        </p:txBody>
      </p:sp>
      <p:sp>
        <p:nvSpPr>
          <p:cNvPr id="3" name="矩形 2"/>
          <p:cNvSpPr/>
          <p:nvPr/>
        </p:nvSpPr>
        <p:spPr bwMode="auto">
          <a:xfrm>
            <a:off x="4510625" y="2756848"/>
            <a:ext cx="126599" cy="168096"/>
          </a:xfrm>
          <a:prstGeom prst="rect">
            <a:avLst/>
          </a:prstGeom>
          <a:solidFill>
            <a:srgbClr val="4F81BC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4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42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359428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87" t="28846" r="25774" b="18708"/>
          <a:stretch/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9429" name="文字方塊 1"/>
          <p:cNvSpPr txBox="1">
            <a:spLocks noChangeArrowheads="1"/>
          </p:cNvSpPr>
          <p:nvPr/>
        </p:nvSpPr>
        <p:spPr bwMode="auto">
          <a:xfrm>
            <a:off x="3008313" y="1266825"/>
            <a:ext cx="3359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0" tIns="45711" rIns="91420" bIns="45711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800" dirty="0">
                <a:solidFill>
                  <a:srgbClr val="000000"/>
                </a:solidFill>
                <a:ea typeface="標楷體" pitchFamily="65" charset="-120"/>
              </a:rPr>
              <a:t>upstream poultry farming industry</a:t>
            </a:r>
            <a:endParaRPr lang="zh-TW" altLang="en-US" sz="1800" dirty="0">
              <a:solidFill>
                <a:srgbClr val="000000"/>
              </a:solidFill>
              <a:ea typeface="標楷體" pitchFamily="65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A75348-0B61-4D87-B6F7-FAB6EE707394}" type="slidenum">
              <a:rPr lang="en-US" altLang="zh-TW" smtClean="0">
                <a:solidFill>
                  <a:schemeClr val="bg2">
                    <a:lumMod val="50000"/>
                    <a:lumOff val="50000"/>
                  </a:schemeClr>
                </a:solidFill>
              </a:rPr>
              <a:pPr>
                <a:defRPr/>
              </a:pPr>
              <a:t>165</a:t>
            </a:fld>
            <a:endParaRPr lang="en-US" altLang="zh-TW">
              <a:solidFill>
                <a:schemeClr val="bg2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6494114" y="5354632"/>
            <a:ext cx="264988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400" u="sng" dirty="0" smtClean="0">
                <a:latin typeface="標楷體" panose="03000509000000000000" pitchFamily="65" charset="-120"/>
                <a:ea typeface="標楷體" panose="03000509000000000000" pitchFamily="65" charset="-120"/>
                <a:hlinkClick r:id="rId5"/>
              </a:rPr>
              <a:t>資料來源：</a:t>
            </a:r>
            <a:r>
              <a:rPr lang="en-US" altLang="zh-TW" sz="1400" u="sng" dirty="0" smtClean="0">
                <a:hlinkClick r:id="rId5"/>
              </a:rPr>
              <a:t>https</a:t>
            </a:r>
            <a:r>
              <a:rPr lang="en-US" altLang="zh-TW" sz="1400" u="sng" dirty="0">
                <a:hlinkClick r:id="rId5"/>
              </a:rPr>
              <a:t>://www.int/influenza/human_animal_interface/Ris</a:t>
            </a:r>
            <a:endParaRPr lang="zh-TW" altLang="en-US" sz="1400" dirty="0"/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360451" name="內容版面配置區 3"/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218" r="50345" b="76"/>
          <a:stretch/>
        </p:blipFill>
        <p:spPr>
          <a:xfrm>
            <a:off x="0" y="0"/>
            <a:ext cx="9144000" cy="6334125"/>
          </a:xfrm>
        </p:spPr>
      </p:pic>
      <p:sp>
        <p:nvSpPr>
          <p:cNvPr id="360452" name="文字方塊 1"/>
          <p:cNvSpPr txBox="1">
            <a:spLocks noChangeArrowheads="1"/>
          </p:cNvSpPr>
          <p:nvPr/>
        </p:nvSpPr>
        <p:spPr bwMode="auto">
          <a:xfrm>
            <a:off x="250825" y="6334125"/>
            <a:ext cx="69580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0" tIns="45711" rIns="91420" bIns="45711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200" dirty="0">
                <a:solidFill>
                  <a:srgbClr val="FFFFFF"/>
                </a:solidFill>
                <a:ea typeface="標楷體" pitchFamily="65" charset="-120"/>
              </a:rPr>
              <a:t>H7N9 cases to 16 April 2013 (red circles), and population densities of humans (A; density in 2010), pigs (B),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200" dirty="0">
                <a:solidFill>
                  <a:srgbClr val="FFFFFF"/>
                </a:solidFill>
                <a:ea typeface="標楷體" pitchFamily="65" charset="-120"/>
              </a:rPr>
              <a:t>chickens (C) and ducks (D) in China and Asia in general. </a:t>
            </a:r>
            <a:endParaRPr lang="zh-TW" altLang="en-US" sz="12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A75348-0B61-4D87-B6F7-FAB6EE707394}" type="slidenum">
              <a:rPr lang="en-US" altLang="zh-TW" smtClean="0"/>
              <a:pPr>
                <a:defRPr/>
              </a:pPr>
              <a:t>166</a:t>
            </a:fld>
            <a:endParaRPr lang="en-US" altLang="zh-TW"/>
          </a:p>
        </p:txBody>
      </p:sp>
      <p:sp>
        <p:nvSpPr>
          <p:cNvPr id="3" name="矩形 2"/>
          <p:cNvSpPr/>
          <p:nvPr/>
        </p:nvSpPr>
        <p:spPr>
          <a:xfrm>
            <a:off x="179512" y="5733256"/>
            <a:ext cx="72377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資料來源</a:t>
            </a:r>
            <a:r>
              <a:rPr lang="zh-TW" altLang="en-US" sz="1400" dirty="0" smtClean="0">
                <a:latin typeface="+mn-lt"/>
              </a:rPr>
              <a:t>：</a:t>
            </a:r>
            <a:r>
              <a:rPr lang="en-US" altLang="zh-TW" sz="1400" dirty="0" smtClean="0">
                <a:latin typeface="+mn-lt"/>
              </a:rPr>
              <a:t>http</a:t>
            </a:r>
            <a:r>
              <a:rPr lang="en-US" altLang="zh-TW" sz="1400" dirty="0">
                <a:latin typeface="+mn-lt"/>
              </a:rPr>
              <a:t>://www.nature.com/news/mapping-the-h7n9-avian-flu-outbreaks-1.12863</a:t>
            </a:r>
            <a:endParaRPr lang="zh-TW" altLang="zh-TW" sz="1400" dirty="0">
              <a:latin typeface="+mn-lt"/>
            </a:endParaRPr>
          </a:p>
          <a:p>
            <a:r>
              <a:rPr lang="en-US" altLang="zh-TW" sz="1400" dirty="0">
                <a:latin typeface="+mn-lt"/>
              </a:rPr>
              <a:t>Mapping the H7N9 avian flu outbreaks</a:t>
            </a:r>
            <a:endParaRPr lang="zh-TW" altLang="zh-TW" sz="1400" dirty="0">
              <a:latin typeface="+mn-lt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4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1052513"/>
            <a:ext cx="7772400" cy="1470025"/>
          </a:xfrm>
        </p:spPr>
        <p:txBody>
          <a:bodyPr/>
          <a:lstStyle/>
          <a:p>
            <a:pPr eaLnBrk="1" hangingPunct="1"/>
            <a:r>
              <a:rPr lang="en-US" altLang="zh-TW" b="1" dirty="0" smtClean="0"/>
              <a:t>H7N9 Pandemic </a:t>
            </a:r>
            <a:r>
              <a:rPr lang="en-US" altLang="zh-TW" b="1" dirty="0" smtClean="0">
                <a:solidFill>
                  <a:srgbClr val="FF00FF"/>
                </a:solidFill>
              </a:rPr>
              <a:t/>
            </a:r>
            <a:br>
              <a:rPr lang="en-US" altLang="zh-TW" b="1" dirty="0" smtClean="0">
                <a:solidFill>
                  <a:srgbClr val="FF00FF"/>
                </a:solidFill>
              </a:rPr>
            </a:br>
            <a:r>
              <a:rPr lang="en-US" altLang="zh-TW" b="1" dirty="0" smtClean="0"/>
              <a:t>Response and Mitigation</a:t>
            </a:r>
            <a:endParaRPr lang="zh-TW" altLang="en-US" b="1" dirty="0" smtClean="0"/>
          </a:p>
        </p:txBody>
      </p:sp>
      <p:sp>
        <p:nvSpPr>
          <p:cNvPr id="3614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27088" y="2852738"/>
            <a:ext cx="7561262" cy="331311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zh-TW" sz="2400" dirty="0" smtClean="0"/>
              <a:t>During the pandemic phase, an upsurge of patients seeking medical attention may overwhelm existing medical facilities.</a:t>
            </a:r>
          </a:p>
          <a:p>
            <a:pPr eaLnBrk="1" hangingPunct="1">
              <a:lnSpc>
                <a:spcPct val="80000"/>
              </a:lnSpc>
            </a:pPr>
            <a:endParaRPr lang="en-US" altLang="zh-TW" sz="2400" dirty="0" smtClean="0"/>
          </a:p>
          <a:p>
            <a:pPr eaLnBrk="1" hangingPunct="1">
              <a:lnSpc>
                <a:spcPct val="80000"/>
              </a:lnSpc>
            </a:pPr>
            <a:r>
              <a:rPr lang="en-US" altLang="zh-TW" sz="2400" dirty="0" smtClean="0"/>
              <a:t>transition to disaster response in order to mitigate the negative impacts and to maintain social order and a functioning health care system.</a:t>
            </a:r>
          </a:p>
          <a:p>
            <a:pPr eaLnBrk="1" hangingPunct="1">
              <a:lnSpc>
                <a:spcPct val="80000"/>
              </a:lnSpc>
            </a:pPr>
            <a:endParaRPr lang="zh-TW" altLang="en-US" sz="2400" dirty="0" smtClean="0"/>
          </a:p>
          <a:p>
            <a:pPr eaLnBrk="1" hangingPunct="1">
              <a:lnSpc>
                <a:spcPct val="80000"/>
              </a:lnSpc>
            </a:pPr>
            <a:r>
              <a:rPr lang="en-US" altLang="zh-TW" sz="2400" dirty="0" smtClean="0"/>
              <a:t>The Traffic Control Bundling model has also been employed in the Taipei CDC design of surge capacity for pandemic influenza preparedness</a:t>
            </a:r>
          </a:p>
          <a:p>
            <a:pPr eaLnBrk="1" hangingPunct="1">
              <a:lnSpc>
                <a:spcPct val="80000"/>
              </a:lnSpc>
            </a:pPr>
            <a:endParaRPr lang="zh-TW" altLang="en-US" sz="2400" dirty="0" smtClean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/>
          <a:p>
            <a:pPr>
              <a:defRPr/>
            </a:pPr>
            <a:fld id="{BCA75348-0B61-4D87-B6F7-FAB6EE707394}" type="slidenum">
              <a:rPr lang="en-US" altLang="zh-TW" smtClean="0"/>
              <a:pPr>
                <a:defRPr/>
              </a:pPr>
              <a:t>167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71775" y="1454150"/>
            <a:ext cx="3671888" cy="5160963"/>
          </a:xfrm>
        </p:spPr>
      </p:pic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0719909"/>
              </p:ext>
            </p:extLst>
          </p:nvPr>
        </p:nvGraphicFramePr>
        <p:xfrm>
          <a:off x="6659563" y="1628775"/>
          <a:ext cx="1997075" cy="1439863"/>
        </p:xfrm>
        <a:graphic>
          <a:graphicData uri="http://schemas.openxmlformats.org/drawingml/2006/table">
            <a:tbl>
              <a:tblPr/>
              <a:tblGrid>
                <a:gridCol w="445110"/>
                <a:gridCol w="1551965"/>
              </a:tblGrid>
              <a:tr h="4965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域別</a:t>
                      </a:r>
                      <a:endParaRPr kumimoji="0" lang="zh-TW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8" marR="17788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應變醫院名稱</a:t>
                      </a:r>
                      <a:endParaRPr kumimoji="0" lang="zh-TW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8" marR="17788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9433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臺北</a:t>
                      </a:r>
                      <a:endParaRPr kumimoji="0" lang="zh-TW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8" marR="17788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臺北市立聯合醫院和平婦幼院區</a:t>
                      </a:r>
                      <a:endParaRPr kumimoji="0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(</a:t>
                      </a:r>
                      <a:r>
                        <a:rPr kumimoji="0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可提供</a:t>
                      </a:r>
                      <a:r>
                        <a:rPr kumimoji="0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29</a:t>
                      </a:r>
                      <a:r>
                        <a:rPr kumimoji="0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床負壓隔離病床</a:t>
                      </a:r>
                      <a:r>
                        <a:rPr kumimoji="0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)</a:t>
                      </a:r>
                      <a:endParaRPr kumimoji="0" lang="zh-TW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8" marR="17788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5977380"/>
              </p:ext>
            </p:extLst>
          </p:nvPr>
        </p:nvGraphicFramePr>
        <p:xfrm>
          <a:off x="684213" y="1563688"/>
          <a:ext cx="1727200" cy="1314451"/>
        </p:xfrm>
        <a:graphic>
          <a:graphicData uri="http://schemas.openxmlformats.org/drawingml/2006/table">
            <a:tbl>
              <a:tblPr/>
              <a:tblGrid>
                <a:gridCol w="289818"/>
                <a:gridCol w="1437382"/>
              </a:tblGrid>
              <a:tr h="46101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域別</a:t>
                      </a:r>
                    </a:p>
                  </a:txBody>
                  <a:tcPr marL="17770" marR="1777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應變醫院名稱</a:t>
                      </a:r>
                    </a:p>
                  </a:txBody>
                  <a:tcPr marL="17770" marR="1777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8534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北</a:t>
                      </a:r>
                      <a:endParaRPr kumimoji="0" lang="zh-TW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70" marR="1777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衛福部桃園醫院</a:t>
                      </a:r>
                      <a:r>
                        <a:rPr kumimoji="0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-</a:t>
                      </a:r>
                      <a:r>
                        <a:rPr kumimoji="0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新屋分院</a:t>
                      </a:r>
                      <a:endParaRPr kumimoji="0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(</a:t>
                      </a:r>
                      <a:r>
                        <a:rPr kumimoji="0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可提供</a:t>
                      </a:r>
                      <a:r>
                        <a:rPr kumimoji="0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34</a:t>
                      </a:r>
                      <a:r>
                        <a:rPr kumimoji="0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床負壓隔離病床</a:t>
                      </a:r>
                      <a:r>
                        <a:rPr kumimoji="0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)</a:t>
                      </a:r>
                      <a:endParaRPr kumimoji="0" lang="zh-TW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70" marR="1777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1849" name="Group 10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2903991"/>
              </p:ext>
            </p:extLst>
          </p:nvPr>
        </p:nvGraphicFramePr>
        <p:xfrm>
          <a:off x="684213" y="3284538"/>
          <a:ext cx="1727200" cy="1379537"/>
        </p:xfrm>
        <a:graphic>
          <a:graphicData uri="http://schemas.openxmlformats.org/drawingml/2006/table">
            <a:tbl>
              <a:tblPr/>
              <a:tblGrid>
                <a:gridCol w="376178"/>
                <a:gridCol w="1351022"/>
              </a:tblGrid>
              <a:tr h="6421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域別</a:t>
                      </a:r>
                    </a:p>
                  </a:txBody>
                  <a:tcPr marL="17773" marR="17773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應變醫院名稱</a:t>
                      </a:r>
                    </a:p>
                  </a:txBody>
                  <a:tcPr marL="17773" marR="17773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7373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中</a:t>
                      </a:r>
                      <a:endParaRPr kumimoji="0" lang="zh-TW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73" marR="17773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衛福部臺中醫院</a:t>
                      </a:r>
                      <a:endParaRPr kumimoji="0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(</a:t>
                      </a:r>
                      <a:r>
                        <a:rPr kumimoji="0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可提供</a:t>
                      </a:r>
                      <a:r>
                        <a:rPr kumimoji="0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20</a:t>
                      </a:r>
                      <a:r>
                        <a:rPr kumimoji="0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床負壓隔離病床</a:t>
                      </a:r>
                      <a:r>
                        <a:rPr kumimoji="0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)</a:t>
                      </a:r>
                      <a:endParaRPr kumimoji="0" lang="zh-TW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73" marR="17773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1853" name="Group 10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1298245"/>
              </p:ext>
            </p:extLst>
          </p:nvPr>
        </p:nvGraphicFramePr>
        <p:xfrm>
          <a:off x="755650" y="4941888"/>
          <a:ext cx="1655763" cy="1362076"/>
        </p:xfrm>
        <a:graphic>
          <a:graphicData uri="http://schemas.openxmlformats.org/drawingml/2006/table">
            <a:tbl>
              <a:tblPr/>
              <a:tblGrid>
                <a:gridCol w="376055"/>
                <a:gridCol w="1279708"/>
              </a:tblGrid>
              <a:tr h="5086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域別</a:t>
                      </a:r>
                    </a:p>
                  </a:txBody>
                  <a:tcPr marL="17778" marR="17778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應變醫院名稱</a:t>
                      </a:r>
                    </a:p>
                  </a:txBody>
                  <a:tcPr marL="17778" marR="17778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</a:tr>
              <a:tr h="8534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南</a:t>
                      </a:r>
                      <a:endParaRPr kumimoji="0" lang="zh-TW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78" marR="17778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衛福部臺南醫院</a:t>
                      </a:r>
                      <a:endParaRPr kumimoji="0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 </a:t>
                      </a:r>
                      <a:r>
                        <a:rPr kumimoji="0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kumimoji="0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可提供</a:t>
                      </a:r>
                      <a:r>
                        <a:rPr kumimoji="0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22</a:t>
                      </a:r>
                      <a:r>
                        <a:rPr kumimoji="0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床負壓隔離病床</a:t>
                      </a:r>
                      <a:r>
                        <a:rPr kumimoji="0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  <a:endParaRPr kumimoji="0" lang="zh-TW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78" marR="17778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表格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3347879"/>
              </p:ext>
            </p:extLst>
          </p:nvPr>
        </p:nvGraphicFramePr>
        <p:xfrm>
          <a:off x="6659563" y="3500438"/>
          <a:ext cx="1925637" cy="1187450"/>
        </p:xfrm>
        <a:graphic>
          <a:graphicData uri="http://schemas.openxmlformats.org/drawingml/2006/table">
            <a:tbl>
              <a:tblPr/>
              <a:tblGrid>
                <a:gridCol w="453390"/>
                <a:gridCol w="1472247"/>
              </a:tblGrid>
              <a:tr h="5471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域別</a:t>
                      </a:r>
                    </a:p>
                  </a:txBody>
                  <a:tcPr marL="17804" marR="1780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應變醫院名稱</a:t>
                      </a:r>
                    </a:p>
                  </a:txBody>
                  <a:tcPr marL="17804" marR="1780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</a:tr>
              <a:tr h="6403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東</a:t>
                      </a:r>
                      <a:endParaRPr kumimoji="0" lang="zh-TW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804" marR="1780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衛福部花蓮醫院</a:t>
                      </a:r>
                      <a:endParaRPr kumimoji="0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(</a:t>
                      </a:r>
                      <a:r>
                        <a:rPr kumimoji="0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可提供</a:t>
                      </a:r>
                      <a:r>
                        <a:rPr kumimoji="0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7</a:t>
                      </a:r>
                      <a:r>
                        <a:rPr kumimoji="0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床負壓隔離病床</a:t>
                      </a:r>
                      <a:r>
                        <a:rPr kumimoji="0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)</a:t>
                      </a:r>
                      <a:endParaRPr kumimoji="0" lang="zh-TW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804" marR="1780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1850" name="Group 10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3356973"/>
              </p:ext>
            </p:extLst>
          </p:nvPr>
        </p:nvGraphicFramePr>
        <p:xfrm>
          <a:off x="6732588" y="4905375"/>
          <a:ext cx="1871662" cy="1250951"/>
        </p:xfrm>
        <a:graphic>
          <a:graphicData uri="http://schemas.openxmlformats.org/drawingml/2006/table">
            <a:tbl>
              <a:tblPr/>
              <a:tblGrid>
                <a:gridCol w="438645"/>
                <a:gridCol w="1433017"/>
              </a:tblGrid>
              <a:tr h="6108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域別</a:t>
                      </a:r>
                    </a:p>
                  </a:txBody>
                  <a:tcPr marL="17769" marR="17769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應變醫院名稱</a:t>
                      </a:r>
                    </a:p>
                  </a:txBody>
                  <a:tcPr marL="17769" marR="17769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66"/>
                    </a:solidFill>
                  </a:tcPr>
                </a:tc>
              </a:tr>
              <a:tr h="6400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高屏</a:t>
                      </a:r>
                      <a:endParaRPr kumimoji="0" lang="zh-TW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69" marR="17769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衛福部屏東醫院</a:t>
                      </a:r>
                      <a:endParaRPr kumimoji="0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(</a:t>
                      </a:r>
                      <a:r>
                        <a:rPr kumimoji="0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可提供</a:t>
                      </a:r>
                      <a:r>
                        <a:rPr kumimoji="0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9</a:t>
                      </a:r>
                      <a:r>
                        <a:rPr kumimoji="0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床負壓隔離病床</a:t>
                      </a:r>
                      <a:r>
                        <a:rPr kumimoji="0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)</a:t>
                      </a:r>
                      <a:endParaRPr kumimoji="0" lang="zh-TW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69" marR="17769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</a:tr>
            </a:tbl>
          </a:graphicData>
        </a:graphic>
      </p:graphicFrame>
      <p:sp>
        <p:nvSpPr>
          <p:cNvPr id="31847" name="文字方塊 1"/>
          <p:cNvSpPr txBox="1">
            <a:spLocks noChangeArrowheads="1"/>
          </p:cNvSpPr>
          <p:nvPr/>
        </p:nvSpPr>
        <p:spPr bwMode="auto">
          <a:xfrm>
            <a:off x="2473325" y="1182688"/>
            <a:ext cx="2458715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buSzPct val="70000"/>
              <a:buFont typeface="Wingdings" pitchFamily="2" charset="2"/>
              <a:buChar char="u"/>
              <a:defRPr sz="24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buChar char="–"/>
              <a:defRPr sz="22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buChar char="•"/>
              <a:defRPr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buChar char="–"/>
              <a:defRPr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kumimoji="0" lang="zh-TW" altLang="en-US" sz="2000" dirty="0">
                <a:solidFill>
                  <a:srgbClr val="000000"/>
                </a:solidFill>
                <a:latin typeface="Calibri" pitchFamily="34" charset="0"/>
              </a:rPr>
              <a:t>至</a:t>
            </a:r>
            <a:r>
              <a:rPr kumimoji="0" lang="en-US" altLang="zh-TW" sz="2000" dirty="0">
                <a:solidFill>
                  <a:srgbClr val="000000"/>
                </a:solidFill>
                <a:latin typeface="Calibri" pitchFamily="34" charset="0"/>
              </a:rPr>
              <a:t>104</a:t>
            </a:r>
            <a:r>
              <a:rPr kumimoji="0" lang="zh-TW" altLang="en-US" sz="2000" dirty="0">
                <a:solidFill>
                  <a:srgbClr val="000000"/>
                </a:solidFill>
                <a:latin typeface="Calibri" pitchFamily="34" charset="0"/>
              </a:rPr>
              <a:t>年止，劃分為</a:t>
            </a:r>
            <a:r>
              <a:rPr kumimoji="0" lang="en-US" altLang="zh-TW" sz="2000" dirty="0">
                <a:solidFill>
                  <a:srgbClr val="000000"/>
                </a:solidFill>
                <a:latin typeface="Calibri" pitchFamily="34" charset="0"/>
              </a:rPr>
              <a:t>6</a:t>
            </a:r>
            <a:r>
              <a:rPr kumimoji="0" lang="zh-TW" altLang="en-US" sz="2000" dirty="0">
                <a:solidFill>
                  <a:srgbClr val="000000"/>
                </a:solidFill>
                <a:latin typeface="Calibri" pitchFamily="34" charset="0"/>
              </a:rPr>
              <a:t>個網區指定</a:t>
            </a:r>
            <a:r>
              <a:rPr kumimoji="0" lang="en-US" altLang="zh-TW" sz="2000" dirty="0">
                <a:solidFill>
                  <a:srgbClr val="000000"/>
                </a:solidFill>
                <a:latin typeface="Calibri" pitchFamily="34" charset="0"/>
              </a:rPr>
              <a:t>134</a:t>
            </a:r>
            <a:r>
              <a:rPr kumimoji="0" lang="zh-TW" altLang="en-US" sz="2000" dirty="0">
                <a:solidFill>
                  <a:srgbClr val="000000"/>
                </a:solidFill>
                <a:latin typeface="Calibri" pitchFamily="34" charset="0"/>
              </a:rPr>
              <a:t>家隔離醫院，其中</a:t>
            </a:r>
            <a:r>
              <a:rPr kumimoji="0" lang="en-US" altLang="zh-TW" sz="2000" dirty="0">
                <a:solidFill>
                  <a:srgbClr val="000000"/>
                </a:solidFill>
                <a:latin typeface="Calibri" pitchFamily="34" charset="0"/>
              </a:rPr>
              <a:t>6</a:t>
            </a:r>
            <a:r>
              <a:rPr kumimoji="0" lang="zh-TW" altLang="en-US" sz="2000" dirty="0">
                <a:solidFill>
                  <a:srgbClr val="000000"/>
                </a:solidFill>
                <a:latin typeface="Calibri" pitchFamily="34" charset="0"/>
              </a:rPr>
              <a:t>家為網區應變醫院。</a:t>
            </a:r>
          </a:p>
        </p:txBody>
      </p:sp>
      <p:sp>
        <p:nvSpPr>
          <p:cNvPr id="362569" name="文字方塊 2"/>
          <p:cNvSpPr txBox="1">
            <a:spLocks noChangeArrowheads="1"/>
          </p:cNvSpPr>
          <p:nvPr/>
        </p:nvSpPr>
        <p:spPr bwMode="auto">
          <a:xfrm>
            <a:off x="358775" y="400050"/>
            <a:ext cx="87852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buSzPct val="70000"/>
              <a:buFont typeface="Wingdings" pitchFamily="2" charset="2"/>
              <a:buChar char="u"/>
              <a:defRPr sz="24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buChar char="–"/>
              <a:defRPr sz="22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buChar char="•"/>
              <a:defRPr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buChar char="–"/>
              <a:defRPr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kumimoji="0" lang="zh-TW" altLang="en-US" sz="4000" b="1" dirty="0">
                <a:solidFill>
                  <a:srgbClr val="292934"/>
                </a:solidFill>
                <a:latin typeface="標楷體" pitchFamily="65" charset="-120"/>
              </a:rPr>
              <a:t>完備醫療體系</a:t>
            </a:r>
            <a:r>
              <a:rPr kumimoji="0" lang="en-US" altLang="zh-TW" sz="4000" b="1" dirty="0">
                <a:solidFill>
                  <a:srgbClr val="292934"/>
                </a:solidFill>
                <a:latin typeface="標楷體" pitchFamily="65" charset="-120"/>
              </a:rPr>
              <a:t>-</a:t>
            </a:r>
            <a:r>
              <a:rPr kumimoji="0" lang="zh-TW" altLang="en-US" sz="4000" b="1" dirty="0">
                <a:solidFill>
                  <a:srgbClr val="292934"/>
                </a:solidFill>
                <a:latin typeface="標楷體" pitchFamily="65" charset="-120"/>
              </a:rPr>
              <a:t>傳染病防治醫療網整備</a:t>
            </a:r>
          </a:p>
        </p:txBody>
      </p:sp>
      <p:sp>
        <p:nvSpPr>
          <p:cNvPr id="15" name="投影片編號版面配置區 5"/>
          <p:cNvSpPr>
            <a:spLocks noGrp="1"/>
          </p:cNvSpPr>
          <p:nvPr>
            <p:ph type="sldNum" sz="quarter" idx="4294967295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fld id="{BCA75348-0B61-4D87-B6F7-FAB6EE707394}" type="slidenum">
              <a:rPr lang="en-US" altLang="zh-TW" sz="140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pPr algn="r">
                <a:defRPr/>
              </a:pPr>
              <a:t>168</a:t>
            </a:fld>
            <a:endParaRPr lang="en-US" altLang="zh-TW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847" grpId="0"/>
    </p:bldLst>
  </p:timing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522" name="AutoShape 2"/>
          <p:cNvSpPr>
            <a:spLocks noChangeArrowheads="1"/>
          </p:cNvSpPr>
          <p:nvPr/>
        </p:nvSpPr>
        <p:spPr bwMode="auto">
          <a:xfrm>
            <a:off x="2484438" y="836613"/>
            <a:ext cx="3527425" cy="5329237"/>
          </a:xfrm>
          <a:prstGeom prst="cube">
            <a:avLst>
              <a:gd name="adj" fmla="val 25000"/>
            </a:avLst>
          </a:prstGeom>
          <a:solidFill>
            <a:srgbClr val="31DF1F"/>
          </a:solidFill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63523" name="AutoShape 3"/>
          <p:cNvSpPr>
            <a:spLocks noChangeArrowheads="1"/>
          </p:cNvSpPr>
          <p:nvPr/>
        </p:nvSpPr>
        <p:spPr bwMode="auto">
          <a:xfrm>
            <a:off x="2555875" y="1916113"/>
            <a:ext cx="2447925" cy="792162"/>
          </a:xfrm>
          <a:prstGeom prst="cube">
            <a:avLst>
              <a:gd name="adj" fmla="val 25000"/>
            </a:avLst>
          </a:prstGeom>
          <a:solidFill>
            <a:schemeClr val="hlink"/>
          </a:solidFill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63524" name="Rectangle 4"/>
          <p:cNvSpPr>
            <a:spLocks noChangeArrowheads="1"/>
          </p:cNvSpPr>
          <p:nvPr/>
        </p:nvSpPr>
        <p:spPr bwMode="auto">
          <a:xfrm>
            <a:off x="2700338" y="2708275"/>
            <a:ext cx="358775" cy="3384550"/>
          </a:xfrm>
          <a:prstGeom prst="rect">
            <a:avLst/>
          </a:prstGeom>
          <a:solidFill>
            <a:schemeClr val="hlink"/>
          </a:solidFill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63525" name="AutoShape 5"/>
          <p:cNvSpPr>
            <a:spLocks noChangeArrowheads="1"/>
          </p:cNvSpPr>
          <p:nvPr/>
        </p:nvSpPr>
        <p:spPr bwMode="auto">
          <a:xfrm>
            <a:off x="1979613" y="5734050"/>
            <a:ext cx="720725" cy="358775"/>
          </a:xfrm>
          <a:prstGeom prst="roundRect">
            <a:avLst>
              <a:gd name="adj" fmla="val 16667"/>
            </a:avLst>
          </a:prstGeom>
          <a:solidFill>
            <a:schemeClr val="hlink"/>
          </a:solidFill>
          <a:ln w="1270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0B4684-D530-4C95-AA7A-AD6CA746D25E}" type="slidenum">
              <a:rPr lang="en-US" altLang="zh-TW" smtClean="0"/>
              <a:pPr>
                <a:defRPr/>
              </a:pPr>
              <a:t>169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54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364548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7" t="9943" r="4840" b="6804"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6588224" y="6400800"/>
            <a:ext cx="1905000" cy="457200"/>
          </a:xfrm>
        </p:spPr>
        <p:txBody>
          <a:bodyPr/>
          <a:lstStyle/>
          <a:p>
            <a:pPr>
              <a:defRPr/>
            </a:pPr>
            <a:fld id="{8295EA6F-FD9D-4E63-8506-6775E4043C34}" type="slidenum">
              <a:rPr lang="en-US" altLang="zh-TW" smtClean="0">
                <a:solidFill>
                  <a:schemeClr val="bg2">
                    <a:lumMod val="65000"/>
                    <a:lumOff val="35000"/>
                  </a:schemeClr>
                </a:solidFill>
              </a:rPr>
              <a:pPr>
                <a:defRPr/>
              </a:pPr>
              <a:t>170</a:t>
            </a:fld>
            <a:endParaRPr lang="en-US" altLang="zh-TW" dirty="0">
              <a:solidFill>
                <a:schemeClr val="bg2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57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365572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5" t="10973" r="12722" b="16324"/>
          <a:stretch/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3727450" y="184150"/>
            <a:ext cx="5416550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1800" kern="0" dirty="0">
                <a:solidFill>
                  <a:schemeClr val="bg2"/>
                </a:solidFill>
                <a:latin typeface="Times New Roman"/>
                <a:ea typeface="標楷體" pitchFamily="65" charset="-120"/>
                <a:cs typeface="+mj-cs"/>
              </a:rPr>
              <a:t>-Yen MY,  </a:t>
            </a:r>
            <a:r>
              <a:rPr lang="en-US" altLang="zh-TW" sz="1800" i="1" kern="0" dirty="0">
                <a:solidFill>
                  <a:schemeClr val="bg2"/>
                </a:solidFill>
                <a:latin typeface="Times New Roman"/>
                <a:ea typeface="標楷體" pitchFamily="65" charset="-120"/>
                <a:cs typeface="+mj-cs"/>
              </a:rPr>
              <a:t>J </a:t>
            </a:r>
            <a:r>
              <a:rPr lang="en-US" altLang="zh-TW" sz="1800" i="1" kern="0" dirty="0" err="1">
                <a:solidFill>
                  <a:schemeClr val="bg2"/>
                </a:solidFill>
                <a:latin typeface="Times New Roman"/>
                <a:ea typeface="標楷體" pitchFamily="65" charset="-120"/>
                <a:cs typeface="+mj-cs"/>
              </a:rPr>
              <a:t>Formos</a:t>
            </a:r>
            <a:r>
              <a:rPr lang="en-US" altLang="zh-TW" sz="1800" i="1" kern="0" dirty="0">
                <a:solidFill>
                  <a:schemeClr val="bg2"/>
                </a:solidFill>
                <a:latin typeface="Times New Roman"/>
                <a:ea typeface="標楷體" pitchFamily="65" charset="-120"/>
                <a:cs typeface="+mj-cs"/>
              </a:rPr>
              <a:t> Med Assoc</a:t>
            </a:r>
            <a:r>
              <a:rPr lang="en-US" altLang="zh-TW" sz="1800" kern="0" dirty="0">
                <a:solidFill>
                  <a:schemeClr val="bg2"/>
                </a:solidFill>
                <a:latin typeface="Times New Roman"/>
                <a:ea typeface="標楷體" pitchFamily="65" charset="-120"/>
                <a:cs typeface="+mj-cs"/>
              </a:rPr>
              <a:t>,2008;107(9):673-676 -</a:t>
            </a:r>
            <a:endParaRPr lang="zh-TW" altLang="en-US" sz="1800" dirty="0">
              <a:solidFill>
                <a:schemeClr val="bg2"/>
              </a:solidFill>
              <a:ea typeface="標楷體" pitchFamily="65" charset="-120"/>
            </a:endParaRPr>
          </a:p>
        </p:txBody>
      </p:sp>
      <p:sp>
        <p:nvSpPr>
          <p:cNvPr id="365574" name="文字方塊 4"/>
          <p:cNvSpPr txBox="1">
            <a:spLocks noChangeArrowheads="1"/>
          </p:cNvSpPr>
          <p:nvPr/>
        </p:nvSpPr>
        <p:spPr bwMode="auto">
          <a:xfrm>
            <a:off x="895350" y="3429000"/>
            <a:ext cx="77057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400" i="1" dirty="0">
                <a:solidFill>
                  <a:schemeClr val="bg2"/>
                </a:solidFill>
                <a:ea typeface="標楷體" pitchFamily="65" charset="-120"/>
              </a:rPr>
              <a:t>- Accessibility, Availability, Safety, Expandability -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 dirty="0">
              <a:ea typeface="標楷體" pitchFamily="65" charset="-120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6948264" y="6237312"/>
            <a:ext cx="1905000" cy="457200"/>
          </a:xfrm>
        </p:spPr>
        <p:txBody>
          <a:bodyPr/>
          <a:lstStyle/>
          <a:p>
            <a:pPr>
              <a:defRPr/>
            </a:pPr>
            <a:fld id="{8295EA6F-FD9D-4E63-8506-6775E4043C34}" type="slidenum">
              <a:rPr lang="en-US" altLang="zh-TW" smtClean="0">
                <a:solidFill>
                  <a:schemeClr val="bg2">
                    <a:lumMod val="65000"/>
                    <a:lumOff val="35000"/>
                  </a:schemeClr>
                </a:solidFill>
              </a:rPr>
              <a:pPr>
                <a:defRPr/>
              </a:pPr>
              <a:t>171</a:t>
            </a:fld>
            <a:endParaRPr lang="en-US" altLang="zh-TW" dirty="0">
              <a:solidFill>
                <a:schemeClr val="bg2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6594" name="Picture 2" descr="p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9" t="10298" r="853" b="11015"/>
          <a:stretch>
            <a:fillRect/>
          </a:stretch>
        </p:blipFill>
        <p:spPr bwMode="auto">
          <a:xfrm>
            <a:off x="250825" y="0"/>
            <a:ext cx="4137025" cy="312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6595" name="Picture 3" descr="p1-1"/>
          <p:cNvPicPr>
            <a:picLocks noChangeAspect="1" noChangeArrowheads="1"/>
          </p:cNvPicPr>
          <p:nvPr/>
        </p:nvPicPr>
        <p:blipFill>
          <a:blip r:embed="rId6" cstate="print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18" t="15158" r="14481" b="25212"/>
          <a:stretch>
            <a:fillRect/>
          </a:stretch>
        </p:blipFill>
        <p:spPr bwMode="auto">
          <a:xfrm>
            <a:off x="4481513" y="0"/>
            <a:ext cx="4500562" cy="307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6596" name="Text Box 4"/>
          <p:cNvSpPr txBox="1">
            <a:spLocks noChangeArrowheads="1"/>
          </p:cNvSpPr>
          <p:nvPr/>
        </p:nvSpPr>
        <p:spPr bwMode="auto">
          <a:xfrm>
            <a:off x="179512" y="6073965"/>
            <a:ext cx="9185987" cy="379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16623" tIns="58311" rIns="116623" bIns="58311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700" dirty="0">
                <a:solidFill>
                  <a:srgbClr val="FFFFFF"/>
                </a:solidFill>
                <a:latin typeface="Arial" pitchFamily="34" charset="0"/>
                <a:ea typeface="標楷體" pitchFamily="65" charset="-120"/>
              </a:rPr>
              <a:t>Figure 1. blueprint of school transformed into alternative care site with traffic control bundle.  </a:t>
            </a:r>
          </a:p>
        </p:txBody>
      </p:sp>
      <p:sp>
        <p:nvSpPr>
          <p:cNvPr id="366597" name="Text Box 5"/>
          <p:cNvSpPr txBox="1">
            <a:spLocks noChangeArrowheads="1"/>
          </p:cNvSpPr>
          <p:nvPr/>
        </p:nvSpPr>
        <p:spPr bwMode="auto">
          <a:xfrm>
            <a:off x="138113" y="42863"/>
            <a:ext cx="418266" cy="379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16623" tIns="58311" rIns="116623" bIns="58311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700" dirty="0">
                <a:solidFill>
                  <a:srgbClr val="FFFFFF"/>
                </a:solidFill>
                <a:latin typeface="Arial" pitchFamily="34" charset="0"/>
                <a:ea typeface="標楷體" pitchFamily="65" charset="-120"/>
              </a:rPr>
              <a:t>1.</a:t>
            </a:r>
          </a:p>
        </p:txBody>
      </p:sp>
      <p:sp>
        <p:nvSpPr>
          <p:cNvPr id="366598" name="Text Box 6"/>
          <p:cNvSpPr txBox="1">
            <a:spLocks noChangeArrowheads="1"/>
          </p:cNvSpPr>
          <p:nvPr/>
        </p:nvSpPr>
        <p:spPr bwMode="auto">
          <a:xfrm>
            <a:off x="4454525" y="42863"/>
            <a:ext cx="418266" cy="379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16623" tIns="58311" rIns="116623" bIns="58311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700" dirty="0">
                <a:solidFill>
                  <a:srgbClr val="FFFFFF"/>
                </a:solidFill>
                <a:latin typeface="Arial" pitchFamily="34" charset="0"/>
                <a:ea typeface="標楷體" pitchFamily="65" charset="-120"/>
              </a:rPr>
              <a:t>2.</a:t>
            </a:r>
          </a:p>
        </p:txBody>
      </p:sp>
      <p:sp>
        <p:nvSpPr>
          <p:cNvPr id="366599" name="Text Box 7"/>
          <p:cNvSpPr txBox="1">
            <a:spLocks noChangeArrowheads="1"/>
          </p:cNvSpPr>
          <p:nvPr/>
        </p:nvSpPr>
        <p:spPr bwMode="auto">
          <a:xfrm>
            <a:off x="138113" y="3167063"/>
            <a:ext cx="418266" cy="379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16623" tIns="58311" rIns="116623" bIns="58311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700" dirty="0">
                <a:solidFill>
                  <a:srgbClr val="FFFFFF"/>
                </a:solidFill>
                <a:latin typeface="Arial" pitchFamily="34" charset="0"/>
                <a:ea typeface="標楷體" pitchFamily="65" charset="-120"/>
              </a:rPr>
              <a:t>3.</a:t>
            </a:r>
          </a:p>
        </p:txBody>
      </p:sp>
      <p:sp>
        <p:nvSpPr>
          <p:cNvPr id="366600" name="Text Box 8"/>
          <p:cNvSpPr txBox="1">
            <a:spLocks noChangeArrowheads="1"/>
          </p:cNvSpPr>
          <p:nvPr/>
        </p:nvSpPr>
        <p:spPr bwMode="auto">
          <a:xfrm>
            <a:off x="4454525" y="3167063"/>
            <a:ext cx="418266" cy="379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16623" tIns="58311" rIns="116623" bIns="58311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700" dirty="0">
                <a:solidFill>
                  <a:srgbClr val="FFFFFF"/>
                </a:solidFill>
                <a:latin typeface="Arial" pitchFamily="34" charset="0"/>
                <a:ea typeface="標楷體" pitchFamily="65" charset="-120"/>
              </a:rPr>
              <a:t>4.</a:t>
            </a:r>
          </a:p>
        </p:txBody>
      </p:sp>
      <p:pic>
        <p:nvPicPr>
          <p:cNvPr id="366601" name="Picture 9" descr="DSC0107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925" y="3357563"/>
            <a:ext cx="4537075" cy="273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66602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8156873"/>
              </p:ext>
            </p:extLst>
          </p:nvPr>
        </p:nvGraphicFramePr>
        <p:xfrm>
          <a:off x="395288" y="3213100"/>
          <a:ext cx="3851275" cy="2890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7081" name="投影片" r:id="rId8" imgW="4570501" imgH="3427449" progId="PowerPoint.Slide.8">
                  <p:embed/>
                </p:oleObj>
              </mc:Choice>
              <mc:Fallback>
                <p:oleObj name="投影片" r:id="rId8" imgW="4570501" imgH="3427449" progId="PowerPoint.Slide.8">
                  <p:embed/>
                  <p:pic>
                    <p:nvPicPr>
                      <p:cNvPr id="0" name="Picture 16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3213100"/>
                        <a:ext cx="3851275" cy="2890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6603" name="Text Box 11"/>
          <p:cNvSpPr txBox="1">
            <a:spLocks noChangeArrowheads="1"/>
          </p:cNvSpPr>
          <p:nvPr/>
        </p:nvSpPr>
        <p:spPr bwMode="auto">
          <a:xfrm>
            <a:off x="0" y="3213100"/>
            <a:ext cx="2822183" cy="830997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400" b="1" dirty="0">
                <a:solidFill>
                  <a:srgbClr val="0000FF"/>
                </a:solidFill>
                <a:ea typeface="標楷體" pitchFamily="65" charset="-120"/>
              </a:rPr>
              <a:t>Taipei City Hospital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2400" b="1" dirty="0">
                <a:solidFill>
                  <a:srgbClr val="0000FF"/>
                </a:solidFill>
                <a:ea typeface="標楷體" pitchFamily="65" charset="-120"/>
              </a:rPr>
              <a:t>   - Hoping Branch</a:t>
            </a:r>
          </a:p>
        </p:txBody>
      </p:sp>
      <p:sp>
        <p:nvSpPr>
          <p:cNvPr id="14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7239000" y="6400800"/>
            <a:ext cx="1905000" cy="457200"/>
          </a:xfrm>
        </p:spPr>
        <p:txBody>
          <a:bodyPr/>
          <a:lstStyle/>
          <a:p>
            <a:pPr>
              <a:defRPr/>
            </a:pPr>
            <a:fld id="{8295EA6F-FD9D-4E63-8506-6775E4043C34}" type="slidenum">
              <a:rPr lang="en-US" altLang="zh-TW" smtClean="0">
                <a:solidFill>
                  <a:schemeClr val="tx1"/>
                </a:solidFill>
              </a:rPr>
              <a:pPr>
                <a:defRPr/>
              </a:pPr>
              <a:t>172</a:t>
            </a:fld>
            <a:endParaRPr lang="en-US" altLang="zh-TW" dirty="0">
              <a:solidFill>
                <a:schemeClr val="tx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274748" y="6362164"/>
            <a:ext cx="85689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資料來源</a:t>
            </a:r>
            <a:r>
              <a:rPr lang="zh-TW" altLang="en-US" sz="1400" dirty="0" smtClean="0"/>
              <a:t>：</a:t>
            </a:r>
            <a:r>
              <a:rPr lang="en-US" altLang="zh-TW" sz="1400" dirty="0" smtClean="0"/>
              <a:t>Yen </a:t>
            </a:r>
            <a:r>
              <a:rPr lang="en-US" altLang="zh-TW" sz="1400" dirty="0"/>
              <a:t>MY, Shih FY. Transforming schools into pre-designed alternative care sites as part of preparedness plan for pandemic H5N1 influenza. J </a:t>
            </a:r>
            <a:r>
              <a:rPr lang="en-US" altLang="zh-TW" sz="1400" dirty="0" err="1"/>
              <a:t>Formos</a:t>
            </a:r>
            <a:r>
              <a:rPr lang="en-US" altLang="zh-TW" sz="1400" dirty="0"/>
              <a:t> Med </a:t>
            </a:r>
            <a:r>
              <a:rPr lang="en-US" altLang="zh-TW" sz="1400" dirty="0" err="1"/>
              <a:t>Assoc</a:t>
            </a:r>
            <a:r>
              <a:rPr lang="en-US" altLang="zh-TW" sz="1400" dirty="0"/>
              <a:t>, 2008;107(9):673-676.</a:t>
            </a:r>
            <a:endParaRPr lang="zh-TW" altLang="en-US" sz="1400" dirty="0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61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367620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7" t="9943" r="4840" b="6804"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95EA6F-FD9D-4E63-8506-6775E4043C34}" type="slidenum">
              <a:rPr lang="en-US" altLang="zh-TW" smtClean="0"/>
              <a:pPr>
                <a:defRPr/>
              </a:pPr>
              <a:t>173</a:t>
            </a:fld>
            <a:endParaRPr lang="en-US" altLang="zh-TW"/>
          </a:p>
        </p:txBody>
      </p:sp>
      <p:sp>
        <p:nvSpPr>
          <p:cNvPr id="6" name="投影片編號版面配置區 6"/>
          <p:cNvSpPr txBox="1">
            <a:spLocks/>
          </p:cNvSpPr>
          <p:nvPr/>
        </p:nvSpPr>
        <p:spPr bwMode="auto">
          <a:xfrm>
            <a:off x="6804248" y="64008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95EA6F-FD9D-4E63-8506-6775E4043C34}" type="slidenum">
              <a:rPr kumimoji="1" lang="en-US" altLang="zh-TW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2">
                    <a:lumMod val="50000"/>
                    <a:lumOff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標楷體" pitchFamily="65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173</a:t>
            </a:fld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50000"/>
                  <a:lumOff val="50000"/>
                </a:schemeClr>
              </a:solidFill>
              <a:effectLst/>
              <a:uLnTx/>
              <a:uFillTx/>
              <a:latin typeface="Times New Roman" pitchFamily="18" charset="0"/>
              <a:ea typeface="標楷體" pitchFamily="65" charset="-120"/>
              <a:cs typeface="+mn-cs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mtClean="0"/>
              <a:t>一般綜合醫院防疫應變機制</a:t>
            </a:r>
            <a:r>
              <a:rPr lang="zh-TW" altLang="en-US" smtClean="0">
                <a:solidFill>
                  <a:srgbClr val="FF00FF"/>
                </a:solidFill>
              </a:rPr>
              <a:t/>
            </a:r>
            <a:br>
              <a:rPr lang="zh-TW" altLang="en-US" smtClean="0">
                <a:solidFill>
                  <a:srgbClr val="FF00FF"/>
                </a:solidFill>
              </a:rPr>
            </a:br>
            <a:endParaRPr lang="zh-TW" altLang="en-US" smtClean="0">
              <a:solidFill>
                <a:srgbClr val="FF00FF"/>
              </a:solidFill>
            </a:endParaRPr>
          </a:p>
        </p:txBody>
      </p:sp>
      <p:sp>
        <p:nvSpPr>
          <p:cNvPr id="3686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12875"/>
            <a:ext cx="8496300" cy="48958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zh-TW" altLang="en-US" sz="2400" dirty="0" smtClean="0"/>
              <a:t>啟動戶外篩檢站</a:t>
            </a:r>
          </a:p>
          <a:p>
            <a:pPr lvl="1" eaLnBrk="1" hangingPunct="1">
              <a:lnSpc>
                <a:spcPct val="90000"/>
              </a:lnSpc>
            </a:pPr>
            <a:r>
              <a:rPr lang="zh-TW" altLang="en-US" sz="2000" dirty="0" smtClean="0"/>
              <a:t>咳嗽、感冒、發燒、呼吸道癥候、腹瀉、</a:t>
            </a:r>
            <a:r>
              <a:rPr lang="en-US" altLang="zh-TW" sz="2000" dirty="0" smtClean="0"/>
              <a:t>DOA</a:t>
            </a:r>
            <a:r>
              <a:rPr lang="zh-TW" altLang="en-US" sz="2000" dirty="0" smtClean="0"/>
              <a:t> </a:t>
            </a:r>
            <a:r>
              <a:rPr lang="en-US" altLang="zh-TW" sz="2000" dirty="0" smtClean="0"/>
              <a:t>(</a:t>
            </a:r>
            <a:r>
              <a:rPr lang="en-US" altLang="zh-TW" sz="2000" dirty="0"/>
              <a:t> Dead on </a:t>
            </a:r>
            <a:r>
              <a:rPr lang="en-US" altLang="zh-TW" sz="2000" dirty="0" smtClean="0"/>
              <a:t>arrival)</a:t>
            </a:r>
            <a:r>
              <a:rPr lang="zh-TW" altLang="en-US" sz="2000" dirty="0" smtClean="0"/>
              <a:t>。</a:t>
            </a:r>
            <a:endParaRPr lang="en-US" altLang="zh-TW" sz="2000" dirty="0" smtClean="0"/>
          </a:p>
          <a:p>
            <a:pPr lvl="1" eaLnBrk="1" hangingPunct="1">
              <a:lnSpc>
                <a:spcPct val="90000"/>
              </a:lnSpc>
            </a:pPr>
            <a:endParaRPr lang="en-US" altLang="zh-TW" sz="2000" dirty="0" smtClean="0"/>
          </a:p>
          <a:p>
            <a:pPr eaLnBrk="1" hangingPunct="1">
              <a:lnSpc>
                <a:spcPct val="90000"/>
              </a:lnSpc>
            </a:pPr>
            <a:r>
              <a:rPr lang="zh-TW" altLang="en-US" sz="2400" dirty="0" smtClean="0"/>
              <a:t>進入院區動線控管，一律配戴外科口罩，一線及開放性空間之節點洗手。</a:t>
            </a:r>
          </a:p>
          <a:p>
            <a:pPr eaLnBrk="1" hangingPunct="1">
              <a:lnSpc>
                <a:spcPct val="90000"/>
              </a:lnSpc>
            </a:pPr>
            <a:endParaRPr lang="en-US" altLang="zh-TW" sz="2400" dirty="0" smtClean="0"/>
          </a:p>
          <a:p>
            <a:pPr eaLnBrk="1" hangingPunct="1">
              <a:lnSpc>
                <a:spcPct val="90000"/>
              </a:lnSpc>
            </a:pPr>
            <a:r>
              <a:rPr lang="zh-TW" altLang="en-US" sz="2400" dirty="0" smtClean="0"/>
              <a:t>建構檢疫病房 </a:t>
            </a:r>
            <a:r>
              <a:rPr lang="en-US" altLang="zh-TW" sz="2400" dirty="0" smtClean="0"/>
              <a:t>detention ward, </a:t>
            </a:r>
            <a:r>
              <a:rPr lang="en-US" altLang="zh-TW" sz="3600" dirty="0" smtClean="0"/>
              <a:t>fever ward</a:t>
            </a:r>
          </a:p>
          <a:p>
            <a:pPr eaLnBrk="1" hangingPunct="1">
              <a:lnSpc>
                <a:spcPct val="90000"/>
              </a:lnSpc>
            </a:pPr>
            <a:endParaRPr lang="en-US" altLang="zh-TW" sz="3600" dirty="0" smtClean="0"/>
          </a:p>
          <a:p>
            <a:pPr eaLnBrk="1" hangingPunct="1">
              <a:lnSpc>
                <a:spcPct val="90000"/>
              </a:lnSpc>
            </a:pPr>
            <a:r>
              <a:rPr lang="zh-TW" altLang="en-US" sz="2400" dirty="0" smtClean="0"/>
              <a:t>員工及病患之監測機制：</a:t>
            </a:r>
          </a:p>
          <a:p>
            <a:pPr lvl="1" eaLnBrk="1" hangingPunct="1">
              <a:lnSpc>
                <a:spcPct val="90000"/>
              </a:lnSpc>
            </a:pPr>
            <a:r>
              <a:rPr lang="zh-TW" altLang="en-US" sz="2000" dirty="0" smtClean="0"/>
              <a:t>咳嗽、感冒、發燒、呼吸道癥候、腹瀉、</a:t>
            </a:r>
            <a:r>
              <a:rPr lang="en-US" altLang="zh-TW" sz="2000" dirty="0" smtClean="0"/>
              <a:t>DOA</a:t>
            </a:r>
            <a:r>
              <a:rPr lang="zh-TW" altLang="en-US" sz="2000" dirty="0" smtClean="0"/>
              <a:t>。</a:t>
            </a:r>
            <a:endParaRPr lang="en-US" altLang="zh-TW" sz="2000" dirty="0" smtClean="0"/>
          </a:p>
          <a:p>
            <a:pPr lvl="1" eaLnBrk="1" hangingPunct="1">
              <a:lnSpc>
                <a:spcPct val="90000"/>
              </a:lnSpc>
            </a:pPr>
            <a:endParaRPr lang="en-US" altLang="zh-TW" sz="2000" dirty="0" smtClean="0"/>
          </a:p>
          <a:p>
            <a:pPr eaLnBrk="1" hangingPunct="1">
              <a:lnSpc>
                <a:spcPct val="90000"/>
              </a:lnSpc>
            </a:pPr>
            <a:r>
              <a:rPr lang="zh-TW" altLang="en-US" sz="2400" dirty="0" smtClean="0"/>
              <a:t>出現單一個案之疫調、移轉</a:t>
            </a:r>
            <a:r>
              <a:rPr lang="en-US" altLang="zh-TW" sz="2400" dirty="0" smtClean="0"/>
              <a:t>(</a:t>
            </a:r>
            <a:r>
              <a:rPr lang="zh-TW" altLang="en-US" sz="2400" dirty="0" smtClean="0"/>
              <a:t>院內</a:t>
            </a:r>
            <a:r>
              <a:rPr lang="en-US" altLang="zh-TW" sz="2400" dirty="0" smtClean="0"/>
              <a:t>)</a:t>
            </a:r>
            <a:r>
              <a:rPr lang="zh-TW" altLang="en-US" sz="2400" dirty="0" smtClean="0"/>
              <a:t>及感控機制。</a:t>
            </a:r>
            <a:endParaRPr lang="en-US" altLang="zh-TW" sz="2400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zh-TW" altLang="en-US" sz="2400" dirty="0" smtClean="0"/>
          </a:p>
          <a:p>
            <a:pPr eaLnBrk="1" hangingPunct="1">
              <a:lnSpc>
                <a:spcPct val="90000"/>
              </a:lnSpc>
            </a:pPr>
            <a:endParaRPr lang="en-US" altLang="zh-TW" sz="2400" dirty="0" smtClean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8728AA-FEF3-4A34-A36F-8DA7B56D1CB5}" type="slidenum">
              <a:rPr lang="en-US" altLang="zh-TW" smtClean="0"/>
              <a:pPr>
                <a:defRPr/>
              </a:pPr>
              <a:t>174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966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7699805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0150" name="簡報" r:id="rId6" imgW="4572180" imgH="3428883" progId="PowerPoint.Show.8">
                  <p:embed/>
                </p:oleObj>
              </mc:Choice>
              <mc:Fallback>
                <p:oleObj name="簡報" r:id="rId6" imgW="4572180" imgH="3428883" progId="PowerPoint.Show.8">
                  <p:embed/>
                  <p:pic>
                    <p:nvPicPr>
                      <p:cNvPr id="0" name="Picture 16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0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9667" name="Text Box 3"/>
          <p:cNvSpPr txBox="1">
            <a:spLocks noChangeArrowheads="1"/>
          </p:cNvSpPr>
          <p:nvPr/>
        </p:nvSpPr>
        <p:spPr bwMode="auto">
          <a:xfrm>
            <a:off x="4356100" y="3789363"/>
            <a:ext cx="1681163" cy="576262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no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zh-TW" sz="240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69668" name="Text Box 4"/>
          <p:cNvSpPr txBox="1">
            <a:spLocks noChangeArrowheads="1"/>
          </p:cNvSpPr>
          <p:nvPr/>
        </p:nvSpPr>
        <p:spPr bwMode="auto">
          <a:xfrm>
            <a:off x="7307784" y="719138"/>
            <a:ext cx="853578" cy="386331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zh-TW" sz="240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369669" name="Text Box 5"/>
          <p:cNvSpPr txBox="1">
            <a:spLocks noChangeArrowheads="1"/>
          </p:cNvSpPr>
          <p:nvPr/>
        </p:nvSpPr>
        <p:spPr bwMode="auto">
          <a:xfrm>
            <a:off x="5292725" y="4941888"/>
            <a:ext cx="2416175" cy="461962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400">
                <a:solidFill>
                  <a:srgbClr val="0000FF"/>
                </a:solidFill>
                <a:ea typeface="標楷體" pitchFamily="65" charset="-120"/>
              </a:rPr>
              <a:t>緩衝區 檢疫病房</a:t>
            </a:r>
          </a:p>
        </p:txBody>
      </p:sp>
      <p:sp>
        <p:nvSpPr>
          <p:cNvPr id="369670" name="AutoShape 6"/>
          <p:cNvSpPr>
            <a:spLocks noChangeArrowheads="1"/>
          </p:cNvSpPr>
          <p:nvPr/>
        </p:nvSpPr>
        <p:spPr bwMode="auto">
          <a:xfrm>
            <a:off x="5651500" y="4365625"/>
            <a:ext cx="485775" cy="574675"/>
          </a:xfrm>
          <a:prstGeom prst="downArrow">
            <a:avLst>
              <a:gd name="adj1" fmla="val 50000"/>
              <a:gd name="adj2" fmla="val 29575"/>
            </a:avLst>
          </a:prstGeom>
          <a:solidFill>
            <a:schemeClr val="bg1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2400">
              <a:solidFill>
                <a:srgbClr val="FFFFFF"/>
              </a:solidFill>
              <a:ea typeface="標楷體" pitchFamily="65" charset="-120"/>
            </a:endParaRP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>
          <a:xfrm>
            <a:off x="6588224" y="6400800"/>
            <a:ext cx="1905000" cy="457200"/>
          </a:xfrm>
        </p:spPr>
        <p:txBody>
          <a:bodyPr/>
          <a:lstStyle/>
          <a:p>
            <a:pPr>
              <a:defRPr/>
            </a:pPr>
            <a:fld id="{250F80FC-F60C-4BAE-AF85-7D18F0156EC3}" type="slidenum">
              <a:rPr lang="en-US" altLang="zh-TW" smtClean="0">
                <a:solidFill>
                  <a:schemeClr val="bg2">
                    <a:lumMod val="50000"/>
                    <a:lumOff val="50000"/>
                  </a:schemeClr>
                </a:solidFill>
              </a:rPr>
              <a:pPr>
                <a:defRPr/>
              </a:pPr>
              <a:t>175</a:t>
            </a:fld>
            <a:endParaRPr lang="en-US" altLang="zh-TW" dirty="0">
              <a:solidFill>
                <a:schemeClr val="bg2">
                  <a:lumMod val="50000"/>
                  <a:lumOff val="50000"/>
                </a:schemeClr>
              </a:solidFill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690" name="標題 1"/>
          <p:cNvSpPr>
            <a:spLocks noGrp="1"/>
          </p:cNvSpPr>
          <p:nvPr>
            <p:ph type="title"/>
          </p:nvPr>
        </p:nvSpPr>
        <p:spPr>
          <a:xfrm>
            <a:off x="179388" y="260350"/>
            <a:ext cx="8964612" cy="1143000"/>
          </a:xfrm>
        </p:spPr>
        <p:txBody>
          <a:bodyPr/>
          <a:lstStyle/>
          <a:p>
            <a:r>
              <a:rPr lang="en-US" altLang="zh-TW" sz="4000" smtClean="0"/>
              <a:t>Conclusion and take home message (1)</a:t>
            </a:r>
            <a:endParaRPr lang="zh-TW" altLang="en-US" sz="4000" smtClean="0"/>
          </a:p>
        </p:txBody>
      </p:sp>
      <p:sp>
        <p:nvSpPr>
          <p:cNvPr id="370691" name="內容版面配置區 2"/>
          <p:cNvSpPr>
            <a:spLocks noGrp="1"/>
          </p:cNvSpPr>
          <p:nvPr>
            <p:ph idx="1"/>
          </p:nvPr>
        </p:nvSpPr>
        <p:spPr>
          <a:xfrm>
            <a:off x="755650" y="1268413"/>
            <a:ext cx="7772400" cy="4114800"/>
          </a:xfrm>
        </p:spPr>
        <p:txBody>
          <a:bodyPr/>
          <a:lstStyle/>
          <a:p>
            <a:r>
              <a:rPr lang="en-US" altLang="zh-TW" sz="2000" smtClean="0"/>
              <a:t>Next pandemic - 1997 H5N1. SARS, H1N1, MERS and H7N9, continue to constitute a serious threat. </a:t>
            </a:r>
          </a:p>
          <a:p>
            <a:endParaRPr lang="en-US" altLang="zh-TW" sz="2000" smtClean="0"/>
          </a:p>
          <a:p>
            <a:r>
              <a:rPr lang="en-US" altLang="zh-TW" sz="2000" smtClean="0"/>
              <a:t>Lessons from 2003 SARS: </a:t>
            </a:r>
            <a:r>
              <a:rPr lang="en-US" altLang="zh-TW" sz="2000" smtClean="0">
                <a:solidFill>
                  <a:srgbClr val="FFFF00"/>
                </a:solidFill>
              </a:rPr>
              <a:t>Traffic Control Bundling </a:t>
            </a:r>
          </a:p>
          <a:p>
            <a:endParaRPr lang="en-US" altLang="zh-TW" sz="2000" smtClean="0"/>
          </a:p>
          <a:p>
            <a:r>
              <a:rPr lang="en-US" altLang="zh-TW" sz="2000" smtClean="0"/>
              <a:t>Lessons from 2009 H1N: </a:t>
            </a:r>
            <a:r>
              <a:rPr lang="en-US" altLang="zh-TW" sz="2000" smtClean="0">
                <a:solidFill>
                  <a:srgbClr val="FFFF00"/>
                </a:solidFill>
              </a:rPr>
              <a:t>class suspensions </a:t>
            </a:r>
            <a:r>
              <a:rPr lang="en-US" altLang="zh-TW" sz="2000" smtClean="0"/>
              <a:t>and </a:t>
            </a:r>
            <a:r>
              <a:rPr lang="en-US" altLang="zh-TW" sz="2000" smtClean="0">
                <a:solidFill>
                  <a:srgbClr val="FFFF00"/>
                </a:solidFill>
              </a:rPr>
              <a:t>CICs</a:t>
            </a:r>
            <a:r>
              <a:rPr lang="en-US" altLang="zh-TW" sz="2000" smtClean="0"/>
              <a:t> as social distancing measures can delay the pandemic peak while vaccines remain in development. </a:t>
            </a:r>
          </a:p>
          <a:p>
            <a:endParaRPr lang="en-US" altLang="zh-TW" sz="2000" smtClean="0"/>
          </a:p>
          <a:p>
            <a:r>
              <a:rPr lang="en-US" altLang="zh-TW" sz="2000" smtClean="0">
                <a:solidFill>
                  <a:srgbClr val="FFFF00"/>
                </a:solidFill>
              </a:rPr>
              <a:t>high vaccination rates </a:t>
            </a:r>
            <a:r>
              <a:rPr lang="en-US" altLang="zh-TW" sz="2000" smtClean="0"/>
              <a:t>among </a:t>
            </a:r>
            <a:r>
              <a:rPr lang="en-US" altLang="zh-TW" sz="2000" smtClean="0">
                <a:solidFill>
                  <a:srgbClr val="FFFF00"/>
                </a:solidFill>
              </a:rPr>
              <a:t>school children </a:t>
            </a:r>
            <a:r>
              <a:rPr lang="en-US" altLang="zh-TW" sz="2000" smtClean="0"/>
              <a:t>and </a:t>
            </a:r>
            <a:r>
              <a:rPr lang="en-US" altLang="zh-TW" sz="2000" smtClean="0">
                <a:solidFill>
                  <a:srgbClr val="FFFF00"/>
                </a:solidFill>
              </a:rPr>
              <a:t>HCWs</a:t>
            </a:r>
            <a:r>
              <a:rPr lang="en-US" altLang="zh-TW" sz="2000" smtClean="0"/>
              <a:t> result in a combined effect that may end the vicious cycle of school-community-hospital transmission. priority be given to achieving herd immunity among school children and HCWs, along with high-risk vulnerable groups. </a:t>
            </a:r>
          </a:p>
          <a:p>
            <a:endParaRPr lang="en-US" altLang="zh-TW" sz="2000" smtClean="0"/>
          </a:p>
          <a:p>
            <a:endParaRPr lang="zh-TW" altLang="en-US" sz="2000" smtClean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8728AA-FEF3-4A34-A36F-8DA7B56D1CB5}" type="slidenum">
              <a:rPr lang="en-US" altLang="zh-TW" smtClean="0"/>
              <a:pPr>
                <a:defRPr/>
              </a:pPr>
              <a:t>176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714" name="標題 1"/>
          <p:cNvSpPr>
            <a:spLocks noGrp="1"/>
          </p:cNvSpPr>
          <p:nvPr>
            <p:ph type="title"/>
          </p:nvPr>
        </p:nvSpPr>
        <p:spPr>
          <a:xfrm>
            <a:off x="0" y="188913"/>
            <a:ext cx="9036050" cy="1143000"/>
          </a:xfrm>
        </p:spPr>
        <p:txBody>
          <a:bodyPr/>
          <a:lstStyle/>
          <a:p>
            <a:r>
              <a:rPr lang="en-US" altLang="zh-TW" sz="4000" smtClean="0">
                <a:solidFill>
                  <a:srgbClr val="FFFF00"/>
                </a:solidFill>
              </a:rPr>
              <a:t>Conclusion and take home message (2)</a:t>
            </a:r>
            <a:endParaRPr lang="zh-TW" altLang="en-US" sz="4000" smtClean="0"/>
          </a:p>
        </p:txBody>
      </p:sp>
      <p:sp>
        <p:nvSpPr>
          <p:cNvPr id="371715" name="內容版面配置區 2"/>
          <p:cNvSpPr>
            <a:spLocks noGrp="1"/>
          </p:cNvSpPr>
          <p:nvPr>
            <p:ph idx="1"/>
          </p:nvPr>
        </p:nvSpPr>
        <p:spPr>
          <a:xfrm>
            <a:off x="684213" y="1484313"/>
            <a:ext cx="7772400" cy="4114800"/>
          </a:xfrm>
        </p:spPr>
        <p:txBody>
          <a:bodyPr/>
          <a:lstStyle/>
          <a:p>
            <a:r>
              <a:rPr lang="en-US" altLang="zh-TW" sz="2000" smtClean="0">
                <a:solidFill>
                  <a:srgbClr val="FFFF00"/>
                </a:solidFill>
              </a:rPr>
              <a:t>Schools and hospitals </a:t>
            </a:r>
            <a:r>
              <a:rPr lang="en-US" altLang="zh-TW" sz="2000" smtClean="0"/>
              <a:t>are critical control points for pandemic response, either non-pharmaceutical intervention or  vaccination.</a:t>
            </a:r>
          </a:p>
          <a:p>
            <a:endParaRPr lang="en-US" altLang="zh-TW" sz="2000" smtClean="0"/>
          </a:p>
          <a:p>
            <a:r>
              <a:rPr lang="en-US" altLang="zh-TW" sz="2000" smtClean="0"/>
              <a:t>The appearance of first hospital clusters can be viewed as an early signal of approaching community saturation. A clear benefit of activating either </a:t>
            </a:r>
            <a:r>
              <a:rPr lang="en-US" altLang="zh-TW" sz="2000" smtClean="0">
                <a:solidFill>
                  <a:srgbClr val="FFFF00"/>
                </a:solidFill>
              </a:rPr>
              <a:t>screening stations outside hospitals or CICs. </a:t>
            </a:r>
          </a:p>
          <a:p>
            <a:endParaRPr lang="en-US" altLang="zh-TW" sz="2000" smtClean="0"/>
          </a:p>
          <a:p>
            <a:r>
              <a:rPr lang="en-US" altLang="zh-TW" sz="2000" smtClean="0"/>
              <a:t>Activating Traffic Control Bundles at the hospital/ community level, based on zones of risk, may minimize the pandemic impact before vaccine development to maintain social order and a functioning health care system. </a:t>
            </a:r>
          </a:p>
          <a:p>
            <a:endParaRPr lang="en-US" altLang="zh-TW" sz="2000" smtClean="0"/>
          </a:p>
          <a:p>
            <a:r>
              <a:rPr lang="en-US" altLang="zh-TW" sz="2000" smtClean="0"/>
              <a:t>Drawing on Taiwan’s responses to SARS and H1N1 can draw lessons on how to effectively and continuously adjust and improve local strategies for novel pandemic preparedness and response. </a:t>
            </a:r>
          </a:p>
          <a:p>
            <a:endParaRPr lang="zh-TW" altLang="en-US" sz="2000" smtClean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8728AA-FEF3-4A34-A36F-8DA7B56D1CB5}" type="slidenum">
              <a:rPr lang="en-US" altLang="zh-TW" smtClean="0"/>
              <a:pPr>
                <a:defRPr/>
              </a:pPr>
              <a:t>177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73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Take home messages</a:t>
            </a:r>
            <a:endParaRPr lang="zh-TW" altLang="en-US" smtClean="0"/>
          </a:p>
        </p:txBody>
      </p:sp>
      <p:sp>
        <p:nvSpPr>
          <p:cNvPr id="37273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mtClean="0"/>
              <a:t>Fomites</a:t>
            </a:r>
            <a:r>
              <a:rPr lang="zh-TW" altLang="en-US" smtClean="0"/>
              <a:t> </a:t>
            </a:r>
            <a:r>
              <a:rPr lang="en-US" altLang="zh-TW" smtClean="0"/>
              <a:t>transmission</a:t>
            </a:r>
            <a:r>
              <a:rPr lang="zh-TW" altLang="en-US" smtClean="0"/>
              <a:t> </a:t>
            </a:r>
            <a:r>
              <a:rPr lang="en-US" altLang="zh-TW" smtClean="0"/>
              <a:t>in</a:t>
            </a:r>
            <a:r>
              <a:rPr lang="zh-TW" altLang="en-US" smtClean="0"/>
              <a:t> </a:t>
            </a:r>
            <a:r>
              <a:rPr lang="en-US" altLang="zh-TW" smtClean="0"/>
              <a:t>EID</a:t>
            </a:r>
          </a:p>
          <a:p>
            <a:endParaRPr lang="en-US" altLang="zh-TW" smtClean="0"/>
          </a:p>
          <a:p>
            <a:r>
              <a:rPr lang="en-US" altLang="zh-TW" smtClean="0"/>
              <a:t>Traffic</a:t>
            </a:r>
            <a:r>
              <a:rPr lang="zh-TW" altLang="en-US" smtClean="0"/>
              <a:t> </a:t>
            </a:r>
            <a:r>
              <a:rPr lang="en-US" altLang="zh-TW" smtClean="0"/>
              <a:t>control</a:t>
            </a:r>
            <a:r>
              <a:rPr lang="zh-TW" altLang="en-US" smtClean="0"/>
              <a:t> </a:t>
            </a:r>
            <a:r>
              <a:rPr lang="en-US" altLang="zh-TW" smtClean="0"/>
              <a:t>bundling</a:t>
            </a:r>
          </a:p>
          <a:p>
            <a:endParaRPr lang="en-US" altLang="zh-TW" smtClean="0"/>
          </a:p>
          <a:p>
            <a:r>
              <a:rPr lang="en-US" altLang="zh-TW" smtClean="0"/>
              <a:t>Surge</a:t>
            </a:r>
            <a:r>
              <a:rPr lang="zh-TW" altLang="en-US" smtClean="0"/>
              <a:t> </a:t>
            </a:r>
            <a:r>
              <a:rPr lang="en-US" altLang="zh-TW" smtClean="0"/>
              <a:t>capacity</a:t>
            </a:r>
          </a:p>
          <a:p>
            <a:endParaRPr lang="en-US" altLang="zh-TW" smtClean="0"/>
          </a:p>
          <a:p>
            <a:r>
              <a:rPr lang="en-US" altLang="zh-TW" smtClean="0"/>
              <a:t>Crisis</a:t>
            </a:r>
            <a:r>
              <a:rPr lang="zh-TW" altLang="en-US" smtClean="0"/>
              <a:t> </a:t>
            </a:r>
            <a:r>
              <a:rPr lang="en-US" altLang="zh-TW" smtClean="0"/>
              <a:t>management</a:t>
            </a:r>
            <a:r>
              <a:rPr lang="zh-TW" altLang="en-US" smtClean="0"/>
              <a:t> </a:t>
            </a:r>
            <a:r>
              <a:rPr lang="en-US" altLang="zh-TW" smtClean="0"/>
              <a:t>2P2R</a:t>
            </a:r>
            <a:endParaRPr lang="zh-TW" altLang="en-US" smtClean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5322FB-AB5B-4F5B-8C87-D8B6A9D4D77E}" type="slidenum">
              <a:rPr lang="en-US" altLang="zh-TW" smtClean="0"/>
              <a:pPr>
                <a:defRPr/>
              </a:pPr>
              <a:t>178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762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26035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zh-TW" sz="4000" smtClean="0"/>
              <a:t>pandemic influenza preparedness</a:t>
            </a:r>
            <a:r>
              <a:rPr lang="en-US" altLang="zh-TW" sz="4000" smtClean="0">
                <a:solidFill>
                  <a:srgbClr val="FF00FF"/>
                </a:solidFill>
              </a:rPr>
              <a:t/>
            </a:r>
            <a:br>
              <a:rPr lang="en-US" altLang="zh-TW" sz="4000" smtClean="0">
                <a:solidFill>
                  <a:srgbClr val="FF00FF"/>
                </a:solidFill>
              </a:rPr>
            </a:br>
            <a:endParaRPr lang="en-US" altLang="zh-TW" sz="4000" smtClean="0">
              <a:solidFill>
                <a:srgbClr val="FF00FF"/>
              </a:solidFill>
            </a:endParaRPr>
          </a:p>
        </p:txBody>
      </p:sp>
      <p:sp>
        <p:nvSpPr>
          <p:cNvPr id="3737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052513"/>
            <a:ext cx="8207375" cy="5300662"/>
          </a:xfrm>
        </p:spPr>
        <p:txBody>
          <a:bodyPr/>
          <a:lstStyle/>
          <a:p>
            <a:pPr eaLnBrk="1" hangingPunct="1"/>
            <a:r>
              <a:rPr lang="en-US" altLang="zh-TW" sz="2800" smtClean="0"/>
              <a:t>The concept of Traffic control has now been implemented in our design of pandemic influenza preparedness.</a:t>
            </a:r>
          </a:p>
          <a:p>
            <a:pPr eaLnBrk="1" hangingPunct="1"/>
            <a:r>
              <a:rPr lang="en-US" altLang="zh-TW" sz="2800" smtClean="0"/>
              <a:t>Triage patient into hospital:</a:t>
            </a:r>
          </a:p>
          <a:p>
            <a:pPr lvl="1" eaLnBrk="1" hangingPunct="1"/>
            <a:r>
              <a:rPr lang="en-US" altLang="zh-TW" sz="2400" smtClean="0"/>
              <a:t>outdoor screening station. Community influenza center</a:t>
            </a:r>
          </a:p>
          <a:p>
            <a:pPr lvl="1" eaLnBrk="1" hangingPunct="1"/>
            <a:r>
              <a:rPr lang="en-US" altLang="zh-TW" sz="2400" smtClean="0"/>
              <a:t>Protection of HCWs </a:t>
            </a:r>
            <a:r>
              <a:rPr lang="zh-TW" altLang="en-US" sz="2400" smtClean="0"/>
              <a:t>─</a:t>
            </a:r>
            <a:r>
              <a:rPr lang="en-US" altLang="zh-TW" sz="2400" smtClean="0"/>
              <a:t>&gt;</a:t>
            </a:r>
            <a:r>
              <a:rPr lang="zh-TW" altLang="en-US" sz="2400" smtClean="0"/>
              <a:t>  </a:t>
            </a:r>
            <a:r>
              <a:rPr lang="en-US" altLang="zh-TW" sz="2400" smtClean="0"/>
              <a:t>protection of civilians</a:t>
            </a:r>
          </a:p>
          <a:p>
            <a:pPr eaLnBrk="1" hangingPunct="1"/>
            <a:r>
              <a:rPr lang="en-US" altLang="zh-TW" sz="2800" smtClean="0"/>
              <a:t>Zone of risk</a:t>
            </a:r>
          </a:p>
          <a:p>
            <a:pPr lvl="1" eaLnBrk="1" hangingPunct="1"/>
            <a:r>
              <a:rPr lang="en-US" altLang="zh-TW" sz="2400" smtClean="0"/>
              <a:t>Hospital level: traffic control</a:t>
            </a:r>
          </a:p>
          <a:p>
            <a:pPr lvl="1" eaLnBrk="1" hangingPunct="1"/>
            <a:r>
              <a:rPr lang="en-US" altLang="zh-TW" sz="2400" smtClean="0"/>
              <a:t>City level:Task force of special isolation hospital groups.</a:t>
            </a:r>
          </a:p>
          <a:p>
            <a:pPr eaLnBrk="1" hangingPunct="1"/>
            <a:r>
              <a:rPr lang="en-US" altLang="zh-TW" sz="2800" smtClean="0"/>
              <a:t>Checkpoint hand washing: community based alcohol dispensers for hand hygiene campaign.</a:t>
            </a:r>
          </a:p>
          <a:p>
            <a:pPr eaLnBrk="1" hangingPunct="1"/>
            <a:r>
              <a:rPr kumimoji="0" lang="en-US" altLang="zh-TW" sz="2800" b="1" smtClean="0">
                <a:solidFill>
                  <a:schemeClr val="tx2"/>
                </a:solidFill>
              </a:rPr>
              <a:t>Traffic control – 6 sigma –bundle – zero tolerance</a:t>
            </a:r>
            <a:r>
              <a:rPr kumimoji="0" lang="en-US" altLang="zh-TW" sz="2800" smtClean="0"/>
              <a:t>  </a:t>
            </a:r>
            <a:r>
              <a:rPr lang="en-US" altLang="zh-TW" sz="2800" smtClean="0"/>
              <a:t> 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6516216" y="6093296"/>
            <a:ext cx="1905000" cy="457200"/>
          </a:xfrm>
        </p:spPr>
        <p:txBody>
          <a:bodyPr/>
          <a:lstStyle/>
          <a:p>
            <a:pPr>
              <a:defRPr/>
            </a:pPr>
            <a:fld id="{D0B32538-04A6-48C5-9977-667A3C7ADCA7}" type="slidenum">
              <a:rPr lang="en-US" altLang="zh-TW" smtClean="0"/>
              <a:pPr>
                <a:defRPr/>
              </a:pPr>
              <a:t>179</a:t>
            </a:fld>
            <a:endParaRPr lang="en-US" altLang="zh-TW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786" name="標題 3"/>
          <p:cNvSpPr>
            <a:spLocks noGrp="1"/>
          </p:cNvSpPr>
          <p:nvPr>
            <p:ph type="ctrTitle"/>
          </p:nvPr>
        </p:nvSpPr>
        <p:spPr>
          <a:xfrm>
            <a:off x="684213" y="1557338"/>
            <a:ext cx="7772400" cy="1470025"/>
          </a:xfrm>
        </p:spPr>
        <p:txBody>
          <a:bodyPr/>
          <a:lstStyle/>
          <a:p>
            <a:r>
              <a:rPr lang="en-US" altLang="zh-TW" b="1" smtClean="0"/>
              <a:t>The End</a:t>
            </a:r>
            <a:endParaRPr lang="zh-TW" altLang="en-US" b="1" smtClean="0"/>
          </a:p>
        </p:txBody>
      </p:sp>
      <p:sp>
        <p:nvSpPr>
          <p:cNvPr id="374787" name="副標題 4"/>
          <p:cNvSpPr>
            <a:spLocks noGrp="1"/>
          </p:cNvSpPr>
          <p:nvPr>
            <p:ph type="subTitle" idx="1"/>
          </p:nvPr>
        </p:nvSpPr>
        <p:spPr>
          <a:xfrm>
            <a:off x="827088" y="3886200"/>
            <a:ext cx="7345362" cy="1752600"/>
          </a:xfrm>
        </p:spPr>
        <p:txBody>
          <a:bodyPr/>
          <a:lstStyle/>
          <a:p>
            <a:r>
              <a:rPr lang="en-US" altLang="zh-TW" smtClean="0"/>
              <a:t>Thanks for Your Attentions</a:t>
            </a:r>
          </a:p>
          <a:p>
            <a:endParaRPr lang="en-US" altLang="zh-TW" smtClean="0"/>
          </a:p>
          <a:p>
            <a:r>
              <a:rPr lang="en-US" altLang="zh-TW" smtClean="0">
                <a:solidFill>
                  <a:schemeClr val="tx2"/>
                </a:solidFill>
              </a:rPr>
              <a:t>myyen1121@gmail.com</a:t>
            </a:r>
          </a:p>
          <a:p>
            <a:r>
              <a:rPr lang="en-US" altLang="zh-TW" smtClean="0">
                <a:solidFill>
                  <a:schemeClr val="tx2"/>
                </a:solidFill>
              </a:rPr>
              <a:t> </a:t>
            </a:r>
          </a:p>
          <a:p>
            <a:endParaRPr lang="en-US" altLang="zh-TW" smtClean="0"/>
          </a:p>
          <a:p>
            <a:endParaRPr lang="zh-TW" altLang="en-US" smtClean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CHECK" val="0"/>
  <p:tag name="ARTICULATE_REFERENCE_ID" val="6734b79f-1178-4864-a860-cb473005ed18"/>
  <p:tag name="ARTICULATE_REFERENCE_COUNT" val="0"/>
  <p:tag name="ARTICULATE_PLAYER_GLOSSARY_XML" val="&lt;?xml version=&quot;1.0&quot; encoding=&quot;utf-16&quot;?&gt;&lt;glossary xmlns:xsi=&quot;http://www.w3.org/2001/XMLSchema-instance&quot; xmlns:xsd=&quot;http://www.w3.org/2001/XMLSchema&quot;&gt;&lt;terms /&gt;&lt;/glossary&gt;"/>
  <p:tag name="ARTICULATE_SLIDE_COUNT" val="180"/>
  <p:tag name="TAG_BACKING_FORM_KEY" val="1181898-e:\po2015010\33顏慕庸-新興感染症與感染管制(含traffic control)\06專案檔\po2015010_33_v0-2-0.pptx"/>
  <p:tag name="ARTICULATE_PRESENTER_VERSION" val="7"/>
  <p:tag name="ARTICULATE_USED_PAGE_ORIENTATION" val="1"/>
  <p:tag name="ARTICULATE_USED_PAGE_SIZE" val="1"/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920"/>
  <p:tag name="ARTICULATE_TITLE_TAG" val="從SARS, H1N1, Ebola, MERS談動線管制&amp;Pandemic之疫情整備"/>
  <p:tag name="ARTICULATE_NAV_LEVEL" val="1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281"/>
  <p:tag name="ARTICULATE_TITLE_TAG" val="From SARS in 2003 to H1N1 in 2009"/>
  <p:tag name="ARTICULATE_NAV_LEVEL" val="1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241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ILD_ITEM_TEXT3" val="2003年&#10;SARS"/>
  <p:tag name="CHILD_ITEM_TEXT5" val="2009年&#10;H1N1流感"/>
  <p:tag name="CHILD_ITEM_TEXT7" val="2012年&#10;MERS&#10;登革熱"/>
  <p:tag name="CHILD_ITEM_TEXT9" val="2013年&#10;狂犬病&#10;H7N9流感"/>
  <p:tag name="CHILD_ITEM_TEXT11" val="2014&#10;伊波拉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247"/>
  <p:tag name="ARTICULATE_TITLE_TAG" val="Two illustrative scenarios for transmission of MERS-CoV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313"/>
  <p:tag name="ARTICULATE_TITLE_TAG" val="Transmission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355"/>
  <p:tag name="ARTICULATE_TITLE_TAG" val="Ebola viral disease Clinical Practice and Infection Control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4"/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34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879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656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177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71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72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180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360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361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362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363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ILD_ITEM_TEXT2" val="信用卡結帳"/>
  <p:tag name="CHILD_ITEM_TEXT3" val="服務生點餐"/>
  <p:tag name="CHILD_ITEM_TEXT4" val="按電梯按鈕"/>
  <p:tag name="CHILD_ITEM_TEXT5" val="醫院病歷"/>
  <p:tag name="CHILD_ITEM_TEXT6" val="捷運扶把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69"/>
  <p:tag name="ARTICULATE_TITLE_TAG" val="Assessment of the Risk of Ebola Virus Transmission from Bodily Fluids and Fomites"/>
  <p:tag name="ARTICULATE_NAV_LEVEL" val="1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70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315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316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75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4"/>
  <p:tag name="ARTICULATE_SLIDE_THUMBNAIL_REFRESH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76"/>
  <p:tag name="ARTICULATE_TITLE_TAG" val="GET THE FACTS ON EBOLA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77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78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182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357"/>
  <p:tag name="ARTICULATE_TITLE_TAG" val="Correspondence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358"/>
  <p:tag name="ARTICULATE_TITLE_TAG" val="&quot;Traffic control&quot; needed to control Ebola, SARS experts say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359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373"/>
  <p:tag name="ARTICULATE_NAV_LEVEL" val="1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390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374"/>
  <p:tag name="ARTICULATE_TITLE_TAG" val="南韓MERS-CoV確定病例關係圖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237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238"/>
  <p:tag name="ARTICULATE_TITLE_TAG" val="MERS與SARS比較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393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2"/>
  <p:tag name="ARTICULATE_SLIDE_THUMBNAIL_REFRESH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02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51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52"/>
  <p:tag name="ARTICULATE_TITLE_TAG" val="MERS病毒傳播路徑圖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35"/>
  <p:tag name="ARTICULATE_NAV_LEVEL" val="1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2"/>
  <p:tag name="ARTICULATE_SLIDE_THUMBNAIL_REFRESH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42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36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88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37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34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33"/>
  <p:tag name="ARTICULATE_TITLE_TAG" val="韓MERS拉警報首名患者疑超級傳播者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40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38"/>
  <p:tag name="ARTICULATE_TITLE_TAG" val="台灣地區SARS可能病例流行曲線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39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44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45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46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47"/>
  <p:tag name="ARTICULATE_TITLE_TAG" val="NO Crossing or Overlapping of the stream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48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52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37"/>
  <p:tag name="ARTICULATE_TITLE_TAG" val="三星首爾醫院外觀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38"/>
  <p:tag name="ARTICULATE_TITLE_TAG" val="韓國MERS的超級傳播者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40"/>
  <p:tag name="ARTICULATE_TITLE_TAG" val="SARS in Hospital Emergency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41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42"/>
  <p:tag name="ARTICULATE_TITLE_TAG" val="Stability of MERS-CoV under different environmental conditions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43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46"/>
  <p:tag name="ARTICULATE_TITLE_TAG" val="Correspondence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47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48"/>
  <p:tag name="ARTICULATE_NAV_LEVEL" val="1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49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50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86"/>
  <p:tag name="ARTICULATE_TITLE_TAG" val="2003 Hong Kong Metropole Hotel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87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88"/>
  <p:tag name="ARTICULATE_TITLE_TAG" val="SARS 2003 started here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53"/>
  <p:tag name="ARTICULATE_NAV_LEVEL" val="1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56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57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12"/>
  <p:tag name="ARTICULATE_SLIDE_THUMBNAIL_REFRESH" val="1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58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59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60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89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61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62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90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63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81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82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92"/>
  <p:tag name="ARTICULATE_NAV_LEVEL" val="1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84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89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90"/>
  <p:tag name="ARTICULATE_TITLE_TAG" val="Journal of Hospital Infection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93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63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95"/>
  <p:tag name="ARTICULATE_TITLE_TAG" val="急診SARS檢傷分類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64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65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91"/>
  <p:tag name="ARTICULATE_NAV_LEVEL" val="1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93"/>
  <p:tag name="ARTICULATE_TITLE_TAG" val="醫護第一 病人次之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92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45"/>
  <p:tag name="ARTICULATE_TITLE_TAG" val="Triage into Hospital 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48"/>
  <p:tag name="ARTICULATE_NAV_LEVEL" val="3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49"/>
  <p:tag name="ARTICULATE_NAV_LEVEL" val="3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50"/>
  <p:tag name="ARTICULATE_NAV_LEVEL" val="3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51"/>
  <p:tag name="ARTICULATE_TITLE_TAG" val="Detention, quarantine"/>
  <p:tag name="ARTICULATE_NAV_LEVEL" val="3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53"/>
  <p:tag name="ARTICULATE_TITLE_TAG" val="Zone of Protection (hot zone)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54"/>
  <p:tag name="ARTICULATE_NAV_LEVEL" val="3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55"/>
  <p:tag name="ARTICULATE_NAV_LEVEL" val="3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56"/>
  <p:tag name="ARTICULATE_NAV_LEVEL" val="3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58"/>
  <p:tag name="ARTICULATE_NAV_LEVEL" val="3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60"/>
  <p:tag name="ARTICULATE_NAV_LEVEL" val="3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65"/>
  <p:tag name="ARTICULATE_NAV_LEVEL" val="3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61"/>
  <p:tag name="ARTICULATE_NAV_LEVEL" val="3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62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69"/>
  <p:tag name="ARTICULATE_NAV_LEVEL" val="3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70"/>
  <p:tag name="ARTICULATE_NAV_LEVEL" val="3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71"/>
  <p:tag name="ARTICULATE_NAV_LEVEL" val="3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67"/>
  <p:tag name="ARTICULATE_NAV_LEVEL" val="3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73"/>
  <p:tag name="ARTICULATE_NAV_LEVEL" val="3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67"/>
  <p:tag name="ARTICULATE_NAV_LEVEL" val="3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68"/>
  <p:tag name="ARTICULATE_NAV_LEVEL" val="3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72"/>
  <p:tag name="ARTICULATE_NAV_LEVEL" val="3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192"/>
  <p:tag name="ARTICULATE_NAV_LEVEL" val="3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75"/>
  <p:tag name="ARTICULATE_NAV_LEVEL" val="3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77"/>
  <p:tag name="ARTICULATE_NAV_LEVEL" val="3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78"/>
  <p:tag name="ARTICULATE_NAV_LEVEL" val="3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79"/>
  <p:tag name="ARTICULATE_NAV_LEVEL" val="1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80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81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82"/>
  <p:tag name="ARTICULATE_TITLE_TAG" val="SARS防疫流程動線醫院分流管理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83"/>
  <p:tag name="ARTICULATE_NAV_LEVEL" val="1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84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85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339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341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342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13"/>
  <p:tag name="ARTICULATE_NAV_LEVEL" val="1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14"/>
  <p:tag name="ARTICULATE_TITLE_TAG" val="Nationwide educational and supporting network for infection control 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b4b2a1ed94584934a6344f5cfa933a82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37fab64bb08149c1a0b1e68cf0e6533f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5b764b100b104ab9b74122d7df190a2e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80f35db3c3dc48ce85c96bb714331902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54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043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356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336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046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047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048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213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32"/>
  <p:tag name="ARTICULATE_TITLE_TAG" val="疫災極大化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94"/>
  <p:tag name="ARTICULATE_NAV_LEVEL" val="1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06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95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07"/>
  <p:tag name="ARTICULATE_TITLE_TAG" val="Identified so H1N1 influenza A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11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12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96"/>
  <p:tag name="ARTICULATE_NAV_LEVEL" val="1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97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98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03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04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05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28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2ff27ca461db40d1abe2e7232dba4924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15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16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17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19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20"/>
  <p:tag name="ARTICULATE_NAV_LEVEL" val="1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21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22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23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25"/>
  <p:tag name="ARTICULATE_TITLE_TAG" val="全國病毒合約實驗室2009-2011流感病毒分行趨勢圖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26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30"/>
  <p:tag name="ARTICULATE_TITLE_TAG" val="流感比一比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28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29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377"/>
  <p:tag name="ARTICULATE_TITLE_TAG" val="H7N9 Pandemic  Response and Mitigation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378"/>
  <p:tag name="ARTICULATE_TITLE_TAG" val="完備醫療體系-傳染病防治醫療網整備"/>
  <p:tag name="ARTICULATE_NAV_LEVEL" val="1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379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399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01"/>
  <p:tag name="ARTICULATE_TITLE_TAG" val="Transforming schools into Pre-designed Alternative Care Sites as Part of Preparedness Plan for Pandemic H5N1 Influenza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383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00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32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64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29"/>
  <p:tag name="ARTICULATE_TITLE_TAG" val="Conclusion and take home message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630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423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43"/>
  <p:tag name="ARTICULATE_NAV_LEVEL" val="2"/>
  <p:tag name="ARTICULATE_SLIDE_PRESENTER_GUID" val="cbbef75e-d29e-48f5-90fc-a2d03feb76f1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4544"/>
  <p:tag name="ARTICULATE_NAV_LEVEL" val="1"/>
  <p:tag name="ARTICULATE_SLIDE_PRESENTER_GUID" val="cbbef75e-d29e-48f5-90fc-a2d03feb76f1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1"/>
  <p:tag name="ARTICULATE_SLIDE_THUMBNAIL_REFRESH" val="1"/>
</p:tagLst>
</file>

<file path=ppt/theme/theme1.xml><?xml version="1.0" encoding="utf-8"?>
<a:theme xmlns:a="http://schemas.openxmlformats.org/drawingml/2006/main" name="influenza control  and pandemic preparedness_2012_0714_Beijing_Ditan-short_abstract">
  <a:themeElements>
    <a:clrScheme name="Hospital  Preparedness H5N1 epidemic 20080826-高雄民生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Hospital  Preparedness H5N1 epidemic 20080826-高雄民生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Hospital  Preparedness H5N1 epidemic 20080826-高雄民生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ospital  Preparedness H5N1 epidemic 20080826-高雄民生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預設簡報設計">
  <a:themeElements>
    <a:clrScheme name="預設簡報設計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預設簡報設計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CDC template_Hao2">
  <a:themeElements>
    <a:clrScheme name="藥劑師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自訂 2">
      <a:majorFont>
        <a:latin typeface="Georgia"/>
        <a:ea typeface="SimHei"/>
        <a:cs typeface=""/>
      </a:majorFont>
      <a:minorFont>
        <a:latin typeface="Georgia"/>
        <a:ea typeface="Sim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38100">
          <a:solidFill>
            <a:srgbClr val="FF00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38100">
          <a:solidFill>
            <a:srgbClr val="FF0000"/>
          </a:solidFill>
          <a:headEnd type="triangle"/>
          <a:tailEnd type="triangl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solidFill>
          <a:srgbClr val="FFC000"/>
        </a:solidFill>
      </a:spPr>
      <a:bodyPr wrap="square" rtlCol="0">
        <a:spAutoFit/>
      </a:bodyPr>
      <a:lstStyle>
        <a:defPPr>
          <a:defRPr sz="1800" dirty="0" smtClean="0"/>
        </a:defPPr>
      </a:lstStyle>
    </a:txDef>
  </a:objectDefaults>
  <a:extraClrSchemeLst/>
</a:theme>
</file>

<file path=ppt/theme/theme4.xml><?xml version="1.0" encoding="utf-8"?>
<a:theme xmlns:a="http://schemas.openxmlformats.org/drawingml/2006/main" name="1_CDC template_Hao2">
  <a:themeElements>
    <a:clrScheme name="藥劑師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自訂 2">
      <a:majorFont>
        <a:latin typeface="Georgia"/>
        <a:ea typeface="SimHei"/>
        <a:cs typeface=""/>
      </a:majorFont>
      <a:minorFont>
        <a:latin typeface="Georgia"/>
        <a:ea typeface="Sim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38100">
          <a:solidFill>
            <a:srgbClr val="FF00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38100">
          <a:solidFill>
            <a:srgbClr val="FF0000"/>
          </a:solidFill>
          <a:headEnd type="triangle"/>
          <a:tailEnd type="triangl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solidFill>
          <a:srgbClr val="FFC000"/>
        </a:solidFill>
      </a:spPr>
      <a:bodyPr wrap="square" rtlCol="0">
        <a:spAutoFit/>
      </a:bodyPr>
      <a:lstStyle>
        <a:defPPr>
          <a:defRPr sz="1800" dirty="0" smtClean="0"/>
        </a:defPPr>
      </a:lstStyle>
    </a:txDef>
  </a:objectDefaults>
  <a:extraClrSchemeLst/>
</a:theme>
</file>

<file path=ppt/theme/theme5.xml><?xml version="1.0" encoding="utf-8"?>
<a:theme xmlns:a="http://schemas.openxmlformats.org/drawingml/2006/main" name="2_CDC template_Hao2">
  <a:themeElements>
    <a:clrScheme name="藥劑師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自訂 2">
      <a:majorFont>
        <a:latin typeface="Georgia"/>
        <a:ea typeface="SimHei"/>
        <a:cs typeface=""/>
      </a:majorFont>
      <a:minorFont>
        <a:latin typeface="Georgia"/>
        <a:ea typeface="Sim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38100">
          <a:solidFill>
            <a:srgbClr val="FF00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38100">
          <a:solidFill>
            <a:srgbClr val="FF0000"/>
          </a:solidFill>
          <a:headEnd type="triangle"/>
          <a:tailEnd type="triangl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solidFill>
          <a:srgbClr val="FFC000"/>
        </a:solidFill>
      </a:spPr>
      <a:bodyPr wrap="square" rtlCol="0">
        <a:spAutoFit/>
      </a:bodyPr>
      <a:lstStyle>
        <a:defPPr>
          <a:defRPr sz="1800" dirty="0" smtClean="0"/>
        </a:defPPr>
      </a:lstStyle>
    </a:txDef>
  </a:objectDefaults>
  <a:extraClrSchemeLst/>
</a:theme>
</file>

<file path=ppt/theme/theme6.xml><?xml version="1.0" encoding="utf-8"?>
<a:theme xmlns:a="http://schemas.openxmlformats.org/drawingml/2006/main" name="8_預設簡報設計">
  <a:themeElements>
    <a:clrScheme name="預設簡報設計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預設簡報設計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5_influenza control  and pandemic preparedness_2012_0714_Beijing_Ditan-short_abstract">
  <a:themeElements>
    <a:clrScheme name="Hospital  Preparedness H5N1 epidemic 20080826-高雄民生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Hospital  Preparedness H5N1 epidemic 20080826-高雄民生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Hospital  Preparedness H5N1 epidemic 20080826-高雄民生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ospital  Preparedness H5N1 epidemic 20080826-高雄民生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3_CDC template_Hao2">
  <a:themeElements>
    <a:clrScheme name="藥劑師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自訂 2">
      <a:majorFont>
        <a:latin typeface="Georgia"/>
        <a:ea typeface="SimHei"/>
        <a:cs typeface=""/>
      </a:majorFont>
      <a:minorFont>
        <a:latin typeface="Georgia"/>
        <a:ea typeface="Sim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38100">
          <a:solidFill>
            <a:srgbClr val="FF00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38100">
          <a:solidFill>
            <a:srgbClr val="FF0000"/>
          </a:solidFill>
          <a:headEnd type="triangle"/>
          <a:tailEnd type="triangl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solidFill>
          <a:srgbClr val="FFC000"/>
        </a:solidFill>
      </a:spPr>
      <a:bodyPr wrap="square" rtlCol="0">
        <a:spAutoFit/>
      </a:bodyPr>
      <a:lstStyle>
        <a:defPPr>
          <a:defRPr sz="1800" dirty="0" smtClean="0"/>
        </a:defPPr>
      </a:lstStyle>
    </a:txDef>
  </a:objectDefaults>
  <a:extraClrSchemeLst/>
</a:theme>
</file>

<file path=ppt/theme/theme9.xml><?xml version="1.0" encoding="utf-8"?>
<a:theme xmlns:a="http://schemas.openxmlformats.org/drawingml/2006/main" name="10_influenza control  and pandemic preparedness_2012_0714_Beijing_Ditan-short_abstract">
  <a:themeElements>
    <a:clrScheme name="Hospital  Preparedness H5N1 epidemic 20080826-高雄民生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Hospital  Preparedness H5N1 epidemic 20080826-高雄民生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Hospital  Preparedness H5N1 epidemic 20080826-高雄民生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ospital  Preparedness H5N1 epidemic 20080826-高雄民生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2_衛生福利部疾病管制署母片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5_預設簡報設計">
  <a:themeElements>
    <a:clrScheme name="預設簡報設計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預設簡報設計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2_influenza control  and pandemic preparedness_2012_0714_Beijing_Ditan-short_abstract">
  <a:themeElements>
    <a:clrScheme name="Hospital  Preparedness H5N1 epidemic 20080826-高雄民生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Hospital  Preparedness H5N1 epidemic 20080826-高雄民生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Hospital  Preparedness H5N1 epidemic 20080826-高雄民生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ospital  Preparedness H5N1 epidemic 20080826-高雄民生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2_influenza control  and pandemic preparedness_2012_0714_Beijing_Ditan-short_abstract">
  <a:themeElements>
    <a:clrScheme name="Hospital  Preparedness H5N1 epidemic 20080826-高雄民生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Hospital  Preparedness H5N1 epidemic 20080826-高雄民生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Hospital  Preparedness H5N1 epidemic 20080826-高雄民生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ospital  Preparedness H5N1 epidemic 20080826-高雄民生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4_CDC template_Hao2">
  <a:themeElements>
    <a:clrScheme name="藥劑師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自訂 2">
      <a:majorFont>
        <a:latin typeface="Georgia"/>
        <a:ea typeface="SimHei"/>
        <a:cs typeface=""/>
      </a:majorFont>
      <a:minorFont>
        <a:latin typeface="Georgia"/>
        <a:ea typeface="Sim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38100">
          <a:solidFill>
            <a:srgbClr val="FF00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38100">
          <a:solidFill>
            <a:srgbClr val="FF0000"/>
          </a:solidFill>
          <a:headEnd type="triangle"/>
          <a:tailEnd type="triangl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solidFill>
          <a:srgbClr val="FFC000"/>
        </a:solidFill>
      </a:spPr>
      <a:bodyPr wrap="square" rtlCol="0">
        <a:spAutoFit/>
      </a:bodyPr>
      <a:lstStyle>
        <a:defPPr>
          <a:defRPr sz="1800" dirty="0" smtClean="0"/>
        </a:defPPr>
      </a:lstStyle>
    </a:txDef>
  </a:objectDefaults>
  <a:extraClrSchemeLst/>
</a:theme>
</file>

<file path=ppt/theme/theme15.xml><?xml version="1.0" encoding="utf-8"?>
<a:theme xmlns:a="http://schemas.openxmlformats.org/drawingml/2006/main" name="11_預設簡報設計">
  <a:themeElements>
    <a:clrScheme name="預設簡報設計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預設簡報設計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佈景主題5">
  <a:themeElements>
    <a:clrScheme name="自訂 3">
      <a:dk1>
        <a:srgbClr val="292934"/>
      </a:dk1>
      <a:lt1>
        <a:srgbClr val="B6CCAC"/>
      </a:lt1>
      <a:dk2>
        <a:srgbClr val="D75841"/>
      </a:dk2>
      <a:lt2>
        <a:srgbClr val="F3F2DC"/>
      </a:lt2>
      <a:accent1>
        <a:srgbClr val="B6CCAC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自訂 6">
      <a:majorFont>
        <a:latin typeface="Times New Roman"/>
        <a:ea typeface="標楷體"/>
        <a:cs typeface=""/>
      </a:majorFont>
      <a:minorFont>
        <a:latin typeface="Times New Roman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zh-TW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zh-TW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efault Design 1">
        <a:dk1>
          <a:srgbClr val="005A58"/>
        </a:dk1>
        <a:lt1>
          <a:srgbClr val="FFFFFF"/>
        </a:lt1>
        <a:dk2>
          <a:srgbClr val="008080"/>
        </a:dk2>
        <a:lt2>
          <a:srgbClr val="FFFFCC"/>
        </a:lt2>
        <a:accent1>
          <a:srgbClr val="006462"/>
        </a:accent1>
        <a:accent2>
          <a:srgbClr val="008080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007373"/>
        </a:accent6>
        <a:hlink>
          <a:srgbClr val="00ACA8"/>
        </a:hlink>
        <a:folHlink>
          <a:srgbClr val="00444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342F61"/>
        </a:dk1>
        <a:lt1>
          <a:srgbClr val="FFFFFF"/>
        </a:lt1>
        <a:dk2>
          <a:srgbClr val="8794D5"/>
        </a:dk2>
        <a:lt2>
          <a:srgbClr val="FFFFFF"/>
        </a:lt2>
        <a:accent1>
          <a:srgbClr val="504D80"/>
        </a:accent1>
        <a:accent2>
          <a:srgbClr val="9791CA"/>
        </a:accent2>
        <a:accent3>
          <a:srgbClr val="C3C8E7"/>
        </a:accent3>
        <a:accent4>
          <a:srgbClr val="DADADA"/>
        </a:accent4>
        <a:accent5>
          <a:srgbClr val="B3B2C0"/>
        </a:accent5>
        <a:accent6>
          <a:srgbClr val="8883B7"/>
        </a:accent6>
        <a:hlink>
          <a:srgbClr val="322D5A"/>
        </a:hlink>
        <a:folHlink>
          <a:srgbClr val="544C9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DBA6"/>
        </a:lt1>
        <a:dk2>
          <a:srgbClr val="000000"/>
        </a:dk2>
        <a:lt2>
          <a:srgbClr val="FFAC31"/>
        </a:lt2>
        <a:accent1>
          <a:srgbClr val="FF9900"/>
        </a:accent1>
        <a:accent2>
          <a:srgbClr val="FFCC80"/>
        </a:accent2>
        <a:accent3>
          <a:srgbClr val="FFEAD0"/>
        </a:accent3>
        <a:accent4>
          <a:srgbClr val="000000"/>
        </a:accent4>
        <a:accent5>
          <a:srgbClr val="FFCAAA"/>
        </a:accent5>
        <a:accent6>
          <a:srgbClr val="E7B973"/>
        </a:accent6>
        <a:hlink>
          <a:srgbClr val="E68A00"/>
        </a:hlink>
        <a:folHlink>
          <a:srgbClr val="FF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66CCCC"/>
        </a:dk1>
        <a:lt1>
          <a:srgbClr val="FFFFFF"/>
        </a:lt1>
        <a:dk2>
          <a:srgbClr val="2E6B6B"/>
        </a:dk2>
        <a:lt2>
          <a:srgbClr val="2E6B6B"/>
        </a:lt2>
        <a:accent1>
          <a:srgbClr val="9ADEDC"/>
        </a:accent1>
        <a:accent2>
          <a:srgbClr val="45A3A1"/>
        </a:accent2>
        <a:accent3>
          <a:srgbClr val="ADBABA"/>
        </a:accent3>
        <a:accent4>
          <a:srgbClr val="DADADA"/>
        </a:accent4>
        <a:accent5>
          <a:srgbClr val="CAECEB"/>
        </a:accent5>
        <a:accent6>
          <a:srgbClr val="3E9391"/>
        </a:accent6>
        <a:hlink>
          <a:srgbClr val="45A3A1"/>
        </a:hlink>
        <a:folHlink>
          <a:srgbClr val="9ADED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B3CCE6"/>
        </a:dk1>
        <a:lt1>
          <a:srgbClr val="FFFFFF"/>
        </a:lt1>
        <a:dk2>
          <a:srgbClr val="6698CC"/>
        </a:dk2>
        <a:lt2>
          <a:srgbClr val="FFFFFF"/>
        </a:lt2>
        <a:accent1>
          <a:srgbClr val="336599"/>
        </a:accent1>
        <a:accent2>
          <a:srgbClr val="2E4C6B"/>
        </a:accent2>
        <a:accent3>
          <a:srgbClr val="B8CAE2"/>
        </a:accent3>
        <a:accent4>
          <a:srgbClr val="DADADA"/>
        </a:accent4>
        <a:accent5>
          <a:srgbClr val="ADB8CA"/>
        </a:accent5>
        <a:accent6>
          <a:srgbClr val="294460"/>
        </a:accent6>
        <a:hlink>
          <a:srgbClr val="0B54A3"/>
        </a:hlink>
        <a:folHlink>
          <a:srgbClr val="0B73E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496B2E"/>
        </a:dk1>
        <a:lt1>
          <a:srgbClr val="CCE3B5"/>
        </a:lt1>
        <a:dk2>
          <a:srgbClr val="619933"/>
        </a:dk2>
        <a:lt2>
          <a:srgbClr val="F2F8ED"/>
        </a:lt2>
        <a:accent1>
          <a:srgbClr val="94CC66"/>
        </a:accent1>
        <a:accent2>
          <a:srgbClr val="FFFFFF"/>
        </a:accent2>
        <a:accent3>
          <a:srgbClr val="E2EFD7"/>
        </a:accent3>
        <a:accent4>
          <a:srgbClr val="3D5A26"/>
        </a:accent4>
        <a:accent5>
          <a:srgbClr val="C8E2B8"/>
        </a:accent5>
        <a:accent6>
          <a:srgbClr val="E7E7E7"/>
        </a:accent6>
        <a:hlink>
          <a:srgbClr val="4891EA"/>
        </a:hlink>
        <a:folHlink>
          <a:srgbClr val="7AAFF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2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5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3_influenza control  and pandemic preparedness_2012_0714_Beijing_Ditan-short_abstract">
  <a:themeElements>
    <a:clrScheme name="Hospital  Preparedness H5N1 epidemic 20080826-高雄民生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Hospital  Preparedness H5N1 epidemic 20080826-高雄民生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Hospital  Preparedness H5N1 epidemic 20080826-高雄民生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ospital  Preparedness H5N1 epidemic 20080826-高雄民生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6_influenza control  and pandemic preparedness_2012_0714_Beijing_Ditan-short_abstract">
  <a:themeElements>
    <a:clrScheme name="Hospital  Preparedness H5N1 epidemic 20080826-高雄民生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Hospital  Preparedness H5N1 epidemic 20080826-高雄民生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Hospital  Preparedness H5N1 epidemic 20080826-高雄民生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ospital  Preparedness H5N1 epidemic 20080826-高雄民生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1.xml><?xml version="1.0" encoding="utf-8"?>
<a:theme xmlns:a="http://schemas.openxmlformats.org/drawingml/2006/main" name="1_influenza control  and pandemic preparedness_2012_0714_Beijing_Ditan-short_abstract">
  <a:themeElements>
    <a:clrScheme name="Hospital  Preparedness H5N1 epidemic 20080826-高雄民生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Hospital  Preparedness H5N1 epidemic 20080826-高雄民生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Hospital  Preparedness H5N1 epidemic 20080826-高雄民生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ospital  Preparedness H5N1 epidemic 20080826-高雄民生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16_influenza control  and pandemic preparedness_2012_0714_Beijing_Ditan-short_abstract">
  <a:themeElements>
    <a:clrScheme name="Hospital  Preparedness H5N1 epidemic 20080826-高雄民生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Hospital  Preparedness H5N1 epidemic 20080826-高雄民生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Hospital  Preparedness H5N1 epidemic 20080826-高雄民生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ospital  Preparedness H5N1 epidemic 20080826-高雄民生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3.xml><?xml version="1.0" encoding="utf-8"?>
<a:theme xmlns:a="http://schemas.openxmlformats.org/drawingml/2006/main" name="Office 佈景主題">
  <a:themeElements>
    <a:clrScheme name="Office 佈景主題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佈景主題">
      <a:majorFont>
        <a:latin typeface="Times New Roman"/>
        <a:ea typeface="標楷體"/>
        <a:cs typeface=""/>
      </a:majorFont>
      <a:minorFont>
        <a:latin typeface="Calibri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佈景主題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4.xml><?xml version="1.0" encoding="utf-8"?>
<a:theme xmlns:a="http://schemas.openxmlformats.org/drawingml/2006/main" name="6_預設簡報設計">
  <a:themeElements>
    <a:clrScheme name="預設簡報設計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預設簡報設計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5.xml><?xml version="1.0" encoding="utf-8"?>
<a:theme xmlns:a="http://schemas.openxmlformats.org/drawingml/2006/main" name="1_預設簡報設計">
  <a:themeElements>
    <a:clrScheme name="預設簡報設計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預設簡報設計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6.xml><?xml version="1.0" encoding="utf-8"?>
<a:theme xmlns:a="http://schemas.openxmlformats.org/drawingml/2006/main" name="sars02">
  <a:themeElements>
    <a:clrScheme name="sars0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ars02">
      <a:majorFont>
        <a:latin typeface="Arial"/>
        <a:ea typeface="標楷體"/>
        <a:cs typeface=""/>
      </a:majorFont>
      <a:minorFont>
        <a:latin typeface="Arial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 Black" panose="020B0A04020102020204" pitchFamily="34" charset="0"/>
            <a:ea typeface="新細明體" panose="02020500000000000000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 Black" panose="020B0A04020102020204" pitchFamily="34" charset="0"/>
            <a:ea typeface="新細明體" panose="02020500000000000000" pitchFamily="18" charset="-120"/>
          </a:defRPr>
        </a:defPPr>
      </a:lstStyle>
    </a:lnDef>
  </a:objectDefaults>
  <a:extraClrSchemeLst>
    <a:extraClrScheme>
      <a:clrScheme name="sars0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rs02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rs02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rs02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rs02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rs02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rs02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7.xml><?xml version="1.0" encoding="utf-8"?>
<a:theme xmlns:a="http://schemas.openxmlformats.org/drawingml/2006/main" name="14_influenza control  and pandemic preparedness_2012_0714_Beijing_Ditan-short_abstract">
  <a:themeElements>
    <a:clrScheme name="Hospital  Preparedness H5N1 epidemic 20080826-高雄民生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Hospital  Preparedness H5N1 epidemic 20080826-高雄民生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Hospital  Preparedness H5N1 epidemic 20080826-高雄民生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ospital  Preparedness H5N1 epidemic 20080826-高雄民生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8.xml><?xml version="1.0" encoding="utf-8"?>
<a:theme xmlns:a="http://schemas.openxmlformats.org/drawingml/2006/main" name="12110002A">
  <a:themeElements>
    <a:clrScheme name="12110002A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2110002A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4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4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新細明體" pitchFamily="18" charset="-120"/>
          </a:defRPr>
        </a:defPPr>
      </a:lstStyle>
    </a:lnDef>
  </a:objectDefaults>
  <a:extraClrSchemeLst>
    <a:extraClrScheme>
      <a:clrScheme name="12110002A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110002A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110002A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110002A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110002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110002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110002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9.xml><?xml version="1.0" encoding="utf-8"?>
<a:theme xmlns:a="http://schemas.openxmlformats.org/drawingml/2006/main" name="15_influenza control  and pandemic preparedness_2012_0714_Beijing_Ditan-short_abstract">
  <a:themeElements>
    <a:clrScheme name="Hospital  Preparedness H5N1 epidemic 20080826-高雄民生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Hospital  Preparedness H5N1 epidemic 20080826-高雄民生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Hospital  Preparedness H5N1 epidemic 20080826-高雄民生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ospital  Preparedness H5N1 epidemic 20080826-高雄民生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0.xml><?xml version="1.0" encoding="utf-8"?>
<a:theme xmlns:a="http://schemas.openxmlformats.org/drawingml/2006/main" name="18_influenza control  and pandemic preparedness_2012_0714_Beijing_Ditan-short_abstract">
  <a:themeElements>
    <a:clrScheme name="Hospital  Preparedness H5N1 epidemic 20080826-高雄民生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Hospital  Preparedness H5N1 epidemic 20080826-高雄民生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Hospital  Preparedness H5N1 epidemic 20080826-高雄民生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ospital  Preparedness H5N1 epidemic 20080826-高雄民生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1.xml><?xml version="1.0" encoding="utf-8"?>
<a:theme xmlns:a="http://schemas.openxmlformats.org/drawingml/2006/main" name="3_預設簡報設計">
  <a:themeElements>
    <a:clrScheme name="預設簡報設計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預設簡報設計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2.xml><?xml version="1.0" encoding="utf-8"?>
<a:theme xmlns:a="http://schemas.openxmlformats.org/drawingml/2006/main" name="19_influenza control  and pandemic preparedness_2012_0714_Beijing_Ditan-short_abstract">
  <a:themeElements>
    <a:clrScheme name="Hospital  Preparedness H5N1 epidemic 20080826-高雄民生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Hospital  Preparedness H5N1 epidemic 20080826-高雄民生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Hospital  Preparedness H5N1 epidemic 20080826-高雄民生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ospital  Preparedness H5N1 epidemic 20080826-高雄民生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3.xml><?xml version="1.0" encoding="utf-8"?>
<a:theme xmlns:a="http://schemas.openxmlformats.org/drawingml/2006/main" name="7_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4.xml><?xml version="1.0" encoding="utf-8"?>
<a:theme xmlns:a="http://schemas.openxmlformats.org/drawingml/2006/main" name="5_CDC template_Hao2">
  <a:themeElements>
    <a:clrScheme name="藥劑師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自訂 2">
      <a:majorFont>
        <a:latin typeface="Georgia"/>
        <a:ea typeface="SimHei"/>
        <a:cs typeface=""/>
      </a:majorFont>
      <a:minorFont>
        <a:latin typeface="Georgia"/>
        <a:ea typeface="Sim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38100">
          <a:solidFill>
            <a:srgbClr val="FF00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38100">
          <a:solidFill>
            <a:srgbClr val="FF0000"/>
          </a:solidFill>
          <a:headEnd type="triangle"/>
          <a:tailEnd type="triangl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solidFill>
          <a:srgbClr val="FFC000"/>
        </a:solidFill>
      </a:spPr>
      <a:bodyPr wrap="square" rtlCol="0">
        <a:spAutoFit/>
      </a:bodyPr>
      <a:lstStyle>
        <a:defPPr>
          <a:defRPr sz="1800" dirty="0" smtClean="0"/>
        </a:defPPr>
      </a:lstStyle>
    </a:txDef>
  </a:objectDefaults>
  <a:extraClrSchemeLst/>
</a:theme>
</file>

<file path=ppt/theme/theme35.xml><?xml version="1.0" encoding="utf-8"?>
<a:theme xmlns:a="http://schemas.openxmlformats.org/drawingml/2006/main" name="20_influenza control  and pandemic preparedness_2012_0714_Beijing_Ditan-short_abstract">
  <a:themeElements>
    <a:clrScheme name="Hospital  Preparedness H5N1 epidemic 20080826-高雄民生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Hospital  Preparedness H5N1 epidemic 20080826-高雄民生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Hospital  Preparedness H5N1 epidemic 20080826-高雄民生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ospital  Preparedness H5N1 epidemic 20080826-高雄民生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6.xml><?xml version="1.0" encoding="utf-8"?>
<a:theme xmlns:a="http://schemas.openxmlformats.org/drawingml/2006/main" name="9_預設簡報設計">
  <a:themeElements>
    <a:clrScheme name="預設簡報設計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預設簡報設計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7.xml><?xml version="1.0" encoding="utf-8"?>
<a:theme xmlns:a="http://schemas.openxmlformats.org/drawingml/2006/main" name="10_預設簡報設計">
  <a:themeElements>
    <a:clrScheme name="預設簡報設計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預設簡報設計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8.xml><?xml version="1.0" encoding="utf-8"?>
<a:theme xmlns:a="http://schemas.openxmlformats.org/drawingml/2006/main" name="11_influenza control  and pandemic preparedness_2012_0714_Beijing_Ditan-short_abstract">
  <a:themeElements>
    <a:clrScheme name="Hospital  Preparedness H5N1 epidemic 20080826-高雄民生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Hospital  Preparedness H5N1 epidemic 20080826-高雄民生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Hospital  Preparedness H5N1 epidemic 20080826-高雄民生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ospital  Preparedness H5N1 epidemic 20080826-高雄民生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9.xml><?xml version="1.0" encoding="utf-8"?>
<a:theme xmlns:a="http://schemas.openxmlformats.org/drawingml/2006/main" name="17_influenza control  and pandemic preparedness_2012_0714_Beijing_Ditan-short_abstract">
  <a:themeElements>
    <a:clrScheme name="Hospital  Preparedness H5N1 epidemic 20080826-高雄民生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Hospital  Preparedness H5N1 epidemic 20080826-高雄民生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Hospital  Preparedness H5N1 epidemic 20080826-高雄民生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ospital  Preparedness H5N1 epidemic 20080826-高雄民生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0.xml><?xml version="1.0" encoding="utf-8"?>
<a:theme xmlns:a="http://schemas.openxmlformats.org/drawingml/2006/main" name="21_influenza control  and pandemic preparedness_2012_0714_Beijing_Ditan-short_abstract">
  <a:themeElements>
    <a:clrScheme name="Hospital  Preparedness H5N1 epidemic 20080826-高雄民生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Hospital  Preparedness H5N1 epidemic 20080826-高雄民生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Hospital  Preparedness H5N1 epidemic 20080826-高雄民生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ospital  Preparedness H5N1 epidemic 20080826-高雄民生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1.xml><?xml version="1.0" encoding="utf-8"?>
<a:theme xmlns:a="http://schemas.openxmlformats.org/drawingml/2006/main" name="14_預設簡報設計">
  <a:themeElements>
    <a:clrScheme name="預設簡報設計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預設簡報設計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2.xml><?xml version="1.0" encoding="utf-8"?>
<a:theme xmlns:a="http://schemas.openxmlformats.org/drawingml/2006/main" name="3_Hospital  Preparedness H5N1 epidemic 20080826-高雄民生">
  <a:themeElements>
    <a:clrScheme name="Hospital  Preparedness H5N1 epidemic 20080826-高雄民生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Hospital  Preparedness H5N1 epidemic 20080826-高雄民生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Hospital  Preparedness H5N1 epidemic 20080826-高雄民生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ospital  Preparedness H5N1 epidemic 20080826-高雄民生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3.xml><?xml version="1.0" encoding="utf-8"?>
<a:theme xmlns:a="http://schemas.openxmlformats.org/drawingml/2006/main" name="3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/>
      <a:bodyPr/>
      <a:lstStyle/>
      <a:style>
        <a:lnRef idx="2">
          <a:schemeClr val="dk1"/>
        </a:lnRef>
        <a:fillRef idx="0">
          <a:schemeClr val="dk1"/>
        </a:fillRef>
        <a:effectRef idx="1">
          <a:schemeClr val="dk1"/>
        </a:effectRef>
        <a:fontRef idx="minor">
          <a:schemeClr val="tx1"/>
        </a:fontRef>
      </a:style>
    </a:lnDef>
  </a:objectDefaults>
  <a:extraClrSchemeLst/>
</a:theme>
</file>

<file path=ppt/theme/theme44.xml><?xml version="1.0" encoding="utf-8"?>
<a:theme xmlns:a="http://schemas.openxmlformats.org/drawingml/2006/main" name="15_預設簡報設計">
  <a:themeElements>
    <a:clrScheme name="預設簡報設計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預設簡報設計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5.xml><?xml version="1.0" encoding="utf-8"?>
<a:theme xmlns:a="http://schemas.openxmlformats.org/drawingml/2006/main" name="16_預設簡報設計">
  <a:themeElements>
    <a:clrScheme name="預設簡報設計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預設簡報設計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6.xml><?xml version="1.0" encoding="utf-8"?>
<a:theme xmlns:a="http://schemas.openxmlformats.org/drawingml/2006/main" name="17_預設簡報設計">
  <a:themeElements>
    <a:clrScheme name="預設簡報設計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預設簡報設計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7.xml><?xml version="1.0" encoding="utf-8"?>
<a:theme xmlns:a="http://schemas.openxmlformats.org/drawingml/2006/main" name="18_預設簡報設計">
  <a:themeElements>
    <a:clrScheme name="預設簡報設計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預設簡報設計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8.xml><?xml version="1.0" encoding="utf-8"?>
<a:theme xmlns:a="http://schemas.openxmlformats.org/drawingml/2006/main" name="13_預設簡報設計">
  <a:themeElements>
    <a:clrScheme name="預設簡報設計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預設簡報設計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9.xml><?xml version="1.0" encoding="utf-8"?>
<a:theme xmlns:a="http://schemas.openxmlformats.org/drawingml/2006/main" name="4_influenza control  and pandemic preparedness_2012_0714_Beijing_Ditan-short_abstract">
  <a:themeElements>
    <a:clrScheme name="Hospital  Preparedness H5N1 epidemic 20080826-高雄民生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Hospital  Preparedness H5N1 epidemic 20080826-高雄民生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Hospital  Preparedness H5N1 epidemic 20080826-高雄民生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ospital  Preparedness H5N1 epidemic 20080826-高雄民生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0.xml><?xml version="1.0" encoding="utf-8"?>
<a:theme xmlns:a="http://schemas.openxmlformats.org/drawingml/2006/main" name="7_influenza control  and pandemic preparedness_2012_0714_Beijing_Ditan-short_abstract">
  <a:themeElements>
    <a:clrScheme name="Hospital  Preparedness H5N1 epidemic 20080826-高雄民生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Hospital  Preparedness H5N1 epidemic 20080826-高雄民生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Hospital  Preparedness H5N1 epidemic 20080826-高雄民生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ospital  Preparedness H5N1 epidemic 20080826-高雄民生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spital  Preparedness H5N1 epidemic 20080826-高雄民生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1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99CC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CAE2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influenza control  and pandemic preparedness_2012_0714_Beijing_Ditan-short_abstract</Template>
  <TotalTime>12777</TotalTime>
  <Words>5871</Words>
  <Application>Microsoft Office PowerPoint</Application>
  <PresentationFormat>如螢幕大小 (4:3)</PresentationFormat>
  <Paragraphs>1238</Paragraphs>
  <Slides>180</Slides>
  <Notes>180</Notes>
  <HiddenSlides>0</HiddenSlides>
  <MMClips>0</MMClips>
  <ScaleCrop>false</ScaleCrop>
  <HeadingPairs>
    <vt:vector size="6" baseType="variant">
      <vt:variant>
        <vt:lpstr>佈景主題</vt:lpstr>
      </vt:variant>
      <vt:variant>
        <vt:i4>50</vt:i4>
      </vt:variant>
      <vt:variant>
        <vt:lpstr>內嵌 OLE 伺服程式</vt:lpstr>
      </vt:variant>
      <vt:variant>
        <vt:i4>5</vt:i4>
      </vt:variant>
      <vt:variant>
        <vt:lpstr>投影片標題</vt:lpstr>
      </vt:variant>
      <vt:variant>
        <vt:i4>180</vt:i4>
      </vt:variant>
    </vt:vector>
  </HeadingPairs>
  <TitlesOfParts>
    <vt:vector size="235" baseType="lpstr">
      <vt:lpstr>influenza control  and pandemic preparedness_2012_0714_Beijing_Ditan-short_abstract</vt:lpstr>
      <vt:lpstr>2_預設簡報設計</vt:lpstr>
      <vt:lpstr>CDC template_Hao2</vt:lpstr>
      <vt:lpstr>1_CDC template_Hao2</vt:lpstr>
      <vt:lpstr>2_CDC template_Hao2</vt:lpstr>
      <vt:lpstr>8_預設簡報設計</vt:lpstr>
      <vt:lpstr>5_influenza control  and pandemic preparedness_2012_0714_Beijing_Ditan-short_abstract</vt:lpstr>
      <vt:lpstr>3_CDC template_Hao2</vt:lpstr>
      <vt:lpstr>10_influenza control  and pandemic preparedness_2012_0714_Beijing_Ditan-short_abstract</vt:lpstr>
      <vt:lpstr>2_衛生福利部疾病管制署母片</vt:lpstr>
      <vt:lpstr>5_預設簡報設計</vt:lpstr>
      <vt:lpstr>2_influenza control  and pandemic preparedness_2012_0714_Beijing_Ditan-short_abstract</vt:lpstr>
      <vt:lpstr>12_influenza control  and pandemic preparedness_2012_0714_Beijing_Ditan-short_abstract</vt:lpstr>
      <vt:lpstr>4_CDC template_Hao2</vt:lpstr>
      <vt:lpstr>11_預設簡報設計</vt:lpstr>
      <vt:lpstr>佈景主題5</vt:lpstr>
      <vt:lpstr>2_Office 佈景主題</vt:lpstr>
      <vt:lpstr>5_Office 佈景主題</vt:lpstr>
      <vt:lpstr>3_influenza control  and pandemic preparedness_2012_0714_Beijing_Ditan-short_abstract</vt:lpstr>
      <vt:lpstr>6_influenza control  and pandemic preparedness_2012_0714_Beijing_Ditan-short_abstract</vt:lpstr>
      <vt:lpstr>1_influenza control  and pandemic preparedness_2012_0714_Beijing_Ditan-short_abstract</vt:lpstr>
      <vt:lpstr>16_influenza control  and pandemic preparedness_2012_0714_Beijing_Ditan-short_abstract</vt:lpstr>
      <vt:lpstr>Office 佈景主題</vt:lpstr>
      <vt:lpstr>6_預設簡報設計</vt:lpstr>
      <vt:lpstr>1_預設簡報設計</vt:lpstr>
      <vt:lpstr>sars02</vt:lpstr>
      <vt:lpstr>14_influenza control  and pandemic preparedness_2012_0714_Beijing_Ditan-short_abstract</vt:lpstr>
      <vt:lpstr>12110002A</vt:lpstr>
      <vt:lpstr>15_influenza control  and pandemic preparedness_2012_0714_Beijing_Ditan-short_abstract</vt:lpstr>
      <vt:lpstr>18_influenza control  and pandemic preparedness_2012_0714_Beijing_Ditan-short_abstract</vt:lpstr>
      <vt:lpstr>3_預設簡報設計</vt:lpstr>
      <vt:lpstr>19_influenza control  and pandemic preparedness_2012_0714_Beijing_Ditan-short_abstract</vt:lpstr>
      <vt:lpstr>7_預設簡報設計</vt:lpstr>
      <vt:lpstr>5_CDC template_Hao2</vt:lpstr>
      <vt:lpstr>20_influenza control  and pandemic preparedness_2012_0714_Beijing_Ditan-short_abstract</vt:lpstr>
      <vt:lpstr>9_預設簡報設計</vt:lpstr>
      <vt:lpstr>10_預設簡報設計</vt:lpstr>
      <vt:lpstr>11_influenza control  and pandemic preparedness_2012_0714_Beijing_Ditan-short_abstract</vt:lpstr>
      <vt:lpstr>17_influenza control  and pandemic preparedness_2012_0714_Beijing_Ditan-short_abstract</vt:lpstr>
      <vt:lpstr>21_influenza control  and pandemic preparedness_2012_0714_Beijing_Ditan-short_abstract</vt:lpstr>
      <vt:lpstr>14_預設簡報設計</vt:lpstr>
      <vt:lpstr>3_Hospital  Preparedness H5N1 epidemic 20080826-高雄民生</vt:lpstr>
      <vt:lpstr>3_Office 佈景主題</vt:lpstr>
      <vt:lpstr>15_預設簡報設計</vt:lpstr>
      <vt:lpstr>16_預設簡報設計</vt:lpstr>
      <vt:lpstr>17_預設簡報設計</vt:lpstr>
      <vt:lpstr>18_預設簡報設計</vt:lpstr>
      <vt:lpstr>13_預設簡報設計</vt:lpstr>
      <vt:lpstr>4_influenza control  and pandemic preparedness_2012_0714_Beijing_Ditan-short_abstract</vt:lpstr>
      <vt:lpstr>7_influenza control  and pandemic preparedness_2012_0714_Beijing_Ditan-short_abstract</vt:lpstr>
      <vt:lpstr>Visio</vt:lpstr>
      <vt:lpstr>Microsoft PowerPoint 投影片</vt:lpstr>
      <vt:lpstr>投影片</vt:lpstr>
      <vt:lpstr>簡報</vt:lpstr>
      <vt:lpstr>圖表</vt:lpstr>
      <vt:lpstr>從SARS, H1N1, Ebola, MERS談  動線管制&amp;Pandemic之疫情整備  </vt:lpstr>
      <vt:lpstr>PowerPoint 簡報</vt:lpstr>
      <vt:lpstr>我國因應重大新興傳染病發生</vt:lpstr>
      <vt:lpstr>PowerPoint 簡報</vt:lpstr>
      <vt:lpstr>PowerPoint 簡報</vt:lpstr>
      <vt:lpstr>Ebola viral disease  Clinical Practice and Infection Control</vt:lpstr>
      <vt:lpstr>Why EVD (Emerging Viral Disease) 2014 </vt:lpstr>
      <vt:lpstr>Why Ebola epidemic 2014 ? </vt:lpstr>
      <vt:lpstr>PowerPoint 簡報</vt:lpstr>
      <vt:lpstr>PowerPoint 簡報</vt:lpstr>
      <vt:lpstr>myths and fears remain how the Ebola crisis 2014 had attacked HCWs (Healthcare Workers) </vt:lpstr>
      <vt:lpstr>s</vt:lpstr>
      <vt:lpstr>myths and fears remain how the Ebola crisis 2014 had attacked HCWs </vt:lpstr>
      <vt:lpstr>PowerPoint 簡報</vt:lpstr>
      <vt:lpstr>Beware of Fomites </vt:lpstr>
      <vt:lpstr>contagion</vt:lpstr>
      <vt:lpstr>contagion</vt:lpstr>
      <vt:lpstr>PowerPoint 簡報</vt:lpstr>
      <vt:lpstr>PowerPoint 簡報</vt:lpstr>
      <vt:lpstr>Fomite transmission, Ebola ?</vt:lpstr>
      <vt:lpstr>PowerPoint 簡報</vt:lpstr>
      <vt:lpstr>伊波拉病毒特性</vt:lpstr>
      <vt:lpstr>PowerPoint 簡報</vt:lpstr>
      <vt:lpstr>傳染方式 TCDC 2014/1010 </vt:lpstr>
      <vt:lpstr>PowerPoint 簡報</vt:lpstr>
      <vt:lpstr>Lessons Learned from Nigeria</vt:lpstr>
      <vt:lpstr>PowerPoint 簡報</vt:lpstr>
      <vt:lpstr>PowerPoint 簡報</vt:lpstr>
      <vt:lpstr>PowerPoint 簡報</vt:lpstr>
      <vt:lpstr>On August 5, 2013, a sick camel was treated and later sold by its owner, a 38-year-old Saudi Arabian man. Camels are suspected of transmitting the MERS virus to humans.</vt:lpstr>
      <vt:lpstr>PowerPoint 簡報</vt:lpstr>
      <vt:lpstr>PowerPoint 簡報</vt:lpstr>
      <vt:lpstr>PowerPoint 簡報</vt:lpstr>
      <vt:lpstr>PowerPoint 簡報</vt:lpstr>
      <vt:lpstr>Ebola, MERS</vt:lpstr>
      <vt:lpstr>PowerPoint 簡報</vt:lpstr>
      <vt:lpstr>韓MERS疫情失控的4個原因 衛生當局反應落漆</vt:lpstr>
      <vt:lpstr>PowerPoint 簡報</vt:lpstr>
      <vt:lpstr>The SARS epidemic of Taiwan in 2003  </vt:lpstr>
      <vt:lpstr>PowerPoint 簡報</vt:lpstr>
      <vt:lpstr>Hoping Hospital 2003</vt:lpstr>
      <vt:lpstr>PowerPoint 簡報</vt:lpstr>
      <vt:lpstr>和平所見</vt:lpstr>
      <vt:lpstr>Shortly after the index SARS case entered Hoping Hospital </vt:lpstr>
      <vt:lpstr>韓國MERS疫情最初的發源地「平澤聖母醫院」位於京畿道平澤市，距離首爾車程兩小時，指標個案直接或間接造成院內37人感染。 (李仁智)</vt:lpstr>
      <vt:lpstr>2003 SARS epidemic of Taiwan 2014  EVD  epidemic of  USA 2015 MERS epidemic of Korea  </vt:lpstr>
      <vt:lpstr>PowerPoint 簡報</vt:lpstr>
      <vt:lpstr>PowerPoint 簡報</vt:lpstr>
      <vt:lpstr>動線情境</vt:lpstr>
      <vt:lpstr>PowerPoint 簡報</vt:lpstr>
      <vt:lpstr>PowerPoint 簡報</vt:lpstr>
      <vt:lpstr>No Crossing or Overlapping of the stream</vt:lpstr>
      <vt:lpstr>PowerPoint 簡報</vt:lpstr>
      <vt:lpstr> other than PPE &amp; 負壓病房</vt:lpstr>
      <vt:lpstr>三星首爾醫院外觀（來源： www.iworldtoday.com ） </vt:lpstr>
      <vt:lpstr>PowerPoint 簡報</vt:lpstr>
      <vt:lpstr>PowerPoint 簡報</vt:lpstr>
      <vt:lpstr>NTUH  Emergency Department</vt:lpstr>
      <vt:lpstr>PowerPoint 簡報</vt:lpstr>
      <vt:lpstr>PowerPoint 簡報</vt:lpstr>
      <vt:lpstr>PowerPoint 簡報</vt:lpstr>
      <vt:lpstr>PowerPoint 簡報</vt:lpstr>
      <vt:lpstr>Fomite transmission</vt:lpstr>
      <vt:lpstr>PowerPoint 簡報</vt:lpstr>
      <vt:lpstr>WHO: MERS傳播之韓國因素</vt:lpstr>
      <vt:lpstr>PowerPoint 簡報</vt:lpstr>
      <vt:lpstr>SARS的超級傳播者：大陸醫師</vt:lpstr>
      <vt:lpstr>PowerPoint 簡報</vt:lpstr>
      <vt:lpstr>2003 SARS epidemic of Taiwan 全國醫學中心趕建負壓病房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醫生的戰場就在這裡</vt:lpstr>
      <vt:lpstr>松德SARS病房平面圖(一樓)</vt:lpstr>
      <vt:lpstr>PowerPoint 簡報</vt:lpstr>
      <vt:lpstr>PowerPoint 簡報</vt:lpstr>
      <vt:lpstr>PowerPoint 簡報</vt:lpstr>
      <vt:lpstr>PowerPoint 簡報</vt:lpstr>
      <vt:lpstr>Extensive installation of  alcohol dispensers  </vt:lpstr>
      <vt:lpstr>PowerPoint 簡報</vt:lpstr>
      <vt:lpstr>Using Traffic Control  Strategy During Outbreak Control to Minimize Nosocomial Infection of SARS Among Health-Care Workers </vt:lpstr>
      <vt:lpstr>PowerPoint 簡報</vt:lpstr>
      <vt:lpstr>PowerPoint 簡報</vt:lpstr>
      <vt:lpstr>急診擠滿發燒病人</vt:lpstr>
      <vt:lpstr>PowerPoint 簡報</vt:lpstr>
      <vt:lpstr>急診SARS檢傷分類</vt:lpstr>
      <vt:lpstr>PowerPoint 簡報</vt:lpstr>
      <vt:lpstr>A Brand New World for  SARS Infection Control</vt:lpstr>
      <vt:lpstr>醫護第一 病人次之</vt:lpstr>
      <vt:lpstr>New concept !</vt:lpstr>
      <vt:lpstr>動線管制</vt:lpstr>
      <vt:lpstr>Outdoor screening station (CIC)</vt:lpstr>
      <vt:lpstr>Quarantine</vt:lpstr>
      <vt:lpstr>PowerPoint 簡報</vt:lpstr>
      <vt:lpstr>PowerPoint 簡報</vt:lpstr>
      <vt:lpstr>動線管制</vt:lpstr>
      <vt:lpstr>拋妻別子，不敢回家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Traffic control bundle </vt:lpstr>
      <vt:lpstr>PowerPoint 簡報</vt:lpstr>
      <vt:lpstr>PowerPoint 簡報</vt:lpstr>
      <vt:lpstr>PowerPoint 簡報</vt:lpstr>
      <vt:lpstr>醫院的超級傳播者：不執行手部衛生者 法國，2009</vt:lpstr>
      <vt:lpstr>hand hygiene campaign</vt:lpstr>
      <vt:lpstr>Traffic control bundle 動線管制 </vt:lpstr>
      <vt:lpstr>PowerPoint 簡報</vt:lpstr>
      <vt:lpstr>PowerPoint 簡報</vt:lpstr>
      <vt:lpstr>2003 SARS epidemic of Taiwan 2014  EVD  epidemic of  USA</vt:lpstr>
      <vt:lpstr>PowerPoint 簡報</vt:lpstr>
      <vt:lpstr>PowerPoint 簡報</vt:lpstr>
      <vt:lpstr>PowerPoint 簡報</vt:lpstr>
      <vt:lpstr>Nothing is particularly hard if you divide it into small jobs.</vt:lpstr>
      <vt:lpstr>PowerPoint 簡報</vt:lpstr>
      <vt:lpstr>PowerPoint 簡報</vt:lpstr>
      <vt:lpstr>分層 分流 分區 分塊  </vt:lpstr>
      <vt:lpstr>6 sigma </vt:lpstr>
      <vt:lpstr>six sigma</vt:lpstr>
      <vt:lpstr>six sigma</vt:lpstr>
      <vt:lpstr>PowerPoint 簡報</vt:lpstr>
      <vt:lpstr>six sigma</vt:lpstr>
      <vt:lpstr>PowerPoint 簡報</vt:lpstr>
      <vt:lpstr>Taipei City Hospital H7N9 novel influenza chain of command (Incident command sysstem, ICS)</vt:lpstr>
      <vt:lpstr>PowerPoint 簡報</vt:lpstr>
      <vt:lpstr>Crisis management / 2P2R</vt:lpstr>
      <vt:lpstr>Response 應變 (I)</vt:lpstr>
      <vt:lpstr>PowerPoint 簡報</vt:lpstr>
      <vt:lpstr>Response 應變 (II) 動線管制Traffic control bundling  </vt:lpstr>
      <vt:lpstr>到院前分流 </vt:lpstr>
      <vt:lpstr>到門診前分流 </vt:lpstr>
      <vt:lpstr>PowerPoint 簡報</vt:lpstr>
      <vt:lpstr>汙染分區</vt:lpstr>
      <vt:lpstr>PowerPoint 簡報</vt:lpstr>
      <vt:lpstr>2009 H1N1 community checkpoint </vt:lpstr>
      <vt:lpstr>PowerPoint 簡報</vt:lpstr>
      <vt:lpstr>PowerPoint 簡報</vt:lpstr>
      <vt:lpstr>PowerPoint 簡報</vt:lpstr>
      <vt:lpstr>Mitigation in pandemic</vt:lpstr>
      <vt:lpstr>PowerPoint 簡報</vt:lpstr>
      <vt:lpstr>Traffic control bundle </vt:lpstr>
      <vt:lpstr>Community influenza center</vt:lpstr>
      <vt:lpstr>Community influenza center</vt:lpstr>
      <vt:lpstr>PowerPoint 簡報</vt:lpstr>
      <vt:lpstr>PowerPoint 簡報</vt:lpstr>
      <vt:lpstr>PowerPoint 簡報</vt:lpstr>
      <vt:lpstr>PowerPoint 簡報</vt:lpstr>
      <vt:lpstr>2009 H1N1 pandemic influenza Interventions in Taiwan</vt:lpstr>
      <vt:lpstr>Universal H1N1 pandemic influenza vaccination Started on Nov. 1, 2009, Taiwan</vt:lpstr>
      <vt:lpstr>Vaccination rate in risk groups, Taipei </vt:lpstr>
      <vt:lpstr>PowerPoint 簡報</vt:lpstr>
      <vt:lpstr>Herd immunity population immunity</vt:lpstr>
      <vt:lpstr>PowerPoint 簡報</vt:lpstr>
      <vt:lpstr>Vicious cascade</vt:lpstr>
      <vt:lpstr>PowerPoint 簡報</vt:lpstr>
      <vt:lpstr> These outcomes clearly indicate that checkpoint control in schools and hospitals offer only short-term shielding in response to an outbreak. Ideally this short term shielding period should be utilized to increase vaccine production and to achieve nationwide herd immunity.</vt:lpstr>
      <vt:lpstr>Next pandemic ?</vt:lpstr>
      <vt:lpstr>PowerPoint 簡報</vt:lpstr>
      <vt:lpstr>PowerPoint 簡報</vt:lpstr>
      <vt:lpstr>PowerPoint 簡報</vt:lpstr>
      <vt:lpstr>H7N9 Pandemic  Response and Mitigation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一般綜合醫院防疫應變機制 </vt:lpstr>
      <vt:lpstr>PowerPoint 簡報</vt:lpstr>
      <vt:lpstr>Conclusion and take home message (1)</vt:lpstr>
      <vt:lpstr>Conclusion and take home message (2)</vt:lpstr>
      <vt:lpstr>Take home messages</vt:lpstr>
      <vt:lpstr>pandemic influenza preparedness </vt:lpstr>
      <vt:lpstr>The End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Influenza Control  and  Pandemic Preparedness</dc:title>
  <dc:creator>user</dc:creator>
  <cp:lastModifiedBy>tkb-koyro</cp:lastModifiedBy>
  <cp:revision>988</cp:revision>
  <dcterms:created xsi:type="dcterms:W3CDTF">2012-07-13T13:05:13Z</dcterms:created>
  <dcterms:modified xsi:type="dcterms:W3CDTF">2015-12-31T07:28:34Z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Path">
    <vt:lpwstr>Traffic control and EID - pandemic Preparedness 2015_0908_short final</vt:lpwstr>
  </property>
  <property fmtid="{D5CDD505-2E9C-101B-9397-08002B2CF9AE}" pid="3" name="ArticulateProjectVersion">
    <vt:lpwstr>7</vt:lpwstr>
  </property>
  <property fmtid="{D5CDD505-2E9C-101B-9397-08002B2CF9AE}" pid="4" name="ArticulateUseProject">
    <vt:lpwstr>1</vt:lpwstr>
  </property>
  <property fmtid="{D5CDD505-2E9C-101B-9397-08002B2CF9AE}" pid="5" name="ArticulateGUID">
    <vt:lpwstr>6BEE9C3D-C05F-4015-3F3F-3830513F3F57</vt:lpwstr>
  </property>
  <property fmtid="{D5CDD505-2E9C-101B-9397-08002B2CF9AE}" pid="6" name="ArticulateProjectFull">
    <vt:lpwstr>E:\po2015010\33顏慕庸-新興感染症與感染管制(含traffic control)\06專案檔\po2015010_33_v0-2-0.ppta</vt:lpwstr>
  </property>
</Properties>
</file>