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9144000" cy="6858000" type="screen4x3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D72-BD6E-4C51-93BD-C514C564ABB2}" type="datetimeFigureOut">
              <a:rPr lang="zh-TW" altLang="en-US" smtClean="0"/>
              <a:pPr/>
              <a:t>2013/7/31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523152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D72-BD6E-4C51-93BD-C514C564ABB2}" type="datetimeFigureOut">
              <a:rPr lang="zh-TW" altLang="en-US" smtClean="0"/>
              <a:pPr/>
              <a:t>2013/7/31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97564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D72-BD6E-4C51-93BD-C514C564ABB2}" type="datetimeFigureOut">
              <a:rPr lang="zh-TW" altLang="en-US" smtClean="0"/>
              <a:pPr/>
              <a:t>2013/7/31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73324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D72-BD6E-4C51-93BD-C514C564ABB2}" type="datetimeFigureOut">
              <a:rPr lang="zh-TW" altLang="en-US" smtClean="0"/>
              <a:pPr/>
              <a:t>2013/7/31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191291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D72-BD6E-4C51-93BD-C514C564ABB2}" type="datetimeFigureOut">
              <a:rPr lang="zh-TW" altLang="en-US" smtClean="0"/>
              <a:pPr/>
              <a:t>2013/7/31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17395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D72-BD6E-4C51-93BD-C514C564ABB2}" type="datetimeFigureOut">
              <a:rPr lang="zh-TW" altLang="en-US" smtClean="0"/>
              <a:pPr/>
              <a:t>2013/7/31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006709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D72-BD6E-4C51-93BD-C514C564ABB2}" type="datetimeFigureOut">
              <a:rPr lang="zh-TW" altLang="en-US" smtClean="0"/>
              <a:pPr/>
              <a:t>2013/7/31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760610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D72-BD6E-4C51-93BD-C514C564ABB2}" type="datetimeFigureOut">
              <a:rPr lang="zh-TW" altLang="en-US" smtClean="0"/>
              <a:pPr/>
              <a:t>2013/7/31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53225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D72-BD6E-4C51-93BD-C514C564ABB2}" type="datetimeFigureOut">
              <a:rPr lang="zh-TW" altLang="en-US" smtClean="0"/>
              <a:pPr/>
              <a:t>2013/7/31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952054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D72-BD6E-4C51-93BD-C514C564ABB2}" type="datetimeFigureOut">
              <a:rPr lang="zh-TW" altLang="en-US" smtClean="0"/>
              <a:pPr/>
              <a:t>2013/7/31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997193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D72-BD6E-4C51-93BD-C514C564ABB2}" type="datetimeFigureOut">
              <a:rPr lang="zh-TW" altLang="en-US" smtClean="0"/>
              <a:pPr/>
              <a:t>2013/7/31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089613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5E0D72-BD6E-4C51-93BD-C514C564ABB2}" type="datetimeFigureOut">
              <a:rPr lang="zh-TW" altLang="en-US" smtClean="0"/>
              <a:pPr/>
              <a:t>2013/7/31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FBEDB-CA0D-4381-B3BA-D27D47729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445795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1115616" y="677479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itchFamily="2" charset="2"/>
              <a:buChar char="n"/>
            </a:pPr>
            <a:r>
              <a:rPr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預防被動物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咬？</a:t>
            </a:r>
            <a:endParaRPr lang="zh-TW" altLang="en-US" sz="24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149007" y="1136577"/>
            <a:ext cx="7572073" cy="92333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1.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不碰觸、逗弄野生動物</a:t>
            </a:r>
          </a:p>
          <a:p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2.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不撿拾生病的野生動物、屍體</a:t>
            </a:r>
          </a:p>
          <a:p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　並洽詢各地動物防疫機關，或電洽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0800-761-590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1097144" y="2168078"/>
            <a:ext cx="7572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n"/>
            </a:pPr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一旦</a:t>
            </a:r>
            <a:r>
              <a:rPr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被動物咬傷時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，請</a:t>
            </a:r>
            <a:r>
              <a:rPr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遵循</a:t>
            </a:r>
            <a:r>
              <a:rPr lang="en-US" altLang="zh-TW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記、</a:t>
            </a:r>
            <a:r>
              <a:rPr lang="en-US" altLang="zh-TW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沖、</a:t>
            </a:r>
            <a:r>
              <a:rPr lang="en-US" altLang="zh-TW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送、</a:t>
            </a:r>
            <a:r>
              <a:rPr lang="en-US" altLang="zh-TW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觀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1149007" y="2708920"/>
            <a:ext cx="7619028" cy="1323439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1.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記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：保持冷靜，</a:t>
            </a:r>
            <a:r>
              <a:rPr lang="zh-TW" altLang="en-US" b="1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牢記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動物特徵。</a:t>
            </a:r>
          </a:p>
          <a:p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2.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沖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：用大量肥皂、清水</a:t>
            </a:r>
            <a:r>
              <a:rPr lang="zh-TW" altLang="en-US" b="1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沖洗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15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分鐘，並以優碘消毒傷口</a:t>
            </a:r>
          </a:p>
          <a:p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3.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送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：儘速</a:t>
            </a:r>
            <a:r>
              <a:rPr lang="zh-TW" altLang="en-US" b="1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送醫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評估是否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要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接種疫苗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4.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觀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：儘可能將咬人動物繫</a:t>
            </a:r>
            <a:r>
              <a:rPr lang="zh-TW" altLang="en-US" b="1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留觀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察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10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天。若動物凶性大發，不要冒險捕捉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。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2650018" y="4120349"/>
            <a:ext cx="50906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被動物咬傷後，到那兒就醫？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2695740" y="4664056"/>
            <a:ext cx="6030421" cy="1477328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1.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請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至全國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28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家疫苗儲備醫院。各縣巿均有施打點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，且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持續擴充中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醫院地點請洽；</a:t>
            </a:r>
            <a:r>
              <a:rPr lang="zh-TW" altLang="en-US" b="1" u="sng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疾</a:t>
            </a:r>
            <a:r>
              <a:rPr lang="zh-TW" altLang="en-US" b="1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管署防疫專線</a:t>
            </a:r>
            <a:r>
              <a:rPr lang="en-US" altLang="zh-TW" b="1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1922 (</a:t>
            </a:r>
            <a:r>
              <a:rPr lang="zh-TW" altLang="en-US" b="1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或洽</a:t>
            </a:r>
            <a:r>
              <a:rPr lang="en-US" altLang="zh-TW" b="1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0800-001922</a:t>
            </a:r>
            <a:r>
              <a:rPr lang="en-US" altLang="zh-TW" b="1" u="sng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2.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於高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風險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地區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被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動物咬傷時，需接種疫苗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劑，且於發病前接種，防護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效果近百分之百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。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705382">
            <a:off x="671104" y="4728385"/>
            <a:ext cx="1882903" cy="1145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文字方塊 9"/>
          <p:cNvSpPr txBox="1"/>
          <p:nvPr/>
        </p:nvSpPr>
        <p:spPr>
          <a:xfrm>
            <a:off x="144886" y="980728"/>
            <a:ext cx="75470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提</a:t>
            </a:r>
            <a:endParaRPr lang="en-US" altLang="zh-TW" sz="32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2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高</a:t>
            </a:r>
            <a:endParaRPr lang="en-US" altLang="zh-TW" sz="32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2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警</a:t>
            </a:r>
            <a:endParaRPr lang="en-US" altLang="zh-TW" sz="32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2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覺</a:t>
            </a:r>
            <a:endParaRPr lang="en-US" altLang="zh-TW" sz="32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3200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2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預</a:t>
            </a:r>
            <a:endParaRPr lang="en-US" altLang="zh-TW" sz="3200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2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防</a:t>
            </a:r>
            <a:endParaRPr lang="en-US" altLang="zh-TW" sz="3200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2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狂犬病</a:t>
            </a:r>
          </a:p>
          <a:p>
            <a:endParaRPr lang="en-US" altLang="zh-TW" sz="3200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sz="32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037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194</Words>
  <Application>Microsoft Office PowerPoint</Application>
  <PresentationFormat>如螢幕大小 (4:3)</PresentationFormat>
  <Paragraphs>21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佈景主題</vt:lpstr>
      <vt:lpstr>投影片 1</vt:lpstr>
    </vt:vector>
  </TitlesOfParts>
  <Company>Your Company Name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Your User Name</dc:creator>
  <cp:lastModifiedBy>Your User Name</cp:lastModifiedBy>
  <cp:revision>19</cp:revision>
  <cp:lastPrinted>2013-07-28T01:32:58Z</cp:lastPrinted>
  <dcterms:created xsi:type="dcterms:W3CDTF">2013-06-17T03:51:50Z</dcterms:created>
  <dcterms:modified xsi:type="dcterms:W3CDTF">2013-07-31T07:27:13Z</dcterms:modified>
</cp:coreProperties>
</file>