
<file path=[Content_Types].xml><?xml version="1.0" encoding="utf-8"?>
<Types xmlns="http://schemas.openxmlformats.org/package/2006/content-types">
  <Default Extension="png" ContentType="image/png"/>
  <Default Extension="bin" ContentType="application/vnd.openxmlformats-officedocument.oleObject"/>
  <Default Extension="tmp"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Default Extension="doc" ContentType="application/msword"/>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Masters/slideMaster3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5.xml" ContentType="application/vnd.openxmlformats-officedocument.theme+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6.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7.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8.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theme/theme9.xml" ContentType="application/vnd.openxmlformats-officedocument.theme+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theme/theme10.xml" ContentType="application/vnd.openxmlformats-officedocument.theme+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theme/theme11.xml" ContentType="application/vnd.openxmlformats-officedocument.theme+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theme/theme12.xml" ContentType="application/vnd.openxmlformats-officedocument.theme+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theme/theme13.xml" ContentType="application/vnd.openxmlformats-officedocument.theme+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theme/theme14.xml" ContentType="application/vnd.openxmlformats-officedocument.theme+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theme/theme15.xml" ContentType="application/vnd.openxmlformats-officedocument.theme+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theme/theme16.xml" ContentType="application/vnd.openxmlformats-officedocument.theme+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theme/theme17.xml" ContentType="application/vnd.openxmlformats-officedocument.theme+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theme/theme18.xml" ContentType="application/vnd.openxmlformats-officedocument.theme+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theme/theme19.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theme/theme20.xml" ContentType="application/vnd.openxmlformats-officedocument.theme+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theme/theme21.xml" ContentType="application/vnd.openxmlformats-officedocument.theme+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theme/theme22.xml" ContentType="application/vnd.openxmlformats-officedocument.theme+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theme/theme23.xml" ContentType="application/vnd.openxmlformats-officedocument.theme+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theme/theme24.xml" ContentType="application/vnd.openxmlformats-officedocument.theme+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theme/theme25.xml" ContentType="application/vnd.openxmlformats-officedocument.theme+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theme/theme26.xml" ContentType="application/vnd.openxmlformats-officedocument.theme+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theme/theme27.xml" ContentType="application/vnd.openxmlformats-officedocument.theme+xml"/>
  <Override PartName="/ppt/slideLayouts/slideLayout365.xml" ContentType="application/vnd.openxmlformats-officedocument.presentationml.slideLayout+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theme/theme28.xml" ContentType="application/vnd.openxmlformats-officedocument.theme+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theme/theme29.xml" ContentType="application/vnd.openxmlformats-officedocument.theme+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theme/theme30.xml" ContentType="application/vnd.openxmlformats-officedocument.theme+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slideLayouts/slideLayout403.xml" ContentType="application/vnd.openxmlformats-officedocument.presentationml.slideLayout+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slideLayouts/slideLayout408.xml" ContentType="application/vnd.openxmlformats-officedocument.presentationml.slideLayout+xml"/>
  <Override PartName="/ppt/theme/theme31.xml" ContentType="application/vnd.openxmlformats-officedocument.theme+xml"/>
  <Override PartName="/ppt/slideLayouts/slideLayout409.xml" ContentType="application/vnd.openxmlformats-officedocument.presentationml.slideLayout+xml"/>
  <Override PartName="/ppt/slideLayouts/slideLayout410.xml" ContentType="application/vnd.openxmlformats-officedocument.presentationml.slideLayout+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slideLayouts/slideLayout413.xml" ContentType="application/vnd.openxmlformats-officedocument.presentationml.slideLayout+xml"/>
  <Override PartName="/ppt/slideLayouts/slideLayout414.xml" ContentType="application/vnd.openxmlformats-officedocument.presentationml.slideLayout+xml"/>
  <Override PartName="/ppt/slideLayouts/slideLayout415.xml" ContentType="application/vnd.openxmlformats-officedocument.presentationml.slideLayout+xml"/>
  <Override PartName="/ppt/slideLayouts/slideLayout416.xml" ContentType="application/vnd.openxmlformats-officedocument.presentationml.slideLayout+xml"/>
  <Override PartName="/ppt/slideLayouts/slideLayout417.xml" ContentType="application/vnd.openxmlformats-officedocument.presentationml.slideLayout+xml"/>
  <Override PartName="/ppt/slideLayouts/slideLayout418.xml" ContentType="application/vnd.openxmlformats-officedocument.presentationml.slideLayout+xml"/>
  <Override PartName="/ppt/slideLayouts/slideLayout419.xml" ContentType="application/vnd.openxmlformats-officedocument.presentationml.slideLayout+xml"/>
  <Override PartName="/ppt/theme/theme32.xml" ContentType="application/vnd.openxmlformats-officedocument.theme+xml"/>
  <Override PartName="/ppt/slideLayouts/slideLayout420.xml" ContentType="application/vnd.openxmlformats-officedocument.presentationml.slideLayout+xml"/>
  <Override PartName="/ppt/slideLayouts/slideLayout421.xml" ContentType="application/vnd.openxmlformats-officedocument.presentationml.slideLayout+xml"/>
  <Override PartName="/ppt/slideLayouts/slideLayout422.xml" ContentType="application/vnd.openxmlformats-officedocument.presentationml.slideLayout+xml"/>
  <Override PartName="/ppt/slideLayouts/slideLayout423.xml" ContentType="application/vnd.openxmlformats-officedocument.presentationml.slideLayout+xml"/>
  <Override PartName="/ppt/slideLayouts/slideLayout424.xml" ContentType="application/vnd.openxmlformats-officedocument.presentationml.slideLayout+xml"/>
  <Override PartName="/ppt/slideLayouts/slideLayout425.xml" ContentType="application/vnd.openxmlformats-officedocument.presentationml.slideLayout+xml"/>
  <Override PartName="/ppt/slideLayouts/slideLayout426.xml" ContentType="application/vnd.openxmlformats-officedocument.presentationml.slideLayout+xml"/>
  <Override PartName="/ppt/slideLayouts/slideLayout427.xml" ContentType="application/vnd.openxmlformats-officedocument.presentationml.slideLayout+xml"/>
  <Override PartName="/ppt/slideLayouts/slideLayout428.xml" ContentType="application/vnd.openxmlformats-officedocument.presentationml.slideLayout+xml"/>
  <Override PartName="/ppt/slideLayouts/slideLayout429.xml" ContentType="application/vnd.openxmlformats-officedocument.presentationml.slideLayout+xml"/>
  <Override PartName="/ppt/slideLayouts/slideLayout430.xml" ContentType="application/vnd.openxmlformats-officedocument.presentationml.slideLayout+xml"/>
  <Override PartName="/ppt/theme/theme33.xml" ContentType="application/vnd.openxmlformats-officedocument.theme+xml"/>
  <Override PartName="/ppt/slideLayouts/slideLayout431.xml" ContentType="application/vnd.openxmlformats-officedocument.presentationml.slideLayout+xml"/>
  <Override PartName="/ppt/slideLayouts/slideLayout432.xml" ContentType="application/vnd.openxmlformats-officedocument.presentationml.slideLayout+xml"/>
  <Override PartName="/ppt/slideLayouts/slideLayout433.xml" ContentType="application/vnd.openxmlformats-officedocument.presentationml.slideLayout+xml"/>
  <Override PartName="/ppt/slideLayouts/slideLayout434.xml" ContentType="application/vnd.openxmlformats-officedocument.presentationml.slideLayout+xml"/>
  <Override PartName="/ppt/slideLayouts/slideLayout435.xml" ContentType="application/vnd.openxmlformats-officedocument.presentationml.slideLayout+xml"/>
  <Override PartName="/ppt/slideLayouts/slideLayout436.xml" ContentType="application/vnd.openxmlformats-officedocument.presentationml.slideLayout+xml"/>
  <Override PartName="/ppt/slideLayouts/slideLayout437.xml" ContentType="application/vnd.openxmlformats-officedocument.presentationml.slideLayout+xml"/>
  <Override PartName="/ppt/slideLayouts/slideLayout438.xml" ContentType="application/vnd.openxmlformats-officedocument.presentationml.slideLayout+xml"/>
  <Override PartName="/ppt/slideLayouts/slideLayout439.xml" ContentType="application/vnd.openxmlformats-officedocument.presentationml.slideLayout+xml"/>
  <Override PartName="/ppt/slideLayouts/slideLayout440.xml" ContentType="application/vnd.openxmlformats-officedocument.presentationml.slideLayout+xml"/>
  <Override PartName="/ppt/slideLayouts/slideLayout441.xml" ContentType="application/vnd.openxmlformats-officedocument.presentationml.slideLayout+xml"/>
  <Override PartName="/ppt/theme/theme34.xml" ContentType="application/vnd.openxmlformats-officedocument.theme+xml"/>
  <Override PartName="/ppt/slideLayouts/slideLayout442.xml" ContentType="application/vnd.openxmlformats-officedocument.presentationml.slideLayout+xml"/>
  <Override PartName="/ppt/slideLayouts/slideLayout443.xml" ContentType="application/vnd.openxmlformats-officedocument.presentationml.slideLayout+xml"/>
  <Override PartName="/ppt/slideLayouts/slideLayout444.xml" ContentType="application/vnd.openxmlformats-officedocument.presentationml.slideLayout+xml"/>
  <Override PartName="/ppt/slideLayouts/slideLayout445.xml" ContentType="application/vnd.openxmlformats-officedocument.presentationml.slideLayout+xml"/>
  <Override PartName="/ppt/slideLayouts/slideLayout446.xml" ContentType="application/vnd.openxmlformats-officedocument.presentationml.slideLayout+xml"/>
  <Override PartName="/ppt/slideLayouts/slideLayout447.xml" ContentType="application/vnd.openxmlformats-officedocument.presentationml.slideLayout+xml"/>
  <Override PartName="/ppt/slideLayouts/slideLayout448.xml" ContentType="application/vnd.openxmlformats-officedocument.presentationml.slideLayout+xml"/>
  <Override PartName="/ppt/slideLayouts/slideLayout449.xml" ContentType="application/vnd.openxmlformats-officedocument.presentationml.slideLayout+xml"/>
  <Override PartName="/ppt/slideLayouts/slideLayout450.xml" ContentType="application/vnd.openxmlformats-officedocument.presentationml.slideLayout+xml"/>
  <Override PartName="/ppt/slideLayouts/slideLayout451.xml" ContentType="application/vnd.openxmlformats-officedocument.presentationml.slideLayout+xml"/>
  <Override PartName="/ppt/slideLayouts/slideLayout452.xml" ContentType="application/vnd.openxmlformats-officedocument.presentationml.slideLayout+xml"/>
  <Override PartName="/ppt/slideLayouts/slideLayout453.xml" ContentType="application/vnd.openxmlformats-officedocument.presentationml.slideLayout+xml"/>
  <Override PartName="/ppt/slideLayouts/slideLayout454.xml" ContentType="application/vnd.openxmlformats-officedocument.presentationml.slideLayout+xml"/>
  <Override PartName="/ppt/slideLayouts/slideLayout455.xml" ContentType="application/vnd.openxmlformats-officedocument.presentationml.slideLayout+xml"/>
  <Override PartName="/ppt/theme/theme35.xml" ContentType="application/vnd.openxmlformats-officedocument.theme+xml"/>
  <Override PartName="/ppt/theme/theme36.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notesSlides/notesSlide24.xml" ContentType="application/vnd.openxmlformats-officedocument.presentationml.notesSlide+xml"/>
  <Override PartName="/ppt/tags/tag27.xml" ContentType="application/vnd.openxmlformats-officedocument.presentationml.tags+xml"/>
  <Override PartName="/ppt/notesSlides/notesSlide25.xml" ContentType="application/vnd.openxmlformats-officedocument.presentationml.notesSlide+xml"/>
  <Override PartName="/ppt/tags/tag28.xml" ContentType="application/vnd.openxmlformats-officedocument.presentationml.tags+xml"/>
  <Override PartName="/ppt/notesSlides/notesSlide26.xml" ContentType="application/vnd.openxmlformats-officedocument.presentationml.notesSlide+xml"/>
  <Override PartName="/ppt/tags/tag29.xml" ContentType="application/vnd.openxmlformats-officedocument.presentationml.tags+xml"/>
  <Override PartName="/ppt/notesSlides/notesSlide27.xml" ContentType="application/vnd.openxmlformats-officedocument.presentationml.notesSlide+xml"/>
  <Override PartName="/ppt/tags/tag30.xml" ContentType="application/vnd.openxmlformats-officedocument.presentationml.tags+xml"/>
  <Override PartName="/ppt/notesSlides/notesSlide28.xml" ContentType="application/vnd.openxmlformats-officedocument.presentationml.notesSlide+xml"/>
  <Override PartName="/ppt/tags/tag31.xml" ContentType="application/vnd.openxmlformats-officedocument.presentationml.tags+xml"/>
  <Override PartName="/ppt/notesSlides/notesSlide29.xml" ContentType="application/vnd.openxmlformats-officedocument.presentationml.notesSlide+xml"/>
  <Override PartName="/ppt/tags/tag32.xml" ContentType="application/vnd.openxmlformats-officedocument.presentationml.tags+xml"/>
  <Override PartName="/ppt/notesSlides/notesSlide30.xml" ContentType="application/vnd.openxmlformats-officedocument.presentationml.notesSlide+xml"/>
  <Override PartName="/ppt/tags/tag33.xml" ContentType="application/vnd.openxmlformats-officedocument.presentationml.tags+xml"/>
  <Override PartName="/ppt/notesSlides/notesSlide31.xml" ContentType="application/vnd.openxmlformats-officedocument.presentationml.notesSlide+xml"/>
  <Override PartName="/ppt/tags/tag34.xml" ContentType="application/vnd.openxmlformats-officedocument.presentationml.tags+xml"/>
  <Override PartName="/ppt/notesSlides/notesSlide32.xml" ContentType="application/vnd.openxmlformats-officedocument.presentationml.notesSlide+xml"/>
  <Override PartName="/ppt/tags/tag35.xml" ContentType="application/vnd.openxmlformats-officedocument.presentationml.tags+xml"/>
  <Override PartName="/ppt/notesSlides/notesSlide33.xml" ContentType="application/vnd.openxmlformats-officedocument.presentationml.notesSlide+xml"/>
  <Override PartName="/ppt/tags/tag36.xml" ContentType="application/vnd.openxmlformats-officedocument.presentationml.tags+xml"/>
  <Override PartName="/ppt/notesSlides/notesSlide34.xml" ContentType="application/vnd.openxmlformats-officedocument.presentationml.notesSlide+xml"/>
  <Override PartName="/ppt/tags/tag37.xml" ContentType="application/vnd.openxmlformats-officedocument.presentationml.tags+xml"/>
  <Override PartName="/ppt/notesSlides/notesSlide35.xml" ContentType="application/vnd.openxmlformats-officedocument.presentationml.notesSlide+xml"/>
  <Override PartName="/ppt/tags/tag38.xml" ContentType="application/vnd.openxmlformats-officedocument.presentationml.tags+xml"/>
  <Override PartName="/ppt/notesSlides/notesSlide36.xml" ContentType="application/vnd.openxmlformats-officedocument.presentationml.notesSlide+xml"/>
  <Override PartName="/ppt/tags/tag39.xml" ContentType="application/vnd.openxmlformats-officedocument.presentationml.tags+xml"/>
  <Override PartName="/ppt/notesSlides/notesSlide37.xml" ContentType="application/vnd.openxmlformats-officedocument.presentationml.notesSlide+xml"/>
  <Override PartName="/ppt/tags/tag40.xml" ContentType="application/vnd.openxmlformats-officedocument.presentationml.tags+xml"/>
  <Override PartName="/ppt/notesSlides/notesSlide38.xml" ContentType="application/vnd.openxmlformats-officedocument.presentationml.notesSlide+xml"/>
  <Override PartName="/ppt/tags/tag41.xml" ContentType="application/vnd.openxmlformats-officedocument.presentationml.tags+xml"/>
  <Override PartName="/ppt/notesSlides/notesSlide39.xml" ContentType="application/vnd.openxmlformats-officedocument.presentationml.notesSlide+xml"/>
  <Override PartName="/ppt/charts/chart1.xml" ContentType="application/vnd.openxmlformats-officedocument.drawingml.chart+xml"/>
  <Override PartName="/ppt/tags/tag42.xml" ContentType="application/vnd.openxmlformats-officedocument.presentationml.tags+xml"/>
  <Override PartName="/ppt/notesSlides/notesSlide40.xml" ContentType="application/vnd.openxmlformats-officedocument.presentationml.notesSlide+xml"/>
  <Override PartName="/ppt/tags/tag43.xml" ContentType="application/vnd.openxmlformats-officedocument.presentationml.tags+xml"/>
  <Override PartName="/ppt/notesSlides/notesSlide41.xml" ContentType="application/vnd.openxmlformats-officedocument.presentationml.notesSlide+xml"/>
  <Override PartName="/ppt/tags/tag44.xml" ContentType="application/vnd.openxmlformats-officedocument.presentationml.tags+xml"/>
  <Override PartName="/ppt/notesSlides/notesSlide42.xml" ContentType="application/vnd.openxmlformats-officedocument.presentationml.notesSlide+xml"/>
  <Override PartName="/ppt/tags/tag45.xml" ContentType="application/vnd.openxmlformats-officedocument.presentationml.tags+xml"/>
  <Override PartName="/ppt/notesSlides/notesSlide43.xml" ContentType="application/vnd.openxmlformats-officedocument.presentationml.notesSlide+xml"/>
  <Override PartName="/ppt/tags/tag46.xml" ContentType="application/vnd.openxmlformats-officedocument.presentationml.tags+xml"/>
  <Override PartName="/ppt/notesSlides/notesSlide44.xml" ContentType="application/vnd.openxmlformats-officedocument.presentationml.notesSlide+xml"/>
  <Override PartName="/ppt/tags/tag47.xml" ContentType="application/vnd.openxmlformats-officedocument.presentationml.tags+xml"/>
  <Override PartName="/ppt/notesSlides/notesSlide45.xml" ContentType="application/vnd.openxmlformats-officedocument.presentationml.notesSlide+xml"/>
  <Override PartName="/ppt/tags/tag48.xml" ContentType="application/vnd.openxmlformats-officedocument.presentationml.tags+xml"/>
  <Override PartName="/ppt/notesSlides/notesSlide46.xml" ContentType="application/vnd.openxmlformats-officedocument.presentationml.notesSlide+xml"/>
  <Override PartName="/ppt/tags/tag49.xml" ContentType="application/vnd.openxmlformats-officedocument.presentationml.tags+xml"/>
  <Override PartName="/ppt/notesSlides/notesSlide47.xml" ContentType="application/vnd.openxmlformats-officedocument.presentationml.notesSlide+xml"/>
  <Override PartName="/ppt/tags/tag50.xml" ContentType="application/vnd.openxmlformats-officedocument.presentationml.tags+xml"/>
  <Override PartName="/ppt/notesSlides/notesSlide48.xml" ContentType="application/vnd.openxmlformats-officedocument.presentationml.notesSlide+xml"/>
  <Override PartName="/ppt/tags/tag51.xml" ContentType="application/vnd.openxmlformats-officedocument.presentationml.tags+xml"/>
  <Override PartName="/ppt/notesSlides/notesSlide49.xml" ContentType="application/vnd.openxmlformats-officedocument.presentationml.notesSlide+xml"/>
  <Override PartName="/ppt/tags/tag52.xml" ContentType="application/vnd.openxmlformats-officedocument.presentationml.tags+xml"/>
  <Override PartName="/ppt/notesSlides/notesSlide50.xml" ContentType="application/vnd.openxmlformats-officedocument.presentationml.notesSlide+xml"/>
  <Override PartName="/ppt/tags/tag53.xml" ContentType="application/vnd.openxmlformats-officedocument.presentationml.tags+xml"/>
  <Override PartName="/ppt/notesSlides/notesSlide51.xml" ContentType="application/vnd.openxmlformats-officedocument.presentationml.notesSlide+xml"/>
  <Override PartName="/ppt/tags/tag54.xml" ContentType="application/vnd.openxmlformats-officedocument.presentationml.tags+xml"/>
  <Override PartName="/ppt/notesSlides/notesSlide52.xml" ContentType="application/vnd.openxmlformats-officedocument.presentationml.notesSlide+xml"/>
  <Override PartName="/ppt/tags/tag55.xml" ContentType="application/vnd.openxmlformats-officedocument.presentationml.tags+xml"/>
  <Override PartName="/ppt/notesSlides/notesSlide53.xml" ContentType="application/vnd.openxmlformats-officedocument.presentationml.notesSlide+xml"/>
  <Override PartName="/ppt/tags/tag56.xml" ContentType="application/vnd.openxmlformats-officedocument.presentationml.tags+xml"/>
  <Override PartName="/ppt/notesSlides/notesSlide54.xml" ContentType="application/vnd.openxmlformats-officedocument.presentationml.notesSlide+xml"/>
  <Override PartName="/ppt/tags/tag57.xml" ContentType="application/vnd.openxmlformats-officedocument.presentationml.tags+xml"/>
  <Override PartName="/ppt/notesSlides/notesSlide55.xml" ContentType="application/vnd.openxmlformats-officedocument.presentationml.notesSlide+xml"/>
  <Override PartName="/ppt/tags/tag58.xml" ContentType="application/vnd.openxmlformats-officedocument.presentationml.tags+xml"/>
  <Override PartName="/ppt/notesSlides/notesSlide56.xml" ContentType="application/vnd.openxmlformats-officedocument.presentationml.notesSlide+xml"/>
  <Override PartName="/ppt/tags/tag59.xml" ContentType="application/vnd.openxmlformats-officedocument.presentationml.tags+xml"/>
  <Override PartName="/ppt/notesSlides/notesSlide57.xml" ContentType="application/vnd.openxmlformats-officedocument.presentationml.notesSlide+xml"/>
  <Override PartName="/ppt/tags/tag60.xml" ContentType="application/vnd.openxmlformats-officedocument.presentationml.tags+xml"/>
  <Override PartName="/ppt/notesSlides/notesSlide5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725" r:id="rId2"/>
    <p:sldMasterId id="2147483764" r:id="rId3"/>
    <p:sldMasterId id="2147483777" r:id="rId4"/>
    <p:sldMasterId id="2147483804" r:id="rId5"/>
    <p:sldMasterId id="2147483838" r:id="rId6"/>
    <p:sldMasterId id="2147483855" r:id="rId7"/>
    <p:sldMasterId id="2147483872" r:id="rId8"/>
    <p:sldMasterId id="2147483889" r:id="rId9"/>
    <p:sldMasterId id="2147483957" r:id="rId10"/>
    <p:sldMasterId id="2147483974" r:id="rId11"/>
    <p:sldMasterId id="2147484025" r:id="rId12"/>
    <p:sldMasterId id="2147484042" r:id="rId13"/>
    <p:sldMasterId id="2147484059" r:id="rId14"/>
    <p:sldMasterId id="2147484093" r:id="rId15"/>
    <p:sldMasterId id="2147484204" r:id="rId16"/>
    <p:sldMasterId id="2147484243" r:id="rId17"/>
    <p:sldMasterId id="2147484256" r:id="rId18"/>
    <p:sldMasterId id="2147484290" r:id="rId19"/>
    <p:sldMasterId id="2147484331" r:id="rId20"/>
    <p:sldMasterId id="2147484346" r:id="rId21"/>
    <p:sldMasterId id="2147484358" r:id="rId22"/>
    <p:sldMasterId id="2147484382" r:id="rId23"/>
    <p:sldMasterId id="2147484394" r:id="rId24"/>
    <p:sldMasterId id="2147484406" r:id="rId25"/>
    <p:sldMasterId id="2147484418" r:id="rId26"/>
    <p:sldMasterId id="2147484430" r:id="rId27"/>
    <p:sldMasterId id="2147484442" r:id="rId28"/>
    <p:sldMasterId id="2147484454" r:id="rId29"/>
    <p:sldMasterId id="2147484466" r:id="rId30"/>
    <p:sldMasterId id="2147484478" r:id="rId31"/>
    <p:sldMasterId id="2147484490" r:id="rId32"/>
    <p:sldMasterId id="2147484514" r:id="rId33"/>
    <p:sldMasterId id="2147484526" r:id="rId34"/>
    <p:sldMasterId id="2147484538" r:id="rId35"/>
  </p:sldMasterIdLst>
  <p:notesMasterIdLst>
    <p:notesMasterId r:id="rId94"/>
  </p:notesMasterIdLst>
  <p:sldIdLst>
    <p:sldId id="256" r:id="rId36"/>
    <p:sldId id="336" r:id="rId37"/>
    <p:sldId id="307" r:id="rId38"/>
    <p:sldId id="279" r:id="rId39"/>
    <p:sldId id="277" r:id="rId40"/>
    <p:sldId id="276" r:id="rId41"/>
    <p:sldId id="338" r:id="rId42"/>
    <p:sldId id="257" r:id="rId43"/>
    <p:sldId id="258" r:id="rId44"/>
    <p:sldId id="308" r:id="rId45"/>
    <p:sldId id="309" r:id="rId46"/>
    <p:sldId id="275" r:id="rId47"/>
    <p:sldId id="311" r:id="rId48"/>
    <p:sldId id="284" r:id="rId49"/>
    <p:sldId id="285" r:id="rId50"/>
    <p:sldId id="269" r:id="rId51"/>
    <p:sldId id="259" r:id="rId52"/>
    <p:sldId id="260" r:id="rId53"/>
    <p:sldId id="303" r:id="rId54"/>
    <p:sldId id="316" r:id="rId55"/>
    <p:sldId id="323" r:id="rId56"/>
    <p:sldId id="304" r:id="rId57"/>
    <p:sldId id="337" r:id="rId58"/>
    <p:sldId id="334" r:id="rId59"/>
    <p:sldId id="339" r:id="rId60"/>
    <p:sldId id="340" r:id="rId61"/>
    <p:sldId id="278" r:id="rId62"/>
    <p:sldId id="280" r:id="rId63"/>
    <p:sldId id="292" r:id="rId64"/>
    <p:sldId id="266" r:id="rId65"/>
    <p:sldId id="341" r:id="rId66"/>
    <p:sldId id="288" r:id="rId67"/>
    <p:sldId id="271" r:id="rId68"/>
    <p:sldId id="317" r:id="rId69"/>
    <p:sldId id="322" r:id="rId70"/>
    <p:sldId id="270" r:id="rId71"/>
    <p:sldId id="273" r:id="rId72"/>
    <p:sldId id="318" r:id="rId73"/>
    <p:sldId id="289" r:id="rId74"/>
    <p:sldId id="290" r:id="rId75"/>
    <p:sldId id="300" r:id="rId76"/>
    <p:sldId id="306" r:id="rId77"/>
    <p:sldId id="312" r:id="rId78"/>
    <p:sldId id="319" r:id="rId79"/>
    <p:sldId id="342" r:id="rId80"/>
    <p:sldId id="325" r:id="rId81"/>
    <p:sldId id="324" r:id="rId82"/>
    <p:sldId id="326" r:id="rId83"/>
    <p:sldId id="327" r:id="rId84"/>
    <p:sldId id="328" r:id="rId85"/>
    <p:sldId id="329" r:id="rId86"/>
    <p:sldId id="330" r:id="rId87"/>
    <p:sldId id="333" r:id="rId88"/>
    <p:sldId id="332" r:id="rId89"/>
    <p:sldId id="320" r:id="rId90"/>
    <p:sldId id="321" r:id="rId91"/>
    <p:sldId id="297" r:id="rId92"/>
    <p:sldId id="335" r:id="rId93"/>
  </p:sldIdLst>
  <p:sldSz cx="9144000" cy="6858000" type="screen4x3"/>
  <p:notesSz cx="6797675" cy="9856788"/>
  <p:custDataLst>
    <p:tags r:id="rId95"/>
  </p:custDataLst>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09" autoAdjust="0"/>
    <p:restoredTop sz="94660"/>
  </p:normalViewPr>
  <p:slideViewPr>
    <p:cSldViewPr>
      <p:cViewPr varScale="1">
        <p:scale>
          <a:sx n="58" d="100"/>
          <a:sy n="58" d="100"/>
        </p:scale>
        <p:origin x="-84" y="-55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556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21" Type="http://schemas.openxmlformats.org/officeDocument/2006/relationships/slideMaster" Target="slideMasters/slideMaster21.xml"/><Relationship Id="rId34" Type="http://schemas.openxmlformats.org/officeDocument/2006/relationships/slideMaster" Target="slideMasters/slideMaster34.xml"/><Relationship Id="rId42" Type="http://schemas.openxmlformats.org/officeDocument/2006/relationships/slide" Target="slides/slide7.xml"/><Relationship Id="rId47" Type="http://schemas.openxmlformats.org/officeDocument/2006/relationships/slide" Target="slides/slide12.xml"/><Relationship Id="rId50" Type="http://schemas.openxmlformats.org/officeDocument/2006/relationships/slide" Target="slides/slide15.xml"/><Relationship Id="rId55" Type="http://schemas.openxmlformats.org/officeDocument/2006/relationships/slide" Target="slides/slide20.xml"/><Relationship Id="rId63" Type="http://schemas.openxmlformats.org/officeDocument/2006/relationships/slide" Target="slides/slide28.xml"/><Relationship Id="rId68" Type="http://schemas.openxmlformats.org/officeDocument/2006/relationships/slide" Target="slides/slide33.xml"/><Relationship Id="rId76" Type="http://schemas.openxmlformats.org/officeDocument/2006/relationships/slide" Target="slides/slide41.xml"/><Relationship Id="rId84" Type="http://schemas.openxmlformats.org/officeDocument/2006/relationships/slide" Target="slides/slide49.xml"/><Relationship Id="rId89" Type="http://schemas.openxmlformats.org/officeDocument/2006/relationships/slide" Target="slides/slide54.xml"/><Relationship Id="rId97" Type="http://schemas.openxmlformats.org/officeDocument/2006/relationships/viewProps" Target="viewProps.xml"/><Relationship Id="rId7" Type="http://schemas.openxmlformats.org/officeDocument/2006/relationships/slideMaster" Target="slideMasters/slideMaster7.xml"/><Relationship Id="rId71" Type="http://schemas.openxmlformats.org/officeDocument/2006/relationships/slide" Target="slides/slide36.xml"/><Relationship Id="rId92" Type="http://schemas.openxmlformats.org/officeDocument/2006/relationships/slide" Target="slides/slide57.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Master" Target="slideMasters/slideMaster29.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Master" Target="slideMasters/slideMaster32.xml"/><Relationship Id="rId37" Type="http://schemas.openxmlformats.org/officeDocument/2006/relationships/slide" Target="slides/slide2.xml"/><Relationship Id="rId40" Type="http://schemas.openxmlformats.org/officeDocument/2006/relationships/slide" Target="slides/slide5.xml"/><Relationship Id="rId45" Type="http://schemas.openxmlformats.org/officeDocument/2006/relationships/slide" Target="slides/slide10.xml"/><Relationship Id="rId53" Type="http://schemas.openxmlformats.org/officeDocument/2006/relationships/slide" Target="slides/slide18.xml"/><Relationship Id="rId58" Type="http://schemas.openxmlformats.org/officeDocument/2006/relationships/slide" Target="slides/slide23.xml"/><Relationship Id="rId66" Type="http://schemas.openxmlformats.org/officeDocument/2006/relationships/slide" Target="slides/slide31.xml"/><Relationship Id="rId74" Type="http://schemas.openxmlformats.org/officeDocument/2006/relationships/slide" Target="slides/slide39.xml"/><Relationship Id="rId79" Type="http://schemas.openxmlformats.org/officeDocument/2006/relationships/slide" Target="slides/slide44.xml"/><Relationship Id="rId87" Type="http://schemas.openxmlformats.org/officeDocument/2006/relationships/slide" Target="slides/slide52.xml"/><Relationship Id="rId5" Type="http://schemas.openxmlformats.org/officeDocument/2006/relationships/slideMaster" Target="slideMasters/slideMaster5.xml"/><Relationship Id="rId61" Type="http://schemas.openxmlformats.org/officeDocument/2006/relationships/slide" Target="slides/slide26.xml"/><Relationship Id="rId82" Type="http://schemas.openxmlformats.org/officeDocument/2006/relationships/slide" Target="slides/slide47.xml"/><Relationship Id="rId90" Type="http://schemas.openxmlformats.org/officeDocument/2006/relationships/slide" Target="slides/slide55.xml"/><Relationship Id="rId95" Type="http://schemas.openxmlformats.org/officeDocument/2006/relationships/tags" Target="tags/tag1.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Master" Target="slideMasters/slideMaster30.xml"/><Relationship Id="rId35" Type="http://schemas.openxmlformats.org/officeDocument/2006/relationships/slideMaster" Target="slideMasters/slideMaster35.xml"/><Relationship Id="rId43" Type="http://schemas.openxmlformats.org/officeDocument/2006/relationships/slide" Target="slides/slide8.xml"/><Relationship Id="rId48" Type="http://schemas.openxmlformats.org/officeDocument/2006/relationships/slide" Target="slides/slide13.xml"/><Relationship Id="rId56" Type="http://schemas.openxmlformats.org/officeDocument/2006/relationships/slide" Target="slides/slide21.xml"/><Relationship Id="rId64" Type="http://schemas.openxmlformats.org/officeDocument/2006/relationships/slide" Target="slides/slide29.xml"/><Relationship Id="rId69" Type="http://schemas.openxmlformats.org/officeDocument/2006/relationships/slide" Target="slides/slide34.xml"/><Relationship Id="rId77" Type="http://schemas.openxmlformats.org/officeDocument/2006/relationships/slide" Target="slides/slide42.xml"/><Relationship Id="rId8" Type="http://schemas.openxmlformats.org/officeDocument/2006/relationships/slideMaster" Target="slideMasters/slideMaster8.xml"/><Relationship Id="rId51" Type="http://schemas.openxmlformats.org/officeDocument/2006/relationships/slide" Target="slides/slide16.xml"/><Relationship Id="rId72" Type="http://schemas.openxmlformats.org/officeDocument/2006/relationships/slide" Target="slides/slide37.xml"/><Relationship Id="rId80" Type="http://schemas.openxmlformats.org/officeDocument/2006/relationships/slide" Target="slides/slide45.xml"/><Relationship Id="rId85" Type="http://schemas.openxmlformats.org/officeDocument/2006/relationships/slide" Target="slides/slide50.xml"/><Relationship Id="rId93" Type="http://schemas.openxmlformats.org/officeDocument/2006/relationships/slide" Target="slides/slide58.xml"/><Relationship Id="rId98"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Master" Target="slideMasters/slideMaster33.xml"/><Relationship Id="rId38" Type="http://schemas.openxmlformats.org/officeDocument/2006/relationships/slide" Target="slides/slide3.xml"/><Relationship Id="rId46" Type="http://schemas.openxmlformats.org/officeDocument/2006/relationships/slide" Target="slides/slide11.xml"/><Relationship Id="rId59" Type="http://schemas.openxmlformats.org/officeDocument/2006/relationships/slide" Target="slides/slide24.xml"/><Relationship Id="rId67" Type="http://schemas.openxmlformats.org/officeDocument/2006/relationships/slide" Target="slides/slide32.xml"/><Relationship Id="rId20" Type="http://schemas.openxmlformats.org/officeDocument/2006/relationships/slideMaster" Target="slideMasters/slideMaster20.xml"/><Relationship Id="rId41" Type="http://schemas.openxmlformats.org/officeDocument/2006/relationships/slide" Target="slides/slide6.xml"/><Relationship Id="rId54" Type="http://schemas.openxmlformats.org/officeDocument/2006/relationships/slide" Target="slides/slide19.xml"/><Relationship Id="rId62" Type="http://schemas.openxmlformats.org/officeDocument/2006/relationships/slide" Target="slides/slide27.xml"/><Relationship Id="rId70" Type="http://schemas.openxmlformats.org/officeDocument/2006/relationships/slide" Target="slides/slide35.xml"/><Relationship Id="rId75" Type="http://schemas.openxmlformats.org/officeDocument/2006/relationships/slide" Target="slides/slide40.xml"/><Relationship Id="rId83" Type="http://schemas.openxmlformats.org/officeDocument/2006/relationships/slide" Target="slides/slide48.xml"/><Relationship Id="rId88" Type="http://schemas.openxmlformats.org/officeDocument/2006/relationships/slide" Target="slides/slide53.xml"/><Relationship Id="rId91" Type="http://schemas.openxmlformats.org/officeDocument/2006/relationships/slide" Target="slides/slide56.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 Target="slides/slide1.xml"/><Relationship Id="rId49" Type="http://schemas.openxmlformats.org/officeDocument/2006/relationships/slide" Target="slides/slide14.xml"/><Relationship Id="rId57" Type="http://schemas.openxmlformats.org/officeDocument/2006/relationships/slide" Target="slides/slide22.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44" Type="http://schemas.openxmlformats.org/officeDocument/2006/relationships/slide" Target="slides/slide9.xml"/><Relationship Id="rId52" Type="http://schemas.openxmlformats.org/officeDocument/2006/relationships/slide" Target="slides/slide17.xml"/><Relationship Id="rId60" Type="http://schemas.openxmlformats.org/officeDocument/2006/relationships/slide" Target="slides/slide25.xml"/><Relationship Id="rId65" Type="http://schemas.openxmlformats.org/officeDocument/2006/relationships/slide" Target="slides/slide30.xml"/><Relationship Id="rId73" Type="http://schemas.openxmlformats.org/officeDocument/2006/relationships/slide" Target="slides/slide38.xml"/><Relationship Id="rId78" Type="http://schemas.openxmlformats.org/officeDocument/2006/relationships/slide" Target="slides/slide43.xml"/><Relationship Id="rId81" Type="http://schemas.openxmlformats.org/officeDocument/2006/relationships/slide" Target="slides/slide46.xml"/><Relationship Id="rId86" Type="http://schemas.openxmlformats.org/officeDocument/2006/relationships/slide" Target="slides/slide51.xml"/><Relationship Id="rId94" Type="http://schemas.openxmlformats.org/officeDocument/2006/relationships/notesMaster" Target="notesMasters/notesMaster1.xml"/><Relationship Id="rId99"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5"/>
    </mc:Choice>
    <mc:Fallback>
      <c:style val="5"/>
    </mc:Fallback>
  </mc:AlternateContent>
  <c:chart>
    <c:autoTitleDeleted val="1"/>
    <c:plotArea>
      <c:layout>
        <c:manualLayout>
          <c:layoutTarget val="inner"/>
          <c:xMode val="edge"/>
          <c:yMode val="edge"/>
          <c:x val="6.9708491761723751E-2"/>
          <c:y val="6.9327731092437048E-2"/>
          <c:w val="0.844106463878327"/>
          <c:h val="0.8676470588235301"/>
        </c:manualLayout>
      </c:layout>
      <c:lineChart>
        <c:grouping val="standard"/>
        <c:varyColors val="0"/>
        <c:ser>
          <c:idx val="0"/>
          <c:order val="0"/>
          <c:tx>
            <c:strRef>
              <c:f>Sheet1!$A$2</c:f>
              <c:strCache>
                <c:ptCount val="1"/>
              </c:strCache>
            </c:strRef>
          </c:tx>
          <c:marker>
            <c:symbol val="none"/>
          </c:marker>
          <c:cat>
            <c:numRef>
              <c:f>Sheet1!$B$1:$R$1</c:f>
              <c:numCache>
                <c:formatCode>General</c:formatCode>
                <c:ptCount val="17"/>
                <c:pt idx="0">
                  <c:v>1994</c:v>
                </c:pt>
                <c:pt idx="4">
                  <c:v>1995</c:v>
                </c:pt>
                <c:pt idx="8">
                  <c:v>1996</c:v>
                </c:pt>
                <c:pt idx="12">
                  <c:v>1997</c:v>
                </c:pt>
                <c:pt idx="16">
                  <c:v>1998</c:v>
                </c:pt>
              </c:numCache>
            </c:numRef>
          </c:cat>
          <c:val>
            <c:numRef>
              <c:f>Sheet1!$B$2:$R$2</c:f>
              <c:numCache>
                <c:formatCode>General</c:formatCode>
                <c:ptCount val="17"/>
                <c:pt idx="0">
                  <c:v>39.6</c:v>
                </c:pt>
                <c:pt idx="1">
                  <c:v>40.5</c:v>
                </c:pt>
                <c:pt idx="2">
                  <c:v>25.6</c:v>
                </c:pt>
                <c:pt idx="3">
                  <c:v>26</c:v>
                </c:pt>
                <c:pt idx="4">
                  <c:v>34.700000000000003</c:v>
                </c:pt>
                <c:pt idx="5">
                  <c:v>31.7</c:v>
                </c:pt>
                <c:pt idx="6">
                  <c:v>32.4</c:v>
                </c:pt>
                <c:pt idx="7">
                  <c:v>35</c:v>
                </c:pt>
                <c:pt idx="8">
                  <c:v>32.200000000000003</c:v>
                </c:pt>
                <c:pt idx="9">
                  <c:v>15</c:v>
                </c:pt>
                <c:pt idx="10">
                  <c:v>12.4</c:v>
                </c:pt>
                <c:pt idx="11">
                  <c:v>10.9</c:v>
                </c:pt>
                <c:pt idx="12">
                  <c:v>18</c:v>
                </c:pt>
                <c:pt idx="13">
                  <c:v>12.4</c:v>
                </c:pt>
                <c:pt idx="14">
                  <c:v>7.5</c:v>
                </c:pt>
                <c:pt idx="15">
                  <c:v>4.8</c:v>
                </c:pt>
                <c:pt idx="16">
                  <c:v>5.2</c:v>
                </c:pt>
              </c:numCache>
            </c:numRef>
          </c:val>
          <c:smooth val="0"/>
        </c:ser>
        <c:dLbls>
          <c:showLegendKey val="0"/>
          <c:showVal val="0"/>
          <c:showCatName val="0"/>
          <c:showSerName val="0"/>
          <c:showPercent val="0"/>
          <c:showBubbleSize val="0"/>
        </c:dLbls>
        <c:marker val="1"/>
        <c:smooth val="0"/>
        <c:axId val="300896640"/>
        <c:axId val="300898176"/>
      </c:lineChart>
      <c:lineChart>
        <c:grouping val="standard"/>
        <c:varyColors val="0"/>
        <c:ser>
          <c:idx val="1"/>
          <c:order val="1"/>
          <c:tx>
            <c:strRef>
              <c:f>Sheet1!$A$3</c:f>
              <c:strCache>
                <c:ptCount val="1"/>
              </c:strCache>
            </c:strRef>
          </c:tx>
          <c:marker>
            <c:symbol val="none"/>
          </c:marker>
          <c:cat>
            <c:numRef>
              <c:f>Sheet1!$B$1:$R$1</c:f>
              <c:numCache>
                <c:formatCode>General</c:formatCode>
                <c:ptCount val="17"/>
                <c:pt idx="0">
                  <c:v>1994</c:v>
                </c:pt>
                <c:pt idx="4">
                  <c:v>1995</c:v>
                </c:pt>
                <c:pt idx="8">
                  <c:v>1996</c:v>
                </c:pt>
                <c:pt idx="12">
                  <c:v>1997</c:v>
                </c:pt>
                <c:pt idx="16">
                  <c:v>1998</c:v>
                </c:pt>
              </c:numCache>
            </c:numRef>
          </c:cat>
          <c:val>
            <c:numRef>
              <c:f>Sheet1!$B$3:$R$3</c:f>
              <c:numCache>
                <c:formatCode>General</c:formatCode>
                <c:ptCount val="17"/>
                <c:pt idx="0">
                  <c:v>0</c:v>
                </c:pt>
                <c:pt idx="1">
                  <c:v>0</c:v>
                </c:pt>
                <c:pt idx="2">
                  <c:v>0.60000000000000031</c:v>
                </c:pt>
                <c:pt idx="3">
                  <c:v>2.2999999999999998</c:v>
                </c:pt>
                <c:pt idx="4">
                  <c:v>2.2000000000000002</c:v>
                </c:pt>
                <c:pt idx="5">
                  <c:v>2.4</c:v>
                </c:pt>
                <c:pt idx="6">
                  <c:v>4.3</c:v>
                </c:pt>
                <c:pt idx="7">
                  <c:v>17.100000000000001</c:v>
                </c:pt>
                <c:pt idx="8">
                  <c:v>41.8</c:v>
                </c:pt>
                <c:pt idx="9">
                  <c:v>65.5</c:v>
                </c:pt>
                <c:pt idx="10">
                  <c:v>75.900000000000006</c:v>
                </c:pt>
                <c:pt idx="11">
                  <c:v>80.2</c:v>
                </c:pt>
                <c:pt idx="12">
                  <c:v>81.900000000000006</c:v>
                </c:pt>
                <c:pt idx="13">
                  <c:v>83.1</c:v>
                </c:pt>
                <c:pt idx="14">
                  <c:v>86</c:v>
                </c:pt>
                <c:pt idx="15">
                  <c:v>86.5</c:v>
                </c:pt>
                <c:pt idx="16">
                  <c:v>87.7</c:v>
                </c:pt>
              </c:numCache>
            </c:numRef>
          </c:val>
          <c:smooth val="0"/>
        </c:ser>
        <c:dLbls>
          <c:showLegendKey val="0"/>
          <c:showVal val="0"/>
          <c:showCatName val="0"/>
          <c:showSerName val="0"/>
          <c:showPercent val="0"/>
          <c:showBubbleSize val="0"/>
        </c:dLbls>
        <c:marker val="1"/>
        <c:smooth val="0"/>
        <c:axId val="300899712"/>
        <c:axId val="300901504"/>
      </c:lineChart>
      <c:catAx>
        <c:axId val="300896640"/>
        <c:scaling>
          <c:orientation val="minMax"/>
        </c:scaling>
        <c:delete val="0"/>
        <c:axPos val="b"/>
        <c:numFmt formatCode="General" sourceLinked="1"/>
        <c:majorTickMark val="none"/>
        <c:minorTickMark val="none"/>
        <c:tickLblPos val="none"/>
        <c:crossAx val="300898176"/>
        <c:crosses val="autoZero"/>
        <c:auto val="0"/>
        <c:lblAlgn val="ctr"/>
        <c:lblOffset val="100"/>
        <c:tickMarkSkip val="1"/>
        <c:noMultiLvlLbl val="0"/>
      </c:catAx>
      <c:valAx>
        <c:axId val="300898176"/>
        <c:scaling>
          <c:orientation val="minMax"/>
          <c:max val="45"/>
          <c:min val="0"/>
        </c:scaling>
        <c:delete val="0"/>
        <c:axPos val="l"/>
        <c:numFmt formatCode="General" sourceLinked="1"/>
        <c:majorTickMark val="out"/>
        <c:minorTickMark val="none"/>
        <c:tickLblPos val="nextTo"/>
        <c:txPr>
          <a:bodyPr rot="0" vert="horz"/>
          <a:lstStyle/>
          <a:p>
            <a:pPr>
              <a:defRPr sz="1600">
                <a:solidFill>
                  <a:schemeClr val="bg1"/>
                </a:solidFill>
              </a:defRPr>
            </a:pPr>
            <a:endParaRPr lang="zh-TW"/>
          </a:p>
        </c:txPr>
        <c:crossAx val="300896640"/>
        <c:crosses val="autoZero"/>
        <c:crossBetween val="between"/>
        <c:majorUnit val="10"/>
        <c:minorUnit val="5"/>
      </c:valAx>
      <c:catAx>
        <c:axId val="300899712"/>
        <c:scaling>
          <c:orientation val="minMax"/>
        </c:scaling>
        <c:delete val="1"/>
        <c:axPos val="b"/>
        <c:numFmt formatCode="General" sourceLinked="1"/>
        <c:majorTickMark val="out"/>
        <c:minorTickMark val="none"/>
        <c:tickLblPos val="none"/>
        <c:crossAx val="300901504"/>
        <c:crosses val="autoZero"/>
        <c:auto val="0"/>
        <c:lblAlgn val="ctr"/>
        <c:lblOffset val="100"/>
        <c:noMultiLvlLbl val="0"/>
      </c:catAx>
      <c:valAx>
        <c:axId val="300901504"/>
        <c:scaling>
          <c:orientation val="minMax"/>
        </c:scaling>
        <c:delete val="0"/>
        <c:axPos val="r"/>
        <c:numFmt formatCode="General" sourceLinked="1"/>
        <c:majorTickMark val="out"/>
        <c:minorTickMark val="none"/>
        <c:tickLblPos val="nextTo"/>
        <c:txPr>
          <a:bodyPr rot="0" vert="horz"/>
          <a:lstStyle/>
          <a:p>
            <a:pPr>
              <a:defRPr sz="1600">
                <a:solidFill>
                  <a:schemeClr val="bg1"/>
                </a:solidFill>
              </a:defRPr>
            </a:pPr>
            <a:endParaRPr lang="zh-TW"/>
          </a:p>
        </c:txPr>
        <c:crossAx val="300899712"/>
        <c:crosses val="max"/>
        <c:crossBetween val="between"/>
        <c:majorUnit val="20"/>
        <c:minorUnit val="10"/>
      </c:valAx>
    </c:plotArea>
    <c:plotVisOnly val="1"/>
    <c:dispBlanksAs val="gap"/>
    <c:showDLblsOverMax val="0"/>
  </c:chart>
  <c:txPr>
    <a:bodyPr/>
    <a:lstStyle/>
    <a:p>
      <a:pPr>
        <a:defRPr sz="1800"/>
      </a:pPr>
      <a:endParaRPr lang="zh-TW"/>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image" Target="../media/image22.wmf"/><Relationship Id="rId1" Type="http://schemas.openxmlformats.org/officeDocument/2006/relationships/image" Target="../media/image21.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45659" cy="492839"/>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50443" y="0"/>
            <a:ext cx="2945659" cy="492839"/>
          </a:xfrm>
          <a:prstGeom prst="rect">
            <a:avLst/>
          </a:prstGeom>
        </p:spPr>
        <p:txBody>
          <a:bodyPr vert="horz" lIns="91440" tIns="45720" rIns="91440" bIns="45720" rtlCol="0"/>
          <a:lstStyle>
            <a:lvl1pPr algn="r">
              <a:defRPr sz="1200"/>
            </a:lvl1pPr>
          </a:lstStyle>
          <a:p>
            <a:fld id="{ED91333D-0863-45F5-9224-FBEECD20C0D4}" type="datetimeFigureOut">
              <a:rPr lang="zh-TW" altLang="en-US" smtClean="0"/>
              <a:pPr/>
              <a:t>2015/12/30</a:t>
            </a:fld>
            <a:endParaRPr lang="zh-TW" altLang="en-US"/>
          </a:p>
        </p:txBody>
      </p:sp>
      <p:sp>
        <p:nvSpPr>
          <p:cNvPr id="4" name="投影片圖像版面配置區 3"/>
          <p:cNvSpPr>
            <a:spLocks noGrp="1" noRot="1" noChangeAspect="1"/>
          </p:cNvSpPr>
          <p:nvPr>
            <p:ph type="sldImg" idx="2"/>
          </p:nvPr>
        </p:nvSpPr>
        <p:spPr>
          <a:xfrm>
            <a:off x="935038" y="739775"/>
            <a:ext cx="4927600" cy="36957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79768" y="4681974"/>
            <a:ext cx="5438140" cy="4435555"/>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9362238"/>
            <a:ext cx="2945659" cy="492839"/>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50443" y="9362238"/>
            <a:ext cx="2945659" cy="492839"/>
          </a:xfrm>
          <a:prstGeom prst="rect">
            <a:avLst/>
          </a:prstGeom>
        </p:spPr>
        <p:txBody>
          <a:bodyPr vert="horz" lIns="91440" tIns="45720" rIns="91440" bIns="45720" rtlCol="0" anchor="b"/>
          <a:lstStyle>
            <a:lvl1pPr algn="r">
              <a:defRPr sz="1200"/>
            </a:lvl1pPr>
          </a:lstStyle>
          <a:p>
            <a:fld id="{FE02CF12-7DE0-4E05-847C-3A9C746C82FB}" type="slidenum">
              <a:rPr lang="zh-TW" altLang="en-US" smtClean="0"/>
              <a:pPr/>
              <a:t>‹#›</a:t>
            </a:fld>
            <a:endParaRPr lang="zh-TW" altLang="en-US"/>
          </a:p>
        </p:txBody>
      </p:sp>
    </p:spTree>
    <p:extLst>
      <p:ext uri="{BB962C8B-B14F-4D97-AF65-F5344CB8AC3E}">
        <p14:creationId xmlns:p14="http://schemas.microsoft.com/office/powerpoint/2010/main" val="3405329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1</a:t>
            </a:fld>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2</a:t>
            </a:fld>
            <a:endParaRPr lang="zh-TW"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zh-TW" altLang="en-US" dirty="0" smtClean="0"/>
              <a:t>圖片來源</a:t>
            </a:r>
            <a:endParaRPr lang="zh-TW" altLang="en-US" dirty="0"/>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3</a:t>
            </a:fld>
            <a:endParaRPr lang="zh-TW"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4</a:t>
            </a:fld>
            <a:endParaRPr lang="zh-TW"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5</a:t>
            </a:fld>
            <a:endParaRPr lang="zh-TW"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6</a:t>
            </a:fld>
            <a:endParaRPr lang="zh-TW"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7</a:t>
            </a:fld>
            <a:endParaRPr lang="zh-TW"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8</a:t>
            </a:fld>
            <a:endParaRPr lang="zh-TW"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9</a:t>
            </a:fld>
            <a:endParaRPr lang="zh-TW"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10</a:t>
            </a:fld>
            <a:endParaRPr lang="zh-TW"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11</a:t>
            </a:fld>
            <a:endParaRPr lang="zh-TW"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kumimoji="1" sz="1200">
                <a:solidFill>
                  <a:schemeClr val="tx1"/>
                </a:solidFill>
                <a:latin typeface="Arial" pitchFamily="34" charset="0"/>
                <a:ea typeface="新細明體" pitchFamily="18" charset="-120"/>
              </a:defRPr>
            </a:lvl1pPr>
            <a:lvl2pPr marL="742950" indent="-285750" algn="l" eaLnBrk="0" hangingPunct="0">
              <a:spcBef>
                <a:spcPct val="30000"/>
              </a:spcBef>
              <a:defRPr kumimoji="1" sz="1200">
                <a:solidFill>
                  <a:schemeClr val="tx1"/>
                </a:solidFill>
                <a:latin typeface="Arial" pitchFamily="34" charset="0"/>
                <a:ea typeface="新細明體" pitchFamily="18" charset="-120"/>
              </a:defRPr>
            </a:lvl2pPr>
            <a:lvl3pPr marL="1143000" indent="-228600" algn="l" eaLnBrk="0" hangingPunct="0">
              <a:spcBef>
                <a:spcPct val="30000"/>
              </a:spcBef>
              <a:defRPr kumimoji="1" sz="1200">
                <a:solidFill>
                  <a:schemeClr val="tx1"/>
                </a:solidFill>
                <a:latin typeface="Arial" pitchFamily="34" charset="0"/>
                <a:ea typeface="新細明體" pitchFamily="18" charset="-120"/>
              </a:defRPr>
            </a:lvl3pPr>
            <a:lvl4pPr marL="1600200" indent="-228600" algn="l" eaLnBrk="0" hangingPunct="0">
              <a:spcBef>
                <a:spcPct val="30000"/>
              </a:spcBef>
              <a:defRPr kumimoji="1" sz="1200">
                <a:solidFill>
                  <a:schemeClr val="tx1"/>
                </a:solidFill>
                <a:latin typeface="Arial" pitchFamily="34" charset="0"/>
                <a:ea typeface="新細明體" pitchFamily="18" charset="-120"/>
              </a:defRPr>
            </a:lvl4pPr>
            <a:lvl5pPr marL="2057400" indent="-228600" algn="l" eaLnBrk="0" hangingPunct="0">
              <a:spcBef>
                <a:spcPct val="30000"/>
              </a:spcBef>
              <a:defRPr kumimoji="1" sz="1200">
                <a:solidFill>
                  <a:schemeClr val="tx1"/>
                </a:solidFill>
                <a:latin typeface="Arial" pitchFamily="34" charset="0"/>
                <a:ea typeface="新細明體" pitchFamily="18" charset="-120"/>
              </a:defRPr>
            </a:lvl5pPr>
            <a:lvl6pPr marL="25146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6pPr>
            <a:lvl7pPr marL="29718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7pPr>
            <a:lvl8pPr marL="34290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8pPr>
            <a:lvl9pPr marL="38862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9pPr>
          </a:lstStyle>
          <a:p>
            <a:pPr algn="r" eaLnBrk="1" hangingPunct="1">
              <a:spcBef>
                <a:spcPct val="0"/>
              </a:spcBef>
            </a:pPr>
            <a:fld id="{43024EB2-E0F3-4656-BB8B-548005618B58}" type="slidenum">
              <a:rPr lang="en-US" altLang="zh-TW">
                <a:solidFill>
                  <a:srgbClr val="000000"/>
                </a:solidFill>
                <a:latin typeface="Times New Roman" pitchFamily="18" charset="0"/>
              </a:rPr>
              <a:pPr algn="r" eaLnBrk="1" hangingPunct="1">
                <a:spcBef>
                  <a:spcPct val="0"/>
                </a:spcBef>
              </a:pPr>
              <a:t>12</a:t>
            </a:fld>
            <a:endParaRPr lang="en-US" altLang="zh-TW">
              <a:solidFill>
                <a:srgbClr val="000000"/>
              </a:solidFill>
              <a:latin typeface="Times New Roman" pitchFamily="18"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zh-TW"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13</a:t>
            </a:fld>
            <a:endParaRPr lang="zh-TW"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kumimoji="1" sz="1200">
                <a:solidFill>
                  <a:schemeClr val="tx1"/>
                </a:solidFill>
                <a:latin typeface="Arial" pitchFamily="34" charset="0"/>
                <a:ea typeface="新細明體" pitchFamily="18" charset="-120"/>
              </a:defRPr>
            </a:lvl1pPr>
            <a:lvl2pPr marL="742950" indent="-285750" algn="l" eaLnBrk="0" hangingPunct="0">
              <a:spcBef>
                <a:spcPct val="30000"/>
              </a:spcBef>
              <a:defRPr kumimoji="1" sz="1200">
                <a:solidFill>
                  <a:schemeClr val="tx1"/>
                </a:solidFill>
                <a:latin typeface="Arial" pitchFamily="34" charset="0"/>
                <a:ea typeface="新細明體" pitchFamily="18" charset="-120"/>
              </a:defRPr>
            </a:lvl2pPr>
            <a:lvl3pPr marL="1143000" indent="-228600" algn="l" eaLnBrk="0" hangingPunct="0">
              <a:spcBef>
                <a:spcPct val="30000"/>
              </a:spcBef>
              <a:defRPr kumimoji="1" sz="1200">
                <a:solidFill>
                  <a:schemeClr val="tx1"/>
                </a:solidFill>
                <a:latin typeface="Arial" pitchFamily="34" charset="0"/>
                <a:ea typeface="新細明體" pitchFamily="18" charset="-120"/>
              </a:defRPr>
            </a:lvl3pPr>
            <a:lvl4pPr marL="1600200" indent="-228600" algn="l" eaLnBrk="0" hangingPunct="0">
              <a:spcBef>
                <a:spcPct val="30000"/>
              </a:spcBef>
              <a:defRPr kumimoji="1" sz="1200">
                <a:solidFill>
                  <a:schemeClr val="tx1"/>
                </a:solidFill>
                <a:latin typeface="Arial" pitchFamily="34" charset="0"/>
                <a:ea typeface="新細明體" pitchFamily="18" charset="-120"/>
              </a:defRPr>
            </a:lvl4pPr>
            <a:lvl5pPr marL="2057400" indent="-228600" algn="l" eaLnBrk="0" hangingPunct="0">
              <a:spcBef>
                <a:spcPct val="30000"/>
              </a:spcBef>
              <a:defRPr kumimoji="1" sz="1200">
                <a:solidFill>
                  <a:schemeClr val="tx1"/>
                </a:solidFill>
                <a:latin typeface="Arial" pitchFamily="34" charset="0"/>
                <a:ea typeface="新細明體" pitchFamily="18" charset="-120"/>
              </a:defRPr>
            </a:lvl5pPr>
            <a:lvl6pPr marL="25146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6pPr>
            <a:lvl7pPr marL="29718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7pPr>
            <a:lvl8pPr marL="34290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8pPr>
            <a:lvl9pPr marL="38862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9pPr>
          </a:lstStyle>
          <a:p>
            <a:pPr algn="r" eaLnBrk="1" hangingPunct="1">
              <a:spcBef>
                <a:spcPct val="0"/>
              </a:spcBef>
            </a:pPr>
            <a:fld id="{BD6A49F7-7622-4E22-BEC7-284525AA3BDC}" type="slidenum">
              <a:rPr lang="en-US" altLang="zh-TW">
                <a:solidFill>
                  <a:srgbClr val="000000"/>
                </a:solidFill>
                <a:latin typeface="Times New Roman" pitchFamily="18" charset="0"/>
              </a:rPr>
              <a:pPr algn="r" eaLnBrk="1" hangingPunct="1">
                <a:spcBef>
                  <a:spcPct val="0"/>
                </a:spcBef>
              </a:pPr>
              <a:t>14</a:t>
            </a:fld>
            <a:endParaRPr lang="en-US" altLang="zh-TW">
              <a:solidFill>
                <a:srgbClr val="000000"/>
              </a:solidFill>
              <a:latin typeface="Times New Roman" pitchFamily="18"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zh-TW" smtClean="0">
                <a:latin typeface="Arial" pitchFamily="34" charset="0"/>
              </a:rPr>
              <a:t>Reactive (S/CO=12.23)</a:t>
            </a:r>
          </a:p>
          <a:p>
            <a:pPr eaLnBrk="1" hangingPunct="1"/>
            <a:endParaRPr lang="en-US" altLang="zh-TW" smtClean="0">
              <a:latin typeface="Arial" pitchFamily="34" charset="0"/>
            </a:endParaRPr>
          </a:p>
          <a:p>
            <a:pPr eaLnBrk="1" hangingPunct="1"/>
            <a:r>
              <a:rPr lang="en-US" altLang="zh-TW" smtClean="0">
                <a:latin typeface="Arial" pitchFamily="34" charset="0"/>
              </a:rPr>
              <a:t>Env: 120, 160</a:t>
            </a:r>
          </a:p>
          <a:p>
            <a:pPr eaLnBrk="1" hangingPunct="1"/>
            <a:r>
              <a:rPr lang="en-US" altLang="zh-TW" smtClean="0">
                <a:latin typeface="Arial" pitchFamily="34" charset="0"/>
              </a:rPr>
              <a:t>Gag: 18, 25, 55</a:t>
            </a:r>
          </a:p>
          <a:p>
            <a:pPr eaLnBrk="1" hangingPunct="1"/>
            <a:r>
              <a:rPr lang="en-US" altLang="zh-TW" smtClean="0">
                <a:latin typeface="Arial" pitchFamily="34" charset="0"/>
              </a:rPr>
              <a:t>Pol: 34, 52,  68</a:t>
            </a:r>
          </a:p>
          <a:p>
            <a:pPr eaLnBrk="1" hangingPunct="1"/>
            <a:r>
              <a:rPr lang="en-US" altLang="zh-TW" smtClean="0">
                <a:solidFill>
                  <a:srgbClr val="FF0000"/>
                </a:solidFill>
                <a:latin typeface="Arial" pitchFamily="34" charset="0"/>
              </a:rPr>
              <a:t>± Gag ± Pol</a:t>
            </a:r>
            <a:endParaRPr lang="zh-TW" altLang="en-US" smtClean="0">
              <a:solidFill>
                <a:srgbClr val="FF0000"/>
              </a:solidFill>
              <a:latin typeface="Arial" pitchFamily="34" charset="0"/>
            </a:endParaRPr>
          </a:p>
          <a:p>
            <a:pPr eaLnBrk="1" hangingPunct="1"/>
            <a:endParaRPr lang="en-US" altLang="zh-TW" smtClean="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15</a:t>
            </a:fld>
            <a:endParaRPr lang="zh-TW"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16</a:t>
            </a:fld>
            <a:endParaRPr lang="zh-TW"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17</a:t>
            </a:fld>
            <a:endParaRPr lang="zh-TW"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18</a:t>
            </a:fld>
            <a:endParaRPr lang="zh-TW"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19</a:t>
            </a:fld>
            <a:endParaRPr lang="zh-TW"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20</a:t>
            </a:fld>
            <a:endParaRPr lang="zh-TW"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21</a:t>
            </a:fld>
            <a:endParaRPr lang="zh-TW"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22</a:t>
            </a:fld>
            <a:endParaRPr lang="zh-TW"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23</a:t>
            </a:fld>
            <a:endParaRPr lang="zh-TW"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24</a:t>
            </a:fld>
            <a:endParaRPr lang="zh-TW"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25</a:t>
            </a:fld>
            <a:endParaRPr lang="zh-TW"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26</a:t>
            </a:fld>
            <a:endParaRPr lang="zh-TW"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27</a:t>
            </a:fld>
            <a:endParaRPr lang="zh-TW"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28</a:t>
            </a:fld>
            <a:endParaRPr lang="zh-TW"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29</a:t>
            </a:fld>
            <a:endParaRPr lang="zh-TW"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30</a:t>
            </a:fld>
            <a:endParaRPr lang="zh-TW"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31</a:t>
            </a:fld>
            <a:endParaRPr lang="zh-TW"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32</a:t>
            </a:fld>
            <a:endParaRPr lang="zh-TW"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i="1" smtClean="0">
                <a:latin typeface="Arial" pitchFamily="34" charset="0"/>
              </a:rPr>
              <a:t>3TC, lamivudine; ABC, abacavir; COBI, cobicistat; CrCl, creatinine clearance; DHHS, US Department of Health and Human Services; DTG, dolutegravir; EVG, elvitegravir; FTC, emtricitabine; HLA, human leukocyte antigen; IAS, International Antiviral Society; RAL, raltegravir; TDF, tenofovir.</a:t>
            </a:r>
          </a:p>
          <a:p>
            <a:endParaRPr lang="en-US" altLang="en-US" i="1" smtClean="0">
              <a:latin typeface="Arial" pitchFamily="34" charset="0"/>
            </a:endParaRPr>
          </a:p>
          <a:p>
            <a:r>
              <a:rPr lang="en-US" altLang="en-US" smtClean="0">
                <a:latin typeface="Arial" pitchFamily="34" charset="0"/>
              </a:rPr>
              <a:t>If we look at the most recent antiretroviral therapy treatment guidelines from the US Department of Health and Human Services and from the IAS-USA, both guidelines panels recommend all three of the integrase strand transfer inhibitors as appropriate for first-line antiretroviral therapy. raltegravir,</a:t>
            </a:r>
            <a:r>
              <a:rPr lang="en-US" altLang="en-US" b="1" smtClean="0">
                <a:latin typeface="Arial" pitchFamily="34" charset="0"/>
              </a:rPr>
              <a:t> </a:t>
            </a:r>
            <a:r>
              <a:rPr lang="en-US" altLang="en-US" smtClean="0">
                <a:latin typeface="Arial" pitchFamily="34" charset="0"/>
              </a:rPr>
              <a:t>is recommended for use together with tenofovir/FTC. Elvitegravir is recommended as the fixed-dose combination of elvitegravir, cobicistat, tenofovir, and FTC in patients with normal renal function. And dolutegravir is recommended for use either with tenofovir/FTC or with abacavir/3TC. These recommendations predated the approval of the fixed-dose combination of dolutegravir with abacavir/3TC. And, of course, when using abacavir, the regimen is recommended only for patients who are negative for HLA-B*5701. </a:t>
            </a:r>
          </a:p>
          <a:p>
            <a:endParaRPr lang="en-US" altLang="en-US" smtClean="0">
              <a:latin typeface="Arial" pitchFamily="34" charset="0"/>
            </a:endParaRPr>
          </a:p>
        </p:txBody>
      </p:sp>
      <p:sp>
        <p:nvSpPr>
          <p:cNvPr id="553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itchFamily="34" charset="0"/>
                <a:ea typeface="MS PGothic" pitchFamily="34" charset="-128"/>
              </a:defRPr>
            </a:lvl1pPr>
            <a:lvl2pPr marL="731286" indent="-281264">
              <a:defRPr b="1">
                <a:solidFill>
                  <a:schemeClr val="tx1"/>
                </a:solidFill>
                <a:latin typeface="Arial" pitchFamily="34" charset="0"/>
                <a:ea typeface="MS PGothic" pitchFamily="34" charset="-128"/>
              </a:defRPr>
            </a:lvl2pPr>
            <a:lvl3pPr marL="1125055" indent="-225011">
              <a:defRPr b="1">
                <a:solidFill>
                  <a:schemeClr val="tx1"/>
                </a:solidFill>
                <a:latin typeface="Arial" pitchFamily="34" charset="0"/>
                <a:ea typeface="MS PGothic" pitchFamily="34" charset="-128"/>
              </a:defRPr>
            </a:lvl3pPr>
            <a:lvl4pPr marL="1575077" indent="-225011">
              <a:defRPr b="1">
                <a:solidFill>
                  <a:schemeClr val="tx1"/>
                </a:solidFill>
                <a:latin typeface="Arial" pitchFamily="34" charset="0"/>
                <a:ea typeface="MS PGothic" pitchFamily="34" charset="-128"/>
              </a:defRPr>
            </a:lvl4pPr>
            <a:lvl5pPr marL="2025099" indent="-225011">
              <a:defRPr b="1">
                <a:solidFill>
                  <a:schemeClr val="tx1"/>
                </a:solidFill>
                <a:latin typeface="Arial" pitchFamily="34" charset="0"/>
                <a:ea typeface="MS PGothic" pitchFamily="34" charset="-128"/>
              </a:defRPr>
            </a:lvl5pPr>
            <a:lvl6pPr marL="2475121" indent="-225011" eaLnBrk="0" fontAlgn="base" hangingPunct="0">
              <a:spcBef>
                <a:spcPct val="0"/>
              </a:spcBef>
              <a:spcAft>
                <a:spcPct val="0"/>
              </a:spcAft>
              <a:defRPr b="1">
                <a:solidFill>
                  <a:schemeClr val="tx1"/>
                </a:solidFill>
                <a:latin typeface="Arial" pitchFamily="34" charset="0"/>
                <a:ea typeface="MS PGothic" pitchFamily="34" charset="-128"/>
              </a:defRPr>
            </a:lvl6pPr>
            <a:lvl7pPr marL="2925143" indent="-225011" eaLnBrk="0" fontAlgn="base" hangingPunct="0">
              <a:spcBef>
                <a:spcPct val="0"/>
              </a:spcBef>
              <a:spcAft>
                <a:spcPct val="0"/>
              </a:spcAft>
              <a:defRPr b="1">
                <a:solidFill>
                  <a:schemeClr val="tx1"/>
                </a:solidFill>
                <a:latin typeface="Arial" pitchFamily="34" charset="0"/>
                <a:ea typeface="MS PGothic" pitchFamily="34" charset="-128"/>
              </a:defRPr>
            </a:lvl7pPr>
            <a:lvl8pPr marL="3375165" indent="-225011" eaLnBrk="0" fontAlgn="base" hangingPunct="0">
              <a:spcBef>
                <a:spcPct val="0"/>
              </a:spcBef>
              <a:spcAft>
                <a:spcPct val="0"/>
              </a:spcAft>
              <a:defRPr b="1">
                <a:solidFill>
                  <a:schemeClr val="tx1"/>
                </a:solidFill>
                <a:latin typeface="Arial" pitchFamily="34" charset="0"/>
                <a:ea typeface="MS PGothic" pitchFamily="34" charset="-128"/>
              </a:defRPr>
            </a:lvl8pPr>
            <a:lvl9pPr marL="3825187" indent="-225011" eaLnBrk="0" fontAlgn="base" hangingPunct="0">
              <a:spcBef>
                <a:spcPct val="0"/>
              </a:spcBef>
              <a:spcAft>
                <a:spcPct val="0"/>
              </a:spcAft>
              <a:defRPr b="1">
                <a:solidFill>
                  <a:schemeClr val="tx1"/>
                </a:solidFill>
                <a:latin typeface="Arial" pitchFamily="34" charset="0"/>
                <a:ea typeface="MS PGothic" pitchFamily="34" charset="-128"/>
              </a:defRPr>
            </a:lvl9pPr>
          </a:lstStyle>
          <a:p>
            <a:fld id="{E6B7B2D8-0E29-4569-BF92-5A229A8CC692}" type="slidenum">
              <a:rPr lang="en-US" altLang="en-US" b="0">
                <a:solidFill>
                  <a:prstClr val="black"/>
                </a:solidFill>
              </a:rPr>
              <a:pPr/>
              <a:t>33</a:t>
            </a:fld>
            <a:endParaRPr lang="en-US" altLang="en-US" b="0">
              <a:solidFill>
                <a:prstClr val="black"/>
              </a:solidFill>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34</a:t>
            </a:fld>
            <a:endParaRPr lang="zh-TW"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35</a:t>
            </a:fld>
            <a:endParaRPr lang="zh-TW"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36</a:t>
            </a:fld>
            <a:endParaRPr lang="zh-TW"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37</a:t>
            </a:fld>
            <a:endParaRPr lang="zh-TW"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38</a:t>
            </a:fld>
            <a:endParaRPr lang="zh-TW"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eaLnBrk="0" hangingPunct="0">
              <a:spcBef>
                <a:spcPct val="30000"/>
              </a:spcBef>
              <a:defRPr kumimoji="1" sz="1200">
                <a:solidFill>
                  <a:schemeClr val="tx1"/>
                </a:solidFill>
                <a:latin typeface="Arial" pitchFamily="34" charset="0"/>
                <a:ea typeface="新細明體" pitchFamily="18" charset="-120"/>
              </a:defRPr>
            </a:lvl1pPr>
            <a:lvl2pPr marL="742950" indent="-285750" algn="l" eaLnBrk="0" hangingPunct="0">
              <a:spcBef>
                <a:spcPct val="30000"/>
              </a:spcBef>
              <a:defRPr kumimoji="1" sz="1200">
                <a:solidFill>
                  <a:schemeClr val="tx1"/>
                </a:solidFill>
                <a:latin typeface="Arial" pitchFamily="34" charset="0"/>
                <a:ea typeface="新細明體" pitchFamily="18" charset="-120"/>
              </a:defRPr>
            </a:lvl2pPr>
            <a:lvl3pPr marL="1143000" indent="-228600" algn="l" eaLnBrk="0" hangingPunct="0">
              <a:spcBef>
                <a:spcPct val="30000"/>
              </a:spcBef>
              <a:defRPr kumimoji="1" sz="1200">
                <a:solidFill>
                  <a:schemeClr val="tx1"/>
                </a:solidFill>
                <a:latin typeface="Arial" pitchFamily="34" charset="0"/>
                <a:ea typeface="新細明體" pitchFamily="18" charset="-120"/>
              </a:defRPr>
            </a:lvl3pPr>
            <a:lvl4pPr marL="1600200" indent="-228600" algn="l" eaLnBrk="0" hangingPunct="0">
              <a:spcBef>
                <a:spcPct val="30000"/>
              </a:spcBef>
              <a:defRPr kumimoji="1" sz="1200">
                <a:solidFill>
                  <a:schemeClr val="tx1"/>
                </a:solidFill>
                <a:latin typeface="Arial" pitchFamily="34" charset="0"/>
                <a:ea typeface="新細明體" pitchFamily="18" charset="-120"/>
              </a:defRPr>
            </a:lvl4pPr>
            <a:lvl5pPr marL="2057400" indent="-228600" algn="l" eaLnBrk="0" hangingPunct="0">
              <a:spcBef>
                <a:spcPct val="30000"/>
              </a:spcBef>
              <a:defRPr kumimoji="1" sz="1200">
                <a:solidFill>
                  <a:schemeClr val="tx1"/>
                </a:solidFill>
                <a:latin typeface="Arial" pitchFamily="34" charset="0"/>
                <a:ea typeface="新細明體" pitchFamily="18" charset="-120"/>
              </a:defRPr>
            </a:lvl5pPr>
            <a:lvl6pPr marL="25146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6pPr>
            <a:lvl7pPr marL="29718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7pPr>
            <a:lvl8pPr marL="34290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8pPr>
            <a:lvl9pPr marL="38862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9pPr>
          </a:lstStyle>
          <a:p>
            <a:pPr algn="r" eaLnBrk="1" hangingPunct="1">
              <a:spcBef>
                <a:spcPct val="0"/>
              </a:spcBef>
            </a:pPr>
            <a:fld id="{CAB0B7C4-140F-4E11-91EB-16BE9018D210}" type="slidenum">
              <a:rPr lang="zh-TW" altLang="en-US">
                <a:solidFill>
                  <a:prstClr val="black"/>
                </a:solidFill>
              </a:rPr>
              <a:pPr algn="r" eaLnBrk="1" hangingPunct="1">
                <a:spcBef>
                  <a:spcPct val="0"/>
                </a:spcBef>
              </a:pPr>
              <a:t>39</a:t>
            </a:fld>
            <a:endParaRPr lang="en-US" altLang="zh-TW">
              <a:solidFill>
                <a:prstClr val="black"/>
              </a:solidFill>
            </a:endParaRPr>
          </a:p>
        </p:txBody>
      </p:sp>
      <p:sp>
        <p:nvSpPr>
          <p:cNvPr id="68611" name="Rectangle 2"/>
          <p:cNvSpPr>
            <a:spLocks noGrp="1" noRot="1" noChangeAspect="1" noChangeArrowheads="1" noTextEdit="1"/>
          </p:cNvSpPr>
          <p:nvPr>
            <p:ph type="sldImg"/>
          </p:nvPr>
        </p:nvSpPr>
        <p:spPr>
          <a:xfrm>
            <a:off x="979488" y="792163"/>
            <a:ext cx="4845050" cy="3635375"/>
          </a:xfrm>
          <a:ln/>
        </p:spPr>
      </p:sp>
      <p:sp>
        <p:nvSpPr>
          <p:cNvPr id="68612" name="Rectangle 3"/>
          <p:cNvSpPr>
            <a:spLocks noGrp="1" noChangeArrowheads="1"/>
          </p:cNvSpPr>
          <p:nvPr>
            <p:ph type="body" idx="1"/>
          </p:nvPr>
        </p:nvSpPr>
        <p:spPr>
          <a:xfrm>
            <a:off x="1162844" y="4681975"/>
            <a:ext cx="4476709" cy="4433844"/>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913" tIns="44956" rIns="89913" bIns="44956"/>
          <a:lstStyle/>
          <a:p>
            <a:r>
              <a:rPr lang="en-US" altLang="zh-TW" smtClean="0">
                <a:latin typeface="Arial" pitchFamily="34" charset="0"/>
              </a:rPr>
              <a:t>AIDS mortality rates declined significantly following the introduction of protease inhibitors (PIs). The reductions in mortality were related to the introduction of highly active antiretroviral therapy (HAART), and in particular PI treatment.</a:t>
            </a:r>
          </a:p>
          <a:p>
            <a:endParaRPr lang="en-US" altLang="zh-TW" smtClean="0">
              <a:latin typeface="Arial" pitchFamily="34" charset="0"/>
            </a:endParaRPr>
          </a:p>
          <a:p>
            <a:r>
              <a:rPr lang="en-US" altLang="zh-TW" smtClean="0">
                <a:latin typeface="Arial" pitchFamily="34" charset="0"/>
              </a:rPr>
              <a:t>Mortality benefits are related to treatment intensity. As patients were switched away from no antiretroviral (ARV) therapy or monotherapy to more aggressive treatments, mortality rates declined.</a:t>
            </a:r>
          </a:p>
          <a:p>
            <a:endParaRPr lang="en-GB" altLang="zh-TW" smtClean="0">
              <a:latin typeface="Arial"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40</a:t>
            </a:fld>
            <a:endParaRPr lang="zh-TW"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8178" name="Rectangle 7"/>
          <p:cNvSpPr>
            <a:spLocks noGrp="1" noChangeArrowheads="1"/>
          </p:cNvSpPr>
          <p:nvPr>
            <p:ph type="sldNum" sz="quarter" idx="5"/>
          </p:nvPr>
        </p:nvSpPr>
        <p:spPr>
          <a:noFill/>
        </p:spPr>
        <p:txBody>
          <a:bodyPr/>
          <a:lstStyle>
            <a:lvl1pPr eaLnBrk="0" hangingPunct="0">
              <a:spcBef>
                <a:spcPct val="30000"/>
              </a:spcBef>
              <a:defRPr kumimoji="1" sz="1200">
                <a:solidFill>
                  <a:schemeClr val="tx1"/>
                </a:solidFill>
                <a:latin typeface="Arial" pitchFamily="34" charset="0"/>
                <a:ea typeface="新細明體" pitchFamily="18" charset="-120"/>
              </a:defRPr>
            </a:lvl1pPr>
            <a:lvl2pPr marL="742950" indent="-285750" eaLnBrk="0" hangingPunct="0">
              <a:spcBef>
                <a:spcPct val="30000"/>
              </a:spcBef>
              <a:defRPr kumimoji="1" sz="1200">
                <a:solidFill>
                  <a:schemeClr val="tx1"/>
                </a:solidFill>
                <a:latin typeface="Arial" pitchFamily="34" charset="0"/>
                <a:ea typeface="新細明體" pitchFamily="18" charset="-120"/>
              </a:defRPr>
            </a:lvl2pPr>
            <a:lvl3pPr marL="1143000" indent="-228600" eaLnBrk="0" hangingPunct="0">
              <a:spcBef>
                <a:spcPct val="30000"/>
              </a:spcBef>
              <a:defRPr kumimoji="1" sz="1200">
                <a:solidFill>
                  <a:schemeClr val="tx1"/>
                </a:solidFill>
                <a:latin typeface="Arial" pitchFamily="34" charset="0"/>
                <a:ea typeface="新細明體" pitchFamily="18" charset="-120"/>
              </a:defRPr>
            </a:lvl3pPr>
            <a:lvl4pPr marL="1600200" indent="-228600" eaLnBrk="0" hangingPunct="0">
              <a:spcBef>
                <a:spcPct val="30000"/>
              </a:spcBef>
              <a:defRPr kumimoji="1" sz="1200">
                <a:solidFill>
                  <a:schemeClr val="tx1"/>
                </a:solidFill>
                <a:latin typeface="Arial" pitchFamily="34" charset="0"/>
                <a:ea typeface="新細明體" pitchFamily="18" charset="-120"/>
              </a:defRPr>
            </a:lvl4pPr>
            <a:lvl5pPr marL="2057400" indent="-228600" eaLnBrk="0" hangingPunct="0">
              <a:spcBef>
                <a:spcPct val="30000"/>
              </a:spcBef>
              <a:defRPr kumimoji="1" sz="1200">
                <a:solidFill>
                  <a:schemeClr val="tx1"/>
                </a:solidFill>
                <a:latin typeface="Arial" pitchFamily="34" charset="0"/>
                <a:ea typeface="新細明體" pitchFamily="18" charset="-120"/>
              </a:defRPr>
            </a:lvl5pPr>
            <a:lvl6pPr marL="25146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6pPr>
            <a:lvl7pPr marL="29718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7pPr>
            <a:lvl8pPr marL="34290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8pPr>
            <a:lvl9pPr marL="38862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9pPr>
          </a:lstStyle>
          <a:p>
            <a:pPr eaLnBrk="1" hangingPunct="1">
              <a:spcBef>
                <a:spcPct val="0"/>
              </a:spcBef>
            </a:pPr>
            <a:fld id="{1A7AD7B8-C8F4-4283-B005-C86CEF2BE2C9}" type="slidenum">
              <a:rPr lang="en-US" altLang="zh-TW" smtClean="0">
                <a:solidFill>
                  <a:srgbClr val="000000"/>
                </a:solidFill>
              </a:rPr>
              <a:pPr eaLnBrk="1" hangingPunct="1">
                <a:spcBef>
                  <a:spcPct val="0"/>
                </a:spcBef>
              </a:pPr>
              <a:t>41</a:t>
            </a:fld>
            <a:endParaRPr lang="en-US" altLang="zh-TW" smtClean="0">
              <a:solidFill>
                <a:srgbClr val="000000"/>
              </a:solidFill>
            </a:endParaRPr>
          </a:p>
        </p:txBody>
      </p:sp>
      <p:sp>
        <p:nvSpPr>
          <p:cNvPr id="178179" name="Rectangle 7"/>
          <p:cNvSpPr txBox="1">
            <a:spLocks noGrp="1" noChangeArrowheads="1"/>
          </p:cNvSpPr>
          <p:nvPr/>
        </p:nvSpPr>
        <p:spPr bwMode="auto">
          <a:xfrm>
            <a:off x="3850443" y="9362238"/>
            <a:ext cx="2945659" cy="492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spcBef>
                <a:spcPct val="30000"/>
              </a:spcBef>
              <a:defRPr kumimoji="1" sz="1200">
                <a:solidFill>
                  <a:schemeClr val="tx1"/>
                </a:solidFill>
                <a:latin typeface="Arial" pitchFamily="34" charset="0"/>
                <a:ea typeface="新細明體" pitchFamily="18" charset="-120"/>
              </a:defRPr>
            </a:lvl1pPr>
            <a:lvl2pPr marL="742950" indent="-285750" eaLnBrk="0" hangingPunct="0">
              <a:spcBef>
                <a:spcPct val="30000"/>
              </a:spcBef>
              <a:defRPr kumimoji="1" sz="1200">
                <a:solidFill>
                  <a:schemeClr val="tx1"/>
                </a:solidFill>
                <a:latin typeface="Arial" pitchFamily="34" charset="0"/>
                <a:ea typeface="新細明體" pitchFamily="18" charset="-120"/>
              </a:defRPr>
            </a:lvl2pPr>
            <a:lvl3pPr marL="1143000" indent="-228600" eaLnBrk="0" hangingPunct="0">
              <a:spcBef>
                <a:spcPct val="30000"/>
              </a:spcBef>
              <a:defRPr kumimoji="1" sz="1200">
                <a:solidFill>
                  <a:schemeClr val="tx1"/>
                </a:solidFill>
                <a:latin typeface="Arial" pitchFamily="34" charset="0"/>
                <a:ea typeface="新細明體" pitchFamily="18" charset="-120"/>
              </a:defRPr>
            </a:lvl3pPr>
            <a:lvl4pPr marL="1600200" indent="-228600" eaLnBrk="0" hangingPunct="0">
              <a:spcBef>
                <a:spcPct val="30000"/>
              </a:spcBef>
              <a:defRPr kumimoji="1" sz="1200">
                <a:solidFill>
                  <a:schemeClr val="tx1"/>
                </a:solidFill>
                <a:latin typeface="Arial" pitchFamily="34" charset="0"/>
                <a:ea typeface="新細明體" pitchFamily="18" charset="-120"/>
              </a:defRPr>
            </a:lvl4pPr>
            <a:lvl5pPr marL="2057400" indent="-228600" eaLnBrk="0" hangingPunct="0">
              <a:spcBef>
                <a:spcPct val="30000"/>
              </a:spcBef>
              <a:defRPr kumimoji="1" sz="1200">
                <a:solidFill>
                  <a:schemeClr val="tx1"/>
                </a:solidFill>
                <a:latin typeface="Arial" pitchFamily="34" charset="0"/>
                <a:ea typeface="新細明體" pitchFamily="18" charset="-120"/>
              </a:defRPr>
            </a:lvl5pPr>
            <a:lvl6pPr marL="25146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6pPr>
            <a:lvl7pPr marL="29718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7pPr>
            <a:lvl8pPr marL="34290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8pPr>
            <a:lvl9pPr marL="38862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9pPr>
          </a:lstStyle>
          <a:p>
            <a:pPr algn="r" eaLnBrk="1" hangingPunct="1">
              <a:spcBef>
                <a:spcPct val="0"/>
              </a:spcBef>
            </a:pPr>
            <a:fld id="{2D1BB6A3-61BF-4343-AD1B-9F1E3F382542}" type="slidenum">
              <a:rPr lang="en-US" altLang="zh-TW">
                <a:solidFill>
                  <a:srgbClr val="000000"/>
                </a:solidFill>
              </a:rPr>
              <a:pPr algn="r" eaLnBrk="1" hangingPunct="1">
                <a:spcBef>
                  <a:spcPct val="0"/>
                </a:spcBef>
              </a:pPr>
              <a:t>41</a:t>
            </a:fld>
            <a:endParaRPr lang="en-US" altLang="zh-TW">
              <a:solidFill>
                <a:srgbClr val="000000"/>
              </a:solidFill>
            </a:endParaRPr>
          </a:p>
        </p:txBody>
      </p:sp>
      <p:sp>
        <p:nvSpPr>
          <p:cNvPr id="178180" name="Text Box 2"/>
          <p:cNvSpPr txBox="1">
            <a:spLocks noChangeArrowheads="1"/>
          </p:cNvSpPr>
          <p:nvPr/>
        </p:nvSpPr>
        <p:spPr bwMode="auto">
          <a:xfrm>
            <a:off x="1387859" y="985679"/>
            <a:ext cx="4020385" cy="3379715"/>
          </a:xfrm>
          <a:prstGeom prst="rect">
            <a:avLst/>
          </a:prstGeom>
          <a:solidFill>
            <a:srgbClr val="FFFFFF"/>
          </a:solidFill>
          <a:ln w="9525">
            <a:solidFill>
              <a:srgbClr val="000000"/>
            </a:solidFill>
            <a:miter lim="800000"/>
            <a:headEnd/>
            <a:tailEnd/>
          </a:ln>
        </p:spPr>
        <p:txBody>
          <a:bodyPr wrap="none" anchor="ctr"/>
          <a:lstStyle>
            <a:lvl1pPr eaLnBrk="0" hangingPunct="0">
              <a:spcBef>
                <a:spcPct val="30000"/>
              </a:spcBef>
              <a:defRPr kumimoji="1" sz="1200">
                <a:solidFill>
                  <a:schemeClr val="tx1"/>
                </a:solidFill>
                <a:latin typeface="Arial" pitchFamily="34" charset="0"/>
                <a:ea typeface="新細明體" pitchFamily="18" charset="-120"/>
              </a:defRPr>
            </a:lvl1pPr>
            <a:lvl2pPr marL="742950" indent="-285750" eaLnBrk="0" hangingPunct="0">
              <a:spcBef>
                <a:spcPct val="30000"/>
              </a:spcBef>
              <a:defRPr kumimoji="1" sz="1200">
                <a:solidFill>
                  <a:schemeClr val="tx1"/>
                </a:solidFill>
                <a:latin typeface="Arial" pitchFamily="34" charset="0"/>
                <a:ea typeface="新細明體" pitchFamily="18" charset="-120"/>
              </a:defRPr>
            </a:lvl2pPr>
            <a:lvl3pPr marL="1143000" indent="-228600" eaLnBrk="0" hangingPunct="0">
              <a:spcBef>
                <a:spcPct val="30000"/>
              </a:spcBef>
              <a:defRPr kumimoji="1" sz="1200">
                <a:solidFill>
                  <a:schemeClr val="tx1"/>
                </a:solidFill>
                <a:latin typeface="Arial" pitchFamily="34" charset="0"/>
                <a:ea typeface="新細明體" pitchFamily="18" charset="-120"/>
              </a:defRPr>
            </a:lvl3pPr>
            <a:lvl4pPr marL="1600200" indent="-228600" eaLnBrk="0" hangingPunct="0">
              <a:spcBef>
                <a:spcPct val="30000"/>
              </a:spcBef>
              <a:defRPr kumimoji="1" sz="1200">
                <a:solidFill>
                  <a:schemeClr val="tx1"/>
                </a:solidFill>
                <a:latin typeface="Arial" pitchFamily="34" charset="0"/>
                <a:ea typeface="新細明體" pitchFamily="18" charset="-120"/>
              </a:defRPr>
            </a:lvl4pPr>
            <a:lvl5pPr marL="2057400" indent="-228600" eaLnBrk="0" hangingPunct="0">
              <a:spcBef>
                <a:spcPct val="30000"/>
              </a:spcBef>
              <a:defRPr kumimoji="1" sz="1200">
                <a:solidFill>
                  <a:schemeClr val="tx1"/>
                </a:solidFill>
                <a:latin typeface="Arial" pitchFamily="34" charset="0"/>
                <a:ea typeface="新細明體" pitchFamily="18" charset="-120"/>
              </a:defRPr>
            </a:lvl5pPr>
            <a:lvl6pPr marL="25146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6pPr>
            <a:lvl7pPr marL="29718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7pPr>
            <a:lvl8pPr marL="34290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8pPr>
            <a:lvl9pPr marL="3886200" indent="-228600" eaLnBrk="0" fontAlgn="base" hangingPunct="0">
              <a:spcBef>
                <a:spcPct val="30000"/>
              </a:spcBef>
              <a:spcAft>
                <a:spcPct val="0"/>
              </a:spcAft>
              <a:defRPr kumimoji="1" sz="1200">
                <a:solidFill>
                  <a:schemeClr val="tx1"/>
                </a:solidFill>
                <a:latin typeface="Arial" pitchFamily="34" charset="0"/>
                <a:ea typeface="新細明體" pitchFamily="18" charset="-120"/>
              </a:defRPr>
            </a:lvl9pPr>
          </a:lstStyle>
          <a:p>
            <a:pPr eaLnBrk="1" hangingPunct="1">
              <a:spcBef>
                <a:spcPct val="0"/>
              </a:spcBef>
            </a:pPr>
            <a:endParaRPr lang="zh-TW" altLang="zh-TW" sz="2400">
              <a:solidFill>
                <a:srgbClr val="000000"/>
              </a:solidFill>
              <a:latin typeface="Times New Roman" pitchFamily="18" charset="0"/>
            </a:endParaRPr>
          </a:p>
        </p:txBody>
      </p:sp>
      <p:sp>
        <p:nvSpPr>
          <p:cNvPr id="178181" name="Text Box 3"/>
          <p:cNvSpPr>
            <a:spLocks noGrp="1" noChangeArrowheads="1"/>
          </p:cNvSpPr>
          <p:nvPr>
            <p:ph type="body"/>
          </p:nvPr>
        </p:nvSpPr>
        <p:spPr>
          <a:xfrm>
            <a:off x="1036961" y="4692242"/>
            <a:ext cx="4728475" cy="3749345"/>
          </a:xfrm>
          <a:noFill/>
        </p:spPr>
        <p:txBody>
          <a:bodyPr lIns="0" tIns="0" rIns="0" bIns="0"/>
          <a:lstStyle/>
          <a:p>
            <a:pPr marL="85725" indent="-85725" defTabSz="457200">
              <a:lnSpc>
                <a:spcPct val="93000"/>
              </a:lnSpc>
              <a:spcBef>
                <a:spcPct val="0"/>
              </a:spcBef>
              <a:buSzPct val="45000"/>
              <a:buFont typeface="Wingdings" pitchFamily="2" charset="2"/>
              <a:buNone/>
              <a:tabLst>
                <a:tab pos="723900" algn="l"/>
                <a:tab pos="1447800" algn="l"/>
                <a:tab pos="2171700" algn="l"/>
                <a:tab pos="2895600" algn="l"/>
                <a:tab pos="3619500" algn="l"/>
                <a:tab pos="4343400" algn="l"/>
                <a:tab pos="5067300" algn="l"/>
              </a:tabLst>
            </a:pPr>
            <a:r>
              <a:rPr lang="en-GB" altLang="zh-TW" smtClean="0">
                <a:latin typeface="Arial" pitchFamily="34" charset="0"/>
              </a:rPr>
              <a:t>Survival from age 25 years.Cumulative survival curve for HIV-infected persons (without hepatitis C coinfection) and persons from the general population. Persons with HIV infection are divided into 3 calendar periods of observation. Dashed lines indicate 95% CIs. HIV = human immunodeficiency virus; HAART = highly active antiretroviral therapy.</a:t>
            </a: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42</a:t>
            </a:fld>
            <a:endParaRPr lang="zh-TW"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7"/>
          <p:cNvSpPr>
            <a:spLocks noGrp="1" noChangeArrowheads="1"/>
          </p:cNvSpPr>
          <p:nvPr>
            <p:ph type="sldNum" sz="quarter" idx="5"/>
          </p:nvPr>
        </p:nvSpPr>
        <p:spPr/>
        <p:txBody>
          <a:bodyPr/>
          <a:lstStyle/>
          <a:p>
            <a:pPr>
              <a:defRPr/>
            </a:pPr>
            <a:fld id="{DBA3C6EE-566C-44AE-B610-3E83B5D0EBC4}" type="slidenum">
              <a:rPr lang="en-US" altLang="zh-TW">
                <a:solidFill>
                  <a:prstClr val="black"/>
                </a:solidFill>
              </a:rPr>
              <a:pPr>
                <a:defRPr/>
              </a:pPr>
              <a:t>43</a:t>
            </a:fld>
            <a:endParaRPr lang="en-US" altLang="zh-TW">
              <a:solidFill>
                <a:prstClr val="black"/>
              </a:solidFill>
            </a:endParaRPr>
          </a:p>
        </p:txBody>
      </p:sp>
      <p:sp>
        <p:nvSpPr>
          <p:cNvPr id="3584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TW" altLang="zh-TW"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44</a:t>
            </a:fld>
            <a:endParaRPr lang="zh-TW"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45</a:t>
            </a:fld>
            <a:endParaRPr lang="zh-TW"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46</a:t>
            </a:fld>
            <a:endParaRPr lang="zh-TW"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47</a:t>
            </a:fld>
            <a:endParaRPr lang="zh-TW"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48</a:t>
            </a:fld>
            <a:endParaRPr lang="zh-TW"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49</a:t>
            </a:fld>
            <a:endParaRPr lang="zh-TW" alt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50</a:t>
            </a:fld>
            <a:endParaRPr lang="zh-TW"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51</a:t>
            </a:fld>
            <a:endParaRPr lang="zh-TW"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52</a:t>
            </a:fld>
            <a:endParaRPr lang="zh-TW"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53</a:t>
            </a:fld>
            <a:endParaRPr lang="zh-TW" alt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54</a:t>
            </a:fld>
            <a:endParaRPr lang="zh-TW"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55</a:t>
            </a:fld>
            <a:endParaRPr lang="zh-TW" alt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56</a:t>
            </a:fld>
            <a:endParaRPr lang="zh-TW" alt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57</a:t>
            </a:fld>
            <a:endParaRPr lang="zh-TW" altLang="en-US"/>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FE02CF12-7DE0-4E05-847C-3A9C746C82FB}" type="slidenum">
              <a:rPr lang="zh-TW" altLang="en-US" smtClean="0"/>
              <a:pPr/>
              <a:t>58</a:t>
            </a:fld>
            <a:endParaRPr lang="zh-TW"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4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6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9.xml"/></Relationships>
</file>

<file path=ppt/slideLayouts/_rels/slideLayout26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3.xml.rels><?xml version="1.0" encoding="UTF-8" standalone="yes"?>
<Relationships xmlns="http://schemas.openxmlformats.org/package/2006/relationships"><Relationship Id="rId2" Type="http://schemas.openxmlformats.org/officeDocument/2006/relationships/slideMaster" Target="../slideMasters/slideMaster19.xml"/><Relationship Id="rId1" Type="http://schemas.openxmlformats.org/officeDocument/2006/relationships/themeOverride" Target="../theme/themeOverride1.xml"/></Relationships>
</file>

<file path=ppt/slideLayouts/_rels/slideLayout264.xml.rels><?xml version="1.0" encoding="UTF-8" standalone="yes"?>
<Relationships xmlns="http://schemas.openxmlformats.org/package/2006/relationships"><Relationship Id="rId2" Type="http://schemas.openxmlformats.org/officeDocument/2006/relationships/slideMaster" Target="../slideMasters/slideMaster19.xml"/><Relationship Id="rId1" Type="http://schemas.openxmlformats.org/officeDocument/2006/relationships/themeOverride" Target="../theme/themeOverride2.xml"/></Relationships>
</file>

<file path=ppt/slideLayouts/_rels/slideLayout26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6.xml.rels><?xml version="1.0" encoding="UTF-8" standalone="yes"?>
<Relationships xmlns="http://schemas.openxmlformats.org/package/2006/relationships"><Relationship Id="rId2" Type="http://schemas.openxmlformats.org/officeDocument/2006/relationships/slideMaster" Target="../slideMasters/slideMaster19.xml"/><Relationship Id="rId1" Type="http://schemas.openxmlformats.org/officeDocument/2006/relationships/themeOverride" Target="../theme/themeOverride3.xml"/></Relationships>
</file>

<file path=ppt/slideLayouts/_rels/slideLayout26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6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Master" Target="../slideMasters/slideMaster19.xml"/><Relationship Id="rId1" Type="http://schemas.openxmlformats.org/officeDocument/2006/relationships/themeOverride" Target="../theme/themeOverride4.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1.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2.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3.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4.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5.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2.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1.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4.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5.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6.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7.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8.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0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3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3.xml"/></Relationships>
</file>

<file path=ppt/slideLayouts/_rels/slideLayout311.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2.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4.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5.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6.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7.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8.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19.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0.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3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4.xml"/></Relationships>
</file>

<file path=ppt/slideLayouts/_rels/slideLayout322.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3.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5.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6.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7.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8.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29.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0.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1.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3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5.xml"/></Relationships>
</file>

<file path=ppt/slideLayouts/_rels/slideLayout333.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4.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6.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7.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8.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39.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0.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1.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2.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34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4.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5.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8.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49.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0.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1.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2.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3.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35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5.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6.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8.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59.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0.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1.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3.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4.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36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66.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69.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0.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1.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2.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3.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4.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5.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37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77.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78.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7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0.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1.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2.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3.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4.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5.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6.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8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88.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89.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9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91.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92.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93.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94.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95.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96.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97.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9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99.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00.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0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02.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03.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04.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05.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06.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07.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08.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40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11.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1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13.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14.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15.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16.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17.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18.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22.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24.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26.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27.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28.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29.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30.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431.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32.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33.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3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35.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36.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37.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38.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39.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40.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41.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442.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43.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44.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45.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46.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47.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48.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49.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50.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51.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52.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53.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54.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455.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4A792987-528A-46BC-BC66-7D0DC67BE16F}" type="datetime1">
              <a:rPr lang="zh-TW" altLang="en-US" smtClean="0"/>
              <a:pPr/>
              <a:t>2015/12/30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418658A6-D2AC-4B4B-AFC8-DA10EB67F2F1}" type="datetime1">
              <a:rPr lang="zh-TW" altLang="en-US" smtClean="0"/>
              <a:pPr/>
              <a:t>2015/12/30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20140577-7D7F-4119-9183-93E36F970D05}" type="datetime1">
              <a:rPr lang="zh-TW" altLang="en-US" smtClean="0"/>
              <a:pPr/>
              <a:t>2015/12/30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32A217E3-16C4-4EA4-B938-2457342FC57C}" type="datetime1">
              <a:rPr lang="zh-TW" altLang="en-US" smtClean="0"/>
              <a:pPr/>
              <a:t>2015/12/30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EF6E7458-B049-4023-9D48-047C3F859635}" type="datetime1">
              <a:rPr lang="zh-TW" altLang="en-US" smtClean="0"/>
              <a:pPr/>
              <a:t>2015/12/30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875D01B6-F7F7-4A6B-B2A7-7FA665FF4C49}" type="datetime1">
              <a:rPr lang="zh-TW" altLang="en-US" smtClean="0"/>
              <a:pPr/>
              <a:t>2015/12/30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FD44D3A5-060B-4466-B00D-C0304A1C9EF3}" type="datetime1">
              <a:rPr lang="zh-TW" altLang="en-US" smtClean="0"/>
              <a:pPr/>
              <a:t>2015/12/30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4E6C145B-12B7-4F57-BDD7-5AD0B199F802}" type="datetime1">
              <a:rPr lang="zh-TW" altLang="en-US" smtClean="0"/>
              <a:pPr/>
              <a:t>2015/12/30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D323BC95-39DF-425A-B51E-7D1E6FE2D8D1}" type="datetime1">
              <a:rPr lang="zh-TW" altLang="en-US" smtClean="0"/>
              <a:pPr/>
              <a:t>2015/12/30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22CB8C57-1A24-4A8D-A45D-BF3B793D5E7C}" type="datetime1">
              <a:rPr lang="zh-TW" altLang="en-US" smtClean="0"/>
              <a:pPr/>
              <a:t>2015/12/30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5C8B95F3-170D-4F10-8E38-A00135F24F2C}" type="datetime1">
              <a:rPr lang="zh-TW" altLang="en-US" smtClean="0"/>
              <a:pPr/>
              <a:t>2015/12/30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pPr/>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8FCF2E3F-B6A0-4D81-8271-0AA2687F05BF}"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887098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033C67C0-1688-4257-B0AB-E2E45235C0BA}"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8314843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1EE0C005-D5EC-4023-B780-A25D8F1B584A}"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6965998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8C14E1A0-80A6-409E-9C17-4AE7A08792D7}"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8534368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626B9023-975D-4EC5-A3DB-1FF80F5D6508}"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7483951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4E8AFD67-2D37-4D14-943C-259FCF99F0AD}"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0683205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E6B9601A-5A27-49E1-81EE-819E27C93CC9}"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1666989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F0CB4B55-072A-41CF-8543-0DB3F714A851}"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8539835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0601552-3CF6-484B-A48E-3BE984E78474}"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4878687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FBD3D469-AC91-4BED-96A4-0E85FC20DD03}"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2165554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54DF994-9C78-488C-B1D2-066DF26D641F}"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50360198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xAndClipArt">
  <p:cSld name="標題，文字及美工圖案">
    <p:spTree>
      <p:nvGrpSpPr>
        <p:cNvPr id="1" name=""/>
        <p:cNvGrpSpPr/>
        <p:nvPr/>
      </p:nvGrpSpPr>
      <p:grpSpPr>
        <a:xfrm>
          <a:off x="0" y="0"/>
          <a:ext cx="0" cy="0"/>
          <a:chOff x="0" y="0"/>
          <a:chExt cx="0" cy="0"/>
        </a:xfrm>
      </p:grpSpPr>
      <p:sp>
        <p:nvSpPr>
          <p:cNvPr id="2" name="標題 1"/>
          <p:cNvSpPr>
            <a:spLocks noGrp="1"/>
          </p:cNvSpPr>
          <p:nvPr>
            <p:ph type="title"/>
          </p:nvPr>
        </p:nvSpPr>
        <p:spPr>
          <a:xfrm>
            <a:off x="685800" y="609600"/>
            <a:ext cx="77724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685800" y="1981200"/>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美工圖案版面配置區 3"/>
          <p:cNvSpPr>
            <a:spLocks noGrp="1"/>
          </p:cNvSpPr>
          <p:nvPr>
            <p:ph type="clipArt" sz="half" idx="2"/>
          </p:nvPr>
        </p:nvSpPr>
        <p:spPr>
          <a:xfrm>
            <a:off x="4648200" y="1981200"/>
            <a:ext cx="3810000" cy="4114800"/>
          </a:xfrm>
        </p:spPr>
        <p:txBody>
          <a:bodyPr/>
          <a:lstStyle/>
          <a:p>
            <a:pPr lvl="0"/>
            <a:endParaRPr lang="zh-TW" altLang="en-US" noProof="0" smtClean="0"/>
          </a:p>
        </p:txBody>
      </p:sp>
      <p:sp>
        <p:nvSpPr>
          <p:cNvPr id="5" name="Rectangle 4"/>
          <p:cNvSpPr>
            <a:spLocks noGrp="1" noChangeArrowheads="1"/>
          </p:cNvSpPr>
          <p:nvPr>
            <p:ph type="dt" sz="half" idx="10"/>
          </p:nvPr>
        </p:nvSpPr>
        <p:spPr/>
        <p:txBody>
          <a:bodyPr/>
          <a:lstStyle>
            <a:lvl1pPr>
              <a:defRPr>
                <a:solidFill>
                  <a:prstClr val="black">
                    <a:tint val="75000"/>
                  </a:prstClr>
                </a:solidFill>
                <a:ea typeface="新細明體" charset="-120"/>
              </a:defRPr>
            </a:lvl1pPr>
          </a:lstStyle>
          <a:p>
            <a:pPr>
              <a:defRPr/>
            </a:pPr>
            <a:fld id="{3AD983CB-A4CA-4F51-8D82-C24EEEC7A018}" type="datetime1">
              <a:rPr lang="zh-TW" altLang="en-US" smtClean="0"/>
              <a:pPr>
                <a:defRPr/>
              </a:pPr>
              <a:t>2015/12/30</a:t>
            </a:fld>
            <a:endParaRPr lang="en-US" altLang="zh-TW"/>
          </a:p>
        </p:txBody>
      </p:sp>
      <p:sp>
        <p:nvSpPr>
          <p:cNvPr id="6" name="Rectangle 5"/>
          <p:cNvSpPr>
            <a:spLocks noGrp="1" noChangeArrowheads="1"/>
          </p:cNvSpPr>
          <p:nvPr>
            <p:ph type="ftr" sz="quarter" idx="11"/>
          </p:nvPr>
        </p:nvSpPr>
        <p:spPr/>
        <p:txBody>
          <a:bodyPr/>
          <a:lstStyle>
            <a:lvl1pPr>
              <a:defRPr>
                <a:solidFill>
                  <a:prstClr val="black">
                    <a:tint val="75000"/>
                  </a:prstClr>
                </a:solidFill>
                <a:ea typeface="新細明體" charset="-120"/>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a:defRPr>
                <a:solidFill>
                  <a:prstClr val="black">
                    <a:tint val="75000"/>
                  </a:prstClr>
                </a:solidFill>
                <a:ea typeface="新細明體" charset="-120"/>
              </a:defRPr>
            </a:lvl1pPr>
          </a:lstStyle>
          <a:p>
            <a:pPr>
              <a:defRPr/>
            </a:pPr>
            <a:fld id="{09B87711-AA0A-42F6-B0B7-0E07D6475682}" type="slidenum">
              <a:rPr lang="en-US" altLang="zh-TW"/>
              <a:pPr>
                <a:defRPr/>
              </a:pPr>
              <a:t>‹#›</a:t>
            </a:fld>
            <a:endParaRPr lang="en-US" altLang="zh-TW"/>
          </a:p>
        </p:txBody>
      </p:sp>
    </p:spTree>
    <p:extLst>
      <p:ext uri="{BB962C8B-B14F-4D97-AF65-F5344CB8AC3E}">
        <p14:creationId xmlns:p14="http://schemas.microsoft.com/office/powerpoint/2010/main" val="67435622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D8ABE5B9-338A-40B4-A923-45F67AF50403}"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6334583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D86141B2-D43A-4444-A99B-FB5C4D09BDDA}"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1621570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4D228F9D-E860-47D1-ABC1-AB6BE7BA809D}"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2471002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F28766F3-3FA1-4DF4-A30F-C920022AE4F3}"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20761293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9F1013AD-3012-4CF4-96A0-23AFEBD0B190}"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64211440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0E2A3FA-14E1-4D3C-98A9-915D1582C71B}"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6364995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097B28C7-8564-439B-B960-153D6D380A72}"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1017988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123A2CF-171C-42E4-A320-4AFF32B8C267}"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6989926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768010EB-080E-4834-BA8B-4154B41F7D66}"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86173843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7960E1A7-82F6-4931-A97F-60CBCCB2CC7E}"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453926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5EC638F4-0246-4B33-B017-6361EE25D1ED}"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8179888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xAndClipArt">
  <p:cSld name="標題，文字及美工圖案">
    <p:spTree>
      <p:nvGrpSpPr>
        <p:cNvPr id="1" name=""/>
        <p:cNvGrpSpPr/>
        <p:nvPr/>
      </p:nvGrpSpPr>
      <p:grpSpPr>
        <a:xfrm>
          <a:off x="0" y="0"/>
          <a:ext cx="0" cy="0"/>
          <a:chOff x="0" y="0"/>
          <a:chExt cx="0" cy="0"/>
        </a:xfrm>
      </p:grpSpPr>
      <p:sp>
        <p:nvSpPr>
          <p:cNvPr id="2" name="標題 1"/>
          <p:cNvSpPr>
            <a:spLocks noGrp="1"/>
          </p:cNvSpPr>
          <p:nvPr>
            <p:ph type="title"/>
          </p:nvPr>
        </p:nvSpPr>
        <p:spPr>
          <a:xfrm>
            <a:off x="685800" y="609600"/>
            <a:ext cx="77724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685800" y="1981200"/>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美工圖案版面配置區 3"/>
          <p:cNvSpPr>
            <a:spLocks noGrp="1"/>
          </p:cNvSpPr>
          <p:nvPr>
            <p:ph type="clipArt" sz="half" idx="2"/>
          </p:nvPr>
        </p:nvSpPr>
        <p:spPr>
          <a:xfrm>
            <a:off x="4648200" y="1981200"/>
            <a:ext cx="3810000" cy="4114800"/>
          </a:xfrm>
        </p:spPr>
        <p:txBody>
          <a:bodyPr/>
          <a:lstStyle/>
          <a:p>
            <a:pPr lvl="0"/>
            <a:endParaRPr lang="zh-TW" altLang="en-US" noProof="0" smtClean="0"/>
          </a:p>
        </p:txBody>
      </p:sp>
      <p:sp>
        <p:nvSpPr>
          <p:cNvPr id="5" name="Rectangle 4"/>
          <p:cNvSpPr>
            <a:spLocks noGrp="1" noChangeArrowheads="1"/>
          </p:cNvSpPr>
          <p:nvPr>
            <p:ph type="dt" sz="half" idx="10"/>
          </p:nvPr>
        </p:nvSpPr>
        <p:spPr/>
        <p:txBody>
          <a:bodyPr/>
          <a:lstStyle>
            <a:lvl1pPr>
              <a:defRPr>
                <a:solidFill>
                  <a:prstClr val="black">
                    <a:tint val="75000"/>
                  </a:prstClr>
                </a:solidFill>
                <a:ea typeface="新細明體" charset="-120"/>
              </a:defRPr>
            </a:lvl1pPr>
          </a:lstStyle>
          <a:p>
            <a:pPr>
              <a:defRPr/>
            </a:pPr>
            <a:fld id="{037E35E4-3C0B-4FD7-B3D1-78BA8C567A35}" type="datetime1">
              <a:rPr lang="zh-TW" altLang="en-US" smtClean="0"/>
              <a:pPr>
                <a:defRPr/>
              </a:pPr>
              <a:t>2015/12/30</a:t>
            </a:fld>
            <a:endParaRPr lang="en-US" altLang="zh-TW"/>
          </a:p>
        </p:txBody>
      </p:sp>
      <p:sp>
        <p:nvSpPr>
          <p:cNvPr id="6" name="Rectangle 5"/>
          <p:cNvSpPr>
            <a:spLocks noGrp="1" noChangeArrowheads="1"/>
          </p:cNvSpPr>
          <p:nvPr>
            <p:ph type="ftr" sz="quarter" idx="11"/>
          </p:nvPr>
        </p:nvSpPr>
        <p:spPr/>
        <p:txBody>
          <a:bodyPr/>
          <a:lstStyle>
            <a:lvl1pPr>
              <a:defRPr>
                <a:solidFill>
                  <a:prstClr val="black">
                    <a:tint val="75000"/>
                  </a:prstClr>
                </a:solidFill>
                <a:ea typeface="新細明體" charset="-120"/>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a:defRPr>
                <a:solidFill>
                  <a:prstClr val="black">
                    <a:tint val="75000"/>
                  </a:prstClr>
                </a:solidFill>
                <a:ea typeface="新細明體" charset="-120"/>
              </a:defRPr>
            </a:lvl1pPr>
          </a:lstStyle>
          <a:p>
            <a:pPr>
              <a:defRPr/>
            </a:pPr>
            <a:fld id="{09B87711-AA0A-42F6-B0B7-0E07D6475682}" type="slidenum">
              <a:rPr lang="en-US" altLang="zh-TW"/>
              <a:pPr>
                <a:defRPr/>
              </a:pPr>
              <a:t>‹#›</a:t>
            </a:fld>
            <a:endParaRPr lang="en-US" altLang="zh-TW"/>
          </a:p>
        </p:txBody>
      </p:sp>
    </p:spTree>
    <p:extLst>
      <p:ext uri="{BB962C8B-B14F-4D97-AF65-F5344CB8AC3E}">
        <p14:creationId xmlns:p14="http://schemas.microsoft.com/office/powerpoint/2010/main" val="191514087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198" name="Rectangle 54"/>
          <p:cNvSpPr>
            <a:spLocks noGrp="1" noChangeArrowheads="1"/>
          </p:cNvSpPr>
          <p:nvPr>
            <p:ph type="subTitle" idx="1"/>
          </p:nvPr>
        </p:nvSpPr>
        <p:spPr>
          <a:xfrm>
            <a:off x="457200" y="4041648"/>
            <a:ext cx="3886200" cy="1120775"/>
          </a:xfrm>
        </p:spPr>
        <p:txBody>
          <a:bodyPr/>
          <a:lstStyle>
            <a:lvl1pPr marL="0" indent="0">
              <a:lnSpc>
                <a:spcPct val="100000"/>
              </a:lnSpc>
              <a:buFont typeface="Wingdings" pitchFamily="2" charset="2"/>
              <a:buNone/>
              <a:defRPr sz="2000" b="1">
                <a:solidFill>
                  <a:schemeClr val="tx1"/>
                </a:solidFill>
              </a:defRPr>
            </a:lvl1pPr>
          </a:lstStyle>
          <a:p>
            <a:r>
              <a:rPr lang="en-US" dirty="0"/>
              <a:t>Click to edit Master subtitle </a:t>
            </a:r>
            <a:r>
              <a:rPr lang="en-US" dirty="0" smtClean="0"/>
              <a:t>style</a:t>
            </a:r>
          </a:p>
        </p:txBody>
      </p:sp>
      <p:sp>
        <p:nvSpPr>
          <p:cNvPr id="6199" name="Rectangle 55"/>
          <p:cNvSpPr>
            <a:spLocks noGrp="1" noChangeArrowheads="1"/>
          </p:cNvSpPr>
          <p:nvPr>
            <p:ph type="ctrTitle"/>
          </p:nvPr>
        </p:nvSpPr>
        <p:spPr bwMode="invGray">
          <a:xfrm>
            <a:off x="447675" y="1600200"/>
            <a:ext cx="8458200" cy="2057400"/>
          </a:xfrm>
        </p:spPr>
        <p:txBody>
          <a:bodyPr/>
          <a:lstStyle>
            <a:lvl1pPr>
              <a:defRPr sz="3900">
                <a:solidFill>
                  <a:schemeClr val="tx1"/>
                </a:solidFill>
              </a:defRPr>
            </a:lvl1pPr>
          </a:lstStyle>
          <a:p>
            <a:r>
              <a:rPr lang="en-US" dirty="0"/>
              <a:t>Click to edit Master title style</a:t>
            </a:r>
          </a:p>
        </p:txBody>
      </p:sp>
    </p:spTree>
    <p:extLst>
      <p:ext uri="{BB962C8B-B14F-4D97-AF65-F5344CB8AC3E}">
        <p14:creationId xmlns:p14="http://schemas.microsoft.com/office/powerpoint/2010/main" val="269594591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69915046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ransition Slide">
    <p:spTree>
      <p:nvGrpSpPr>
        <p:cNvPr id="1" name=""/>
        <p:cNvGrpSpPr/>
        <p:nvPr/>
      </p:nvGrpSpPr>
      <p:grpSpPr>
        <a:xfrm>
          <a:off x="0" y="0"/>
          <a:ext cx="0" cy="0"/>
          <a:chOff x="0" y="0"/>
          <a:chExt cx="0" cy="0"/>
        </a:xfrm>
      </p:grpSpPr>
      <p:pic>
        <p:nvPicPr>
          <p:cNvPr id="3" name="Picture 8" descr="PPT_CCO_HIV_Trans_Graphic.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a:spLocks noGrp="1"/>
          </p:cNvSpPr>
          <p:nvPr>
            <p:ph type="title"/>
          </p:nvPr>
        </p:nvSpPr>
        <p:spPr>
          <a:xfrm>
            <a:off x="385763" y="330201"/>
            <a:ext cx="8462962" cy="5250792"/>
          </a:xfrm>
        </p:spPr>
        <p:txBody>
          <a:bodyPr anchorCtr="1"/>
          <a:lstStyle>
            <a:lvl1pPr algn="ctr">
              <a:defRPr sz="4000" b="1" cap="none">
                <a:solidFill>
                  <a:schemeClr val="tx1"/>
                </a:solidFill>
              </a:defRPr>
            </a:lvl1pPr>
          </a:lstStyle>
          <a:p>
            <a:r>
              <a:rPr lang="en-US" dirty="0" smtClean="0"/>
              <a:t>Click to edit Master title style</a:t>
            </a:r>
            <a:endParaRPr lang="en-US" dirty="0"/>
          </a:p>
        </p:txBody>
      </p:sp>
    </p:spTree>
    <p:extLst>
      <p:ext uri="{BB962C8B-B14F-4D97-AF65-F5344CB8AC3E}">
        <p14:creationId xmlns:p14="http://schemas.microsoft.com/office/powerpoint/2010/main" val="310373638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385763" y="1828800"/>
            <a:ext cx="4151312" cy="4546600"/>
          </a:xfrm>
        </p:spPr>
        <p:txBody>
          <a:bodyPr/>
          <a:lstStyle>
            <a:lvl1pPr>
              <a:defRPr sz="2400"/>
            </a:lvl1pPr>
            <a:lvl2pPr>
              <a:defRPr sz="2200"/>
            </a:lvl2pPr>
            <a:lvl3pPr>
              <a:defRPr sz="2000"/>
            </a:lvl3pPr>
            <a:lvl4pPr>
              <a:defRPr sz="1800"/>
            </a:lvl4pPr>
            <a:lvl5pPr>
              <a:defRPr sz="16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89475" y="1828800"/>
            <a:ext cx="4151313" cy="4546600"/>
          </a:xfrm>
        </p:spPr>
        <p:txBody>
          <a:bodyPr/>
          <a:lstStyle>
            <a:lvl1pPr>
              <a:defRPr sz="2400"/>
            </a:lvl1pPr>
            <a:lvl2pPr>
              <a:defRPr sz="2200"/>
            </a:lvl2pPr>
            <a:lvl3pPr>
              <a:defRPr sz="2000"/>
            </a:lvl3pPr>
            <a:lvl4pPr>
              <a:defRPr sz="1800"/>
            </a:lvl4pPr>
            <a:lvl5pPr>
              <a:defRPr sz="16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5515934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xAndChart" preserve="1">
  <p:cSld name="Title, Text and Chart">
    <p:spTree>
      <p:nvGrpSpPr>
        <p:cNvPr id="1" name=""/>
        <p:cNvGrpSpPr/>
        <p:nvPr/>
      </p:nvGrpSpPr>
      <p:grpSpPr>
        <a:xfrm>
          <a:off x="0" y="0"/>
          <a:ext cx="0" cy="0"/>
          <a:chOff x="0" y="0"/>
          <a:chExt cx="0" cy="0"/>
        </a:xfrm>
      </p:grpSpPr>
      <p:sp>
        <p:nvSpPr>
          <p:cNvPr id="2" name="Title 1"/>
          <p:cNvSpPr>
            <a:spLocks noGrp="1"/>
          </p:cNvSpPr>
          <p:nvPr>
            <p:ph type="title"/>
          </p:nvPr>
        </p:nvSpPr>
        <p:spPr>
          <a:xfrm>
            <a:off x="382588" y="667512"/>
            <a:ext cx="8464550" cy="1103312"/>
          </a:xfrm>
        </p:spPr>
        <p:txBody>
          <a:bodyPr/>
          <a:lstStyle/>
          <a:p>
            <a:r>
              <a:rPr lang="en-US" dirty="0" smtClean="0"/>
              <a:t>Click to edit Master title style</a:t>
            </a:r>
            <a:endParaRPr lang="en-US" dirty="0"/>
          </a:p>
        </p:txBody>
      </p:sp>
      <p:sp>
        <p:nvSpPr>
          <p:cNvPr id="3" name="Text Placeholder 2"/>
          <p:cNvSpPr>
            <a:spLocks noGrp="1"/>
          </p:cNvSpPr>
          <p:nvPr>
            <p:ph type="body" sz="half" idx="1"/>
          </p:nvPr>
        </p:nvSpPr>
        <p:spPr>
          <a:xfrm>
            <a:off x="385763" y="1828800"/>
            <a:ext cx="4151312" cy="4546600"/>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hart Placeholder 3"/>
          <p:cNvSpPr>
            <a:spLocks noGrp="1"/>
          </p:cNvSpPr>
          <p:nvPr>
            <p:ph type="chart" sz="half" idx="2"/>
          </p:nvPr>
        </p:nvSpPr>
        <p:spPr>
          <a:xfrm>
            <a:off x="4689475" y="1828800"/>
            <a:ext cx="4151313" cy="4546600"/>
          </a:xfrm>
        </p:spPr>
        <p:txBody>
          <a:bodyPr/>
          <a:lstStyle/>
          <a:p>
            <a:pPr lvl="0"/>
            <a:endParaRPr lang="en-US" noProof="0" dirty="0" smtClean="0"/>
          </a:p>
        </p:txBody>
      </p:sp>
    </p:spTree>
    <p:extLst>
      <p:ext uri="{BB962C8B-B14F-4D97-AF65-F5344CB8AC3E}">
        <p14:creationId xmlns:p14="http://schemas.microsoft.com/office/powerpoint/2010/main" val="200640468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401066955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556866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5" name="Picture 8" descr="PPT_CCO_HIV_Master_Graphic.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450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9" descr="CCO_HIV_RGB.jpg"/>
          <p:cNvPicPr>
            <a:picLocks noChangeAspect="1"/>
          </p:cNvPicPr>
          <p:nvPr userDrawn="1"/>
        </p:nvPicPr>
        <p:blipFill>
          <a:blip r:embed="rId3" cstate="print">
            <a:extLst>
              <a:ext uri="{28A0092B-C50C-407E-A947-70E740481C1C}">
                <a14:useLocalDpi xmlns:a14="http://schemas.microsoft.com/office/drawing/2010/main" val="0"/>
              </a:ext>
            </a:extLst>
          </a:blip>
          <a:srcRect t="46054"/>
          <a:stretch>
            <a:fillRect/>
          </a:stretch>
        </p:blipFill>
        <p:spPr bwMode="auto">
          <a:xfrm>
            <a:off x="5349875" y="5895975"/>
            <a:ext cx="3579813"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82588" y="330200"/>
            <a:ext cx="8464550" cy="1584326"/>
          </a:xfrm>
        </p:spPr>
        <p:txBody>
          <a:bodyPr/>
          <a:lstStyle>
            <a:lvl1pPr algn="ctr">
              <a:defRPr sz="3900">
                <a:solidFill>
                  <a:schemeClr val="tx1"/>
                </a:solidFill>
              </a:defRPr>
            </a:lvl1pPr>
          </a:lstStyle>
          <a:p>
            <a:r>
              <a:rPr lang="en-US" dirty="0" smtClean="0"/>
              <a:t>Click to edit Master title style</a:t>
            </a:r>
            <a:endParaRPr lang="en-US" dirty="0"/>
          </a:p>
        </p:txBody>
      </p:sp>
      <p:sp>
        <p:nvSpPr>
          <p:cNvPr id="8" name="Content Placeholder 7"/>
          <p:cNvSpPr>
            <a:spLocks noGrp="1"/>
          </p:cNvSpPr>
          <p:nvPr>
            <p:ph sz="quarter" idx="10"/>
          </p:nvPr>
        </p:nvSpPr>
        <p:spPr>
          <a:xfrm>
            <a:off x="385763" y="1914525"/>
            <a:ext cx="8462962" cy="2605717"/>
          </a:xfrm>
        </p:spPr>
        <p:txBody>
          <a:bodyPr/>
          <a:lstStyle>
            <a:lvl1pPr marL="0" indent="0">
              <a:buFontTx/>
              <a:buNone/>
              <a:defRPr sz="2000" b="1">
                <a:solidFill>
                  <a:schemeClr val="accent3"/>
                </a:solidFill>
              </a:defRPr>
            </a:lvl1pPr>
            <a:lvl2pPr>
              <a:buFontTx/>
              <a:buNone/>
              <a:defRPr/>
            </a:lvl2pPr>
            <a:lvl3pPr>
              <a:buFontTx/>
              <a:buNone/>
              <a:defRPr/>
            </a:lvl3pPr>
            <a:lvl4pPr>
              <a:buFontTx/>
              <a:buNone/>
              <a:defRPr/>
            </a:lvl4pPr>
            <a:lvl5pPr>
              <a:buFontTx/>
              <a:buNone/>
              <a:defRPr/>
            </a:lvl5pPr>
          </a:lstStyle>
          <a:p>
            <a:pPr lvl="0"/>
            <a:r>
              <a:rPr lang="en-US" dirty="0" smtClean="0"/>
              <a:t>Click to edit Master text styles</a:t>
            </a:r>
          </a:p>
        </p:txBody>
      </p:sp>
      <p:sp>
        <p:nvSpPr>
          <p:cNvPr id="10" name="Content Placeholder 9"/>
          <p:cNvSpPr>
            <a:spLocks noGrp="1"/>
          </p:cNvSpPr>
          <p:nvPr>
            <p:ph sz="quarter" idx="11"/>
          </p:nvPr>
        </p:nvSpPr>
        <p:spPr>
          <a:xfrm>
            <a:off x="385763" y="4856672"/>
            <a:ext cx="8462962" cy="1155939"/>
          </a:xfrm>
        </p:spPr>
        <p:txBody>
          <a:bodyPr/>
          <a:lstStyle>
            <a:lvl1pPr>
              <a:buFontTx/>
              <a:buNone/>
              <a:defRPr sz="2400" b="1">
                <a:solidFill>
                  <a:schemeClr val="accent5"/>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smtClean="0"/>
              <a:t>Click to edit Master text styles</a:t>
            </a:r>
          </a:p>
        </p:txBody>
      </p:sp>
    </p:spTree>
    <p:extLst>
      <p:ext uri="{BB962C8B-B14F-4D97-AF65-F5344CB8AC3E}">
        <p14:creationId xmlns:p14="http://schemas.microsoft.com/office/powerpoint/2010/main" val="338814227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Logo Title32 Only">
    <p:spTree>
      <p:nvGrpSpPr>
        <p:cNvPr id="1" name=""/>
        <p:cNvGrpSpPr/>
        <p:nvPr/>
      </p:nvGrpSpPr>
      <p:grpSpPr>
        <a:xfrm>
          <a:off x="0" y="0"/>
          <a:ext cx="0" cy="0"/>
          <a:chOff x="0" y="0"/>
          <a:chExt cx="0" cy="0"/>
        </a:xfrm>
      </p:grpSpPr>
      <p:sp>
        <p:nvSpPr>
          <p:cNvPr id="19" name="Rectangle 2"/>
          <p:cNvSpPr>
            <a:spLocks noGrp="1" noChangeArrowheads="1"/>
          </p:cNvSpPr>
          <p:nvPr>
            <p:ph type="title"/>
          </p:nvPr>
        </p:nvSpPr>
        <p:spPr bwMode="auto">
          <a:xfrm>
            <a:off x="838200" y="404664"/>
            <a:ext cx="8043817" cy="718919"/>
          </a:xfrm>
          <a:prstGeom prst="rect">
            <a:avLst/>
          </a:prstGeom>
          <a:noFill/>
          <a:ln w="9525" algn="ctr">
            <a:noFill/>
            <a:miter lim="800000"/>
            <a:headEnd/>
            <a:tailEnd/>
          </a:ln>
          <a:effectLst/>
        </p:spPr>
        <p:txBody>
          <a:bodyPr>
            <a:noAutofit/>
          </a:bodyPr>
          <a:lstStyle>
            <a:lvl1pPr>
              <a:defRPr sz="3200" b="1">
                <a:solidFill>
                  <a:srgbClr val="E31836"/>
                </a:solidFill>
              </a:defRPr>
            </a:lvl1pPr>
          </a:lstStyle>
          <a:p>
            <a:pPr lvl="0"/>
            <a:r>
              <a:rPr lang="en-US" dirty="0" smtClean="0"/>
              <a:t>Click to edit Master title style</a:t>
            </a:r>
            <a:endParaRPr lang="en-GB" dirty="0" smtClean="0"/>
          </a:p>
        </p:txBody>
      </p:sp>
      <p:sp>
        <p:nvSpPr>
          <p:cNvPr id="6" name="Text Placeholder 4"/>
          <p:cNvSpPr>
            <a:spLocks noGrp="1"/>
          </p:cNvSpPr>
          <p:nvPr>
            <p:ph type="body" sz="quarter" idx="11"/>
          </p:nvPr>
        </p:nvSpPr>
        <p:spPr>
          <a:xfrm>
            <a:off x="838200" y="6400800"/>
            <a:ext cx="8046720" cy="152400"/>
          </a:xfrm>
        </p:spPr>
        <p:txBody>
          <a:bodyPr/>
          <a:lstStyle>
            <a:lvl1pPr marL="0" indent="0" algn="r">
              <a:buNone/>
              <a:defRPr sz="1000"/>
            </a:lvl1pPr>
          </a:lstStyle>
          <a:p>
            <a:pPr lvl="0"/>
            <a:r>
              <a:rPr lang="en-US" dirty="0" smtClean="0"/>
              <a:t>Click to edit Master text styles</a:t>
            </a:r>
            <a:endParaRPr lang="en-US" dirty="0"/>
          </a:p>
        </p:txBody>
      </p:sp>
      <p:sp>
        <p:nvSpPr>
          <p:cNvPr id="8" name="Text Placeholder 6"/>
          <p:cNvSpPr>
            <a:spLocks noGrp="1"/>
          </p:cNvSpPr>
          <p:nvPr>
            <p:ph type="body" sz="quarter" idx="13"/>
          </p:nvPr>
        </p:nvSpPr>
        <p:spPr>
          <a:xfrm>
            <a:off x="838200" y="6029425"/>
            <a:ext cx="8046720" cy="304800"/>
          </a:xfrm>
        </p:spPr>
        <p:txBody>
          <a:bodyPr/>
          <a:lstStyle>
            <a:lvl1pPr marL="0" indent="0">
              <a:buNone/>
              <a:defRPr sz="1400"/>
            </a:lvl1pPr>
          </a:lstStyle>
          <a:p>
            <a:pPr lvl="0"/>
            <a:r>
              <a:rPr lang="en-US" dirty="0" smtClean="0"/>
              <a:t>Click to edit Master text styles</a:t>
            </a:r>
          </a:p>
        </p:txBody>
      </p:sp>
    </p:spTree>
    <p:extLst>
      <p:ext uri="{BB962C8B-B14F-4D97-AF65-F5344CB8AC3E}">
        <p14:creationId xmlns:p14="http://schemas.microsoft.com/office/powerpoint/2010/main" val="123861135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65548" name="Rectangle 12"/>
          <p:cNvSpPr>
            <a:spLocks noGrp="1" noChangeArrowheads="1"/>
          </p:cNvSpPr>
          <p:nvPr>
            <p:ph type="ctrTitle"/>
          </p:nvPr>
        </p:nvSpPr>
        <p:spPr>
          <a:xfrm>
            <a:off x="990600" y="1828800"/>
            <a:ext cx="7772400" cy="1143000"/>
          </a:xfrm>
        </p:spPr>
        <p:txBody>
          <a:bodyPr/>
          <a:lstStyle>
            <a:lvl1pPr>
              <a:defRPr/>
            </a:lvl1pPr>
          </a:lstStyle>
          <a:p>
            <a:r>
              <a:rPr lang="zh-TW" altLang="en-US"/>
              <a:t>按一下以編輯母片標題樣式</a:t>
            </a:r>
          </a:p>
        </p:txBody>
      </p:sp>
      <p:sp>
        <p:nvSpPr>
          <p:cNvPr id="655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TW" altLang="en-US"/>
              <a:t>按一下以編輯母片副標題樣式</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fld id="{F4ED3ED5-CF9E-44B8-80E3-C3F43079AB06}" type="datetime1">
              <a:rPr lang="zh-TW" altLang="en-US" smtClean="0">
                <a:solidFill>
                  <a:srgbClr val="1C1C1C"/>
                </a:solidFill>
              </a:rPr>
              <a:pPr>
                <a:defRPr/>
              </a:pPr>
              <a:t>2015/12/30</a:t>
            </a:fld>
            <a:endParaRPr lang="en-US" altLang="zh-TW">
              <a:solidFill>
                <a:srgbClr val="1C1C1C"/>
              </a:solidFill>
            </a:endParaRPr>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n-US" altLang="zh-TW">
              <a:solidFill>
                <a:srgbClr val="1C1C1C"/>
              </a:solidFill>
            </a:endParaRPr>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E8F44099-FB19-4E70-94A9-BCBF1107423E}"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val="248091857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0282F73D-BFA0-4FD8-A658-C8DFD7E43A19}"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B44F780D-C35E-402F-B931-544BF61D639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054394431"/>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11"/>
          <p:cNvSpPr>
            <a:spLocks noGrp="1" noChangeArrowheads="1"/>
          </p:cNvSpPr>
          <p:nvPr>
            <p:ph type="dt" sz="half" idx="10"/>
          </p:nvPr>
        </p:nvSpPr>
        <p:spPr>
          <a:ln/>
        </p:spPr>
        <p:txBody>
          <a:bodyPr/>
          <a:lstStyle>
            <a:lvl1pPr>
              <a:defRPr/>
            </a:lvl1pPr>
          </a:lstStyle>
          <a:p>
            <a:pPr>
              <a:defRPr/>
            </a:pPr>
            <a:fld id="{B1981041-C8BA-4CD7-B4DA-C2AFDD0A4FDB}"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23DB390-F46B-4EEC-8007-6DA0CE8D262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7148701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5CF4040E-5D39-4DD1-AE52-0D1F0560AD68}"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024BC2B2-32A7-4088-BAC0-A12E4B9DF87B}"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67601028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11"/>
          <p:cNvSpPr>
            <a:spLocks noGrp="1" noChangeArrowheads="1"/>
          </p:cNvSpPr>
          <p:nvPr>
            <p:ph type="dt" sz="half" idx="10"/>
          </p:nvPr>
        </p:nvSpPr>
        <p:spPr>
          <a:ln/>
        </p:spPr>
        <p:txBody>
          <a:bodyPr/>
          <a:lstStyle>
            <a:lvl1pPr>
              <a:defRPr/>
            </a:lvl1pPr>
          </a:lstStyle>
          <a:p>
            <a:pPr>
              <a:defRPr/>
            </a:pPr>
            <a:fld id="{192652F3-C413-4A34-BD54-DECD7CEA2376}" type="datetime1">
              <a:rPr lang="zh-TW" altLang="en-US" smtClean="0">
                <a:solidFill>
                  <a:srgbClr val="000000"/>
                </a:solidFill>
              </a:rPr>
              <a:pPr>
                <a:defRPr/>
              </a:pPr>
              <a:t>2015/12/30</a:t>
            </a:fld>
            <a:endParaRPr lang="en-US" altLang="zh-TW">
              <a:solidFill>
                <a:srgbClr val="000000"/>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CF381804-151B-47F2-B2C1-7D735560781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17085279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D83414CB-8B51-4BFC-AB5C-9F57E8B8F540}"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95931E-4673-4073-BAF0-49AF8F520F9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47578067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07B3555B-3653-47C9-BF83-6E4C2C011993}" type="datetime1">
              <a:rPr lang="zh-TW" altLang="en-US" smtClean="0">
                <a:solidFill>
                  <a:srgbClr val="000000"/>
                </a:solidFill>
              </a:rPr>
              <a:pPr>
                <a:defRPr/>
              </a:pPr>
              <a:t>2015/12/30</a:t>
            </a:fld>
            <a:endParaRPr lang="en-US" altLang="zh-TW">
              <a:solidFill>
                <a:srgbClr val="000000"/>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E3D2BA36-6911-4AB6-8589-1DFB0EC017CF}"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9777932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EE4A3191-7F31-4163-B549-A7FE02A11B47}"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96054593-3383-4B28-BA2C-CE2CD33BE086}"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02483078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A316629D-9F87-4216-B228-8F851F0282E7}"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F0B266D9-077C-4AA5-BED7-FBAF22D7CBF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785992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C94C9FDB-8884-4ED9-8A92-65D2865B1380}"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0C1844A9-5421-4D01-958C-9BCB4318E08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38518282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4050" y="617538"/>
            <a:ext cx="1951038" cy="551497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50938" y="617538"/>
            <a:ext cx="5700712" cy="551497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7BBE3352-3CA7-4F3E-8A03-040554A3C039}"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9D6FDE4F-D572-4DA4-BF8C-62E288B941C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77678770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1150938" y="617538"/>
            <a:ext cx="7804150" cy="55149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3C785409-19D9-4097-A807-D3673A8DDEAF}"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8A9AF087-5A75-4BD0-9BBB-649B3970027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03944622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AndTx" preserve="1">
  <p:cSld name="標題，物件及文字">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F7253338-7C88-423E-A856-8A4C982B8EBF}"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5449AA3B-D549-4268-89C3-147C6F8FE28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08301402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xAndTwoObj" preserve="1">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51450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51450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A08644B1-039F-4FD9-A92E-E88F3340188F}"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53CB6222-45E5-4E1D-AD33-C64DCFA640FD}"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47127993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1182688" y="2017713"/>
            <a:ext cx="7772400" cy="4114800"/>
          </a:xfrm>
        </p:spPr>
        <p:txBody>
          <a:bodyPr/>
          <a:lstStyle/>
          <a:p>
            <a:pPr lvl="0"/>
            <a:endParaRPr lang="zh-TW" altLang="en-US" noProof="0" smtClean="0"/>
          </a:p>
        </p:txBody>
      </p:sp>
      <p:sp>
        <p:nvSpPr>
          <p:cNvPr id="4" name="Rectangle 11"/>
          <p:cNvSpPr>
            <a:spLocks noGrp="1" noChangeArrowheads="1"/>
          </p:cNvSpPr>
          <p:nvPr>
            <p:ph type="dt" sz="half" idx="10"/>
          </p:nvPr>
        </p:nvSpPr>
        <p:spPr>
          <a:ln/>
        </p:spPr>
        <p:txBody>
          <a:bodyPr/>
          <a:lstStyle>
            <a:lvl1pPr>
              <a:defRPr/>
            </a:lvl1pPr>
          </a:lstStyle>
          <a:p>
            <a:pPr>
              <a:defRPr/>
            </a:pPr>
            <a:fld id="{592AFB8E-CAD5-4D65-BED4-A11B8DD108F2}"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C8915B06-709C-4463-A307-9F46DA2B482A}"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36409964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AndObj" preserve="1">
  <p:cSld name="標題， 2 個小物件與1 個大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quarter" idx="1"/>
          </p:nvPr>
        </p:nvSpPr>
        <p:spPr>
          <a:xfrm>
            <a:off x="11826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11826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half" idx="3"/>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3BA92E39-0D06-4F65-92B0-BC4CD4866B1C}"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65323041-79FF-4986-A6D8-9EB8F5B65224}"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57170674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65548" name="Rectangle 12"/>
          <p:cNvSpPr>
            <a:spLocks noGrp="1" noChangeArrowheads="1"/>
          </p:cNvSpPr>
          <p:nvPr>
            <p:ph type="ctrTitle"/>
          </p:nvPr>
        </p:nvSpPr>
        <p:spPr>
          <a:xfrm>
            <a:off x="990600" y="1828800"/>
            <a:ext cx="7772400" cy="1143000"/>
          </a:xfrm>
        </p:spPr>
        <p:txBody>
          <a:bodyPr/>
          <a:lstStyle>
            <a:lvl1pPr>
              <a:defRPr/>
            </a:lvl1pPr>
          </a:lstStyle>
          <a:p>
            <a:r>
              <a:rPr lang="zh-TW" altLang="en-US"/>
              <a:t>按一下以編輯母片標題樣式</a:t>
            </a:r>
          </a:p>
        </p:txBody>
      </p:sp>
      <p:sp>
        <p:nvSpPr>
          <p:cNvPr id="655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TW" altLang="en-US"/>
              <a:t>按一下以編輯母片副標題樣式</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fld id="{DBB2CAAC-506F-40F9-9A19-ABBFFDCB0BBB}" type="datetime1">
              <a:rPr lang="zh-TW" altLang="en-US" smtClean="0">
                <a:solidFill>
                  <a:srgbClr val="1C1C1C"/>
                </a:solidFill>
              </a:rPr>
              <a:pPr>
                <a:defRPr/>
              </a:pPr>
              <a:t>2015/12/30</a:t>
            </a:fld>
            <a:endParaRPr lang="en-US" altLang="zh-TW">
              <a:solidFill>
                <a:srgbClr val="1C1C1C"/>
              </a:solidFill>
            </a:endParaRPr>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n-US" altLang="zh-TW">
              <a:solidFill>
                <a:srgbClr val="1C1C1C"/>
              </a:solidFill>
            </a:endParaRPr>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E8F44099-FB19-4E70-94A9-BCBF1107423E}"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val="411138118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7E53A9CE-9398-4628-AA2E-51575A3D2009}"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B44F780D-C35E-402F-B931-544BF61D639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65176141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11"/>
          <p:cNvSpPr>
            <a:spLocks noGrp="1" noChangeArrowheads="1"/>
          </p:cNvSpPr>
          <p:nvPr>
            <p:ph type="dt" sz="half" idx="10"/>
          </p:nvPr>
        </p:nvSpPr>
        <p:spPr>
          <a:ln/>
        </p:spPr>
        <p:txBody>
          <a:bodyPr/>
          <a:lstStyle>
            <a:lvl1pPr>
              <a:defRPr/>
            </a:lvl1pPr>
          </a:lstStyle>
          <a:p>
            <a:pPr>
              <a:defRPr/>
            </a:pPr>
            <a:fld id="{0ECC59CA-57D8-4E5D-9C1B-662EFF7C927E}"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23DB390-F46B-4EEC-8007-6DA0CE8D262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66183738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20500E53-C705-4670-B1F0-EED621112B22}"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024BC2B2-32A7-4088-BAC0-A12E4B9DF87B}"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265527558"/>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11"/>
          <p:cNvSpPr>
            <a:spLocks noGrp="1" noChangeArrowheads="1"/>
          </p:cNvSpPr>
          <p:nvPr>
            <p:ph type="dt" sz="half" idx="10"/>
          </p:nvPr>
        </p:nvSpPr>
        <p:spPr>
          <a:ln/>
        </p:spPr>
        <p:txBody>
          <a:bodyPr/>
          <a:lstStyle>
            <a:lvl1pPr>
              <a:defRPr/>
            </a:lvl1pPr>
          </a:lstStyle>
          <a:p>
            <a:pPr>
              <a:defRPr/>
            </a:pPr>
            <a:fld id="{BB12170C-E4B0-487A-83DD-0B7432634977}" type="datetime1">
              <a:rPr lang="zh-TW" altLang="en-US" smtClean="0">
                <a:solidFill>
                  <a:srgbClr val="000000"/>
                </a:solidFill>
              </a:rPr>
              <a:pPr>
                <a:defRPr/>
              </a:pPr>
              <a:t>2015/12/30</a:t>
            </a:fld>
            <a:endParaRPr lang="en-US" altLang="zh-TW">
              <a:solidFill>
                <a:srgbClr val="000000"/>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CF381804-151B-47F2-B2C1-7D735560781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71440306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50307A95-00F4-458F-A29D-FA03CF304B09}"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95931E-4673-4073-BAF0-49AF8F520F9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0120389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5E8445E9-EE94-4D56-B628-E66C4EC648B4}" type="datetime1">
              <a:rPr lang="zh-TW" altLang="en-US" smtClean="0">
                <a:solidFill>
                  <a:srgbClr val="000000"/>
                </a:solidFill>
              </a:rPr>
              <a:pPr>
                <a:defRPr/>
              </a:pPr>
              <a:t>2015/12/30</a:t>
            </a:fld>
            <a:endParaRPr lang="en-US" altLang="zh-TW">
              <a:solidFill>
                <a:srgbClr val="000000"/>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E3D2BA36-6911-4AB6-8589-1DFB0EC017CF}"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56896795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BF9DC99B-6630-4B03-AE97-D6272DC023CC}"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96054593-3383-4B28-BA2C-CE2CD33BE086}"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67484885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63BC5FDB-A318-4823-A716-3383FD430384}"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F0B266D9-077C-4AA5-BED7-FBAF22D7CBF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04829809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AA97F39C-A59D-48E8-98B0-12D11F5B639C}"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0C1844A9-5421-4D01-958C-9BCB4318E08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48607561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4050" y="617538"/>
            <a:ext cx="1951038" cy="551497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50938" y="617538"/>
            <a:ext cx="5700712" cy="551497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17739669-468B-45F4-86A9-3B4818DF20E6}"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9D6FDE4F-D572-4DA4-BF8C-62E288B941C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68097538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1150938" y="617538"/>
            <a:ext cx="7804150" cy="55149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FF6C63E1-1D4D-49E6-8962-83B136A86482}"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8A9AF087-5A75-4BD0-9BBB-649B3970027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10015383"/>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AndTx" preserve="1">
  <p:cSld name="標題，物件及文字">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A3396B21-3546-4615-BB3F-EF48977D4689}"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5449AA3B-D549-4268-89C3-147C6F8FE28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875409894"/>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xAndTwoObj" preserve="1">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51450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51450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C0767F85-D08C-44D5-8304-AEA60472215A}"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53CB6222-45E5-4E1D-AD33-C64DCFA640FD}"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58918660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1182688" y="2017713"/>
            <a:ext cx="7772400" cy="4114800"/>
          </a:xfrm>
        </p:spPr>
        <p:txBody>
          <a:bodyPr/>
          <a:lstStyle/>
          <a:p>
            <a:pPr lvl="0"/>
            <a:endParaRPr lang="zh-TW" altLang="en-US" noProof="0" smtClean="0"/>
          </a:p>
        </p:txBody>
      </p:sp>
      <p:sp>
        <p:nvSpPr>
          <p:cNvPr id="4" name="Rectangle 11"/>
          <p:cNvSpPr>
            <a:spLocks noGrp="1" noChangeArrowheads="1"/>
          </p:cNvSpPr>
          <p:nvPr>
            <p:ph type="dt" sz="half" idx="10"/>
          </p:nvPr>
        </p:nvSpPr>
        <p:spPr>
          <a:ln/>
        </p:spPr>
        <p:txBody>
          <a:bodyPr/>
          <a:lstStyle>
            <a:lvl1pPr>
              <a:defRPr/>
            </a:lvl1pPr>
          </a:lstStyle>
          <a:p>
            <a:pPr>
              <a:defRPr/>
            </a:pPr>
            <a:fld id="{5AE3854B-12D7-480A-814D-4CCE6CF2DC4E}"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C8915B06-709C-4463-A307-9F46DA2B482A}"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23590761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AndObj" preserve="1">
  <p:cSld name="標題， 2 個小物件與1 個大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quarter" idx="1"/>
          </p:nvPr>
        </p:nvSpPr>
        <p:spPr>
          <a:xfrm>
            <a:off x="11826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11826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half" idx="3"/>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B48B9363-2BB9-4D10-A922-85D4EB56B674}"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65323041-79FF-4986-A6D8-9EB8F5B65224}"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09174435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65548" name="Rectangle 12"/>
          <p:cNvSpPr>
            <a:spLocks noGrp="1" noChangeArrowheads="1"/>
          </p:cNvSpPr>
          <p:nvPr>
            <p:ph type="ctrTitle"/>
          </p:nvPr>
        </p:nvSpPr>
        <p:spPr>
          <a:xfrm>
            <a:off x="990600" y="1828800"/>
            <a:ext cx="7772400" cy="1143000"/>
          </a:xfrm>
        </p:spPr>
        <p:txBody>
          <a:bodyPr/>
          <a:lstStyle>
            <a:lvl1pPr>
              <a:defRPr/>
            </a:lvl1pPr>
          </a:lstStyle>
          <a:p>
            <a:r>
              <a:rPr lang="zh-TW" altLang="en-US"/>
              <a:t>按一下以編輯母片標題樣式</a:t>
            </a:r>
          </a:p>
        </p:txBody>
      </p:sp>
      <p:sp>
        <p:nvSpPr>
          <p:cNvPr id="655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TW" altLang="en-US"/>
              <a:t>按一下以編輯母片副標題樣式</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fld id="{E2D8BE9E-705D-4848-9F60-7AD4009F1508}" type="datetime1">
              <a:rPr lang="zh-TW" altLang="en-US" smtClean="0">
                <a:solidFill>
                  <a:srgbClr val="1C1C1C"/>
                </a:solidFill>
              </a:rPr>
              <a:pPr>
                <a:defRPr/>
              </a:pPr>
              <a:t>2015/12/30</a:t>
            </a:fld>
            <a:endParaRPr lang="en-US" altLang="zh-TW">
              <a:solidFill>
                <a:srgbClr val="1C1C1C"/>
              </a:solidFill>
            </a:endParaRPr>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n-US" altLang="zh-TW">
              <a:solidFill>
                <a:srgbClr val="1C1C1C"/>
              </a:solidFill>
            </a:endParaRPr>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E8F44099-FB19-4E70-94A9-BCBF1107423E}"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val="280481610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AECF7343-1A35-499C-AFE2-E8417BD76A43}"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B44F780D-C35E-402F-B931-544BF61D639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0911081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11"/>
          <p:cNvSpPr>
            <a:spLocks noGrp="1" noChangeArrowheads="1"/>
          </p:cNvSpPr>
          <p:nvPr>
            <p:ph type="dt" sz="half" idx="10"/>
          </p:nvPr>
        </p:nvSpPr>
        <p:spPr>
          <a:ln/>
        </p:spPr>
        <p:txBody>
          <a:bodyPr/>
          <a:lstStyle>
            <a:lvl1pPr>
              <a:defRPr/>
            </a:lvl1pPr>
          </a:lstStyle>
          <a:p>
            <a:pPr>
              <a:defRPr/>
            </a:pPr>
            <a:fld id="{44030772-87D3-4B8F-BA64-B9573125FAFC}"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23DB390-F46B-4EEC-8007-6DA0CE8D262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076384842"/>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37495B6E-1B85-4899-9BAB-2859F314DA3F}"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024BC2B2-32A7-4088-BAC0-A12E4B9DF87B}"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86459894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11"/>
          <p:cNvSpPr>
            <a:spLocks noGrp="1" noChangeArrowheads="1"/>
          </p:cNvSpPr>
          <p:nvPr>
            <p:ph type="dt" sz="half" idx="10"/>
          </p:nvPr>
        </p:nvSpPr>
        <p:spPr>
          <a:ln/>
        </p:spPr>
        <p:txBody>
          <a:bodyPr/>
          <a:lstStyle>
            <a:lvl1pPr>
              <a:defRPr/>
            </a:lvl1pPr>
          </a:lstStyle>
          <a:p>
            <a:pPr>
              <a:defRPr/>
            </a:pPr>
            <a:fld id="{EE5E9F1D-751D-48C5-B119-1E2372C171DB}" type="datetime1">
              <a:rPr lang="zh-TW" altLang="en-US" smtClean="0">
                <a:solidFill>
                  <a:srgbClr val="000000"/>
                </a:solidFill>
              </a:rPr>
              <a:pPr>
                <a:defRPr/>
              </a:pPr>
              <a:t>2015/12/30</a:t>
            </a:fld>
            <a:endParaRPr lang="en-US" altLang="zh-TW">
              <a:solidFill>
                <a:srgbClr val="000000"/>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CF381804-151B-47F2-B2C1-7D735560781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28397857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63E15393-AC40-41E0-8AC3-D0EF4AC737C2}"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95931E-4673-4073-BAF0-49AF8F520F9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80685491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4AF0B632-A8CC-4185-ACBE-6126A0359F22}" type="datetime1">
              <a:rPr lang="zh-TW" altLang="en-US" smtClean="0">
                <a:solidFill>
                  <a:srgbClr val="000000"/>
                </a:solidFill>
              </a:rPr>
              <a:pPr>
                <a:defRPr/>
              </a:pPr>
              <a:t>2015/12/30</a:t>
            </a:fld>
            <a:endParaRPr lang="en-US" altLang="zh-TW">
              <a:solidFill>
                <a:srgbClr val="000000"/>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E3D2BA36-6911-4AB6-8589-1DFB0EC017CF}"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4978615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4356CC0C-0F20-48F9-A59B-7310A193781B}"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96054593-3383-4B28-BA2C-CE2CD33BE086}"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23899184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51C9198F-FAE7-4DD7-A5F4-FA2620F6B031}"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F0B266D9-077C-4AA5-BED7-FBAF22D7CBF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9388685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134DB96A-D3E2-4B57-A78D-DA6E4D4EAC13}"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0C1844A9-5421-4D01-958C-9BCB4318E08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47318819"/>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4050" y="617538"/>
            <a:ext cx="1951038" cy="551497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50938" y="617538"/>
            <a:ext cx="5700712" cy="551497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1E0DFCDF-9E10-46AD-9587-71853D191A90}"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9D6FDE4F-D572-4DA4-BF8C-62E288B941C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14628797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1150938" y="617538"/>
            <a:ext cx="7804150" cy="55149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09764E0A-E9AA-47C9-A2F0-ACFA4AB64E09}"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8A9AF087-5A75-4BD0-9BBB-649B3970027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74797207"/>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AndTx" preserve="1">
  <p:cSld name="標題，物件及文字">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7E0ED143-E638-4A76-B90B-02C4407A1DCE}"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5449AA3B-D549-4268-89C3-147C6F8FE28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989876272"/>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xAndTwoObj" preserve="1">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51450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51450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8C8E1D62-14BE-4F66-BB22-0AB007588FCE}"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53CB6222-45E5-4E1D-AD33-C64DCFA640FD}"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53179773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1182688" y="2017713"/>
            <a:ext cx="7772400" cy="4114800"/>
          </a:xfrm>
        </p:spPr>
        <p:txBody>
          <a:bodyPr/>
          <a:lstStyle/>
          <a:p>
            <a:pPr lvl="0"/>
            <a:endParaRPr lang="zh-TW" altLang="en-US" noProof="0" smtClean="0"/>
          </a:p>
        </p:txBody>
      </p:sp>
      <p:sp>
        <p:nvSpPr>
          <p:cNvPr id="4" name="Rectangle 11"/>
          <p:cNvSpPr>
            <a:spLocks noGrp="1" noChangeArrowheads="1"/>
          </p:cNvSpPr>
          <p:nvPr>
            <p:ph type="dt" sz="half" idx="10"/>
          </p:nvPr>
        </p:nvSpPr>
        <p:spPr>
          <a:ln/>
        </p:spPr>
        <p:txBody>
          <a:bodyPr/>
          <a:lstStyle>
            <a:lvl1pPr>
              <a:defRPr/>
            </a:lvl1pPr>
          </a:lstStyle>
          <a:p>
            <a:pPr>
              <a:defRPr/>
            </a:pPr>
            <a:fld id="{0D65DCE7-9B63-4B1F-B8B0-23A3806DEB98}"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C8915B06-709C-4463-A307-9F46DA2B482A}"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80669550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AndObj" preserve="1">
  <p:cSld name="標題， 2 個小物件與1 個大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quarter" idx="1"/>
          </p:nvPr>
        </p:nvSpPr>
        <p:spPr>
          <a:xfrm>
            <a:off x="11826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11826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half" idx="3"/>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FDE6A790-40D7-4C31-BF28-8A238DAC58EB}"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65323041-79FF-4986-A6D8-9EB8F5B65224}"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418188928"/>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65548" name="Rectangle 12"/>
          <p:cNvSpPr>
            <a:spLocks noGrp="1" noChangeArrowheads="1"/>
          </p:cNvSpPr>
          <p:nvPr>
            <p:ph type="ctrTitle"/>
          </p:nvPr>
        </p:nvSpPr>
        <p:spPr>
          <a:xfrm>
            <a:off x="990600" y="1828800"/>
            <a:ext cx="7772400" cy="1143000"/>
          </a:xfrm>
        </p:spPr>
        <p:txBody>
          <a:bodyPr/>
          <a:lstStyle>
            <a:lvl1pPr>
              <a:defRPr/>
            </a:lvl1pPr>
          </a:lstStyle>
          <a:p>
            <a:r>
              <a:rPr lang="zh-TW" altLang="en-US"/>
              <a:t>按一下以編輯母片標題樣式</a:t>
            </a:r>
          </a:p>
        </p:txBody>
      </p:sp>
      <p:sp>
        <p:nvSpPr>
          <p:cNvPr id="655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TW" altLang="en-US"/>
              <a:t>按一下以編輯母片副標題樣式</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fld id="{CFDA35D3-9B38-4CF1-9426-10AD8B9C587E}" type="datetime1">
              <a:rPr lang="zh-TW" altLang="en-US" smtClean="0">
                <a:solidFill>
                  <a:srgbClr val="1C1C1C"/>
                </a:solidFill>
              </a:rPr>
              <a:pPr>
                <a:defRPr/>
              </a:pPr>
              <a:t>2015/12/30</a:t>
            </a:fld>
            <a:endParaRPr lang="en-US" altLang="zh-TW">
              <a:solidFill>
                <a:srgbClr val="1C1C1C"/>
              </a:solidFill>
            </a:endParaRPr>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n-US" altLang="zh-TW">
              <a:solidFill>
                <a:srgbClr val="1C1C1C"/>
              </a:solidFill>
            </a:endParaRPr>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E8F44099-FB19-4E70-94A9-BCBF1107423E}"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val="336404310"/>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B351EAD1-544E-46DC-86CC-CDEDCD3FE94D}"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B44F780D-C35E-402F-B931-544BF61D639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902587496"/>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11"/>
          <p:cNvSpPr>
            <a:spLocks noGrp="1" noChangeArrowheads="1"/>
          </p:cNvSpPr>
          <p:nvPr>
            <p:ph type="dt" sz="half" idx="10"/>
          </p:nvPr>
        </p:nvSpPr>
        <p:spPr>
          <a:ln/>
        </p:spPr>
        <p:txBody>
          <a:bodyPr/>
          <a:lstStyle>
            <a:lvl1pPr>
              <a:defRPr/>
            </a:lvl1pPr>
          </a:lstStyle>
          <a:p>
            <a:pPr>
              <a:defRPr/>
            </a:pPr>
            <a:fld id="{2287AF95-6D1F-419A-9E2A-0C69F527B23A}"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23DB390-F46B-4EEC-8007-6DA0CE8D262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68118403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38305180-8433-4694-B8DF-E9588E05C2E5}"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024BC2B2-32A7-4088-BAC0-A12E4B9DF87B}"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06901858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11"/>
          <p:cNvSpPr>
            <a:spLocks noGrp="1" noChangeArrowheads="1"/>
          </p:cNvSpPr>
          <p:nvPr>
            <p:ph type="dt" sz="half" idx="10"/>
          </p:nvPr>
        </p:nvSpPr>
        <p:spPr>
          <a:ln/>
        </p:spPr>
        <p:txBody>
          <a:bodyPr/>
          <a:lstStyle>
            <a:lvl1pPr>
              <a:defRPr/>
            </a:lvl1pPr>
          </a:lstStyle>
          <a:p>
            <a:pPr>
              <a:defRPr/>
            </a:pPr>
            <a:fld id="{D13730EC-496C-4776-B929-F488968FEF9A}" type="datetime1">
              <a:rPr lang="zh-TW" altLang="en-US" smtClean="0">
                <a:solidFill>
                  <a:srgbClr val="000000"/>
                </a:solidFill>
              </a:rPr>
              <a:pPr>
                <a:defRPr/>
              </a:pPr>
              <a:t>2015/12/30</a:t>
            </a:fld>
            <a:endParaRPr lang="en-US" altLang="zh-TW">
              <a:solidFill>
                <a:srgbClr val="000000"/>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CF381804-151B-47F2-B2C1-7D735560781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589812406"/>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7ECEAB4D-0401-4682-B97F-9C71D6220C0A}"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95931E-4673-4073-BAF0-49AF8F520F9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7261373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7DDF3FB2-F4B0-4B2C-96AD-DCF148F2E7A9}" type="datetime1">
              <a:rPr lang="zh-TW" altLang="en-US" smtClean="0">
                <a:solidFill>
                  <a:srgbClr val="000000"/>
                </a:solidFill>
              </a:rPr>
              <a:pPr>
                <a:defRPr/>
              </a:pPr>
              <a:t>2015/12/30</a:t>
            </a:fld>
            <a:endParaRPr lang="en-US" altLang="zh-TW">
              <a:solidFill>
                <a:srgbClr val="000000"/>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E3D2BA36-6911-4AB6-8589-1DFB0EC017CF}"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31141316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65706E93-BC3C-4E1E-9512-7C134A454D0C}"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96054593-3383-4B28-BA2C-CE2CD33BE086}"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837541935"/>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96D5DD57-6403-4E12-8640-774DE79FEBCE}"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F0B266D9-077C-4AA5-BED7-FBAF22D7CBF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75408825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90B9DFEF-E4DF-47A8-84FE-4737CCB6B29B}"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0C1844A9-5421-4D01-958C-9BCB4318E08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180825609"/>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4050" y="617538"/>
            <a:ext cx="1951038" cy="551497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50938" y="617538"/>
            <a:ext cx="5700712" cy="551497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35083087-16DF-4513-813F-E09AC601F125}"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9D6FDE4F-D572-4DA4-BF8C-62E288B941C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2412176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1150938" y="617538"/>
            <a:ext cx="7804150" cy="55149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F61AF672-05F6-4F43-ADD5-AD045F6B1EA4}"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8A9AF087-5A75-4BD0-9BBB-649B3970027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32258288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objAndTx" preserve="1">
  <p:cSld name="標題，物件及文字">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90D4E671-FF90-4944-BABB-AEB6754E0213}"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5449AA3B-D549-4268-89C3-147C6F8FE28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195419349"/>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xAndTwoObj" preserve="1">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51450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51450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A45303D0-3705-472A-B167-B5E7169CBC14}"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53CB6222-45E5-4E1D-AD33-C64DCFA640FD}"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868026309"/>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1182688" y="2017713"/>
            <a:ext cx="7772400" cy="4114800"/>
          </a:xfrm>
        </p:spPr>
        <p:txBody>
          <a:bodyPr/>
          <a:lstStyle/>
          <a:p>
            <a:pPr lvl="0"/>
            <a:endParaRPr lang="zh-TW" altLang="en-US" noProof="0" smtClean="0"/>
          </a:p>
        </p:txBody>
      </p:sp>
      <p:sp>
        <p:nvSpPr>
          <p:cNvPr id="4" name="Rectangle 11"/>
          <p:cNvSpPr>
            <a:spLocks noGrp="1" noChangeArrowheads="1"/>
          </p:cNvSpPr>
          <p:nvPr>
            <p:ph type="dt" sz="half" idx="10"/>
          </p:nvPr>
        </p:nvSpPr>
        <p:spPr>
          <a:ln/>
        </p:spPr>
        <p:txBody>
          <a:bodyPr/>
          <a:lstStyle>
            <a:lvl1pPr>
              <a:defRPr/>
            </a:lvl1pPr>
          </a:lstStyle>
          <a:p>
            <a:pPr>
              <a:defRPr/>
            </a:pPr>
            <a:fld id="{BD4AC83B-11EE-4AFB-8A66-A31B4BCC6E5C}"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C8915B06-709C-4463-A307-9F46DA2B482A}"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16694613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woObjAndObj" preserve="1">
  <p:cSld name="標題， 2 個小物件與1 個大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quarter" idx="1"/>
          </p:nvPr>
        </p:nvSpPr>
        <p:spPr>
          <a:xfrm>
            <a:off x="11826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11826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half" idx="3"/>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4E8BF9D0-2DBB-42F0-B6C0-82D4142B88F0}"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65323041-79FF-4986-A6D8-9EB8F5B65224}"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436952199"/>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65548" name="Rectangle 12"/>
          <p:cNvSpPr>
            <a:spLocks noGrp="1" noChangeArrowheads="1"/>
          </p:cNvSpPr>
          <p:nvPr>
            <p:ph type="ctrTitle"/>
          </p:nvPr>
        </p:nvSpPr>
        <p:spPr>
          <a:xfrm>
            <a:off x="990600" y="1828800"/>
            <a:ext cx="7772400" cy="1143000"/>
          </a:xfrm>
        </p:spPr>
        <p:txBody>
          <a:bodyPr/>
          <a:lstStyle>
            <a:lvl1pPr>
              <a:defRPr/>
            </a:lvl1pPr>
          </a:lstStyle>
          <a:p>
            <a:r>
              <a:rPr lang="zh-TW" altLang="en-US"/>
              <a:t>按一下以編輯母片標題樣式</a:t>
            </a:r>
          </a:p>
        </p:txBody>
      </p:sp>
      <p:sp>
        <p:nvSpPr>
          <p:cNvPr id="655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TW" altLang="en-US"/>
              <a:t>按一下以編輯母片副標題樣式</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fld id="{D058D339-AA9A-4B97-B0DF-F5BEBFCAFE45}" type="datetime1">
              <a:rPr lang="zh-TW" altLang="en-US" smtClean="0">
                <a:solidFill>
                  <a:srgbClr val="1C1C1C"/>
                </a:solidFill>
              </a:rPr>
              <a:pPr>
                <a:defRPr/>
              </a:pPr>
              <a:t>2015/12/30</a:t>
            </a:fld>
            <a:endParaRPr lang="en-US" altLang="zh-TW">
              <a:solidFill>
                <a:srgbClr val="1C1C1C"/>
              </a:solidFill>
            </a:endParaRPr>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n-US" altLang="zh-TW">
              <a:solidFill>
                <a:srgbClr val="1C1C1C"/>
              </a:solidFill>
            </a:endParaRPr>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E8F44099-FB19-4E70-94A9-BCBF1107423E}"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val="604627555"/>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D6F7FD68-DB8E-43F3-8F8F-A40D3CF39E1D}"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B44F780D-C35E-402F-B931-544BF61D639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82354744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11"/>
          <p:cNvSpPr>
            <a:spLocks noGrp="1" noChangeArrowheads="1"/>
          </p:cNvSpPr>
          <p:nvPr>
            <p:ph type="dt" sz="half" idx="10"/>
          </p:nvPr>
        </p:nvSpPr>
        <p:spPr>
          <a:ln/>
        </p:spPr>
        <p:txBody>
          <a:bodyPr/>
          <a:lstStyle>
            <a:lvl1pPr>
              <a:defRPr/>
            </a:lvl1pPr>
          </a:lstStyle>
          <a:p>
            <a:pPr>
              <a:defRPr/>
            </a:pPr>
            <a:fld id="{7631F153-0546-47BA-A0F0-209ECBC4A4F0}"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23DB390-F46B-4EEC-8007-6DA0CE8D262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194660939"/>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023B763C-7A21-49C2-AF31-D3DD26945FE2}"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024BC2B2-32A7-4088-BAC0-A12E4B9DF87B}"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061865741"/>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11"/>
          <p:cNvSpPr>
            <a:spLocks noGrp="1" noChangeArrowheads="1"/>
          </p:cNvSpPr>
          <p:nvPr>
            <p:ph type="dt" sz="half" idx="10"/>
          </p:nvPr>
        </p:nvSpPr>
        <p:spPr>
          <a:ln/>
        </p:spPr>
        <p:txBody>
          <a:bodyPr/>
          <a:lstStyle>
            <a:lvl1pPr>
              <a:defRPr/>
            </a:lvl1pPr>
          </a:lstStyle>
          <a:p>
            <a:pPr>
              <a:defRPr/>
            </a:pPr>
            <a:fld id="{639A39E1-F813-4893-B55F-4AFE1A2B5318}" type="datetime1">
              <a:rPr lang="zh-TW" altLang="en-US" smtClean="0">
                <a:solidFill>
                  <a:srgbClr val="000000"/>
                </a:solidFill>
              </a:rPr>
              <a:pPr>
                <a:defRPr/>
              </a:pPr>
              <a:t>2015/12/30</a:t>
            </a:fld>
            <a:endParaRPr lang="en-US" altLang="zh-TW">
              <a:solidFill>
                <a:srgbClr val="000000"/>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CF381804-151B-47F2-B2C1-7D735560781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12389075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1CE620A5-26E3-46DF-9886-F9527A3E0866}"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95931E-4673-4073-BAF0-49AF8F520F9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875699361"/>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7AE903E7-34BF-4C8D-9688-96887EB0EED3}" type="datetime1">
              <a:rPr lang="zh-TW" altLang="en-US" smtClean="0">
                <a:solidFill>
                  <a:srgbClr val="000000"/>
                </a:solidFill>
              </a:rPr>
              <a:pPr>
                <a:defRPr/>
              </a:pPr>
              <a:t>2015/12/30</a:t>
            </a:fld>
            <a:endParaRPr lang="en-US" altLang="zh-TW">
              <a:solidFill>
                <a:srgbClr val="000000"/>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E3D2BA36-6911-4AB6-8589-1DFB0EC017CF}"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129209804"/>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90E9B3EA-D5FB-44C9-894B-D912617A053B}"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96054593-3383-4B28-BA2C-CE2CD33BE086}"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045905640"/>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B139A5CE-C48F-4BF1-A5AE-4335CB8ECAAC}"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F0B266D9-077C-4AA5-BED7-FBAF22D7CBF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889084528"/>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9F4B5EE0-CB3E-4729-9328-FDA7B77A0AB0}"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0C1844A9-5421-4D01-958C-9BCB4318E08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017115393"/>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4050" y="617538"/>
            <a:ext cx="1951038" cy="551497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50938" y="617538"/>
            <a:ext cx="5700712" cy="551497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276F6077-2DDF-489D-BA60-708EBF50F53B}"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9D6FDE4F-D572-4DA4-BF8C-62E288B941C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518714896"/>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1150938" y="617538"/>
            <a:ext cx="7804150" cy="55149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2D2EDDBF-A7EF-4DEF-8678-6CA370D52B34}"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8A9AF087-5A75-4BD0-9BBB-649B3970027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016802548"/>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objAndTx" preserve="1">
  <p:cSld name="標題，物件及文字">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E1D3ACBB-59F9-40D1-BE9F-CB898AC25449}"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5449AA3B-D549-4268-89C3-147C6F8FE28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451752056"/>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xAndTwoObj" preserve="1">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51450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51450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07721BF2-C4E5-4256-95FD-7A9D22F2169C}"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53CB6222-45E5-4E1D-AD33-C64DCFA640FD}"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853003753"/>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1182688" y="2017713"/>
            <a:ext cx="7772400" cy="4114800"/>
          </a:xfrm>
        </p:spPr>
        <p:txBody>
          <a:bodyPr/>
          <a:lstStyle/>
          <a:p>
            <a:pPr lvl="0"/>
            <a:endParaRPr lang="zh-TW" altLang="en-US" noProof="0" smtClean="0"/>
          </a:p>
        </p:txBody>
      </p:sp>
      <p:sp>
        <p:nvSpPr>
          <p:cNvPr id="4" name="Rectangle 11"/>
          <p:cNvSpPr>
            <a:spLocks noGrp="1" noChangeArrowheads="1"/>
          </p:cNvSpPr>
          <p:nvPr>
            <p:ph type="dt" sz="half" idx="10"/>
          </p:nvPr>
        </p:nvSpPr>
        <p:spPr>
          <a:ln/>
        </p:spPr>
        <p:txBody>
          <a:bodyPr/>
          <a:lstStyle>
            <a:lvl1pPr>
              <a:defRPr/>
            </a:lvl1pPr>
          </a:lstStyle>
          <a:p>
            <a:pPr>
              <a:defRPr/>
            </a:pPr>
            <a:fld id="{6F544431-FD8B-4E1C-A0E1-7707413C14CF}"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C8915B06-709C-4463-A307-9F46DA2B482A}"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64006748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ObjAndObj" preserve="1">
  <p:cSld name="標題， 2 個小物件與1 個大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quarter" idx="1"/>
          </p:nvPr>
        </p:nvSpPr>
        <p:spPr>
          <a:xfrm>
            <a:off x="11826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11826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half" idx="3"/>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DFD4E6DC-C254-4FC6-9AAF-7C26FE5CD742}"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65323041-79FF-4986-A6D8-9EB8F5B65224}"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13436611"/>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65548" name="Rectangle 12"/>
          <p:cNvSpPr>
            <a:spLocks noGrp="1" noChangeArrowheads="1"/>
          </p:cNvSpPr>
          <p:nvPr>
            <p:ph type="ctrTitle"/>
          </p:nvPr>
        </p:nvSpPr>
        <p:spPr>
          <a:xfrm>
            <a:off x="990600" y="1828800"/>
            <a:ext cx="7772400" cy="1143000"/>
          </a:xfrm>
        </p:spPr>
        <p:txBody>
          <a:bodyPr/>
          <a:lstStyle>
            <a:lvl1pPr>
              <a:defRPr/>
            </a:lvl1pPr>
          </a:lstStyle>
          <a:p>
            <a:r>
              <a:rPr lang="zh-TW" altLang="en-US"/>
              <a:t>按一下以編輯母片標題樣式</a:t>
            </a:r>
          </a:p>
        </p:txBody>
      </p:sp>
      <p:sp>
        <p:nvSpPr>
          <p:cNvPr id="655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TW" altLang="en-US"/>
              <a:t>按一下以編輯母片副標題樣式</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fld id="{18D5C64B-9FE5-4095-85FE-0DAD8C5DA686}" type="datetime1">
              <a:rPr lang="zh-TW" altLang="en-US" smtClean="0">
                <a:solidFill>
                  <a:srgbClr val="1C1C1C"/>
                </a:solidFill>
              </a:rPr>
              <a:pPr>
                <a:defRPr/>
              </a:pPr>
              <a:t>2015/12/30</a:t>
            </a:fld>
            <a:endParaRPr lang="en-US" altLang="zh-TW">
              <a:solidFill>
                <a:srgbClr val="1C1C1C"/>
              </a:solidFill>
            </a:endParaRPr>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n-US" altLang="zh-TW">
              <a:solidFill>
                <a:srgbClr val="1C1C1C"/>
              </a:solidFill>
            </a:endParaRPr>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E8F44099-FB19-4E70-94A9-BCBF1107423E}"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val="194074674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1BE2D26F-928C-4A9A-B803-3E9C811C4DAA}"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B44F780D-C35E-402F-B931-544BF61D639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228885220"/>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11"/>
          <p:cNvSpPr>
            <a:spLocks noGrp="1" noChangeArrowheads="1"/>
          </p:cNvSpPr>
          <p:nvPr>
            <p:ph type="dt" sz="half" idx="10"/>
          </p:nvPr>
        </p:nvSpPr>
        <p:spPr>
          <a:ln/>
        </p:spPr>
        <p:txBody>
          <a:bodyPr/>
          <a:lstStyle>
            <a:lvl1pPr>
              <a:defRPr/>
            </a:lvl1pPr>
          </a:lstStyle>
          <a:p>
            <a:pPr>
              <a:defRPr/>
            </a:pPr>
            <a:fld id="{CFC57E6D-79C1-4102-A773-2C59A937B720}"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23DB390-F46B-4EEC-8007-6DA0CE8D262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269774140"/>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42F4AE2F-7AE5-44BF-83EE-7F7BDA577183}"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024BC2B2-32A7-4088-BAC0-A12E4B9DF87B}"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928675099"/>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11"/>
          <p:cNvSpPr>
            <a:spLocks noGrp="1" noChangeArrowheads="1"/>
          </p:cNvSpPr>
          <p:nvPr>
            <p:ph type="dt" sz="half" idx="10"/>
          </p:nvPr>
        </p:nvSpPr>
        <p:spPr>
          <a:ln/>
        </p:spPr>
        <p:txBody>
          <a:bodyPr/>
          <a:lstStyle>
            <a:lvl1pPr>
              <a:defRPr/>
            </a:lvl1pPr>
          </a:lstStyle>
          <a:p>
            <a:pPr>
              <a:defRPr/>
            </a:pPr>
            <a:fld id="{1B96FF89-0E70-4E81-BA64-D7F5208F8393}" type="datetime1">
              <a:rPr lang="zh-TW" altLang="en-US" smtClean="0">
                <a:solidFill>
                  <a:srgbClr val="000000"/>
                </a:solidFill>
              </a:rPr>
              <a:pPr>
                <a:defRPr/>
              </a:pPr>
              <a:t>2015/12/30</a:t>
            </a:fld>
            <a:endParaRPr lang="en-US" altLang="zh-TW">
              <a:solidFill>
                <a:srgbClr val="000000"/>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CF381804-151B-47F2-B2C1-7D735560781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71604812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40780C09-73A1-4306-B493-4BBF95BBC366}"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95931E-4673-4073-BAF0-49AF8F520F9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984773014"/>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1557507B-88C0-4762-9DF6-1BD9A5CC8520}" type="datetime1">
              <a:rPr lang="zh-TW" altLang="en-US" smtClean="0">
                <a:solidFill>
                  <a:srgbClr val="000000"/>
                </a:solidFill>
              </a:rPr>
              <a:pPr>
                <a:defRPr/>
              </a:pPr>
              <a:t>2015/12/30</a:t>
            </a:fld>
            <a:endParaRPr lang="en-US" altLang="zh-TW">
              <a:solidFill>
                <a:srgbClr val="000000"/>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E3D2BA36-6911-4AB6-8589-1DFB0EC017CF}"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579554081"/>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30B55A08-CA22-454E-AF48-7646F9B39461}"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96054593-3383-4B28-BA2C-CE2CD33BE086}"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355696394"/>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5BF30726-57DE-4223-B2BE-7F439D6042D8}"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F0B266D9-077C-4AA5-BED7-FBAF22D7CBF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5156110"/>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E84A38FA-98DF-41BB-AEFA-5AA31328AF48}"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0C1844A9-5421-4D01-958C-9BCB4318E08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85654554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4050" y="617538"/>
            <a:ext cx="1951038" cy="551497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50938" y="617538"/>
            <a:ext cx="5700712" cy="551497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BDE65376-D5AF-4AED-9F01-ED5839894293}"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9D6FDE4F-D572-4DA4-BF8C-62E288B941C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638893990"/>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1150938" y="617538"/>
            <a:ext cx="7804150" cy="55149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BE5D4063-BE02-4405-949B-3347C5719518}"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8A9AF087-5A75-4BD0-9BBB-649B3970027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848332360"/>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objAndTx" preserve="1">
  <p:cSld name="標題，物件及文字">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65E1A66E-7D26-418E-8E32-3453EC48A328}"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5449AA3B-D549-4268-89C3-147C6F8FE28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905854428"/>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xAndTwoObj" preserve="1">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51450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51450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BA2B97FE-7D33-4CA6-BB97-B0818D3F9E0E}"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53CB6222-45E5-4E1D-AD33-C64DCFA640FD}"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923609497"/>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1182688" y="2017713"/>
            <a:ext cx="7772400" cy="4114800"/>
          </a:xfrm>
        </p:spPr>
        <p:txBody>
          <a:bodyPr/>
          <a:lstStyle/>
          <a:p>
            <a:pPr lvl="0"/>
            <a:endParaRPr lang="zh-TW" altLang="en-US" noProof="0" smtClean="0"/>
          </a:p>
        </p:txBody>
      </p:sp>
      <p:sp>
        <p:nvSpPr>
          <p:cNvPr id="4" name="Rectangle 11"/>
          <p:cNvSpPr>
            <a:spLocks noGrp="1" noChangeArrowheads="1"/>
          </p:cNvSpPr>
          <p:nvPr>
            <p:ph type="dt" sz="half" idx="10"/>
          </p:nvPr>
        </p:nvSpPr>
        <p:spPr>
          <a:ln/>
        </p:spPr>
        <p:txBody>
          <a:bodyPr/>
          <a:lstStyle>
            <a:lvl1pPr>
              <a:defRPr/>
            </a:lvl1pPr>
          </a:lstStyle>
          <a:p>
            <a:pPr>
              <a:defRPr/>
            </a:pPr>
            <a:fld id="{6CCBCAAC-4E0E-4B12-AC1F-36C987B23484}"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C8915B06-709C-4463-A307-9F46DA2B482A}"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926177476"/>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woObjAndObj" preserve="1">
  <p:cSld name="標題， 2 個小物件與1 個大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quarter" idx="1"/>
          </p:nvPr>
        </p:nvSpPr>
        <p:spPr>
          <a:xfrm>
            <a:off x="11826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11826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half" idx="3"/>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F484EEC7-00A6-4E4F-8996-AD0E73B20039}"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65323041-79FF-4986-A6D8-9EB8F5B65224}"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845995134"/>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65548" name="Rectangle 12"/>
          <p:cNvSpPr>
            <a:spLocks noGrp="1" noChangeArrowheads="1"/>
          </p:cNvSpPr>
          <p:nvPr>
            <p:ph type="ctrTitle"/>
          </p:nvPr>
        </p:nvSpPr>
        <p:spPr>
          <a:xfrm>
            <a:off x="990600" y="1828800"/>
            <a:ext cx="7772400" cy="1143000"/>
          </a:xfrm>
        </p:spPr>
        <p:txBody>
          <a:bodyPr/>
          <a:lstStyle>
            <a:lvl1pPr>
              <a:defRPr/>
            </a:lvl1pPr>
          </a:lstStyle>
          <a:p>
            <a:r>
              <a:rPr lang="zh-TW" altLang="en-US"/>
              <a:t>按一下以編輯母片標題樣式</a:t>
            </a:r>
          </a:p>
        </p:txBody>
      </p:sp>
      <p:sp>
        <p:nvSpPr>
          <p:cNvPr id="655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TW" altLang="en-US"/>
              <a:t>按一下以編輯母片副標題樣式</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fld id="{C199233A-F6A0-4718-9B5A-CC4E6B7053F3}" type="datetime1">
              <a:rPr lang="zh-TW" altLang="en-US" smtClean="0">
                <a:solidFill>
                  <a:srgbClr val="1C1C1C"/>
                </a:solidFill>
              </a:rPr>
              <a:pPr>
                <a:defRPr/>
              </a:pPr>
              <a:t>2015/12/30</a:t>
            </a:fld>
            <a:endParaRPr lang="en-US" altLang="zh-TW">
              <a:solidFill>
                <a:srgbClr val="1C1C1C"/>
              </a:solidFill>
            </a:endParaRPr>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n-US" altLang="zh-TW">
              <a:solidFill>
                <a:srgbClr val="1C1C1C"/>
              </a:solidFill>
            </a:endParaRPr>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E8F44099-FB19-4E70-94A9-BCBF1107423E}"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val="565342848"/>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86FEADEE-46D8-406A-8EEA-BD694C556183}"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B44F780D-C35E-402F-B931-544BF61D639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792396348"/>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11"/>
          <p:cNvSpPr>
            <a:spLocks noGrp="1" noChangeArrowheads="1"/>
          </p:cNvSpPr>
          <p:nvPr>
            <p:ph type="dt" sz="half" idx="10"/>
          </p:nvPr>
        </p:nvSpPr>
        <p:spPr>
          <a:ln/>
        </p:spPr>
        <p:txBody>
          <a:bodyPr/>
          <a:lstStyle>
            <a:lvl1pPr>
              <a:defRPr/>
            </a:lvl1pPr>
          </a:lstStyle>
          <a:p>
            <a:pPr>
              <a:defRPr/>
            </a:pPr>
            <a:fld id="{EE7AB35C-6931-4D3C-A0EE-9B5C9516F8B0}"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23DB390-F46B-4EEC-8007-6DA0CE8D262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32132723"/>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9F5B5A95-11E5-45C0-9CF2-BAC142B86B32}"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024BC2B2-32A7-4088-BAC0-A12E4B9DF87B}"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679600007"/>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11"/>
          <p:cNvSpPr>
            <a:spLocks noGrp="1" noChangeArrowheads="1"/>
          </p:cNvSpPr>
          <p:nvPr>
            <p:ph type="dt" sz="half" idx="10"/>
          </p:nvPr>
        </p:nvSpPr>
        <p:spPr>
          <a:ln/>
        </p:spPr>
        <p:txBody>
          <a:bodyPr/>
          <a:lstStyle>
            <a:lvl1pPr>
              <a:defRPr/>
            </a:lvl1pPr>
          </a:lstStyle>
          <a:p>
            <a:pPr>
              <a:defRPr/>
            </a:pPr>
            <a:fld id="{8E72B6C3-1FDD-445E-AA08-30B6518EEC84}" type="datetime1">
              <a:rPr lang="zh-TW" altLang="en-US" smtClean="0">
                <a:solidFill>
                  <a:srgbClr val="000000"/>
                </a:solidFill>
              </a:rPr>
              <a:pPr>
                <a:defRPr/>
              </a:pPr>
              <a:t>2015/12/30</a:t>
            </a:fld>
            <a:endParaRPr lang="en-US" altLang="zh-TW">
              <a:solidFill>
                <a:srgbClr val="000000"/>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CF381804-151B-47F2-B2C1-7D735560781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045889396"/>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EAD5A9E7-ABDE-49A1-8342-F611233C84E3}"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95931E-4673-4073-BAF0-49AF8F520F9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224888215"/>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E441CC3D-472D-4757-8FC0-FE686A7E5DA4}" type="datetime1">
              <a:rPr lang="zh-TW" altLang="en-US" smtClean="0">
                <a:solidFill>
                  <a:srgbClr val="000000"/>
                </a:solidFill>
              </a:rPr>
              <a:pPr>
                <a:defRPr/>
              </a:pPr>
              <a:t>2015/12/30</a:t>
            </a:fld>
            <a:endParaRPr lang="en-US" altLang="zh-TW">
              <a:solidFill>
                <a:srgbClr val="000000"/>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E3D2BA36-6911-4AB6-8589-1DFB0EC017CF}"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240651559"/>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8BBD07D4-F896-4AF6-9495-2F124FC33118}"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96054593-3383-4B28-BA2C-CE2CD33BE086}"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597477302"/>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DE09E801-5315-49AC-BC60-6977DE39FD45}"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F0B266D9-077C-4AA5-BED7-FBAF22D7CBF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819770150"/>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C8A1AF9C-133B-4BDF-AFD3-8A469D8B2FC0}"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0C1844A9-5421-4D01-958C-9BCB4318E08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568442428"/>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4050" y="617538"/>
            <a:ext cx="1951038" cy="551497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50938" y="617538"/>
            <a:ext cx="5700712" cy="551497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DD89EE23-1CCC-45B8-8F29-A691C3FC9AF0}"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9D6FDE4F-D572-4DA4-BF8C-62E288B941C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83163771"/>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1150938" y="617538"/>
            <a:ext cx="7804150" cy="55149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83BDCCF8-BDC8-413E-B89C-BB0216B42C24}"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8A9AF087-5A75-4BD0-9BBB-649B3970027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29907650"/>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objAndTx" preserve="1">
  <p:cSld name="標題，物件及文字">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872D40EE-9F7B-44D8-A67B-984DFCA60566}"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5449AA3B-D549-4268-89C3-147C6F8FE28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939488891"/>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txAndTwoObj" preserve="1">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51450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51450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A0B32C0A-59D9-4084-9F76-1F35C1711FBA}"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53CB6222-45E5-4E1D-AD33-C64DCFA640FD}"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715130079"/>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1182688" y="2017713"/>
            <a:ext cx="7772400" cy="4114800"/>
          </a:xfrm>
        </p:spPr>
        <p:txBody>
          <a:bodyPr/>
          <a:lstStyle/>
          <a:p>
            <a:pPr lvl="0"/>
            <a:endParaRPr lang="zh-TW" altLang="en-US" noProof="0" smtClean="0"/>
          </a:p>
        </p:txBody>
      </p:sp>
      <p:sp>
        <p:nvSpPr>
          <p:cNvPr id="4" name="Rectangle 11"/>
          <p:cNvSpPr>
            <a:spLocks noGrp="1" noChangeArrowheads="1"/>
          </p:cNvSpPr>
          <p:nvPr>
            <p:ph type="dt" sz="half" idx="10"/>
          </p:nvPr>
        </p:nvSpPr>
        <p:spPr>
          <a:ln/>
        </p:spPr>
        <p:txBody>
          <a:bodyPr/>
          <a:lstStyle>
            <a:lvl1pPr>
              <a:defRPr/>
            </a:lvl1pPr>
          </a:lstStyle>
          <a:p>
            <a:pPr>
              <a:defRPr/>
            </a:pPr>
            <a:fld id="{4FE4D622-F9A7-42C1-9AB5-4B2B15F4BC5D}"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C8915B06-709C-4463-A307-9F46DA2B482A}"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752411701"/>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woObjAndObj" preserve="1">
  <p:cSld name="標題， 2 個小物件與1 個大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quarter" idx="1"/>
          </p:nvPr>
        </p:nvSpPr>
        <p:spPr>
          <a:xfrm>
            <a:off x="11826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11826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half" idx="3"/>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A1ED39A5-B101-4453-87E3-19AC9AC0B27E}"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65323041-79FF-4986-A6D8-9EB8F5B65224}"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866572464"/>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65548" name="Rectangle 12"/>
          <p:cNvSpPr>
            <a:spLocks noGrp="1" noChangeArrowheads="1"/>
          </p:cNvSpPr>
          <p:nvPr>
            <p:ph type="ctrTitle"/>
          </p:nvPr>
        </p:nvSpPr>
        <p:spPr>
          <a:xfrm>
            <a:off x="990600" y="1828800"/>
            <a:ext cx="7772400" cy="1143000"/>
          </a:xfrm>
        </p:spPr>
        <p:txBody>
          <a:bodyPr/>
          <a:lstStyle>
            <a:lvl1pPr>
              <a:defRPr/>
            </a:lvl1pPr>
          </a:lstStyle>
          <a:p>
            <a:r>
              <a:rPr lang="zh-TW" altLang="en-US"/>
              <a:t>按一下以編輯母片標題樣式</a:t>
            </a:r>
          </a:p>
        </p:txBody>
      </p:sp>
      <p:sp>
        <p:nvSpPr>
          <p:cNvPr id="655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TW" altLang="en-US"/>
              <a:t>按一下以編輯母片副標題樣式</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fld id="{7B9B9542-9088-42CB-9A73-0349941719F9}" type="datetime1">
              <a:rPr lang="zh-TW" altLang="en-US" smtClean="0">
                <a:solidFill>
                  <a:srgbClr val="1C1C1C"/>
                </a:solidFill>
              </a:rPr>
              <a:pPr>
                <a:defRPr/>
              </a:pPr>
              <a:t>2015/12/30</a:t>
            </a:fld>
            <a:endParaRPr lang="en-US" altLang="zh-TW">
              <a:solidFill>
                <a:srgbClr val="1C1C1C"/>
              </a:solidFill>
            </a:endParaRPr>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n-US" altLang="zh-TW">
              <a:solidFill>
                <a:srgbClr val="1C1C1C"/>
              </a:solidFill>
            </a:endParaRPr>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E8F44099-FB19-4E70-94A9-BCBF1107423E}"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val="3773963699"/>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2619ABFA-FA9A-41E9-89A1-70FD25C84010}"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B44F780D-C35E-402F-B931-544BF61D639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829272426"/>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11"/>
          <p:cNvSpPr>
            <a:spLocks noGrp="1" noChangeArrowheads="1"/>
          </p:cNvSpPr>
          <p:nvPr>
            <p:ph type="dt" sz="half" idx="10"/>
          </p:nvPr>
        </p:nvSpPr>
        <p:spPr>
          <a:ln/>
        </p:spPr>
        <p:txBody>
          <a:bodyPr/>
          <a:lstStyle>
            <a:lvl1pPr>
              <a:defRPr/>
            </a:lvl1pPr>
          </a:lstStyle>
          <a:p>
            <a:pPr>
              <a:defRPr/>
            </a:pPr>
            <a:fld id="{0A418844-FD10-4902-AF2B-B2FEDCBD6E6C}"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23DB390-F46B-4EEC-8007-6DA0CE8D262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80906653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97645939-0758-423F-BD53-523AF658703A}"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024BC2B2-32A7-4088-BAC0-A12E4B9DF87B}"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508712435"/>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11"/>
          <p:cNvSpPr>
            <a:spLocks noGrp="1" noChangeArrowheads="1"/>
          </p:cNvSpPr>
          <p:nvPr>
            <p:ph type="dt" sz="half" idx="10"/>
          </p:nvPr>
        </p:nvSpPr>
        <p:spPr>
          <a:ln/>
        </p:spPr>
        <p:txBody>
          <a:bodyPr/>
          <a:lstStyle>
            <a:lvl1pPr>
              <a:defRPr/>
            </a:lvl1pPr>
          </a:lstStyle>
          <a:p>
            <a:pPr>
              <a:defRPr/>
            </a:pPr>
            <a:fld id="{1CEC360E-FE4D-49B6-833B-A2A6312D2A88}" type="datetime1">
              <a:rPr lang="zh-TW" altLang="en-US" smtClean="0">
                <a:solidFill>
                  <a:srgbClr val="000000"/>
                </a:solidFill>
              </a:rPr>
              <a:pPr>
                <a:defRPr/>
              </a:pPr>
              <a:t>2015/12/30</a:t>
            </a:fld>
            <a:endParaRPr lang="en-US" altLang="zh-TW">
              <a:solidFill>
                <a:srgbClr val="000000"/>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CF381804-151B-47F2-B2C1-7D735560781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246244099"/>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5C925A6E-8B6F-45B3-8D3A-1CB6FF97734D}"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95931E-4673-4073-BAF0-49AF8F520F9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21032686"/>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0656BAEE-1515-4136-AC69-FD7DFF5307A9}" type="datetime1">
              <a:rPr lang="zh-TW" altLang="en-US" smtClean="0">
                <a:solidFill>
                  <a:srgbClr val="000000"/>
                </a:solidFill>
              </a:rPr>
              <a:pPr>
                <a:defRPr/>
              </a:pPr>
              <a:t>2015/12/30</a:t>
            </a:fld>
            <a:endParaRPr lang="en-US" altLang="zh-TW">
              <a:solidFill>
                <a:srgbClr val="000000"/>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E3D2BA36-6911-4AB6-8589-1DFB0EC017CF}"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371050665"/>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EAB85496-0FC8-4C42-9A9F-05603CBCC37A}"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96054593-3383-4B28-BA2C-CE2CD33BE086}"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556358427"/>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ADA0E75C-92D8-4F37-A444-EAF19A5F8618}"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F0B266D9-077C-4AA5-BED7-FBAF22D7CBF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129040606"/>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AF8DAB33-01DE-4849-9C12-081D63682B86}"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0C1844A9-5421-4D01-958C-9BCB4318E08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365669449"/>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4050" y="617538"/>
            <a:ext cx="1951038" cy="551497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50938" y="617538"/>
            <a:ext cx="5700712" cy="551497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89547F3C-476E-4CD8-AE06-661D527B6B11}"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9D6FDE4F-D572-4DA4-BF8C-62E288B941C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083057528"/>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1150938" y="617538"/>
            <a:ext cx="7804150" cy="55149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C305D5DE-E283-43FB-B68C-79E982CFB2C8}"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8A9AF087-5A75-4BD0-9BBB-649B3970027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874985343"/>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objAndTx" preserve="1">
  <p:cSld name="標題，物件及文字">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483E4A45-1DFA-4DBF-BCF7-31CA5B6A974D}"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5449AA3B-D549-4268-89C3-147C6F8FE28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792439387"/>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xAndTwoObj" preserve="1">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51450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51450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DA336C60-B954-4EDC-A2A0-0D24D1055A88}"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53CB6222-45E5-4E1D-AD33-C64DCFA640FD}"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128974691"/>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1182688" y="2017713"/>
            <a:ext cx="7772400" cy="4114800"/>
          </a:xfrm>
        </p:spPr>
        <p:txBody>
          <a:bodyPr/>
          <a:lstStyle/>
          <a:p>
            <a:pPr lvl="0"/>
            <a:endParaRPr lang="zh-TW" altLang="en-US" noProof="0" smtClean="0"/>
          </a:p>
        </p:txBody>
      </p:sp>
      <p:sp>
        <p:nvSpPr>
          <p:cNvPr id="4" name="Rectangle 11"/>
          <p:cNvSpPr>
            <a:spLocks noGrp="1" noChangeArrowheads="1"/>
          </p:cNvSpPr>
          <p:nvPr>
            <p:ph type="dt" sz="half" idx="10"/>
          </p:nvPr>
        </p:nvSpPr>
        <p:spPr>
          <a:ln/>
        </p:spPr>
        <p:txBody>
          <a:bodyPr/>
          <a:lstStyle>
            <a:lvl1pPr>
              <a:defRPr/>
            </a:lvl1pPr>
          </a:lstStyle>
          <a:p>
            <a:pPr>
              <a:defRPr/>
            </a:pPr>
            <a:fld id="{98DFB1C2-E98B-4766-9E5C-D44319B98C42}"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C8915B06-709C-4463-A307-9F46DA2B482A}"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30168110"/>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twoObjAndObj" preserve="1">
  <p:cSld name="標題， 2 個小物件與1 個大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quarter" idx="1"/>
          </p:nvPr>
        </p:nvSpPr>
        <p:spPr>
          <a:xfrm>
            <a:off x="11826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11826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half" idx="3"/>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C2192B41-EEBA-47C0-87E3-58EB3093C676}"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65323041-79FF-4986-A6D8-9EB8F5B65224}"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267978310"/>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65548" name="Rectangle 12"/>
          <p:cNvSpPr>
            <a:spLocks noGrp="1" noChangeArrowheads="1"/>
          </p:cNvSpPr>
          <p:nvPr>
            <p:ph type="ctrTitle"/>
          </p:nvPr>
        </p:nvSpPr>
        <p:spPr>
          <a:xfrm>
            <a:off x="990600" y="1828800"/>
            <a:ext cx="7772400" cy="1143000"/>
          </a:xfrm>
        </p:spPr>
        <p:txBody>
          <a:bodyPr/>
          <a:lstStyle>
            <a:lvl1pPr>
              <a:defRPr/>
            </a:lvl1pPr>
          </a:lstStyle>
          <a:p>
            <a:r>
              <a:rPr lang="zh-TW" altLang="en-US"/>
              <a:t>按一下以編輯母片標題樣式</a:t>
            </a:r>
          </a:p>
        </p:txBody>
      </p:sp>
      <p:sp>
        <p:nvSpPr>
          <p:cNvPr id="655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TW" altLang="en-US"/>
              <a:t>按一下以編輯母片副標題樣式</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fld id="{DC3D1321-8028-4076-99EF-D0A5CA056D93}" type="datetime1">
              <a:rPr lang="zh-TW" altLang="en-US" smtClean="0">
                <a:solidFill>
                  <a:srgbClr val="1C1C1C"/>
                </a:solidFill>
              </a:rPr>
              <a:pPr>
                <a:defRPr/>
              </a:pPr>
              <a:t>2015/12/30</a:t>
            </a:fld>
            <a:endParaRPr lang="en-US" altLang="zh-TW">
              <a:solidFill>
                <a:srgbClr val="1C1C1C"/>
              </a:solidFill>
            </a:endParaRPr>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n-US" altLang="zh-TW">
              <a:solidFill>
                <a:srgbClr val="1C1C1C"/>
              </a:solidFill>
            </a:endParaRPr>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E8F44099-FB19-4E70-94A9-BCBF1107423E}"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val="1417106582"/>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420B8E74-0992-4E68-88E7-F002FB323556}"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B44F780D-C35E-402F-B931-544BF61D639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514404130"/>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11"/>
          <p:cNvSpPr>
            <a:spLocks noGrp="1" noChangeArrowheads="1"/>
          </p:cNvSpPr>
          <p:nvPr>
            <p:ph type="dt" sz="half" idx="10"/>
          </p:nvPr>
        </p:nvSpPr>
        <p:spPr>
          <a:ln/>
        </p:spPr>
        <p:txBody>
          <a:bodyPr/>
          <a:lstStyle>
            <a:lvl1pPr>
              <a:defRPr/>
            </a:lvl1pPr>
          </a:lstStyle>
          <a:p>
            <a:pPr>
              <a:defRPr/>
            </a:pPr>
            <a:fld id="{001C7EF1-D432-4119-8B4F-0555E41A45ED}"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23DB390-F46B-4EEC-8007-6DA0CE8D262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866414184"/>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399050E2-BA56-4296-815D-F2E0CC527F76}"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024BC2B2-32A7-4088-BAC0-A12E4B9DF87B}"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018264071"/>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11"/>
          <p:cNvSpPr>
            <a:spLocks noGrp="1" noChangeArrowheads="1"/>
          </p:cNvSpPr>
          <p:nvPr>
            <p:ph type="dt" sz="half" idx="10"/>
          </p:nvPr>
        </p:nvSpPr>
        <p:spPr>
          <a:ln/>
        </p:spPr>
        <p:txBody>
          <a:bodyPr/>
          <a:lstStyle>
            <a:lvl1pPr>
              <a:defRPr/>
            </a:lvl1pPr>
          </a:lstStyle>
          <a:p>
            <a:pPr>
              <a:defRPr/>
            </a:pPr>
            <a:fld id="{920A47D0-E10F-45AE-8DB6-7B6091057440}" type="datetime1">
              <a:rPr lang="zh-TW" altLang="en-US" smtClean="0">
                <a:solidFill>
                  <a:srgbClr val="000000"/>
                </a:solidFill>
              </a:rPr>
              <a:pPr>
                <a:defRPr/>
              </a:pPr>
              <a:t>2015/12/30</a:t>
            </a:fld>
            <a:endParaRPr lang="en-US" altLang="zh-TW">
              <a:solidFill>
                <a:srgbClr val="000000"/>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CF381804-151B-47F2-B2C1-7D735560781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745386452"/>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450576B6-89E3-47BD-95B3-0B3A58EA8B8A}"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95931E-4673-4073-BAF0-49AF8F520F9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157086053"/>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DEEC54EC-C96A-4139-A7D6-8B9BC2FEA0AC}" type="datetime1">
              <a:rPr lang="zh-TW" altLang="en-US" smtClean="0">
                <a:solidFill>
                  <a:srgbClr val="000000"/>
                </a:solidFill>
              </a:rPr>
              <a:pPr>
                <a:defRPr/>
              </a:pPr>
              <a:t>2015/12/30</a:t>
            </a:fld>
            <a:endParaRPr lang="en-US" altLang="zh-TW">
              <a:solidFill>
                <a:srgbClr val="000000"/>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E3D2BA36-6911-4AB6-8589-1DFB0EC017CF}"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473163827"/>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AAD3BCDE-095C-417C-AF2D-78FF857DF8AF}"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96054593-3383-4B28-BA2C-CE2CD33BE086}"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808320835"/>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4487281D-07A8-4CD0-AB2A-6F0141D3A021}"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F0B266D9-077C-4AA5-BED7-FBAF22D7CBF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887124843"/>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09A15815-7C3A-4D94-ADC4-487CBD4F4C1F}"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0C1844A9-5421-4D01-958C-9BCB4318E08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658692963"/>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4050" y="617538"/>
            <a:ext cx="1951038" cy="551497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50938" y="617538"/>
            <a:ext cx="5700712" cy="551497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03684940-F003-42EC-AE41-0B2F1AFE3B73}"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9D6FDE4F-D572-4DA4-BF8C-62E288B941C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033472299"/>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1150938" y="617538"/>
            <a:ext cx="7804150" cy="55149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B8F47F6C-180A-44F7-BF69-5F6AF57E3794}"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8A9AF087-5A75-4BD0-9BBB-649B3970027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975216777"/>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type="objAndTx" preserve="1">
  <p:cSld name="標題，物件及文字">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046169C5-4B25-4ECF-8440-501EBD939006}"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5449AA3B-D549-4268-89C3-147C6F8FE28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60744357"/>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type="txAndTwoObj" preserve="1">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51450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51450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A442EEB4-DEB3-4D85-A6A4-45DEA33930E7}"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53CB6222-45E5-4E1D-AD33-C64DCFA640FD}"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842384926"/>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1182688" y="2017713"/>
            <a:ext cx="7772400" cy="4114800"/>
          </a:xfrm>
        </p:spPr>
        <p:txBody>
          <a:bodyPr/>
          <a:lstStyle/>
          <a:p>
            <a:pPr lvl="0"/>
            <a:endParaRPr lang="zh-TW" altLang="en-US" noProof="0" smtClean="0"/>
          </a:p>
        </p:txBody>
      </p:sp>
      <p:sp>
        <p:nvSpPr>
          <p:cNvPr id="4" name="Rectangle 11"/>
          <p:cNvSpPr>
            <a:spLocks noGrp="1" noChangeArrowheads="1"/>
          </p:cNvSpPr>
          <p:nvPr>
            <p:ph type="dt" sz="half" idx="10"/>
          </p:nvPr>
        </p:nvSpPr>
        <p:spPr>
          <a:ln/>
        </p:spPr>
        <p:txBody>
          <a:bodyPr/>
          <a:lstStyle>
            <a:lvl1pPr>
              <a:defRPr/>
            </a:lvl1pPr>
          </a:lstStyle>
          <a:p>
            <a:pPr>
              <a:defRPr/>
            </a:pPr>
            <a:fld id="{D7291000-9D1A-4281-9ACE-47DA01D7EE74}"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C8915B06-709C-4463-A307-9F46DA2B482A}"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297847566"/>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twoObjAndObj" preserve="1">
  <p:cSld name="標題， 2 個小物件與1 個大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quarter" idx="1"/>
          </p:nvPr>
        </p:nvSpPr>
        <p:spPr>
          <a:xfrm>
            <a:off x="11826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11826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half" idx="3"/>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0E2A26F2-F098-48F3-B4AB-0EFADFEC9D77}"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65323041-79FF-4986-A6D8-9EB8F5B65224}"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127545608"/>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65548" name="Rectangle 12"/>
          <p:cNvSpPr>
            <a:spLocks noGrp="1" noChangeArrowheads="1"/>
          </p:cNvSpPr>
          <p:nvPr>
            <p:ph type="ctrTitle"/>
          </p:nvPr>
        </p:nvSpPr>
        <p:spPr>
          <a:xfrm>
            <a:off x="990600" y="1828800"/>
            <a:ext cx="7772400" cy="1143000"/>
          </a:xfrm>
        </p:spPr>
        <p:txBody>
          <a:bodyPr/>
          <a:lstStyle>
            <a:lvl1pPr>
              <a:defRPr/>
            </a:lvl1pPr>
          </a:lstStyle>
          <a:p>
            <a:r>
              <a:rPr lang="zh-TW" altLang="en-US"/>
              <a:t>按一下以編輯母片標題樣式</a:t>
            </a:r>
          </a:p>
        </p:txBody>
      </p:sp>
      <p:sp>
        <p:nvSpPr>
          <p:cNvPr id="655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TW" altLang="en-US"/>
              <a:t>按一下以編輯母片副標題樣式</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fld id="{545A284E-631B-45D3-BAA9-51905D5FCE01}" type="datetime1">
              <a:rPr lang="zh-TW" altLang="en-US" smtClean="0">
                <a:solidFill>
                  <a:srgbClr val="1C1C1C"/>
                </a:solidFill>
              </a:rPr>
              <a:pPr>
                <a:defRPr/>
              </a:pPr>
              <a:t>2015/12/30</a:t>
            </a:fld>
            <a:endParaRPr lang="en-US" altLang="zh-TW">
              <a:solidFill>
                <a:srgbClr val="1C1C1C"/>
              </a:solidFill>
            </a:endParaRPr>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n-US" altLang="zh-TW">
              <a:solidFill>
                <a:srgbClr val="1C1C1C"/>
              </a:solidFill>
            </a:endParaRPr>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E8F44099-FB19-4E70-94A9-BCBF1107423E}"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val="1689072713"/>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68FA6C06-15CA-4ED3-BF95-8756C23E4E16}"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B44F780D-C35E-402F-B931-544BF61D639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960668678"/>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11"/>
          <p:cNvSpPr>
            <a:spLocks noGrp="1" noChangeArrowheads="1"/>
          </p:cNvSpPr>
          <p:nvPr>
            <p:ph type="dt" sz="half" idx="10"/>
          </p:nvPr>
        </p:nvSpPr>
        <p:spPr>
          <a:ln/>
        </p:spPr>
        <p:txBody>
          <a:bodyPr/>
          <a:lstStyle>
            <a:lvl1pPr>
              <a:defRPr/>
            </a:lvl1pPr>
          </a:lstStyle>
          <a:p>
            <a:pPr>
              <a:defRPr/>
            </a:pPr>
            <a:fld id="{94D1C57E-9EF6-49A0-AB32-7FF4DB0E7FCD}"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23DB390-F46B-4EEC-8007-6DA0CE8D262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097365809"/>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C344CF89-17EF-4597-9CCB-39575D923EC2}"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024BC2B2-32A7-4088-BAC0-A12E4B9DF87B}"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432367591"/>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11"/>
          <p:cNvSpPr>
            <a:spLocks noGrp="1" noChangeArrowheads="1"/>
          </p:cNvSpPr>
          <p:nvPr>
            <p:ph type="dt" sz="half" idx="10"/>
          </p:nvPr>
        </p:nvSpPr>
        <p:spPr>
          <a:ln/>
        </p:spPr>
        <p:txBody>
          <a:bodyPr/>
          <a:lstStyle>
            <a:lvl1pPr>
              <a:defRPr/>
            </a:lvl1pPr>
          </a:lstStyle>
          <a:p>
            <a:pPr>
              <a:defRPr/>
            </a:pPr>
            <a:fld id="{EEC4D6E7-5389-42EC-A42B-5C1C163ADC32}" type="datetime1">
              <a:rPr lang="zh-TW" altLang="en-US" smtClean="0">
                <a:solidFill>
                  <a:srgbClr val="000000"/>
                </a:solidFill>
              </a:rPr>
              <a:pPr>
                <a:defRPr/>
              </a:pPr>
              <a:t>2015/12/30</a:t>
            </a:fld>
            <a:endParaRPr lang="en-US" altLang="zh-TW">
              <a:solidFill>
                <a:srgbClr val="000000"/>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CF381804-151B-47F2-B2C1-7D735560781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098676144"/>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6E3796C7-6D94-4959-91CA-BCC56B84F975}"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95931E-4673-4073-BAF0-49AF8F520F9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314524963"/>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2BA8614D-3DAA-4B9B-B239-B6C27E1118A9}" type="datetime1">
              <a:rPr lang="zh-TW" altLang="en-US" smtClean="0">
                <a:solidFill>
                  <a:srgbClr val="000000"/>
                </a:solidFill>
              </a:rPr>
              <a:pPr>
                <a:defRPr/>
              </a:pPr>
              <a:t>2015/12/30</a:t>
            </a:fld>
            <a:endParaRPr lang="en-US" altLang="zh-TW">
              <a:solidFill>
                <a:srgbClr val="000000"/>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E3D2BA36-6911-4AB6-8589-1DFB0EC017CF}"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432344535"/>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3495D7BE-48C5-4BE3-AB04-1095A23EEC24}"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96054593-3383-4B28-BA2C-CE2CD33BE086}"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242790239"/>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C53FFC17-CACA-442C-A4BD-EA717E828BDA}"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F0B266D9-077C-4AA5-BED7-FBAF22D7CBF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812361066"/>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55DA5B1E-AB4F-45D9-93DD-6A1545920257}"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0C1844A9-5421-4D01-958C-9BCB4318E08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182714795"/>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4050" y="617538"/>
            <a:ext cx="1951038" cy="551497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50938" y="617538"/>
            <a:ext cx="5700712" cy="551497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B835BF95-66E3-46BE-AFE2-DC029A02C7FD}"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9D6FDE4F-D572-4DA4-BF8C-62E288B941C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955877149"/>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1150938" y="617538"/>
            <a:ext cx="7804150" cy="55149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522462C0-14F7-4E79-8581-67C0DECF587D}"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8A9AF087-5A75-4BD0-9BBB-649B3970027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189904885"/>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type="objAndTx" preserve="1">
  <p:cSld name="標題，物件及文字">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BCEC130E-A8E5-461F-83F6-09DCA86BA967}"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5449AA3B-D549-4268-89C3-147C6F8FE28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333111674"/>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type="txAndTwoObj" preserve="1">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51450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51450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E9749359-9B22-4B9C-8462-F2855FC17876}"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53CB6222-45E5-4E1D-AD33-C64DCFA640FD}"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056479087"/>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1182688" y="2017713"/>
            <a:ext cx="7772400" cy="4114800"/>
          </a:xfrm>
        </p:spPr>
        <p:txBody>
          <a:bodyPr/>
          <a:lstStyle/>
          <a:p>
            <a:pPr lvl="0"/>
            <a:endParaRPr lang="zh-TW" altLang="en-US" noProof="0" smtClean="0"/>
          </a:p>
        </p:txBody>
      </p:sp>
      <p:sp>
        <p:nvSpPr>
          <p:cNvPr id="4" name="Rectangle 11"/>
          <p:cNvSpPr>
            <a:spLocks noGrp="1" noChangeArrowheads="1"/>
          </p:cNvSpPr>
          <p:nvPr>
            <p:ph type="dt" sz="half" idx="10"/>
          </p:nvPr>
        </p:nvSpPr>
        <p:spPr>
          <a:ln/>
        </p:spPr>
        <p:txBody>
          <a:bodyPr/>
          <a:lstStyle>
            <a:lvl1pPr>
              <a:defRPr/>
            </a:lvl1pPr>
          </a:lstStyle>
          <a:p>
            <a:pPr>
              <a:defRPr/>
            </a:pPr>
            <a:fld id="{BD68399B-5740-4A39-B4FF-8DDEBE3A0D68}"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C8915B06-709C-4463-A307-9F46DA2B482A}"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084233106"/>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type="twoObjAndObj" preserve="1">
  <p:cSld name="標題， 2 個小物件與1 個大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quarter" idx="1"/>
          </p:nvPr>
        </p:nvSpPr>
        <p:spPr>
          <a:xfrm>
            <a:off x="11826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11826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half" idx="3"/>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B45C14A1-F67E-4E9E-9A84-187717D2F7E1}"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65323041-79FF-4986-A6D8-9EB8F5B65224}"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056490683"/>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65548" name="Rectangle 12"/>
          <p:cNvSpPr>
            <a:spLocks noGrp="1" noChangeArrowheads="1"/>
          </p:cNvSpPr>
          <p:nvPr>
            <p:ph type="ctrTitle"/>
          </p:nvPr>
        </p:nvSpPr>
        <p:spPr>
          <a:xfrm>
            <a:off x="990600" y="1828800"/>
            <a:ext cx="7772400" cy="1143000"/>
          </a:xfrm>
        </p:spPr>
        <p:txBody>
          <a:bodyPr/>
          <a:lstStyle>
            <a:lvl1pPr>
              <a:defRPr/>
            </a:lvl1pPr>
          </a:lstStyle>
          <a:p>
            <a:r>
              <a:rPr lang="zh-TW" altLang="en-US"/>
              <a:t>按一下以編輯母片標題樣式</a:t>
            </a:r>
          </a:p>
        </p:txBody>
      </p:sp>
      <p:sp>
        <p:nvSpPr>
          <p:cNvPr id="655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TW" altLang="en-US"/>
              <a:t>按一下以編輯母片副標題樣式</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fld id="{522359F7-2140-43EF-83B1-C9F698E34007}" type="datetime1">
              <a:rPr lang="zh-TW" altLang="en-US" smtClean="0">
                <a:solidFill>
                  <a:srgbClr val="1C1C1C"/>
                </a:solidFill>
              </a:rPr>
              <a:pPr>
                <a:defRPr/>
              </a:pPr>
              <a:t>2015/12/30</a:t>
            </a:fld>
            <a:endParaRPr lang="en-US" altLang="zh-TW">
              <a:solidFill>
                <a:srgbClr val="1C1C1C"/>
              </a:solidFill>
            </a:endParaRPr>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n-US" altLang="zh-TW">
              <a:solidFill>
                <a:srgbClr val="1C1C1C"/>
              </a:solidFill>
            </a:endParaRPr>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E8F44099-FB19-4E70-94A9-BCBF1107423E}"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val="1462656313"/>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B231B016-31A1-4CB8-A50D-131E8291209A}"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B44F780D-C35E-402F-B931-544BF61D639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97315488"/>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11"/>
          <p:cNvSpPr>
            <a:spLocks noGrp="1" noChangeArrowheads="1"/>
          </p:cNvSpPr>
          <p:nvPr>
            <p:ph type="dt" sz="half" idx="10"/>
          </p:nvPr>
        </p:nvSpPr>
        <p:spPr>
          <a:ln/>
        </p:spPr>
        <p:txBody>
          <a:bodyPr/>
          <a:lstStyle>
            <a:lvl1pPr>
              <a:defRPr/>
            </a:lvl1pPr>
          </a:lstStyle>
          <a:p>
            <a:pPr>
              <a:defRPr/>
            </a:pPr>
            <a:fld id="{467730B9-0A1C-4AC5-AAE1-2768344D3181}"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23DB390-F46B-4EEC-8007-6DA0CE8D262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542291544"/>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DC8C09AF-5059-41C1-976C-89978749AC49}"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024BC2B2-32A7-4088-BAC0-A12E4B9DF87B}"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90879157"/>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11"/>
          <p:cNvSpPr>
            <a:spLocks noGrp="1" noChangeArrowheads="1"/>
          </p:cNvSpPr>
          <p:nvPr>
            <p:ph type="dt" sz="half" idx="10"/>
          </p:nvPr>
        </p:nvSpPr>
        <p:spPr>
          <a:ln/>
        </p:spPr>
        <p:txBody>
          <a:bodyPr/>
          <a:lstStyle>
            <a:lvl1pPr>
              <a:defRPr/>
            </a:lvl1pPr>
          </a:lstStyle>
          <a:p>
            <a:pPr>
              <a:defRPr/>
            </a:pPr>
            <a:fld id="{058D6DB5-318D-4C18-BD1E-90C44E7804B8}" type="datetime1">
              <a:rPr lang="zh-TW" altLang="en-US" smtClean="0">
                <a:solidFill>
                  <a:srgbClr val="000000"/>
                </a:solidFill>
              </a:rPr>
              <a:pPr>
                <a:defRPr/>
              </a:pPr>
              <a:t>2015/12/30</a:t>
            </a:fld>
            <a:endParaRPr lang="en-US" altLang="zh-TW">
              <a:solidFill>
                <a:srgbClr val="000000"/>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CF381804-151B-47F2-B2C1-7D735560781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81776042"/>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5B65100C-4EEE-4F62-91A6-C99F67F3FF27}"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95931E-4673-4073-BAF0-49AF8F520F9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590096460"/>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600C110F-DDF9-4104-8334-30B2DF169817}" type="datetime1">
              <a:rPr lang="zh-TW" altLang="en-US" smtClean="0">
                <a:solidFill>
                  <a:srgbClr val="000000"/>
                </a:solidFill>
              </a:rPr>
              <a:pPr>
                <a:defRPr/>
              </a:pPr>
              <a:t>2015/12/30</a:t>
            </a:fld>
            <a:endParaRPr lang="en-US" altLang="zh-TW">
              <a:solidFill>
                <a:srgbClr val="000000"/>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E3D2BA36-6911-4AB6-8589-1DFB0EC017CF}"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243050224"/>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1E2EC7BA-4BC3-4E71-98B3-A655C258686A}"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96054593-3383-4B28-BA2C-CE2CD33BE086}"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715172846"/>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4357F1BA-64D5-4271-9900-B36888246328}"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F0B266D9-077C-4AA5-BED7-FBAF22D7CBF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622993515"/>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8313E834-223C-4A15-91BB-40EADFD70EA7}"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0C1844A9-5421-4D01-958C-9BCB4318E08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132938377"/>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4050" y="617538"/>
            <a:ext cx="1951038" cy="551497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50938" y="617538"/>
            <a:ext cx="5700712" cy="551497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E72E0063-3012-4149-9948-57B1F68CA28C}"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9D6FDE4F-D572-4DA4-BF8C-62E288B941C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956832230"/>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1150938" y="617538"/>
            <a:ext cx="7804150" cy="55149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497BDB8D-E30F-4987-86CD-F3355A23315D}"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8A9AF087-5A75-4BD0-9BBB-649B3970027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748854477"/>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type="objAndTx" preserve="1">
  <p:cSld name="標題，物件及文字">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7CF4C2DF-C04C-470C-8EBD-74BA8095EB9C}"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5449AA3B-D549-4268-89C3-147C6F8FE28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646676234"/>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type="txAndTwoObj" preserve="1">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51450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51450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752790E5-407D-4880-AE0A-C8A154FADE8B}"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53CB6222-45E5-4E1D-AD33-C64DCFA640FD}"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4057008403"/>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1182688" y="2017713"/>
            <a:ext cx="7772400" cy="4114800"/>
          </a:xfrm>
        </p:spPr>
        <p:txBody>
          <a:bodyPr/>
          <a:lstStyle/>
          <a:p>
            <a:pPr lvl="0"/>
            <a:endParaRPr lang="zh-TW" altLang="en-US" noProof="0" smtClean="0"/>
          </a:p>
        </p:txBody>
      </p:sp>
      <p:sp>
        <p:nvSpPr>
          <p:cNvPr id="4" name="Rectangle 11"/>
          <p:cNvSpPr>
            <a:spLocks noGrp="1" noChangeArrowheads="1"/>
          </p:cNvSpPr>
          <p:nvPr>
            <p:ph type="dt" sz="half" idx="10"/>
          </p:nvPr>
        </p:nvSpPr>
        <p:spPr>
          <a:ln/>
        </p:spPr>
        <p:txBody>
          <a:bodyPr/>
          <a:lstStyle>
            <a:lvl1pPr>
              <a:defRPr/>
            </a:lvl1pPr>
          </a:lstStyle>
          <a:p>
            <a:pPr>
              <a:defRPr/>
            </a:pPr>
            <a:fld id="{E613E106-3205-40EA-9AFF-644989142952}"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C8915B06-709C-4463-A307-9F46DA2B482A}"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720809382"/>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type="twoObjAndObj" preserve="1">
  <p:cSld name="標題， 2 個小物件與1 個大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quarter" idx="1"/>
          </p:nvPr>
        </p:nvSpPr>
        <p:spPr>
          <a:xfrm>
            <a:off x="11826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11826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half" idx="3"/>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94411CE2-A629-4715-94F2-F63BE783CF2D}"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65323041-79FF-4986-A6D8-9EB8F5B65224}"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852638167"/>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A39141C7-D962-4AC6-8C83-8D4B919167CD}"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64130125"/>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B66BEAF-7AEE-459B-A5D8-C5BB6CD9AF9A}"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965618866"/>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FBC4EB83-D959-4400-96E8-4FBC23B7B67E}"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108114530"/>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803B25A3-CE9E-4D39-AABD-426969745460}"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795583145"/>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B9CF56F4-8831-442B-A61C-2BCE5D895656}"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447555497"/>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1B35D56F-BD82-4F24-972E-B1C9BFE9BC0B}"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57908304"/>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9F36A588-2CF8-4835-872C-8FEC64D0DF8D}"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51139812"/>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9F7BE5A0-34AE-49E5-B5DE-DD64E436A5B5}"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260181849"/>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68CC684E-CEBF-4CFB-99B4-F28792B84E5D}"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355938738"/>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1FAD3929-7C30-497D-AF72-FD47FF7E5231}"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2958045543"/>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DBCE7B13-84DC-4194-87F3-6D342D576589}"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034634392"/>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type="txAndClipArt">
  <p:cSld name="標題，文字及美工圖案">
    <p:spTree>
      <p:nvGrpSpPr>
        <p:cNvPr id="1" name=""/>
        <p:cNvGrpSpPr/>
        <p:nvPr/>
      </p:nvGrpSpPr>
      <p:grpSpPr>
        <a:xfrm>
          <a:off x="0" y="0"/>
          <a:ext cx="0" cy="0"/>
          <a:chOff x="0" y="0"/>
          <a:chExt cx="0" cy="0"/>
        </a:xfrm>
      </p:grpSpPr>
      <p:sp>
        <p:nvSpPr>
          <p:cNvPr id="2" name="標題 1"/>
          <p:cNvSpPr>
            <a:spLocks noGrp="1"/>
          </p:cNvSpPr>
          <p:nvPr>
            <p:ph type="title"/>
          </p:nvPr>
        </p:nvSpPr>
        <p:spPr>
          <a:xfrm>
            <a:off x="685800" y="609600"/>
            <a:ext cx="77724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685800" y="1981200"/>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美工圖案版面配置區 3"/>
          <p:cNvSpPr>
            <a:spLocks noGrp="1"/>
          </p:cNvSpPr>
          <p:nvPr>
            <p:ph type="clipArt" sz="half" idx="2"/>
          </p:nvPr>
        </p:nvSpPr>
        <p:spPr>
          <a:xfrm>
            <a:off x="4648200" y="1981200"/>
            <a:ext cx="3810000" cy="4114800"/>
          </a:xfrm>
        </p:spPr>
        <p:txBody>
          <a:bodyPr/>
          <a:lstStyle/>
          <a:p>
            <a:pPr lvl="0"/>
            <a:endParaRPr lang="zh-TW" altLang="en-US" noProof="0" smtClean="0"/>
          </a:p>
        </p:txBody>
      </p:sp>
      <p:sp>
        <p:nvSpPr>
          <p:cNvPr id="5" name="Rectangle 4"/>
          <p:cNvSpPr>
            <a:spLocks noGrp="1" noChangeArrowheads="1"/>
          </p:cNvSpPr>
          <p:nvPr>
            <p:ph type="dt" sz="half" idx="10"/>
          </p:nvPr>
        </p:nvSpPr>
        <p:spPr/>
        <p:txBody>
          <a:bodyPr/>
          <a:lstStyle>
            <a:lvl1pPr>
              <a:defRPr>
                <a:solidFill>
                  <a:prstClr val="black">
                    <a:tint val="75000"/>
                  </a:prstClr>
                </a:solidFill>
                <a:ea typeface="新細明體" charset="-120"/>
              </a:defRPr>
            </a:lvl1pPr>
          </a:lstStyle>
          <a:p>
            <a:pPr>
              <a:defRPr/>
            </a:pPr>
            <a:fld id="{BAA3AAC9-5007-4726-982F-19791FED1602}" type="datetime1">
              <a:rPr lang="zh-TW" altLang="en-US" smtClean="0"/>
              <a:pPr>
                <a:defRPr/>
              </a:pPr>
              <a:t>2015/12/30</a:t>
            </a:fld>
            <a:endParaRPr lang="en-US" altLang="zh-TW"/>
          </a:p>
        </p:txBody>
      </p:sp>
      <p:sp>
        <p:nvSpPr>
          <p:cNvPr id="6" name="Rectangle 5"/>
          <p:cNvSpPr>
            <a:spLocks noGrp="1" noChangeArrowheads="1"/>
          </p:cNvSpPr>
          <p:nvPr>
            <p:ph type="ftr" sz="quarter" idx="11"/>
          </p:nvPr>
        </p:nvSpPr>
        <p:spPr/>
        <p:txBody>
          <a:bodyPr/>
          <a:lstStyle>
            <a:lvl1pPr>
              <a:defRPr>
                <a:solidFill>
                  <a:prstClr val="black">
                    <a:tint val="75000"/>
                  </a:prstClr>
                </a:solidFill>
                <a:ea typeface="新細明體" charset="-120"/>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a:defRPr>
                <a:solidFill>
                  <a:prstClr val="black">
                    <a:tint val="75000"/>
                  </a:prstClr>
                </a:solidFill>
                <a:ea typeface="新細明體" charset="-120"/>
              </a:defRPr>
            </a:lvl1pPr>
          </a:lstStyle>
          <a:p>
            <a:pPr>
              <a:defRPr/>
            </a:pPr>
            <a:fld id="{09B87711-AA0A-42F6-B0B7-0E07D6475682}" type="slidenum">
              <a:rPr lang="en-US" altLang="zh-TW"/>
              <a:pPr>
                <a:defRPr/>
              </a:pPr>
              <a:t>‹#›</a:t>
            </a:fld>
            <a:endParaRPr lang="en-US" altLang="zh-TW"/>
          </a:p>
        </p:txBody>
      </p:sp>
    </p:spTree>
    <p:extLst>
      <p:ext uri="{BB962C8B-B14F-4D97-AF65-F5344CB8AC3E}">
        <p14:creationId xmlns:p14="http://schemas.microsoft.com/office/powerpoint/2010/main" val="3719395873"/>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F55FCB82-14DC-4E56-AD60-053D3AD3BC97}"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252691061"/>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E50D818F-1039-4614-98AD-5B1B6AB0E48E}"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089127545"/>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3A37B89D-C17B-46E1-A7EE-23C9C410EF5E}"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413118808"/>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D01A1D53-4F7F-489C-BD0F-5A81A2E0901B}"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058668290"/>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E8CFE0F1-30B3-4237-BA95-1715FD22C407}"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8" name="頁尾版面配置區 7"/>
          <p:cNvSpPr>
            <a:spLocks noGrp="1"/>
          </p:cNvSpPr>
          <p:nvPr>
            <p:ph type="ftr" sz="quarter" idx="11"/>
          </p:nvPr>
        </p:nvSpPr>
        <p:spPr/>
        <p:txBody>
          <a:bodyPr/>
          <a:lstStyle/>
          <a:p>
            <a:endParaRPr lang="zh-TW" altLang="en-US">
              <a:solidFill>
                <a:prstClr val="black">
                  <a:tint val="75000"/>
                </a:prstClr>
              </a:solidFill>
            </a:endParaRPr>
          </a:p>
        </p:txBody>
      </p:sp>
      <p:sp>
        <p:nvSpPr>
          <p:cNvPr id="9" name="投影片編號版面配置區 8"/>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008987886"/>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7BD9B83-44A8-4103-8B37-F1DEF95F768D}"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738127725"/>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A024379D-A938-4BC5-9D80-E2782E9BD8F7}"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3" name="頁尾版面配置區 2"/>
          <p:cNvSpPr>
            <a:spLocks noGrp="1"/>
          </p:cNvSpPr>
          <p:nvPr>
            <p:ph type="ftr" sz="quarter" idx="11"/>
          </p:nvPr>
        </p:nvSpPr>
        <p:spPr/>
        <p:txBody>
          <a:bodyPr/>
          <a:lstStyle/>
          <a:p>
            <a:endParaRPr lang="zh-TW" altLang="en-US">
              <a:solidFill>
                <a:prstClr val="black">
                  <a:tint val="75000"/>
                </a:prstClr>
              </a:solidFill>
            </a:endParaRPr>
          </a:p>
        </p:txBody>
      </p:sp>
      <p:sp>
        <p:nvSpPr>
          <p:cNvPr id="4" name="投影片編號版面配置區 3"/>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133416589"/>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E111F257-434D-4E51-B1B4-F059F74CC800}"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979979757"/>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3FF72D8E-68F7-448B-8691-17456B51D4AF}"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6" name="頁尾版面配置區 5"/>
          <p:cNvSpPr>
            <a:spLocks noGrp="1"/>
          </p:cNvSpPr>
          <p:nvPr>
            <p:ph type="ftr" sz="quarter" idx="11"/>
          </p:nvPr>
        </p:nvSpPr>
        <p:spPr/>
        <p:txBody>
          <a:bodyPr/>
          <a:lstStyle/>
          <a:p>
            <a:endParaRPr lang="zh-TW" altLang="en-US">
              <a:solidFill>
                <a:prstClr val="black">
                  <a:tint val="75000"/>
                </a:prstClr>
              </a:solidFill>
            </a:endParaRPr>
          </a:p>
        </p:txBody>
      </p:sp>
      <p:sp>
        <p:nvSpPr>
          <p:cNvPr id="7" name="投影片編號版面配置區 6"/>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151260913"/>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E6720CE7-67EC-4393-8779-6C4BA2613038}"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803112918"/>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ED97DA34-C1C9-49E3-BA74-E9926A1D185A}"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41251603"/>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type="txAndClipArt">
  <p:cSld name="標題，文字及美工圖案">
    <p:spTree>
      <p:nvGrpSpPr>
        <p:cNvPr id="1" name=""/>
        <p:cNvGrpSpPr/>
        <p:nvPr/>
      </p:nvGrpSpPr>
      <p:grpSpPr>
        <a:xfrm>
          <a:off x="0" y="0"/>
          <a:ext cx="0" cy="0"/>
          <a:chOff x="0" y="0"/>
          <a:chExt cx="0" cy="0"/>
        </a:xfrm>
      </p:grpSpPr>
      <p:sp>
        <p:nvSpPr>
          <p:cNvPr id="2" name="標題 1"/>
          <p:cNvSpPr>
            <a:spLocks noGrp="1"/>
          </p:cNvSpPr>
          <p:nvPr>
            <p:ph type="title"/>
          </p:nvPr>
        </p:nvSpPr>
        <p:spPr>
          <a:xfrm>
            <a:off x="685800" y="609600"/>
            <a:ext cx="77724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685800" y="1981200"/>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美工圖案版面配置區 3"/>
          <p:cNvSpPr>
            <a:spLocks noGrp="1"/>
          </p:cNvSpPr>
          <p:nvPr>
            <p:ph type="clipArt" sz="half" idx="2"/>
          </p:nvPr>
        </p:nvSpPr>
        <p:spPr>
          <a:xfrm>
            <a:off x="4648200" y="1981200"/>
            <a:ext cx="3810000" cy="4114800"/>
          </a:xfrm>
        </p:spPr>
        <p:txBody>
          <a:bodyPr/>
          <a:lstStyle/>
          <a:p>
            <a:pPr lvl="0"/>
            <a:endParaRPr lang="zh-TW" altLang="en-US" noProof="0" smtClean="0"/>
          </a:p>
        </p:txBody>
      </p:sp>
      <p:sp>
        <p:nvSpPr>
          <p:cNvPr id="5" name="Rectangle 4"/>
          <p:cNvSpPr>
            <a:spLocks noGrp="1" noChangeArrowheads="1"/>
          </p:cNvSpPr>
          <p:nvPr>
            <p:ph type="dt" sz="half" idx="10"/>
          </p:nvPr>
        </p:nvSpPr>
        <p:spPr/>
        <p:txBody>
          <a:bodyPr/>
          <a:lstStyle>
            <a:lvl1pPr>
              <a:defRPr>
                <a:solidFill>
                  <a:prstClr val="black">
                    <a:tint val="75000"/>
                  </a:prstClr>
                </a:solidFill>
                <a:ea typeface="新細明體" charset="-120"/>
              </a:defRPr>
            </a:lvl1pPr>
          </a:lstStyle>
          <a:p>
            <a:pPr>
              <a:defRPr/>
            </a:pPr>
            <a:fld id="{54DF724C-94AC-4A3D-9F49-9B586E5D4454}" type="datetime1">
              <a:rPr lang="zh-TW" altLang="en-US" smtClean="0"/>
              <a:pPr>
                <a:defRPr/>
              </a:pPr>
              <a:t>2015/12/30</a:t>
            </a:fld>
            <a:endParaRPr lang="en-US" altLang="zh-TW"/>
          </a:p>
        </p:txBody>
      </p:sp>
      <p:sp>
        <p:nvSpPr>
          <p:cNvPr id="6" name="Rectangle 5"/>
          <p:cNvSpPr>
            <a:spLocks noGrp="1" noChangeArrowheads="1"/>
          </p:cNvSpPr>
          <p:nvPr>
            <p:ph type="ftr" sz="quarter" idx="11"/>
          </p:nvPr>
        </p:nvSpPr>
        <p:spPr/>
        <p:txBody>
          <a:bodyPr/>
          <a:lstStyle>
            <a:lvl1pPr>
              <a:defRPr>
                <a:solidFill>
                  <a:prstClr val="black">
                    <a:tint val="75000"/>
                  </a:prstClr>
                </a:solidFill>
                <a:ea typeface="新細明體" charset="-120"/>
              </a:defRPr>
            </a:lvl1pPr>
          </a:lstStyle>
          <a:p>
            <a:pPr>
              <a:defRPr/>
            </a:pPr>
            <a:endParaRPr lang="en-US" altLang="zh-TW"/>
          </a:p>
        </p:txBody>
      </p:sp>
      <p:sp>
        <p:nvSpPr>
          <p:cNvPr id="7" name="Rectangle 6"/>
          <p:cNvSpPr>
            <a:spLocks noGrp="1" noChangeArrowheads="1"/>
          </p:cNvSpPr>
          <p:nvPr>
            <p:ph type="sldNum" sz="quarter" idx="12"/>
          </p:nvPr>
        </p:nvSpPr>
        <p:spPr/>
        <p:txBody>
          <a:bodyPr/>
          <a:lstStyle>
            <a:lvl1pPr>
              <a:defRPr>
                <a:solidFill>
                  <a:prstClr val="black">
                    <a:tint val="75000"/>
                  </a:prstClr>
                </a:solidFill>
                <a:ea typeface="新細明體" charset="-120"/>
              </a:defRPr>
            </a:lvl1pPr>
          </a:lstStyle>
          <a:p>
            <a:pPr>
              <a:defRPr/>
            </a:pPr>
            <a:fld id="{09B87711-AA0A-42F6-B0B7-0E07D6475682}" type="slidenum">
              <a:rPr lang="en-US" altLang="zh-TW"/>
              <a:pPr>
                <a:defRPr/>
              </a:pPr>
              <a:t>‹#›</a:t>
            </a:fld>
            <a:endParaRPr lang="en-US" altLang="zh-TW"/>
          </a:p>
        </p:txBody>
      </p:sp>
    </p:spTree>
    <p:extLst>
      <p:ext uri="{BB962C8B-B14F-4D97-AF65-F5344CB8AC3E}">
        <p14:creationId xmlns:p14="http://schemas.microsoft.com/office/powerpoint/2010/main" val="3752944615"/>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5" y="1604"/>
              <a:ext cx="449"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grpSp>
          <p:nvGrpSpPr>
            <p:cNvPr id="6" name="Group 6"/>
            <p:cNvGrpSpPr>
              <a:grpSpLocks/>
            </p:cNvGrpSpPr>
            <p:nvPr/>
          </p:nvGrpSpPr>
          <p:grpSpPr bwMode="auto">
            <a:xfrm>
              <a:off x="263" y="1870"/>
              <a:ext cx="466"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ndParaRPr>
            </a:p>
          </p:txBody>
        </p:sp>
      </p:grpSp>
      <p:sp>
        <p:nvSpPr>
          <p:cNvPr id="65548" name="Rectangle 12"/>
          <p:cNvSpPr>
            <a:spLocks noGrp="1" noChangeArrowheads="1"/>
          </p:cNvSpPr>
          <p:nvPr>
            <p:ph type="ctrTitle"/>
          </p:nvPr>
        </p:nvSpPr>
        <p:spPr>
          <a:xfrm>
            <a:off x="990600" y="1828800"/>
            <a:ext cx="7772400" cy="1143000"/>
          </a:xfrm>
        </p:spPr>
        <p:txBody>
          <a:bodyPr/>
          <a:lstStyle>
            <a:lvl1pPr>
              <a:defRPr/>
            </a:lvl1pPr>
          </a:lstStyle>
          <a:p>
            <a:r>
              <a:rPr lang="zh-TW" altLang="en-US"/>
              <a:t>按一下以編輯母片標題樣式</a:t>
            </a:r>
          </a:p>
        </p:txBody>
      </p:sp>
      <p:sp>
        <p:nvSpPr>
          <p:cNvPr id="655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TW" altLang="en-US"/>
              <a:t>按一下以編輯母片副標題樣式</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fld id="{4B51B340-7B17-4FBD-B9DC-84497CD08200}" type="datetime1">
              <a:rPr lang="zh-TW" altLang="en-US" smtClean="0">
                <a:solidFill>
                  <a:srgbClr val="1C1C1C"/>
                </a:solidFill>
              </a:rPr>
              <a:pPr>
                <a:defRPr/>
              </a:pPr>
              <a:t>2015/12/30</a:t>
            </a:fld>
            <a:endParaRPr lang="en-US" altLang="zh-TW">
              <a:solidFill>
                <a:srgbClr val="1C1C1C"/>
              </a:solidFill>
            </a:endParaRPr>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en-US" altLang="zh-TW">
              <a:solidFill>
                <a:srgbClr val="1C1C1C"/>
              </a:solidFill>
            </a:endParaRPr>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E8F44099-FB19-4E70-94A9-BCBF1107423E}"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val="2446809918"/>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348874EE-7295-40B8-932B-89D06562C586}"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B44F780D-C35E-402F-B931-544BF61D639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202069"/>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11"/>
          <p:cNvSpPr>
            <a:spLocks noGrp="1" noChangeArrowheads="1"/>
          </p:cNvSpPr>
          <p:nvPr>
            <p:ph type="dt" sz="half" idx="10"/>
          </p:nvPr>
        </p:nvSpPr>
        <p:spPr>
          <a:ln/>
        </p:spPr>
        <p:txBody>
          <a:bodyPr/>
          <a:lstStyle>
            <a:lvl1pPr>
              <a:defRPr/>
            </a:lvl1pPr>
          </a:lstStyle>
          <a:p>
            <a:pPr>
              <a:defRPr/>
            </a:pPr>
            <a:fld id="{058BB1AF-6325-49C3-A050-FCF46D525B0B}"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423DB390-F46B-4EEC-8007-6DA0CE8D262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8315671"/>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187301EC-E74E-4B04-9E47-0A7D2F0501ED}"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024BC2B2-32A7-4088-BAC0-A12E4B9DF87B}"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104648648"/>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11"/>
          <p:cNvSpPr>
            <a:spLocks noGrp="1" noChangeArrowheads="1"/>
          </p:cNvSpPr>
          <p:nvPr>
            <p:ph type="dt" sz="half" idx="10"/>
          </p:nvPr>
        </p:nvSpPr>
        <p:spPr>
          <a:ln/>
        </p:spPr>
        <p:txBody>
          <a:bodyPr/>
          <a:lstStyle>
            <a:lvl1pPr>
              <a:defRPr/>
            </a:lvl1pPr>
          </a:lstStyle>
          <a:p>
            <a:pPr>
              <a:defRPr/>
            </a:pPr>
            <a:fld id="{00181664-C092-4A80-BE0C-40D9D458576A}" type="datetime1">
              <a:rPr lang="zh-TW" altLang="en-US" smtClean="0">
                <a:solidFill>
                  <a:srgbClr val="000000"/>
                </a:solidFill>
              </a:rPr>
              <a:pPr>
                <a:defRPr/>
              </a:pPr>
              <a:t>2015/12/30</a:t>
            </a:fld>
            <a:endParaRPr lang="en-US" altLang="zh-TW">
              <a:solidFill>
                <a:srgbClr val="000000"/>
              </a:solidFill>
            </a:endParaRPr>
          </a:p>
        </p:txBody>
      </p:sp>
      <p:sp>
        <p:nvSpPr>
          <p:cNvPr id="8"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9" name="Rectangle 13"/>
          <p:cNvSpPr>
            <a:spLocks noGrp="1" noChangeArrowheads="1"/>
          </p:cNvSpPr>
          <p:nvPr>
            <p:ph type="sldNum" sz="quarter" idx="12"/>
          </p:nvPr>
        </p:nvSpPr>
        <p:spPr>
          <a:ln/>
        </p:spPr>
        <p:txBody>
          <a:bodyPr/>
          <a:lstStyle>
            <a:lvl1pPr>
              <a:defRPr/>
            </a:lvl1pPr>
          </a:lstStyle>
          <a:p>
            <a:pPr>
              <a:defRPr/>
            </a:pPr>
            <a:fld id="{CF381804-151B-47F2-B2C1-7D735560781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149753594"/>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25CA2D45-C2A5-4019-B545-5D26321317AE}"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6C95931E-4673-4073-BAF0-49AF8F520F9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246698678"/>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AB9D3E78-DA30-46AA-9C78-72EEDF293FC3}" type="datetime1">
              <a:rPr lang="zh-TW" altLang="en-US" smtClean="0">
                <a:solidFill>
                  <a:srgbClr val="000000"/>
                </a:solidFill>
              </a:rPr>
              <a:pPr>
                <a:defRPr/>
              </a:pPr>
              <a:t>2015/12/30</a:t>
            </a:fld>
            <a:endParaRPr lang="en-US" altLang="zh-TW">
              <a:solidFill>
                <a:srgbClr val="000000"/>
              </a:solidFill>
            </a:endParaRPr>
          </a:p>
        </p:txBody>
      </p:sp>
      <p:sp>
        <p:nvSpPr>
          <p:cNvPr id="3"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4" name="Rectangle 13"/>
          <p:cNvSpPr>
            <a:spLocks noGrp="1" noChangeArrowheads="1"/>
          </p:cNvSpPr>
          <p:nvPr>
            <p:ph type="sldNum" sz="quarter" idx="12"/>
          </p:nvPr>
        </p:nvSpPr>
        <p:spPr>
          <a:ln/>
        </p:spPr>
        <p:txBody>
          <a:bodyPr/>
          <a:lstStyle>
            <a:lvl1pPr>
              <a:defRPr/>
            </a:lvl1pPr>
          </a:lstStyle>
          <a:p>
            <a:pPr>
              <a:defRPr/>
            </a:pPr>
            <a:fld id="{E3D2BA36-6911-4AB6-8589-1DFB0EC017CF}"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066024187"/>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CED2D08E-BC04-462F-8119-087E64D371C5}"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96054593-3383-4B28-BA2C-CE2CD33BE086}"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264689761"/>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11"/>
          <p:cNvSpPr>
            <a:spLocks noGrp="1" noChangeArrowheads="1"/>
          </p:cNvSpPr>
          <p:nvPr>
            <p:ph type="dt" sz="half" idx="10"/>
          </p:nvPr>
        </p:nvSpPr>
        <p:spPr>
          <a:ln/>
        </p:spPr>
        <p:txBody>
          <a:bodyPr/>
          <a:lstStyle>
            <a:lvl1pPr>
              <a:defRPr/>
            </a:lvl1pPr>
          </a:lstStyle>
          <a:p>
            <a:pPr>
              <a:defRPr/>
            </a:pPr>
            <a:fld id="{1AF53605-9583-426A-BC46-ED2E88E24DC3}"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F0B266D9-077C-4AA5-BED7-FBAF22D7CBF0}"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567315686"/>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3750C42A-88F9-4EA4-8D0C-F059B643ED12}"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0C1844A9-5421-4D01-958C-9BCB4318E08C}"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917890780"/>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4050" y="617538"/>
            <a:ext cx="1951038" cy="551497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50938" y="617538"/>
            <a:ext cx="5700712" cy="551497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11"/>
          <p:cNvSpPr>
            <a:spLocks noGrp="1" noChangeArrowheads="1"/>
          </p:cNvSpPr>
          <p:nvPr>
            <p:ph type="dt" sz="half" idx="10"/>
          </p:nvPr>
        </p:nvSpPr>
        <p:spPr>
          <a:ln/>
        </p:spPr>
        <p:txBody>
          <a:bodyPr/>
          <a:lstStyle>
            <a:lvl1pPr>
              <a:defRPr/>
            </a:lvl1pPr>
          </a:lstStyle>
          <a:p>
            <a:pPr>
              <a:defRPr/>
            </a:pPr>
            <a:fld id="{480FE140-F4D6-4E52-A3D8-66EF20C55B5D}"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9D6FDE4F-D572-4DA4-BF8C-62E288B941C8}"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2783227632"/>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1150938" y="617538"/>
            <a:ext cx="7804150" cy="551497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11"/>
          <p:cNvSpPr>
            <a:spLocks noGrp="1" noChangeArrowheads="1"/>
          </p:cNvSpPr>
          <p:nvPr>
            <p:ph type="dt" sz="half" idx="10"/>
          </p:nvPr>
        </p:nvSpPr>
        <p:spPr>
          <a:ln/>
        </p:spPr>
        <p:txBody>
          <a:bodyPr/>
          <a:lstStyle>
            <a:lvl1pPr>
              <a:defRPr/>
            </a:lvl1pPr>
          </a:lstStyle>
          <a:p>
            <a:pPr>
              <a:defRPr/>
            </a:pPr>
            <a:fld id="{AE358395-FE33-4D73-8C8D-11FAD1246B55}" type="datetime1">
              <a:rPr lang="zh-TW" altLang="en-US" smtClean="0">
                <a:solidFill>
                  <a:srgbClr val="000000"/>
                </a:solidFill>
              </a:rPr>
              <a:pPr>
                <a:defRPr/>
              </a:pPr>
              <a:t>2015/12/30</a:t>
            </a:fld>
            <a:endParaRPr lang="en-US" altLang="zh-TW">
              <a:solidFill>
                <a:srgbClr val="000000"/>
              </a:solidFill>
            </a:endParaRPr>
          </a:p>
        </p:txBody>
      </p:sp>
      <p:sp>
        <p:nvSpPr>
          <p:cNvPr id="4"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5" name="Rectangle 13"/>
          <p:cNvSpPr>
            <a:spLocks noGrp="1" noChangeArrowheads="1"/>
          </p:cNvSpPr>
          <p:nvPr>
            <p:ph type="sldNum" sz="quarter" idx="12"/>
          </p:nvPr>
        </p:nvSpPr>
        <p:spPr>
          <a:ln/>
        </p:spPr>
        <p:txBody>
          <a:bodyPr/>
          <a:lstStyle>
            <a:lvl1pPr>
              <a:defRPr/>
            </a:lvl1pPr>
          </a:lstStyle>
          <a:p>
            <a:pPr>
              <a:defRPr/>
            </a:pPr>
            <a:fld id="{8A9AF087-5A75-4BD0-9BBB-649B3970027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444148382"/>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objAndTx" preserve="1">
  <p:cSld name="標題，物件及文字">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11"/>
          <p:cNvSpPr>
            <a:spLocks noGrp="1" noChangeArrowheads="1"/>
          </p:cNvSpPr>
          <p:nvPr>
            <p:ph type="dt" sz="half" idx="10"/>
          </p:nvPr>
        </p:nvSpPr>
        <p:spPr>
          <a:ln/>
        </p:spPr>
        <p:txBody>
          <a:bodyPr/>
          <a:lstStyle>
            <a:lvl1pPr>
              <a:defRPr/>
            </a:lvl1pPr>
          </a:lstStyle>
          <a:p>
            <a:pPr>
              <a:defRPr/>
            </a:pPr>
            <a:fld id="{02479779-FC1D-4753-A3EF-C64C119AF42F}" type="datetime1">
              <a:rPr lang="zh-TW" altLang="en-US" smtClean="0">
                <a:solidFill>
                  <a:srgbClr val="000000"/>
                </a:solidFill>
              </a:rPr>
              <a:pPr>
                <a:defRPr/>
              </a:pPr>
              <a:t>2015/12/30</a:t>
            </a:fld>
            <a:endParaRPr lang="en-US" altLang="zh-TW">
              <a:solidFill>
                <a:srgbClr val="000000"/>
              </a:solidFill>
            </a:endParaRPr>
          </a:p>
        </p:txBody>
      </p:sp>
      <p:sp>
        <p:nvSpPr>
          <p:cNvPr id="6"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7" name="Rectangle 13"/>
          <p:cNvSpPr>
            <a:spLocks noGrp="1" noChangeArrowheads="1"/>
          </p:cNvSpPr>
          <p:nvPr>
            <p:ph type="sldNum" sz="quarter" idx="12"/>
          </p:nvPr>
        </p:nvSpPr>
        <p:spPr>
          <a:ln/>
        </p:spPr>
        <p:txBody>
          <a:bodyPr/>
          <a:lstStyle>
            <a:lvl1pPr>
              <a:defRPr/>
            </a:lvl1pPr>
          </a:lstStyle>
          <a:p>
            <a:pPr>
              <a:defRPr/>
            </a:pPr>
            <a:fld id="{5449AA3B-D549-4268-89C3-147C6F8FE289}"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053189395"/>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txAndTwoObj" preserve="1">
  <p:cSld name="標題，文字及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51450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51450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C1DAAD9B-6742-4A0C-89DC-BC74BED7E44C}"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53CB6222-45E5-4E1D-AD33-C64DCFA640FD}"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3622119997"/>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1182688" y="2017713"/>
            <a:ext cx="7772400" cy="4114800"/>
          </a:xfrm>
        </p:spPr>
        <p:txBody>
          <a:bodyPr/>
          <a:lstStyle/>
          <a:p>
            <a:pPr lvl="0"/>
            <a:endParaRPr lang="zh-TW" altLang="en-US" noProof="0" smtClean="0"/>
          </a:p>
        </p:txBody>
      </p:sp>
      <p:sp>
        <p:nvSpPr>
          <p:cNvPr id="4" name="Rectangle 11"/>
          <p:cNvSpPr>
            <a:spLocks noGrp="1" noChangeArrowheads="1"/>
          </p:cNvSpPr>
          <p:nvPr>
            <p:ph type="dt" sz="half" idx="10"/>
          </p:nvPr>
        </p:nvSpPr>
        <p:spPr>
          <a:ln/>
        </p:spPr>
        <p:txBody>
          <a:bodyPr/>
          <a:lstStyle>
            <a:lvl1pPr>
              <a:defRPr/>
            </a:lvl1pPr>
          </a:lstStyle>
          <a:p>
            <a:pPr>
              <a:defRPr/>
            </a:pPr>
            <a:fld id="{BF648AFD-57BE-48DE-95CD-90B6E53B1FF3}" type="datetime1">
              <a:rPr lang="zh-TW" altLang="en-US" smtClean="0">
                <a:solidFill>
                  <a:srgbClr val="000000"/>
                </a:solidFill>
              </a:rPr>
              <a:pPr>
                <a:defRPr/>
              </a:pPr>
              <a:t>2015/12/30</a:t>
            </a:fld>
            <a:endParaRPr lang="en-US" altLang="zh-TW">
              <a:solidFill>
                <a:srgbClr val="000000"/>
              </a:solidFill>
            </a:endParaRPr>
          </a:p>
        </p:txBody>
      </p:sp>
      <p:sp>
        <p:nvSpPr>
          <p:cNvPr id="5"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6" name="Rectangle 13"/>
          <p:cNvSpPr>
            <a:spLocks noGrp="1" noChangeArrowheads="1"/>
          </p:cNvSpPr>
          <p:nvPr>
            <p:ph type="sldNum" sz="quarter" idx="12"/>
          </p:nvPr>
        </p:nvSpPr>
        <p:spPr>
          <a:ln/>
        </p:spPr>
        <p:txBody>
          <a:bodyPr/>
          <a:lstStyle>
            <a:lvl1pPr>
              <a:defRPr/>
            </a:lvl1pPr>
          </a:lstStyle>
          <a:p>
            <a:pPr>
              <a:defRPr/>
            </a:pPr>
            <a:fld id="{C8915B06-709C-4463-A307-9F46DA2B482A}"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1098943000"/>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twoObjAndObj" preserve="1">
  <p:cSld name="標題， 2 個小物件與1 個大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quarter" idx="1"/>
          </p:nvPr>
        </p:nvSpPr>
        <p:spPr>
          <a:xfrm>
            <a:off x="11826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11826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half" idx="3"/>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11"/>
          <p:cNvSpPr>
            <a:spLocks noGrp="1" noChangeArrowheads="1"/>
          </p:cNvSpPr>
          <p:nvPr>
            <p:ph type="dt" sz="half" idx="10"/>
          </p:nvPr>
        </p:nvSpPr>
        <p:spPr>
          <a:ln/>
        </p:spPr>
        <p:txBody>
          <a:bodyPr/>
          <a:lstStyle>
            <a:lvl1pPr>
              <a:defRPr/>
            </a:lvl1pPr>
          </a:lstStyle>
          <a:p>
            <a:pPr>
              <a:defRPr/>
            </a:pPr>
            <a:fld id="{0BEBB07C-CD18-432B-ACF2-C3320887405F}" type="datetime1">
              <a:rPr lang="zh-TW" altLang="en-US" smtClean="0">
                <a:solidFill>
                  <a:srgbClr val="000000"/>
                </a:solidFill>
              </a:rPr>
              <a:pPr>
                <a:defRPr/>
              </a:pPr>
              <a:t>2015/12/30</a:t>
            </a:fld>
            <a:endParaRPr lang="en-US" altLang="zh-TW">
              <a:solidFill>
                <a:srgbClr val="000000"/>
              </a:solidFill>
            </a:endParaRPr>
          </a:p>
        </p:txBody>
      </p:sp>
      <p:sp>
        <p:nvSpPr>
          <p:cNvPr id="7" name="Rectangle 12"/>
          <p:cNvSpPr>
            <a:spLocks noGrp="1" noChangeArrowheads="1"/>
          </p:cNvSpPr>
          <p:nvPr>
            <p:ph type="ftr" sz="quarter" idx="11"/>
          </p:nvPr>
        </p:nvSpPr>
        <p:spPr>
          <a:ln/>
        </p:spPr>
        <p:txBody>
          <a:bodyPr/>
          <a:lstStyle>
            <a:lvl1pPr>
              <a:defRPr/>
            </a:lvl1pPr>
          </a:lstStyle>
          <a:p>
            <a:pPr>
              <a:defRPr/>
            </a:pPr>
            <a:endParaRPr lang="en-US" altLang="zh-TW">
              <a:solidFill>
                <a:srgbClr val="000000"/>
              </a:solidFill>
            </a:endParaRPr>
          </a:p>
        </p:txBody>
      </p:sp>
      <p:sp>
        <p:nvSpPr>
          <p:cNvPr id="8" name="Rectangle 13"/>
          <p:cNvSpPr>
            <a:spLocks noGrp="1" noChangeArrowheads="1"/>
          </p:cNvSpPr>
          <p:nvPr>
            <p:ph type="sldNum" sz="quarter" idx="12"/>
          </p:nvPr>
        </p:nvSpPr>
        <p:spPr>
          <a:ln/>
        </p:spPr>
        <p:txBody>
          <a:bodyPr/>
          <a:lstStyle>
            <a:lvl1pPr>
              <a:defRPr/>
            </a:lvl1pPr>
          </a:lstStyle>
          <a:p>
            <a:pPr>
              <a:defRPr/>
            </a:pPr>
            <a:fld id="{65323041-79FF-4986-A6D8-9EB8F5B65224}" type="slidenum">
              <a:rPr lang="zh-TW" altLang="en-US">
                <a:solidFill>
                  <a:srgbClr val="000000"/>
                </a:solidFill>
              </a:rPr>
              <a:pPr>
                <a:defRPr/>
              </a:pPr>
              <a:t>‹#›</a:t>
            </a:fld>
            <a:endParaRPr lang="en-US" altLang="zh-TW">
              <a:solidFill>
                <a:srgbClr val="000000"/>
              </a:solidFill>
            </a:endParaRPr>
          </a:p>
        </p:txBody>
      </p:sp>
    </p:spTree>
    <p:extLst>
      <p:ext uri="{BB962C8B-B14F-4D97-AF65-F5344CB8AC3E}">
        <p14:creationId xmlns:p14="http://schemas.microsoft.com/office/powerpoint/2010/main" val="834365389"/>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4" name="直角三角形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grpSp>
        <p:nvGrpSpPr>
          <p:cNvPr id="5" name="群組 15"/>
          <p:cNvGrpSpPr>
            <a:grpSpLocks/>
          </p:cNvGrpSpPr>
          <p:nvPr/>
        </p:nvGrpSpPr>
        <p:grpSpPr bwMode="auto">
          <a:xfrm>
            <a:off x="-3175" y="4953000"/>
            <a:ext cx="9147175" cy="1911350"/>
            <a:chOff x="-3765" y="4832896"/>
            <a:chExt cx="9147765" cy="2032192"/>
          </a:xfrm>
        </p:grpSpPr>
        <p:sp>
          <p:nvSpPr>
            <p:cNvPr id="6" name="手繪多邊形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7" name="手繪多邊形 18"/>
            <p:cNvSpPr>
              <a:spLocks/>
            </p:cNvSpPr>
            <p:nvPr/>
          </p:nvSpPr>
          <p:spPr bwMode="auto">
            <a:xfrm>
              <a:off x="35926" y="5135025"/>
              <a:ext cx="9108074" cy="838869"/>
            </a:xfrm>
            <a:custGeom>
              <a:avLst/>
              <a:gdLst>
                <a:gd name="T0" fmla="*/ 0 w 5760"/>
                <a:gd name="T1" fmla="*/ 0 h 528"/>
                <a:gd name="T2" fmla="*/ 2147483647 w 5760"/>
                <a:gd name="T3" fmla="*/ 0 h 528"/>
                <a:gd name="T4" fmla="*/ 2147483647 w 5760"/>
                <a:gd name="T5" fmla="*/ 2147483647 h 528"/>
                <a:gd name="T6" fmla="*/ 2147483647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pPr fontAlgn="base">
                <a:spcBef>
                  <a:spcPct val="0"/>
                </a:spcBef>
                <a:spcAft>
                  <a:spcPct val="0"/>
                </a:spcAft>
              </a:pPr>
              <a:endParaRPr kumimoji="1" lang="zh-TW" altLang="en-US" smtClean="0">
                <a:solidFill>
                  <a:prstClr val="black"/>
                </a:solidFill>
                <a:latin typeface="Arial" charset="0"/>
                <a:ea typeface="新細明體" pitchFamily="18" charset="-120"/>
              </a:endParaRPr>
            </a:p>
          </p:txBody>
        </p:sp>
        <p:sp>
          <p:nvSpPr>
            <p:cNvPr id="8" name="手繪多邊形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10" name="直線接點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標題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zh-TW" altLang="en-US" smtClean="0"/>
              <a:t>按一下以編輯母片標題樣式</a:t>
            </a:r>
            <a:endParaRPr lang="en-US"/>
          </a:p>
        </p:txBody>
      </p:sp>
      <p:sp>
        <p:nvSpPr>
          <p:cNvPr id="17" name="副標題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zh-TW" altLang="en-US" smtClean="0"/>
              <a:t>按一下以編輯母片副標題樣式</a:t>
            </a:r>
            <a:endParaRPr lang="en-US"/>
          </a:p>
        </p:txBody>
      </p:sp>
      <p:sp>
        <p:nvSpPr>
          <p:cNvPr id="11" name="日期版面配置區 29"/>
          <p:cNvSpPr>
            <a:spLocks noGrp="1"/>
          </p:cNvSpPr>
          <p:nvPr>
            <p:ph type="dt" sz="half" idx="10"/>
          </p:nvPr>
        </p:nvSpPr>
        <p:spPr/>
        <p:txBody>
          <a:bodyPr/>
          <a:lstStyle>
            <a:lvl1pPr>
              <a:defRPr>
                <a:solidFill>
                  <a:srgbClr val="FFFFFF"/>
                </a:solidFill>
              </a:defRPr>
            </a:lvl1pPr>
            <a:extLst/>
          </a:lstStyle>
          <a:p>
            <a:pPr>
              <a:defRPr/>
            </a:pPr>
            <a:fld id="{576AF81B-1A33-4F8A-B879-B1ED8D1AADEA}" type="datetime1">
              <a:rPr lang="zh-TW" altLang="en-US" smtClean="0"/>
              <a:pPr>
                <a:defRPr/>
              </a:pPr>
              <a:t>2015/12/30</a:t>
            </a:fld>
            <a:endParaRPr lang="zh-TW" altLang="en-US"/>
          </a:p>
        </p:txBody>
      </p:sp>
      <p:sp>
        <p:nvSpPr>
          <p:cNvPr id="12" name="頁尾版面配置區 18"/>
          <p:cNvSpPr>
            <a:spLocks noGrp="1"/>
          </p:cNvSpPr>
          <p:nvPr>
            <p:ph type="ftr" sz="quarter" idx="11"/>
          </p:nvPr>
        </p:nvSpPr>
        <p:spPr/>
        <p:txBody>
          <a:bodyPr/>
          <a:lstStyle>
            <a:lvl1pPr>
              <a:defRPr>
                <a:solidFill>
                  <a:schemeClr val="accent1">
                    <a:tint val="20000"/>
                  </a:schemeClr>
                </a:solidFill>
              </a:defRPr>
            </a:lvl1pPr>
            <a:extLst/>
          </a:lstStyle>
          <a:p>
            <a:pPr>
              <a:defRPr/>
            </a:pPr>
            <a:endParaRPr lang="zh-TW" altLang="en-US">
              <a:solidFill>
                <a:srgbClr val="2DA2BF">
                  <a:tint val="20000"/>
                </a:srgbClr>
              </a:solidFill>
            </a:endParaRPr>
          </a:p>
        </p:txBody>
      </p:sp>
      <p:sp>
        <p:nvSpPr>
          <p:cNvPr id="13" name="投影片編號版面配置區 26"/>
          <p:cNvSpPr>
            <a:spLocks noGrp="1"/>
          </p:cNvSpPr>
          <p:nvPr>
            <p:ph type="sldNum" sz="quarter" idx="12"/>
          </p:nvPr>
        </p:nvSpPr>
        <p:spPr/>
        <p:txBody>
          <a:bodyPr/>
          <a:lstStyle>
            <a:lvl1pPr>
              <a:defRPr>
                <a:solidFill>
                  <a:srgbClr val="FFFFFF"/>
                </a:solidFill>
              </a:defRPr>
            </a:lvl1pPr>
            <a:extLst/>
          </a:lstStyle>
          <a:p>
            <a:pPr>
              <a:defRPr/>
            </a:pPr>
            <a:fld id="{7D10CB3B-6D33-4025-BECF-3E360AD52288}" type="slidenum">
              <a:rPr lang="zh-TW" altLang="en-US"/>
              <a:pPr>
                <a:defRPr/>
              </a:pPr>
              <a:t>‹#›</a:t>
            </a:fld>
            <a:endParaRPr lang="zh-TW" altLang="en-US"/>
          </a:p>
        </p:txBody>
      </p:sp>
    </p:spTree>
    <p:extLst>
      <p:ext uri="{BB962C8B-B14F-4D97-AF65-F5344CB8AC3E}">
        <p14:creationId xmlns:p14="http://schemas.microsoft.com/office/powerpoint/2010/main" val="2178677081"/>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標題 6"/>
          <p:cNvSpPr>
            <a:spLocks noGrp="1"/>
          </p:cNvSpPr>
          <p:nvPr>
            <p:ph type="title"/>
          </p:nvPr>
        </p:nvSpPr>
        <p:spPr/>
        <p:txBody>
          <a:bodyPr rtlCol="0"/>
          <a:lstStyle>
            <a:extLst/>
          </a:lstStyle>
          <a:p>
            <a:r>
              <a:rPr lang="zh-TW" altLang="en-US" smtClean="0"/>
              <a:t>按一下以編輯母片標題樣式</a:t>
            </a:r>
            <a:endParaRPr lang="en-US"/>
          </a:p>
        </p:txBody>
      </p:sp>
      <p:sp>
        <p:nvSpPr>
          <p:cNvPr id="4" name="日期版面配置區 9"/>
          <p:cNvSpPr>
            <a:spLocks noGrp="1"/>
          </p:cNvSpPr>
          <p:nvPr>
            <p:ph type="dt" sz="half" idx="10"/>
          </p:nvPr>
        </p:nvSpPr>
        <p:spPr/>
        <p:txBody>
          <a:bodyPr/>
          <a:lstStyle>
            <a:lvl1pPr>
              <a:defRPr/>
            </a:lvl1pPr>
          </a:lstStyle>
          <a:p>
            <a:pPr>
              <a:defRPr/>
            </a:pPr>
            <a:fld id="{F5047BA7-FD00-4789-828E-C02F9C1331D3}" type="datetime1">
              <a:rPr lang="zh-TW" altLang="en-US" smtClean="0">
                <a:solidFill>
                  <a:prstClr val="black"/>
                </a:solidFill>
              </a:rPr>
              <a:pPr>
                <a:defRPr/>
              </a:pPr>
              <a:t>2015/12/30</a:t>
            </a:fld>
            <a:endParaRPr lang="zh-TW" altLang="en-US">
              <a:solidFill>
                <a:prstClr val="black"/>
              </a:solidFill>
            </a:endParaRPr>
          </a:p>
        </p:txBody>
      </p:sp>
      <p:sp>
        <p:nvSpPr>
          <p:cNvPr id="5" name="頁尾版面配置區 21"/>
          <p:cNvSpPr>
            <a:spLocks noGrp="1"/>
          </p:cNvSpPr>
          <p:nvPr>
            <p:ph type="ftr" sz="quarter" idx="11"/>
          </p:nvPr>
        </p:nvSpPr>
        <p:spPr/>
        <p:txBody>
          <a:bodyPr/>
          <a:lstStyle>
            <a:lvl1pPr>
              <a:defRPr/>
            </a:lvl1pPr>
          </a:lstStyle>
          <a:p>
            <a:pPr>
              <a:defRPr/>
            </a:pPr>
            <a:endParaRPr lang="zh-TW" altLang="en-US">
              <a:solidFill>
                <a:prstClr val="black"/>
              </a:solidFill>
            </a:endParaRPr>
          </a:p>
        </p:txBody>
      </p:sp>
      <p:sp>
        <p:nvSpPr>
          <p:cNvPr id="6" name="投影片編號版面配置區 17"/>
          <p:cNvSpPr>
            <a:spLocks noGrp="1"/>
          </p:cNvSpPr>
          <p:nvPr>
            <p:ph type="sldNum" sz="quarter" idx="12"/>
          </p:nvPr>
        </p:nvSpPr>
        <p:spPr/>
        <p:txBody>
          <a:bodyPr/>
          <a:lstStyle>
            <a:lvl1pPr>
              <a:defRPr/>
            </a:lvl1pPr>
          </a:lstStyle>
          <a:p>
            <a:pPr>
              <a:defRPr/>
            </a:pPr>
            <a:fld id="{5FBEF3F2-E9DF-4E3B-8796-AEEB1D4E95DC}" type="slidenum">
              <a:rPr lang="zh-TW" altLang="en-US">
                <a:solidFill>
                  <a:prstClr val="black"/>
                </a:solidFill>
              </a:rPr>
              <a:pPr>
                <a:defRPr/>
              </a:pPr>
              <a:t>‹#›</a:t>
            </a:fld>
            <a:endParaRPr lang="zh-TW" altLang="en-US">
              <a:solidFill>
                <a:prstClr val="black"/>
              </a:solidFill>
            </a:endParaRPr>
          </a:p>
        </p:txBody>
      </p:sp>
    </p:spTree>
    <p:extLst>
      <p:ext uri="{BB962C8B-B14F-4D97-AF65-F5344CB8AC3E}">
        <p14:creationId xmlns:p14="http://schemas.microsoft.com/office/powerpoint/2010/main" val="3106655085"/>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type="secHead" preserve="1">
  <p:cSld name="區段標題">
    <p:bg>
      <p:bgRef idx="1002">
        <a:schemeClr val="bg1"/>
      </p:bgRef>
    </p:bg>
    <p:spTree>
      <p:nvGrpSpPr>
        <p:cNvPr id="1" name=""/>
        <p:cNvGrpSpPr/>
        <p:nvPr/>
      </p:nvGrpSpPr>
      <p:grpSpPr>
        <a:xfrm>
          <a:off x="0" y="0"/>
          <a:ext cx="0" cy="0"/>
          <a:chOff x="0" y="0"/>
          <a:chExt cx="0" cy="0"/>
        </a:xfrm>
      </p:grpSpPr>
      <p:sp>
        <p:nvSpPr>
          <p:cNvPr id="4" name="＞形箭號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solidFill>
                <a:prstClr val="white"/>
              </a:solidFill>
            </a:endParaRPr>
          </a:p>
        </p:txBody>
      </p:sp>
      <p:sp>
        <p:nvSpPr>
          <p:cNvPr id="5" name="＞形箭號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solidFill>
                <a:prstClr val="white"/>
              </a:solidFill>
            </a:endParaRPr>
          </a:p>
        </p:txBody>
      </p:sp>
      <p:sp>
        <p:nvSpPr>
          <p:cNvPr id="2" name="標題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zh-TW" altLang="en-US" smtClean="0"/>
              <a:t>按一下以編輯母片標題樣式</a:t>
            </a:r>
            <a:endParaRPr lang="en-US"/>
          </a:p>
        </p:txBody>
      </p:sp>
      <p:sp>
        <p:nvSpPr>
          <p:cNvPr id="3" name="文字版面配置區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zh-TW" altLang="en-US" smtClean="0"/>
              <a:t>按一下以編輯母片文字樣式</a:t>
            </a:r>
          </a:p>
        </p:txBody>
      </p:sp>
      <p:sp>
        <p:nvSpPr>
          <p:cNvPr id="6" name="日期版面配置區 3"/>
          <p:cNvSpPr>
            <a:spLocks noGrp="1"/>
          </p:cNvSpPr>
          <p:nvPr>
            <p:ph type="dt" sz="half" idx="10"/>
          </p:nvPr>
        </p:nvSpPr>
        <p:spPr/>
        <p:txBody>
          <a:bodyPr/>
          <a:lstStyle>
            <a:lvl1pPr>
              <a:defRPr/>
            </a:lvl1pPr>
            <a:extLst/>
          </a:lstStyle>
          <a:p>
            <a:pPr>
              <a:defRPr/>
            </a:pPr>
            <a:fld id="{17C887E4-7E5F-4F81-92D9-BA17C43FA7A2}" type="datetime1">
              <a:rPr lang="zh-TW" altLang="en-US" smtClean="0">
                <a:solidFill>
                  <a:prstClr val="white"/>
                </a:solidFill>
              </a:rPr>
              <a:pPr>
                <a:defRPr/>
              </a:pPr>
              <a:t>2015/12/30</a:t>
            </a:fld>
            <a:endParaRPr lang="zh-TW" altLang="en-US">
              <a:solidFill>
                <a:prstClr val="white"/>
              </a:solidFill>
            </a:endParaRPr>
          </a:p>
        </p:txBody>
      </p:sp>
      <p:sp>
        <p:nvSpPr>
          <p:cNvPr id="7" name="頁尾版面配置區 4"/>
          <p:cNvSpPr>
            <a:spLocks noGrp="1"/>
          </p:cNvSpPr>
          <p:nvPr>
            <p:ph type="ftr" sz="quarter" idx="11"/>
          </p:nvPr>
        </p:nvSpPr>
        <p:spPr/>
        <p:txBody>
          <a:bodyPr/>
          <a:lstStyle>
            <a:lvl1pPr>
              <a:defRPr/>
            </a:lvl1pPr>
            <a:extLst/>
          </a:lstStyle>
          <a:p>
            <a:pPr>
              <a:defRPr/>
            </a:pPr>
            <a:endParaRPr lang="zh-TW" altLang="en-US">
              <a:solidFill>
                <a:prstClr val="white"/>
              </a:solidFill>
            </a:endParaRPr>
          </a:p>
        </p:txBody>
      </p:sp>
      <p:sp>
        <p:nvSpPr>
          <p:cNvPr id="8" name="投影片編號版面配置區 5"/>
          <p:cNvSpPr>
            <a:spLocks noGrp="1"/>
          </p:cNvSpPr>
          <p:nvPr>
            <p:ph type="sldNum" sz="quarter" idx="12"/>
          </p:nvPr>
        </p:nvSpPr>
        <p:spPr/>
        <p:txBody>
          <a:bodyPr/>
          <a:lstStyle>
            <a:lvl1pPr>
              <a:defRPr/>
            </a:lvl1pPr>
            <a:extLst/>
          </a:lstStyle>
          <a:p>
            <a:pPr>
              <a:defRPr/>
            </a:pPr>
            <a:fld id="{72D983CB-A9AD-410C-9CAF-97C1D9AC2E07}" type="slidenum">
              <a:rPr lang="zh-TW" altLang="en-US">
                <a:solidFill>
                  <a:prstClr val="white"/>
                </a:solidFill>
              </a:rPr>
              <a:pPr>
                <a:defRPr/>
              </a:pPr>
              <a:t>‹#›</a:t>
            </a:fld>
            <a:endParaRPr lang="zh-TW" altLang="en-US">
              <a:solidFill>
                <a:prstClr val="white"/>
              </a:solidFill>
            </a:endParaRPr>
          </a:p>
        </p:txBody>
      </p:sp>
    </p:spTree>
    <p:extLst>
      <p:ext uri="{BB962C8B-B14F-4D97-AF65-F5344CB8AC3E}">
        <p14:creationId xmlns:p14="http://schemas.microsoft.com/office/powerpoint/2010/main" val="4059253172"/>
      </p:ext>
    </p:extLst>
  </p:cSld>
  <p:clrMapOvr>
    <a:overrideClrMapping bg1="dk1" tx1="lt1" bg2="dk2" tx2="lt2" accent1="accent1" accent2="accent2" accent3="accent3" accent4="accent4" accent5="accent5" accent6="accent6" hlink="hlink" folHlink="folHlink"/>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type="twoObj" preserve="1">
  <p:cSld name="兩項物件">
    <p:bg>
      <p:bgRef idx="1002">
        <a:schemeClr val="bg1"/>
      </p:bgRef>
    </p:bg>
    <p:spTree>
      <p:nvGrpSpPr>
        <p:cNvPr id="1" name=""/>
        <p:cNvGrpSpPr/>
        <p:nvPr/>
      </p:nvGrpSpPr>
      <p:grpSpPr>
        <a:xfrm>
          <a:off x="0" y="0"/>
          <a:ext cx="0" cy="0"/>
          <a:chOff x="0" y="0"/>
          <a:chExt cx="0" cy="0"/>
        </a:xfrm>
      </p:grpSpPr>
      <p:sp>
        <p:nvSpPr>
          <p:cNvPr id="3" name="內容版面配置區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內容版面配置區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8" name="標題 7"/>
          <p:cNvSpPr>
            <a:spLocks noGrp="1"/>
          </p:cNvSpPr>
          <p:nvPr>
            <p:ph type="title"/>
          </p:nvPr>
        </p:nvSpPr>
        <p:spPr/>
        <p:txBody>
          <a:bodyPr rtlCol="0"/>
          <a:lstStyle>
            <a:extLst/>
          </a:lstStyle>
          <a:p>
            <a:r>
              <a:rPr lang="zh-TW" altLang="en-US" smtClean="0"/>
              <a:t>按一下以編輯母片標題樣式</a:t>
            </a:r>
            <a:endParaRPr lang="en-US"/>
          </a:p>
        </p:txBody>
      </p:sp>
      <p:sp>
        <p:nvSpPr>
          <p:cNvPr id="5" name="日期版面配置區 4"/>
          <p:cNvSpPr>
            <a:spLocks noGrp="1"/>
          </p:cNvSpPr>
          <p:nvPr>
            <p:ph type="dt" sz="half" idx="10"/>
          </p:nvPr>
        </p:nvSpPr>
        <p:spPr/>
        <p:txBody>
          <a:bodyPr/>
          <a:lstStyle>
            <a:lvl1pPr>
              <a:defRPr/>
            </a:lvl1pPr>
            <a:extLst/>
          </a:lstStyle>
          <a:p>
            <a:pPr>
              <a:defRPr/>
            </a:pPr>
            <a:fld id="{5003A56D-DBD6-4DB8-810B-9AED0AB1F899}" type="datetime1">
              <a:rPr lang="zh-TW" altLang="en-US" smtClean="0">
                <a:solidFill>
                  <a:prstClr val="white"/>
                </a:solidFill>
              </a:rPr>
              <a:pPr>
                <a:defRPr/>
              </a:pPr>
              <a:t>2015/12/30</a:t>
            </a:fld>
            <a:endParaRPr lang="zh-TW" altLang="en-US">
              <a:solidFill>
                <a:prstClr val="white"/>
              </a:solidFill>
            </a:endParaRPr>
          </a:p>
        </p:txBody>
      </p:sp>
      <p:sp>
        <p:nvSpPr>
          <p:cNvPr id="6" name="頁尾版面配置區 5"/>
          <p:cNvSpPr>
            <a:spLocks noGrp="1"/>
          </p:cNvSpPr>
          <p:nvPr>
            <p:ph type="ftr" sz="quarter" idx="11"/>
          </p:nvPr>
        </p:nvSpPr>
        <p:spPr/>
        <p:txBody>
          <a:bodyPr/>
          <a:lstStyle>
            <a:lvl1pPr>
              <a:defRPr/>
            </a:lvl1pPr>
            <a:extLst/>
          </a:lstStyle>
          <a:p>
            <a:pPr>
              <a:defRPr/>
            </a:pPr>
            <a:endParaRPr lang="zh-TW" altLang="en-US">
              <a:solidFill>
                <a:prstClr val="white"/>
              </a:solidFill>
            </a:endParaRPr>
          </a:p>
        </p:txBody>
      </p:sp>
      <p:sp>
        <p:nvSpPr>
          <p:cNvPr id="7" name="投影片編號版面配置區 6"/>
          <p:cNvSpPr>
            <a:spLocks noGrp="1"/>
          </p:cNvSpPr>
          <p:nvPr>
            <p:ph type="sldNum" sz="quarter" idx="12"/>
          </p:nvPr>
        </p:nvSpPr>
        <p:spPr/>
        <p:txBody>
          <a:bodyPr/>
          <a:lstStyle>
            <a:lvl1pPr>
              <a:defRPr/>
            </a:lvl1pPr>
            <a:extLst/>
          </a:lstStyle>
          <a:p>
            <a:pPr>
              <a:defRPr/>
            </a:pPr>
            <a:fld id="{00BC709D-A896-4AC1-BB32-698725300D08}" type="slidenum">
              <a:rPr lang="zh-TW" altLang="en-US">
                <a:solidFill>
                  <a:prstClr val="white"/>
                </a:solidFill>
              </a:rPr>
              <a:pPr>
                <a:defRPr/>
              </a:pPr>
              <a:t>‹#›</a:t>
            </a:fld>
            <a:endParaRPr lang="zh-TW" altLang="en-US">
              <a:solidFill>
                <a:prstClr val="white"/>
              </a:solidFill>
            </a:endParaRPr>
          </a:p>
        </p:txBody>
      </p:sp>
    </p:spTree>
    <p:extLst>
      <p:ext uri="{BB962C8B-B14F-4D97-AF65-F5344CB8AC3E}">
        <p14:creationId xmlns:p14="http://schemas.microsoft.com/office/powerpoint/2010/main" val="21700981"/>
      </p:ext>
    </p:extLst>
  </p:cSld>
  <p:clrMapOvr>
    <a:overrideClrMapping bg1="dk1" tx1="lt1" bg2="dk2" tx2="lt2" accent1="accent1" accent2="accent2" accent3="accent3" accent4="accent4" accent5="accent5" accent6="accent6" hlink="hlink" folHlink="folHlink"/>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showMasterSp="0" type="twoTxTwoObj" preserve="1">
  <p:cSld name="比對">
    <p:bg>
      <p:bgRef idx="1003">
        <a:schemeClr val="bg1"/>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8229600" cy="1143000"/>
          </a:xfrm>
        </p:spPr>
        <p:txBody>
          <a:bodyPr/>
          <a:lstStyle>
            <a:lvl1pPr>
              <a:defRPr/>
            </a:lvl1pPr>
            <a:extLst/>
          </a:lstStyle>
          <a:p>
            <a:r>
              <a:rPr lang="zh-TW" altLang="en-US" smtClean="0"/>
              <a:t>按一下以編輯母片標題樣式</a:t>
            </a:r>
            <a:endParaRPr lang="en-US"/>
          </a:p>
        </p:txBody>
      </p:sp>
      <p:sp>
        <p:nvSpPr>
          <p:cNvPr id="3" name="文字版面配置區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zh-TW" altLang="en-US" smtClean="0"/>
              <a:t>按一下以編輯母片文字樣式</a:t>
            </a:r>
          </a:p>
        </p:txBody>
      </p:sp>
      <p:sp>
        <p:nvSpPr>
          <p:cNvPr id="4" name="文字版面配置區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zh-TW" altLang="en-US" smtClean="0"/>
              <a:t>按一下以編輯母片文字樣式</a:t>
            </a:r>
          </a:p>
        </p:txBody>
      </p:sp>
      <p:sp>
        <p:nvSpPr>
          <p:cNvPr id="5" name="內容版面配置區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6" name="內容版面配置區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7" name="日期版面配置區 6"/>
          <p:cNvSpPr>
            <a:spLocks noGrp="1"/>
          </p:cNvSpPr>
          <p:nvPr>
            <p:ph type="dt" sz="half" idx="10"/>
          </p:nvPr>
        </p:nvSpPr>
        <p:spPr/>
        <p:txBody>
          <a:bodyPr/>
          <a:lstStyle>
            <a:lvl1pPr>
              <a:defRPr/>
            </a:lvl1pPr>
            <a:extLst/>
          </a:lstStyle>
          <a:p>
            <a:pPr>
              <a:defRPr/>
            </a:pPr>
            <a:fld id="{90C1E60C-170A-402C-A37B-CFA04BFF1D4A}" type="datetime1">
              <a:rPr lang="zh-TW" altLang="en-US" smtClean="0">
                <a:solidFill>
                  <a:prstClr val="black"/>
                </a:solidFill>
              </a:rPr>
              <a:pPr>
                <a:defRPr/>
              </a:pPr>
              <a:t>2015/12/30</a:t>
            </a:fld>
            <a:endParaRPr lang="zh-TW" altLang="en-US">
              <a:solidFill>
                <a:prstClr val="black"/>
              </a:solidFill>
            </a:endParaRPr>
          </a:p>
        </p:txBody>
      </p:sp>
      <p:sp>
        <p:nvSpPr>
          <p:cNvPr id="8" name="頁尾版面配置區 7"/>
          <p:cNvSpPr>
            <a:spLocks noGrp="1"/>
          </p:cNvSpPr>
          <p:nvPr>
            <p:ph type="ftr" sz="quarter" idx="11"/>
          </p:nvPr>
        </p:nvSpPr>
        <p:spPr/>
        <p:txBody>
          <a:bodyPr/>
          <a:lstStyle>
            <a:lvl1pPr>
              <a:defRPr/>
            </a:lvl1pPr>
            <a:extLst/>
          </a:lstStyle>
          <a:p>
            <a:pPr>
              <a:defRPr/>
            </a:pPr>
            <a:endParaRPr lang="zh-TW" altLang="en-US">
              <a:solidFill>
                <a:prstClr val="black"/>
              </a:solidFill>
            </a:endParaRPr>
          </a:p>
        </p:txBody>
      </p:sp>
      <p:sp>
        <p:nvSpPr>
          <p:cNvPr id="9" name="投影片編號版面配置區 8"/>
          <p:cNvSpPr>
            <a:spLocks noGrp="1"/>
          </p:cNvSpPr>
          <p:nvPr>
            <p:ph type="sldNum" sz="quarter" idx="12"/>
          </p:nvPr>
        </p:nvSpPr>
        <p:spPr/>
        <p:txBody>
          <a:bodyPr/>
          <a:lstStyle>
            <a:lvl1pPr>
              <a:defRPr/>
            </a:lvl1pPr>
            <a:extLst/>
          </a:lstStyle>
          <a:p>
            <a:pPr>
              <a:defRPr/>
            </a:pPr>
            <a:fld id="{6A28A1D1-C895-4AA5-ABFF-EE15D10B9B00}" type="slidenum">
              <a:rPr lang="zh-TW" altLang="en-US">
                <a:solidFill>
                  <a:prstClr val="black"/>
                </a:solidFill>
              </a:rPr>
              <a:pPr>
                <a:defRPr/>
              </a:pPr>
              <a:t>‹#›</a:t>
            </a:fld>
            <a:endParaRPr lang="zh-TW" altLang="en-US">
              <a:solidFill>
                <a:prstClr val="black"/>
              </a:solidFill>
            </a:endParaRPr>
          </a:p>
        </p:txBody>
      </p:sp>
    </p:spTree>
    <p:extLst>
      <p:ext uri="{BB962C8B-B14F-4D97-AF65-F5344CB8AC3E}">
        <p14:creationId xmlns:p14="http://schemas.microsoft.com/office/powerpoint/2010/main" val="1285065925"/>
      </p:ext>
    </p:extLst>
  </p:cSld>
  <p:clrMapOvr>
    <a:overrideClrMapping bg1="lt1" tx1="dk1" bg2="lt2" tx2="dk2" accent1="accent1" accent2="accent2" accent3="accent3" accent4="accent4" accent5="accent5" accent6="accent6" hlink="hlink" folHlink="folHlink"/>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type="titleOnly" preserve="1">
  <p:cSld name="只有標題">
    <p:bg>
      <p:bgRef idx="1002">
        <a:schemeClr val="bg1"/>
      </p:bgRef>
    </p:bg>
    <p:spTree>
      <p:nvGrpSpPr>
        <p:cNvPr id="1" name=""/>
        <p:cNvGrpSpPr/>
        <p:nvPr/>
      </p:nvGrpSpPr>
      <p:grpSpPr>
        <a:xfrm>
          <a:off x="0" y="0"/>
          <a:ext cx="0" cy="0"/>
          <a:chOff x="0" y="0"/>
          <a:chExt cx="0" cy="0"/>
        </a:xfrm>
      </p:grpSpPr>
      <p:sp>
        <p:nvSpPr>
          <p:cNvPr id="6" name="標題 5"/>
          <p:cNvSpPr>
            <a:spLocks noGrp="1"/>
          </p:cNvSpPr>
          <p:nvPr>
            <p:ph type="title"/>
          </p:nvPr>
        </p:nvSpPr>
        <p:spPr/>
        <p:txBody>
          <a:bodyPr rtlCol="0"/>
          <a:lstStyle>
            <a:extLst/>
          </a:lstStyle>
          <a:p>
            <a:r>
              <a:rPr lang="zh-TW" altLang="en-US" smtClean="0"/>
              <a:t>按一下以編輯母片標題樣式</a:t>
            </a:r>
            <a:endParaRPr lang="en-US"/>
          </a:p>
        </p:txBody>
      </p:sp>
      <p:sp>
        <p:nvSpPr>
          <p:cNvPr id="3" name="日期版面配置區 2"/>
          <p:cNvSpPr>
            <a:spLocks noGrp="1"/>
          </p:cNvSpPr>
          <p:nvPr>
            <p:ph type="dt" sz="half" idx="10"/>
          </p:nvPr>
        </p:nvSpPr>
        <p:spPr/>
        <p:txBody>
          <a:bodyPr/>
          <a:lstStyle>
            <a:lvl1pPr>
              <a:defRPr/>
            </a:lvl1pPr>
            <a:extLst/>
          </a:lstStyle>
          <a:p>
            <a:pPr>
              <a:defRPr/>
            </a:pPr>
            <a:fld id="{572153ED-1979-484E-9851-46492BA05887}" type="datetime1">
              <a:rPr lang="zh-TW" altLang="en-US" smtClean="0">
                <a:solidFill>
                  <a:prstClr val="white"/>
                </a:solidFill>
              </a:rPr>
              <a:pPr>
                <a:defRPr/>
              </a:pPr>
              <a:t>2015/12/30</a:t>
            </a:fld>
            <a:endParaRPr lang="zh-TW" altLang="en-US">
              <a:solidFill>
                <a:prstClr val="white"/>
              </a:solidFill>
            </a:endParaRPr>
          </a:p>
        </p:txBody>
      </p:sp>
      <p:sp>
        <p:nvSpPr>
          <p:cNvPr id="4" name="頁尾版面配置區 3"/>
          <p:cNvSpPr>
            <a:spLocks noGrp="1"/>
          </p:cNvSpPr>
          <p:nvPr>
            <p:ph type="ftr" sz="quarter" idx="11"/>
          </p:nvPr>
        </p:nvSpPr>
        <p:spPr/>
        <p:txBody>
          <a:bodyPr/>
          <a:lstStyle>
            <a:lvl1pPr>
              <a:defRPr/>
            </a:lvl1pPr>
            <a:extLst/>
          </a:lstStyle>
          <a:p>
            <a:pPr>
              <a:defRPr/>
            </a:pPr>
            <a:endParaRPr lang="zh-TW" altLang="en-US">
              <a:solidFill>
                <a:prstClr val="white"/>
              </a:solidFill>
            </a:endParaRPr>
          </a:p>
        </p:txBody>
      </p:sp>
      <p:sp>
        <p:nvSpPr>
          <p:cNvPr id="5" name="投影片編號版面配置區 4"/>
          <p:cNvSpPr>
            <a:spLocks noGrp="1"/>
          </p:cNvSpPr>
          <p:nvPr>
            <p:ph type="sldNum" sz="quarter" idx="12"/>
          </p:nvPr>
        </p:nvSpPr>
        <p:spPr/>
        <p:txBody>
          <a:bodyPr/>
          <a:lstStyle>
            <a:lvl1pPr>
              <a:defRPr/>
            </a:lvl1pPr>
            <a:extLst/>
          </a:lstStyle>
          <a:p>
            <a:pPr>
              <a:defRPr/>
            </a:pPr>
            <a:fld id="{E1A98FC8-20AB-4680-AF07-D2AE444FBADD}" type="slidenum">
              <a:rPr lang="zh-TW" altLang="en-US">
                <a:solidFill>
                  <a:prstClr val="white"/>
                </a:solidFill>
              </a:rPr>
              <a:pPr>
                <a:defRPr/>
              </a:pPr>
              <a:t>‹#›</a:t>
            </a:fld>
            <a:endParaRPr lang="zh-TW" altLang="en-US">
              <a:solidFill>
                <a:prstClr val="white"/>
              </a:solidFill>
            </a:endParaRPr>
          </a:p>
        </p:txBody>
      </p:sp>
    </p:spTree>
    <p:extLst>
      <p:ext uri="{BB962C8B-B14F-4D97-AF65-F5344CB8AC3E}">
        <p14:creationId xmlns:p14="http://schemas.microsoft.com/office/powerpoint/2010/main" val="498959858"/>
      </p:ext>
    </p:extLst>
  </p:cSld>
  <p:clrMapOvr>
    <a:overrideClrMapping bg1="dk1" tx1="lt1" bg2="dk2" tx2="lt2" accent1="accent1" accent2="accent2" accent3="accent3" accent4="accent4" accent5="accent5" accent6="accent6" hlink="hlink" folHlink="folHlink"/>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9"/>
          <p:cNvSpPr>
            <a:spLocks noGrp="1"/>
          </p:cNvSpPr>
          <p:nvPr>
            <p:ph type="dt" sz="half" idx="10"/>
          </p:nvPr>
        </p:nvSpPr>
        <p:spPr/>
        <p:txBody>
          <a:bodyPr/>
          <a:lstStyle>
            <a:lvl1pPr>
              <a:defRPr/>
            </a:lvl1pPr>
          </a:lstStyle>
          <a:p>
            <a:pPr>
              <a:defRPr/>
            </a:pPr>
            <a:fld id="{52848739-3972-4AE8-AC10-099AB36DE9D3}" type="datetime1">
              <a:rPr lang="zh-TW" altLang="en-US" smtClean="0">
                <a:solidFill>
                  <a:prstClr val="black"/>
                </a:solidFill>
              </a:rPr>
              <a:pPr>
                <a:defRPr/>
              </a:pPr>
              <a:t>2015/12/30</a:t>
            </a:fld>
            <a:endParaRPr lang="zh-TW" altLang="en-US">
              <a:solidFill>
                <a:prstClr val="black"/>
              </a:solidFill>
            </a:endParaRPr>
          </a:p>
        </p:txBody>
      </p:sp>
      <p:sp>
        <p:nvSpPr>
          <p:cNvPr id="3" name="頁尾版面配置區 21"/>
          <p:cNvSpPr>
            <a:spLocks noGrp="1"/>
          </p:cNvSpPr>
          <p:nvPr>
            <p:ph type="ftr" sz="quarter" idx="11"/>
          </p:nvPr>
        </p:nvSpPr>
        <p:spPr/>
        <p:txBody>
          <a:bodyPr/>
          <a:lstStyle>
            <a:lvl1pPr>
              <a:defRPr/>
            </a:lvl1pPr>
          </a:lstStyle>
          <a:p>
            <a:pPr>
              <a:defRPr/>
            </a:pPr>
            <a:endParaRPr lang="zh-TW" altLang="en-US">
              <a:solidFill>
                <a:prstClr val="black"/>
              </a:solidFill>
            </a:endParaRPr>
          </a:p>
        </p:txBody>
      </p:sp>
      <p:sp>
        <p:nvSpPr>
          <p:cNvPr id="4" name="投影片編號版面配置區 17"/>
          <p:cNvSpPr>
            <a:spLocks noGrp="1"/>
          </p:cNvSpPr>
          <p:nvPr>
            <p:ph type="sldNum" sz="quarter" idx="12"/>
          </p:nvPr>
        </p:nvSpPr>
        <p:spPr/>
        <p:txBody>
          <a:bodyPr/>
          <a:lstStyle>
            <a:lvl1pPr>
              <a:defRPr/>
            </a:lvl1pPr>
          </a:lstStyle>
          <a:p>
            <a:pPr>
              <a:defRPr/>
            </a:pPr>
            <a:fld id="{8967A617-5511-4398-B561-466CAFCCE391}" type="slidenum">
              <a:rPr lang="zh-TW" altLang="en-US">
                <a:solidFill>
                  <a:prstClr val="black"/>
                </a:solidFill>
              </a:rPr>
              <a:pPr>
                <a:defRPr/>
              </a:pPr>
              <a:t>‹#›</a:t>
            </a:fld>
            <a:endParaRPr lang="zh-TW" altLang="en-US">
              <a:solidFill>
                <a:prstClr val="black"/>
              </a:solidFill>
            </a:endParaRPr>
          </a:p>
        </p:txBody>
      </p:sp>
    </p:spTree>
    <p:extLst>
      <p:ext uri="{BB962C8B-B14F-4D97-AF65-F5344CB8AC3E}">
        <p14:creationId xmlns:p14="http://schemas.microsoft.com/office/powerpoint/2010/main" val="2680704236"/>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bg>
      <p:bgRef idx="1003">
        <a:schemeClr val="bg1"/>
      </p:bgRef>
    </p:bg>
    <p:spTree>
      <p:nvGrpSpPr>
        <p:cNvPr id="1" name=""/>
        <p:cNvGrpSpPr/>
        <p:nvPr/>
      </p:nvGrpSpPr>
      <p:grpSpPr>
        <a:xfrm>
          <a:off x="0" y="0"/>
          <a:ext cx="0" cy="0"/>
          <a:chOff x="0" y="0"/>
          <a:chExt cx="0" cy="0"/>
        </a:xfrm>
      </p:grpSpPr>
      <p:sp>
        <p:nvSpPr>
          <p:cNvPr id="2" name="標題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zh-TW" altLang="en-US" smtClean="0"/>
              <a:t>按一下以編輯母片標題樣式</a:t>
            </a:r>
            <a:endParaRPr lang="en-US"/>
          </a:p>
        </p:txBody>
      </p:sp>
      <p:sp>
        <p:nvSpPr>
          <p:cNvPr id="3" name="文字版面配置區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zh-TW" altLang="en-US" smtClean="0"/>
              <a:t>按一下以編輯母片文字樣式</a:t>
            </a:r>
          </a:p>
        </p:txBody>
      </p:sp>
      <p:sp>
        <p:nvSpPr>
          <p:cNvPr id="4" name="內容版面配置區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5" name="日期版面配置區 4"/>
          <p:cNvSpPr>
            <a:spLocks noGrp="1"/>
          </p:cNvSpPr>
          <p:nvPr>
            <p:ph type="dt" sz="half" idx="10"/>
          </p:nvPr>
        </p:nvSpPr>
        <p:spPr/>
        <p:txBody>
          <a:bodyPr/>
          <a:lstStyle>
            <a:lvl1pPr>
              <a:defRPr/>
            </a:lvl1pPr>
            <a:extLst/>
          </a:lstStyle>
          <a:p>
            <a:pPr>
              <a:defRPr/>
            </a:pPr>
            <a:fld id="{EE1FBF07-253E-42B6-916B-984E1A870B44}" type="datetime1">
              <a:rPr lang="zh-TW" altLang="en-US" smtClean="0">
                <a:solidFill>
                  <a:prstClr val="black"/>
                </a:solidFill>
              </a:rPr>
              <a:pPr>
                <a:defRPr/>
              </a:pPr>
              <a:t>2015/12/30</a:t>
            </a:fld>
            <a:endParaRPr lang="zh-TW" altLang="en-US">
              <a:solidFill>
                <a:prstClr val="black"/>
              </a:solidFill>
            </a:endParaRPr>
          </a:p>
        </p:txBody>
      </p:sp>
      <p:sp>
        <p:nvSpPr>
          <p:cNvPr id="6" name="頁尾版面配置區 5"/>
          <p:cNvSpPr>
            <a:spLocks noGrp="1"/>
          </p:cNvSpPr>
          <p:nvPr>
            <p:ph type="ftr" sz="quarter" idx="11"/>
          </p:nvPr>
        </p:nvSpPr>
        <p:spPr/>
        <p:txBody>
          <a:bodyPr/>
          <a:lstStyle>
            <a:lvl1pPr>
              <a:defRPr/>
            </a:lvl1pPr>
            <a:extLst/>
          </a:lstStyle>
          <a:p>
            <a:pPr>
              <a:defRPr/>
            </a:pPr>
            <a:endParaRPr lang="zh-TW" altLang="en-US">
              <a:solidFill>
                <a:prstClr val="black"/>
              </a:solidFill>
            </a:endParaRPr>
          </a:p>
        </p:txBody>
      </p:sp>
      <p:sp>
        <p:nvSpPr>
          <p:cNvPr id="7" name="投影片編號版面配置區 6"/>
          <p:cNvSpPr>
            <a:spLocks noGrp="1"/>
          </p:cNvSpPr>
          <p:nvPr>
            <p:ph type="sldNum" sz="quarter" idx="12"/>
          </p:nvPr>
        </p:nvSpPr>
        <p:spPr/>
        <p:txBody>
          <a:bodyPr/>
          <a:lstStyle>
            <a:lvl1pPr>
              <a:defRPr/>
            </a:lvl1pPr>
            <a:extLst/>
          </a:lstStyle>
          <a:p>
            <a:pPr>
              <a:defRPr/>
            </a:pPr>
            <a:fld id="{73CCE93B-EDF1-4FFF-8F03-AF22767A9722}" type="slidenum">
              <a:rPr lang="zh-TW" altLang="en-US">
                <a:solidFill>
                  <a:prstClr val="black"/>
                </a:solidFill>
              </a:rPr>
              <a:pPr>
                <a:defRPr/>
              </a:pPr>
              <a:t>‹#›</a:t>
            </a:fld>
            <a:endParaRPr lang="zh-TW" altLang="en-US">
              <a:solidFill>
                <a:prstClr val="black"/>
              </a:solidFill>
            </a:endParaRPr>
          </a:p>
        </p:txBody>
      </p:sp>
    </p:spTree>
    <p:extLst>
      <p:ext uri="{BB962C8B-B14F-4D97-AF65-F5344CB8AC3E}">
        <p14:creationId xmlns:p14="http://schemas.microsoft.com/office/powerpoint/2010/main" val="3161525643"/>
      </p:ext>
    </p:extLst>
  </p:cSld>
  <p:clrMapOvr>
    <a:overrideClrMapping bg1="lt1" tx1="dk1" bg2="lt2" tx2="dk2" accent1="accent1" accent2="accent2" accent3="accent3" accent4="accent4" accent5="accent5" accent6="accent6" hlink="hlink" folHlink="folHlink"/>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bg>
      <p:bgRef idx="1002">
        <a:schemeClr val="bg1"/>
      </p:bgRef>
    </p:bg>
    <p:spTree>
      <p:nvGrpSpPr>
        <p:cNvPr id="1" name=""/>
        <p:cNvGrpSpPr/>
        <p:nvPr/>
      </p:nvGrpSpPr>
      <p:grpSpPr>
        <a:xfrm>
          <a:off x="0" y="0"/>
          <a:ext cx="0" cy="0"/>
          <a:chOff x="0" y="0"/>
          <a:chExt cx="0" cy="0"/>
        </a:xfrm>
      </p:grpSpPr>
      <p:sp>
        <p:nvSpPr>
          <p:cNvPr id="5" name="手繪多邊形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white"/>
              </a:solidFill>
            </a:endParaRPr>
          </a:p>
        </p:txBody>
      </p:sp>
      <p:sp>
        <p:nvSpPr>
          <p:cNvPr id="6" name="手繪多邊形 15"/>
          <p:cNvSpPr>
            <a:spLocks/>
          </p:cNvSpPr>
          <p:nvPr/>
        </p:nvSpPr>
        <p:spPr bwMode="auto">
          <a:xfrm>
            <a:off x="485775" y="5938838"/>
            <a:ext cx="3690938" cy="933450"/>
          </a:xfrm>
          <a:custGeom>
            <a:avLst/>
            <a:gdLst>
              <a:gd name="T0" fmla="*/ 0 w 5591"/>
              <a:gd name="T1" fmla="*/ 0 h 588"/>
              <a:gd name="T2" fmla="*/ 2147483647 w 5591"/>
              <a:gd name="T3" fmla="*/ 0 h 588"/>
              <a:gd name="T4" fmla="*/ 2147483647 w 5591"/>
              <a:gd name="T5" fmla="*/ 2147483647 h 588"/>
              <a:gd name="T6" fmla="*/ 2147483647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pPr fontAlgn="base">
              <a:spcBef>
                <a:spcPct val="0"/>
              </a:spcBef>
              <a:spcAft>
                <a:spcPct val="0"/>
              </a:spcAft>
            </a:pPr>
            <a:endParaRPr kumimoji="1" lang="zh-TW" altLang="en-US" smtClean="0">
              <a:solidFill>
                <a:prstClr val="white"/>
              </a:solidFill>
              <a:latin typeface="Arial" charset="0"/>
              <a:ea typeface="新細明體" pitchFamily="18" charset="-120"/>
            </a:endParaRPr>
          </a:p>
        </p:txBody>
      </p:sp>
      <p:sp>
        <p:nvSpPr>
          <p:cNvPr id="7" name="直角三角形 6"/>
          <p:cNvSpPr>
            <a:spLocks/>
          </p:cNvSpPr>
          <p:nvPr/>
        </p:nvSpPr>
        <p:spPr bwMode="auto">
          <a:xfrm>
            <a:off x="-6042" y="5791253"/>
            <a:ext cx="3402314" cy="1080868"/>
          </a:xfrm>
          <a:prstGeom prst="rtTriangle">
            <a:avLst/>
          </a:prstGeom>
          <a:blipFill>
            <a:blip r:embed="rId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8" name="直線接點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形箭號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solidFill>
                <a:prstClr val="white"/>
              </a:solidFill>
            </a:endParaRPr>
          </a:p>
        </p:txBody>
      </p:sp>
      <p:sp>
        <p:nvSpPr>
          <p:cNvPr id="10" name="＞形箭號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defRPr/>
            </a:pPr>
            <a:endParaRPr lang="en-US">
              <a:solidFill>
                <a:prstClr val="white"/>
              </a:solidFill>
            </a:endParaRPr>
          </a:p>
        </p:txBody>
      </p:sp>
      <p:sp>
        <p:nvSpPr>
          <p:cNvPr id="4" name="文字版面配置區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zh-TW" altLang="en-US" smtClean="0"/>
              <a:t>按一下以編輯母片文字樣式</a:t>
            </a:r>
          </a:p>
        </p:txBody>
      </p:sp>
      <p:sp>
        <p:nvSpPr>
          <p:cNvPr id="3" name="圖片版面配置區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zh-TW" altLang="en-US" noProof="0" smtClean="0"/>
              <a:t>按一下圖示以新增圖片</a:t>
            </a:r>
            <a:endParaRPr lang="en-US" noProof="0" dirty="0"/>
          </a:p>
        </p:txBody>
      </p:sp>
      <p:sp>
        <p:nvSpPr>
          <p:cNvPr id="2" name="標題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zh-TW" altLang="en-US" smtClean="0"/>
              <a:t>按一下以編輯母片標題樣式</a:t>
            </a:r>
            <a:endParaRPr lang="en-US"/>
          </a:p>
        </p:txBody>
      </p:sp>
      <p:sp>
        <p:nvSpPr>
          <p:cNvPr id="11" name="日期版面配置區 4"/>
          <p:cNvSpPr>
            <a:spLocks noGrp="1"/>
          </p:cNvSpPr>
          <p:nvPr>
            <p:ph type="dt" sz="half" idx="10"/>
          </p:nvPr>
        </p:nvSpPr>
        <p:spPr/>
        <p:txBody>
          <a:bodyPr/>
          <a:lstStyle>
            <a:lvl1pPr>
              <a:defRPr>
                <a:solidFill>
                  <a:schemeClr val="tx1"/>
                </a:solidFill>
              </a:defRPr>
            </a:lvl1pPr>
            <a:extLst/>
          </a:lstStyle>
          <a:p>
            <a:pPr>
              <a:defRPr/>
            </a:pPr>
            <a:fld id="{EED17F92-9C38-41AD-84DE-40F8D6C53A76}" type="datetime1">
              <a:rPr lang="zh-TW" altLang="en-US" smtClean="0">
                <a:solidFill>
                  <a:prstClr val="white"/>
                </a:solidFill>
              </a:rPr>
              <a:pPr>
                <a:defRPr/>
              </a:pPr>
              <a:t>2015/12/30</a:t>
            </a:fld>
            <a:endParaRPr lang="zh-TW" altLang="en-US">
              <a:solidFill>
                <a:prstClr val="white"/>
              </a:solidFill>
            </a:endParaRPr>
          </a:p>
        </p:txBody>
      </p:sp>
      <p:sp>
        <p:nvSpPr>
          <p:cNvPr id="12" name="頁尾版面配置區 5"/>
          <p:cNvSpPr>
            <a:spLocks noGrp="1"/>
          </p:cNvSpPr>
          <p:nvPr>
            <p:ph type="ftr" sz="quarter" idx="11"/>
          </p:nvPr>
        </p:nvSpPr>
        <p:spPr/>
        <p:txBody>
          <a:bodyPr/>
          <a:lstStyle>
            <a:lvl1pPr>
              <a:defRPr>
                <a:solidFill>
                  <a:schemeClr val="tx1"/>
                </a:solidFill>
              </a:defRPr>
            </a:lvl1pPr>
            <a:extLst/>
          </a:lstStyle>
          <a:p>
            <a:pPr>
              <a:defRPr/>
            </a:pPr>
            <a:endParaRPr lang="zh-TW" altLang="en-US">
              <a:solidFill>
                <a:prstClr val="white"/>
              </a:solidFill>
            </a:endParaRPr>
          </a:p>
        </p:txBody>
      </p:sp>
      <p:sp>
        <p:nvSpPr>
          <p:cNvPr id="13" name="投影片編號版面配置區 6"/>
          <p:cNvSpPr>
            <a:spLocks noGrp="1"/>
          </p:cNvSpPr>
          <p:nvPr>
            <p:ph type="sldNum" sz="quarter" idx="12"/>
          </p:nvPr>
        </p:nvSpPr>
        <p:spPr/>
        <p:txBody>
          <a:bodyPr/>
          <a:lstStyle>
            <a:lvl1pPr>
              <a:defRPr>
                <a:solidFill>
                  <a:schemeClr val="tx1"/>
                </a:solidFill>
              </a:defRPr>
            </a:lvl1pPr>
            <a:extLst/>
          </a:lstStyle>
          <a:p>
            <a:pPr>
              <a:defRPr/>
            </a:pPr>
            <a:fld id="{9A12ADEA-CFEF-4DB4-8871-26C169CB122C}" type="slidenum">
              <a:rPr lang="zh-TW" altLang="en-US">
                <a:solidFill>
                  <a:prstClr val="white"/>
                </a:solidFill>
              </a:rPr>
              <a:pPr>
                <a:defRPr/>
              </a:pPr>
              <a:t>‹#›</a:t>
            </a:fld>
            <a:endParaRPr lang="zh-TW" altLang="en-US">
              <a:solidFill>
                <a:prstClr val="white"/>
              </a:solidFill>
            </a:endParaRPr>
          </a:p>
        </p:txBody>
      </p:sp>
    </p:spTree>
    <p:extLst>
      <p:ext uri="{BB962C8B-B14F-4D97-AF65-F5344CB8AC3E}">
        <p14:creationId xmlns:p14="http://schemas.microsoft.com/office/powerpoint/2010/main" val="3486262433"/>
      </p:ext>
    </p:extLst>
  </p:cSld>
  <p:clrMapOvr>
    <a:overrideClrMapping bg1="dk1" tx1="lt1" bg2="dk2" tx2="lt2" accent1="accent1" accent2="accent2" accent3="accent3" accent4="accent4" accent5="accent5" accent6="accent6" hlink="hlink" folHlink="folHlink"/>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extLs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457200" y="1481329"/>
            <a:ext cx="8229600" cy="4386071"/>
          </a:xfrm>
        </p:spPr>
        <p:txBody>
          <a:bodyPr vert="eaVert"/>
          <a:lstStyle>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9"/>
          <p:cNvSpPr>
            <a:spLocks noGrp="1"/>
          </p:cNvSpPr>
          <p:nvPr>
            <p:ph type="dt" sz="half" idx="10"/>
          </p:nvPr>
        </p:nvSpPr>
        <p:spPr/>
        <p:txBody>
          <a:bodyPr/>
          <a:lstStyle>
            <a:lvl1pPr>
              <a:defRPr/>
            </a:lvl1pPr>
          </a:lstStyle>
          <a:p>
            <a:pPr>
              <a:defRPr/>
            </a:pPr>
            <a:fld id="{65F943DA-5C69-4847-B0A6-3D4CA4E28289}" type="datetime1">
              <a:rPr lang="zh-TW" altLang="en-US" smtClean="0">
                <a:solidFill>
                  <a:prstClr val="black"/>
                </a:solidFill>
              </a:rPr>
              <a:pPr>
                <a:defRPr/>
              </a:pPr>
              <a:t>2015/12/30</a:t>
            </a:fld>
            <a:endParaRPr lang="zh-TW" altLang="en-US">
              <a:solidFill>
                <a:prstClr val="black"/>
              </a:solidFill>
            </a:endParaRPr>
          </a:p>
        </p:txBody>
      </p:sp>
      <p:sp>
        <p:nvSpPr>
          <p:cNvPr id="5" name="頁尾版面配置區 21"/>
          <p:cNvSpPr>
            <a:spLocks noGrp="1"/>
          </p:cNvSpPr>
          <p:nvPr>
            <p:ph type="ftr" sz="quarter" idx="11"/>
          </p:nvPr>
        </p:nvSpPr>
        <p:spPr/>
        <p:txBody>
          <a:bodyPr/>
          <a:lstStyle>
            <a:lvl1pPr>
              <a:defRPr/>
            </a:lvl1pPr>
          </a:lstStyle>
          <a:p>
            <a:pPr>
              <a:defRPr/>
            </a:pPr>
            <a:endParaRPr lang="zh-TW" altLang="en-US">
              <a:solidFill>
                <a:prstClr val="black"/>
              </a:solidFill>
            </a:endParaRPr>
          </a:p>
        </p:txBody>
      </p:sp>
      <p:sp>
        <p:nvSpPr>
          <p:cNvPr id="6" name="投影片編號版面配置區 17"/>
          <p:cNvSpPr>
            <a:spLocks noGrp="1"/>
          </p:cNvSpPr>
          <p:nvPr>
            <p:ph type="sldNum" sz="quarter" idx="12"/>
          </p:nvPr>
        </p:nvSpPr>
        <p:spPr/>
        <p:txBody>
          <a:bodyPr/>
          <a:lstStyle>
            <a:lvl1pPr>
              <a:defRPr/>
            </a:lvl1pPr>
          </a:lstStyle>
          <a:p>
            <a:pPr>
              <a:defRPr/>
            </a:pPr>
            <a:fld id="{52750BB0-F1AF-46F8-877E-77BA3D6BAB5F}" type="slidenum">
              <a:rPr lang="zh-TW" altLang="en-US">
                <a:solidFill>
                  <a:prstClr val="black"/>
                </a:solidFill>
              </a:rPr>
              <a:pPr>
                <a:defRPr/>
              </a:pPr>
              <a:t>‹#›</a:t>
            </a:fld>
            <a:endParaRPr lang="zh-TW" altLang="en-US">
              <a:solidFill>
                <a:prstClr val="black"/>
              </a:solidFill>
            </a:endParaRPr>
          </a:p>
        </p:txBody>
      </p:sp>
    </p:spTree>
    <p:extLst>
      <p:ext uri="{BB962C8B-B14F-4D97-AF65-F5344CB8AC3E}">
        <p14:creationId xmlns:p14="http://schemas.microsoft.com/office/powerpoint/2010/main" val="1808932136"/>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844013" y="274640"/>
            <a:ext cx="1777470" cy="5592761"/>
          </a:xfrm>
        </p:spPr>
        <p:txBody>
          <a:bodyPr vert="eaVert"/>
          <a:lstStyle>
            <a:extLst/>
          </a:lstStyle>
          <a:p>
            <a:r>
              <a:rPr lang="zh-TW" altLang="en-US" smtClean="0"/>
              <a:t>按一下以編輯母片標題樣式</a:t>
            </a:r>
            <a:endParaRPr lang="en-US"/>
          </a:p>
        </p:txBody>
      </p:sp>
      <p:sp>
        <p:nvSpPr>
          <p:cNvPr id="3" name="直排文字版面配置區 2"/>
          <p:cNvSpPr>
            <a:spLocks noGrp="1"/>
          </p:cNvSpPr>
          <p:nvPr>
            <p:ph type="body" orient="vert" idx="1"/>
          </p:nvPr>
        </p:nvSpPr>
        <p:spPr>
          <a:xfrm>
            <a:off x="457200" y="274641"/>
            <a:ext cx="6324600" cy="5592760"/>
          </a:xfrm>
        </p:spPr>
        <p:txBody>
          <a:bodyPr vert="eaVert"/>
          <a:lstStyle>
            <a:extLs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p>
        </p:txBody>
      </p:sp>
      <p:sp>
        <p:nvSpPr>
          <p:cNvPr id="4" name="日期版面配置區 9"/>
          <p:cNvSpPr>
            <a:spLocks noGrp="1"/>
          </p:cNvSpPr>
          <p:nvPr>
            <p:ph type="dt" sz="half" idx="10"/>
          </p:nvPr>
        </p:nvSpPr>
        <p:spPr/>
        <p:txBody>
          <a:bodyPr/>
          <a:lstStyle>
            <a:lvl1pPr>
              <a:defRPr/>
            </a:lvl1pPr>
          </a:lstStyle>
          <a:p>
            <a:pPr>
              <a:defRPr/>
            </a:pPr>
            <a:fld id="{253A5EED-F99E-434B-9CFA-127BE010242E}" type="datetime1">
              <a:rPr lang="zh-TW" altLang="en-US" smtClean="0">
                <a:solidFill>
                  <a:prstClr val="black"/>
                </a:solidFill>
              </a:rPr>
              <a:pPr>
                <a:defRPr/>
              </a:pPr>
              <a:t>2015/12/30</a:t>
            </a:fld>
            <a:endParaRPr lang="zh-TW" altLang="en-US">
              <a:solidFill>
                <a:prstClr val="black"/>
              </a:solidFill>
            </a:endParaRPr>
          </a:p>
        </p:txBody>
      </p:sp>
      <p:sp>
        <p:nvSpPr>
          <p:cNvPr id="5" name="頁尾版面配置區 21"/>
          <p:cNvSpPr>
            <a:spLocks noGrp="1"/>
          </p:cNvSpPr>
          <p:nvPr>
            <p:ph type="ftr" sz="quarter" idx="11"/>
          </p:nvPr>
        </p:nvSpPr>
        <p:spPr/>
        <p:txBody>
          <a:bodyPr/>
          <a:lstStyle>
            <a:lvl1pPr>
              <a:defRPr/>
            </a:lvl1pPr>
          </a:lstStyle>
          <a:p>
            <a:pPr>
              <a:defRPr/>
            </a:pPr>
            <a:endParaRPr lang="zh-TW" altLang="en-US">
              <a:solidFill>
                <a:prstClr val="black"/>
              </a:solidFill>
            </a:endParaRPr>
          </a:p>
        </p:txBody>
      </p:sp>
      <p:sp>
        <p:nvSpPr>
          <p:cNvPr id="6" name="投影片編號版面配置區 17"/>
          <p:cNvSpPr>
            <a:spLocks noGrp="1"/>
          </p:cNvSpPr>
          <p:nvPr>
            <p:ph type="sldNum" sz="quarter" idx="12"/>
          </p:nvPr>
        </p:nvSpPr>
        <p:spPr/>
        <p:txBody>
          <a:bodyPr/>
          <a:lstStyle>
            <a:lvl1pPr>
              <a:defRPr/>
            </a:lvl1pPr>
          </a:lstStyle>
          <a:p>
            <a:pPr>
              <a:defRPr/>
            </a:pPr>
            <a:fld id="{A2771E2B-AF13-4F7D-99E7-D07C33B4AF61}" type="slidenum">
              <a:rPr lang="zh-TW" altLang="en-US">
                <a:solidFill>
                  <a:prstClr val="black"/>
                </a:solidFill>
              </a:rPr>
              <a:pPr>
                <a:defRPr/>
              </a:pPr>
              <a:t>‹#›</a:t>
            </a:fld>
            <a:endParaRPr lang="zh-TW" altLang="en-US">
              <a:solidFill>
                <a:prstClr val="black"/>
              </a:solidFill>
            </a:endParaRPr>
          </a:p>
        </p:txBody>
      </p:sp>
    </p:spTree>
    <p:extLst>
      <p:ext uri="{BB962C8B-B14F-4D97-AF65-F5344CB8AC3E}">
        <p14:creationId xmlns:p14="http://schemas.microsoft.com/office/powerpoint/2010/main" val="1515096931"/>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type="tbl">
  <p:cSld name="Titel und Tabelle">
    <p:spTree>
      <p:nvGrpSpPr>
        <p:cNvPr id="1" name=""/>
        <p:cNvGrpSpPr/>
        <p:nvPr/>
      </p:nvGrpSpPr>
      <p:grpSpPr>
        <a:xfrm>
          <a:off x="0" y="0"/>
          <a:ext cx="0" cy="0"/>
          <a:chOff x="0" y="0"/>
          <a:chExt cx="0" cy="0"/>
        </a:xfrm>
      </p:grpSpPr>
      <p:sp>
        <p:nvSpPr>
          <p:cNvPr id="2" name="Titel 1"/>
          <p:cNvSpPr>
            <a:spLocks noGrp="1"/>
          </p:cNvSpPr>
          <p:nvPr>
            <p:ph type="title"/>
          </p:nvPr>
        </p:nvSpPr>
        <p:spPr>
          <a:xfrm>
            <a:off x="2133600" y="-76200"/>
            <a:ext cx="6781800" cy="1143000"/>
          </a:xfrm>
        </p:spPr>
        <p:txBody>
          <a:bodyPr/>
          <a:lstStyle/>
          <a:p>
            <a:r>
              <a:rPr lang="de-DE" smtClean="0"/>
              <a:t>Titelmasterformat durch Klicken bearbeiten</a:t>
            </a:r>
            <a:endParaRPr lang="de-DE"/>
          </a:p>
        </p:txBody>
      </p:sp>
      <p:sp>
        <p:nvSpPr>
          <p:cNvPr id="3" name="Tabellenplatzhalter 2"/>
          <p:cNvSpPr>
            <a:spLocks noGrp="1"/>
          </p:cNvSpPr>
          <p:nvPr>
            <p:ph type="tbl" idx="1"/>
          </p:nvPr>
        </p:nvSpPr>
        <p:spPr>
          <a:xfrm>
            <a:off x="304800" y="1600200"/>
            <a:ext cx="8610600" cy="4525963"/>
          </a:xfrm>
        </p:spPr>
        <p:txBody>
          <a:bodyPr/>
          <a:lstStyle/>
          <a:p>
            <a:pPr lvl="0"/>
            <a:endParaRPr lang="de-DE" noProof="0"/>
          </a:p>
        </p:txBody>
      </p:sp>
    </p:spTree>
    <p:extLst>
      <p:ext uri="{BB962C8B-B14F-4D97-AF65-F5344CB8AC3E}">
        <p14:creationId xmlns:p14="http://schemas.microsoft.com/office/powerpoint/2010/main" val="1877785188"/>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44500" y="700088"/>
            <a:ext cx="8353425" cy="635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46088" y="1681163"/>
            <a:ext cx="8353425" cy="2465387"/>
          </a:xfrm>
        </p:spPr>
        <p:txBody>
          <a:bodyPr/>
          <a:lstStyle/>
          <a:p>
            <a:pPr lvl="0"/>
            <a:endParaRPr lang="en-US" noProof="0" smtClean="0"/>
          </a:p>
        </p:txBody>
      </p:sp>
    </p:spTree>
    <p:extLst>
      <p:ext uri="{BB962C8B-B14F-4D97-AF65-F5344CB8AC3E}">
        <p14:creationId xmlns:p14="http://schemas.microsoft.com/office/powerpoint/2010/main" val="2279933018"/>
      </p:ext>
    </p:extLst>
  </p:cSld>
  <p:clrMapOvr>
    <a:masterClrMapping/>
  </p:clrMapOvr>
  <p:transition/>
</p:sldLayout>
</file>

<file path=ppt/slideLayouts/slideLayout274.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65538" name="Group 2"/>
          <p:cNvGrpSpPr>
            <a:grpSpLocks/>
          </p:cNvGrpSpPr>
          <p:nvPr/>
        </p:nvGrpSpPr>
        <p:grpSpPr bwMode="auto">
          <a:xfrm>
            <a:off x="0" y="2438400"/>
            <a:ext cx="9009063" cy="1052513"/>
            <a:chOff x="0" y="1536"/>
            <a:chExt cx="5675" cy="663"/>
          </a:xfrm>
        </p:grpSpPr>
        <p:grpSp>
          <p:nvGrpSpPr>
            <p:cNvPr id="65539" name="Group 3"/>
            <p:cNvGrpSpPr>
              <a:grpSpLocks/>
            </p:cNvGrpSpPr>
            <p:nvPr/>
          </p:nvGrpSpPr>
          <p:grpSpPr bwMode="auto">
            <a:xfrm>
              <a:off x="183" y="1604"/>
              <a:ext cx="448" cy="299"/>
              <a:chOff x="720" y="336"/>
              <a:chExt cx="624" cy="432"/>
            </a:xfrm>
          </p:grpSpPr>
          <p:sp>
            <p:nvSpPr>
              <p:cNvPr id="65540"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sp>
            <p:nvSpPr>
              <p:cNvPr id="65541"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grpSp>
        <p:grpSp>
          <p:nvGrpSpPr>
            <p:cNvPr id="65542" name="Group 6"/>
            <p:cNvGrpSpPr>
              <a:grpSpLocks/>
            </p:cNvGrpSpPr>
            <p:nvPr/>
          </p:nvGrpSpPr>
          <p:grpSpPr bwMode="auto">
            <a:xfrm>
              <a:off x="261" y="1870"/>
              <a:ext cx="465" cy="299"/>
              <a:chOff x="912" y="2640"/>
              <a:chExt cx="672" cy="432"/>
            </a:xfrm>
          </p:grpSpPr>
          <p:sp>
            <p:nvSpPr>
              <p:cNvPr id="65543"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sp>
            <p:nvSpPr>
              <p:cNvPr id="65544"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grpSp>
        <p:sp>
          <p:nvSpPr>
            <p:cNvPr id="65545"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sp>
          <p:nvSpPr>
            <p:cNvPr id="65546"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sp>
          <p:nvSpPr>
            <p:cNvPr id="65547"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grpSp>
      <p:sp>
        <p:nvSpPr>
          <p:cNvPr id="65548" name="Rectangle 12"/>
          <p:cNvSpPr>
            <a:spLocks noGrp="1" noChangeArrowheads="1"/>
          </p:cNvSpPr>
          <p:nvPr>
            <p:ph type="ctrTitle"/>
          </p:nvPr>
        </p:nvSpPr>
        <p:spPr>
          <a:xfrm>
            <a:off x="990600" y="1828800"/>
            <a:ext cx="7772400" cy="1143000"/>
          </a:xfrm>
        </p:spPr>
        <p:txBody>
          <a:bodyPr/>
          <a:lstStyle>
            <a:lvl1pPr>
              <a:defRPr/>
            </a:lvl1pPr>
          </a:lstStyle>
          <a:p>
            <a:pPr lvl="0"/>
            <a:r>
              <a:rPr lang="zh-TW" altLang="en-US" noProof="0" smtClean="0"/>
              <a:t>按一下以編輯母片標題樣式</a:t>
            </a:r>
          </a:p>
        </p:txBody>
      </p:sp>
      <p:sp>
        <p:nvSpPr>
          <p:cNvPr id="655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zh-TW" altLang="en-US" noProof="0" smtClean="0"/>
              <a:t>按一下以編輯母片副標題樣式</a:t>
            </a:r>
          </a:p>
        </p:txBody>
      </p:sp>
      <p:sp>
        <p:nvSpPr>
          <p:cNvPr id="65550" name="Rectangle 14"/>
          <p:cNvSpPr>
            <a:spLocks noGrp="1" noChangeArrowheads="1"/>
          </p:cNvSpPr>
          <p:nvPr>
            <p:ph type="dt" sz="half" idx="2"/>
          </p:nvPr>
        </p:nvSpPr>
        <p:spPr>
          <a:xfrm>
            <a:off x="990600" y="6248400"/>
            <a:ext cx="1905000" cy="457200"/>
          </a:xfrm>
        </p:spPr>
        <p:txBody>
          <a:bodyPr/>
          <a:lstStyle>
            <a:lvl1pPr>
              <a:defRPr>
                <a:solidFill>
                  <a:schemeClr val="bg2"/>
                </a:solidFill>
              </a:defRPr>
            </a:lvl1pPr>
          </a:lstStyle>
          <a:p>
            <a:fld id="{A3A399D1-4F7D-4383-8061-0CE7B9A2F68F}" type="datetime1">
              <a:rPr lang="zh-TW" altLang="en-US" smtClean="0">
                <a:solidFill>
                  <a:srgbClr val="1C1C1C"/>
                </a:solidFill>
              </a:rPr>
              <a:pPr/>
              <a:t>2015/12/30</a:t>
            </a:fld>
            <a:endParaRPr lang="en-US" altLang="zh-TW">
              <a:solidFill>
                <a:srgbClr val="1C1C1C"/>
              </a:solidFill>
            </a:endParaRPr>
          </a:p>
        </p:txBody>
      </p:sp>
      <p:sp>
        <p:nvSpPr>
          <p:cNvPr id="65551" name="Rectangle 15"/>
          <p:cNvSpPr>
            <a:spLocks noGrp="1" noChangeArrowheads="1"/>
          </p:cNvSpPr>
          <p:nvPr>
            <p:ph type="ftr" sz="quarter" idx="3"/>
          </p:nvPr>
        </p:nvSpPr>
        <p:spPr>
          <a:xfrm>
            <a:off x="3429000" y="6248400"/>
            <a:ext cx="2895600" cy="457200"/>
          </a:xfrm>
        </p:spPr>
        <p:txBody>
          <a:bodyPr/>
          <a:lstStyle>
            <a:lvl1pPr>
              <a:defRPr>
                <a:solidFill>
                  <a:schemeClr val="bg2"/>
                </a:solidFill>
              </a:defRPr>
            </a:lvl1pPr>
          </a:lstStyle>
          <a:p>
            <a:endParaRPr lang="en-US" altLang="zh-TW">
              <a:solidFill>
                <a:srgbClr val="1C1C1C"/>
              </a:solidFill>
            </a:endParaRPr>
          </a:p>
        </p:txBody>
      </p:sp>
      <p:sp>
        <p:nvSpPr>
          <p:cNvPr id="65552" name="Rectangle 16"/>
          <p:cNvSpPr>
            <a:spLocks noGrp="1" noChangeArrowheads="1"/>
          </p:cNvSpPr>
          <p:nvPr>
            <p:ph type="sldNum" sz="quarter" idx="4"/>
          </p:nvPr>
        </p:nvSpPr>
        <p:spPr>
          <a:xfrm>
            <a:off x="6858000" y="6248400"/>
            <a:ext cx="1905000" cy="457200"/>
          </a:xfrm>
        </p:spPr>
        <p:txBody>
          <a:bodyPr/>
          <a:lstStyle>
            <a:lvl1pPr>
              <a:defRPr>
                <a:solidFill>
                  <a:schemeClr val="bg2"/>
                </a:solidFill>
              </a:defRPr>
            </a:lvl1pPr>
          </a:lstStyle>
          <a:p>
            <a:fld id="{39E489FB-4C71-4922-A428-720A4A1B1FD9}" type="slidenum">
              <a:rPr lang="zh-TW" altLang="en-US">
                <a:solidFill>
                  <a:srgbClr val="1C1C1C"/>
                </a:solidFill>
              </a:rPr>
              <a:pPr/>
              <a:t>‹#›</a:t>
            </a:fld>
            <a:endParaRPr lang="en-US" altLang="zh-TW">
              <a:solidFill>
                <a:srgbClr val="1C1C1C"/>
              </a:solidFill>
            </a:endParaRPr>
          </a:p>
        </p:txBody>
      </p:sp>
    </p:spTree>
    <p:extLst>
      <p:ext uri="{BB962C8B-B14F-4D97-AF65-F5344CB8AC3E}">
        <p14:creationId xmlns:p14="http://schemas.microsoft.com/office/powerpoint/2010/main" val="3007485219"/>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B3B84291-DD50-4C57-9B45-1CE8F9890F97}"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C5155333-9EA0-45AB-8F8A-F89545C89F19}"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4060328673"/>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fld id="{5E9D7D09-AC15-4933-AC16-AD12A99852E4}"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C540C6D8-9F08-4ECA-9AF0-2843B5547253}"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4145810655"/>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fld id="{1D50F397-FDEF-4567-9505-CFDF395CFF36}"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222A660E-DDC5-4B48-B548-7F94EE56D392}"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672196768"/>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fld id="{4FA5C6EB-FB00-4459-B523-B2633EEDA5E5}" type="datetime1">
              <a:rPr lang="zh-TW" altLang="en-US" smtClean="0">
                <a:solidFill>
                  <a:srgbClr val="000000"/>
                </a:solidFill>
              </a:rPr>
              <a:pPr/>
              <a:t>2015/12/30</a:t>
            </a:fld>
            <a:endParaRPr lang="en-US" altLang="zh-TW">
              <a:solidFill>
                <a:srgbClr val="000000"/>
              </a:solidFill>
            </a:endParaRPr>
          </a:p>
        </p:txBody>
      </p:sp>
      <p:sp>
        <p:nvSpPr>
          <p:cNvPr id="8" name="頁尾版面配置區 7"/>
          <p:cNvSpPr>
            <a:spLocks noGrp="1"/>
          </p:cNvSpPr>
          <p:nvPr>
            <p:ph type="ftr" sz="quarter" idx="11"/>
          </p:nvPr>
        </p:nvSpPr>
        <p:spPr/>
        <p:txBody>
          <a:bodyPr/>
          <a:lstStyle>
            <a:lvl1pPr>
              <a:defRPr/>
            </a:lvl1pPr>
          </a:lstStyle>
          <a:p>
            <a:endParaRPr lang="en-US" altLang="zh-TW">
              <a:solidFill>
                <a:srgbClr val="000000"/>
              </a:solidFill>
            </a:endParaRPr>
          </a:p>
        </p:txBody>
      </p:sp>
      <p:sp>
        <p:nvSpPr>
          <p:cNvPr id="9" name="投影片編號版面配置區 8"/>
          <p:cNvSpPr>
            <a:spLocks noGrp="1"/>
          </p:cNvSpPr>
          <p:nvPr>
            <p:ph type="sldNum" sz="quarter" idx="12"/>
          </p:nvPr>
        </p:nvSpPr>
        <p:spPr/>
        <p:txBody>
          <a:bodyPr/>
          <a:lstStyle>
            <a:lvl1pPr>
              <a:defRPr/>
            </a:lvl1pPr>
          </a:lstStyle>
          <a:p>
            <a:fld id="{B51774EA-1106-4B04-93FB-D98350E1D88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449377421"/>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fld id="{339026AA-8D1C-4BFA-B874-69C31F4E8D63}" type="datetime1">
              <a:rPr lang="zh-TW" altLang="en-US" smtClean="0">
                <a:solidFill>
                  <a:srgbClr val="000000"/>
                </a:solidFill>
              </a:rPr>
              <a:pPr/>
              <a:t>2015/12/30</a:t>
            </a:fld>
            <a:endParaRPr lang="en-US" altLang="zh-TW">
              <a:solidFill>
                <a:srgbClr val="000000"/>
              </a:solidFill>
            </a:endParaRPr>
          </a:p>
        </p:txBody>
      </p:sp>
      <p:sp>
        <p:nvSpPr>
          <p:cNvPr id="4" name="頁尾版面配置區 3"/>
          <p:cNvSpPr>
            <a:spLocks noGrp="1"/>
          </p:cNvSpPr>
          <p:nvPr>
            <p:ph type="ftr" sz="quarter" idx="11"/>
          </p:nvPr>
        </p:nvSpPr>
        <p:spPr/>
        <p:txBody>
          <a:bodyPr/>
          <a:lstStyle>
            <a:lvl1pPr>
              <a:defRPr/>
            </a:lvl1pPr>
          </a:lstStyle>
          <a:p>
            <a:endParaRPr lang="en-US" altLang="zh-TW">
              <a:solidFill>
                <a:srgbClr val="000000"/>
              </a:solidFill>
            </a:endParaRPr>
          </a:p>
        </p:txBody>
      </p:sp>
      <p:sp>
        <p:nvSpPr>
          <p:cNvPr id="5" name="投影片編號版面配置區 4"/>
          <p:cNvSpPr>
            <a:spLocks noGrp="1"/>
          </p:cNvSpPr>
          <p:nvPr>
            <p:ph type="sldNum" sz="quarter" idx="12"/>
          </p:nvPr>
        </p:nvSpPr>
        <p:spPr/>
        <p:txBody>
          <a:bodyPr/>
          <a:lstStyle>
            <a:lvl1pPr>
              <a:defRPr/>
            </a:lvl1pPr>
          </a:lstStyle>
          <a:p>
            <a:fld id="{DB9B89E4-1DBD-4315-BEB0-83F8F9B21BB6}"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420562791"/>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fld id="{AF116236-205F-4FE6-8E2B-556C3C8F3F90}" type="datetime1">
              <a:rPr lang="zh-TW" altLang="en-US" smtClean="0">
                <a:solidFill>
                  <a:srgbClr val="000000"/>
                </a:solidFill>
              </a:rPr>
              <a:pPr/>
              <a:t>2015/12/30</a:t>
            </a:fld>
            <a:endParaRPr lang="en-US" altLang="zh-TW">
              <a:solidFill>
                <a:srgbClr val="000000"/>
              </a:solidFill>
            </a:endParaRPr>
          </a:p>
        </p:txBody>
      </p:sp>
      <p:sp>
        <p:nvSpPr>
          <p:cNvPr id="3" name="頁尾版面配置區 2"/>
          <p:cNvSpPr>
            <a:spLocks noGrp="1"/>
          </p:cNvSpPr>
          <p:nvPr>
            <p:ph type="ftr" sz="quarter" idx="11"/>
          </p:nvPr>
        </p:nvSpPr>
        <p:spPr/>
        <p:txBody>
          <a:bodyPr/>
          <a:lstStyle>
            <a:lvl1pPr>
              <a:defRPr/>
            </a:lvl1pPr>
          </a:lstStyle>
          <a:p>
            <a:endParaRPr lang="en-US" altLang="zh-TW">
              <a:solidFill>
                <a:srgbClr val="000000"/>
              </a:solidFill>
            </a:endParaRPr>
          </a:p>
        </p:txBody>
      </p:sp>
      <p:sp>
        <p:nvSpPr>
          <p:cNvPr id="4" name="投影片編號版面配置區 3"/>
          <p:cNvSpPr>
            <a:spLocks noGrp="1"/>
          </p:cNvSpPr>
          <p:nvPr>
            <p:ph type="sldNum" sz="quarter" idx="12"/>
          </p:nvPr>
        </p:nvSpPr>
        <p:spPr/>
        <p:txBody>
          <a:bodyPr/>
          <a:lstStyle>
            <a:lvl1pPr>
              <a:defRPr/>
            </a:lvl1pPr>
          </a:lstStyle>
          <a:p>
            <a:fld id="{A0AEEB9E-02C6-4F1E-81AC-9F927E6D9D73}"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606623324"/>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5DFEC61C-7217-4C0B-81FC-1F398A779CF9}"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429AA9AA-7051-4202-AD38-01000C2DD67A}"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289922113"/>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D84635BC-3007-4C5A-9929-4B60F1CDF322}"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35870153-18F0-49B0-A8BC-F79E9C7B8F99}"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372686643"/>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3F9077A6-1209-460A-A023-C6D3D71BC4D8}"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08942EB5-E5E5-426F-990A-A40FD24EF757}"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275729198"/>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4050" y="617538"/>
            <a:ext cx="1951038" cy="551497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50938" y="617538"/>
            <a:ext cx="5700712" cy="551497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AAEA246A-E2C0-4D50-A089-A9D850AD13A4}"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B1E98657-B15A-4A72-8023-446AA4A49D88}"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504622984"/>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type="objAndTwoObj" preserve="1">
  <p:cSld name="標題，1 個大物件與 2 個小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51450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51450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日期版面配置區 5"/>
          <p:cNvSpPr>
            <a:spLocks noGrp="1"/>
          </p:cNvSpPr>
          <p:nvPr>
            <p:ph type="dt" sz="half" idx="10"/>
          </p:nvPr>
        </p:nvSpPr>
        <p:spPr>
          <a:xfrm>
            <a:off x="914400" y="6324600"/>
            <a:ext cx="1905000" cy="457200"/>
          </a:xfrm>
        </p:spPr>
        <p:txBody>
          <a:bodyPr/>
          <a:lstStyle>
            <a:lvl1pPr>
              <a:defRPr/>
            </a:lvl1pPr>
          </a:lstStyle>
          <a:p>
            <a:fld id="{68138858-3669-4309-9132-565D9F5DA450}" type="datetime1">
              <a:rPr lang="zh-TW" altLang="en-US" smtClean="0">
                <a:solidFill>
                  <a:srgbClr val="000000"/>
                </a:solidFill>
              </a:rPr>
              <a:pPr/>
              <a:t>2015/12/30</a:t>
            </a:fld>
            <a:endParaRPr lang="en-US" altLang="zh-TW">
              <a:solidFill>
                <a:srgbClr val="000000"/>
              </a:solidFill>
            </a:endParaRPr>
          </a:p>
        </p:txBody>
      </p:sp>
      <p:sp>
        <p:nvSpPr>
          <p:cNvPr id="7" name="頁尾版面配置區 6"/>
          <p:cNvSpPr>
            <a:spLocks noGrp="1"/>
          </p:cNvSpPr>
          <p:nvPr>
            <p:ph type="ftr" sz="quarter" idx="11"/>
          </p:nvPr>
        </p:nvSpPr>
        <p:spPr>
          <a:xfrm>
            <a:off x="3352800" y="6324600"/>
            <a:ext cx="2895600" cy="457200"/>
          </a:xfrm>
        </p:spPr>
        <p:txBody>
          <a:bodyPr/>
          <a:lstStyle>
            <a:lvl1pPr>
              <a:defRPr/>
            </a:lvl1pPr>
          </a:lstStyle>
          <a:p>
            <a:endParaRPr lang="en-US" altLang="zh-TW">
              <a:solidFill>
                <a:srgbClr val="000000"/>
              </a:solidFill>
            </a:endParaRPr>
          </a:p>
        </p:txBody>
      </p:sp>
      <p:sp>
        <p:nvSpPr>
          <p:cNvPr id="8" name="投影片編號版面配置區 7"/>
          <p:cNvSpPr>
            <a:spLocks noGrp="1"/>
          </p:cNvSpPr>
          <p:nvPr>
            <p:ph type="sldNum" sz="quarter" idx="12"/>
          </p:nvPr>
        </p:nvSpPr>
        <p:spPr>
          <a:xfrm>
            <a:off x="6781800" y="6324600"/>
            <a:ext cx="1905000" cy="457200"/>
          </a:xfrm>
        </p:spPr>
        <p:txBody>
          <a:bodyPr/>
          <a:lstStyle>
            <a:lvl1pPr>
              <a:defRPr/>
            </a:lvl1pPr>
          </a:lstStyle>
          <a:p>
            <a:fld id="{8AF10311-3F46-4350-9E22-670B9297B5A9}"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123431956"/>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type="twoObjAndObj" preserve="1">
  <p:cSld name="標題， 2 個小物件與1 個大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quarter" idx="1"/>
          </p:nvPr>
        </p:nvSpPr>
        <p:spPr>
          <a:xfrm>
            <a:off x="11826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11826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half" idx="3"/>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日期版面配置區 5"/>
          <p:cNvSpPr>
            <a:spLocks noGrp="1"/>
          </p:cNvSpPr>
          <p:nvPr>
            <p:ph type="dt" sz="half" idx="10"/>
          </p:nvPr>
        </p:nvSpPr>
        <p:spPr>
          <a:xfrm>
            <a:off x="914400" y="6324600"/>
            <a:ext cx="1905000" cy="457200"/>
          </a:xfrm>
        </p:spPr>
        <p:txBody>
          <a:bodyPr/>
          <a:lstStyle>
            <a:lvl1pPr>
              <a:defRPr/>
            </a:lvl1pPr>
          </a:lstStyle>
          <a:p>
            <a:fld id="{18B31BB6-135B-4FC9-9B6D-963AC99D1967}" type="datetime1">
              <a:rPr lang="zh-TW" altLang="en-US" smtClean="0">
                <a:solidFill>
                  <a:srgbClr val="000000"/>
                </a:solidFill>
              </a:rPr>
              <a:pPr/>
              <a:t>2015/12/30</a:t>
            </a:fld>
            <a:endParaRPr lang="en-US" altLang="zh-TW">
              <a:solidFill>
                <a:srgbClr val="000000"/>
              </a:solidFill>
            </a:endParaRPr>
          </a:p>
        </p:txBody>
      </p:sp>
      <p:sp>
        <p:nvSpPr>
          <p:cNvPr id="7" name="頁尾版面配置區 6"/>
          <p:cNvSpPr>
            <a:spLocks noGrp="1"/>
          </p:cNvSpPr>
          <p:nvPr>
            <p:ph type="ftr" sz="quarter" idx="11"/>
          </p:nvPr>
        </p:nvSpPr>
        <p:spPr>
          <a:xfrm>
            <a:off x="3352800" y="6324600"/>
            <a:ext cx="2895600" cy="457200"/>
          </a:xfrm>
        </p:spPr>
        <p:txBody>
          <a:bodyPr/>
          <a:lstStyle>
            <a:lvl1pPr>
              <a:defRPr/>
            </a:lvl1pPr>
          </a:lstStyle>
          <a:p>
            <a:endParaRPr lang="en-US" altLang="zh-TW">
              <a:solidFill>
                <a:srgbClr val="000000"/>
              </a:solidFill>
            </a:endParaRPr>
          </a:p>
        </p:txBody>
      </p:sp>
      <p:sp>
        <p:nvSpPr>
          <p:cNvPr id="8" name="投影片編號版面配置區 7"/>
          <p:cNvSpPr>
            <a:spLocks noGrp="1"/>
          </p:cNvSpPr>
          <p:nvPr>
            <p:ph type="sldNum" sz="quarter" idx="12"/>
          </p:nvPr>
        </p:nvSpPr>
        <p:spPr>
          <a:xfrm>
            <a:off x="6781800" y="6324600"/>
            <a:ext cx="1905000" cy="457200"/>
          </a:xfrm>
        </p:spPr>
        <p:txBody>
          <a:bodyPr/>
          <a:lstStyle>
            <a:lvl1pPr>
              <a:defRPr/>
            </a:lvl1pPr>
          </a:lstStyle>
          <a:p>
            <a:fld id="{8D76B3C8-AA90-47A3-9E4D-80661EA7783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62326311"/>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1182688" y="2017713"/>
            <a:ext cx="7772400" cy="4114800"/>
          </a:xfrm>
        </p:spPr>
        <p:txBody>
          <a:bodyPr/>
          <a:lstStyle/>
          <a:p>
            <a:endParaRPr lang="zh-TW" altLang="en-US"/>
          </a:p>
        </p:txBody>
      </p:sp>
      <p:sp>
        <p:nvSpPr>
          <p:cNvPr id="4" name="日期版面配置區 3"/>
          <p:cNvSpPr>
            <a:spLocks noGrp="1"/>
          </p:cNvSpPr>
          <p:nvPr>
            <p:ph type="dt" sz="half" idx="10"/>
          </p:nvPr>
        </p:nvSpPr>
        <p:spPr>
          <a:xfrm>
            <a:off x="914400" y="6324600"/>
            <a:ext cx="1905000" cy="457200"/>
          </a:xfrm>
        </p:spPr>
        <p:txBody>
          <a:bodyPr/>
          <a:lstStyle>
            <a:lvl1pPr>
              <a:defRPr/>
            </a:lvl1pPr>
          </a:lstStyle>
          <a:p>
            <a:fld id="{0FE477CA-D241-4B0F-89C8-1B7811D3AD5D}"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a:xfrm>
            <a:off x="3352800" y="6324600"/>
            <a:ext cx="2895600" cy="457200"/>
          </a:xfrm>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a:xfrm>
            <a:off x="6781800" y="6324600"/>
            <a:ext cx="1905000" cy="457200"/>
          </a:xfrm>
        </p:spPr>
        <p:txBody>
          <a:bodyPr/>
          <a:lstStyle>
            <a:lvl1pPr>
              <a:defRPr/>
            </a:lvl1pPr>
          </a:lstStyle>
          <a:p>
            <a:fld id="{39CED162-BC34-44EE-82AF-C85CEA27ADAE}"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656163691"/>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4" name="Rectangle 2"/>
          <p:cNvSpPr>
            <a:spLocks noChangeArrowheads="1"/>
          </p:cNvSpPr>
          <p:nvPr/>
        </p:nvSpPr>
        <p:spPr bwMode="hidden">
          <a:xfrm>
            <a:off x="228600" y="3200400"/>
            <a:ext cx="8763000" cy="1341438"/>
          </a:xfrm>
          <a:prstGeom prst="rect">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fontAlgn="base" hangingPunct="1">
              <a:spcBef>
                <a:spcPct val="0"/>
              </a:spcBef>
              <a:spcAft>
                <a:spcPct val="0"/>
              </a:spcAft>
              <a:defRPr/>
            </a:pPr>
            <a:endParaRPr lang="zh-TW" altLang="en-US" smtClean="0">
              <a:solidFill>
                <a:srgbClr val="5B5249"/>
              </a:solidFill>
            </a:endParaRPr>
          </a:p>
        </p:txBody>
      </p:sp>
      <p:pic>
        <p:nvPicPr>
          <p:cNvPr id="5" name="Picture 3" descr="ANABNR2"/>
          <p:cNvPicPr>
            <a:picLocks noChangeAspect="1" noChangeArrowheads="1"/>
          </p:cNvPicPr>
          <p:nvPr/>
        </p:nvPicPr>
        <p:blipFill>
          <a:blip r:embed="rId2" cstate="print"/>
          <a:srcRect l="-900" t="-1314" r="-2" b="-36961"/>
          <a:stretch>
            <a:fillRect/>
          </a:stretch>
        </p:blipFill>
        <p:spPr bwMode="auto">
          <a:xfrm>
            <a:off x="533400" y="3200400"/>
            <a:ext cx="8458200" cy="1158875"/>
          </a:xfrm>
          <a:prstGeom prst="rect">
            <a:avLst/>
          </a:prstGeom>
          <a:noFill/>
          <a:ln w="9525">
            <a:noFill/>
            <a:miter lim="800000"/>
            <a:headEnd/>
            <a:tailEnd/>
          </a:ln>
        </p:spPr>
      </p:pic>
      <p:sp>
        <p:nvSpPr>
          <p:cNvPr id="6" name="Rectangle 4"/>
          <p:cNvSpPr>
            <a:spLocks noChangeArrowheads="1"/>
          </p:cNvSpPr>
          <p:nvPr/>
        </p:nvSpPr>
        <p:spPr bwMode="hidden">
          <a:xfrm>
            <a:off x="795338" y="2895600"/>
            <a:ext cx="304800" cy="990600"/>
          </a:xfrm>
          <a:prstGeom prst="rect">
            <a:avLst/>
          </a:prstGeom>
          <a:solidFill>
            <a:schemeClr val="accent2">
              <a:alpha val="50195"/>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fontAlgn="base" hangingPunct="1">
              <a:spcBef>
                <a:spcPct val="0"/>
              </a:spcBef>
              <a:spcAft>
                <a:spcPct val="0"/>
              </a:spcAft>
              <a:defRPr/>
            </a:pPr>
            <a:endParaRPr lang="zh-TW" altLang="en-US" smtClean="0">
              <a:solidFill>
                <a:srgbClr val="5B5249"/>
              </a:solidFill>
            </a:endParaRPr>
          </a:p>
        </p:txBody>
      </p:sp>
      <p:sp>
        <p:nvSpPr>
          <p:cNvPr id="264197" name="Rectangle 5"/>
          <p:cNvSpPr>
            <a:spLocks noGrp="1" noChangeArrowheads="1"/>
          </p:cNvSpPr>
          <p:nvPr>
            <p:ph type="ctrTitle"/>
          </p:nvPr>
        </p:nvSpPr>
        <p:spPr>
          <a:xfrm>
            <a:off x="1143000" y="1981200"/>
            <a:ext cx="7772400" cy="1143000"/>
          </a:xfrm>
        </p:spPr>
        <p:txBody>
          <a:bodyPr/>
          <a:lstStyle>
            <a:lvl1pPr>
              <a:defRPr/>
            </a:lvl1pPr>
          </a:lstStyle>
          <a:p>
            <a:pPr lvl="0"/>
            <a:r>
              <a:rPr lang="zh-TW" altLang="en-US" noProof="0" smtClean="0"/>
              <a:t>按一下以編輯母片標題樣式</a:t>
            </a:r>
          </a:p>
        </p:txBody>
      </p:sp>
      <p:sp>
        <p:nvSpPr>
          <p:cNvPr id="264198" name="Rectangle 6"/>
          <p:cNvSpPr>
            <a:spLocks noGrp="1" noChangeArrowheads="1"/>
          </p:cNvSpPr>
          <p:nvPr>
            <p:ph type="subTitle" idx="1"/>
          </p:nvPr>
        </p:nvSpPr>
        <p:spPr>
          <a:xfrm>
            <a:off x="2038350" y="4351338"/>
            <a:ext cx="6400800" cy="1371600"/>
          </a:xfrm>
        </p:spPr>
        <p:txBody>
          <a:bodyPr/>
          <a:lstStyle>
            <a:lvl1pPr marL="0" indent="0">
              <a:buFont typeface="Wingdings" pitchFamily="2" charset="2"/>
              <a:buNone/>
              <a:defRPr/>
            </a:lvl1pPr>
          </a:lstStyle>
          <a:p>
            <a:pPr lvl="0"/>
            <a:r>
              <a:rPr lang="zh-TW" altLang="en-US" noProof="0" smtClean="0"/>
              <a:t>按一下以編輯母片副標題樣式</a:t>
            </a:r>
          </a:p>
        </p:txBody>
      </p:sp>
      <p:sp>
        <p:nvSpPr>
          <p:cNvPr id="7" name="Rectangle 7"/>
          <p:cNvSpPr>
            <a:spLocks noGrp="1" noChangeArrowheads="1"/>
          </p:cNvSpPr>
          <p:nvPr>
            <p:ph type="dt" sz="half" idx="10"/>
          </p:nvPr>
        </p:nvSpPr>
        <p:spPr>
          <a:xfrm>
            <a:off x="685800" y="6324600"/>
            <a:ext cx="19050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fld id="{DDED28F0-844C-4B31-9622-8CB76CAC361E}" type="datetime1">
              <a:rPr lang="zh-TW" altLang="en-US" smtClean="0">
                <a:solidFill>
                  <a:srgbClr val="2A3D7A"/>
                </a:solidFill>
              </a:rPr>
              <a:pPr>
                <a:defRPr/>
              </a:pPr>
              <a:t>2015/12/30</a:t>
            </a:fld>
            <a:endParaRPr lang="en-US" altLang="zh-TW">
              <a:solidFill>
                <a:srgbClr val="2A3D7A"/>
              </a:solidFill>
            </a:endParaRPr>
          </a:p>
        </p:txBody>
      </p:sp>
      <p:sp>
        <p:nvSpPr>
          <p:cNvPr id="8" name="Rectangle 8"/>
          <p:cNvSpPr>
            <a:spLocks noGrp="1" noChangeArrowheads="1"/>
          </p:cNvSpPr>
          <p:nvPr>
            <p:ph type="ftr" sz="quarter" idx="11"/>
          </p:nvPr>
        </p:nvSpPr>
        <p:spPr>
          <a:xfrm>
            <a:off x="3124200" y="6324600"/>
            <a:ext cx="28956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ltLang="zh-TW">
              <a:solidFill>
                <a:srgbClr val="2A3D7A"/>
              </a:solidFill>
            </a:endParaRPr>
          </a:p>
        </p:txBody>
      </p:sp>
      <p:sp>
        <p:nvSpPr>
          <p:cNvPr id="9" name="Rectangle 9"/>
          <p:cNvSpPr>
            <a:spLocks noGrp="1" noChangeArrowheads="1"/>
          </p:cNvSpPr>
          <p:nvPr>
            <p:ph type="sldNum" sz="quarter" idx="12"/>
          </p:nvPr>
        </p:nvSpPr>
        <p:spPr>
          <a:xfrm>
            <a:off x="6553200" y="6324600"/>
            <a:ext cx="19050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1400"/>
            </a:lvl1pPr>
          </a:lstStyle>
          <a:p>
            <a:pPr>
              <a:defRPr/>
            </a:pPr>
            <a:fld id="{C180ED14-A460-4450-BE43-294C8FDCB8FE}" type="slidenum">
              <a:rPr lang="zh-TW" altLang="en-US">
                <a:solidFill>
                  <a:srgbClr val="2A3D7A"/>
                </a:solidFill>
              </a:rPr>
              <a:pPr>
                <a:defRPr/>
              </a:pPr>
              <a:t>‹#›</a:t>
            </a:fld>
            <a:endParaRPr lang="en-US" altLang="zh-TW">
              <a:solidFill>
                <a:srgbClr val="2A3D7A"/>
              </a:solidFill>
            </a:endParaRPr>
          </a:p>
        </p:txBody>
      </p:sp>
    </p:spTree>
    <p:extLst>
      <p:ext uri="{BB962C8B-B14F-4D97-AF65-F5344CB8AC3E}">
        <p14:creationId xmlns:p14="http://schemas.microsoft.com/office/powerpoint/2010/main" val="4269689872"/>
      </p:ext>
    </p:extLst>
  </p:cSld>
  <p:clrMapOvr>
    <a:masterClrMapping/>
  </p:clrMapOvr>
  <p:transition spd="med">
    <p:blinds dir="vert"/>
  </p:transition>
</p:sldLayout>
</file>

<file path=ppt/slideLayouts/slideLayout289.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ln/>
        </p:spPr>
        <p:txBody>
          <a:bodyPr/>
          <a:lstStyle>
            <a:lvl1pPr>
              <a:defRPr/>
            </a:lvl1pPr>
          </a:lstStyle>
          <a:p>
            <a:pPr>
              <a:defRPr/>
            </a:pPr>
            <a:fld id="{915A3149-141A-45FC-BD9D-8DCB21D19BD3}"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9D4289D3-77ED-4735-AF70-6988C12CD4CF}"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3571334807"/>
      </p:ext>
    </p:extLst>
  </p:cSld>
  <p:clrMapOvr>
    <a:masterClrMapping/>
  </p:clrMapOvr>
  <p:transition spd="med">
    <p:blinds dir="vert"/>
  </p:transition>
</p:sldLayout>
</file>

<file path=ppt/slideLayouts/slideLayout290.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7"/>
          <p:cNvSpPr>
            <a:spLocks noGrp="1" noChangeArrowheads="1"/>
          </p:cNvSpPr>
          <p:nvPr>
            <p:ph type="dt" sz="half" idx="10"/>
          </p:nvPr>
        </p:nvSpPr>
        <p:spPr>
          <a:ln/>
        </p:spPr>
        <p:txBody>
          <a:bodyPr/>
          <a:lstStyle>
            <a:lvl1pPr>
              <a:defRPr/>
            </a:lvl1pPr>
          </a:lstStyle>
          <a:p>
            <a:pPr>
              <a:defRPr/>
            </a:pPr>
            <a:fld id="{BA522C26-4800-4CE7-A37D-E9A036CE0D24}"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F03749DC-744A-47F3-AB6A-82D2EAF79D40}"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994586345"/>
      </p:ext>
    </p:extLst>
  </p:cSld>
  <p:clrMapOvr>
    <a:masterClrMapping/>
  </p:clrMapOvr>
  <p:transition spd="med">
    <p:blinds dir="vert"/>
  </p:transition>
</p:sldLayout>
</file>

<file path=ppt/slideLayouts/slideLayout291.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71513" y="18288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33913" y="18288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7"/>
          <p:cNvSpPr>
            <a:spLocks noGrp="1" noChangeArrowheads="1"/>
          </p:cNvSpPr>
          <p:nvPr>
            <p:ph type="dt" sz="half" idx="10"/>
          </p:nvPr>
        </p:nvSpPr>
        <p:spPr>
          <a:ln/>
        </p:spPr>
        <p:txBody>
          <a:bodyPr/>
          <a:lstStyle>
            <a:lvl1pPr>
              <a:defRPr/>
            </a:lvl1pPr>
          </a:lstStyle>
          <a:p>
            <a:pPr>
              <a:defRPr/>
            </a:pPr>
            <a:fld id="{9089C560-101B-4C74-A06E-06118DF68CE0}" type="datetime1">
              <a:rPr lang="zh-TW" altLang="en-US" smtClean="0">
                <a:solidFill>
                  <a:srgbClr val="2A3D7A"/>
                </a:solidFill>
              </a:rPr>
              <a:pPr>
                <a:defRPr/>
              </a:pPr>
              <a:t>2015/12/30</a:t>
            </a:fld>
            <a:endParaRPr lang="en-US" altLang="zh-TW">
              <a:solidFill>
                <a:srgbClr val="2A3D7A"/>
              </a:solidFill>
            </a:endParaRPr>
          </a:p>
        </p:txBody>
      </p:sp>
      <p:sp>
        <p:nvSpPr>
          <p:cNvPr id="6"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2044D397-1FC5-45BD-926C-1958D87B7624}"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3877148217"/>
      </p:ext>
    </p:extLst>
  </p:cSld>
  <p:clrMapOvr>
    <a:masterClrMapping/>
  </p:clrMapOvr>
  <p:transition spd="med">
    <p:blinds dir="vert"/>
  </p:transition>
</p:sldLayout>
</file>

<file path=ppt/slideLayouts/slideLayout292.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7"/>
          <p:cNvSpPr>
            <a:spLocks noGrp="1" noChangeArrowheads="1"/>
          </p:cNvSpPr>
          <p:nvPr>
            <p:ph type="dt" sz="half" idx="10"/>
          </p:nvPr>
        </p:nvSpPr>
        <p:spPr>
          <a:ln/>
        </p:spPr>
        <p:txBody>
          <a:bodyPr/>
          <a:lstStyle>
            <a:lvl1pPr>
              <a:defRPr/>
            </a:lvl1pPr>
          </a:lstStyle>
          <a:p>
            <a:pPr>
              <a:defRPr/>
            </a:pPr>
            <a:fld id="{6C0F624C-F907-4CEF-85AB-145ED8FFCC9A}" type="datetime1">
              <a:rPr lang="zh-TW" altLang="en-US" smtClean="0">
                <a:solidFill>
                  <a:srgbClr val="2A3D7A"/>
                </a:solidFill>
              </a:rPr>
              <a:pPr>
                <a:defRPr/>
              </a:pPr>
              <a:t>2015/12/30</a:t>
            </a:fld>
            <a:endParaRPr lang="en-US" altLang="zh-TW">
              <a:solidFill>
                <a:srgbClr val="2A3D7A"/>
              </a:solidFill>
            </a:endParaRPr>
          </a:p>
        </p:txBody>
      </p:sp>
      <p:sp>
        <p:nvSpPr>
          <p:cNvPr id="8"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9" name="Rectangle 11"/>
          <p:cNvSpPr>
            <a:spLocks noGrp="1" noChangeArrowheads="1"/>
          </p:cNvSpPr>
          <p:nvPr>
            <p:ph type="sldNum" sz="quarter" idx="12"/>
          </p:nvPr>
        </p:nvSpPr>
        <p:spPr>
          <a:ln/>
        </p:spPr>
        <p:txBody>
          <a:bodyPr/>
          <a:lstStyle>
            <a:lvl1pPr>
              <a:defRPr/>
            </a:lvl1pPr>
          </a:lstStyle>
          <a:p>
            <a:pPr>
              <a:defRPr/>
            </a:pPr>
            <a:fld id="{5372D691-89AF-47EF-9BD0-D558AE715CB9}"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399513939"/>
      </p:ext>
    </p:extLst>
  </p:cSld>
  <p:clrMapOvr>
    <a:masterClrMapping/>
  </p:clrMapOvr>
  <p:transition spd="med">
    <p:blinds dir="vert"/>
  </p:transition>
</p:sldLayout>
</file>

<file path=ppt/slideLayouts/slideLayout293.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7"/>
          <p:cNvSpPr>
            <a:spLocks noGrp="1" noChangeArrowheads="1"/>
          </p:cNvSpPr>
          <p:nvPr>
            <p:ph type="dt" sz="half" idx="10"/>
          </p:nvPr>
        </p:nvSpPr>
        <p:spPr>
          <a:ln/>
        </p:spPr>
        <p:txBody>
          <a:bodyPr/>
          <a:lstStyle>
            <a:lvl1pPr>
              <a:defRPr/>
            </a:lvl1pPr>
          </a:lstStyle>
          <a:p>
            <a:pPr>
              <a:defRPr/>
            </a:pPr>
            <a:fld id="{CDC1B95A-FB64-4639-815A-00DFAB01A43D}" type="datetime1">
              <a:rPr lang="zh-TW" altLang="en-US" smtClean="0">
                <a:solidFill>
                  <a:srgbClr val="2A3D7A"/>
                </a:solidFill>
              </a:rPr>
              <a:pPr>
                <a:defRPr/>
              </a:pPr>
              <a:t>2015/12/30</a:t>
            </a:fld>
            <a:endParaRPr lang="en-US" altLang="zh-TW">
              <a:solidFill>
                <a:srgbClr val="2A3D7A"/>
              </a:solidFill>
            </a:endParaRPr>
          </a:p>
        </p:txBody>
      </p:sp>
      <p:sp>
        <p:nvSpPr>
          <p:cNvPr id="4"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5" name="Rectangle 11"/>
          <p:cNvSpPr>
            <a:spLocks noGrp="1" noChangeArrowheads="1"/>
          </p:cNvSpPr>
          <p:nvPr>
            <p:ph type="sldNum" sz="quarter" idx="12"/>
          </p:nvPr>
        </p:nvSpPr>
        <p:spPr>
          <a:ln/>
        </p:spPr>
        <p:txBody>
          <a:bodyPr/>
          <a:lstStyle>
            <a:lvl1pPr>
              <a:defRPr/>
            </a:lvl1pPr>
          </a:lstStyle>
          <a:p>
            <a:pPr>
              <a:defRPr/>
            </a:pPr>
            <a:fld id="{7A2FFF6D-8D9F-486F-B3E4-C3909D432C96}"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2722786303"/>
      </p:ext>
    </p:extLst>
  </p:cSld>
  <p:clrMapOvr>
    <a:masterClrMapping/>
  </p:clrMapOvr>
  <p:transition spd="med">
    <p:blinds dir="vert"/>
  </p:transition>
</p:sldLayout>
</file>

<file path=ppt/slideLayouts/slideLayout29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pPr>
              <a:defRPr/>
            </a:pPr>
            <a:fld id="{7900F774-C7B4-4862-95BC-9FC7D0130767}" type="datetime1">
              <a:rPr lang="zh-TW" altLang="en-US" smtClean="0">
                <a:solidFill>
                  <a:srgbClr val="2A3D7A"/>
                </a:solidFill>
              </a:rPr>
              <a:pPr>
                <a:defRPr/>
              </a:pPr>
              <a:t>2015/12/30</a:t>
            </a:fld>
            <a:endParaRPr lang="en-US" altLang="zh-TW">
              <a:solidFill>
                <a:srgbClr val="2A3D7A"/>
              </a:solidFill>
            </a:endParaRPr>
          </a:p>
        </p:txBody>
      </p:sp>
      <p:sp>
        <p:nvSpPr>
          <p:cNvPr id="3"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4" name="Rectangle 11"/>
          <p:cNvSpPr>
            <a:spLocks noGrp="1" noChangeArrowheads="1"/>
          </p:cNvSpPr>
          <p:nvPr>
            <p:ph type="sldNum" sz="quarter" idx="12"/>
          </p:nvPr>
        </p:nvSpPr>
        <p:spPr>
          <a:ln/>
        </p:spPr>
        <p:txBody>
          <a:bodyPr/>
          <a:lstStyle>
            <a:lvl1pPr>
              <a:defRPr/>
            </a:lvl1pPr>
          </a:lstStyle>
          <a:p>
            <a:pPr>
              <a:defRPr/>
            </a:pPr>
            <a:fld id="{BBC56063-7FE3-4F31-AFF0-FC005E3DEFA5}"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3719271551"/>
      </p:ext>
    </p:extLst>
  </p:cSld>
  <p:clrMapOvr>
    <a:masterClrMapping/>
  </p:clrMapOvr>
  <p:transition spd="med">
    <p:blinds dir="vert"/>
  </p:transition>
</p:sldLayout>
</file>

<file path=ppt/slideLayouts/slideLayout295.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7"/>
          <p:cNvSpPr>
            <a:spLocks noGrp="1" noChangeArrowheads="1"/>
          </p:cNvSpPr>
          <p:nvPr>
            <p:ph type="dt" sz="half" idx="10"/>
          </p:nvPr>
        </p:nvSpPr>
        <p:spPr>
          <a:ln/>
        </p:spPr>
        <p:txBody>
          <a:bodyPr/>
          <a:lstStyle>
            <a:lvl1pPr>
              <a:defRPr/>
            </a:lvl1pPr>
          </a:lstStyle>
          <a:p>
            <a:pPr>
              <a:defRPr/>
            </a:pPr>
            <a:fld id="{1908F980-E06B-4FA2-9757-0AE9BDA459DF}" type="datetime1">
              <a:rPr lang="zh-TW" altLang="en-US" smtClean="0">
                <a:solidFill>
                  <a:srgbClr val="2A3D7A"/>
                </a:solidFill>
              </a:rPr>
              <a:pPr>
                <a:defRPr/>
              </a:pPr>
              <a:t>2015/12/30</a:t>
            </a:fld>
            <a:endParaRPr lang="en-US" altLang="zh-TW">
              <a:solidFill>
                <a:srgbClr val="2A3D7A"/>
              </a:solidFill>
            </a:endParaRPr>
          </a:p>
        </p:txBody>
      </p:sp>
      <p:sp>
        <p:nvSpPr>
          <p:cNvPr id="6"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A0A09B63-8422-48C0-AAC6-FB5F860D4BF9}"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2143306368"/>
      </p:ext>
    </p:extLst>
  </p:cSld>
  <p:clrMapOvr>
    <a:masterClrMapping/>
  </p:clrMapOvr>
  <p:transition spd="med">
    <p:blinds dir="vert"/>
  </p:transition>
</p:sldLayout>
</file>

<file path=ppt/slideLayouts/slideLayout296.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7"/>
          <p:cNvSpPr>
            <a:spLocks noGrp="1" noChangeArrowheads="1"/>
          </p:cNvSpPr>
          <p:nvPr>
            <p:ph type="dt" sz="half" idx="10"/>
          </p:nvPr>
        </p:nvSpPr>
        <p:spPr>
          <a:ln/>
        </p:spPr>
        <p:txBody>
          <a:bodyPr/>
          <a:lstStyle>
            <a:lvl1pPr>
              <a:defRPr/>
            </a:lvl1pPr>
          </a:lstStyle>
          <a:p>
            <a:pPr>
              <a:defRPr/>
            </a:pPr>
            <a:fld id="{563D62CA-523B-4838-8145-93A79C68EE80}" type="datetime1">
              <a:rPr lang="zh-TW" altLang="en-US" smtClean="0">
                <a:solidFill>
                  <a:srgbClr val="2A3D7A"/>
                </a:solidFill>
              </a:rPr>
              <a:pPr>
                <a:defRPr/>
              </a:pPr>
              <a:t>2015/12/30</a:t>
            </a:fld>
            <a:endParaRPr lang="en-US" altLang="zh-TW">
              <a:solidFill>
                <a:srgbClr val="2A3D7A"/>
              </a:solidFill>
            </a:endParaRPr>
          </a:p>
        </p:txBody>
      </p:sp>
      <p:sp>
        <p:nvSpPr>
          <p:cNvPr id="6"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4093CE60-9E37-47EE-9F85-0215AF521BCD}"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1838095040"/>
      </p:ext>
    </p:extLst>
  </p:cSld>
  <p:clrMapOvr>
    <a:masterClrMapping/>
  </p:clrMapOvr>
  <p:transition spd="med">
    <p:blinds dir="vert"/>
  </p:transition>
</p:sldLayout>
</file>

<file path=ppt/slideLayouts/slideLayout297.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ln/>
        </p:spPr>
        <p:txBody>
          <a:bodyPr/>
          <a:lstStyle>
            <a:lvl1pPr>
              <a:defRPr/>
            </a:lvl1pPr>
          </a:lstStyle>
          <a:p>
            <a:pPr>
              <a:defRPr/>
            </a:pPr>
            <a:fld id="{7D2BDEF8-9313-413F-B523-0FB8B5AA19DF}"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432FB686-47B3-4CF1-A45A-A2FEF3868ABE}"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251403851"/>
      </p:ext>
    </p:extLst>
  </p:cSld>
  <p:clrMapOvr>
    <a:masterClrMapping/>
  </p:clrMapOvr>
  <p:transition spd="med">
    <p:blinds dir="vert"/>
  </p:transition>
</p:sldLayout>
</file>

<file path=ppt/slideLayouts/slideLayout298.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00813" y="565150"/>
            <a:ext cx="1943100" cy="537845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71513" y="565150"/>
            <a:ext cx="5676900" cy="537845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ln/>
        </p:spPr>
        <p:txBody>
          <a:bodyPr/>
          <a:lstStyle>
            <a:lvl1pPr>
              <a:defRPr/>
            </a:lvl1pPr>
          </a:lstStyle>
          <a:p>
            <a:pPr>
              <a:defRPr/>
            </a:pPr>
            <a:fld id="{DB73B9AB-2A1C-421F-B370-0FF8B70C6038}"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6989B9E6-31EA-4A69-807E-FB803022C23B}"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4045239565"/>
      </p:ext>
    </p:extLst>
  </p:cSld>
  <p:clrMapOvr>
    <a:masterClrMapping/>
  </p:clrMapOvr>
  <p:transition spd="med">
    <p:blinds dir="vert"/>
  </p:transition>
</p:sldLayout>
</file>

<file path=ppt/slideLayouts/slideLayout299.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4" name="Rectangle 2"/>
          <p:cNvSpPr>
            <a:spLocks noChangeArrowheads="1"/>
          </p:cNvSpPr>
          <p:nvPr/>
        </p:nvSpPr>
        <p:spPr bwMode="hidden">
          <a:xfrm>
            <a:off x="228600" y="3200400"/>
            <a:ext cx="8763000" cy="1341438"/>
          </a:xfrm>
          <a:prstGeom prst="rect">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fontAlgn="base" hangingPunct="1">
              <a:spcBef>
                <a:spcPct val="0"/>
              </a:spcBef>
              <a:spcAft>
                <a:spcPct val="0"/>
              </a:spcAft>
              <a:defRPr/>
            </a:pPr>
            <a:endParaRPr lang="zh-TW" altLang="en-US" smtClean="0">
              <a:solidFill>
                <a:srgbClr val="5B5249"/>
              </a:solidFill>
            </a:endParaRPr>
          </a:p>
        </p:txBody>
      </p:sp>
      <p:pic>
        <p:nvPicPr>
          <p:cNvPr id="5" name="Picture 3" descr="ANABNR2"/>
          <p:cNvPicPr>
            <a:picLocks noChangeAspect="1" noChangeArrowheads="1"/>
          </p:cNvPicPr>
          <p:nvPr/>
        </p:nvPicPr>
        <p:blipFill>
          <a:blip r:embed="rId2" cstate="print"/>
          <a:srcRect l="-900" t="-1314" r="-2" b="-36961"/>
          <a:stretch>
            <a:fillRect/>
          </a:stretch>
        </p:blipFill>
        <p:spPr bwMode="auto">
          <a:xfrm>
            <a:off x="533400" y="3200400"/>
            <a:ext cx="8458200" cy="1158875"/>
          </a:xfrm>
          <a:prstGeom prst="rect">
            <a:avLst/>
          </a:prstGeom>
          <a:noFill/>
          <a:ln w="9525">
            <a:noFill/>
            <a:miter lim="800000"/>
            <a:headEnd/>
            <a:tailEnd/>
          </a:ln>
        </p:spPr>
      </p:pic>
      <p:sp>
        <p:nvSpPr>
          <p:cNvPr id="6" name="Rectangle 4"/>
          <p:cNvSpPr>
            <a:spLocks noChangeArrowheads="1"/>
          </p:cNvSpPr>
          <p:nvPr/>
        </p:nvSpPr>
        <p:spPr bwMode="hidden">
          <a:xfrm>
            <a:off x="795338" y="2895600"/>
            <a:ext cx="304800" cy="990600"/>
          </a:xfrm>
          <a:prstGeom prst="rect">
            <a:avLst/>
          </a:prstGeom>
          <a:solidFill>
            <a:schemeClr val="accent2">
              <a:alpha val="50195"/>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fontAlgn="base" hangingPunct="1">
              <a:spcBef>
                <a:spcPct val="0"/>
              </a:spcBef>
              <a:spcAft>
                <a:spcPct val="0"/>
              </a:spcAft>
              <a:defRPr/>
            </a:pPr>
            <a:endParaRPr lang="zh-TW" altLang="en-US" smtClean="0">
              <a:solidFill>
                <a:srgbClr val="5B5249"/>
              </a:solidFill>
            </a:endParaRPr>
          </a:p>
        </p:txBody>
      </p:sp>
      <p:sp>
        <p:nvSpPr>
          <p:cNvPr id="264197" name="Rectangle 5"/>
          <p:cNvSpPr>
            <a:spLocks noGrp="1" noChangeArrowheads="1"/>
          </p:cNvSpPr>
          <p:nvPr>
            <p:ph type="ctrTitle"/>
          </p:nvPr>
        </p:nvSpPr>
        <p:spPr>
          <a:xfrm>
            <a:off x="1143000" y="1981200"/>
            <a:ext cx="7772400" cy="1143000"/>
          </a:xfrm>
        </p:spPr>
        <p:txBody>
          <a:bodyPr/>
          <a:lstStyle>
            <a:lvl1pPr>
              <a:defRPr/>
            </a:lvl1pPr>
          </a:lstStyle>
          <a:p>
            <a:pPr lvl="0"/>
            <a:r>
              <a:rPr lang="zh-TW" altLang="en-US" noProof="0" smtClean="0"/>
              <a:t>按一下以編輯母片標題樣式</a:t>
            </a:r>
          </a:p>
        </p:txBody>
      </p:sp>
      <p:sp>
        <p:nvSpPr>
          <p:cNvPr id="264198" name="Rectangle 6"/>
          <p:cNvSpPr>
            <a:spLocks noGrp="1" noChangeArrowheads="1"/>
          </p:cNvSpPr>
          <p:nvPr>
            <p:ph type="subTitle" idx="1"/>
          </p:nvPr>
        </p:nvSpPr>
        <p:spPr>
          <a:xfrm>
            <a:off x="2038350" y="4351338"/>
            <a:ext cx="6400800" cy="1371600"/>
          </a:xfrm>
        </p:spPr>
        <p:txBody>
          <a:bodyPr/>
          <a:lstStyle>
            <a:lvl1pPr marL="0" indent="0">
              <a:buFont typeface="Wingdings" pitchFamily="2" charset="2"/>
              <a:buNone/>
              <a:defRPr/>
            </a:lvl1pPr>
          </a:lstStyle>
          <a:p>
            <a:pPr lvl="0"/>
            <a:r>
              <a:rPr lang="zh-TW" altLang="en-US" noProof="0" smtClean="0"/>
              <a:t>按一下以編輯母片副標題樣式</a:t>
            </a:r>
          </a:p>
        </p:txBody>
      </p:sp>
      <p:sp>
        <p:nvSpPr>
          <p:cNvPr id="7" name="Rectangle 7"/>
          <p:cNvSpPr>
            <a:spLocks noGrp="1" noChangeArrowheads="1"/>
          </p:cNvSpPr>
          <p:nvPr>
            <p:ph type="dt" sz="half" idx="10"/>
          </p:nvPr>
        </p:nvSpPr>
        <p:spPr>
          <a:xfrm>
            <a:off x="685800" y="6324600"/>
            <a:ext cx="19050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fld id="{C409A544-525A-43D6-9073-0256B677E6F2}" type="datetime1">
              <a:rPr lang="zh-TW" altLang="en-US" smtClean="0">
                <a:solidFill>
                  <a:srgbClr val="2A3D7A"/>
                </a:solidFill>
              </a:rPr>
              <a:pPr>
                <a:defRPr/>
              </a:pPr>
              <a:t>2015/12/30</a:t>
            </a:fld>
            <a:endParaRPr lang="en-US" altLang="zh-TW">
              <a:solidFill>
                <a:srgbClr val="2A3D7A"/>
              </a:solidFill>
            </a:endParaRPr>
          </a:p>
        </p:txBody>
      </p:sp>
      <p:sp>
        <p:nvSpPr>
          <p:cNvPr id="8" name="Rectangle 8"/>
          <p:cNvSpPr>
            <a:spLocks noGrp="1" noChangeArrowheads="1"/>
          </p:cNvSpPr>
          <p:nvPr>
            <p:ph type="ftr" sz="quarter" idx="11"/>
          </p:nvPr>
        </p:nvSpPr>
        <p:spPr>
          <a:xfrm>
            <a:off x="3124200" y="6324600"/>
            <a:ext cx="28956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ltLang="zh-TW">
              <a:solidFill>
                <a:srgbClr val="2A3D7A"/>
              </a:solidFill>
            </a:endParaRPr>
          </a:p>
        </p:txBody>
      </p:sp>
      <p:sp>
        <p:nvSpPr>
          <p:cNvPr id="9" name="Rectangle 9"/>
          <p:cNvSpPr>
            <a:spLocks noGrp="1" noChangeArrowheads="1"/>
          </p:cNvSpPr>
          <p:nvPr>
            <p:ph type="sldNum" sz="quarter" idx="12"/>
          </p:nvPr>
        </p:nvSpPr>
        <p:spPr>
          <a:xfrm>
            <a:off x="6553200" y="6324600"/>
            <a:ext cx="19050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1400"/>
            </a:lvl1pPr>
          </a:lstStyle>
          <a:p>
            <a:pPr>
              <a:defRPr/>
            </a:pPr>
            <a:fld id="{C180ED14-A460-4450-BE43-294C8FDCB8FE}" type="slidenum">
              <a:rPr lang="zh-TW" altLang="en-US">
                <a:solidFill>
                  <a:srgbClr val="2A3D7A"/>
                </a:solidFill>
              </a:rPr>
              <a:pPr>
                <a:defRPr/>
              </a:pPr>
              <a:t>‹#›</a:t>
            </a:fld>
            <a:endParaRPr lang="en-US" altLang="zh-TW">
              <a:solidFill>
                <a:srgbClr val="2A3D7A"/>
              </a:solidFill>
            </a:endParaRPr>
          </a:p>
        </p:txBody>
      </p:sp>
    </p:spTree>
    <p:extLst>
      <p:ext uri="{BB962C8B-B14F-4D97-AF65-F5344CB8AC3E}">
        <p14:creationId xmlns:p14="http://schemas.microsoft.com/office/powerpoint/2010/main" val="1394230607"/>
      </p:ext>
    </p:extLst>
  </p:cSld>
  <p:clrMapOvr>
    <a:masterClrMapping/>
  </p:clrMapOvr>
  <p:transition spd="med">
    <p:blinds dir="vert"/>
  </p:transition>
</p:sldLayout>
</file>

<file path=ppt/slideLayouts/slideLayout300.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ln/>
        </p:spPr>
        <p:txBody>
          <a:bodyPr/>
          <a:lstStyle>
            <a:lvl1pPr>
              <a:defRPr/>
            </a:lvl1pPr>
          </a:lstStyle>
          <a:p>
            <a:pPr>
              <a:defRPr/>
            </a:pPr>
            <a:fld id="{51F05CD7-B3CA-4F5D-A323-87856EEAC6C0}"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9D4289D3-77ED-4735-AF70-6988C12CD4CF}"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1340019616"/>
      </p:ext>
    </p:extLst>
  </p:cSld>
  <p:clrMapOvr>
    <a:masterClrMapping/>
  </p:clrMapOvr>
  <p:transition spd="med">
    <p:blinds dir="vert"/>
  </p:transition>
</p:sldLayout>
</file>

<file path=ppt/slideLayouts/slideLayout301.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7"/>
          <p:cNvSpPr>
            <a:spLocks noGrp="1" noChangeArrowheads="1"/>
          </p:cNvSpPr>
          <p:nvPr>
            <p:ph type="dt" sz="half" idx="10"/>
          </p:nvPr>
        </p:nvSpPr>
        <p:spPr>
          <a:ln/>
        </p:spPr>
        <p:txBody>
          <a:bodyPr/>
          <a:lstStyle>
            <a:lvl1pPr>
              <a:defRPr/>
            </a:lvl1pPr>
          </a:lstStyle>
          <a:p>
            <a:pPr>
              <a:defRPr/>
            </a:pPr>
            <a:fld id="{DEA19B6B-2405-475A-95B7-2689E734E19D}"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F03749DC-744A-47F3-AB6A-82D2EAF79D40}"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3765264963"/>
      </p:ext>
    </p:extLst>
  </p:cSld>
  <p:clrMapOvr>
    <a:masterClrMapping/>
  </p:clrMapOvr>
  <p:transition spd="med">
    <p:blinds dir="vert"/>
  </p:transition>
</p:sldLayout>
</file>

<file path=ppt/slideLayouts/slideLayout302.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71513" y="18288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33913" y="18288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7"/>
          <p:cNvSpPr>
            <a:spLocks noGrp="1" noChangeArrowheads="1"/>
          </p:cNvSpPr>
          <p:nvPr>
            <p:ph type="dt" sz="half" idx="10"/>
          </p:nvPr>
        </p:nvSpPr>
        <p:spPr>
          <a:ln/>
        </p:spPr>
        <p:txBody>
          <a:bodyPr/>
          <a:lstStyle>
            <a:lvl1pPr>
              <a:defRPr/>
            </a:lvl1pPr>
          </a:lstStyle>
          <a:p>
            <a:pPr>
              <a:defRPr/>
            </a:pPr>
            <a:fld id="{E22A5759-840E-4F38-936B-6A5F35707B0C}" type="datetime1">
              <a:rPr lang="zh-TW" altLang="en-US" smtClean="0">
                <a:solidFill>
                  <a:srgbClr val="2A3D7A"/>
                </a:solidFill>
              </a:rPr>
              <a:pPr>
                <a:defRPr/>
              </a:pPr>
              <a:t>2015/12/30</a:t>
            </a:fld>
            <a:endParaRPr lang="en-US" altLang="zh-TW">
              <a:solidFill>
                <a:srgbClr val="2A3D7A"/>
              </a:solidFill>
            </a:endParaRPr>
          </a:p>
        </p:txBody>
      </p:sp>
      <p:sp>
        <p:nvSpPr>
          <p:cNvPr id="6"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2044D397-1FC5-45BD-926C-1958D87B7624}"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2534312513"/>
      </p:ext>
    </p:extLst>
  </p:cSld>
  <p:clrMapOvr>
    <a:masterClrMapping/>
  </p:clrMapOvr>
  <p:transition spd="med">
    <p:blinds dir="vert"/>
  </p:transition>
</p:sldLayout>
</file>

<file path=ppt/slideLayouts/slideLayout303.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7"/>
          <p:cNvSpPr>
            <a:spLocks noGrp="1" noChangeArrowheads="1"/>
          </p:cNvSpPr>
          <p:nvPr>
            <p:ph type="dt" sz="half" idx="10"/>
          </p:nvPr>
        </p:nvSpPr>
        <p:spPr>
          <a:ln/>
        </p:spPr>
        <p:txBody>
          <a:bodyPr/>
          <a:lstStyle>
            <a:lvl1pPr>
              <a:defRPr/>
            </a:lvl1pPr>
          </a:lstStyle>
          <a:p>
            <a:pPr>
              <a:defRPr/>
            </a:pPr>
            <a:fld id="{D285689D-3897-4054-96F2-271AF0F4DD23}" type="datetime1">
              <a:rPr lang="zh-TW" altLang="en-US" smtClean="0">
                <a:solidFill>
                  <a:srgbClr val="2A3D7A"/>
                </a:solidFill>
              </a:rPr>
              <a:pPr>
                <a:defRPr/>
              </a:pPr>
              <a:t>2015/12/30</a:t>
            </a:fld>
            <a:endParaRPr lang="en-US" altLang="zh-TW">
              <a:solidFill>
                <a:srgbClr val="2A3D7A"/>
              </a:solidFill>
            </a:endParaRPr>
          </a:p>
        </p:txBody>
      </p:sp>
      <p:sp>
        <p:nvSpPr>
          <p:cNvPr id="8"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9" name="Rectangle 11"/>
          <p:cNvSpPr>
            <a:spLocks noGrp="1" noChangeArrowheads="1"/>
          </p:cNvSpPr>
          <p:nvPr>
            <p:ph type="sldNum" sz="quarter" idx="12"/>
          </p:nvPr>
        </p:nvSpPr>
        <p:spPr>
          <a:ln/>
        </p:spPr>
        <p:txBody>
          <a:bodyPr/>
          <a:lstStyle>
            <a:lvl1pPr>
              <a:defRPr/>
            </a:lvl1pPr>
          </a:lstStyle>
          <a:p>
            <a:pPr>
              <a:defRPr/>
            </a:pPr>
            <a:fld id="{5372D691-89AF-47EF-9BD0-D558AE715CB9}"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2827988813"/>
      </p:ext>
    </p:extLst>
  </p:cSld>
  <p:clrMapOvr>
    <a:masterClrMapping/>
  </p:clrMapOvr>
  <p:transition spd="med">
    <p:blinds dir="vert"/>
  </p:transition>
</p:sldLayout>
</file>

<file path=ppt/slideLayouts/slideLayout304.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7"/>
          <p:cNvSpPr>
            <a:spLocks noGrp="1" noChangeArrowheads="1"/>
          </p:cNvSpPr>
          <p:nvPr>
            <p:ph type="dt" sz="half" idx="10"/>
          </p:nvPr>
        </p:nvSpPr>
        <p:spPr>
          <a:ln/>
        </p:spPr>
        <p:txBody>
          <a:bodyPr/>
          <a:lstStyle>
            <a:lvl1pPr>
              <a:defRPr/>
            </a:lvl1pPr>
          </a:lstStyle>
          <a:p>
            <a:pPr>
              <a:defRPr/>
            </a:pPr>
            <a:fld id="{6320581C-9619-445F-9899-5EFBC6B019AC}" type="datetime1">
              <a:rPr lang="zh-TW" altLang="en-US" smtClean="0">
                <a:solidFill>
                  <a:srgbClr val="2A3D7A"/>
                </a:solidFill>
              </a:rPr>
              <a:pPr>
                <a:defRPr/>
              </a:pPr>
              <a:t>2015/12/30</a:t>
            </a:fld>
            <a:endParaRPr lang="en-US" altLang="zh-TW">
              <a:solidFill>
                <a:srgbClr val="2A3D7A"/>
              </a:solidFill>
            </a:endParaRPr>
          </a:p>
        </p:txBody>
      </p:sp>
      <p:sp>
        <p:nvSpPr>
          <p:cNvPr id="4"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5" name="Rectangle 11"/>
          <p:cNvSpPr>
            <a:spLocks noGrp="1" noChangeArrowheads="1"/>
          </p:cNvSpPr>
          <p:nvPr>
            <p:ph type="sldNum" sz="quarter" idx="12"/>
          </p:nvPr>
        </p:nvSpPr>
        <p:spPr>
          <a:ln/>
        </p:spPr>
        <p:txBody>
          <a:bodyPr/>
          <a:lstStyle>
            <a:lvl1pPr>
              <a:defRPr/>
            </a:lvl1pPr>
          </a:lstStyle>
          <a:p>
            <a:pPr>
              <a:defRPr/>
            </a:pPr>
            <a:fld id="{7A2FFF6D-8D9F-486F-B3E4-C3909D432C96}"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2243889091"/>
      </p:ext>
    </p:extLst>
  </p:cSld>
  <p:clrMapOvr>
    <a:masterClrMapping/>
  </p:clrMapOvr>
  <p:transition spd="med">
    <p:blinds dir="vert"/>
  </p:transition>
</p:sldLayout>
</file>

<file path=ppt/slideLayouts/slideLayout30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pPr>
              <a:defRPr/>
            </a:pPr>
            <a:fld id="{E78733C1-6022-45EE-961B-BEE01C3C12EA}" type="datetime1">
              <a:rPr lang="zh-TW" altLang="en-US" smtClean="0">
                <a:solidFill>
                  <a:srgbClr val="2A3D7A"/>
                </a:solidFill>
              </a:rPr>
              <a:pPr>
                <a:defRPr/>
              </a:pPr>
              <a:t>2015/12/30</a:t>
            </a:fld>
            <a:endParaRPr lang="en-US" altLang="zh-TW">
              <a:solidFill>
                <a:srgbClr val="2A3D7A"/>
              </a:solidFill>
            </a:endParaRPr>
          </a:p>
        </p:txBody>
      </p:sp>
      <p:sp>
        <p:nvSpPr>
          <p:cNvPr id="3"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4" name="Rectangle 11"/>
          <p:cNvSpPr>
            <a:spLocks noGrp="1" noChangeArrowheads="1"/>
          </p:cNvSpPr>
          <p:nvPr>
            <p:ph type="sldNum" sz="quarter" idx="12"/>
          </p:nvPr>
        </p:nvSpPr>
        <p:spPr>
          <a:ln/>
        </p:spPr>
        <p:txBody>
          <a:bodyPr/>
          <a:lstStyle>
            <a:lvl1pPr>
              <a:defRPr/>
            </a:lvl1pPr>
          </a:lstStyle>
          <a:p>
            <a:pPr>
              <a:defRPr/>
            </a:pPr>
            <a:fld id="{BBC56063-7FE3-4F31-AFF0-FC005E3DEFA5}"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3175096859"/>
      </p:ext>
    </p:extLst>
  </p:cSld>
  <p:clrMapOvr>
    <a:masterClrMapping/>
  </p:clrMapOvr>
  <p:transition spd="med">
    <p:blinds dir="vert"/>
  </p:transition>
</p:sldLayout>
</file>

<file path=ppt/slideLayouts/slideLayout306.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7"/>
          <p:cNvSpPr>
            <a:spLocks noGrp="1" noChangeArrowheads="1"/>
          </p:cNvSpPr>
          <p:nvPr>
            <p:ph type="dt" sz="half" idx="10"/>
          </p:nvPr>
        </p:nvSpPr>
        <p:spPr>
          <a:ln/>
        </p:spPr>
        <p:txBody>
          <a:bodyPr/>
          <a:lstStyle>
            <a:lvl1pPr>
              <a:defRPr/>
            </a:lvl1pPr>
          </a:lstStyle>
          <a:p>
            <a:pPr>
              <a:defRPr/>
            </a:pPr>
            <a:fld id="{CEB1FD4D-808B-4257-B198-55C9ADA468A1}" type="datetime1">
              <a:rPr lang="zh-TW" altLang="en-US" smtClean="0">
                <a:solidFill>
                  <a:srgbClr val="2A3D7A"/>
                </a:solidFill>
              </a:rPr>
              <a:pPr>
                <a:defRPr/>
              </a:pPr>
              <a:t>2015/12/30</a:t>
            </a:fld>
            <a:endParaRPr lang="en-US" altLang="zh-TW">
              <a:solidFill>
                <a:srgbClr val="2A3D7A"/>
              </a:solidFill>
            </a:endParaRPr>
          </a:p>
        </p:txBody>
      </p:sp>
      <p:sp>
        <p:nvSpPr>
          <p:cNvPr id="6"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A0A09B63-8422-48C0-AAC6-FB5F860D4BF9}"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1193858176"/>
      </p:ext>
    </p:extLst>
  </p:cSld>
  <p:clrMapOvr>
    <a:masterClrMapping/>
  </p:clrMapOvr>
  <p:transition spd="med">
    <p:blinds dir="vert"/>
  </p:transition>
</p:sldLayout>
</file>

<file path=ppt/slideLayouts/slideLayout307.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7"/>
          <p:cNvSpPr>
            <a:spLocks noGrp="1" noChangeArrowheads="1"/>
          </p:cNvSpPr>
          <p:nvPr>
            <p:ph type="dt" sz="half" idx="10"/>
          </p:nvPr>
        </p:nvSpPr>
        <p:spPr>
          <a:ln/>
        </p:spPr>
        <p:txBody>
          <a:bodyPr/>
          <a:lstStyle>
            <a:lvl1pPr>
              <a:defRPr/>
            </a:lvl1pPr>
          </a:lstStyle>
          <a:p>
            <a:pPr>
              <a:defRPr/>
            </a:pPr>
            <a:fld id="{7802B66B-DCE1-4367-8A52-7CA85F0AE2A3}" type="datetime1">
              <a:rPr lang="zh-TW" altLang="en-US" smtClean="0">
                <a:solidFill>
                  <a:srgbClr val="2A3D7A"/>
                </a:solidFill>
              </a:rPr>
              <a:pPr>
                <a:defRPr/>
              </a:pPr>
              <a:t>2015/12/30</a:t>
            </a:fld>
            <a:endParaRPr lang="en-US" altLang="zh-TW">
              <a:solidFill>
                <a:srgbClr val="2A3D7A"/>
              </a:solidFill>
            </a:endParaRPr>
          </a:p>
        </p:txBody>
      </p:sp>
      <p:sp>
        <p:nvSpPr>
          <p:cNvPr id="6"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4093CE60-9E37-47EE-9F85-0215AF521BCD}"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1385392271"/>
      </p:ext>
    </p:extLst>
  </p:cSld>
  <p:clrMapOvr>
    <a:masterClrMapping/>
  </p:clrMapOvr>
  <p:transition spd="med">
    <p:blinds dir="vert"/>
  </p:transition>
</p:sldLayout>
</file>

<file path=ppt/slideLayouts/slideLayout308.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ln/>
        </p:spPr>
        <p:txBody>
          <a:bodyPr/>
          <a:lstStyle>
            <a:lvl1pPr>
              <a:defRPr/>
            </a:lvl1pPr>
          </a:lstStyle>
          <a:p>
            <a:pPr>
              <a:defRPr/>
            </a:pPr>
            <a:fld id="{C2D9FBBF-FEEF-4DDB-8158-CC536E8D8F31}"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432FB686-47B3-4CF1-A45A-A2FEF3868ABE}"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1802678739"/>
      </p:ext>
    </p:extLst>
  </p:cSld>
  <p:clrMapOvr>
    <a:masterClrMapping/>
  </p:clrMapOvr>
  <p:transition spd="med">
    <p:blinds dir="vert"/>
  </p:transition>
</p:sldLayout>
</file>

<file path=ppt/slideLayouts/slideLayout309.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00813" y="565150"/>
            <a:ext cx="1943100" cy="537845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71513" y="565150"/>
            <a:ext cx="5676900" cy="537845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ln/>
        </p:spPr>
        <p:txBody>
          <a:bodyPr/>
          <a:lstStyle>
            <a:lvl1pPr>
              <a:defRPr/>
            </a:lvl1pPr>
          </a:lstStyle>
          <a:p>
            <a:pPr>
              <a:defRPr/>
            </a:pPr>
            <a:fld id="{3E0A08CE-8FDD-49B9-9C56-D8D7EA294CE4}"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6989B9E6-31EA-4A69-807E-FB803022C23B}"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2366231946"/>
      </p:ext>
    </p:extLst>
  </p:cSld>
  <p:clrMapOvr>
    <a:masterClrMapping/>
  </p:clrMapOvr>
  <p:transition spd="med">
    <p:blinds dir="vert"/>
  </p:transition>
</p:sldLayout>
</file>

<file path=ppt/slideLayouts/slideLayout310.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4" name="Rectangle 2"/>
          <p:cNvSpPr>
            <a:spLocks noChangeArrowheads="1"/>
          </p:cNvSpPr>
          <p:nvPr/>
        </p:nvSpPr>
        <p:spPr bwMode="hidden">
          <a:xfrm>
            <a:off x="228600" y="3200400"/>
            <a:ext cx="8763000" cy="1341438"/>
          </a:xfrm>
          <a:prstGeom prst="rect">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fontAlgn="base" hangingPunct="1">
              <a:spcBef>
                <a:spcPct val="0"/>
              </a:spcBef>
              <a:spcAft>
                <a:spcPct val="0"/>
              </a:spcAft>
              <a:defRPr/>
            </a:pPr>
            <a:endParaRPr lang="zh-TW" altLang="en-US" smtClean="0">
              <a:solidFill>
                <a:srgbClr val="5B5249"/>
              </a:solidFill>
            </a:endParaRPr>
          </a:p>
        </p:txBody>
      </p:sp>
      <p:pic>
        <p:nvPicPr>
          <p:cNvPr id="5" name="Picture 3" descr="ANABNR2"/>
          <p:cNvPicPr>
            <a:picLocks noChangeAspect="1" noChangeArrowheads="1"/>
          </p:cNvPicPr>
          <p:nvPr/>
        </p:nvPicPr>
        <p:blipFill>
          <a:blip r:embed="rId2" cstate="print"/>
          <a:srcRect l="-900" t="-1314" r="-2" b="-36961"/>
          <a:stretch>
            <a:fillRect/>
          </a:stretch>
        </p:blipFill>
        <p:spPr bwMode="auto">
          <a:xfrm>
            <a:off x="533400" y="3200400"/>
            <a:ext cx="8458200" cy="1158875"/>
          </a:xfrm>
          <a:prstGeom prst="rect">
            <a:avLst/>
          </a:prstGeom>
          <a:noFill/>
          <a:ln w="9525">
            <a:noFill/>
            <a:miter lim="800000"/>
            <a:headEnd/>
            <a:tailEnd/>
          </a:ln>
        </p:spPr>
      </p:pic>
      <p:sp>
        <p:nvSpPr>
          <p:cNvPr id="6" name="Rectangle 4"/>
          <p:cNvSpPr>
            <a:spLocks noChangeArrowheads="1"/>
          </p:cNvSpPr>
          <p:nvPr/>
        </p:nvSpPr>
        <p:spPr bwMode="hidden">
          <a:xfrm>
            <a:off x="795338" y="2895600"/>
            <a:ext cx="304800" cy="990600"/>
          </a:xfrm>
          <a:prstGeom prst="rect">
            <a:avLst/>
          </a:prstGeom>
          <a:solidFill>
            <a:schemeClr val="accent2">
              <a:alpha val="50195"/>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fontAlgn="base" hangingPunct="1">
              <a:spcBef>
                <a:spcPct val="0"/>
              </a:spcBef>
              <a:spcAft>
                <a:spcPct val="0"/>
              </a:spcAft>
              <a:defRPr/>
            </a:pPr>
            <a:endParaRPr lang="zh-TW" altLang="en-US" smtClean="0">
              <a:solidFill>
                <a:srgbClr val="5B5249"/>
              </a:solidFill>
            </a:endParaRPr>
          </a:p>
        </p:txBody>
      </p:sp>
      <p:sp>
        <p:nvSpPr>
          <p:cNvPr id="264197" name="Rectangle 5"/>
          <p:cNvSpPr>
            <a:spLocks noGrp="1" noChangeArrowheads="1"/>
          </p:cNvSpPr>
          <p:nvPr>
            <p:ph type="ctrTitle"/>
          </p:nvPr>
        </p:nvSpPr>
        <p:spPr>
          <a:xfrm>
            <a:off x="1143000" y="1981200"/>
            <a:ext cx="7772400" cy="1143000"/>
          </a:xfrm>
        </p:spPr>
        <p:txBody>
          <a:bodyPr/>
          <a:lstStyle>
            <a:lvl1pPr>
              <a:defRPr/>
            </a:lvl1pPr>
          </a:lstStyle>
          <a:p>
            <a:pPr lvl="0"/>
            <a:r>
              <a:rPr lang="zh-TW" altLang="en-US" noProof="0" smtClean="0"/>
              <a:t>按一下以編輯母片標題樣式</a:t>
            </a:r>
          </a:p>
        </p:txBody>
      </p:sp>
      <p:sp>
        <p:nvSpPr>
          <p:cNvPr id="264198" name="Rectangle 6"/>
          <p:cNvSpPr>
            <a:spLocks noGrp="1" noChangeArrowheads="1"/>
          </p:cNvSpPr>
          <p:nvPr>
            <p:ph type="subTitle" idx="1"/>
          </p:nvPr>
        </p:nvSpPr>
        <p:spPr>
          <a:xfrm>
            <a:off x="2038350" y="4351338"/>
            <a:ext cx="6400800" cy="1371600"/>
          </a:xfrm>
        </p:spPr>
        <p:txBody>
          <a:bodyPr/>
          <a:lstStyle>
            <a:lvl1pPr marL="0" indent="0">
              <a:buFont typeface="Wingdings" pitchFamily="2" charset="2"/>
              <a:buNone/>
              <a:defRPr/>
            </a:lvl1pPr>
          </a:lstStyle>
          <a:p>
            <a:pPr lvl="0"/>
            <a:r>
              <a:rPr lang="zh-TW" altLang="en-US" noProof="0" smtClean="0"/>
              <a:t>按一下以編輯母片副標題樣式</a:t>
            </a:r>
          </a:p>
        </p:txBody>
      </p:sp>
      <p:sp>
        <p:nvSpPr>
          <p:cNvPr id="7" name="Rectangle 7"/>
          <p:cNvSpPr>
            <a:spLocks noGrp="1" noChangeArrowheads="1"/>
          </p:cNvSpPr>
          <p:nvPr>
            <p:ph type="dt" sz="half" idx="10"/>
          </p:nvPr>
        </p:nvSpPr>
        <p:spPr>
          <a:xfrm>
            <a:off x="685800" y="6324600"/>
            <a:ext cx="19050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fld id="{FE31D1BF-CD9F-4E5E-970F-51D82719E075}" type="datetime1">
              <a:rPr lang="zh-TW" altLang="en-US" smtClean="0">
                <a:solidFill>
                  <a:srgbClr val="2A3D7A"/>
                </a:solidFill>
              </a:rPr>
              <a:pPr>
                <a:defRPr/>
              </a:pPr>
              <a:t>2015/12/30</a:t>
            </a:fld>
            <a:endParaRPr lang="en-US" altLang="zh-TW">
              <a:solidFill>
                <a:srgbClr val="2A3D7A"/>
              </a:solidFill>
            </a:endParaRPr>
          </a:p>
        </p:txBody>
      </p:sp>
      <p:sp>
        <p:nvSpPr>
          <p:cNvPr id="8" name="Rectangle 8"/>
          <p:cNvSpPr>
            <a:spLocks noGrp="1" noChangeArrowheads="1"/>
          </p:cNvSpPr>
          <p:nvPr>
            <p:ph type="ftr" sz="quarter" idx="11"/>
          </p:nvPr>
        </p:nvSpPr>
        <p:spPr>
          <a:xfrm>
            <a:off x="3124200" y="6324600"/>
            <a:ext cx="28956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ltLang="zh-TW">
              <a:solidFill>
                <a:srgbClr val="2A3D7A"/>
              </a:solidFill>
            </a:endParaRPr>
          </a:p>
        </p:txBody>
      </p:sp>
      <p:sp>
        <p:nvSpPr>
          <p:cNvPr id="9" name="Rectangle 9"/>
          <p:cNvSpPr>
            <a:spLocks noGrp="1" noChangeArrowheads="1"/>
          </p:cNvSpPr>
          <p:nvPr>
            <p:ph type="sldNum" sz="quarter" idx="12"/>
          </p:nvPr>
        </p:nvSpPr>
        <p:spPr>
          <a:xfrm>
            <a:off x="6553200" y="6324600"/>
            <a:ext cx="19050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1400"/>
            </a:lvl1pPr>
          </a:lstStyle>
          <a:p>
            <a:pPr>
              <a:defRPr/>
            </a:pPr>
            <a:fld id="{C180ED14-A460-4450-BE43-294C8FDCB8FE}" type="slidenum">
              <a:rPr lang="zh-TW" altLang="en-US">
                <a:solidFill>
                  <a:srgbClr val="2A3D7A"/>
                </a:solidFill>
              </a:rPr>
              <a:pPr>
                <a:defRPr/>
              </a:pPr>
              <a:t>‹#›</a:t>
            </a:fld>
            <a:endParaRPr lang="en-US" altLang="zh-TW">
              <a:solidFill>
                <a:srgbClr val="2A3D7A"/>
              </a:solidFill>
            </a:endParaRPr>
          </a:p>
        </p:txBody>
      </p:sp>
    </p:spTree>
    <p:extLst>
      <p:ext uri="{BB962C8B-B14F-4D97-AF65-F5344CB8AC3E}">
        <p14:creationId xmlns:p14="http://schemas.microsoft.com/office/powerpoint/2010/main" val="2881897694"/>
      </p:ext>
    </p:extLst>
  </p:cSld>
  <p:clrMapOvr>
    <a:masterClrMapping/>
  </p:clrMapOvr>
  <p:transition spd="med">
    <p:blinds dir="vert"/>
  </p:transition>
</p:sldLayout>
</file>

<file path=ppt/slideLayouts/slideLayout311.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ln/>
        </p:spPr>
        <p:txBody>
          <a:bodyPr/>
          <a:lstStyle>
            <a:lvl1pPr>
              <a:defRPr/>
            </a:lvl1pPr>
          </a:lstStyle>
          <a:p>
            <a:pPr>
              <a:defRPr/>
            </a:pPr>
            <a:fld id="{A13F498E-7E09-47AE-AB75-93B10AD7CC39}"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9D4289D3-77ED-4735-AF70-6988C12CD4CF}"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416499330"/>
      </p:ext>
    </p:extLst>
  </p:cSld>
  <p:clrMapOvr>
    <a:masterClrMapping/>
  </p:clrMapOvr>
  <p:transition spd="med">
    <p:blinds dir="vert"/>
  </p:transition>
</p:sldLayout>
</file>

<file path=ppt/slideLayouts/slideLayout312.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7"/>
          <p:cNvSpPr>
            <a:spLocks noGrp="1" noChangeArrowheads="1"/>
          </p:cNvSpPr>
          <p:nvPr>
            <p:ph type="dt" sz="half" idx="10"/>
          </p:nvPr>
        </p:nvSpPr>
        <p:spPr>
          <a:ln/>
        </p:spPr>
        <p:txBody>
          <a:bodyPr/>
          <a:lstStyle>
            <a:lvl1pPr>
              <a:defRPr/>
            </a:lvl1pPr>
          </a:lstStyle>
          <a:p>
            <a:pPr>
              <a:defRPr/>
            </a:pPr>
            <a:fld id="{F25E240A-E7E9-4EEA-BB6D-B97D36D010A3}"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F03749DC-744A-47F3-AB6A-82D2EAF79D40}"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3556609220"/>
      </p:ext>
    </p:extLst>
  </p:cSld>
  <p:clrMapOvr>
    <a:masterClrMapping/>
  </p:clrMapOvr>
  <p:transition spd="med">
    <p:blinds dir="vert"/>
  </p:transition>
</p:sldLayout>
</file>

<file path=ppt/slideLayouts/slideLayout31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71513" y="18288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33913" y="18288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7"/>
          <p:cNvSpPr>
            <a:spLocks noGrp="1" noChangeArrowheads="1"/>
          </p:cNvSpPr>
          <p:nvPr>
            <p:ph type="dt" sz="half" idx="10"/>
          </p:nvPr>
        </p:nvSpPr>
        <p:spPr>
          <a:ln/>
        </p:spPr>
        <p:txBody>
          <a:bodyPr/>
          <a:lstStyle>
            <a:lvl1pPr>
              <a:defRPr/>
            </a:lvl1pPr>
          </a:lstStyle>
          <a:p>
            <a:pPr>
              <a:defRPr/>
            </a:pPr>
            <a:fld id="{20F25FD3-C0BA-4B92-9867-FD1E6D51EF77}" type="datetime1">
              <a:rPr lang="zh-TW" altLang="en-US" smtClean="0">
                <a:solidFill>
                  <a:srgbClr val="2A3D7A"/>
                </a:solidFill>
              </a:rPr>
              <a:pPr>
                <a:defRPr/>
              </a:pPr>
              <a:t>2015/12/30</a:t>
            </a:fld>
            <a:endParaRPr lang="en-US" altLang="zh-TW">
              <a:solidFill>
                <a:srgbClr val="2A3D7A"/>
              </a:solidFill>
            </a:endParaRPr>
          </a:p>
        </p:txBody>
      </p:sp>
      <p:sp>
        <p:nvSpPr>
          <p:cNvPr id="6"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2044D397-1FC5-45BD-926C-1958D87B7624}"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1742191770"/>
      </p:ext>
    </p:extLst>
  </p:cSld>
  <p:clrMapOvr>
    <a:masterClrMapping/>
  </p:clrMapOvr>
  <p:transition spd="med">
    <p:blinds dir="vert"/>
  </p:transition>
</p:sldLayout>
</file>

<file path=ppt/slideLayouts/slideLayout31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7"/>
          <p:cNvSpPr>
            <a:spLocks noGrp="1" noChangeArrowheads="1"/>
          </p:cNvSpPr>
          <p:nvPr>
            <p:ph type="dt" sz="half" idx="10"/>
          </p:nvPr>
        </p:nvSpPr>
        <p:spPr>
          <a:ln/>
        </p:spPr>
        <p:txBody>
          <a:bodyPr/>
          <a:lstStyle>
            <a:lvl1pPr>
              <a:defRPr/>
            </a:lvl1pPr>
          </a:lstStyle>
          <a:p>
            <a:pPr>
              <a:defRPr/>
            </a:pPr>
            <a:fld id="{4A23EDDA-3428-451F-A027-6C8C02279391}" type="datetime1">
              <a:rPr lang="zh-TW" altLang="en-US" smtClean="0">
                <a:solidFill>
                  <a:srgbClr val="2A3D7A"/>
                </a:solidFill>
              </a:rPr>
              <a:pPr>
                <a:defRPr/>
              </a:pPr>
              <a:t>2015/12/30</a:t>
            </a:fld>
            <a:endParaRPr lang="en-US" altLang="zh-TW">
              <a:solidFill>
                <a:srgbClr val="2A3D7A"/>
              </a:solidFill>
            </a:endParaRPr>
          </a:p>
        </p:txBody>
      </p:sp>
      <p:sp>
        <p:nvSpPr>
          <p:cNvPr id="8"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9" name="Rectangle 11"/>
          <p:cNvSpPr>
            <a:spLocks noGrp="1" noChangeArrowheads="1"/>
          </p:cNvSpPr>
          <p:nvPr>
            <p:ph type="sldNum" sz="quarter" idx="12"/>
          </p:nvPr>
        </p:nvSpPr>
        <p:spPr>
          <a:ln/>
        </p:spPr>
        <p:txBody>
          <a:bodyPr/>
          <a:lstStyle>
            <a:lvl1pPr>
              <a:defRPr/>
            </a:lvl1pPr>
          </a:lstStyle>
          <a:p>
            <a:pPr>
              <a:defRPr/>
            </a:pPr>
            <a:fld id="{5372D691-89AF-47EF-9BD0-D558AE715CB9}"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1514565021"/>
      </p:ext>
    </p:extLst>
  </p:cSld>
  <p:clrMapOvr>
    <a:masterClrMapping/>
  </p:clrMapOvr>
  <p:transition spd="med">
    <p:blinds dir="vert"/>
  </p:transition>
</p:sldLayout>
</file>

<file path=ppt/slideLayouts/slideLayout31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7"/>
          <p:cNvSpPr>
            <a:spLocks noGrp="1" noChangeArrowheads="1"/>
          </p:cNvSpPr>
          <p:nvPr>
            <p:ph type="dt" sz="half" idx="10"/>
          </p:nvPr>
        </p:nvSpPr>
        <p:spPr>
          <a:ln/>
        </p:spPr>
        <p:txBody>
          <a:bodyPr/>
          <a:lstStyle>
            <a:lvl1pPr>
              <a:defRPr/>
            </a:lvl1pPr>
          </a:lstStyle>
          <a:p>
            <a:pPr>
              <a:defRPr/>
            </a:pPr>
            <a:fld id="{119DA221-F6E7-4B8C-B35B-3F425C0FD351}" type="datetime1">
              <a:rPr lang="zh-TW" altLang="en-US" smtClean="0">
                <a:solidFill>
                  <a:srgbClr val="2A3D7A"/>
                </a:solidFill>
              </a:rPr>
              <a:pPr>
                <a:defRPr/>
              </a:pPr>
              <a:t>2015/12/30</a:t>
            </a:fld>
            <a:endParaRPr lang="en-US" altLang="zh-TW">
              <a:solidFill>
                <a:srgbClr val="2A3D7A"/>
              </a:solidFill>
            </a:endParaRPr>
          </a:p>
        </p:txBody>
      </p:sp>
      <p:sp>
        <p:nvSpPr>
          <p:cNvPr id="4"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5" name="Rectangle 11"/>
          <p:cNvSpPr>
            <a:spLocks noGrp="1" noChangeArrowheads="1"/>
          </p:cNvSpPr>
          <p:nvPr>
            <p:ph type="sldNum" sz="quarter" idx="12"/>
          </p:nvPr>
        </p:nvSpPr>
        <p:spPr>
          <a:ln/>
        </p:spPr>
        <p:txBody>
          <a:bodyPr/>
          <a:lstStyle>
            <a:lvl1pPr>
              <a:defRPr/>
            </a:lvl1pPr>
          </a:lstStyle>
          <a:p>
            <a:pPr>
              <a:defRPr/>
            </a:pPr>
            <a:fld id="{7A2FFF6D-8D9F-486F-B3E4-C3909D432C96}"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890302524"/>
      </p:ext>
    </p:extLst>
  </p:cSld>
  <p:clrMapOvr>
    <a:masterClrMapping/>
  </p:clrMapOvr>
  <p:transition spd="med">
    <p:blinds dir="vert"/>
  </p:transition>
</p:sldLayout>
</file>

<file path=ppt/slideLayouts/slideLayout31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pPr>
              <a:defRPr/>
            </a:pPr>
            <a:fld id="{285FD4D5-0A8D-47FC-90A4-1A58AF00BA3F}" type="datetime1">
              <a:rPr lang="zh-TW" altLang="en-US" smtClean="0">
                <a:solidFill>
                  <a:srgbClr val="2A3D7A"/>
                </a:solidFill>
              </a:rPr>
              <a:pPr>
                <a:defRPr/>
              </a:pPr>
              <a:t>2015/12/30</a:t>
            </a:fld>
            <a:endParaRPr lang="en-US" altLang="zh-TW">
              <a:solidFill>
                <a:srgbClr val="2A3D7A"/>
              </a:solidFill>
            </a:endParaRPr>
          </a:p>
        </p:txBody>
      </p:sp>
      <p:sp>
        <p:nvSpPr>
          <p:cNvPr id="3"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4" name="Rectangle 11"/>
          <p:cNvSpPr>
            <a:spLocks noGrp="1" noChangeArrowheads="1"/>
          </p:cNvSpPr>
          <p:nvPr>
            <p:ph type="sldNum" sz="quarter" idx="12"/>
          </p:nvPr>
        </p:nvSpPr>
        <p:spPr>
          <a:ln/>
        </p:spPr>
        <p:txBody>
          <a:bodyPr/>
          <a:lstStyle>
            <a:lvl1pPr>
              <a:defRPr/>
            </a:lvl1pPr>
          </a:lstStyle>
          <a:p>
            <a:pPr>
              <a:defRPr/>
            </a:pPr>
            <a:fld id="{BBC56063-7FE3-4F31-AFF0-FC005E3DEFA5}"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791502332"/>
      </p:ext>
    </p:extLst>
  </p:cSld>
  <p:clrMapOvr>
    <a:masterClrMapping/>
  </p:clrMapOvr>
  <p:transition spd="med">
    <p:blinds dir="vert"/>
  </p:transition>
</p:sldLayout>
</file>

<file path=ppt/slideLayouts/slideLayout317.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7"/>
          <p:cNvSpPr>
            <a:spLocks noGrp="1" noChangeArrowheads="1"/>
          </p:cNvSpPr>
          <p:nvPr>
            <p:ph type="dt" sz="half" idx="10"/>
          </p:nvPr>
        </p:nvSpPr>
        <p:spPr>
          <a:ln/>
        </p:spPr>
        <p:txBody>
          <a:bodyPr/>
          <a:lstStyle>
            <a:lvl1pPr>
              <a:defRPr/>
            </a:lvl1pPr>
          </a:lstStyle>
          <a:p>
            <a:pPr>
              <a:defRPr/>
            </a:pPr>
            <a:fld id="{7422028D-CE49-4E7C-A1A4-4929109599D3}" type="datetime1">
              <a:rPr lang="zh-TW" altLang="en-US" smtClean="0">
                <a:solidFill>
                  <a:srgbClr val="2A3D7A"/>
                </a:solidFill>
              </a:rPr>
              <a:pPr>
                <a:defRPr/>
              </a:pPr>
              <a:t>2015/12/30</a:t>
            </a:fld>
            <a:endParaRPr lang="en-US" altLang="zh-TW">
              <a:solidFill>
                <a:srgbClr val="2A3D7A"/>
              </a:solidFill>
            </a:endParaRPr>
          </a:p>
        </p:txBody>
      </p:sp>
      <p:sp>
        <p:nvSpPr>
          <p:cNvPr id="6"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A0A09B63-8422-48C0-AAC6-FB5F860D4BF9}"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2005545295"/>
      </p:ext>
    </p:extLst>
  </p:cSld>
  <p:clrMapOvr>
    <a:masterClrMapping/>
  </p:clrMapOvr>
  <p:transition spd="med">
    <p:blinds dir="vert"/>
  </p:transition>
</p:sldLayout>
</file>

<file path=ppt/slideLayouts/slideLayout318.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7"/>
          <p:cNvSpPr>
            <a:spLocks noGrp="1" noChangeArrowheads="1"/>
          </p:cNvSpPr>
          <p:nvPr>
            <p:ph type="dt" sz="half" idx="10"/>
          </p:nvPr>
        </p:nvSpPr>
        <p:spPr>
          <a:ln/>
        </p:spPr>
        <p:txBody>
          <a:bodyPr/>
          <a:lstStyle>
            <a:lvl1pPr>
              <a:defRPr/>
            </a:lvl1pPr>
          </a:lstStyle>
          <a:p>
            <a:pPr>
              <a:defRPr/>
            </a:pPr>
            <a:fld id="{D2DE546E-1B73-4E3E-BBEC-A9DBA8151E10}" type="datetime1">
              <a:rPr lang="zh-TW" altLang="en-US" smtClean="0">
                <a:solidFill>
                  <a:srgbClr val="2A3D7A"/>
                </a:solidFill>
              </a:rPr>
              <a:pPr>
                <a:defRPr/>
              </a:pPr>
              <a:t>2015/12/30</a:t>
            </a:fld>
            <a:endParaRPr lang="en-US" altLang="zh-TW">
              <a:solidFill>
                <a:srgbClr val="2A3D7A"/>
              </a:solidFill>
            </a:endParaRPr>
          </a:p>
        </p:txBody>
      </p:sp>
      <p:sp>
        <p:nvSpPr>
          <p:cNvPr id="6"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4093CE60-9E37-47EE-9F85-0215AF521BCD}"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3382509545"/>
      </p:ext>
    </p:extLst>
  </p:cSld>
  <p:clrMapOvr>
    <a:masterClrMapping/>
  </p:clrMapOvr>
  <p:transition spd="med">
    <p:blinds dir="vert"/>
  </p:transition>
</p:sldLayout>
</file>

<file path=ppt/slideLayouts/slideLayout319.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ln/>
        </p:spPr>
        <p:txBody>
          <a:bodyPr/>
          <a:lstStyle>
            <a:lvl1pPr>
              <a:defRPr/>
            </a:lvl1pPr>
          </a:lstStyle>
          <a:p>
            <a:pPr>
              <a:defRPr/>
            </a:pPr>
            <a:fld id="{D1364852-D1DC-4261-BFD7-896348E67ABB}"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432FB686-47B3-4CF1-A45A-A2FEF3868ABE}"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460973198"/>
      </p:ext>
    </p:extLst>
  </p:cSld>
  <p:clrMapOvr>
    <a:masterClrMapping/>
  </p:clrMapOvr>
  <p:transition spd="med">
    <p:blinds dir="vert"/>
  </p:transition>
</p:sldLayout>
</file>

<file path=ppt/slideLayouts/slideLayout320.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00813" y="565150"/>
            <a:ext cx="1943100" cy="537845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71513" y="565150"/>
            <a:ext cx="5676900" cy="537845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ln/>
        </p:spPr>
        <p:txBody>
          <a:bodyPr/>
          <a:lstStyle>
            <a:lvl1pPr>
              <a:defRPr/>
            </a:lvl1pPr>
          </a:lstStyle>
          <a:p>
            <a:pPr>
              <a:defRPr/>
            </a:pPr>
            <a:fld id="{9C01C934-36C2-4319-AB00-9653FC9D1F89}"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6989B9E6-31EA-4A69-807E-FB803022C23B}"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648223267"/>
      </p:ext>
    </p:extLst>
  </p:cSld>
  <p:clrMapOvr>
    <a:masterClrMapping/>
  </p:clrMapOvr>
  <p:transition spd="med">
    <p:blinds dir="vert"/>
  </p:transition>
</p:sldLayout>
</file>

<file path=ppt/slideLayouts/slideLayout32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4" name="Rectangle 2"/>
          <p:cNvSpPr>
            <a:spLocks noChangeArrowheads="1"/>
          </p:cNvSpPr>
          <p:nvPr/>
        </p:nvSpPr>
        <p:spPr bwMode="hidden">
          <a:xfrm>
            <a:off x="228600" y="3200400"/>
            <a:ext cx="8763000" cy="1341438"/>
          </a:xfrm>
          <a:prstGeom prst="rect">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fontAlgn="base" hangingPunct="1">
              <a:spcBef>
                <a:spcPct val="0"/>
              </a:spcBef>
              <a:spcAft>
                <a:spcPct val="0"/>
              </a:spcAft>
              <a:defRPr/>
            </a:pPr>
            <a:endParaRPr lang="zh-TW" altLang="en-US" smtClean="0">
              <a:solidFill>
                <a:srgbClr val="5B5249"/>
              </a:solidFill>
            </a:endParaRPr>
          </a:p>
        </p:txBody>
      </p:sp>
      <p:pic>
        <p:nvPicPr>
          <p:cNvPr id="5" name="Picture 3" descr="ANABNR2"/>
          <p:cNvPicPr>
            <a:picLocks noChangeAspect="1" noChangeArrowheads="1"/>
          </p:cNvPicPr>
          <p:nvPr/>
        </p:nvPicPr>
        <p:blipFill>
          <a:blip r:embed="rId2" cstate="print"/>
          <a:srcRect l="-900" t="-1314" r="-2" b="-36961"/>
          <a:stretch>
            <a:fillRect/>
          </a:stretch>
        </p:blipFill>
        <p:spPr bwMode="auto">
          <a:xfrm>
            <a:off x="533400" y="3200400"/>
            <a:ext cx="8458200" cy="1158875"/>
          </a:xfrm>
          <a:prstGeom prst="rect">
            <a:avLst/>
          </a:prstGeom>
          <a:noFill/>
          <a:ln w="9525">
            <a:noFill/>
            <a:miter lim="800000"/>
            <a:headEnd/>
            <a:tailEnd/>
          </a:ln>
        </p:spPr>
      </p:pic>
      <p:sp>
        <p:nvSpPr>
          <p:cNvPr id="6" name="Rectangle 4"/>
          <p:cNvSpPr>
            <a:spLocks noChangeArrowheads="1"/>
          </p:cNvSpPr>
          <p:nvPr/>
        </p:nvSpPr>
        <p:spPr bwMode="hidden">
          <a:xfrm>
            <a:off x="795338" y="2895600"/>
            <a:ext cx="304800" cy="990600"/>
          </a:xfrm>
          <a:prstGeom prst="rect">
            <a:avLst/>
          </a:prstGeom>
          <a:solidFill>
            <a:schemeClr val="accent2">
              <a:alpha val="50195"/>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fontAlgn="base" hangingPunct="1">
              <a:spcBef>
                <a:spcPct val="0"/>
              </a:spcBef>
              <a:spcAft>
                <a:spcPct val="0"/>
              </a:spcAft>
              <a:defRPr/>
            </a:pPr>
            <a:endParaRPr lang="zh-TW" altLang="en-US" smtClean="0">
              <a:solidFill>
                <a:srgbClr val="5B5249"/>
              </a:solidFill>
            </a:endParaRPr>
          </a:p>
        </p:txBody>
      </p:sp>
      <p:sp>
        <p:nvSpPr>
          <p:cNvPr id="264197" name="Rectangle 5"/>
          <p:cNvSpPr>
            <a:spLocks noGrp="1" noChangeArrowheads="1"/>
          </p:cNvSpPr>
          <p:nvPr>
            <p:ph type="ctrTitle"/>
          </p:nvPr>
        </p:nvSpPr>
        <p:spPr>
          <a:xfrm>
            <a:off x="1143000" y="1981200"/>
            <a:ext cx="7772400" cy="1143000"/>
          </a:xfrm>
        </p:spPr>
        <p:txBody>
          <a:bodyPr/>
          <a:lstStyle>
            <a:lvl1pPr>
              <a:defRPr/>
            </a:lvl1pPr>
          </a:lstStyle>
          <a:p>
            <a:pPr lvl="0"/>
            <a:r>
              <a:rPr lang="zh-TW" altLang="en-US" noProof="0" smtClean="0"/>
              <a:t>按一下以編輯母片標題樣式</a:t>
            </a:r>
          </a:p>
        </p:txBody>
      </p:sp>
      <p:sp>
        <p:nvSpPr>
          <p:cNvPr id="264198" name="Rectangle 6"/>
          <p:cNvSpPr>
            <a:spLocks noGrp="1" noChangeArrowheads="1"/>
          </p:cNvSpPr>
          <p:nvPr>
            <p:ph type="subTitle" idx="1"/>
          </p:nvPr>
        </p:nvSpPr>
        <p:spPr>
          <a:xfrm>
            <a:off x="2038350" y="4351338"/>
            <a:ext cx="6400800" cy="1371600"/>
          </a:xfrm>
        </p:spPr>
        <p:txBody>
          <a:bodyPr/>
          <a:lstStyle>
            <a:lvl1pPr marL="0" indent="0">
              <a:buFont typeface="Wingdings" pitchFamily="2" charset="2"/>
              <a:buNone/>
              <a:defRPr/>
            </a:lvl1pPr>
          </a:lstStyle>
          <a:p>
            <a:pPr lvl="0"/>
            <a:r>
              <a:rPr lang="zh-TW" altLang="en-US" noProof="0" smtClean="0"/>
              <a:t>按一下以編輯母片副標題樣式</a:t>
            </a:r>
          </a:p>
        </p:txBody>
      </p:sp>
      <p:sp>
        <p:nvSpPr>
          <p:cNvPr id="7" name="Rectangle 7"/>
          <p:cNvSpPr>
            <a:spLocks noGrp="1" noChangeArrowheads="1"/>
          </p:cNvSpPr>
          <p:nvPr>
            <p:ph type="dt" sz="half" idx="10"/>
          </p:nvPr>
        </p:nvSpPr>
        <p:spPr>
          <a:xfrm>
            <a:off x="685800" y="6324600"/>
            <a:ext cx="19050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fld id="{A5E4053D-A15B-426F-8A87-48F5DE23ECF1}" type="datetime1">
              <a:rPr lang="zh-TW" altLang="en-US" smtClean="0">
                <a:solidFill>
                  <a:srgbClr val="2A3D7A"/>
                </a:solidFill>
              </a:rPr>
              <a:pPr>
                <a:defRPr/>
              </a:pPr>
              <a:t>2015/12/30</a:t>
            </a:fld>
            <a:endParaRPr lang="en-US" altLang="zh-TW">
              <a:solidFill>
                <a:srgbClr val="2A3D7A"/>
              </a:solidFill>
            </a:endParaRPr>
          </a:p>
        </p:txBody>
      </p:sp>
      <p:sp>
        <p:nvSpPr>
          <p:cNvPr id="8" name="Rectangle 8"/>
          <p:cNvSpPr>
            <a:spLocks noGrp="1" noChangeArrowheads="1"/>
          </p:cNvSpPr>
          <p:nvPr>
            <p:ph type="ftr" sz="quarter" idx="11"/>
          </p:nvPr>
        </p:nvSpPr>
        <p:spPr>
          <a:xfrm>
            <a:off x="3124200" y="6324600"/>
            <a:ext cx="28956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ltLang="zh-TW">
              <a:solidFill>
                <a:srgbClr val="2A3D7A"/>
              </a:solidFill>
            </a:endParaRPr>
          </a:p>
        </p:txBody>
      </p:sp>
      <p:sp>
        <p:nvSpPr>
          <p:cNvPr id="9" name="Rectangle 9"/>
          <p:cNvSpPr>
            <a:spLocks noGrp="1" noChangeArrowheads="1"/>
          </p:cNvSpPr>
          <p:nvPr>
            <p:ph type="sldNum" sz="quarter" idx="12"/>
          </p:nvPr>
        </p:nvSpPr>
        <p:spPr>
          <a:xfrm>
            <a:off x="6553200" y="6324600"/>
            <a:ext cx="19050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1400"/>
            </a:lvl1pPr>
          </a:lstStyle>
          <a:p>
            <a:pPr>
              <a:defRPr/>
            </a:pPr>
            <a:fld id="{C180ED14-A460-4450-BE43-294C8FDCB8FE}" type="slidenum">
              <a:rPr lang="zh-TW" altLang="en-US">
                <a:solidFill>
                  <a:srgbClr val="2A3D7A"/>
                </a:solidFill>
              </a:rPr>
              <a:pPr>
                <a:defRPr/>
              </a:pPr>
              <a:t>‹#›</a:t>
            </a:fld>
            <a:endParaRPr lang="en-US" altLang="zh-TW">
              <a:solidFill>
                <a:srgbClr val="2A3D7A"/>
              </a:solidFill>
            </a:endParaRPr>
          </a:p>
        </p:txBody>
      </p:sp>
    </p:spTree>
    <p:extLst>
      <p:ext uri="{BB962C8B-B14F-4D97-AF65-F5344CB8AC3E}">
        <p14:creationId xmlns:p14="http://schemas.microsoft.com/office/powerpoint/2010/main" val="758120035"/>
      </p:ext>
    </p:extLst>
  </p:cSld>
  <p:clrMapOvr>
    <a:masterClrMapping/>
  </p:clrMapOvr>
  <p:transition spd="med">
    <p:blinds dir="vert"/>
  </p:transition>
</p:sldLayout>
</file>

<file path=ppt/slideLayouts/slideLayout32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ln/>
        </p:spPr>
        <p:txBody>
          <a:bodyPr/>
          <a:lstStyle>
            <a:lvl1pPr>
              <a:defRPr/>
            </a:lvl1pPr>
          </a:lstStyle>
          <a:p>
            <a:pPr>
              <a:defRPr/>
            </a:pPr>
            <a:fld id="{0D2EDE9D-4540-44CF-BC8A-918CB71CF73E}"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9D4289D3-77ED-4735-AF70-6988C12CD4CF}"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3252868229"/>
      </p:ext>
    </p:extLst>
  </p:cSld>
  <p:clrMapOvr>
    <a:masterClrMapping/>
  </p:clrMapOvr>
  <p:transition spd="med">
    <p:blinds dir="vert"/>
  </p:transition>
</p:sldLayout>
</file>

<file path=ppt/slideLayouts/slideLayout32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7"/>
          <p:cNvSpPr>
            <a:spLocks noGrp="1" noChangeArrowheads="1"/>
          </p:cNvSpPr>
          <p:nvPr>
            <p:ph type="dt" sz="half" idx="10"/>
          </p:nvPr>
        </p:nvSpPr>
        <p:spPr>
          <a:ln/>
        </p:spPr>
        <p:txBody>
          <a:bodyPr/>
          <a:lstStyle>
            <a:lvl1pPr>
              <a:defRPr/>
            </a:lvl1pPr>
          </a:lstStyle>
          <a:p>
            <a:pPr>
              <a:defRPr/>
            </a:pPr>
            <a:fld id="{027DEF73-C804-41F5-80B5-DBB4242C9A41}"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F03749DC-744A-47F3-AB6A-82D2EAF79D40}"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2474325817"/>
      </p:ext>
    </p:extLst>
  </p:cSld>
  <p:clrMapOvr>
    <a:masterClrMapping/>
  </p:clrMapOvr>
  <p:transition spd="med">
    <p:blinds dir="vert"/>
  </p:transition>
</p:sldLayout>
</file>

<file path=ppt/slideLayouts/slideLayout32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71513" y="18288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33913" y="18288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7"/>
          <p:cNvSpPr>
            <a:spLocks noGrp="1" noChangeArrowheads="1"/>
          </p:cNvSpPr>
          <p:nvPr>
            <p:ph type="dt" sz="half" idx="10"/>
          </p:nvPr>
        </p:nvSpPr>
        <p:spPr>
          <a:ln/>
        </p:spPr>
        <p:txBody>
          <a:bodyPr/>
          <a:lstStyle>
            <a:lvl1pPr>
              <a:defRPr/>
            </a:lvl1pPr>
          </a:lstStyle>
          <a:p>
            <a:pPr>
              <a:defRPr/>
            </a:pPr>
            <a:fld id="{7F561A96-EA32-493D-B40F-99094CDEE8FC}" type="datetime1">
              <a:rPr lang="zh-TW" altLang="en-US" smtClean="0">
                <a:solidFill>
                  <a:srgbClr val="2A3D7A"/>
                </a:solidFill>
              </a:rPr>
              <a:pPr>
                <a:defRPr/>
              </a:pPr>
              <a:t>2015/12/30</a:t>
            </a:fld>
            <a:endParaRPr lang="en-US" altLang="zh-TW">
              <a:solidFill>
                <a:srgbClr val="2A3D7A"/>
              </a:solidFill>
            </a:endParaRPr>
          </a:p>
        </p:txBody>
      </p:sp>
      <p:sp>
        <p:nvSpPr>
          <p:cNvPr id="6"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2044D397-1FC5-45BD-926C-1958D87B7624}"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3935037429"/>
      </p:ext>
    </p:extLst>
  </p:cSld>
  <p:clrMapOvr>
    <a:masterClrMapping/>
  </p:clrMapOvr>
  <p:transition spd="med">
    <p:blinds dir="vert"/>
  </p:transition>
</p:sldLayout>
</file>

<file path=ppt/slideLayouts/slideLayout32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7"/>
          <p:cNvSpPr>
            <a:spLocks noGrp="1" noChangeArrowheads="1"/>
          </p:cNvSpPr>
          <p:nvPr>
            <p:ph type="dt" sz="half" idx="10"/>
          </p:nvPr>
        </p:nvSpPr>
        <p:spPr>
          <a:ln/>
        </p:spPr>
        <p:txBody>
          <a:bodyPr/>
          <a:lstStyle>
            <a:lvl1pPr>
              <a:defRPr/>
            </a:lvl1pPr>
          </a:lstStyle>
          <a:p>
            <a:pPr>
              <a:defRPr/>
            </a:pPr>
            <a:fld id="{89889C09-5101-44FC-B2DF-03EB596F868B}" type="datetime1">
              <a:rPr lang="zh-TW" altLang="en-US" smtClean="0">
                <a:solidFill>
                  <a:srgbClr val="2A3D7A"/>
                </a:solidFill>
              </a:rPr>
              <a:pPr>
                <a:defRPr/>
              </a:pPr>
              <a:t>2015/12/30</a:t>
            </a:fld>
            <a:endParaRPr lang="en-US" altLang="zh-TW">
              <a:solidFill>
                <a:srgbClr val="2A3D7A"/>
              </a:solidFill>
            </a:endParaRPr>
          </a:p>
        </p:txBody>
      </p:sp>
      <p:sp>
        <p:nvSpPr>
          <p:cNvPr id="8"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9" name="Rectangle 11"/>
          <p:cNvSpPr>
            <a:spLocks noGrp="1" noChangeArrowheads="1"/>
          </p:cNvSpPr>
          <p:nvPr>
            <p:ph type="sldNum" sz="quarter" idx="12"/>
          </p:nvPr>
        </p:nvSpPr>
        <p:spPr>
          <a:ln/>
        </p:spPr>
        <p:txBody>
          <a:bodyPr/>
          <a:lstStyle>
            <a:lvl1pPr>
              <a:defRPr/>
            </a:lvl1pPr>
          </a:lstStyle>
          <a:p>
            <a:pPr>
              <a:defRPr/>
            </a:pPr>
            <a:fld id="{5372D691-89AF-47EF-9BD0-D558AE715CB9}"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1845436330"/>
      </p:ext>
    </p:extLst>
  </p:cSld>
  <p:clrMapOvr>
    <a:masterClrMapping/>
  </p:clrMapOvr>
  <p:transition spd="med">
    <p:blinds dir="vert"/>
  </p:transition>
</p:sldLayout>
</file>

<file path=ppt/slideLayouts/slideLayout32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7"/>
          <p:cNvSpPr>
            <a:spLocks noGrp="1" noChangeArrowheads="1"/>
          </p:cNvSpPr>
          <p:nvPr>
            <p:ph type="dt" sz="half" idx="10"/>
          </p:nvPr>
        </p:nvSpPr>
        <p:spPr>
          <a:ln/>
        </p:spPr>
        <p:txBody>
          <a:bodyPr/>
          <a:lstStyle>
            <a:lvl1pPr>
              <a:defRPr/>
            </a:lvl1pPr>
          </a:lstStyle>
          <a:p>
            <a:pPr>
              <a:defRPr/>
            </a:pPr>
            <a:fld id="{F4382446-CB8C-4839-B86E-2DDFCD437449}" type="datetime1">
              <a:rPr lang="zh-TW" altLang="en-US" smtClean="0">
                <a:solidFill>
                  <a:srgbClr val="2A3D7A"/>
                </a:solidFill>
              </a:rPr>
              <a:pPr>
                <a:defRPr/>
              </a:pPr>
              <a:t>2015/12/30</a:t>
            </a:fld>
            <a:endParaRPr lang="en-US" altLang="zh-TW">
              <a:solidFill>
                <a:srgbClr val="2A3D7A"/>
              </a:solidFill>
            </a:endParaRPr>
          </a:p>
        </p:txBody>
      </p:sp>
      <p:sp>
        <p:nvSpPr>
          <p:cNvPr id="4"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5" name="Rectangle 11"/>
          <p:cNvSpPr>
            <a:spLocks noGrp="1" noChangeArrowheads="1"/>
          </p:cNvSpPr>
          <p:nvPr>
            <p:ph type="sldNum" sz="quarter" idx="12"/>
          </p:nvPr>
        </p:nvSpPr>
        <p:spPr>
          <a:ln/>
        </p:spPr>
        <p:txBody>
          <a:bodyPr/>
          <a:lstStyle>
            <a:lvl1pPr>
              <a:defRPr/>
            </a:lvl1pPr>
          </a:lstStyle>
          <a:p>
            <a:pPr>
              <a:defRPr/>
            </a:pPr>
            <a:fld id="{7A2FFF6D-8D9F-486F-B3E4-C3909D432C96}"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664199453"/>
      </p:ext>
    </p:extLst>
  </p:cSld>
  <p:clrMapOvr>
    <a:masterClrMapping/>
  </p:clrMapOvr>
  <p:transition spd="med">
    <p:blinds dir="vert"/>
  </p:transition>
</p:sldLayout>
</file>

<file path=ppt/slideLayouts/slideLayout32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pPr>
              <a:defRPr/>
            </a:pPr>
            <a:fld id="{72D77DDF-41CF-4B2C-B392-6C1090149CF2}" type="datetime1">
              <a:rPr lang="zh-TW" altLang="en-US" smtClean="0">
                <a:solidFill>
                  <a:srgbClr val="2A3D7A"/>
                </a:solidFill>
              </a:rPr>
              <a:pPr>
                <a:defRPr/>
              </a:pPr>
              <a:t>2015/12/30</a:t>
            </a:fld>
            <a:endParaRPr lang="en-US" altLang="zh-TW">
              <a:solidFill>
                <a:srgbClr val="2A3D7A"/>
              </a:solidFill>
            </a:endParaRPr>
          </a:p>
        </p:txBody>
      </p:sp>
      <p:sp>
        <p:nvSpPr>
          <p:cNvPr id="3"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4" name="Rectangle 11"/>
          <p:cNvSpPr>
            <a:spLocks noGrp="1" noChangeArrowheads="1"/>
          </p:cNvSpPr>
          <p:nvPr>
            <p:ph type="sldNum" sz="quarter" idx="12"/>
          </p:nvPr>
        </p:nvSpPr>
        <p:spPr>
          <a:ln/>
        </p:spPr>
        <p:txBody>
          <a:bodyPr/>
          <a:lstStyle>
            <a:lvl1pPr>
              <a:defRPr/>
            </a:lvl1pPr>
          </a:lstStyle>
          <a:p>
            <a:pPr>
              <a:defRPr/>
            </a:pPr>
            <a:fld id="{BBC56063-7FE3-4F31-AFF0-FC005E3DEFA5}"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2567433676"/>
      </p:ext>
    </p:extLst>
  </p:cSld>
  <p:clrMapOvr>
    <a:masterClrMapping/>
  </p:clrMapOvr>
  <p:transition spd="med">
    <p:blinds dir="vert"/>
  </p:transition>
</p:sldLayout>
</file>

<file path=ppt/slideLayouts/slideLayout32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7"/>
          <p:cNvSpPr>
            <a:spLocks noGrp="1" noChangeArrowheads="1"/>
          </p:cNvSpPr>
          <p:nvPr>
            <p:ph type="dt" sz="half" idx="10"/>
          </p:nvPr>
        </p:nvSpPr>
        <p:spPr>
          <a:ln/>
        </p:spPr>
        <p:txBody>
          <a:bodyPr/>
          <a:lstStyle>
            <a:lvl1pPr>
              <a:defRPr/>
            </a:lvl1pPr>
          </a:lstStyle>
          <a:p>
            <a:pPr>
              <a:defRPr/>
            </a:pPr>
            <a:fld id="{18FBFE58-EAEB-47AE-A1B6-92D901B4B74E}" type="datetime1">
              <a:rPr lang="zh-TW" altLang="en-US" smtClean="0">
                <a:solidFill>
                  <a:srgbClr val="2A3D7A"/>
                </a:solidFill>
              </a:rPr>
              <a:pPr>
                <a:defRPr/>
              </a:pPr>
              <a:t>2015/12/30</a:t>
            </a:fld>
            <a:endParaRPr lang="en-US" altLang="zh-TW">
              <a:solidFill>
                <a:srgbClr val="2A3D7A"/>
              </a:solidFill>
            </a:endParaRPr>
          </a:p>
        </p:txBody>
      </p:sp>
      <p:sp>
        <p:nvSpPr>
          <p:cNvPr id="6"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A0A09B63-8422-48C0-AAC6-FB5F860D4BF9}"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2837618777"/>
      </p:ext>
    </p:extLst>
  </p:cSld>
  <p:clrMapOvr>
    <a:masterClrMapping/>
  </p:clrMapOvr>
  <p:transition spd="med">
    <p:blinds dir="vert"/>
  </p:transition>
</p:sldLayout>
</file>

<file path=ppt/slideLayouts/slideLayout32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7"/>
          <p:cNvSpPr>
            <a:spLocks noGrp="1" noChangeArrowheads="1"/>
          </p:cNvSpPr>
          <p:nvPr>
            <p:ph type="dt" sz="half" idx="10"/>
          </p:nvPr>
        </p:nvSpPr>
        <p:spPr>
          <a:ln/>
        </p:spPr>
        <p:txBody>
          <a:bodyPr/>
          <a:lstStyle>
            <a:lvl1pPr>
              <a:defRPr/>
            </a:lvl1pPr>
          </a:lstStyle>
          <a:p>
            <a:pPr>
              <a:defRPr/>
            </a:pPr>
            <a:fld id="{2489E2EF-571F-4136-A248-F641EDFF4C1D}" type="datetime1">
              <a:rPr lang="zh-TW" altLang="en-US" smtClean="0">
                <a:solidFill>
                  <a:srgbClr val="2A3D7A"/>
                </a:solidFill>
              </a:rPr>
              <a:pPr>
                <a:defRPr/>
              </a:pPr>
              <a:t>2015/12/30</a:t>
            </a:fld>
            <a:endParaRPr lang="en-US" altLang="zh-TW">
              <a:solidFill>
                <a:srgbClr val="2A3D7A"/>
              </a:solidFill>
            </a:endParaRPr>
          </a:p>
        </p:txBody>
      </p:sp>
      <p:sp>
        <p:nvSpPr>
          <p:cNvPr id="6"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4093CE60-9E37-47EE-9F85-0215AF521BCD}"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170062668"/>
      </p:ext>
    </p:extLst>
  </p:cSld>
  <p:clrMapOvr>
    <a:masterClrMapping/>
  </p:clrMapOvr>
  <p:transition spd="med">
    <p:blinds dir="vert"/>
  </p:transition>
</p:sldLayout>
</file>

<file path=ppt/slideLayouts/slideLayout33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ln/>
        </p:spPr>
        <p:txBody>
          <a:bodyPr/>
          <a:lstStyle>
            <a:lvl1pPr>
              <a:defRPr/>
            </a:lvl1pPr>
          </a:lstStyle>
          <a:p>
            <a:pPr>
              <a:defRPr/>
            </a:pPr>
            <a:fld id="{E51F3C98-75C7-439C-85BC-4732663AE554}"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432FB686-47B3-4CF1-A45A-A2FEF3868ABE}"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3331365351"/>
      </p:ext>
    </p:extLst>
  </p:cSld>
  <p:clrMapOvr>
    <a:masterClrMapping/>
  </p:clrMapOvr>
  <p:transition spd="med">
    <p:blinds dir="vert"/>
  </p:transition>
</p:sldLayout>
</file>

<file path=ppt/slideLayouts/slideLayout33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00813" y="565150"/>
            <a:ext cx="1943100" cy="537845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71513" y="565150"/>
            <a:ext cx="5676900" cy="537845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ln/>
        </p:spPr>
        <p:txBody>
          <a:bodyPr/>
          <a:lstStyle>
            <a:lvl1pPr>
              <a:defRPr/>
            </a:lvl1pPr>
          </a:lstStyle>
          <a:p>
            <a:pPr>
              <a:defRPr/>
            </a:pPr>
            <a:fld id="{4E36965B-7FF8-458C-89E3-737E5CAD056B}"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6989B9E6-31EA-4A69-807E-FB803022C23B}"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2779139104"/>
      </p:ext>
    </p:extLst>
  </p:cSld>
  <p:clrMapOvr>
    <a:masterClrMapping/>
  </p:clrMapOvr>
  <p:transition spd="med">
    <p:blinds dir="vert"/>
  </p:transition>
</p:sldLayout>
</file>

<file path=ppt/slideLayouts/slideLayout332.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4" name="Rectangle 2"/>
          <p:cNvSpPr>
            <a:spLocks noChangeArrowheads="1"/>
          </p:cNvSpPr>
          <p:nvPr/>
        </p:nvSpPr>
        <p:spPr bwMode="hidden">
          <a:xfrm>
            <a:off x="228600" y="3200400"/>
            <a:ext cx="8763000" cy="1341438"/>
          </a:xfrm>
          <a:prstGeom prst="rect">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fontAlgn="base" hangingPunct="1">
              <a:spcBef>
                <a:spcPct val="0"/>
              </a:spcBef>
              <a:spcAft>
                <a:spcPct val="0"/>
              </a:spcAft>
              <a:defRPr/>
            </a:pPr>
            <a:endParaRPr lang="zh-TW" altLang="en-US" smtClean="0">
              <a:solidFill>
                <a:srgbClr val="5B5249"/>
              </a:solidFill>
            </a:endParaRPr>
          </a:p>
        </p:txBody>
      </p:sp>
      <p:pic>
        <p:nvPicPr>
          <p:cNvPr id="5" name="Picture 3" descr="ANABNR2"/>
          <p:cNvPicPr>
            <a:picLocks noChangeAspect="1" noChangeArrowheads="1"/>
          </p:cNvPicPr>
          <p:nvPr/>
        </p:nvPicPr>
        <p:blipFill>
          <a:blip r:embed="rId2" cstate="print"/>
          <a:srcRect l="-900" t="-1314" r="-2" b="-36961"/>
          <a:stretch>
            <a:fillRect/>
          </a:stretch>
        </p:blipFill>
        <p:spPr bwMode="auto">
          <a:xfrm>
            <a:off x="533400" y="3200400"/>
            <a:ext cx="8458200" cy="1158875"/>
          </a:xfrm>
          <a:prstGeom prst="rect">
            <a:avLst/>
          </a:prstGeom>
          <a:noFill/>
          <a:ln w="9525">
            <a:noFill/>
            <a:miter lim="800000"/>
            <a:headEnd/>
            <a:tailEnd/>
          </a:ln>
        </p:spPr>
      </p:pic>
      <p:sp>
        <p:nvSpPr>
          <p:cNvPr id="6" name="Rectangle 4"/>
          <p:cNvSpPr>
            <a:spLocks noChangeArrowheads="1"/>
          </p:cNvSpPr>
          <p:nvPr/>
        </p:nvSpPr>
        <p:spPr bwMode="hidden">
          <a:xfrm>
            <a:off x="795338" y="2895600"/>
            <a:ext cx="304800" cy="990600"/>
          </a:xfrm>
          <a:prstGeom prst="rect">
            <a:avLst/>
          </a:prstGeom>
          <a:solidFill>
            <a:schemeClr val="accent2">
              <a:alpha val="50195"/>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fontAlgn="base" hangingPunct="1">
              <a:spcBef>
                <a:spcPct val="0"/>
              </a:spcBef>
              <a:spcAft>
                <a:spcPct val="0"/>
              </a:spcAft>
              <a:defRPr/>
            </a:pPr>
            <a:endParaRPr lang="zh-TW" altLang="en-US" smtClean="0">
              <a:solidFill>
                <a:srgbClr val="5B5249"/>
              </a:solidFill>
            </a:endParaRPr>
          </a:p>
        </p:txBody>
      </p:sp>
      <p:sp>
        <p:nvSpPr>
          <p:cNvPr id="264197" name="Rectangle 5"/>
          <p:cNvSpPr>
            <a:spLocks noGrp="1" noChangeArrowheads="1"/>
          </p:cNvSpPr>
          <p:nvPr>
            <p:ph type="ctrTitle"/>
          </p:nvPr>
        </p:nvSpPr>
        <p:spPr>
          <a:xfrm>
            <a:off x="1143000" y="1981200"/>
            <a:ext cx="7772400" cy="1143000"/>
          </a:xfrm>
        </p:spPr>
        <p:txBody>
          <a:bodyPr/>
          <a:lstStyle>
            <a:lvl1pPr>
              <a:defRPr/>
            </a:lvl1pPr>
          </a:lstStyle>
          <a:p>
            <a:pPr lvl="0"/>
            <a:r>
              <a:rPr lang="zh-TW" altLang="en-US" noProof="0" smtClean="0"/>
              <a:t>按一下以編輯母片標題樣式</a:t>
            </a:r>
          </a:p>
        </p:txBody>
      </p:sp>
      <p:sp>
        <p:nvSpPr>
          <p:cNvPr id="264198" name="Rectangle 6"/>
          <p:cNvSpPr>
            <a:spLocks noGrp="1" noChangeArrowheads="1"/>
          </p:cNvSpPr>
          <p:nvPr>
            <p:ph type="subTitle" idx="1"/>
          </p:nvPr>
        </p:nvSpPr>
        <p:spPr>
          <a:xfrm>
            <a:off x="2038350" y="4351338"/>
            <a:ext cx="6400800" cy="1371600"/>
          </a:xfrm>
        </p:spPr>
        <p:txBody>
          <a:bodyPr/>
          <a:lstStyle>
            <a:lvl1pPr marL="0" indent="0">
              <a:buFont typeface="Wingdings" pitchFamily="2" charset="2"/>
              <a:buNone/>
              <a:defRPr/>
            </a:lvl1pPr>
          </a:lstStyle>
          <a:p>
            <a:pPr lvl="0"/>
            <a:r>
              <a:rPr lang="zh-TW" altLang="en-US" noProof="0" smtClean="0"/>
              <a:t>按一下以編輯母片副標題樣式</a:t>
            </a:r>
          </a:p>
        </p:txBody>
      </p:sp>
      <p:sp>
        <p:nvSpPr>
          <p:cNvPr id="7" name="Rectangle 7"/>
          <p:cNvSpPr>
            <a:spLocks noGrp="1" noChangeArrowheads="1"/>
          </p:cNvSpPr>
          <p:nvPr>
            <p:ph type="dt" sz="half" idx="10"/>
          </p:nvPr>
        </p:nvSpPr>
        <p:spPr>
          <a:xfrm>
            <a:off x="685800" y="6324600"/>
            <a:ext cx="19050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fld id="{4D78A21C-C95B-41D3-BCDD-2D03BAB2F47F}" type="datetime1">
              <a:rPr lang="zh-TW" altLang="en-US" smtClean="0">
                <a:solidFill>
                  <a:srgbClr val="2A3D7A"/>
                </a:solidFill>
              </a:rPr>
              <a:pPr>
                <a:defRPr/>
              </a:pPr>
              <a:t>2015/12/30</a:t>
            </a:fld>
            <a:endParaRPr lang="en-US" altLang="zh-TW">
              <a:solidFill>
                <a:srgbClr val="2A3D7A"/>
              </a:solidFill>
            </a:endParaRPr>
          </a:p>
        </p:txBody>
      </p:sp>
      <p:sp>
        <p:nvSpPr>
          <p:cNvPr id="8" name="Rectangle 8"/>
          <p:cNvSpPr>
            <a:spLocks noGrp="1" noChangeArrowheads="1"/>
          </p:cNvSpPr>
          <p:nvPr>
            <p:ph type="ftr" sz="quarter" idx="11"/>
          </p:nvPr>
        </p:nvSpPr>
        <p:spPr>
          <a:xfrm>
            <a:off x="3124200" y="6324600"/>
            <a:ext cx="28956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lvl1pPr>
          </a:lstStyle>
          <a:p>
            <a:pPr>
              <a:defRPr/>
            </a:pPr>
            <a:endParaRPr lang="en-US" altLang="zh-TW">
              <a:solidFill>
                <a:srgbClr val="2A3D7A"/>
              </a:solidFill>
            </a:endParaRPr>
          </a:p>
        </p:txBody>
      </p:sp>
      <p:sp>
        <p:nvSpPr>
          <p:cNvPr id="9" name="Rectangle 9"/>
          <p:cNvSpPr>
            <a:spLocks noGrp="1" noChangeArrowheads="1"/>
          </p:cNvSpPr>
          <p:nvPr>
            <p:ph type="sldNum" sz="quarter" idx="12"/>
          </p:nvPr>
        </p:nvSpPr>
        <p:spPr>
          <a:xfrm>
            <a:off x="6553200" y="6324600"/>
            <a:ext cx="1905000" cy="457200"/>
          </a:xfr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sz="1400"/>
            </a:lvl1pPr>
          </a:lstStyle>
          <a:p>
            <a:pPr>
              <a:defRPr/>
            </a:pPr>
            <a:fld id="{C180ED14-A460-4450-BE43-294C8FDCB8FE}" type="slidenum">
              <a:rPr lang="zh-TW" altLang="en-US">
                <a:solidFill>
                  <a:srgbClr val="2A3D7A"/>
                </a:solidFill>
              </a:rPr>
              <a:pPr>
                <a:defRPr/>
              </a:pPr>
              <a:t>‹#›</a:t>
            </a:fld>
            <a:endParaRPr lang="en-US" altLang="zh-TW">
              <a:solidFill>
                <a:srgbClr val="2A3D7A"/>
              </a:solidFill>
            </a:endParaRPr>
          </a:p>
        </p:txBody>
      </p:sp>
    </p:spTree>
    <p:extLst>
      <p:ext uri="{BB962C8B-B14F-4D97-AF65-F5344CB8AC3E}">
        <p14:creationId xmlns:p14="http://schemas.microsoft.com/office/powerpoint/2010/main" val="4145688604"/>
      </p:ext>
    </p:extLst>
  </p:cSld>
  <p:clrMapOvr>
    <a:masterClrMapping/>
  </p:clrMapOvr>
  <p:transition spd="med">
    <p:blinds dir="vert"/>
  </p:transition>
</p:sldLayout>
</file>

<file path=ppt/slideLayouts/slideLayout33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ln/>
        </p:spPr>
        <p:txBody>
          <a:bodyPr/>
          <a:lstStyle>
            <a:lvl1pPr>
              <a:defRPr/>
            </a:lvl1pPr>
          </a:lstStyle>
          <a:p>
            <a:pPr>
              <a:defRPr/>
            </a:pPr>
            <a:fld id="{CD991C62-B4A7-47E6-B67E-15C8750CF3DA}"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9D4289D3-77ED-4735-AF70-6988C12CD4CF}"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3339478962"/>
      </p:ext>
    </p:extLst>
  </p:cSld>
  <p:clrMapOvr>
    <a:masterClrMapping/>
  </p:clrMapOvr>
  <p:transition spd="med">
    <p:blinds dir="vert"/>
  </p:transition>
</p:sldLayout>
</file>

<file path=ppt/slideLayouts/slideLayout33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7"/>
          <p:cNvSpPr>
            <a:spLocks noGrp="1" noChangeArrowheads="1"/>
          </p:cNvSpPr>
          <p:nvPr>
            <p:ph type="dt" sz="half" idx="10"/>
          </p:nvPr>
        </p:nvSpPr>
        <p:spPr>
          <a:ln/>
        </p:spPr>
        <p:txBody>
          <a:bodyPr/>
          <a:lstStyle>
            <a:lvl1pPr>
              <a:defRPr/>
            </a:lvl1pPr>
          </a:lstStyle>
          <a:p>
            <a:pPr>
              <a:defRPr/>
            </a:pPr>
            <a:fld id="{447A0A3B-46F6-4BF0-978A-1766E7CE8947}"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F03749DC-744A-47F3-AB6A-82D2EAF79D40}"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1410413119"/>
      </p:ext>
    </p:extLst>
  </p:cSld>
  <p:clrMapOvr>
    <a:masterClrMapping/>
  </p:clrMapOvr>
  <p:transition spd="med">
    <p:blinds dir="vert"/>
  </p:transition>
</p:sldLayout>
</file>

<file path=ppt/slideLayouts/slideLayout33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71513" y="18288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33913" y="18288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7"/>
          <p:cNvSpPr>
            <a:spLocks noGrp="1" noChangeArrowheads="1"/>
          </p:cNvSpPr>
          <p:nvPr>
            <p:ph type="dt" sz="half" idx="10"/>
          </p:nvPr>
        </p:nvSpPr>
        <p:spPr>
          <a:ln/>
        </p:spPr>
        <p:txBody>
          <a:bodyPr/>
          <a:lstStyle>
            <a:lvl1pPr>
              <a:defRPr/>
            </a:lvl1pPr>
          </a:lstStyle>
          <a:p>
            <a:pPr>
              <a:defRPr/>
            </a:pPr>
            <a:fld id="{96845B71-173E-42F1-9DBE-D792AF3CBEAD}" type="datetime1">
              <a:rPr lang="zh-TW" altLang="en-US" smtClean="0">
                <a:solidFill>
                  <a:srgbClr val="2A3D7A"/>
                </a:solidFill>
              </a:rPr>
              <a:pPr>
                <a:defRPr/>
              </a:pPr>
              <a:t>2015/12/30</a:t>
            </a:fld>
            <a:endParaRPr lang="en-US" altLang="zh-TW">
              <a:solidFill>
                <a:srgbClr val="2A3D7A"/>
              </a:solidFill>
            </a:endParaRPr>
          </a:p>
        </p:txBody>
      </p:sp>
      <p:sp>
        <p:nvSpPr>
          <p:cNvPr id="6"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2044D397-1FC5-45BD-926C-1958D87B7624}"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699917717"/>
      </p:ext>
    </p:extLst>
  </p:cSld>
  <p:clrMapOvr>
    <a:masterClrMapping/>
  </p:clrMapOvr>
  <p:transition spd="med">
    <p:blinds dir="vert"/>
  </p:transition>
</p:sldLayout>
</file>

<file path=ppt/slideLayouts/slideLayout33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7"/>
          <p:cNvSpPr>
            <a:spLocks noGrp="1" noChangeArrowheads="1"/>
          </p:cNvSpPr>
          <p:nvPr>
            <p:ph type="dt" sz="half" idx="10"/>
          </p:nvPr>
        </p:nvSpPr>
        <p:spPr>
          <a:ln/>
        </p:spPr>
        <p:txBody>
          <a:bodyPr/>
          <a:lstStyle>
            <a:lvl1pPr>
              <a:defRPr/>
            </a:lvl1pPr>
          </a:lstStyle>
          <a:p>
            <a:pPr>
              <a:defRPr/>
            </a:pPr>
            <a:fld id="{4D648D04-E105-4183-BACD-A7F9B108132E}" type="datetime1">
              <a:rPr lang="zh-TW" altLang="en-US" smtClean="0">
                <a:solidFill>
                  <a:srgbClr val="2A3D7A"/>
                </a:solidFill>
              </a:rPr>
              <a:pPr>
                <a:defRPr/>
              </a:pPr>
              <a:t>2015/12/30</a:t>
            </a:fld>
            <a:endParaRPr lang="en-US" altLang="zh-TW">
              <a:solidFill>
                <a:srgbClr val="2A3D7A"/>
              </a:solidFill>
            </a:endParaRPr>
          </a:p>
        </p:txBody>
      </p:sp>
      <p:sp>
        <p:nvSpPr>
          <p:cNvPr id="8"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9" name="Rectangle 11"/>
          <p:cNvSpPr>
            <a:spLocks noGrp="1" noChangeArrowheads="1"/>
          </p:cNvSpPr>
          <p:nvPr>
            <p:ph type="sldNum" sz="quarter" idx="12"/>
          </p:nvPr>
        </p:nvSpPr>
        <p:spPr>
          <a:ln/>
        </p:spPr>
        <p:txBody>
          <a:bodyPr/>
          <a:lstStyle>
            <a:lvl1pPr>
              <a:defRPr/>
            </a:lvl1pPr>
          </a:lstStyle>
          <a:p>
            <a:pPr>
              <a:defRPr/>
            </a:pPr>
            <a:fld id="{5372D691-89AF-47EF-9BD0-D558AE715CB9}"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1882148662"/>
      </p:ext>
    </p:extLst>
  </p:cSld>
  <p:clrMapOvr>
    <a:masterClrMapping/>
  </p:clrMapOvr>
  <p:transition spd="med">
    <p:blinds dir="vert"/>
  </p:transition>
</p:sldLayout>
</file>

<file path=ppt/slideLayouts/slideLayout33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7"/>
          <p:cNvSpPr>
            <a:spLocks noGrp="1" noChangeArrowheads="1"/>
          </p:cNvSpPr>
          <p:nvPr>
            <p:ph type="dt" sz="half" idx="10"/>
          </p:nvPr>
        </p:nvSpPr>
        <p:spPr>
          <a:ln/>
        </p:spPr>
        <p:txBody>
          <a:bodyPr/>
          <a:lstStyle>
            <a:lvl1pPr>
              <a:defRPr/>
            </a:lvl1pPr>
          </a:lstStyle>
          <a:p>
            <a:pPr>
              <a:defRPr/>
            </a:pPr>
            <a:fld id="{04B90E1A-F3A7-486F-BAC1-9338EE2728F4}" type="datetime1">
              <a:rPr lang="zh-TW" altLang="en-US" smtClean="0">
                <a:solidFill>
                  <a:srgbClr val="2A3D7A"/>
                </a:solidFill>
              </a:rPr>
              <a:pPr>
                <a:defRPr/>
              </a:pPr>
              <a:t>2015/12/30</a:t>
            </a:fld>
            <a:endParaRPr lang="en-US" altLang="zh-TW">
              <a:solidFill>
                <a:srgbClr val="2A3D7A"/>
              </a:solidFill>
            </a:endParaRPr>
          </a:p>
        </p:txBody>
      </p:sp>
      <p:sp>
        <p:nvSpPr>
          <p:cNvPr id="4"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5" name="Rectangle 11"/>
          <p:cNvSpPr>
            <a:spLocks noGrp="1" noChangeArrowheads="1"/>
          </p:cNvSpPr>
          <p:nvPr>
            <p:ph type="sldNum" sz="quarter" idx="12"/>
          </p:nvPr>
        </p:nvSpPr>
        <p:spPr>
          <a:ln/>
        </p:spPr>
        <p:txBody>
          <a:bodyPr/>
          <a:lstStyle>
            <a:lvl1pPr>
              <a:defRPr/>
            </a:lvl1pPr>
          </a:lstStyle>
          <a:p>
            <a:pPr>
              <a:defRPr/>
            </a:pPr>
            <a:fld id="{7A2FFF6D-8D9F-486F-B3E4-C3909D432C96}"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602958346"/>
      </p:ext>
    </p:extLst>
  </p:cSld>
  <p:clrMapOvr>
    <a:masterClrMapping/>
  </p:clrMapOvr>
  <p:transition spd="med">
    <p:blinds dir="vert"/>
  </p:transition>
</p:sldLayout>
</file>

<file path=ppt/slideLayouts/slideLayout33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pPr>
              <a:defRPr/>
            </a:pPr>
            <a:fld id="{9C3C6B92-8B79-46EE-A39B-128555B2404F}" type="datetime1">
              <a:rPr lang="zh-TW" altLang="en-US" smtClean="0">
                <a:solidFill>
                  <a:srgbClr val="2A3D7A"/>
                </a:solidFill>
              </a:rPr>
              <a:pPr>
                <a:defRPr/>
              </a:pPr>
              <a:t>2015/12/30</a:t>
            </a:fld>
            <a:endParaRPr lang="en-US" altLang="zh-TW">
              <a:solidFill>
                <a:srgbClr val="2A3D7A"/>
              </a:solidFill>
            </a:endParaRPr>
          </a:p>
        </p:txBody>
      </p:sp>
      <p:sp>
        <p:nvSpPr>
          <p:cNvPr id="3"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4" name="Rectangle 11"/>
          <p:cNvSpPr>
            <a:spLocks noGrp="1" noChangeArrowheads="1"/>
          </p:cNvSpPr>
          <p:nvPr>
            <p:ph type="sldNum" sz="quarter" idx="12"/>
          </p:nvPr>
        </p:nvSpPr>
        <p:spPr>
          <a:ln/>
        </p:spPr>
        <p:txBody>
          <a:bodyPr/>
          <a:lstStyle>
            <a:lvl1pPr>
              <a:defRPr/>
            </a:lvl1pPr>
          </a:lstStyle>
          <a:p>
            <a:pPr>
              <a:defRPr/>
            </a:pPr>
            <a:fld id="{BBC56063-7FE3-4F31-AFF0-FC005E3DEFA5}"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2082885619"/>
      </p:ext>
    </p:extLst>
  </p:cSld>
  <p:clrMapOvr>
    <a:masterClrMapping/>
  </p:clrMapOvr>
  <p:transition spd="med">
    <p:blinds dir="vert"/>
  </p:transition>
</p:sldLayout>
</file>

<file path=ppt/slideLayouts/slideLayout33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7"/>
          <p:cNvSpPr>
            <a:spLocks noGrp="1" noChangeArrowheads="1"/>
          </p:cNvSpPr>
          <p:nvPr>
            <p:ph type="dt" sz="half" idx="10"/>
          </p:nvPr>
        </p:nvSpPr>
        <p:spPr>
          <a:ln/>
        </p:spPr>
        <p:txBody>
          <a:bodyPr/>
          <a:lstStyle>
            <a:lvl1pPr>
              <a:defRPr/>
            </a:lvl1pPr>
          </a:lstStyle>
          <a:p>
            <a:pPr>
              <a:defRPr/>
            </a:pPr>
            <a:fld id="{FD77B672-BDB1-4C2E-B737-C9513BB656B3}" type="datetime1">
              <a:rPr lang="zh-TW" altLang="en-US" smtClean="0">
                <a:solidFill>
                  <a:srgbClr val="2A3D7A"/>
                </a:solidFill>
              </a:rPr>
              <a:pPr>
                <a:defRPr/>
              </a:pPr>
              <a:t>2015/12/30</a:t>
            </a:fld>
            <a:endParaRPr lang="en-US" altLang="zh-TW">
              <a:solidFill>
                <a:srgbClr val="2A3D7A"/>
              </a:solidFill>
            </a:endParaRPr>
          </a:p>
        </p:txBody>
      </p:sp>
      <p:sp>
        <p:nvSpPr>
          <p:cNvPr id="6"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A0A09B63-8422-48C0-AAC6-FB5F860D4BF9}"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1352510765"/>
      </p:ext>
    </p:extLst>
  </p:cSld>
  <p:clrMapOvr>
    <a:masterClrMapping/>
  </p:clrMapOvr>
  <p:transition spd="med">
    <p:blinds dir="vert"/>
  </p:transition>
</p:sldLayout>
</file>

<file path=ppt/slideLayouts/slideLayout34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7"/>
          <p:cNvSpPr>
            <a:spLocks noGrp="1" noChangeArrowheads="1"/>
          </p:cNvSpPr>
          <p:nvPr>
            <p:ph type="dt" sz="half" idx="10"/>
          </p:nvPr>
        </p:nvSpPr>
        <p:spPr>
          <a:ln/>
        </p:spPr>
        <p:txBody>
          <a:bodyPr/>
          <a:lstStyle>
            <a:lvl1pPr>
              <a:defRPr/>
            </a:lvl1pPr>
          </a:lstStyle>
          <a:p>
            <a:pPr>
              <a:defRPr/>
            </a:pPr>
            <a:fld id="{46E58BDD-5ECC-4ABC-A7BC-0242EC2498C0}" type="datetime1">
              <a:rPr lang="zh-TW" altLang="en-US" smtClean="0">
                <a:solidFill>
                  <a:srgbClr val="2A3D7A"/>
                </a:solidFill>
              </a:rPr>
              <a:pPr>
                <a:defRPr/>
              </a:pPr>
              <a:t>2015/12/30</a:t>
            </a:fld>
            <a:endParaRPr lang="en-US" altLang="zh-TW">
              <a:solidFill>
                <a:srgbClr val="2A3D7A"/>
              </a:solidFill>
            </a:endParaRPr>
          </a:p>
        </p:txBody>
      </p:sp>
      <p:sp>
        <p:nvSpPr>
          <p:cNvPr id="6"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7" name="Rectangle 11"/>
          <p:cNvSpPr>
            <a:spLocks noGrp="1" noChangeArrowheads="1"/>
          </p:cNvSpPr>
          <p:nvPr>
            <p:ph type="sldNum" sz="quarter" idx="12"/>
          </p:nvPr>
        </p:nvSpPr>
        <p:spPr>
          <a:ln/>
        </p:spPr>
        <p:txBody>
          <a:bodyPr/>
          <a:lstStyle>
            <a:lvl1pPr>
              <a:defRPr/>
            </a:lvl1pPr>
          </a:lstStyle>
          <a:p>
            <a:pPr>
              <a:defRPr/>
            </a:pPr>
            <a:fld id="{4093CE60-9E37-47EE-9F85-0215AF521BCD}"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436171777"/>
      </p:ext>
    </p:extLst>
  </p:cSld>
  <p:clrMapOvr>
    <a:masterClrMapping/>
  </p:clrMapOvr>
  <p:transition spd="med">
    <p:blinds dir="vert"/>
  </p:transition>
</p:sldLayout>
</file>

<file path=ppt/slideLayouts/slideLayout34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ln/>
        </p:spPr>
        <p:txBody>
          <a:bodyPr/>
          <a:lstStyle>
            <a:lvl1pPr>
              <a:defRPr/>
            </a:lvl1pPr>
          </a:lstStyle>
          <a:p>
            <a:pPr>
              <a:defRPr/>
            </a:pPr>
            <a:fld id="{8083BD9A-B680-4100-810A-B51F611E30CE}"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432FB686-47B3-4CF1-A45A-A2FEF3868ABE}"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2488635953"/>
      </p:ext>
    </p:extLst>
  </p:cSld>
  <p:clrMapOvr>
    <a:masterClrMapping/>
  </p:clrMapOvr>
  <p:transition spd="med">
    <p:blinds dir="vert"/>
  </p:transition>
</p:sldLayout>
</file>

<file path=ppt/slideLayouts/slideLayout34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00813" y="565150"/>
            <a:ext cx="1943100" cy="537845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71513" y="565150"/>
            <a:ext cx="5676900" cy="537845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ln/>
        </p:spPr>
        <p:txBody>
          <a:bodyPr/>
          <a:lstStyle>
            <a:lvl1pPr>
              <a:defRPr/>
            </a:lvl1pPr>
          </a:lstStyle>
          <a:p>
            <a:pPr>
              <a:defRPr/>
            </a:pPr>
            <a:fld id="{ABD79C04-953C-4D8F-9275-73C16ACC8554}" type="datetime1">
              <a:rPr lang="zh-TW" altLang="en-US" smtClean="0">
                <a:solidFill>
                  <a:srgbClr val="2A3D7A"/>
                </a:solidFill>
              </a:rPr>
              <a:pPr>
                <a:defRPr/>
              </a:pPr>
              <a:t>2015/12/30</a:t>
            </a:fld>
            <a:endParaRPr lang="en-US" altLang="zh-TW">
              <a:solidFill>
                <a:srgbClr val="2A3D7A"/>
              </a:solidFill>
            </a:endParaRPr>
          </a:p>
        </p:txBody>
      </p:sp>
      <p:sp>
        <p:nvSpPr>
          <p:cNvPr id="5" name="Rectangle 8"/>
          <p:cNvSpPr>
            <a:spLocks noGrp="1" noChangeArrowheads="1"/>
          </p:cNvSpPr>
          <p:nvPr>
            <p:ph type="ftr" sz="quarter" idx="11"/>
          </p:nvPr>
        </p:nvSpPr>
        <p:spPr>
          <a:ln/>
        </p:spPr>
        <p:txBody>
          <a:bodyPr/>
          <a:lstStyle>
            <a:lvl1pPr>
              <a:defRPr/>
            </a:lvl1pPr>
          </a:lstStyle>
          <a:p>
            <a:pPr>
              <a:defRPr/>
            </a:pPr>
            <a:endParaRPr lang="en-US" altLang="zh-TW">
              <a:solidFill>
                <a:srgbClr val="2A3D7A"/>
              </a:solidFill>
            </a:endParaRPr>
          </a:p>
        </p:txBody>
      </p:sp>
      <p:sp>
        <p:nvSpPr>
          <p:cNvPr id="6" name="Rectangle 11"/>
          <p:cNvSpPr>
            <a:spLocks noGrp="1" noChangeArrowheads="1"/>
          </p:cNvSpPr>
          <p:nvPr>
            <p:ph type="sldNum" sz="quarter" idx="12"/>
          </p:nvPr>
        </p:nvSpPr>
        <p:spPr>
          <a:ln/>
        </p:spPr>
        <p:txBody>
          <a:bodyPr/>
          <a:lstStyle>
            <a:lvl1pPr>
              <a:defRPr/>
            </a:lvl1pPr>
          </a:lstStyle>
          <a:p>
            <a:pPr>
              <a:defRPr/>
            </a:pPr>
            <a:fld id="{6989B9E6-31EA-4A69-807E-FB803022C23B}" type="slidenum">
              <a:rPr lang="zh-TW" altLang="en-US">
                <a:solidFill>
                  <a:srgbClr val="2A3D7A"/>
                </a:solidFill>
              </a:rPr>
              <a:pPr>
                <a:defRPr/>
              </a:pPr>
              <a:t>‹#›</a:t>
            </a:fld>
            <a:endParaRPr lang="en-US" altLang="zh-TW" sz="1400">
              <a:solidFill>
                <a:srgbClr val="2A3D7A"/>
              </a:solidFill>
            </a:endParaRPr>
          </a:p>
        </p:txBody>
      </p:sp>
    </p:spTree>
    <p:extLst>
      <p:ext uri="{BB962C8B-B14F-4D97-AF65-F5344CB8AC3E}">
        <p14:creationId xmlns:p14="http://schemas.microsoft.com/office/powerpoint/2010/main" val="3976637306"/>
      </p:ext>
    </p:extLst>
  </p:cSld>
  <p:clrMapOvr>
    <a:masterClrMapping/>
  </p:clrMapOvr>
  <p:transition spd="med">
    <p:blinds dir="vert"/>
  </p:transition>
</p:sldLayout>
</file>

<file path=ppt/slideLayouts/slideLayout343.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114690" name="Group 2"/>
          <p:cNvGrpSpPr>
            <a:grpSpLocks/>
          </p:cNvGrpSpPr>
          <p:nvPr/>
        </p:nvGrpSpPr>
        <p:grpSpPr bwMode="auto">
          <a:xfrm>
            <a:off x="-3175" y="2438400"/>
            <a:ext cx="9147175" cy="1063625"/>
            <a:chOff x="-2" y="1536"/>
            <a:chExt cx="5762" cy="670"/>
          </a:xfrm>
        </p:grpSpPr>
        <p:grpSp>
          <p:nvGrpSpPr>
            <p:cNvPr id="114691" name="Group 3"/>
            <p:cNvGrpSpPr>
              <a:grpSpLocks/>
            </p:cNvGrpSpPr>
            <p:nvPr/>
          </p:nvGrpSpPr>
          <p:grpSpPr bwMode="auto">
            <a:xfrm flipH="1">
              <a:off x="-2" y="1562"/>
              <a:ext cx="5762" cy="638"/>
              <a:chOff x="-2" y="1562"/>
              <a:chExt cx="5762" cy="638"/>
            </a:xfrm>
          </p:grpSpPr>
          <p:sp>
            <p:nvSpPr>
              <p:cNvPr id="114692"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3"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4"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5"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6"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7"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8"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9"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0"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1"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2"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3"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4"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5"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6"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7"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8"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9"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0"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1" name="Freeform 23"/>
            <p:cNvSpPr>
              <a:spLocks/>
            </p:cNvSpPr>
            <p:nvPr/>
          </p:nvSpPr>
          <p:spPr bwMode="ltGray">
            <a:xfrm flipH="1">
              <a:off x="-2" y="1536"/>
              <a:ext cx="5762"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2" name="Freeform 24"/>
            <p:cNvSpPr>
              <a:spLocks/>
            </p:cNvSpPr>
            <p:nvPr/>
          </p:nvSpPr>
          <p:spPr bwMode="ltGray">
            <a:xfrm flipH="1">
              <a:off x="-2" y="2017"/>
              <a:ext cx="5761"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3" name="Rectangle 25"/>
          <p:cNvSpPr>
            <a:spLocks noGrp="1" noChangeArrowheads="1"/>
          </p:cNvSpPr>
          <p:nvPr>
            <p:ph type="ctrTitle"/>
          </p:nvPr>
        </p:nvSpPr>
        <p:spPr>
          <a:xfrm>
            <a:off x="1173163" y="198438"/>
            <a:ext cx="7772400" cy="2286000"/>
          </a:xfrm>
        </p:spPr>
        <p:txBody>
          <a:bodyPr anchor="b">
            <a:spAutoFit/>
          </a:bodyPr>
          <a:lstStyle>
            <a:lvl1pPr>
              <a:defRPr sz="7200"/>
            </a:lvl1pPr>
          </a:lstStyle>
          <a:p>
            <a:pPr lvl="0"/>
            <a:r>
              <a:rPr lang="zh-TW" altLang="en-US" noProof="0" smtClean="0"/>
              <a:t>按一下以編輯母片標題樣式</a:t>
            </a:r>
          </a:p>
        </p:txBody>
      </p:sp>
      <p:sp>
        <p:nvSpPr>
          <p:cNvPr id="114714" name="Rectangle 26"/>
          <p:cNvSpPr>
            <a:spLocks noGrp="1" noChangeArrowheads="1"/>
          </p:cNvSpPr>
          <p:nvPr>
            <p:ph type="subTitle" idx="1"/>
          </p:nvPr>
        </p:nvSpPr>
        <p:spPr>
          <a:xfrm>
            <a:off x="1166813" y="3886200"/>
            <a:ext cx="6400800" cy="1752600"/>
          </a:xfrm>
        </p:spPr>
        <p:txBody>
          <a:bodyPr/>
          <a:lstStyle>
            <a:lvl1pPr marL="0" indent="0">
              <a:buFont typeface="Wingdings" pitchFamily="2" charset="2"/>
              <a:buNone/>
              <a:defRPr sz="4000"/>
            </a:lvl1pPr>
          </a:lstStyle>
          <a:p>
            <a:pPr lvl="0"/>
            <a:r>
              <a:rPr lang="zh-TW" altLang="en-US" noProof="0" smtClean="0"/>
              <a:t>按一下以編輯母片副標題樣式</a:t>
            </a:r>
          </a:p>
        </p:txBody>
      </p:sp>
      <p:sp>
        <p:nvSpPr>
          <p:cNvPr id="114715" name="Rectangle 27"/>
          <p:cNvSpPr>
            <a:spLocks noGrp="1" noChangeArrowheads="1"/>
          </p:cNvSpPr>
          <p:nvPr>
            <p:ph type="dt" sz="half" idx="2"/>
          </p:nvPr>
        </p:nvSpPr>
        <p:spPr>
          <a:xfrm>
            <a:off x="1166813" y="6248400"/>
            <a:ext cx="1905000" cy="457200"/>
          </a:xfrm>
        </p:spPr>
        <p:txBody>
          <a:bodyPr/>
          <a:lstStyle>
            <a:lvl1pPr>
              <a:defRPr>
                <a:solidFill>
                  <a:srgbClr val="000000"/>
                </a:solidFill>
              </a:defRPr>
            </a:lvl1pPr>
          </a:lstStyle>
          <a:p>
            <a:fld id="{3C79ABFB-B381-4AFF-8B51-F5B07C46A5FD}" type="datetime1">
              <a:rPr lang="zh-TW" altLang="en-US" smtClean="0"/>
              <a:pPr/>
              <a:t>2015/12/30</a:t>
            </a:fld>
            <a:endParaRPr lang="en-US" altLang="zh-TW"/>
          </a:p>
        </p:txBody>
      </p:sp>
      <p:sp>
        <p:nvSpPr>
          <p:cNvPr id="114716" name="Rectangle 28"/>
          <p:cNvSpPr>
            <a:spLocks noGrp="1" noChangeArrowheads="1"/>
          </p:cNvSpPr>
          <p:nvPr>
            <p:ph type="ftr" sz="quarter" idx="3"/>
          </p:nvPr>
        </p:nvSpPr>
        <p:spPr/>
        <p:txBody>
          <a:bodyPr/>
          <a:lstStyle>
            <a:lvl1pPr>
              <a:defRPr>
                <a:solidFill>
                  <a:srgbClr val="000000"/>
                </a:solidFill>
              </a:defRPr>
            </a:lvl1pPr>
          </a:lstStyle>
          <a:p>
            <a:endParaRPr lang="en-US" altLang="zh-TW"/>
          </a:p>
        </p:txBody>
      </p:sp>
      <p:sp>
        <p:nvSpPr>
          <p:cNvPr id="114717" name="Rectangle 29"/>
          <p:cNvSpPr>
            <a:spLocks noGrp="1" noChangeArrowheads="1"/>
          </p:cNvSpPr>
          <p:nvPr>
            <p:ph type="sldNum" sz="quarter" idx="4"/>
          </p:nvPr>
        </p:nvSpPr>
        <p:spPr/>
        <p:txBody>
          <a:bodyPr/>
          <a:lstStyle>
            <a:lvl1pPr>
              <a:defRPr>
                <a:solidFill>
                  <a:srgbClr val="000000"/>
                </a:solidFill>
              </a:defRPr>
            </a:lvl1pPr>
          </a:lstStyle>
          <a:p>
            <a:fld id="{B4E8B9DA-9F10-4CD0-BFC1-255F601F2EEA}" type="slidenum">
              <a:rPr lang="zh-TW" altLang="en-US"/>
              <a:pPr/>
              <a:t>‹#›</a:t>
            </a:fld>
            <a:endParaRPr lang="en-US" altLang="zh-TW"/>
          </a:p>
        </p:txBody>
      </p:sp>
    </p:spTree>
    <p:extLst>
      <p:ext uri="{BB962C8B-B14F-4D97-AF65-F5344CB8AC3E}">
        <p14:creationId xmlns:p14="http://schemas.microsoft.com/office/powerpoint/2010/main" val="3267844741"/>
      </p:ext>
    </p:extLst>
  </p:cSld>
  <p:clrMapOvr>
    <a:masterClrMapping/>
  </p:clrMapOvr>
  <p:transition spd="med">
    <p:blinds dir="vert"/>
  </p:transition>
</p:sldLayout>
</file>

<file path=ppt/slideLayouts/slideLayout34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7F726E04-F2AB-4E1A-BA0A-3A78120C3843}"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A25D85F8-C452-4C4C-8EC2-23A4F913BFDA}"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461742411"/>
      </p:ext>
    </p:extLst>
  </p:cSld>
  <p:clrMapOvr>
    <a:masterClrMapping/>
  </p:clrMapOvr>
  <p:transition spd="med">
    <p:blinds dir="vert"/>
  </p:transition>
</p:sldLayout>
</file>

<file path=ppt/slideLayouts/slideLayout345.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fld id="{42A24F8C-821A-47B6-B050-F09825E7426E}"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9D2F94BB-42ED-4E1A-B943-F6F472BBB20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937752206"/>
      </p:ext>
    </p:extLst>
  </p:cSld>
  <p:clrMapOvr>
    <a:masterClrMapping/>
  </p:clrMapOvr>
  <p:transition spd="med">
    <p:blinds dir="vert"/>
  </p:transition>
</p:sldLayout>
</file>

<file path=ppt/slideLayouts/slideLayout34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731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355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fld id="{E11E839A-FED9-47CC-9EB2-A20EEE4CF05D}"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EC5026F2-DF39-4DEE-8729-33D37E0FAA2C}"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316300072"/>
      </p:ext>
    </p:extLst>
  </p:cSld>
  <p:clrMapOvr>
    <a:masterClrMapping/>
  </p:clrMapOvr>
  <p:transition spd="med">
    <p:blinds dir="vert"/>
  </p:transition>
</p:sldLayout>
</file>

<file path=ppt/slideLayouts/slideLayout34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fld id="{68D34E2D-6BF5-4206-ADF9-7F029114BCAA}" type="datetime1">
              <a:rPr lang="zh-TW" altLang="en-US" smtClean="0">
                <a:solidFill>
                  <a:srgbClr val="000000"/>
                </a:solidFill>
              </a:rPr>
              <a:pPr/>
              <a:t>2015/12/30</a:t>
            </a:fld>
            <a:endParaRPr lang="en-US" altLang="zh-TW">
              <a:solidFill>
                <a:srgbClr val="000000"/>
              </a:solidFill>
            </a:endParaRPr>
          </a:p>
        </p:txBody>
      </p:sp>
      <p:sp>
        <p:nvSpPr>
          <p:cNvPr id="8" name="頁尾版面配置區 7"/>
          <p:cNvSpPr>
            <a:spLocks noGrp="1"/>
          </p:cNvSpPr>
          <p:nvPr>
            <p:ph type="ftr" sz="quarter" idx="11"/>
          </p:nvPr>
        </p:nvSpPr>
        <p:spPr/>
        <p:txBody>
          <a:bodyPr/>
          <a:lstStyle>
            <a:lvl1pPr>
              <a:defRPr/>
            </a:lvl1pPr>
          </a:lstStyle>
          <a:p>
            <a:endParaRPr lang="en-US" altLang="zh-TW">
              <a:solidFill>
                <a:srgbClr val="000000"/>
              </a:solidFill>
            </a:endParaRPr>
          </a:p>
        </p:txBody>
      </p:sp>
      <p:sp>
        <p:nvSpPr>
          <p:cNvPr id="9" name="投影片編號版面配置區 8"/>
          <p:cNvSpPr>
            <a:spLocks noGrp="1"/>
          </p:cNvSpPr>
          <p:nvPr>
            <p:ph type="sldNum" sz="quarter" idx="12"/>
          </p:nvPr>
        </p:nvSpPr>
        <p:spPr/>
        <p:txBody>
          <a:bodyPr/>
          <a:lstStyle>
            <a:lvl1pPr>
              <a:defRPr/>
            </a:lvl1pPr>
          </a:lstStyle>
          <a:p>
            <a:fld id="{2D3A1034-D772-4B23-A07B-D2B8534673D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036209403"/>
      </p:ext>
    </p:extLst>
  </p:cSld>
  <p:clrMapOvr>
    <a:masterClrMapping/>
  </p:clrMapOvr>
  <p:transition spd="med">
    <p:blinds dir="vert"/>
  </p:transition>
</p:sldLayout>
</file>

<file path=ppt/slideLayouts/slideLayout34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fld id="{5F656781-6CD2-42BD-A31A-A603F73FEB56}" type="datetime1">
              <a:rPr lang="zh-TW" altLang="en-US" smtClean="0">
                <a:solidFill>
                  <a:srgbClr val="000000"/>
                </a:solidFill>
              </a:rPr>
              <a:pPr/>
              <a:t>2015/12/30</a:t>
            </a:fld>
            <a:endParaRPr lang="en-US" altLang="zh-TW">
              <a:solidFill>
                <a:srgbClr val="000000"/>
              </a:solidFill>
            </a:endParaRPr>
          </a:p>
        </p:txBody>
      </p:sp>
      <p:sp>
        <p:nvSpPr>
          <p:cNvPr id="4" name="頁尾版面配置區 3"/>
          <p:cNvSpPr>
            <a:spLocks noGrp="1"/>
          </p:cNvSpPr>
          <p:nvPr>
            <p:ph type="ftr" sz="quarter" idx="11"/>
          </p:nvPr>
        </p:nvSpPr>
        <p:spPr/>
        <p:txBody>
          <a:bodyPr/>
          <a:lstStyle>
            <a:lvl1pPr>
              <a:defRPr/>
            </a:lvl1pPr>
          </a:lstStyle>
          <a:p>
            <a:endParaRPr lang="en-US" altLang="zh-TW">
              <a:solidFill>
                <a:srgbClr val="000000"/>
              </a:solidFill>
            </a:endParaRPr>
          </a:p>
        </p:txBody>
      </p:sp>
      <p:sp>
        <p:nvSpPr>
          <p:cNvPr id="5" name="投影片編號版面配置區 4"/>
          <p:cNvSpPr>
            <a:spLocks noGrp="1"/>
          </p:cNvSpPr>
          <p:nvPr>
            <p:ph type="sldNum" sz="quarter" idx="12"/>
          </p:nvPr>
        </p:nvSpPr>
        <p:spPr/>
        <p:txBody>
          <a:bodyPr/>
          <a:lstStyle>
            <a:lvl1pPr>
              <a:defRPr/>
            </a:lvl1pPr>
          </a:lstStyle>
          <a:p>
            <a:fld id="{0347E06D-58F6-480B-AD20-9E0735733069}"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689402485"/>
      </p:ext>
    </p:extLst>
  </p:cSld>
  <p:clrMapOvr>
    <a:masterClrMapping/>
  </p:clrMapOvr>
  <p:transition spd="med">
    <p:blinds dir="vert"/>
  </p:transition>
</p:sldLayout>
</file>

<file path=ppt/slideLayouts/slideLayout34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fld id="{F4C9D590-5C4A-41AD-800A-DF4D31F19F03}" type="datetime1">
              <a:rPr lang="zh-TW" altLang="en-US" smtClean="0">
                <a:solidFill>
                  <a:srgbClr val="000000"/>
                </a:solidFill>
              </a:rPr>
              <a:pPr/>
              <a:t>2015/12/30</a:t>
            </a:fld>
            <a:endParaRPr lang="en-US" altLang="zh-TW">
              <a:solidFill>
                <a:srgbClr val="000000"/>
              </a:solidFill>
            </a:endParaRPr>
          </a:p>
        </p:txBody>
      </p:sp>
      <p:sp>
        <p:nvSpPr>
          <p:cNvPr id="3" name="頁尾版面配置區 2"/>
          <p:cNvSpPr>
            <a:spLocks noGrp="1"/>
          </p:cNvSpPr>
          <p:nvPr>
            <p:ph type="ftr" sz="quarter" idx="11"/>
          </p:nvPr>
        </p:nvSpPr>
        <p:spPr/>
        <p:txBody>
          <a:bodyPr/>
          <a:lstStyle>
            <a:lvl1pPr>
              <a:defRPr/>
            </a:lvl1pPr>
          </a:lstStyle>
          <a:p>
            <a:endParaRPr lang="en-US" altLang="zh-TW">
              <a:solidFill>
                <a:srgbClr val="000000"/>
              </a:solidFill>
            </a:endParaRPr>
          </a:p>
        </p:txBody>
      </p:sp>
      <p:sp>
        <p:nvSpPr>
          <p:cNvPr id="4" name="投影片編號版面配置區 3"/>
          <p:cNvSpPr>
            <a:spLocks noGrp="1"/>
          </p:cNvSpPr>
          <p:nvPr>
            <p:ph type="sldNum" sz="quarter" idx="12"/>
          </p:nvPr>
        </p:nvSpPr>
        <p:spPr/>
        <p:txBody>
          <a:bodyPr/>
          <a:lstStyle>
            <a:lvl1pPr>
              <a:defRPr/>
            </a:lvl1pPr>
          </a:lstStyle>
          <a:p>
            <a:fld id="{6ABDA3C2-9379-4516-97E4-325DE8BB453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198442931"/>
      </p:ext>
    </p:extLst>
  </p:cSld>
  <p:clrMapOvr>
    <a:masterClrMapping/>
  </p:clrMapOvr>
  <p:transition spd="med">
    <p:blinds dir="vert"/>
  </p:transition>
</p:sldLayout>
</file>

<file path=ppt/slideLayouts/slideLayout35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B77829D7-0E37-49F5-9B89-DA084169ADA4}"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AC6D7F0E-4F73-4F88-B3F6-4A74FBAED285}"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460639630"/>
      </p:ext>
    </p:extLst>
  </p:cSld>
  <p:clrMapOvr>
    <a:masterClrMapping/>
  </p:clrMapOvr>
  <p:transition spd="med">
    <p:blinds dir="vert"/>
  </p:transition>
</p:sldLayout>
</file>

<file path=ppt/slideLayouts/slideLayout35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EA0C3D7A-4D07-4D67-882A-CBA9F8884D84}"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366134E5-B3DA-4F85-AE6C-0FA9640F229E}"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396172167"/>
      </p:ext>
    </p:extLst>
  </p:cSld>
  <p:clrMapOvr>
    <a:masterClrMapping/>
  </p:clrMapOvr>
  <p:transition spd="med">
    <p:blinds dir="vert"/>
  </p:transition>
</p:sldLayout>
</file>

<file path=ppt/slideLayouts/slideLayout35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15076D75-D455-4EF8-903E-265990BFED78}"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2CAB0312-FF45-4E68-9DA2-D3C1DD4BA0C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621989819"/>
      </p:ext>
    </p:extLst>
  </p:cSld>
  <p:clrMapOvr>
    <a:masterClrMapping/>
  </p:clrMapOvr>
  <p:transition spd="med">
    <p:blinds dir="vert"/>
  </p:transition>
</p:sldLayout>
</file>

<file path=ppt/slideLayouts/slideLayout35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2463" y="457200"/>
            <a:ext cx="1943100" cy="56388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73163" y="457200"/>
            <a:ext cx="5676900" cy="56388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3880CB8B-F958-4D38-8F6A-320855B095F3}"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6D69A92B-3839-49B7-B6BC-E8CA7B276A43}"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163944661"/>
      </p:ext>
    </p:extLst>
  </p:cSld>
  <p:clrMapOvr>
    <a:masterClrMapping/>
  </p:clrMapOvr>
  <p:transition spd="med">
    <p:blinds dir="vert"/>
  </p:transition>
</p:sldLayout>
</file>

<file path=ppt/slideLayouts/slideLayout354.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114690" name="Group 2"/>
          <p:cNvGrpSpPr>
            <a:grpSpLocks/>
          </p:cNvGrpSpPr>
          <p:nvPr/>
        </p:nvGrpSpPr>
        <p:grpSpPr bwMode="auto">
          <a:xfrm>
            <a:off x="-3175" y="2438400"/>
            <a:ext cx="9147175" cy="1063625"/>
            <a:chOff x="-2" y="1536"/>
            <a:chExt cx="5762" cy="670"/>
          </a:xfrm>
        </p:grpSpPr>
        <p:grpSp>
          <p:nvGrpSpPr>
            <p:cNvPr id="114691" name="Group 3"/>
            <p:cNvGrpSpPr>
              <a:grpSpLocks/>
            </p:cNvGrpSpPr>
            <p:nvPr/>
          </p:nvGrpSpPr>
          <p:grpSpPr bwMode="auto">
            <a:xfrm flipH="1">
              <a:off x="-2" y="1562"/>
              <a:ext cx="5762" cy="638"/>
              <a:chOff x="-2" y="1562"/>
              <a:chExt cx="5762" cy="638"/>
            </a:xfrm>
          </p:grpSpPr>
          <p:sp>
            <p:nvSpPr>
              <p:cNvPr id="114692"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3"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4"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5"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6"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7"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8"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9"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0"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1"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2"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3"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4"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5"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6"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7"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8"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9"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0"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1" name="Freeform 23"/>
            <p:cNvSpPr>
              <a:spLocks/>
            </p:cNvSpPr>
            <p:nvPr/>
          </p:nvSpPr>
          <p:spPr bwMode="ltGray">
            <a:xfrm flipH="1">
              <a:off x="-2" y="1536"/>
              <a:ext cx="5762"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2" name="Freeform 24"/>
            <p:cNvSpPr>
              <a:spLocks/>
            </p:cNvSpPr>
            <p:nvPr/>
          </p:nvSpPr>
          <p:spPr bwMode="ltGray">
            <a:xfrm flipH="1">
              <a:off x="-2" y="2017"/>
              <a:ext cx="5761"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3" name="Rectangle 25"/>
          <p:cNvSpPr>
            <a:spLocks noGrp="1" noChangeArrowheads="1"/>
          </p:cNvSpPr>
          <p:nvPr>
            <p:ph type="ctrTitle"/>
          </p:nvPr>
        </p:nvSpPr>
        <p:spPr>
          <a:xfrm>
            <a:off x="1173163" y="198438"/>
            <a:ext cx="7772400" cy="2286000"/>
          </a:xfrm>
        </p:spPr>
        <p:txBody>
          <a:bodyPr anchor="b">
            <a:spAutoFit/>
          </a:bodyPr>
          <a:lstStyle>
            <a:lvl1pPr>
              <a:defRPr sz="7200"/>
            </a:lvl1pPr>
          </a:lstStyle>
          <a:p>
            <a:pPr lvl="0"/>
            <a:r>
              <a:rPr lang="zh-TW" altLang="en-US" noProof="0" smtClean="0"/>
              <a:t>按一下以編輯母片標題樣式</a:t>
            </a:r>
          </a:p>
        </p:txBody>
      </p:sp>
      <p:sp>
        <p:nvSpPr>
          <p:cNvPr id="114714" name="Rectangle 26"/>
          <p:cNvSpPr>
            <a:spLocks noGrp="1" noChangeArrowheads="1"/>
          </p:cNvSpPr>
          <p:nvPr>
            <p:ph type="subTitle" idx="1"/>
          </p:nvPr>
        </p:nvSpPr>
        <p:spPr>
          <a:xfrm>
            <a:off x="1166813" y="3886200"/>
            <a:ext cx="6400800" cy="1752600"/>
          </a:xfrm>
        </p:spPr>
        <p:txBody>
          <a:bodyPr/>
          <a:lstStyle>
            <a:lvl1pPr marL="0" indent="0">
              <a:buFont typeface="Wingdings" pitchFamily="2" charset="2"/>
              <a:buNone/>
              <a:defRPr sz="4000"/>
            </a:lvl1pPr>
          </a:lstStyle>
          <a:p>
            <a:pPr lvl="0"/>
            <a:r>
              <a:rPr lang="zh-TW" altLang="en-US" noProof="0" smtClean="0"/>
              <a:t>按一下以編輯母片副標題樣式</a:t>
            </a:r>
          </a:p>
        </p:txBody>
      </p:sp>
      <p:sp>
        <p:nvSpPr>
          <p:cNvPr id="114715" name="Rectangle 27"/>
          <p:cNvSpPr>
            <a:spLocks noGrp="1" noChangeArrowheads="1"/>
          </p:cNvSpPr>
          <p:nvPr>
            <p:ph type="dt" sz="half" idx="2"/>
          </p:nvPr>
        </p:nvSpPr>
        <p:spPr>
          <a:xfrm>
            <a:off x="1166813" y="6248400"/>
            <a:ext cx="1905000" cy="457200"/>
          </a:xfrm>
        </p:spPr>
        <p:txBody>
          <a:bodyPr/>
          <a:lstStyle>
            <a:lvl1pPr>
              <a:defRPr>
                <a:solidFill>
                  <a:srgbClr val="000000"/>
                </a:solidFill>
              </a:defRPr>
            </a:lvl1pPr>
          </a:lstStyle>
          <a:p>
            <a:fld id="{7960C2B2-AF61-4F61-BD08-BBE7B15D4219}" type="datetime1">
              <a:rPr lang="zh-TW" altLang="en-US" smtClean="0"/>
              <a:pPr/>
              <a:t>2015/12/30</a:t>
            </a:fld>
            <a:endParaRPr lang="en-US" altLang="zh-TW"/>
          </a:p>
        </p:txBody>
      </p:sp>
      <p:sp>
        <p:nvSpPr>
          <p:cNvPr id="114716" name="Rectangle 28"/>
          <p:cNvSpPr>
            <a:spLocks noGrp="1" noChangeArrowheads="1"/>
          </p:cNvSpPr>
          <p:nvPr>
            <p:ph type="ftr" sz="quarter" idx="3"/>
          </p:nvPr>
        </p:nvSpPr>
        <p:spPr/>
        <p:txBody>
          <a:bodyPr/>
          <a:lstStyle>
            <a:lvl1pPr>
              <a:defRPr>
                <a:solidFill>
                  <a:srgbClr val="000000"/>
                </a:solidFill>
              </a:defRPr>
            </a:lvl1pPr>
          </a:lstStyle>
          <a:p>
            <a:endParaRPr lang="en-US" altLang="zh-TW"/>
          </a:p>
        </p:txBody>
      </p:sp>
      <p:sp>
        <p:nvSpPr>
          <p:cNvPr id="114717" name="Rectangle 29"/>
          <p:cNvSpPr>
            <a:spLocks noGrp="1" noChangeArrowheads="1"/>
          </p:cNvSpPr>
          <p:nvPr>
            <p:ph type="sldNum" sz="quarter" idx="4"/>
          </p:nvPr>
        </p:nvSpPr>
        <p:spPr/>
        <p:txBody>
          <a:bodyPr/>
          <a:lstStyle>
            <a:lvl1pPr>
              <a:defRPr>
                <a:solidFill>
                  <a:srgbClr val="000000"/>
                </a:solidFill>
              </a:defRPr>
            </a:lvl1pPr>
          </a:lstStyle>
          <a:p>
            <a:fld id="{B4E8B9DA-9F10-4CD0-BFC1-255F601F2EEA}" type="slidenum">
              <a:rPr lang="zh-TW" altLang="en-US"/>
              <a:pPr/>
              <a:t>‹#›</a:t>
            </a:fld>
            <a:endParaRPr lang="en-US" altLang="zh-TW"/>
          </a:p>
        </p:txBody>
      </p:sp>
    </p:spTree>
    <p:extLst>
      <p:ext uri="{BB962C8B-B14F-4D97-AF65-F5344CB8AC3E}">
        <p14:creationId xmlns:p14="http://schemas.microsoft.com/office/powerpoint/2010/main" val="2455768795"/>
      </p:ext>
    </p:extLst>
  </p:cSld>
  <p:clrMapOvr>
    <a:masterClrMapping/>
  </p:clrMapOvr>
  <p:transition spd="med">
    <p:blinds dir="vert"/>
  </p:transition>
</p:sldLayout>
</file>

<file path=ppt/slideLayouts/slideLayout35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FB1FDB76-9826-47B0-8A5C-C30A88460F30}"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A25D85F8-C452-4C4C-8EC2-23A4F913BFDA}"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547541951"/>
      </p:ext>
    </p:extLst>
  </p:cSld>
  <p:clrMapOvr>
    <a:masterClrMapping/>
  </p:clrMapOvr>
  <p:transition spd="med">
    <p:blinds dir="vert"/>
  </p:transition>
</p:sldLayout>
</file>

<file path=ppt/slideLayouts/slideLayout35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fld id="{60C545A9-3539-4F1D-B5D2-C8E2AA26CE97}"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9D2F94BB-42ED-4E1A-B943-F6F472BBB20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281108546"/>
      </p:ext>
    </p:extLst>
  </p:cSld>
  <p:clrMapOvr>
    <a:masterClrMapping/>
  </p:clrMapOvr>
  <p:transition spd="med">
    <p:blinds dir="vert"/>
  </p:transition>
</p:sldLayout>
</file>

<file path=ppt/slideLayouts/slideLayout35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731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355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fld id="{5C21847B-0E61-490C-AF5F-AA3CD3E2C3B2}"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EC5026F2-DF39-4DEE-8729-33D37E0FAA2C}"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023808966"/>
      </p:ext>
    </p:extLst>
  </p:cSld>
  <p:clrMapOvr>
    <a:masterClrMapping/>
  </p:clrMapOvr>
  <p:transition spd="med">
    <p:blinds dir="vert"/>
  </p:transition>
</p:sldLayout>
</file>

<file path=ppt/slideLayouts/slideLayout35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fld id="{73C34CE0-158B-4502-8230-9FCE070921BB}" type="datetime1">
              <a:rPr lang="zh-TW" altLang="en-US" smtClean="0">
                <a:solidFill>
                  <a:srgbClr val="000000"/>
                </a:solidFill>
              </a:rPr>
              <a:pPr/>
              <a:t>2015/12/30</a:t>
            </a:fld>
            <a:endParaRPr lang="en-US" altLang="zh-TW">
              <a:solidFill>
                <a:srgbClr val="000000"/>
              </a:solidFill>
            </a:endParaRPr>
          </a:p>
        </p:txBody>
      </p:sp>
      <p:sp>
        <p:nvSpPr>
          <p:cNvPr id="8" name="頁尾版面配置區 7"/>
          <p:cNvSpPr>
            <a:spLocks noGrp="1"/>
          </p:cNvSpPr>
          <p:nvPr>
            <p:ph type="ftr" sz="quarter" idx="11"/>
          </p:nvPr>
        </p:nvSpPr>
        <p:spPr/>
        <p:txBody>
          <a:bodyPr/>
          <a:lstStyle>
            <a:lvl1pPr>
              <a:defRPr/>
            </a:lvl1pPr>
          </a:lstStyle>
          <a:p>
            <a:endParaRPr lang="en-US" altLang="zh-TW">
              <a:solidFill>
                <a:srgbClr val="000000"/>
              </a:solidFill>
            </a:endParaRPr>
          </a:p>
        </p:txBody>
      </p:sp>
      <p:sp>
        <p:nvSpPr>
          <p:cNvPr id="9" name="投影片編號版面配置區 8"/>
          <p:cNvSpPr>
            <a:spLocks noGrp="1"/>
          </p:cNvSpPr>
          <p:nvPr>
            <p:ph type="sldNum" sz="quarter" idx="12"/>
          </p:nvPr>
        </p:nvSpPr>
        <p:spPr/>
        <p:txBody>
          <a:bodyPr/>
          <a:lstStyle>
            <a:lvl1pPr>
              <a:defRPr/>
            </a:lvl1pPr>
          </a:lstStyle>
          <a:p>
            <a:fld id="{2D3A1034-D772-4B23-A07B-D2B8534673D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716994462"/>
      </p:ext>
    </p:extLst>
  </p:cSld>
  <p:clrMapOvr>
    <a:masterClrMapping/>
  </p:clrMapOvr>
  <p:transition spd="med">
    <p:blinds dir="vert"/>
  </p:transition>
</p:sldLayout>
</file>

<file path=ppt/slideLayouts/slideLayout35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fld id="{6AE89BDC-A32A-434D-966F-F8A2D33C137C}" type="datetime1">
              <a:rPr lang="zh-TW" altLang="en-US" smtClean="0">
                <a:solidFill>
                  <a:srgbClr val="000000"/>
                </a:solidFill>
              </a:rPr>
              <a:pPr/>
              <a:t>2015/12/30</a:t>
            </a:fld>
            <a:endParaRPr lang="en-US" altLang="zh-TW">
              <a:solidFill>
                <a:srgbClr val="000000"/>
              </a:solidFill>
            </a:endParaRPr>
          </a:p>
        </p:txBody>
      </p:sp>
      <p:sp>
        <p:nvSpPr>
          <p:cNvPr id="4" name="頁尾版面配置區 3"/>
          <p:cNvSpPr>
            <a:spLocks noGrp="1"/>
          </p:cNvSpPr>
          <p:nvPr>
            <p:ph type="ftr" sz="quarter" idx="11"/>
          </p:nvPr>
        </p:nvSpPr>
        <p:spPr/>
        <p:txBody>
          <a:bodyPr/>
          <a:lstStyle>
            <a:lvl1pPr>
              <a:defRPr/>
            </a:lvl1pPr>
          </a:lstStyle>
          <a:p>
            <a:endParaRPr lang="en-US" altLang="zh-TW">
              <a:solidFill>
                <a:srgbClr val="000000"/>
              </a:solidFill>
            </a:endParaRPr>
          </a:p>
        </p:txBody>
      </p:sp>
      <p:sp>
        <p:nvSpPr>
          <p:cNvPr id="5" name="投影片編號版面配置區 4"/>
          <p:cNvSpPr>
            <a:spLocks noGrp="1"/>
          </p:cNvSpPr>
          <p:nvPr>
            <p:ph type="sldNum" sz="quarter" idx="12"/>
          </p:nvPr>
        </p:nvSpPr>
        <p:spPr/>
        <p:txBody>
          <a:bodyPr/>
          <a:lstStyle>
            <a:lvl1pPr>
              <a:defRPr/>
            </a:lvl1pPr>
          </a:lstStyle>
          <a:p>
            <a:fld id="{0347E06D-58F6-480B-AD20-9E0735733069}"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32773346"/>
      </p:ext>
    </p:extLst>
  </p:cSld>
  <p:clrMapOvr>
    <a:masterClrMapping/>
  </p:clrMapOvr>
  <p:transition spd="med">
    <p:blinds dir="vert"/>
  </p:transition>
</p:sldLayout>
</file>

<file path=ppt/slideLayouts/slideLayout36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fld id="{169BE366-7EF3-461A-9B09-FB848BBF7D78}" type="datetime1">
              <a:rPr lang="zh-TW" altLang="en-US" smtClean="0">
                <a:solidFill>
                  <a:srgbClr val="000000"/>
                </a:solidFill>
              </a:rPr>
              <a:pPr/>
              <a:t>2015/12/30</a:t>
            </a:fld>
            <a:endParaRPr lang="en-US" altLang="zh-TW">
              <a:solidFill>
                <a:srgbClr val="000000"/>
              </a:solidFill>
            </a:endParaRPr>
          </a:p>
        </p:txBody>
      </p:sp>
      <p:sp>
        <p:nvSpPr>
          <p:cNvPr id="3" name="頁尾版面配置區 2"/>
          <p:cNvSpPr>
            <a:spLocks noGrp="1"/>
          </p:cNvSpPr>
          <p:nvPr>
            <p:ph type="ftr" sz="quarter" idx="11"/>
          </p:nvPr>
        </p:nvSpPr>
        <p:spPr/>
        <p:txBody>
          <a:bodyPr/>
          <a:lstStyle>
            <a:lvl1pPr>
              <a:defRPr/>
            </a:lvl1pPr>
          </a:lstStyle>
          <a:p>
            <a:endParaRPr lang="en-US" altLang="zh-TW">
              <a:solidFill>
                <a:srgbClr val="000000"/>
              </a:solidFill>
            </a:endParaRPr>
          </a:p>
        </p:txBody>
      </p:sp>
      <p:sp>
        <p:nvSpPr>
          <p:cNvPr id="4" name="投影片編號版面配置區 3"/>
          <p:cNvSpPr>
            <a:spLocks noGrp="1"/>
          </p:cNvSpPr>
          <p:nvPr>
            <p:ph type="sldNum" sz="quarter" idx="12"/>
          </p:nvPr>
        </p:nvSpPr>
        <p:spPr/>
        <p:txBody>
          <a:bodyPr/>
          <a:lstStyle>
            <a:lvl1pPr>
              <a:defRPr/>
            </a:lvl1pPr>
          </a:lstStyle>
          <a:p>
            <a:fld id="{6ABDA3C2-9379-4516-97E4-325DE8BB453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4252450980"/>
      </p:ext>
    </p:extLst>
  </p:cSld>
  <p:clrMapOvr>
    <a:masterClrMapping/>
  </p:clrMapOvr>
  <p:transition spd="med">
    <p:blinds dir="vert"/>
  </p:transition>
</p:sldLayout>
</file>

<file path=ppt/slideLayouts/slideLayout36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E4F85C65-4E89-4471-AC33-14D0C77775AD}"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AC6D7F0E-4F73-4F88-B3F6-4A74FBAED285}"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31004721"/>
      </p:ext>
    </p:extLst>
  </p:cSld>
  <p:clrMapOvr>
    <a:masterClrMapping/>
  </p:clrMapOvr>
  <p:transition spd="med">
    <p:blinds dir="vert"/>
  </p:transition>
</p:sldLayout>
</file>

<file path=ppt/slideLayouts/slideLayout36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C3FCE53B-708E-487D-809E-CD2E54113A47}"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366134E5-B3DA-4F85-AE6C-0FA9640F229E}"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732651657"/>
      </p:ext>
    </p:extLst>
  </p:cSld>
  <p:clrMapOvr>
    <a:masterClrMapping/>
  </p:clrMapOvr>
  <p:transition spd="med">
    <p:blinds dir="vert"/>
  </p:transition>
</p:sldLayout>
</file>

<file path=ppt/slideLayouts/slideLayout36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B2891BA8-61A0-47E7-83DC-2FEA3F342000}"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2CAB0312-FF45-4E68-9DA2-D3C1DD4BA0C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83035505"/>
      </p:ext>
    </p:extLst>
  </p:cSld>
  <p:clrMapOvr>
    <a:masterClrMapping/>
  </p:clrMapOvr>
  <p:transition spd="med">
    <p:blinds dir="vert"/>
  </p:transition>
</p:sldLayout>
</file>

<file path=ppt/slideLayouts/slideLayout36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2463" y="457200"/>
            <a:ext cx="1943100" cy="56388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73163" y="457200"/>
            <a:ext cx="5676900" cy="56388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7C5999BE-CF3A-41CE-B02B-86A8EF96F38B}"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6D69A92B-3839-49B7-B6BC-E8CA7B276A43}"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547260164"/>
      </p:ext>
    </p:extLst>
  </p:cSld>
  <p:clrMapOvr>
    <a:masterClrMapping/>
  </p:clrMapOvr>
  <p:transition spd="med">
    <p:blinds dir="vert"/>
  </p:transition>
</p:sldLayout>
</file>

<file path=ppt/slideLayouts/slideLayout365.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114690" name="Group 2"/>
          <p:cNvGrpSpPr>
            <a:grpSpLocks/>
          </p:cNvGrpSpPr>
          <p:nvPr/>
        </p:nvGrpSpPr>
        <p:grpSpPr bwMode="auto">
          <a:xfrm>
            <a:off x="-3175" y="2438400"/>
            <a:ext cx="9147175" cy="1063625"/>
            <a:chOff x="-2" y="1536"/>
            <a:chExt cx="5762" cy="670"/>
          </a:xfrm>
        </p:grpSpPr>
        <p:grpSp>
          <p:nvGrpSpPr>
            <p:cNvPr id="114691" name="Group 3"/>
            <p:cNvGrpSpPr>
              <a:grpSpLocks/>
            </p:cNvGrpSpPr>
            <p:nvPr/>
          </p:nvGrpSpPr>
          <p:grpSpPr bwMode="auto">
            <a:xfrm flipH="1">
              <a:off x="-2" y="1562"/>
              <a:ext cx="5762" cy="638"/>
              <a:chOff x="-2" y="1562"/>
              <a:chExt cx="5762" cy="638"/>
            </a:xfrm>
          </p:grpSpPr>
          <p:sp>
            <p:nvSpPr>
              <p:cNvPr id="114692"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3"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4"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5"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6"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7"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8"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9"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0"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1"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2"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3"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4"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5"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6"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7"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8"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9"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0"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1" name="Freeform 23"/>
            <p:cNvSpPr>
              <a:spLocks/>
            </p:cNvSpPr>
            <p:nvPr/>
          </p:nvSpPr>
          <p:spPr bwMode="ltGray">
            <a:xfrm flipH="1">
              <a:off x="-2" y="1536"/>
              <a:ext cx="5762"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2" name="Freeform 24"/>
            <p:cNvSpPr>
              <a:spLocks/>
            </p:cNvSpPr>
            <p:nvPr/>
          </p:nvSpPr>
          <p:spPr bwMode="ltGray">
            <a:xfrm flipH="1">
              <a:off x="-2" y="2017"/>
              <a:ext cx="5761"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3" name="Rectangle 25"/>
          <p:cNvSpPr>
            <a:spLocks noGrp="1" noChangeArrowheads="1"/>
          </p:cNvSpPr>
          <p:nvPr>
            <p:ph type="ctrTitle"/>
          </p:nvPr>
        </p:nvSpPr>
        <p:spPr>
          <a:xfrm>
            <a:off x="1173163" y="198438"/>
            <a:ext cx="7772400" cy="2286000"/>
          </a:xfrm>
        </p:spPr>
        <p:txBody>
          <a:bodyPr anchor="b">
            <a:spAutoFit/>
          </a:bodyPr>
          <a:lstStyle>
            <a:lvl1pPr>
              <a:defRPr sz="7200"/>
            </a:lvl1pPr>
          </a:lstStyle>
          <a:p>
            <a:pPr lvl="0"/>
            <a:r>
              <a:rPr lang="zh-TW" altLang="en-US" noProof="0" smtClean="0"/>
              <a:t>按一下以編輯母片標題樣式</a:t>
            </a:r>
          </a:p>
        </p:txBody>
      </p:sp>
      <p:sp>
        <p:nvSpPr>
          <p:cNvPr id="114714" name="Rectangle 26"/>
          <p:cNvSpPr>
            <a:spLocks noGrp="1" noChangeArrowheads="1"/>
          </p:cNvSpPr>
          <p:nvPr>
            <p:ph type="subTitle" idx="1"/>
          </p:nvPr>
        </p:nvSpPr>
        <p:spPr>
          <a:xfrm>
            <a:off x="1166813" y="3886200"/>
            <a:ext cx="6400800" cy="1752600"/>
          </a:xfrm>
        </p:spPr>
        <p:txBody>
          <a:bodyPr/>
          <a:lstStyle>
            <a:lvl1pPr marL="0" indent="0">
              <a:buFont typeface="Wingdings" pitchFamily="2" charset="2"/>
              <a:buNone/>
              <a:defRPr sz="4000"/>
            </a:lvl1pPr>
          </a:lstStyle>
          <a:p>
            <a:pPr lvl="0"/>
            <a:r>
              <a:rPr lang="zh-TW" altLang="en-US" noProof="0" smtClean="0"/>
              <a:t>按一下以編輯母片副標題樣式</a:t>
            </a:r>
          </a:p>
        </p:txBody>
      </p:sp>
      <p:sp>
        <p:nvSpPr>
          <p:cNvPr id="114715" name="Rectangle 27"/>
          <p:cNvSpPr>
            <a:spLocks noGrp="1" noChangeArrowheads="1"/>
          </p:cNvSpPr>
          <p:nvPr>
            <p:ph type="dt" sz="half" idx="2"/>
          </p:nvPr>
        </p:nvSpPr>
        <p:spPr>
          <a:xfrm>
            <a:off x="1166813" y="6248400"/>
            <a:ext cx="1905000" cy="457200"/>
          </a:xfrm>
        </p:spPr>
        <p:txBody>
          <a:bodyPr/>
          <a:lstStyle>
            <a:lvl1pPr>
              <a:defRPr>
                <a:solidFill>
                  <a:srgbClr val="000000"/>
                </a:solidFill>
              </a:defRPr>
            </a:lvl1pPr>
          </a:lstStyle>
          <a:p>
            <a:fld id="{CCC8651B-51AE-4F5F-AD01-3F8CC26E85ED}" type="datetime1">
              <a:rPr lang="zh-TW" altLang="en-US" smtClean="0"/>
              <a:pPr/>
              <a:t>2015/12/30</a:t>
            </a:fld>
            <a:endParaRPr lang="en-US" altLang="zh-TW"/>
          </a:p>
        </p:txBody>
      </p:sp>
      <p:sp>
        <p:nvSpPr>
          <p:cNvPr id="114716" name="Rectangle 28"/>
          <p:cNvSpPr>
            <a:spLocks noGrp="1" noChangeArrowheads="1"/>
          </p:cNvSpPr>
          <p:nvPr>
            <p:ph type="ftr" sz="quarter" idx="3"/>
          </p:nvPr>
        </p:nvSpPr>
        <p:spPr/>
        <p:txBody>
          <a:bodyPr/>
          <a:lstStyle>
            <a:lvl1pPr>
              <a:defRPr>
                <a:solidFill>
                  <a:srgbClr val="000000"/>
                </a:solidFill>
              </a:defRPr>
            </a:lvl1pPr>
          </a:lstStyle>
          <a:p>
            <a:endParaRPr lang="en-US" altLang="zh-TW"/>
          </a:p>
        </p:txBody>
      </p:sp>
      <p:sp>
        <p:nvSpPr>
          <p:cNvPr id="114717" name="Rectangle 29"/>
          <p:cNvSpPr>
            <a:spLocks noGrp="1" noChangeArrowheads="1"/>
          </p:cNvSpPr>
          <p:nvPr>
            <p:ph type="sldNum" sz="quarter" idx="4"/>
          </p:nvPr>
        </p:nvSpPr>
        <p:spPr/>
        <p:txBody>
          <a:bodyPr/>
          <a:lstStyle>
            <a:lvl1pPr>
              <a:defRPr>
                <a:solidFill>
                  <a:srgbClr val="000000"/>
                </a:solidFill>
              </a:defRPr>
            </a:lvl1pPr>
          </a:lstStyle>
          <a:p>
            <a:fld id="{B4E8B9DA-9F10-4CD0-BFC1-255F601F2EEA}" type="slidenum">
              <a:rPr lang="zh-TW" altLang="en-US"/>
              <a:pPr/>
              <a:t>‹#›</a:t>
            </a:fld>
            <a:endParaRPr lang="en-US" altLang="zh-TW"/>
          </a:p>
        </p:txBody>
      </p:sp>
    </p:spTree>
    <p:extLst>
      <p:ext uri="{BB962C8B-B14F-4D97-AF65-F5344CB8AC3E}">
        <p14:creationId xmlns:p14="http://schemas.microsoft.com/office/powerpoint/2010/main" val="2868547321"/>
      </p:ext>
    </p:extLst>
  </p:cSld>
  <p:clrMapOvr>
    <a:masterClrMapping/>
  </p:clrMapOvr>
  <p:transition spd="med">
    <p:blinds dir="vert"/>
  </p:transition>
</p:sldLayout>
</file>

<file path=ppt/slideLayouts/slideLayout366.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FF05C9D8-6BE0-422D-917A-F9B4263342F5}"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A25D85F8-C452-4C4C-8EC2-23A4F913BFDA}"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849631403"/>
      </p:ext>
    </p:extLst>
  </p:cSld>
  <p:clrMapOvr>
    <a:masterClrMapping/>
  </p:clrMapOvr>
  <p:transition spd="med">
    <p:blinds dir="vert"/>
  </p:transition>
</p:sldLayout>
</file>

<file path=ppt/slideLayouts/slideLayout367.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fld id="{B5A245E6-F981-4324-8796-E0B8597EF0CA}"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9D2F94BB-42ED-4E1A-B943-F6F472BBB20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599054414"/>
      </p:ext>
    </p:extLst>
  </p:cSld>
  <p:clrMapOvr>
    <a:masterClrMapping/>
  </p:clrMapOvr>
  <p:transition spd="med">
    <p:blinds dir="vert"/>
  </p:transition>
</p:sldLayout>
</file>

<file path=ppt/slideLayouts/slideLayout368.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731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355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fld id="{E1CCABD3-3E60-4450-A0B4-DDF485DFA8FB}"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EC5026F2-DF39-4DEE-8729-33D37E0FAA2C}"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801384962"/>
      </p:ext>
    </p:extLst>
  </p:cSld>
  <p:clrMapOvr>
    <a:masterClrMapping/>
  </p:clrMapOvr>
  <p:transition spd="med">
    <p:blinds dir="vert"/>
  </p:transition>
</p:sldLayout>
</file>

<file path=ppt/slideLayouts/slideLayout369.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fld id="{ED08ADE6-A238-4813-B546-7B394225191C}" type="datetime1">
              <a:rPr lang="zh-TW" altLang="en-US" smtClean="0">
                <a:solidFill>
                  <a:srgbClr val="000000"/>
                </a:solidFill>
              </a:rPr>
              <a:pPr/>
              <a:t>2015/12/30</a:t>
            </a:fld>
            <a:endParaRPr lang="en-US" altLang="zh-TW">
              <a:solidFill>
                <a:srgbClr val="000000"/>
              </a:solidFill>
            </a:endParaRPr>
          </a:p>
        </p:txBody>
      </p:sp>
      <p:sp>
        <p:nvSpPr>
          <p:cNvPr id="8" name="頁尾版面配置區 7"/>
          <p:cNvSpPr>
            <a:spLocks noGrp="1"/>
          </p:cNvSpPr>
          <p:nvPr>
            <p:ph type="ftr" sz="quarter" idx="11"/>
          </p:nvPr>
        </p:nvSpPr>
        <p:spPr/>
        <p:txBody>
          <a:bodyPr/>
          <a:lstStyle>
            <a:lvl1pPr>
              <a:defRPr/>
            </a:lvl1pPr>
          </a:lstStyle>
          <a:p>
            <a:endParaRPr lang="en-US" altLang="zh-TW">
              <a:solidFill>
                <a:srgbClr val="000000"/>
              </a:solidFill>
            </a:endParaRPr>
          </a:p>
        </p:txBody>
      </p:sp>
      <p:sp>
        <p:nvSpPr>
          <p:cNvPr id="9" name="投影片編號版面配置區 8"/>
          <p:cNvSpPr>
            <a:spLocks noGrp="1"/>
          </p:cNvSpPr>
          <p:nvPr>
            <p:ph type="sldNum" sz="quarter" idx="12"/>
          </p:nvPr>
        </p:nvSpPr>
        <p:spPr/>
        <p:txBody>
          <a:bodyPr/>
          <a:lstStyle>
            <a:lvl1pPr>
              <a:defRPr/>
            </a:lvl1pPr>
          </a:lstStyle>
          <a:p>
            <a:fld id="{2D3A1034-D772-4B23-A07B-D2B8534673D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869841349"/>
      </p:ext>
    </p:extLst>
  </p:cSld>
  <p:clrMapOvr>
    <a:masterClrMapping/>
  </p:clrMapOvr>
  <p:transition spd="med">
    <p:blinds dir="vert"/>
  </p:transition>
</p:sldLayout>
</file>

<file path=ppt/slideLayouts/slideLayout370.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fld id="{D59480A4-7077-4E4F-8301-D96A2BAEECD5}" type="datetime1">
              <a:rPr lang="zh-TW" altLang="en-US" smtClean="0">
                <a:solidFill>
                  <a:srgbClr val="000000"/>
                </a:solidFill>
              </a:rPr>
              <a:pPr/>
              <a:t>2015/12/30</a:t>
            </a:fld>
            <a:endParaRPr lang="en-US" altLang="zh-TW">
              <a:solidFill>
                <a:srgbClr val="000000"/>
              </a:solidFill>
            </a:endParaRPr>
          </a:p>
        </p:txBody>
      </p:sp>
      <p:sp>
        <p:nvSpPr>
          <p:cNvPr id="4" name="頁尾版面配置區 3"/>
          <p:cNvSpPr>
            <a:spLocks noGrp="1"/>
          </p:cNvSpPr>
          <p:nvPr>
            <p:ph type="ftr" sz="quarter" idx="11"/>
          </p:nvPr>
        </p:nvSpPr>
        <p:spPr/>
        <p:txBody>
          <a:bodyPr/>
          <a:lstStyle>
            <a:lvl1pPr>
              <a:defRPr/>
            </a:lvl1pPr>
          </a:lstStyle>
          <a:p>
            <a:endParaRPr lang="en-US" altLang="zh-TW">
              <a:solidFill>
                <a:srgbClr val="000000"/>
              </a:solidFill>
            </a:endParaRPr>
          </a:p>
        </p:txBody>
      </p:sp>
      <p:sp>
        <p:nvSpPr>
          <p:cNvPr id="5" name="投影片編號版面配置區 4"/>
          <p:cNvSpPr>
            <a:spLocks noGrp="1"/>
          </p:cNvSpPr>
          <p:nvPr>
            <p:ph type="sldNum" sz="quarter" idx="12"/>
          </p:nvPr>
        </p:nvSpPr>
        <p:spPr/>
        <p:txBody>
          <a:bodyPr/>
          <a:lstStyle>
            <a:lvl1pPr>
              <a:defRPr/>
            </a:lvl1pPr>
          </a:lstStyle>
          <a:p>
            <a:fld id="{0347E06D-58F6-480B-AD20-9E0735733069}"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4097310208"/>
      </p:ext>
    </p:extLst>
  </p:cSld>
  <p:clrMapOvr>
    <a:masterClrMapping/>
  </p:clrMapOvr>
  <p:transition spd="med">
    <p:blinds dir="vert"/>
  </p:transition>
</p:sldLayout>
</file>

<file path=ppt/slideLayouts/slideLayout37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fld id="{670BD54E-C2D6-4FF1-8C10-2B1F5FB6A5D5}" type="datetime1">
              <a:rPr lang="zh-TW" altLang="en-US" smtClean="0">
                <a:solidFill>
                  <a:srgbClr val="000000"/>
                </a:solidFill>
              </a:rPr>
              <a:pPr/>
              <a:t>2015/12/30</a:t>
            </a:fld>
            <a:endParaRPr lang="en-US" altLang="zh-TW">
              <a:solidFill>
                <a:srgbClr val="000000"/>
              </a:solidFill>
            </a:endParaRPr>
          </a:p>
        </p:txBody>
      </p:sp>
      <p:sp>
        <p:nvSpPr>
          <p:cNvPr id="3" name="頁尾版面配置區 2"/>
          <p:cNvSpPr>
            <a:spLocks noGrp="1"/>
          </p:cNvSpPr>
          <p:nvPr>
            <p:ph type="ftr" sz="quarter" idx="11"/>
          </p:nvPr>
        </p:nvSpPr>
        <p:spPr/>
        <p:txBody>
          <a:bodyPr/>
          <a:lstStyle>
            <a:lvl1pPr>
              <a:defRPr/>
            </a:lvl1pPr>
          </a:lstStyle>
          <a:p>
            <a:endParaRPr lang="en-US" altLang="zh-TW">
              <a:solidFill>
                <a:srgbClr val="000000"/>
              </a:solidFill>
            </a:endParaRPr>
          </a:p>
        </p:txBody>
      </p:sp>
      <p:sp>
        <p:nvSpPr>
          <p:cNvPr id="4" name="投影片編號版面配置區 3"/>
          <p:cNvSpPr>
            <a:spLocks noGrp="1"/>
          </p:cNvSpPr>
          <p:nvPr>
            <p:ph type="sldNum" sz="quarter" idx="12"/>
          </p:nvPr>
        </p:nvSpPr>
        <p:spPr/>
        <p:txBody>
          <a:bodyPr/>
          <a:lstStyle>
            <a:lvl1pPr>
              <a:defRPr/>
            </a:lvl1pPr>
          </a:lstStyle>
          <a:p>
            <a:fld id="{6ABDA3C2-9379-4516-97E4-325DE8BB453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383757792"/>
      </p:ext>
    </p:extLst>
  </p:cSld>
  <p:clrMapOvr>
    <a:masterClrMapping/>
  </p:clrMapOvr>
  <p:transition spd="med">
    <p:blinds dir="vert"/>
  </p:transition>
</p:sldLayout>
</file>

<file path=ppt/slideLayouts/slideLayout372.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F772DCAB-09FF-460F-AC5B-DA66DC808B73}"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AC6D7F0E-4F73-4F88-B3F6-4A74FBAED285}"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55267534"/>
      </p:ext>
    </p:extLst>
  </p:cSld>
  <p:clrMapOvr>
    <a:masterClrMapping/>
  </p:clrMapOvr>
  <p:transition spd="med">
    <p:blinds dir="vert"/>
  </p:transition>
</p:sldLayout>
</file>

<file path=ppt/slideLayouts/slideLayout373.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D21B16E0-1107-4E0D-9A68-1C6CEF97B9ED}"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366134E5-B3DA-4F85-AE6C-0FA9640F229E}"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192301222"/>
      </p:ext>
    </p:extLst>
  </p:cSld>
  <p:clrMapOvr>
    <a:masterClrMapping/>
  </p:clrMapOvr>
  <p:transition spd="med">
    <p:blinds dir="vert"/>
  </p:transition>
</p:sldLayout>
</file>

<file path=ppt/slideLayouts/slideLayout374.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FF90C7BE-B7DB-4985-BE2F-05865EEB9B1C}"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2CAB0312-FF45-4E68-9DA2-D3C1DD4BA0C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158332359"/>
      </p:ext>
    </p:extLst>
  </p:cSld>
  <p:clrMapOvr>
    <a:masterClrMapping/>
  </p:clrMapOvr>
  <p:transition spd="med">
    <p:blinds dir="vert"/>
  </p:transition>
</p:sldLayout>
</file>

<file path=ppt/slideLayouts/slideLayout375.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2463" y="457200"/>
            <a:ext cx="1943100" cy="56388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73163" y="457200"/>
            <a:ext cx="5676900" cy="56388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2A498E39-02B7-43A6-9DCD-13F63FABAF75}"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6D69A92B-3839-49B7-B6BC-E8CA7B276A43}"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008035533"/>
      </p:ext>
    </p:extLst>
  </p:cSld>
  <p:clrMapOvr>
    <a:masterClrMapping/>
  </p:clrMapOvr>
  <p:transition spd="med">
    <p:blinds dir="vert"/>
  </p:transition>
</p:sldLayout>
</file>

<file path=ppt/slideLayouts/slideLayout376.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114690" name="Group 2"/>
          <p:cNvGrpSpPr>
            <a:grpSpLocks/>
          </p:cNvGrpSpPr>
          <p:nvPr/>
        </p:nvGrpSpPr>
        <p:grpSpPr bwMode="auto">
          <a:xfrm>
            <a:off x="-3175" y="2438400"/>
            <a:ext cx="9147175" cy="1063625"/>
            <a:chOff x="-2" y="1536"/>
            <a:chExt cx="5762" cy="670"/>
          </a:xfrm>
        </p:grpSpPr>
        <p:grpSp>
          <p:nvGrpSpPr>
            <p:cNvPr id="114691" name="Group 3"/>
            <p:cNvGrpSpPr>
              <a:grpSpLocks/>
            </p:cNvGrpSpPr>
            <p:nvPr/>
          </p:nvGrpSpPr>
          <p:grpSpPr bwMode="auto">
            <a:xfrm flipH="1">
              <a:off x="-2" y="1562"/>
              <a:ext cx="5762" cy="638"/>
              <a:chOff x="-2" y="1562"/>
              <a:chExt cx="5762" cy="638"/>
            </a:xfrm>
          </p:grpSpPr>
          <p:sp>
            <p:nvSpPr>
              <p:cNvPr id="114692"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3"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4"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5"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6"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7"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8"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9"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0"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1"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2"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3"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4"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5"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6"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7"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8"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9"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0"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1" name="Freeform 23"/>
            <p:cNvSpPr>
              <a:spLocks/>
            </p:cNvSpPr>
            <p:nvPr/>
          </p:nvSpPr>
          <p:spPr bwMode="ltGray">
            <a:xfrm flipH="1">
              <a:off x="-2" y="1536"/>
              <a:ext cx="5762"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2" name="Freeform 24"/>
            <p:cNvSpPr>
              <a:spLocks/>
            </p:cNvSpPr>
            <p:nvPr/>
          </p:nvSpPr>
          <p:spPr bwMode="ltGray">
            <a:xfrm flipH="1">
              <a:off x="-2" y="2017"/>
              <a:ext cx="5761"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3" name="Rectangle 25"/>
          <p:cNvSpPr>
            <a:spLocks noGrp="1" noChangeArrowheads="1"/>
          </p:cNvSpPr>
          <p:nvPr>
            <p:ph type="ctrTitle"/>
          </p:nvPr>
        </p:nvSpPr>
        <p:spPr>
          <a:xfrm>
            <a:off x="1173163" y="198438"/>
            <a:ext cx="7772400" cy="2286000"/>
          </a:xfrm>
        </p:spPr>
        <p:txBody>
          <a:bodyPr anchor="b">
            <a:spAutoFit/>
          </a:bodyPr>
          <a:lstStyle>
            <a:lvl1pPr>
              <a:defRPr sz="7200"/>
            </a:lvl1pPr>
          </a:lstStyle>
          <a:p>
            <a:pPr lvl="0"/>
            <a:r>
              <a:rPr lang="zh-TW" altLang="en-US" noProof="0" smtClean="0"/>
              <a:t>按一下以編輯母片標題樣式</a:t>
            </a:r>
          </a:p>
        </p:txBody>
      </p:sp>
      <p:sp>
        <p:nvSpPr>
          <p:cNvPr id="114714" name="Rectangle 26"/>
          <p:cNvSpPr>
            <a:spLocks noGrp="1" noChangeArrowheads="1"/>
          </p:cNvSpPr>
          <p:nvPr>
            <p:ph type="subTitle" idx="1"/>
          </p:nvPr>
        </p:nvSpPr>
        <p:spPr>
          <a:xfrm>
            <a:off x="1166813" y="3886200"/>
            <a:ext cx="6400800" cy="1752600"/>
          </a:xfrm>
        </p:spPr>
        <p:txBody>
          <a:bodyPr/>
          <a:lstStyle>
            <a:lvl1pPr marL="0" indent="0">
              <a:buFont typeface="Wingdings" pitchFamily="2" charset="2"/>
              <a:buNone/>
              <a:defRPr sz="4000"/>
            </a:lvl1pPr>
          </a:lstStyle>
          <a:p>
            <a:pPr lvl="0"/>
            <a:r>
              <a:rPr lang="zh-TW" altLang="en-US" noProof="0" smtClean="0"/>
              <a:t>按一下以編輯母片副標題樣式</a:t>
            </a:r>
          </a:p>
        </p:txBody>
      </p:sp>
      <p:sp>
        <p:nvSpPr>
          <p:cNvPr id="114715" name="Rectangle 27"/>
          <p:cNvSpPr>
            <a:spLocks noGrp="1" noChangeArrowheads="1"/>
          </p:cNvSpPr>
          <p:nvPr>
            <p:ph type="dt" sz="half" idx="2"/>
          </p:nvPr>
        </p:nvSpPr>
        <p:spPr>
          <a:xfrm>
            <a:off x="1166813" y="6248400"/>
            <a:ext cx="1905000" cy="457200"/>
          </a:xfrm>
        </p:spPr>
        <p:txBody>
          <a:bodyPr/>
          <a:lstStyle>
            <a:lvl1pPr>
              <a:defRPr>
                <a:solidFill>
                  <a:srgbClr val="000000"/>
                </a:solidFill>
              </a:defRPr>
            </a:lvl1pPr>
          </a:lstStyle>
          <a:p>
            <a:fld id="{6F8780BB-494B-4B95-BA24-3AFBB7364789}" type="datetime1">
              <a:rPr lang="zh-TW" altLang="en-US" smtClean="0"/>
              <a:pPr/>
              <a:t>2015/12/30</a:t>
            </a:fld>
            <a:endParaRPr lang="en-US" altLang="zh-TW"/>
          </a:p>
        </p:txBody>
      </p:sp>
      <p:sp>
        <p:nvSpPr>
          <p:cNvPr id="114716" name="Rectangle 28"/>
          <p:cNvSpPr>
            <a:spLocks noGrp="1" noChangeArrowheads="1"/>
          </p:cNvSpPr>
          <p:nvPr>
            <p:ph type="ftr" sz="quarter" idx="3"/>
          </p:nvPr>
        </p:nvSpPr>
        <p:spPr/>
        <p:txBody>
          <a:bodyPr/>
          <a:lstStyle>
            <a:lvl1pPr>
              <a:defRPr>
                <a:solidFill>
                  <a:srgbClr val="000000"/>
                </a:solidFill>
              </a:defRPr>
            </a:lvl1pPr>
          </a:lstStyle>
          <a:p>
            <a:endParaRPr lang="en-US" altLang="zh-TW"/>
          </a:p>
        </p:txBody>
      </p:sp>
      <p:sp>
        <p:nvSpPr>
          <p:cNvPr id="114717" name="Rectangle 29"/>
          <p:cNvSpPr>
            <a:spLocks noGrp="1" noChangeArrowheads="1"/>
          </p:cNvSpPr>
          <p:nvPr>
            <p:ph type="sldNum" sz="quarter" idx="4"/>
          </p:nvPr>
        </p:nvSpPr>
        <p:spPr/>
        <p:txBody>
          <a:bodyPr/>
          <a:lstStyle>
            <a:lvl1pPr>
              <a:defRPr>
                <a:solidFill>
                  <a:srgbClr val="000000"/>
                </a:solidFill>
              </a:defRPr>
            </a:lvl1pPr>
          </a:lstStyle>
          <a:p>
            <a:fld id="{B4E8B9DA-9F10-4CD0-BFC1-255F601F2EEA}" type="slidenum">
              <a:rPr lang="zh-TW" altLang="en-US"/>
              <a:pPr/>
              <a:t>‹#›</a:t>
            </a:fld>
            <a:endParaRPr lang="en-US" altLang="zh-TW"/>
          </a:p>
        </p:txBody>
      </p:sp>
    </p:spTree>
    <p:extLst>
      <p:ext uri="{BB962C8B-B14F-4D97-AF65-F5344CB8AC3E}">
        <p14:creationId xmlns:p14="http://schemas.microsoft.com/office/powerpoint/2010/main" val="1307135381"/>
      </p:ext>
    </p:extLst>
  </p:cSld>
  <p:clrMapOvr>
    <a:masterClrMapping/>
  </p:clrMapOvr>
  <p:transition spd="med">
    <p:blinds dir="vert"/>
  </p:transition>
</p:sldLayout>
</file>

<file path=ppt/slideLayouts/slideLayout377.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12DFE5DF-E50D-4CF9-85EF-69082BF1C986}"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A25D85F8-C452-4C4C-8EC2-23A4F913BFDA}"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85278994"/>
      </p:ext>
    </p:extLst>
  </p:cSld>
  <p:clrMapOvr>
    <a:masterClrMapping/>
  </p:clrMapOvr>
  <p:transition spd="med">
    <p:blinds dir="vert"/>
  </p:transition>
</p:sldLayout>
</file>

<file path=ppt/slideLayouts/slideLayout378.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fld id="{D2238562-8C98-450C-8681-4354732131AF}"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9D2F94BB-42ED-4E1A-B943-F6F472BBB20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375084318"/>
      </p:ext>
    </p:extLst>
  </p:cSld>
  <p:clrMapOvr>
    <a:masterClrMapping/>
  </p:clrMapOvr>
  <p:transition spd="med">
    <p:blinds dir="vert"/>
  </p:transition>
</p:sldLayout>
</file>

<file path=ppt/slideLayouts/slideLayout379.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731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355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fld id="{DF9661CA-9DC3-403A-8BD6-4CE417FFCA86}"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EC5026F2-DF39-4DEE-8729-33D37E0FAA2C}"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563837107"/>
      </p:ext>
    </p:extLst>
  </p:cSld>
  <p:clrMapOvr>
    <a:masterClrMapping/>
  </p:clrMapOvr>
  <p:transition spd="med">
    <p:blinds dir="vert"/>
  </p:transition>
</p:sldLayout>
</file>

<file path=ppt/slideLayouts/slideLayout380.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fld id="{62DA2EB1-64F7-4B49-AC0A-5AFA9DE8C62D}" type="datetime1">
              <a:rPr lang="zh-TW" altLang="en-US" smtClean="0">
                <a:solidFill>
                  <a:srgbClr val="000000"/>
                </a:solidFill>
              </a:rPr>
              <a:pPr/>
              <a:t>2015/12/30</a:t>
            </a:fld>
            <a:endParaRPr lang="en-US" altLang="zh-TW">
              <a:solidFill>
                <a:srgbClr val="000000"/>
              </a:solidFill>
            </a:endParaRPr>
          </a:p>
        </p:txBody>
      </p:sp>
      <p:sp>
        <p:nvSpPr>
          <p:cNvPr id="8" name="頁尾版面配置區 7"/>
          <p:cNvSpPr>
            <a:spLocks noGrp="1"/>
          </p:cNvSpPr>
          <p:nvPr>
            <p:ph type="ftr" sz="quarter" idx="11"/>
          </p:nvPr>
        </p:nvSpPr>
        <p:spPr/>
        <p:txBody>
          <a:bodyPr/>
          <a:lstStyle>
            <a:lvl1pPr>
              <a:defRPr/>
            </a:lvl1pPr>
          </a:lstStyle>
          <a:p>
            <a:endParaRPr lang="en-US" altLang="zh-TW">
              <a:solidFill>
                <a:srgbClr val="000000"/>
              </a:solidFill>
            </a:endParaRPr>
          </a:p>
        </p:txBody>
      </p:sp>
      <p:sp>
        <p:nvSpPr>
          <p:cNvPr id="9" name="投影片編號版面配置區 8"/>
          <p:cNvSpPr>
            <a:spLocks noGrp="1"/>
          </p:cNvSpPr>
          <p:nvPr>
            <p:ph type="sldNum" sz="quarter" idx="12"/>
          </p:nvPr>
        </p:nvSpPr>
        <p:spPr/>
        <p:txBody>
          <a:bodyPr/>
          <a:lstStyle>
            <a:lvl1pPr>
              <a:defRPr/>
            </a:lvl1pPr>
          </a:lstStyle>
          <a:p>
            <a:fld id="{2D3A1034-D772-4B23-A07B-D2B8534673D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652122980"/>
      </p:ext>
    </p:extLst>
  </p:cSld>
  <p:clrMapOvr>
    <a:masterClrMapping/>
  </p:clrMapOvr>
  <p:transition spd="med">
    <p:blinds dir="vert"/>
  </p:transition>
</p:sldLayout>
</file>

<file path=ppt/slideLayouts/slideLayout381.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fld id="{7F7598C5-51DD-4808-82D0-1AC39E61A403}" type="datetime1">
              <a:rPr lang="zh-TW" altLang="en-US" smtClean="0">
                <a:solidFill>
                  <a:srgbClr val="000000"/>
                </a:solidFill>
              </a:rPr>
              <a:pPr/>
              <a:t>2015/12/30</a:t>
            </a:fld>
            <a:endParaRPr lang="en-US" altLang="zh-TW">
              <a:solidFill>
                <a:srgbClr val="000000"/>
              </a:solidFill>
            </a:endParaRPr>
          </a:p>
        </p:txBody>
      </p:sp>
      <p:sp>
        <p:nvSpPr>
          <p:cNvPr id="4" name="頁尾版面配置區 3"/>
          <p:cNvSpPr>
            <a:spLocks noGrp="1"/>
          </p:cNvSpPr>
          <p:nvPr>
            <p:ph type="ftr" sz="quarter" idx="11"/>
          </p:nvPr>
        </p:nvSpPr>
        <p:spPr/>
        <p:txBody>
          <a:bodyPr/>
          <a:lstStyle>
            <a:lvl1pPr>
              <a:defRPr/>
            </a:lvl1pPr>
          </a:lstStyle>
          <a:p>
            <a:endParaRPr lang="en-US" altLang="zh-TW">
              <a:solidFill>
                <a:srgbClr val="000000"/>
              </a:solidFill>
            </a:endParaRPr>
          </a:p>
        </p:txBody>
      </p:sp>
      <p:sp>
        <p:nvSpPr>
          <p:cNvPr id="5" name="投影片編號版面配置區 4"/>
          <p:cNvSpPr>
            <a:spLocks noGrp="1"/>
          </p:cNvSpPr>
          <p:nvPr>
            <p:ph type="sldNum" sz="quarter" idx="12"/>
          </p:nvPr>
        </p:nvSpPr>
        <p:spPr/>
        <p:txBody>
          <a:bodyPr/>
          <a:lstStyle>
            <a:lvl1pPr>
              <a:defRPr/>
            </a:lvl1pPr>
          </a:lstStyle>
          <a:p>
            <a:fld id="{0347E06D-58F6-480B-AD20-9E0735733069}"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190341600"/>
      </p:ext>
    </p:extLst>
  </p:cSld>
  <p:clrMapOvr>
    <a:masterClrMapping/>
  </p:clrMapOvr>
  <p:transition spd="med">
    <p:blinds dir="vert"/>
  </p:transition>
</p:sldLayout>
</file>

<file path=ppt/slideLayouts/slideLayout38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fld id="{842E30AE-571B-4627-8618-DFE9D6284AAD}" type="datetime1">
              <a:rPr lang="zh-TW" altLang="en-US" smtClean="0">
                <a:solidFill>
                  <a:srgbClr val="000000"/>
                </a:solidFill>
              </a:rPr>
              <a:pPr/>
              <a:t>2015/12/30</a:t>
            </a:fld>
            <a:endParaRPr lang="en-US" altLang="zh-TW">
              <a:solidFill>
                <a:srgbClr val="000000"/>
              </a:solidFill>
            </a:endParaRPr>
          </a:p>
        </p:txBody>
      </p:sp>
      <p:sp>
        <p:nvSpPr>
          <p:cNvPr id="3" name="頁尾版面配置區 2"/>
          <p:cNvSpPr>
            <a:spLocks noGrp="1"/>
          </p:cNvSpPr>
          <p:nvPr>
            <p:ph type="ftr" sz="quarter" idx="11"/>
          </p:nvPr>
        </p:nvSpPr>
        <p:spPr/>
        <p:txBody>
          <a:bodyPr/>
          <a:lstStyle>
            <a:lvl1pPr>
              <a:defRPr/>
            </a:lvl1pPr>
          </a:lstStyle>
          <a:p>
            <a:endParaRPr lang="en-US" altLang="zh-TW">
              <a:solidFill>
                <a:srgbClr val="000000"/>
              </a:solidFill>
            </a:endParaRPr>
          </a:p>
        </p:txBody>
      </p:sp>
      <p:sp>
        <p:nvSpPr>
          <p:cNvPr id="4" name="投影片編號版面配置區 3"/>
          <p:cNvSpPr>
            <a:spLocks noGrp="1"/>
          </p:cNvSpPr>
          <p:nvPr>
            <p:ph type="sldNum" sz="quarter" idx="12"/>
          </p:nvPr>
        </p:nvSpPr>
        <p:spPr/>
        <p:txBody>
          <a:bodyPr/>
          <a:lstStyle>
            <a:lvl1pPr>
              <a:defRPr/>
            </a:lvl1pPr>
          </a:lstStyle>
          <a:p>
            <a:fld id="{6ABDA3C2-9379-4516-97E4-325DE8BB453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129460074"/>
      </p:ext>
    </p:extLst>
  </p:cSld>
  <p:clrMapOvr>
    <a:masterClrMapping/>
  </p:clrMapOvr>
  <p:transition spd="med">
    <p:blinds dir="vert"/>
  </p:transition>
</p:sldLayout>
</file>

<file path=ppt/slideLayouts/slideLayout383.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994D1029-7AEE-499A-8218-FBDEA9101C01}"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AC6D7F0E-4F73-4F88-B3F6-4A74FBAED285}"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583106659"/>
      </p:ext>
    </p:extLst>
  </p:cSld>
  <p:clrMapOvr>
    <a:masterClrMapping/>
  </p:clrMapOvr>
  <p:transition spd="med">
    <p:blinds dir="vert"/>
  </p:transition>
</p:sldLayout>
</file>

<file path=ppt/slideLayouts/slideLayout384.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5E646428-E029-4B14-9631-DCF549804F82}"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366134E5-B3DA-4F85-AE6C-0FA9640F229E}"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041513609"/>
      </p:ext>
    </p:extLst>
  </p:cSld>
  <p:clrMapOvr>
    <a:masterClrMapping/>
  </p:clrMapOvr>
  <p:transition spd="med">
    <p:blinds dir="vert"/>
  </p:transition>
</p:sldLayout>
</file>

<file path=ppt/slideLayouts/slideLayout385.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65CFDB17-EE9B-4B94-A12B-4C99C4028615}"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2CAB0312-FF45-4E68-9DA2-D3C1DD4BA0C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873313102"/>
      </p:ext>
    </p:extLst>
  </p:cSld>
  <p:clrMapOvr>
    <a:masterClrMapping/>
  </p:clrMapOvr>
  <p:transition spd="med">
    <p:blinds dir="vert"/>
  </p:transition>
</p:sldLayout>
</file>

<file path=ppt/slideLayouts/slideLayout386.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2463" y="457200"/>
            <a:ext cx="1943100" cy="56388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73163" y="457200"/>
            <a:ext cx="5676900" cy="56388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B52219ED-998C-4452-80E1-9A89F523E790}"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6D69A92B-3839-49B7-B6BC-E8CA7B276A43}"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06028044"/>
      </p:ext>
    </p:extLst>
  </p:cSld>
  <p:clrMapOvr>
    <a:masterClrMapping/>
  </p:clrMapOvr>
  <p:transition spd="med">
    <p:blinds dir="vert"/>
  </p:transition>
</p:sldLayout>
</file>

<file path=ppt/slideLayouts/slideLayout387.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114690" name="Group 2"/>
          <p:cNvGrpSpPr>
            <a:grpSpLocks/>
          </p:cNvGrpSpPr>
          <p:nvPr/>
        </p:nvGrpSpPr>
        <p:grpSpPr bwMode="auto">
          <a:xfrm>
            <a:off x="-3175" y="2438400"/>
            <a:ext cx="9147175" cy="1063625"/>
            <a:chOff x="-2" y="1536"/>
            <a:chExt cx="5762" cy="670"/>
          </a:xfrm>
        </p:grpSpPr>
        <p:grpSp>
          <p:nvGrpSpPr>
            <p:cNvPr id="114691" name="Group 3"/>
            <p:cNvGrpSpPr>
              <a:grpSpLocks/>
            </p:cNvGrpSpPr>
            <p:nvPr/>
          </p:nvGrpSpPr>
          <p:grpSpPr bwMode="auto">
            <a:xfrm flipH="1">
              <a:off x="-2" y="1562"/>
              <a:ext cx="5762" cy="638"/>
              <a:chOff x="-2" y="1562"/>
              <a:chExt cx="5762" cy="638"/>
            </a:xfrm>
          </p:grpSpPr>
          <p:sp>
            <p:nvSpPr>
              <p:cNvPr id="114692"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3"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4"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5"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6"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7"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8"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9"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0"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1"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2"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3"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4"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5"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6"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7"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8"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9"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0"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1" name="Freeform 23"/>
            <p:cNvSpPr>
              <a:spLocks/>
            </p:cNvSpPr>
            <p:nvPr/>
          </p:nvSpPr>
          <p:spPr bwMode="ltGray">
            <a:xfrm flipH="1">
              <a:off x="-2" y="1536"/>
              <a:ext cx="5762"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2" name="Freeform 24"/>
            <p:cNvSpPr>
              <a:spLocks/>
            </p:cNvSpPr>
            <p:nvPr/>
          </p:nvSpPr>
          <p:spPr bwMode="ltGray">
            <a:xfrm flipH="1">
              <a:off x="-2" y="2017"/>
              <a:ext cx="5761"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3" name="Rectangle 25"/>
          <p:cNvSpPr>
            <a:spLocks noGrp="1" noChangeArrowheads="1"/>
          </p:cNvSpPr>
          <p:nvPr>
            <p:ph type="ctrTitle"/>
          </p:nvPr>
        </p:nvSpPr>
        <p:spPr>
          <a:xfrm>
            <a:off x="1173163" y="198438"/>
            <a:ext cx="7772400" cy="2286000"/>
          </a:xfrm>
        </p:spPr>
        <p:txBody>
          <a:bodyPr anchor="b">
            <a:spAutoFit/>
          </a:bodyPr>
          <a:lstStyle>
            <a:lvl1pPr>
              <a:defRPr sz="7200"/>
            </a:lvl1pPr>
          </a:lstStyle>
          <a:p>
            <a:pPr lvl="0"/>
            <a:r>
              <a:rPr lang="zh-TW" altLang="en-US" noProof="0" smtClean="0"/>
              <a:t>按一下以編輯母片標題樣式</a:t>
            </a:r>
          </a:p>
        </p:txBody>
      </p:sp>
      <p:sp>
        <p:nvSpPr>
          <p:cNvPr id="114714" name="Rectangle 26"/>
          <p:cNvSpPr>
            <a:spLocks noGrp="1" noChangeArrowheads="1"/>
          </p:cNvSpPr>
          <p:nvPr>
            <p:ph type="subTitle" idx="1"/>
          </p:nvPr>
        </p:nvSpPr>
        <p:spPr>
          <a:xfrm>
            <a:off x="1166813" y="3886200"/>
            <a:ext cx="6400800" cy="1752600"/>
          </a:xfrm>
        </p:spPr>
        <p:txBody>
          <a:bodyPr/>
          <a:lstStyle>
            <a:lvl1pPr marL="0" indent="0">
              <a:buFont typeface="Wingdings" pitchFamily="2" charset="2"/>
              <a:buNone/>
              <a:defRPr sz="4000"/>
            </a:lvl1pPr>
          </a:lstStyle>
          <a:p>
            <a:pPr lvl="0"/>
            <a:r>
              <a:rPr lang="zh-TW" altLang="en-US" noProof="0" smtClean="0"/>
              <a:t>按一下以編輯母片副標題樣式</a:t>
            </a:r>
          </a:p>
        </p:txBody>
      </p:sp>
      <p:sp>
        <p:nvSpPr>
          <p:cNvPr id="114715" name="Rectangle 27"/>
          <p:cNvSpPr>
            <a:spLocks noGrp="1" noChangeArrowheads="1"/>
          </p:cNvSpPr>
          <p:nvPr>
            <p:ph type="dt" sz="half" idx="2"/>
          </p:nvPr>
        </p:nvSpPr>
        <p:spPr>
          <a:xfrm>
            <a:off x="1166813" y="6248400"/>
            <a:ext cx="1905000" cy="457200"/>
          </a:xfrm>
        </p:spPr>
        <p:txBody>
          <a:bodyPr/>
          <a:lstStyle>
            <a:lvl1pPr>
              <a:defRPr>
                <a:solidFill>
                  <a:srgbClr val="000000"/>
                </a:solidFill>
              </a:defRPr>
            </a:lvl1pPr>
          </a:lstStyle>
          <a:p>
            <a:fld id="{674BB6BF-F755-4ABA-8580-F84B63F914FF}" type="datetime1">
              <a:rPr lang="zh-TW" altLang="en-US" smtClean="0"/>
              <a:pPr/>
              <a:t>2015/12/30</a:t>
            </a:fld>
            <a:endParaRPr lang="en-US" altLang="zh-TW"/>
          </a:p>
        </p:txBody>
      </p:sp>
      <p:sp>
        <p:nvSpPr>
          <p:cNvPr id="114716" name="Rectangle 28"/>
          <p:cNvSpPr>
            <a:spLocks noGrp="1" noChangeArrowheads="1"/>
          </p:cNvSpPr>
          <p:nvPr>
            <p:ph type="ftr" sz="quarter" idx="3"/>
          </p:nvPr>
        </p:nvSpPr>
        <p:spPr/>
        <p:txBody>
          <a:bodyPr/>
          <a:lstStyle>
            <a:lvl1pPr>
              <a:defRPr>
                <a:solidFill>
                  <a:srgbClr val="000000"/>
                </a:solidFill>
              </a:defRPr>
            </a:lvl1pPr>
          </a:lstStyle>
          <a:p>
            <a:endParaRPr lang="en-US" altLang="zh-TW"/>
          </a:p>
        </p:txBody>
      </p:sp>
      <p:sp>
        <p:nvSpPr>
          <p:cNvPr id="114717" name="Rectangle 29"/>
          <p:cNvSpPr>
            <a:spLocks noGrp="1" noChangeArrowheads="1"/>
          </p:cNvSpPr>
          <p:nvPr>
            <p:ph type="sldNum" sz="quarter" idx="4"/>
          </p:nvPr>
        </p:nvSpPr>
        <p:spPr/>
        <p:txBody>
          <a:bodyPr/>
          <a:lstStyle>
            <a:lvl1pPr>
              <a:defRPr>
                <a:solidFill>
                  <a:srgbClr val="000000"/>
                </a:solidFill>
              </a:defRPr>
            </a:lvl1pPr>
          </a:lstStyle>
          <a:p>
            <a:fld id="{B4E8B9DA-9F10-4CD0-BFC1-255F601F2EEA}" type="slidenum">
              <a:rPr lang="zh-TW" altLang="en-US"/>
              <a:pPr/>
              <a:t>‹#›</a:t>
            </a:fld>
            <a:endParaRPr lang="en-US" altLang="zh-TW"/>
          </a:p>
        </p:txBody>
      </p:sp>
    </p:spTree>
    <p:extLst>
      <p:ext uri="{BB962C8B-B14F-4D97-AF65-F5344CB8AC3E}">
        <p14:creationId xmlns:p14="http://schemas.microsoft.com/office/powerpoint/2010/main" val="2717542273"/>
      </p:ext>
    </p:extLst>
  </p:cSld>
  <p:clrMapOvr>
    <a:masterClrMapping/>
  </p:clrMapOvr>
  <p:transition spd="med">
    <p:blinds dir="vert"/>
  </p:transition>
</p:sldLayout>
</file>

<file path=ppt/slideLayouts/slideLayout388.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989AAE6B-7088-4ACB-86EF-E333B10A9B32}"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A25D85F8-C452-4C4C-8EC2-23A4F913BFDA}"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282581720"/>
      </p:ext>
    </p:extLst>
  </p:cSld>
  <p:clrMapOvr>
    <a:masterClrMapping/>
  </p:clrMapOvr>
  <p:transition spd="med">
    <p:blinds dir="vert"/>
  </p:transition>
</p:sldLayout>
</file>

<file path=ppt/slideLayouts/slideLayout389.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fld id="{A1083D47-2C82-42F5-B21B-FDB0304D97DA}"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9D2F94BB-42ED-4E1A-B943-F6F472BBB20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82836708"/>
      </p:ext>
    </p:extLst>
  </p:cSld>
  <p:clrMapOvr>
    <a:masterClrMapping/>
  </p:clrMapOvr>
  <p:transition spd="med">
    <p:blinds dir="vert"/>
  </p:transition>
</p:sldLayout>
</file>

<file path=ppt/slideLayouts/slideLayout390.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731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355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fld id="{86718540-BF10-4717-9ACD-26AA158DED60}"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EC5026F2-DF39-4DEE-8729-33D37E0FAA2C}"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141723336"/>
      </p:ext>
    </p:extLst>
  </p:cSld>
  <p:clrMapOvr>
    <a:masterClrMapping/>
  </p:clrMapOvr>
  <p:transition spd="med">
    <p:blinds dir="vert"/>
  </p:transition>
</p:sldLayout>
</file>

<file path=ppt/slideLayouts/slideLayout391.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fld id="{7EB5C96C-DB2F-495B-B128-9E29863FFD9E}" type="datetime1">
              <a:rPr lang="zh-TW" altLang="en-US" smtClean="0">
                <a:solidFill>
                  <a:srgbClr val="000000"/>
                </a:solidFill>
              </a:rPr>
              <a:pPr/>
              <a:t>2015/12/30</a:t>
            </a:fld>
            <a:endParaRPr lang="en-US" altLang="zh-TW">
              <a:solidFill>
                <a:srgbClr val="000000"/>
              </a:solidFill>
            </a:endParaRPr>
          </a:p>
        </p:txBody>
      </p:sp>
      <p:sp>
        <p:nvSpPr>
          <p:cNvPr id="8" name="頁尾版面配置區 7"/>
          <p:cNvSpPr>
            <a:spLocks noGrp="1"/>
          </p:cNvSpPr>
          <p:nvPr>
            <p:ph type="ftr" sz="quarter" idx="11"/>
          </p:nvPr>
        </p:nvSpPr>
        <p:spPr/>
        <p:txBody>
          <a:bodyPr/>
          <a:lstStyle>
            <a:lvl1pPr>
              <a:defRPr/>
            </a:lvl1pPr>
          </a:lstStyle>
          <a:p>
            <a:endParaRPr lang="en-US" altLang="zh-TW">
              <a:solidFill>
                <a:srgbClr val="000000"/>
              </a:solidFill>
            </a:endParaRPr>
          </a:p>
        </p:txBody>
      </p:sp>
      <p:sp>
        <p:nvSpPr>
          <p:cNvPr id="9" name="投影片編號版面配置區 8"/>
          <p:cNvSpPr>
            <a:spLocks noGrp="1"/>
          </p:cNvSpPr>
          <p:nvPr>
            <p:ph type="sldNum" sz="quarter" idx="12"/>
          </p:nvPr>
        </p:nvSpPr>
        <p:spPr/>
        <p:txBody>
          <a:bodyPr/>
          <a:lstStyle>
            <a:lvl1pPr>
              <a:defRPr/>
            </a:lvl1pPr>
          </a:lstStyle>
          <a:p>
            <a:fld id="{2D3A1034-D772-4B23-A07B-D2B8534673D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720027602"/>
      </p:ext>
    </p:extLst>
  </p:cSld>
  <p:clrMapOvr>
    <a:masterClrMapping/>
  </p:clrMapOvr>
  <p:transition spd="med">
    <p:blinds dir="vert"/>
  </p:transition>
</p:sldLayout>
</file>

<file path=ppt/slideLayouts/slideLayout392.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fld id="{FAD15B10-1F36-4BDE-A980-27007FFF911B}" type="datetime1">
              <a:rPr lang="zh-TW" altLang="en-US" smtClean="0">
                <a:solidFill>
                  <a:srgbClr val="000000"/>
                </a:solidFill>
              </a:rPr>
              <a:pPr/>
              <a:t>2015/12/30</a:t>
            </a:fld>
            <a:endParaRPr lang="en-US" altLang="zh-TW">
              <a:solidFill>
                <a:srgbClr val="000000"/>
              </a:solidFill>
            </a:endParaRPr>
          </a:p>
        </p:txBody>
      </p:sp>
      <p:sp>
        <p:nvSpPr>
          <p:cNvPr id="4" name="頁尾版面配置區 3"/>
          <p:cNvSpPr>
            <a:spLocks noGrp="1"/>
          </p:cNvSpPr>
          <p:nvPr>
            <p:ph type="ftr" sz="quarter" idx="11"/>
          </p:nvPr>
        </p:nvSpPr>
        <p:spPr/>
        <p:txBody>
          <a:bodyPr/>
          <a:lstStyle>
            <a:lvl1pPr>
              <a:defRPr/>
            </a:lvl1pPr>
          </a:lstStyle>
          <a:p>
            <a:endParaRPr lang="en-US" altLang="zh-TW">
              <a:solidFill>
                <a:srgbClr val="000000"/>
              </a:solidFill>
            </a:endParaRPr>
          </a:p>
        </p:txBody>
      </p:sp>
      <p:sp>
        <p:nvSpPr>
          <p:cNvPr id="5" name="投影片編號版面配置區 4"/>
          <p:cNvSpPr>
            <a:spLocks noGrp="1"/>
          </p:cNvSpPr>
          <p:nvPr>
            <p:ph type="sldNum" sz="quarter" idx="12"/>
          </p:nvPr>
        </p:nvSpPr>
        <p:spPr/>
        <p:txBody>
          <a:bodyPr/>
          <a:lstStyle>
            <a:lvl1pPr>
              <a:defRPr/>
            </a:lvl1pPr>
          </a:lstStyle>
          <a:p>
            <a:fld id="{0347E06D-58F6-480B-AD20-9E0735733069}"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617696282"/>
      </p:ext>
    </p:extLst>
  </p:cSld>
  <p:clrMapOvr>
    <a:masterClrMapping/>
  </p:clrMapOvr>
  <p:transition spd="med">
    <p:blinds dir="vert"/>
  </p:transition>
</p:sldLayout>
</file>

<file path=ppt/slideLayouts/slideLayout39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fld id="{2A7A5839-2338-452B-BF5D-E265CDAB3AF8}" type="datetime1">
              <a:rPr lang="zh-TW" altLang="en-US" smtClean="0">
                <a:solidFill>
                  <a:srgbClr val="000000"/>
                </a:solidFill>
              </a:rPr>
              <a:pPr/>
              <a:t>2015/12/30</a:t>
            </a:fld>
            <a:endParaRPr lang="en-US" altLang="zh-TW">
              <a:solidFill>
                <a:srgbClr val="000000"/>
              </a:solidFill>
            </a:endParaRPr>
          </a:p>
        </p:txBody>
      </p:sp>
      <p:sp>
        <p:nvSpPr>
          <p:cNvPr id="3" name="頁尾版面配置區 2"/>
          <p:cNvSpPr>
            <a:spLocks noGrp="1"/>
          </p:cNvSpPr>
          <p:nvPr>
            <p:ph type="ftr" sz="quarter" idx="11"/>
          </p:nvPr>
        </p:nvSpPr>
        <p:spPr/>
        <p:txBody>
          <a:bodyPr/>
          <a:lstStyle>
            <a:lvl1pPr>
              <a:defRPr/>
            </a:lvl1pPr>
          </a:lstStyle>
          <a:p>
            <a:endParaRPr lang="en-US" altLang="zh-TW">
              <a:solidFill>
                <a:srgbClr val="000000"/>
              </a:solidFill>
            </a:endParaRPr>
          </a:p>
        </p:txBody>
      </p:sp>
      <p:sp>
        <p:nvSpPr>
          <p:cNvPr id="4" name="投影片編號版面配置區 3"/>
          <p:cNvSpPr>
            <a:spLocks noGrp="1"/>
          </p:cNvSpPr>
          <p:nvPr>
            <p:ph type="sldNum" sz="quarter" idx="12"/>
          </p:nvPr>
        </p:nvSpPr>
        <p:spPr/>
        <p:txBody>
          <a:bodyPr/>
          <a:lstStyle>
            <a:lvl1pPr>
              <a:defRPr/>
            </a:lvl1pPr>
          </a:lstStyle>
          <a:p>
            <a:fld id="{6ABDA3C2-9379-4516-97E4-325DE8BB453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141234545"/>
      </p:ext>
    </p:extLst>
  </p:cSld>
  <p:clrMapOvr>
    <a:masterClrMapping/>
  </p:clrMapOvr>
  <p:transition spd="med">
    <p:blinds dir="vert"/>
  </p:transition>
</p:sldLayout>
</file>

<file path=ppt/slideLayouts/slideLayout394.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29219101-91ED-4A5C-8A53-AADBCDE0DF97}"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AC6D7F0E-4F73-4F88-B3F6-4A74FBAED285}"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859944900"/>
      </p:ext>
    </p:extLst>
  </p:cSld>
  <p:clrMapOvr>
    <a:masterClrMapping/>
  </p:clrMapOvr>
  <p:transition spd="med">
    <p:blinds dir="vert"/>
  </p:transition>
</p:sldLayout>
</file>

<file path=ppt/slideLayouts/slideLayout395.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80C6072B-AE12-4851-B825-68FA4935F567}"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366134E5-B3DA-4F85-AE6C-0FA9640F229E}"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650242271"/>
      </p:ext>
    </p:extLst>
  </p:cSld>
  <p:clrMapOvr>
    <a:masterClrMapping/>
  </p:clrMapOvr>
  <p:transition spd="med">
    <p:blinds dir="vert"/>
  </p:transition>
</p:sldLayout>
</file>

<file path=ppt/slideLayouts/slideLayout39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D213C22A-499C-49F0-BC9C-CBDC1E199BF4}"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2CAB0312-FF45-4E68-9DA2-D3C1DD4BA0C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504855210"/>
      </p:ext>
    </p:extLst>
  </p:cSld>
  <p:clrMapOvr>
    <a:masterClrMapping/>
  </p:clrMapOvr>
  <p:transition spd="med">
    <p:blinds dir="vert"/>
  </p:transition>
</p:sldLayout>
</file>

<file path=ppt/slideLayouts/slideLayout39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2463" y="457200"/>
            <a:ext cx="1943100" cy="56388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73163" y="457200"/>
            <a:ext cx="5676900" cy="56388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87D9B905-1113-471A-AB86-345C8332D261}"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6D69A92B-3839-49B7-B6BC-E8CA7B276A43}"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4123556554"/>
      </p:ext>
    </p:extLst>
  </p:cSld>
  <p:clrMapOvr>
    <a:masterClrMapping/>
  </p:clrMapOvr>
  <p:transition spd="med">
    <p:blinds dir="vert"/>
  </p:transition>
</p:sldLayout>
</file>

<file path=ppt/slideLayouts/slideLayout398.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114690" name="Group 2"/>
          <p:cNvGrpSpPr>
            <a:grpSpLocks/>
          </p:cNvGrpSpPr>
          <p:nvPr/>
        </p:nvGrpSpPr>
        <p:grpSpPr bwMode="auto">
          <a:xfrm>
            <a:off x="-3175" y="2438400"/>
            <a:ext cx="9147175" cy="1063625"/>
            <a:chOff x="-2" y="1536"/>
            <a:chExt cx="5762" cy="670"/>
          </a:xfrm>
        </p:grpSpPr>
        <p:grpSp>
          <p:nvGrpSpPr>
            <p:cNvPr id="114691" name="Group 3"/>
            <p:cNvGrpSpPr>
              <a:grpSpLocks/>
            </p:cNvGrpSpPr>
            <p:nvPr/>
          </p:nvGrpSpPr>
          <p:grpSpPr bwMode="auto">
            <a:xfrm flipH="1">
              <a:off x="-2" y="1562"/>
              <a:ext cx="5762" cy="638"/>
              <a:chOff x="-2" y="1562"/>
              <a:chExt cx="5762" cy="638"/>
            </a:xfrm>
          </p:grpSpPr>
          <p:sp>
            <p:nvSpPr>
              <p:cNvPr id="114692"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3"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4"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5"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6"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7"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8"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9"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0"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1"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2"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3"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4"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5"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6"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7"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8"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9"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0"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1" name="Freeform 23"/>
            <p:cNvSpPr>
              <a:spLocks/>
            </p:cNvSpPr>
            <p:nvPr/>
          </p:nvSpPr>
          <p:spPr bwMode="ltGray">
            <a:xfrm flipH="1">
              <a:off x="-2" y="1536"/>
              <a:ext cx="5762"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2" name="Freeform 24"/>
            <p:cNvSpPr>
              <a:spLocks/>
            </p:cNvSpPr>
            <p:nvPr/>
          </p:nvSpPr>
          <p:spPr bwMode="ltGray">
            <a:xfrm flipH="1">
              <a:off x="-2" y="2017"/>
              <a:ext cx="5761"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3" name="Rectangle 25"/>
          <p:cNvSpPr>
            <a:spLocks noGrp="1" noChangeArrowheads="1"/>
          </p:cNvSpPr>
          <p:nvPr>
            <p:ph type="ctrTitle"/>
          </p:nvPr>
        </p:nvSpPr>
        <p:spPr>
          <a:xfrm>
            <a:off x="1173163" y="198438"/>
            <a:ext cx="7772400" cy="2286000"/>
          </a:xfrm>
        </p:spPr>
        <p:txBody>
          <a:bodyPr anchor="b">
            <a:spAutoFit/>
          </a:bodyPr>
          <a:lstStyle>
            <a:lvl1pPr>
              <a:defRPr sz="7200"/>
            </a:lvl1pPr>
          </a:lstStyle>
          <a:p>
            <a:pPr lvl="0"/>
            <a:r>
              <a:rPr lang="zh-TW" altLang="en-US" noProof="0" smtClean="0"/>
              <a:t>按一下以編輯母片標題樣式</a:t>
            </a:r>
          </a:p>
        </p:txBody>
      </p:sp>
      <p:sp>
        <p:nvSpPr>
          <p:cNvPr id="114714" name="Rectangle 26"/>
          <p:cNvSpPr>
            <a:spLocks noGrp="1" noChangeArrowheads="1"/>
          </p:cNvSpPr>
          <p:nvPr>
            <p:ph type="subTitle" idx="1"/>
          </p:nvPr>
        </p:nvSpPr>
        <p:spPr>
          <a:xfrm>
            <a:off x="1166813" y="3886200"/>
            <a:ext cx="6400800" cy="1752600"/>
          </a:xfrm>
        </p:spPr>
        <p:txBody>
          <a:bodyPr/>
          <a:lstStyle>
            <a:lvl1pPr marL="0" indent="0">
              <a:buFont typeface="Wingdings" pitchFamily="2" charset="2"/>
              <a:buNone/>
              <a:defRPr sz="4000"/>
            </a:lvl1pPr>
          </a:lstStyle>
          <a:p>
            <a:pPr lvl="0"/>
            <a:r>
              <a:rPr lang="zh-TW" altLang="en-US" noProof="0" smtClean="0"/>
              <a:t>按一下以編輯母片副標題樣式</a:t>
            </a:r>
          </a:p>
        </p:txBody>
      </p:sp>
      <p:sp>
        <p:nvSpPr>
          <p:cNvPr id="114715" name="Rectangle 27"/>
          <p:cNvSpPr>
            <a:spLocks noGrp="1" noChangeArrowheads="1"/>
          </p:cNvSpPr>
          <p:nvPr>
            <p:ph type="dt" sz="half" idx="2"/>
          </p:nvPr>
        </p:nvSpPr>
        <p:spPr>
          <a:xfrm>
            <a:off x="1166813" y="6248400"/>
            <a:ext cx="1905000" cy="457200"/>
          </a:xfrm>
        </p:spPr>
        <p:txBody>
          <a:bodyPr/>
          <a:lstStyle>
            <a:lvl1pPr>
              <a:defRPr>
                <a:solidFill>
                  <a:srgbClr val="000000"/>
                </a:solidFill>
              </a:defRPr>
            </a:lvl1pPr>
          </a:lstStyle>
          <a:p>
            <a:fld id="{3630243F-98C7-4588-8852-2727A50F6B61}" type="datetime1">
              <a:rPr lang="zh-TW" altLang="en-US" smtClean="0"/>
              <a:pPr/>
              <a:t>2015/12/30</a:t>
            </a:fld>
            <a:endParaRPr lang="en-US" altLang="zh-TW"/>
          </a:p>
        </p:txBody>
      </p:sp>
      <p:sp>
        <p:nvSpPr>
          <p:cNvPr id="114716" name="Rectangle 28"/>
          <p:cNvSpPr>
            <a:spLocks noGrp="1" noChangeArrowheads="1"/>
          </p:cNvSpPr>
          <p:nvPr>
            <p:ph type="ftr" sz="quarter" idx="3"/>
          </p:nvPr>
        </p:nvSpPr>
        <p:spPr/>
        <p:txBody>
          <a:bodyPr/>
          <a:lstStyle>
            <a:lvl1pPr>
              <a:defRPr>
                <a:solidFill>
                  <a:srgbClr val="000000"/>
                </a:solidFill>
              </a:defRPr>
            </a:lvl1pPr>
          </a:lstStyle>
          <a:p>
            <a:endParaRPr lang="en-US" altLang="zh-TW"/>
          </a:p>
        </p:txBody>
      </p:sp>
      <p:sp>
        <p:nvSpPr>
          <p:cNvPr id="114717" name="Rectangle 29"/>
          <p:cNvSpPr>
            <a:spLocks noGrp="1" noChangeArrowheads="1"/>
          </p:cNvSpPr>
          <p:nvPr>
            <p:ph type="sldNum" sz="quarter" idx="4"/>
          </p:nvPr>
        </p:nvSpPr>
        <p:spPr/>
        <p:txBody>
          <a:bodyPr/>
          <a:lstStyle>
            <a:lvl1pPr>
              <a:defRPr>
                <a:solidFill>
                  <a:srgbClr val="000000"/>
                </a:solidFill>
              </a:defRPr>
            </a:lvl1pPr>
          </a:lstStyle>
          <a:p>
            <a:fld id="{B4E8B9DA-9F10-4CD0-BFC1-255F601F2EEA}" type="slidenum">
              <a:rPr lang="zh-TW" altLang="en-US"/>
              <a:pPr/>
              <a:t>‹#›</a:t>
            </a:fld>
            <a:endParaRPr lang="en-US" altLang="zh-TW"/>
          </a:p>
        </p:txBody>
      </p:sp>
    </p:spTree>
    <p:extLst>
      <p:ext uri="{BB962C8B-B14F-4D97-AF65-F5344CB8AC3E}">
        <p14:creationId xmlns:p14="http://schemas.microsoft.com/office/powerpoint/2010/main" val="2683770400"/>
      </p:ext>
    </p:extLst>
  </p:cSld>
  <p:clrMapOvr>
    <a:masterClrMapping/>
  </p:clrMapOvr>
  <p:transition spd="med">
    <p:blinds dir="vert"/>
  </p:transition>
</p:sldLayout>
</file>

<file path=ppt/slideLayouts/slideLayout399.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98A47488-6EB1-4E46-8CD1-AE80EF4AD8BB}"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A25D85F8-C452-4C4C-8EC2-23A4F913BFDA}"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204091626"/>
      </p:ext>
    </p:extLst>
  </p:cSld>
  <p:clrMapOvr>
    <a:masterClrMapping/>
  </p:clrMapOvr>
  <p:transition spd="med">
    <p:blinds dir="vert"/>
  </p:transition>
</p:sldLayout>
</file>

<file path=ppt/slideLayouts/slideLayout400.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fld id="{945EF4C8-7873-4315-9575-CB258904E39A}"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9D2F94BB-42ED-4E1A-B943-F6F472BBB20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654773879"/>
      </p:ext>
    </p:extLst>
  </p:cSld>
  <p:clrMapOvr>
    <a:masterClrMapping/>
  </p:clrMapOvr>
  <p:transition spd="med">
    <p:blinds dir="vert"/>
  </p:transition>
</p:sldLayout>
</file>

<file path=ppt/slideLayouts/slideLayout401.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731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355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fld id="{29B49CB4-01F1-43FE-8551-18B56242FD7F}"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EC5026F2-DF39-4DEE-8729-33D37E0FAA2C}"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222026465"/>
      </p:ext>
    </p:extLst>
  </p:cSld>
  <p:clrMapOvr>
    <a:masterClrMapping/>
  </p:clrMapOvr>
  <p:transition spd="med">
    <p:blinds dir="vert"/>
  </p:transition>
</p:sldLayout>
</file>

<file path=ppt/slideLayouts/slideLayout402.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fld id="{17DB9ACA-BB88-45F4-B3C2-8B6D97AAAD92}" type="datetime1">
              <a:rPr lang="zh-TW" altLang="en-US" smtClean="0">
                <a:solidFill>
                  <a:srgbClr val="000000"/>
                </a:solidFill>
              </a:rPr>
              <a:pPr/>
              <a:t>2015/12/30</a:t>
            </a:fld>
            <a:endParaRPr lang="en-US" altLang="zh-TW">
              <a:solidFill>
                <a:srgbClr val="000000"/>
              </a:solidFill>
            </a:endParaRPr>
          </a:p>
        </p:txBody>
      </p:sp>
      <p:sp>
        <p:nvSpPr>
          <p:cNvPr id="8" name="頁尾版面配置區 7"/>
          <p:cNvSpPr>
            <a:spLocks noGrp="1"/>
          </p:cNvSpPr>
          <p:nvPr>
            <p:ph type="ftr" sz="quarter" idx="11"/>
          </p:nvPr>
        </p:nvSpPr>
        <p:spPr/>
        <p:txBody>
          <a:bodyPr/>
          <a:lstStyle>
            <a:lvl1pPr>
              <a:defRPr/>
            </a:lvl1pPr>
          </a:lstStyle>
          <a:p>
            <a:endParaRPr lang="en-US" altLang="zh-TW">
              <a:solidFill>
                <a:srgbClr val="000000"/>
              </a:solidFill>
            </a:endParaRPr>
          </a:p>
        </p:txBody>
      </p:sp>
      <p:sp>
        <p:nvSpPr>
          <p:cNvPr id="9" name="投影片編號版面配置區 8"/>
          <p:cNvSpPr>
            <a:spLocks noGrp="1"/>
          </p:cNvSpPr>
          <p:nvPr>
            <p:ph type="sldNum" sz="quarter" idx="12"/>
          </p:nvPr>
        </p:nvSpPr>
        <p:spPr/>
        <p:txBody>
          <a:bodyPr/>
          <a:lstStyle>
            <a:lvl1pPr>
              <a:defRPr/>
            </a:lvl1pPr>
          </a:lstStyle>
          <a:p>
            <a:fld id="{2D3A1034-D772-4B23-A07B-D2B8534673D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84643638"/>
      </p:ext>
    </p:extLst>
  </p:cSld>
  <p:clrMapOvr>
    <a:masterClrMapping/>
  </p:clrMapOvr>
  <p:transition spd="med">
    <p:blinds dir="vert"/>
  </p:transition>
</p:sldLayout>
</file>

<file path=ppt/slideLayouts/slideLayout403.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fld id="{A139FADA-BD03-4BA4-931B-880BF8DC9936}" type="datetime1">
              <a:rPr lang="zh-TW" altLang="en-US" smtClean="0">
                <a:solidFill>
                  <a:srgbClr val="000000"/>
                </a:solidFill>
              </a:rPr>
              <a:pPr/>
              <a:t>2015/12/30</a:t>
            </a:fld>
            <a:endParaRPr lang="en-US" altLang="zh-TW">
              <a:solidFill>
                <a:srgbClr val="000000"/>
              </a:solidFill>
            </a:endParaRPr>
          </a:p>
        </p:txBody>
      </p:sp>
      <p:sp>
        <p:nvSpPr>
          <p:cNvPr id="4" name="頁尾版面配置區 3"/>
          <p:cNvSpPr>
            <a:spLocks noGrp="1"/>
          </p:cNvSpPr>
          <p:nvPr>
            <p:ph type="ftr" sz="quarter" idx="11"/>
          </p:nvPr>
        </p:nvSpPr>
        <p:spPr/>
        <p:txBody>
          <a:bodyPr/>
          <a:lstStyle>
            <a:lvl1pPr>
              <a:defRPr/>
            </a:lvl1pPr>
          </a:lstStyle>
          <a:p>
            <a:endParaRPr lang="en-US" altLang="zh-TW">
              <a:solidFill>
                <a:srgbClr val="000000"/>
              </a:solidFill>
            </a:endParaRPr>
          </a:p>
        </p:txBody>
      </p:sp>
      <p:sp>
        <p:nvSpPr>
          <p:cNvPr id="5" name="投影片編號版面配置區 4"/>
          <p:cNvSpPr>
            <a:spLocks noGrp="1"/>
          </p:cNvSpPr>
          <p:nvPr>
            <p:ph type="sldNum" sz="quarter" idx="12"/>
          </p:nvPr>
        </p:nvSpPr>
        <p:spPr/>
        <p:txBody>
          <a:bodyPr/>
          <a:lstStyle>
            <a:lvl1pPr>
              <a:defRPr/>
            </a:lvl1pPr>
          </a:lstStyle>
          <a:p>
            <a:fld id="{0347E06D-58F6-480B-AD20-9E0735733069}"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333802188"/>
      </p:ext>
    </p:extLst>
  </p:cSld>
  <p:clrMapOvr>
    <a:masterClrMapping/>
  </p:clrMapOvr>
  <p:transition spd="med">
    <p:blinds dir="vert"/>
  </p:transition>
</p:sldLayout>
</file>

<file path=ppt/slideLayouts/slideLayout40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fld id="{5F2EACA2-BA67-4EB6-8FF6-E16C377370D2}" type="datetime1">
              <a:rPr lang="zh-TW" altLang="en-US" smtClean="0">
                <a:solidFill>
                  <a:srgbClr val="000000"/>
                </a:solidFill>
              </a:rPr>
              <a:pPr/>
              <a:t>2015/12/30</a:t>
            </a:fld>
            <a:endParaRPr lang="en-US" altLang="zh-TW">
              <a:solidFill>
                <a:srgbClr val="000000"/>
              </a:solidFill>
            </a:endParaRPr>
          </a:p>
        </p:txBody>
      </p:sp>
      <p:sp>
        <p:nvSpPr>
          <p:cNvPr id="3" name="頁尾版面配置區 2"/>
          <p:cNvSpPr>
            <a:spLocks noGrp="1"/>
          </p:cNvSpPr>
          <p:nvPr>
            <p:ph type="ftr" sz="quarter" idx="11"/>
          </p:nvPr>
        </p:nvSpPr>
        <p:spPr/>
        <p:txBody>
          <a:bodyPr/>
          <a:lstStyle>
            <a:lvl1pPr>
              <a:defRPr/>
            </a:lvl1pPr>
          </a:lstStyle>
          <a:p>
            <a:endParaRPr lang="en-US" altLang="zh-TW">
              <a:solidFill>
                <a:srgbClr val="000000"/>
              </a:solidFill>
            </a:endParaRPr>
          </a:p>
        </p:txBody>
      </p:sp>
      <p:sp>
        <p:nvSpPr>
          <p:cNvPr id="4" name="投影片編號版面配置區 3"/>
          <p:cNvSpPr>
            <a:spLocks noGrp="1"/>
          </p:cNvSpPr>
          <p:nvPr>
            <p:ph type="sldNum" sz="quarter" idx="12"/>
          </p:nvPr>
        </p:nvSpPr>
        <p:spPr/>
        <p:txBody>
          <a:bodyPr/>
          <a:lstStyle>
            <a:lvl1pPr>
              <a:defRPr/>
            </a:lvl1pPr>
          </a:lstStyle>
          <a:p>
            <a:fld id="{6ABDA3C2-9379-4516-97E4-325DE8BB453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4285580368"/>
      </p:ext>
    </p:extLst>
  </p:cSld>
  <p:clrMapOvr>
    <a:masterClrMapping/>
  </p:clrMapOvr>
  <p:transition spd="med">
    <p:blinds dir="vert"/>
  </p:transition>
</p:sldLayout>
</file>

<file path=ppt/slideLayouts/slideLayout405.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52F75142-B48D-4F51-8B8D-F7A15801B8BE}"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AC6D7F0E-4F73-4F88-B3F6-4A74FBAED285}"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095828548"/>
      </p:ext>
    </p:extLst>
  </p:cSld>
  <p:clrMapOvr>
    <a:masterClrMapping/>
  </p:clrMapOvr>
  <p:transition spd="med">
    <p:blinds dir="vert"/>
  </p:transition>
</p:sldLayout>
</file>

<file path=ppt/slideLayouts/slideLayout406.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A2A4A56E-AC38-49F7-B835-2AECFA513CD1}"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366134E5-B3DA-4F85-AE6C-0FA9640F229E}"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4274889564"/>
      </p:ext>
    </p:extLst>
  </p:cSld>
  <p:clrMapOvr>
    <a:masterClrMapping/>
  </p:clrMapOvr>
  <p:transition spd="med">
    <p:blinds dir="vert"/>
  </p:transition>
</p:sldLayout>
</file>

<file path=ppt/slideLayouts/slideLayout407.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58898BCA-6932-4201-BA4D-6A3AE9A701CE}"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2CAB0312-FF45-4E68-9DA2-D3C1DD4BA0C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4071623653"/>
      </p:ext>
    </p:extLst>
  </p:cSld>
  <p:clrMapOvr>
    <a:masterClrMapping/>
  </p:clrMapOvr>
  <p:transition spd="med">
    <p:blinds dir="vert"/>
  </p:transition>
</p:sldLayout>
</file>

<file path=ppt/slideLayouts/slideLayout408.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2463" y="457200"/>
            <a:ext cx="1943100" cy="56388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73163" y="457200"/>
            <a:ext cx="5676900" cy="56388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A9990B61-5383-4CFA-B84A-8F17EF0F4FB3}"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6D69A92B-3839-49B7-B6BC-E8CA7B276A43}"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521640018"/>
      </p:ext>
    </p:extLst>
  </p:cSld>
  <p:clrMapOvr>
    <a:masterClrMapping/>
  </p:clrMapOvr>
  <p:transition spd="med">
    <p:blinds dir="vert"/>
  </p:transition>
</p:sldLayout>
</file>

<file path=ppt/slideLayouts/slideLayout409.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114690" name="Group 2"/>
          <p:cNvGrpSpPr>
            <a:grpSpLocks/>
          </p:cNvGrpSpPr>
          <p:nvPr/>
        </p:nvGrpSpPr>
        <p:grpSpPr bwMode="auto">
          <a:xfrm>
            <a:off x="-3175" y="2438400"/>
            <a:ext cx="9147175" cy="1063625"/>
            <a:chOff x="-2" y="1536"/>
            <a:chExt cx="5762" cy="670"/>
          </a:xfrm>
        </p:grpSpPr>
        <p:grpSp>
          <p:nvGrpSpPr>
            <p:cNvPr id="114691" name="Group 3"/>
            <p:cNvGrpSpPr>
              <a:grpSpLocks/>
            </p:cNvGrpSpPr>
            <p:nvPr/>
          </p:nvGrpSpPr>
          <p:grpSpPr bwMode="auto">
            <a:xfrm flipH="1">
              <a:off x="-2" y="1562"/>
              <a:ext cx="5762" cy="638"/>
              <a:chOff x="-2" y="1562"/>
              <a:chExt cx="5762" cy="638"/>
            </a:xfrm>
          </p:grpSpPr>
          <p:sp>
            <p:nvSpPr>
              <p:cNvPr id="114692"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3"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4"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5"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6"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7"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8"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9"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0"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1"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2"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3"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4"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5"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6"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7"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8"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9"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0"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1" name="Freeform 23"/>
            <p:cNvSpPr>
              <a:spLocks/>
            </p:cNvSpPr>
            <p:nvPr/>
          </p:nvSpPr>
          <p:spPr bwMode="ltGray">
            <a:xfrm flipH="1">
              <a:off x="-2" y="1536"/>
              <a:ext cx="5762"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2" name="Freeform 24"/>
            <p:cNvSpPr>
              <a:spLocks/>
            </p:cNvSpPr>
            <p:nvPr/>
          </p:nvSpPr>
          <p:spPr bwMode="ltGray">
            <a:xfrm flipH="1">
              <a:off x="-2" y="2017"/>
              <a:ext cx="5761"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3" name="Rectangle 25"/>
          <p:cNvSpPr>
            <a:spLocks noGrp="1" noChangeArrowheads="1"/>
          </p:cNvSpPr>
          <p:nvPr>
            <p:ph type="ctrTitle"/>
          </p:nvPr>
        </p:nvSpPr>
        <p:spPr>
          <a:xfrm>
            <a:off x="1173163" y="198438"/>
            <a:ext cx="7772400" cy="2286000"/>
          </a:xfrm>
        </p:spPr>
        <p:txBody>
          <a:bodyPr anchor="b">
            <a:spAutoFit/>
          </a:bodyPr>
          <a:lstStyle>
            <a:lvl1pPr>
              <a:defRPr sz="7200"/>
            </a:lvl1pPr>
          </a:lstStyle>
          <a:p>
            <a:pPr lvl="0"/>
            <a:r>
              <a:rPr lang="zh-TW" altLang="en-US" noProof="0" smtClean="0"/>
              <a:t>按一下以編輯母片標題樣式</a:t>
            </a:r>
          </a:p>
        </p:txBody>
      </p:sp>
      <p:sp>
        <p:nvSpPr>
          <p:cNvPr id="114714" name="Rectangle 26"/>
          <p:cNvSpPr>
            <a:spLocks noGrp="1" noChangeArrowheads="1"/>
          </p:cNvSpPr>
          <p:nvPr>
            <p:ph type="subTitle" idx="1"/>
          </p:nvPr>
        </p:nvSpPr>
        <p:spPr>
          <a:xfrm>
            <a:off x="1166813" y="3886200"/>
            <a:ext cx="6400800" cy="1752600"/>
          </a:xfrm>
        </p:spPr>
        <p:txBody>
          <a:bodyPr/>
          <a:lstStyle>
            <a:lvl1pPr marL="0" indent="0">
              <a:buFont typeface="Wingdings" pitchFamily="2" charset="2"/>
              <a:buNone/>
              <a:defRPr sz="4000"/>
            </a:lvl1pPr>
          </a:lstStyle>
          <a:p>
            <a:pPr lvl="0"/>
            <a:r>
              <a:rPr lang="zh-TW" altLang="en-US" noProof="0" smtClean="0"/>
              <a:t>按一下以編輯母片副標題樣式</a:t>
            </a:r>
          </a:p>
        </p:txBody>
      </p:sp>
      <p:sp>
        <p:nvSpPr>
          <p:cNvPr id="114715" name="Rectangle 27"/>
          <p:cNvSpPr>
            <a:spLocks noGrp="1" noChangeArrowheads="1"/>
          </p:cNvSpPr>
          <p:nvPr>
            <p:ph type="dt" sz="half" idx="2"/>
          </p:nvPr>
        </p:nvSpPr>
        <p:spPr>
          <a:xfrm>
            <a:off x="1166813" y="6248400"/>
            <a:ext cx="1905000" cy="457200"/>
          </a:xfrm>
        </p:spPr>
        <p:txBody>
          <a:bodyPr/>
          <a:lstStyle>
            <a:lvl1pPr>
              <a:defRPr>
                <a:solidFill>
                  <a:srgbClr val="000000"/>
                </a:solidFill>
              </a:defRPr>
            </a:lvl1pPr>
          </a:lstStyle>
          <a:p>
            <a:fld id="{9C9E6A10-376F-4828-95B6-80D67475B5CF}" type="datetime1">
              <a:rPr lang="zh-TW" altLang="en-US" smtClean="0"/>
              <a:pPr/>
              <a:t>2015/12/30</a:t>
            </a:fld>
            <a:endParaRPr lang="en-US" altLang="zh-TW"/>
          </a:p>
        </p:txBody>
      </p:sp>
      <p:sp>
        <p:nvSpPr>
          <p:cNvPr id="114716" name="Rectangle 28"/>
          <p:cNvSpPr>
            <a:spLocks noGrp="1" noChangeArrowheads="1"/>
          </p:cNvSpPr>
          <p:nvPr>
            <p:ph type="ftr" sz="quarter" idx="3"/>
          </p:nvPr>
        </p:nvSpPr>
        <p:spPr/>
        <p:txBody>
          <a:bodyPr/>
          <a:lstStyle>
            <a:lvl1pPr>
              <a:defRPr>
                <a:solidFill>
                  <a:srgbClr val="000000"/>
                </a:solidFill>
              </a:defRPr>
            </a:lvl1pPr>
          </a:lstStyle>
          <a:p>
            <a:endParaRPr lang="en-US" altLang="zh-TW"/>
          </a:p>
        </p:txBody>
      </p:sp>
      <p:sp>
        <p:nvSpPr>
          <p:cNvPr id="114717" name="Rectangle 29"/>
          <p:cNvSpPr>
            <a:spLocks noGrp="1" noChangeArrowheads="1"/>
          </p:cNvSpPr>
          <p:nvPr>
            <p:ph type="sldNum" sz="quarter" idx="4"/>
          </p:nvPr>
        </p:nvSpPr>
        <p:spPr/>
        <p:txBody>
          <a:bodyPr/>
          <a:lstStyle>
            <a:lvl1pPr>
              <a:defRPr>
                <a:solidFill>
                  <a:srgbClr val="000000"/>
                </a:solidFill>
              </a:defRPr>
            </a:lvl1pPr>
          </a:lstStyle>
          <a:p>
            <a:fld id="{B4E8B9DA-9F10-4CD0-BFC1-255F601F2EEA}" type="slidenum">
              <a:rPr lang="zh-TW" altLang="en-US"/>
              <a:pPr/>
              <a:t>‹#›</a:t>
            </a:fld>
            <a:endParaRPr lang="en-US" altLang="zh-TW"/>
          </a:p>
        </p:txBody>
      </p:sp>
    </p:spTree>
    <p:extLst>
      <p:ext uri="{BB962C8B-B14F-4D97-AF65-F5344CB8AC3E}">
        <p14:creationId xmlns:p14="http://schemas.microsoft.com/office/powerpoint/2010/main" val="2814491034"/>
      </p:ext>
    </p:extLst>
  </p:cSld>
  <p:clrMapOvr>
    <a:masterClrMapping/>
  </p:clrMapOvr>
  <p:transition spd="med">
    <p:blinds dir="vert"/>
  </p:transition>
</p:sldLayout>
</file>

<file path=ppt/slideLayouts/slideLayout410.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7112B9D8-213D-4114-8CE6-C4C52898F2D0}"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A25D85F8-C452-4C4C-8EC2-23A4F913BFDA}"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316578608"/>
      </p:ext>
    </p:extLst>
  </p:cSld>
  <p:clrMapOvr>
    <a:masterClrMapping/>
  </p:clrMapOvr>
  <p:transition spd="med">
    <p:blinds dir="vert"/>
  </p:transition>
</p:sldLayout>
</file>

<file path=ppt/slideLayouts/slideLayout411.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fld id="{622AA78E-EC81-408D-85B1-B39A160F302D}"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9D2F94BB-42ED-4E1A-B943-F6F472BBB20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189722892"/>
      </p:ext>
    </p:extLst>
  </p:cSld>
  <p:clrMapOvr>
    <a:masterClrMapping/>
  </p:clrMapOvr>
  <p:transition spd="med">
    <p:blinds dir="vert"/>
  </p:transition>
</p:sldLayout>
</file>

<file path=ppt/slideLayouts/slideLayout412.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731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355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fld id="{83712919-18C3-4FA0-A354-29FB8E951B21}"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EC5026F2-DF39-4DEE-8729-33D37E0FAA2C}"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469683578"/>
      </p:ext>
    </p:extLst>
  </p:cSld>
  <p:clrMapOvr>
    <a:masterClrMapping/>
  </p:clrMapOvr>
  <p:transition spd="med">
    <p:blinds dir="vert"/>
  </p:transition>
</p:sldLayout>
</file>

<file path=ppt/slideLayouts/slideLayout413.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fld id="{9233E720-33C1-4860-8754-46084E89CA20}" type="datetime1">
              <a:rPr lang="zh-TW" altLang="en-US" smtClean="0">
                <a:solidFill>
                  <a:srgbClr val="000000"/>
                </a:solidFill>
              </a:rPr>
              <a:pPr/>
              <a:t>2015/12/30</a:t>
            </a:fld>
            <a:endParaRPr lang="en-US" altLang="zh-TW">
              <a:solidFill>
                <a:srgbClr val="000000"/>
              </a:solidFill>
            </a:endParaRPr>
          </a:p>
        </p:txBody>
      </p:sp>
      <p:sp>
        <p:nvSpPr>
          <p:cNvPr id="8" name="頁尾版面配置區 7"/>
          <p:cNvSpPr>
            <a:spLocks noGrp="1"/>
          </p:cNvSpPr>
          <p:nvPr>
            <p:ph type="ftr" sz="quarter" idx="11"/>
          </p:nvPr>
        </p:nvSpPr>
        <p:spPr/>
        <p:txBody>
          <a:bodyPr/>
          <a:lstStyle>
            <a:lvl1pPr>
              <a:defRPr/>
            </a:lvl1pPr>
          </a:lstStyle>
          <a:p>
            <a:endParaRPr lang="en-US" altLang="zh-TW">
              <a:solidFill>
                <a:srgbClr val="000000"/>
              </a:solidFill>
            </a:endParaRPr>
          </a:p>
        </p:txBody>
      </p:sp>
      <p:sp>
        <p:nvSpPr>
          <p:cNvPr id="9" name="投影片編號版面配置區 8"/>
          <p:cNvSpPr>
            <a:spLocks noGrp="1"/>
          </p:cNvSpPr>
          <p:nvPr>
            <p:ph type="sldNum" sz="quarter" idx="12"/>
          </p:nvPr>
        </p:nvSpPr>
        <p:spPr/>
        <p:txBody>
          <a:bodyPr/>
          <a:lstStyle>
            <a:lvl1pPr>
              <a:defRPr/>
            </a:lvl1pPr>
          </a:lstStyle>
          <a:p>
            <a:fld id="{2D3A1034-D772-4B23-A07B-D2B8534673D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245179491"/>
      </p:ext>
    </p:extLst>
  </p:cSld>
  <p:clrMapOvr>
    <a:masterClrMapping/>
  </p:clrMapOvr>
  <p:transition spd="med">
    <p:blinds dir="vert"/>
  </p:transition>
</p:sldLayout>
</file>

<file path=ppt/slideLayouts/slideLayout414.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fld id="{92D59D04-4BE9-4DE9-AD1B-348543AFD28D}" type="datetime1">
              <a:rPr lang="zh-TW" altLang="en-US" smtClean="0">
                <a:solidFill>
                  <a:srgbClr val="000000"/>
                </a:solidFill>
              </a:rPr>
              <a:pPr/>
              <a:t>2015/12/30</a:t>
            </a:fld>
            <a:endParaRPr lang="en-US" altLang="zh-TW">
              <a:solidFill>
                <a:srgbClr val="000000"/>
              </a:solidFill>
            </a:endParaRPr>
          </a:p>
        </p:txBody>
      </p:sp>
      <p:sp>
        <p:nvSpPr>
          <p:cNvPr id="4" name="頁尾版面配置區 3"/>
          <p:cNvSpPr>
            <a:spLocks noGrp="1"/>
          </p:cNvSpPr>
          <p:nvPr>
            <p:ph type="ftr" sz="quarter" idx="11"/>
          </p:nvPr>
        </p:nvSpPr>
        <p:spPr/>
        <p:txBody>
          <a:bodyPr/>
          <a:lstStyle>
            <a:lvl1pPr>
              <a:defRPr/>
            </a:lvl1pPr>
          </a:lstStyle>
          <a:p>
            <a:endParaRPr lang="en-US" altLang="zh-TW">
              <a:solidFill>
                <a:srgbClr val="000000"/>
              </a:solidFill>
            </a:endParaRPr>
          </a:p>
        </p:txBody>
      </p:sp>
      <p:sp>
        <p:nvSpPr>
          <p:cNvPr id="5" name="投影片編號版面配置區 4"/>
          <p:cNvSpPr>
            <a:spLocks noGrp="1"/>
          </p:cNvSpPr>
          <p:nvPr>
            <p:ph type="sldNum" sz="quarter" idx="12"/>
          </p:nvPr>
        </p:nvSpPr>
        <p:spPr/>
        <p:txBody>
          <a:bodyPr/>
          <a:lstStyle>
            <a:lvl1pPr>
              <a:defRPr/>
            </a:lvl1pPr>
          </a:lstStyle>
          <a:p>
            <a:fld id="{0347E06D-58F6-480B-AD20-9E0735733069}"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479451021"/>
      </p:ext>
    </p:extLst>
  </p:cSld>
  <p:clrMapOvr>
    <a:masterClrMapping/>
  </p:clrMapOvr>
  <p:transition spd="med">
    <p:blinds dir="vert"/>
  </p:transition>
</p:sldLayout>
</file>

<file path=ppt/slideLayouts/slideLayout41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fld id="{83A6E42E-FDBD-4583-BB32-C569DF392B09}" type="datetime1">
              <a:rPr lang="zh-TW" altLang="en-US" smtClean="0">
                <a:solidFill>
                  <a:srgbClr val="000000"/>
                </a:solidFill>
              </a:rPr>
              <a:pPr/>
              <a:t>2015/12/30</a:t>
            </a:fld>
            <a:endParaRPr lang="en-US" altLang="zh-TW">
              <a:solidFill>
                <a:srgbClr val="000000"/>
              </a:solidFill>
            </a:endParaRPr>
          </a:p>
        </p:txBody>
      </p:sp>
      <p:sp>
        <p:nvSpPr>
          <p:cNvPr id="3" name="頁尾版面配置區 2"/>
          <p:cNvSpPr>
            <a:spLocks noGrp="1"/>
          </p:cNvSpPr>
          <p:nvPr>
            <p:ph type="ftr" sz="quarter" idx="11"/>
          </p:nvPr>
        </p:nvSpPr>
        <p:spPr/>
        <p:txBody>
          <a:bodyPr/>
          <a:lstStyle>
            <a:lvl1pPr>
              <a:defRPr/>
            </a:lvl1pPr>
          </a:lstStyle>
          <a:p>
            <a:endParaRPr lang="en-US" altLang="zh-TW">
              <a:solidFill>
                <a:srgbClr val="000000"/>
              </a:solidFill>
            </a:endParaRPr>
          </a:p>
        </p:txBody>
      </p:sp>
      <p:sp>
        <p:nvSpPr>
          <p:cNvPr id="4" name="投影片編號版面配置區 3"/>
          <p:cNvSpPr>
            <a:spLocks noGrp="1"/>
          </p:cNvSpPr>
          <p:nvPr>
            <p:ph type="sldNum" sz="quarter" idx="12"/>
          </p:nvPr>
        </p:nvSpPr>
        <p:spPr/>
        <p:txBody>
          <a:bodyPr/>
          <a:lstStyle>
            <a:lvl1pPr>
              <a:defRPr/>
            </a:lvl1pPr>
          </a:lstStyle>
          <a:p>
            <a:fld id="{6ABDA3C2-9379-4516-97E4-325DE8BB453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713417924"/>
      </p:ext>
    </p:extLst>
  </p:cSld>
  <p:clrMapOvr>
    <a:masterClrMapping/>
  </p:clrMapOvr>
  <p:transition spd="med">
    <p:blinds dir="vert"/>
  </p:transition>
</p:sldLayout>
</file>

<file path=ppt/slideLayouts/slideLayout416.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3333293E-A228-4D2D-8E42-4C1D3B85A70D}"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AC6D7F0E-4F73-4F88-B3F6-4A74FBAED285}"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237879638"/>
      </p:ext>
    </p:extLst>
  </p:cSld>
  <p:clrMapOvr>
    <a:masterClrMapping/>
  </p:clrMapOvr>
  <p:transition spd="med">
    <p:blinds dir="vert"/>
  </p:transition>
</p:sldLayout>
</file>

<file path=ppt/slideLayouts/slideLayout417.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56CAA4DF-63E5-4FD0-A615-77BFD3B98F48}"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366134E5-B3DA-4F85-AE6C-0FA9640F229E}"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924747158"/>
      </p:ext>
    </p:extLst>
  </p:cSld>
  <p:clrMapOvr>
    <a:masterClrMapping/>
  </p:clrMapOvr>
  <p:transition spd="med">
    <p:blinds dir="vert"/>
  </p:transition>
</p:sldLayout>
</file>

<file path=ppt/slideLayouts/slideLayout418.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01274C5D-DD34-4FB7-AA90-C3263C199C68}"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2CAB0312-FF45-4E68-9DA2-D3C1DD4BA0C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142400867"/>
      </p:ext>
    </p:extLst>
  </p:cSld>
  <p:clrMapOvr>
    <a:masterClrMapping/>
  </p:clrMapOvr>
  <p:transition spd="med">
    <p:blinds dir="vert"/>
  </p:transition>
</p:sldLayout>
</file>

<file path=ppt/slideLayouts/slideLayout419.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2463" y="457200"/>
            <a:ext cx="1943100" cy="56388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73163" y="457200"/>
            <a:ext cx="5676900" cy="56388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F8E95EB2-C0E8-4E15-9817-DB7AA02203B8}"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6D69A92B-3839-49B7-B6BC-E8CA7B276A43}"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435687793"/>
      </p:ext>
    </p:extLst>
  </p:cSld>
  <p:clrMapOvr>
    <a:masterClrMapping/>
  </p:clrMapOvr>
  <p:transition spd="med">
    <p:blinds dir="vert"/>
  </p:transition>
</p:sldLayout>
</file>

<file path=ppt/slideLayouts/slideLayout420.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114690" name="Group 2"/>
          <p:cNvGrpSpPr>
            <a:grpSpLocks/>
          </p:cNvGrpSpPr>
          <p:nvPr/>
        </p:nvGrpSpPr>
        <p:grpSpPr bwMode="auto">
          <a:xfrm>
            <a:off x="-3175" y="2438400"/>
            <a:ext cx="9147175" cy="1063625"/>
            <a:chOff x="-2" y="1536"/>
            <a:chExt cx="5762" cy="670"/>
          </a:xfrm>
        </p:grpSpPr>
        <p:grpSp>
          <p:nvGrpSpPr>
            <p:cNvPr id="114691" name="Group 3"/>
            <p:cNvGrpSpPr>
              <a:grpSpLocks/>
            </p:cNvGrpSpPr>
            <p:nvPr/>
          </p:nvGrpSpPr>
          <p:grpSpPr bwMode="auto">
            <a:xfrm flipH="1">
              <a:off x="-2" y="1562"/>
              <a:ext cx="5762" cy="638"/>
              <a:chOff x="-2" y="1562"/>
              <a:chExt cx="5762" cy="638"/>
            </a:xfrm>
          </p:grpSpPr>
          <p:sp>
            <p:nvSpPr>
              <p:cNvPr id="114692"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3"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4"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5"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6"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7"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8"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9"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0"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1"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2"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3"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4"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5"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6"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7"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8"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9"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0"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1" name="Freeform 23"/>
            <p:cNvSpPr>
              <a:spLocks/>
            </p:cNvSpPr>
            <p:nvPr/>
          </p:nvSpPr>
          <p:spPr bwMode="ltGray">
            <a:xfrm flipH="1">
              <a:off x="-2" y="1536"/>
              <a:ext cx="5762"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2" name="Freeform 24"/>
            <p:cNvSpPr>
              <a:spLocks/>
            </p:cNvSpPr>
            <p:nvPr/>
          </p:nvSpPr>
          <p:spPr bwMode="ltGray">
            <a:xfrm flipH="1">
              <a:off x="-2" y="2017"/>
              <a:ext cx="5761"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3" name="Rectangle 25"/>
          <p:cNvSpPr>
            <a:spLocks noGrp="1" noChangeArrowheads="1"/>
          </p:cNvSpPr>
          <p:nvPr>
            <p:ph type="ctrTitle"/>
          </p:nvPr>
        </p:nvSpPr>
        <p:spPr>
          <a:xfrm>
            <a:off x="1173163" y="198438"/>
            <a:ext cx="7772400" cy="2286000"/>
          </a:xfrm>
        </p:spPr>
        <p:txBody>
          <a:bodyPr anchor="b">
            <a:spAutoFit/>
          </a:bodyPr>
          <a:lstStyle>
            <a:lvl1pPr>
              <a:defRPr sz="7200"/>
            </a:lvl1pPr>
          </a:lstStyle>
          <a:p>
            <a:pPr lvl="0"/>
            <a:r>
              <a:rPr lang="zh-TW" altLang="en-US" noProof="0" smtClean="0"/>
              <a:t>按一下以編輯母片標題樣式</a:t>
            </a:r>
          </a:p>
        </p:txBody>
      </p:sp>
      <p:sp>
        <p:nvSpPr>
          <p:cNvPr id="114714" name="Rectangle 26"/>
          <p:cNvSpPr>
            <a:spLocks noGrp="1" noChangeArrowheads="1"/>
          </p:cNvSpPr>
          <p:nvPr>
            <p:ph type="subTitle" idx="1"/>
          </p:nvPr>
        </p:nvSpPr>
        <p:spPr>
          <a:xfrm>
            <a:off x="1166813" y="3886200"/>
            <a:ext cx="6400800" cy="1752600"/>
          </a:xfrm>
        </p:spPr>
        <p:txBody>
          <a:bodyPr/>
          <a:lstStyle>
            <a:lvl1pPr marL="0" indent="0">
              <a:buFont typeface="Wingdings" pitchFamily="2" charset="2"/>
              <a:buNone/>
              <a:defRPr sz="4000"/>
            </a:lvl1pPr>
          </a:lstStyle>
          <a:p>
            <a:pPr lvl="0"/>
            <a:r>
              <a:rPr lang="zh-TW" altLang="en-US" noProof="0" smtClean="0"/>
              <a:t>按一下以編輯母片副標題樣式</a:t>
            </a:r>
          </a:p>
        </p:txBody>
      </p:sp>
      <p:sp>
        <p:nvSpPr>
          <p:cNvPr id="114715" name="Rectangle 27"/>
          <p:cNvSpPr>
            <a:spLocks noGrp="1" noChangeArrowheads="1"/>
          </p:cNvSpPr>
          <p:nvPr>
            <p:ph type="dt" sz="half" idx="2"/>
          </p:nvPr>
        </p:nvSpPr>
        <p:spPr>
          <a:xfrm>
            <a:off x="1166813" y="6248400"/>
            <a:ext cx="1905000" cy="457200"/>
          </a:xfrm>
        </p:spPr>
        <p:txBody>
          <a:bodyPr/>
          <a:lstStyle>
            <a:lvl1pPr>
              <a:defRPr>
                <a:solidFill>
                  <a:srgbClr val="000000"/>
                </a:solidFill>
              </a:defRPr>
            </a:lvl1pPr>
          </a:lstStyle>
          <a:p>
            <a:fld id="{61C80C7B-45A7-44CD-9C76-71E80BDDE6C8}" type="datetime1">
              <a:rPr lang="zh-TW" altLang="en-US" smtClean="0"/>
              <a:pPr/>
              <a:t>2015/12/30</a:t>
            </a:fld>
            <a:endParaRPr lang="en-US" altLang="zh-TW"/>
          </a:p>
        </p:txBody>
      </p:sp>
      <p:sp>
        <p:nvSpPr>
          <p:cNvPr id="114716" name="Rectangle 28"/>
          <p:cNvSpPr>
            <a:spLocks noGrp="1" noChangeArrowheads="1"/>
          </p:cNvSpPr>
          <p:nvPr>
            <p:ph type="ftr" sz="quarter" idx="3"/>
          </p:nvPr>
        </p:nvSpPr>
        <p:spPr/>
        <p:txBody>
          <a:bodyPr/>
          <a:lstStyle>
            <a:lvl1pPr>
              <a:defRPr>
                <a:solidFill>
                  <a:srgbClr val="000000"/>
                </a:solidFill>
              </a:defRPr>
            </a:lvl1pPr>
          </a:lstStyle>
          <a:p>
            <a:endParaRPr lang="en-US" altLang="zh-TW"/>
          </a:p>
        </p:txBody>
      </p:sp>
      <p:sp>
        <p:nvSpPr>
          <p:cNvPr id="114717" name="Rectangle 29"/>
          <p:cNvSpPr>
            <a:spLocks noGrp="1" noChangeArrowheads="1"/>
          </p:cNvSpPr>
          <p:nvPr>
            <p:ph type="sldNum" sz="quarter" idx="4"/>
          </p:nvPr>
        </p:nvSpPr>
        <p:spPr/>
        <p:txBody>
          <a:bodyPr/>
          <a:lstStyle>
            <a:lvl1pPr>
              <a:defRPr>
                <a:solidFill>
                  <a:srgbClr val="000000"/>
                </a:solidFill>
              </a:defRPr>
            </a:lvl1pPr>
          </a:lstStyle>
          <a:p>
            <a:fld id="{B4E8B9DA-9F10-4CD0-BFC1-255F601F2EEA}" type="slidenum">
              <a:rPr lang="zh-TW" altLang="en-US"/>
              <a:pPr/>
              <a:t>‹#›</a:t>
            </a:fld>
            <a:endParaRPr lang="en-US" altLang="zh-TW"/>
          </a:p>
        </p:txBody>
      </p:sp>
    </p:spTree>
    <p:extLst>
      <p:ext uri="{BB962C8B-B14F-4D97-AF65-F5344CB8AC3E}">
        <p14:creationId xmlns:p14="http://schemas.microsoft.com/office/powerpoint/2010/main" val="1202753922"/>
      </p:ext>
    </p:extLst>
  </p:cSld>
  <p:clrMapOvr>
    <a:masterClrMapping/>
  </p:clrMapOvr>
  <p:transition spd="med">
    <p:blinds dir="vert"/>
  </p:transition>
</p:sldLayout>
</file>

<file path=ppt/slideLayouts/slideLayout421.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439FD997-8612-4D04-B265-6030816515FD}"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A25D85F8-C452-4C4C-8EC2-23A4F913BFDA}"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4236076660"/>
      </p:ext>
    </p:extLst>
  </p:cSld>
  <p:clrMapOvr>
    <a:masterClrMapping/>
  </p:clrMapOvr>
  <p:transition spd="med">
    <p:blinds dir="vert"/>
  </p:transition>
</p:sldLayout>
</file>

<file path=ppt/slideLayouts/slideLayout422.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fld id="{E231D373-E203-4E84-A306-0345EEEA68DB}"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9D2F94BB-42ED-4E1A-B943-F6F472BBB20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480763795"/>
      </p:ext>
    </p:extLst>
  </p:cSld>
  <p:clrMapOvr>
    <a:masterClrMapping/>
  </p:clrMapOvr>
  <p:transition spd="med">
    <p:blinds dir="vert"/>
  </p:transition>
</p:sldLayout>
</file>

<file path=ppt/slideLayouts/slideLayout42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731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355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fld id="{6FCC3A96-185C-49BC-85CD-D3E61E198A58}"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EC5026F2-DF39-4DEE-8729-33D37E0FAA2C}"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892554134"/>
      </p:ext>
    </p:extLst>
  </p:cSld>
  <p:clrMapOvr>
    <a:masterClrMapping/>
  </p:clrMapOvr>
  <p:transition spd="med">
    <p:blinds dir="vert"/>
  </p:transition>
</p:sldLayout>
</file>

<file path=ppt/slideLayouts/slideLayout42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fld id="{0BED89B1-09E5-471A-ACC6-C7AB640D8CA2}" type="datetime1">
              <a:rPr lang="zh-TW" altLang="en-US" smtClean="0">
                <a:solidFill>
                  <a:srgbClr val="000000"/>
                </a:solidFill>
              </a:rPr>
              <a:pPr/>
              <a:t>2015/12/30</a:t>
            </a:fld>
            <a:endParaRPr lang="en-US" altLang="zh-TW">
              <a:solidFill>
                <a:srgbClr val="000000"/>
              </a:solidFill>
            </a:endParaRPr>
          </a:p>
        </p:txBody>
      </p:sp>
      <p:sp>
        <p:nvSpPr>
          <p:cNvPr id="8" name="頁尾版面配置區 7"/>
          <p:cNvSpPr>
            <a:spLocks noGrp="1"/>
          </p:cNvSpPr>
          <p:nvPr>
            <p:ph type="ftr" sz="quarter" idx="11"/>
          </p:nvPr>
        </p:nvSpPr>
        <p:spPr/>
        <p:txBody>
          <a:bodyPr/>
          <a:lstStyle>
            <a:lvl1pPr>
              <a:defRPr/>
            </a:lvl1pPr>
          </a:lstStyle>
          <a:p>
            <a:endParaRPr lang="en-US" altLang="zh-TW">
              <a:solidFill>
                <a:srgbClr val="000000"/>
              </a:solidFill>
            </a:endParaRPr>
          </a:p>
        </p:txBody>
      </p:sp>
      <p:sp>
        <p:nvSpPr>
          <p:cNvPr id="9" name="投影片編號版面配置區 8"/>
          <p:cNvSpPr>
            <a:spLocks noGrp="1"/>
          </p:cNvSpPr>
          <p:nvPr>
            <p:ph type="sldNum" sz="quarter" idx="12"/>
          </p:nvPr>
        </p:nvSpPr>
        <p:spPr/>
        <p:txBody>
          <a:bodyPr/>
          <a:lstStyle>
            <a:lvl1pPr>
              <a:defRPr/>
            </a:lvl1pPr>
          </a:lstStyle>
          <a:p>
            <a:fld id="{2D3A1034-D772-4B23-A07B-D2B8534673D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53907758"/>
      </p:ext>
    </p:extLst>
  </p:cSld>
  <p:clrMapOvr>
    <a:masterClrMapping/>
  </p:clrMapOvr>
  <p:transition spd="med">
    <p:blinds dir="vert"/>
  </p:transition>
</p:sldLayout>
</file>

<file path=ppt/slideLayouts/slideLayout425.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fld id="{62843A7F-A92B-4933-927B-005E38D2AA41}" type="datetime1">
              <a:rPr lang="zh-TW" altLang="en-US" smtClean="0">
                <a:solidFill>
                  <a:srgbClr val="000000"/>
                </a:solidFill>
              </a:rPr>
              <a:pPr/>
              <a:t>2015/12/30</a:t>
            </a:fld>
            <a:endParaRPr lang="en-US" altLang="zh-TW">
              <a:solidFill>
                <a:srgbClr val="000000"/>
              </a:solidFill>
            </a:endParaRPr>
          </a:p>
        </p:txBody>
      </p:sp>
      <p:sp>
        <p:nvSpPr>
          <p:cNvPr id="4" name="頁尾版面配置區 3"/>
          <p:cNvSpPr>
            <a:spLocks noGrp="1"/>
          </p:cNvSpPr>
          <p:nvPr>
            <p:ph type="ftr" sz="quarter" idx="11"/>
          </p:nvPr>
        </p:nvSpPr>
        <p:spPr/>
        <p:txBody>
          <a:bodyPr/>
          <a:lstStyle>
            <a:lvl1pPr>
              <a:defRPr/>
            </a:lvl1pPr>
          </a:lstStyle>
          <a:p>
            <a:endParaRPr lang="en-US" altLang="zh-TW">
              <a:solidFill>
                <a:srgbClr val="000000"/>
              </a:solidFill>
            </a:endParaRPr>
          </a:p>
        </p:txBody>
      </p:sp>
      <p:sp>
        <p:nvSpPr>
          <p:cNvPr id="5" name="投影片編號版面配置區 4"/>
          <p:cNvSpPr>
            <a:spLocks noGrp="1"/>
          </p:cNvSpPr>
          <p:nvPr>
            <p:ph type="sldNum" sz="quarter" idx="12"/>
          </p:nvPr>
        </p:nvSpPr>
        <p:spPr/>
        <p:txBody>
          <a:bodyPr/>
          <a:lstStyle>
            <a:lvl1pPr>
              <a:defRPr/>
            </a:lvl1pPr>
          </a:lstStyle>
          <a:p>
            <a:fld id="{0347E06D-58F6-480B-AD20-9E0735733069}"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567621459"/>
      </p:ext>
    </p:extLst>
  </p:cSld>
  <p:clrMapOvr>
    <a:masterClrMapping/>
  </p:clrMapOvr>
  <p:transition spd="med">
    <p:blinds dir="vert"/>
  </p:transition>
</p:sldLayout>
</file>

<file path=ppt/slideLayouts/slideLayout42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fld id="{E67FC553-644C-436E-8841-7170F68BB687}" type="datetime1">
              <a:rPr lang="zh-TW" altLang="en-US" smtClean="0">
                <a:solidFill>
                  <a:srgbClr val="000000"/>
                </a:solidFill>
              </a:rPr>
              <a:pPr/>
              <a:t>2015/12/30</a:t>
            </a:fld>
            <a:endParaRPr lang="en-US" altLang="zh-TW">
              <a:solidFill>
                <a:srgbClr val="000000"/>
              </a:solidFill>
            </a:endParaRPr>
          </a:p>
        </p:txBody>
      </p:sp>
      <p:sp>
        <p:nvSpPr>
          <p:cNvPr id="3" name="頁尾版面配置區 2"/>
          <p:cNvSpPr>
            <a:spLocks noGrp="1"/>
          </p:cNvSpPr>
          <p:nvPr>
            <p:ph type="ftr" sz="quarter" idx="11"/>
          </p:nvPr>
        </p:nvSpPr>
        <p:spPr/>
        <p:txBody>
          <a:bodyPr/>
          <a:lstStyle>
            <a:lvl1pPr>
              <a:defRPr/>
            </a:lvl1pPr>
          </a:lstStyle>
          <a:p>
            <a:endParaRPr lang="en-US" altLang="zh-TW">
              <a:solidFill>
                <a:srgbClr val="000000"/>
              </a:solidFill>
            </a:endParaRPr>
          </a:p>
        </p:txBody>
      </p:sp>
      <p:sp>
        <p:nvSpPr>
          <p:cNvPr id="4" name="投影片編號版面配置區 3"/>
          <p:cNvSpPr>
            <a:spLocks noGrp="1"/>
          </p:cNvSpPr>
          <p:nvPr>
            <p:ph type="sldNum" sz="quarter" idx="12"/>
          </p:nvPr>
        </p:nvSpPr>
        <p:spPr/>
        <p:txBody>
          <a:bodyPr/>
          <a:lstStyle>
            <a:lvl1pPr>
              <a:defRPr/>
            </a:lvl1pPr>
          </a:lstStyle>
          <a:p>
            <a:fld id="{6ABDA3C2-9379-4516-97E4-325DE8BB453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847090304"/>
      </p:ext>
    </p:extLst>
  </p:cSld>
  <p:clrMapOvr>
    <a:masterClrMapping/>
  </p:clrMapOvr>
  <p:transition spd="med">
    <p:blinds dir="vert"/>
  </p:transition>
</p:sldLayout>
</file>

<file path=ppt/slideLayouts/slideLayout427.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EBF7F442-A4A1-4A1C-B57A-E00DFADBCEE0}"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AC6D7F0E-4F73-4F88-B3F6-4A74FBAED285}"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583578006"/>
      </p:ext>
    </p:extLst>
  </p:cSld>
  <p:clrMapOvr>
    <a:masterClrMapping/>
  </p:clrMapOvr>
  <p:transition spd="med">
    <p:blinds dir="vert"/>
  </p:transition>
</p:sldLayout>
</file>

<file path=ppt/slideLayouts/slideLayout428.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ABE60033-36A0-4124-A1F8-FCB01559C163}"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366134E5-B3DA-4F85-AE6C-0FA9640F229E}"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925618575"/>
      </p:ext>
    </p:extLst>
  </p:cSld>
  <p:clrMapOvr>
    <a:masterClrMapping/>
  </p:clrMapOvr>
  <p:transition spd="med">
    <p:blinds dir="vert"/>
  </p:transition>
</p:sldLayout>
</file>

<file path=ppt/slideLayouts/slideLayout429.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6527BC8D-0894-41E5-9DC8-32EAC9E9E206}"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2CAB0312-FF45-4E68-9DA2-D3C1DD4BA0C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660463002"/>
      </p:ext>
    </p:extLst>
  </p:cSld>
  <p:clrMapOvr>
    <a:masterClrMapping/>
  </p:clrMapOvr>
  <p:transition spd="med">
    <p:blinds dir="vert"/>
  </p:transition>
</p:sldLayout>
</file>

<file path=ppt/slideLayouts/slideLayout430.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2463" y="457200"/>
            <a:ext cx="1943100" cy="56388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73163" y="457200"/>
            <a:ext cx="5676900" cy="56388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93E49A1E-6A77-4917-977B-36AFBCFD3847}"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6D69A92B-3839-49B7-B6BC-E8CA7B276A43}"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723582229"/>
      </p:ext>
    </p:extLst>
  </p:cSld>
  <p:clrMapOvr>
    <a:masterClrMapping/>
  </p:clrMapOvr>
  <p:transition spd="med">
    <p:blinds dir="vert"/>
  </p:transition>
</p:sldLayout>
</file>

<file path=ppt/slideLayouts/slideLayout43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114690" name="Group 2"/>
          <p:cNvGrpSpPr>
            <a:grpSpLocks/>
          </p:cNvGrpSpPr>
          <p:nvPr/>
        </p:nvGrpSpPr>
        <p:grpSpPr bwMode="auto">
          <a:xfrm>
            <a:off x="-3175" y="2438400"/>
            <a:ext cx="9147175" cy="1063625"/>
            <a:chOff x="-2" y="1536"/>
            <a:chExt cx="5762" cy="670"/>
          </a:xfrm>
        </p:grpSpPr>
        <p:grpSp>
          <p:nvGrpSpPr>
            <p:cNvPr id="114691" name="Group 3"/>
            <p:cNvGrpSpPr>
              <a:grpSpLocks/>
            </p:cNvGrpSpPr>
            <p:nvPr/>
          </p:nvGrpSpPr>
          <p:grpSpPr bwMode="auto">
            <a:xfrm flipH="1">
              <a:off x="-2" y="1562"/>
              <a:ext cx="5762" cy="638"/>
              <a:chOff x="-2" y="1562"/>
              <a:chExt cx="5762" cy="638"/>
            </a:xfrm>
          </p:grpSpPr>
          <p:sp>
            <p:nvSpPr>
              <p:cNvPr id="114692"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3"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4"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5"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6"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7"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8"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699"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0"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1"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2"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3"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4"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5"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6"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7"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8"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09"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0"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1" name="Freeform 23"/>
            <p:cNvSpPr>
              <a:spLocks/>
            </p:cNvSpPr>
            <p:nvPr/>
          </p:nvSpPr>
          <p:spPr bwMode="ltGray">
            <a:xfrm flipH="1">
              <a:off x="-2" y="1536"/>
              <a:ext cx="5762"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4712" name="Freeform 24"/>
            <p:cNvSpPr>
              <a:spLocks/>
            </p:cNvSpPr>
            <p:nvPr/>
          </p:nvSpPr>
          <p:spPr bwMode="ltGray">
            <a:xfrm flipH="1">
              <a:off x="-2" y="2017"/>
              <a:ext cx="5761"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5400000" scaled="1"/>
            </a:gradFill>
            <a:ln>
              <a:noFill/>
            </a:ln>
            <a:effectLst/>
            <a:extLst>
              <a:ext uri="{91240B29-F687-4F45-9708-019B960494DF}">
                <a14:hiddenLine xmlns:a14="http://schemas.microsoft.com/office/drawing/2010/main" w="9525" cap="flat">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4713" name="Rectangle 25"/>
          <p:cNvSpPr>
            <a:spLocks noGrp="1" noChangeArrowheads="1"/>
          </p:cNvSpPr>
          <p:nvPr>
            <p:ph type="ctrTitle"/>
          </p:nvPr>
        </p:nvSpPr>
        <p:spPr>
          <a:xfrm>
            <a:off x="1173163" y="198438"/>
            <a:ext cx="7772400" cy="2286000"/>
          </a:xfrm>
        </p:spPr>
        <p:txBody>
          <a:bodyPr anchor="b">
            <a:spAutoFit/>
          </a:bodyPr>
          <a:lstStyle>
            <a:lvl1pPr>
              <a:defRPr sz="7200"/>
            </a:lvl1pPr>
          </a:lstStyle>
          <a:p>
            <a:pPr lvl="0"/>
            <a:r>
              <a:rPr lang="zh-TW" altLang="en-US" noProof="0" smtClean="0"/>
              <a:t>按一下以編輯母片標題樣式</a:t>
            </a:r>
          </a:p>
        </p:txBody>
      </p:sp>
      <p:sp>
        <p:nvSpPr>
          <p:cNvPr id="114714" name="Rectangle 26"/>
          <p:cNvSpPr>
            <a:spLocks noGrp="1" noChangeArrowheads="1"/>
          </p:cNvSpPr>
          <p:nvPr>
            <p:ph type="subTitle" idx="1"/>
          </p:nvPr>
        </p:nvSpPr>
        <p:spPr>
          <a:xfrm>
            <a:off x="1166813" y="3886200"/>
            <a:ext cx="6400800" cy="1752600"/>
          </a:xfrm>
        </p:spPr>
        <p:txBody>
          <a:bodyPr/>
          <a:lstStyle>
            <a:lvl1pPr marL="0" indent="0">
              <a:buFont typeface="Wingdings" pitchFamily="2" charset="2"/>
              <a:buNone/>
              <a:defRPr sz="4000"/>
            </a:lvl1pPr>
          </a:lstStyle>
          <a:p>
            <a:pPr lvl="0"/>
            <a:r>
              <a:rPr lang="zh-TW" altLang="en-US" noProof="0" smtClean="0"/>
              <a:t>按一下以編輯母片副標題樣式</a:t>
            </a:r>
          </a:p>
        </p:txBody>
      </p:sp>
      <p:sp>
        <p:nvSpPr>
          <p:cNvPr id="114715" name="Rectangle 27"/>
          <p:cNvSpPr>
            <a:spLocks noGrp="1" noChangeArrowheads="1"/>
          </p:cNvSpPr>
          <p:nvPr>
            <p:ph type="dt" sz="half" idx="2"/>
          </p:nvPr>
        </p:nvSpPr>
        <p:spPr>
          <a:xfrm>
            <a:off x="1166813" y="6248400"/>
            <a:ext cx="1905000" cy="457200"/>
          </a:xfrm>
        </p:spPr>
        <p:txBody>
          <a:bodyPr/>
          <a:lstStyle>
            <a:lvl1pPr>
              <a:defRPr>
                <a:solidFill>
                  <a:srgbClr val="000000"/>
                </a:solidFill>
              </a:defRPr>
            </a:lvl1pPr>
          </a:lstStyle>
          <a:p>
            <a:fld id="{D890A8B0-05E8-4EB2-827F-EF51E70A6211}" type="datetime1">
              <a:rPr lang="zh-TW" altLang="en-US" smtClean="0"/>
              <a:pPr/>
              <a:t>2015/12/30</a:t>
            </a:fld>
            <a:endParaRPr lang="en-US" altLang="zh-TW"/>
          </a:p>
        </p:txBody>
      </p:sp>
      <p:sp>
        <p:nvSpPr>
          <p:cNvPr id="114716" name="Rectangle 28"/>
          <p:cNvSpPr>
            <a:spLocks noGrp="1" noChangeArrowheads="1"/>
          </p:cNvSpPr>
          <p:nvPr>
            <p:ph type="ftr" sz="quarter" idx="3"/>
          </p:nvPr>
        </p:nvSpPr>
        <p:spPr/>
        <p:txBody>
          <a:bodyPr/>
          <a:lstStyle>
            <a:lvl1pPr>
              <a:defRPr>
                <a:solidFill>
                  <a:srgbClr val="000000"/>
                </a:solidFill>
              </a:defRPr>
            </a:lvl1pPr>
          </a:lstStyle>
          <a:p>
            <a:endParaRPr lang="en-US" altLang="zh-TW"/>
          </a:p>
        </p:txBody>
      </p:sp>
      <p:sp>
        <p:nvSpPr>
          <p:cNvPr id="114717" name="Rectangle 29"/>
          <p:cNvSpPr>
            <a:spLocks noGrp="1" noChangeArrowheads="1"/>
          </p:cNvSpPr>
          <p:nvPr>
            <p:ph type="sldNum" sz="quarter" idx="4"/>
          </p:nvPr>
        </p:nvSpPr>
        <p:spPr/>
        <p:txBody>
          <a:bodyPr/>
          <a:lstStyle>
            <a:lvl1pPr>
              <a:defRPr>
                <a:solidFill>
                  <a:srgbClr val="000000"/>
                </a:solidFill>
              </a:defRPr>
            </a:lvl1pPr>
          </a:lstStyle>
          <a:p>
            <a:fld id="{B4E8B9DA-9F10-4CD0-BFC1-255F601F2EEA}" type="slidenum">
              <a:rPr lang="zh-TW" altLang="en-US"/>
              <a:pPr/>
              <a:t>‹#›</a:t>
            </a:fld>
            <a:endParaRPr lang="en-US" altLang="zh-TW"/>
          </a:p>
        </p:txBody>
      </p:sp>
    </p:spTree>
    <p:extLst>
      <p:ext uri="{BB962C8B-B14F-4D97-AF65-F5344CB8AC3E}">
        <p14:creationId xmlns:p14="http://schemas.microsoft.com/office/powerpoint/2010/main" val="3116736090"/>
      </p:ext>
    </p:extLst>
  </p:cSld>
  <p:clrMapOvr>
    <a:masterClrMapping/>
  </p:clrMapOvr>
  <p:transition spd="med">
    <p:blinds dir="vert"/>
  </p:transition>
</p:sldLayout>
</file>

<file path=ppt/slideLayouts/slideLayout43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31B63F4A-38EE-49F5-A3B6-B7D66C74C79F}"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A25D85F8-C452-4C4C-8EC2-23A4F913BFDA}"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663900671"/>
      </p:ext>
    </p:extLst>
  </p:cSld>
  <p:clrMapOvr>
    <a:masterClrMapping/>
  </p:clrMapOvr>
  <p:transition spd="med">
    <p:blinds dir="vert"/>
  </p:transition>
</p:sldLayout>
</file>

<file path=ppt/slideLayouts/slideLayout43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fld id="{0B74E826-65BE-4ADE-B8F7-5E03AC1BA654}"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9D2F94BB-42ED-4E1A-B943-F6F472BBB20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521937978"/>
      </p:ext>
    </p:extLst>
  </p:cSld>
  <p:clrMapOvr>
    <a:masterClrMapping/>
  </p:clrMapOvr>
  <p:transition spd="med">
    <p:blinds dir="vert"/>
  </p:transition>
</p:sldLayout>
</file>

<file path=ppt/slideLayouts/slideLayout43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731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35563"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fld id="{2D3396D1-B1C1-4979-8110-8B7C55963205}"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EC5026F2-DF39-4DEE-8729-33D37E0FAA2C}"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936774647"/>
      </p:ext>
    </p:extLst>
  </p:cSld>
  <p:clrMapOvr>
    <a:masterClrMapping/>
  </p:clrMapOvr>
  <p:transition spd="med">
    <p:blinds dir="vert"/>
  </p:transition>
</p:sldLayout>
</file>

<file path=ppt/slideLayouts/slideLayout43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fld id="{45C6CBF2-23F0-4D2B-83EE-B1C8BAE9F33F}" type="datetime1">
              <a:rPr lang="zh-TW" altLang="en-US" smtClean="0">
                <a:solidFill>
                  <a:srgbClr val="000000"/>
                </a:solidFill>
              </a:rPr>
              <a:pPr/>
              <a:t>2015/12/30</a:t>
            </a:fld>
            <a:endParaRPr lang="en-US" altLang="zh-TW">
              <a:solidFill>
                <a:srgbClr val="000000"/>
              </a:solidFill>
            </a:endParaRPr>
          </a:p>
        </p:txBody>
      </p:sp>
      <p:sp>
        <p:nvSpPr>
          <p:cNvPr id="8" name="頁尾版面配置區 7"/>
          <p:cNvSpPr>
            <a:spLocks noGrp="1"/>
          </p:cNvSpPr>
          <p:nvPr>
            <p:ph type="ftr" sz="quarter" idx="11"/>
          </p:nvPr>
        </p:nvSpPr>
        <p:spPr/>
        <p:txBody>
          <a:bodyPr/>
          <a:lstStyle>
            <a:lvl1pPr>
              <a:defRPr/>
            </a:lvl1pPr>
          </a:lstStyle>
          <a:p>
            <a:endParaRPr lang="en-US" altLang="zh-TW">
              <a:solidFill>
                <a:srgbClr val="000000"/>
              </a:solidFill>
            </a:endParaRPr>
          </a:p>
        </p:txBody>
      </p:sp>
      <p:sp>
        <p:nvSpPr>
          <p:cNvPr id="9" name="投影片編號版面配置區 8"/>
          <p:cNvSpPr>
            <a:spLocks noGrp="1"/>
          </p:cNvSpPr>
          <p:nvPr>
            <p:ph type="sldNum" sz="quarter" idx="12"/>
          </p:nvPr>
        </p:nvSpPr>
        <p:spPr/>
        <p:txBody>
          <a:bodyPr/>
          <a:lstStyle>
            <a:lvl1pPr>
              <a:defRPr/>
            </a:lvl1pPr>
          </a:lstStyle>
          <a:p>
            <a:fld id="{2D3A1034-D772-4B23-A07B-D2B8534673D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136761105"/>
      </p:ext>
    </p:extLst>
  </p:cSld>
  <p:clrMapOvr>
    <a:masterClrMapping/>
  </p:clrMapOvr>
  <p:transition spd="med">
    <p:blinds dir="vert"/>
  </p:transition>
</p:sldLayout>
</file>

<file path=ppt/slideLayouts/slideLayout43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fld id="{B11FC73A-9889-48C2-A59A-D632D91F7F5C}" type="datetime1">
              <a:rPr lang="zh-TW" altLang="en-US" smtClean="0">
                <a:solidFill>
                  <a:srgbClr val="000000"/>
                </a:solidFill>
              </a:rPr>
              <a:pPr/>
              <a:t>2015/12/30</a:t>
            </a:fld>
            <a:endParaRPr lang="en-US" altLang="zh-TW">
              <a:solidFill>
                <a:srgbClr val="000000"/>
              </a:solidFill>
            </a:endParaRPr>
          </a:p>
        </p:txBody>
      </p:sp>
      <p:sp>
        <p:nvSpPr>
          <p:cNvPr id="4" name="頁尾版面配置區 3"/>
          <p:cNvSpPr>
            <a:spLocks noGrp="1"/>
          </p:cNvSpPr>
          <p:nvPr>
            <p:ph type="ftr" sz="quarter" idx="11"/>
          </p:nvPr>
        </p:nvSpPr>
        <p:spPr/>
        <p:txBody>
          <a:bodyPr/>
          <a:lstStyle>
            <a:lvl1pPr>
              <a:defRPr/>
            </a:lvl1pPr>
          </a:lstStyle>
          <a:p>
            <a:endParaRPr lang="en-US" altLang="zh-TW">
              <a:solidFill>
                <a:srgbClr val="000000"/>
              </a:solidFill>
            </a:endParaRPr>
          </a:p>
        </p:txBody>
      </p:sp>
      <p:sp>
        <p:nvSpPr>
          <p:cNvPr id="5" name="投影片編號版面配置區 4"/>
          <p:cNvSpPr>
            <a:spLocks noGrp="1"/>
          </p:cNvSpPr>
          <p:nvPr>
            <p:ph type="sldNum" sz="quarter" idx="12"/>
          </p:nvPr>
        </p:nvSpPr>
        <p:spPr/>
        <p:txBody>
          <a:bodyPr/>
          <a:lstStyle>
            <a:lvl1pPr>
              <a:defRPr/>
            </a:lvl1pPr>
          </a:lstStyle>
          <a:p>
            <a:fld id="{0347E06D-58F6-480B-AD20-9E0735733069}"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811760233"/>
      </p:ext>
    </p:extLst>
  </p:cSld>
  <p:clrMapOvr>
    <a:masterClrMapping/>
  </p:clrMapOvr>
  <p:transition spd="med">
    <p:blinds dir="vert"/>
  </p:transition>
</p:sldLayout>
</file>

<file path=ppt/slideLayouts/slideLayout43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fld id="{C3AD04FB-C0D4-4DB3-8AE4-972FA0D09A26}" type="datetime1">
              <a:rPr lang="zh-TW" altLang="en-US" smtClean="0">
                <a:solidFill>
                  <a:srgbClr val="000000"/>
                </a:solidFill>
              </a:rPr>
              <a:pPr/>
              <a:t>2015/12/30</a:t>
            </a:fld>
            <a:endParaRPr lang="en-US" altLang="zh-TW">
              <a:solidFill>
                <a:srgbClr val="000000"/>
              </a:solidFill>
            </a:endParaRPr>
          </a:p>
        </p:txBody>
      </p:sp>
      <p:sp>
        <p:nvSpPr>
          <p:cNvPr id="3" name="頁尾版面配置區 2"/>
          <p:cNvSpPr>
            <a:spLocks noGrp="1"/>
          </p:cNvSpPr>
          <p:nvPr>
            <p:ph type="ftr" sz="quarter" idx="11"/>
          </p:nvPr>
        </p:nvSpPr>
        <p:spPr/>
        <p:txBody>
          <a:bodyPr/>
          <a:lstStyle>
            <a:lvl1pPr>
              <a:defRPr/>
            </a:lvl1pPr>
          </a:lstStyle>
          <a:p>
            <a:endParaRPr lang="en-US" altLang="zh-TW">
              <a:solidFill>
                <a:srgbClr val="000000"/>
              </a:solidFill>
            </a:endParaRPr>
          </a:p>
        </p:txBody>
      </p:sp>
      <p:sp>
        <p:nvSpPr>
          <p:cNvPr id="4" name="投影片編號版面配置區 3"/>
          <p:cNvSpPr>
            <a:spLocks noGrp="1"/>
          </p:cNvSpPr>
          <p:nvPr>
            <p:ph type="sldNum" sz="quarter" idx="12"/>
          </p:nvPr>
        </p:nvSpPr>
        <p:spPr/>
        <p:txBody>
          <a:bodyPr/>
          <a:lstStyle>
            <a:lvl1pPr>
              <a:defRPr/>
            </a:lvl1pPr>
          </a:lstStyle>
          <a:p>
            <a:fld id="{6ABDA3C2-9379-4516-97E4-325DE8BB453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968776547"/>
      </p:ext>
    </p:extLst>
  </p:cSld>
  <p:clrMapOvr>
    <a:masterClrMapping/>
  </p:clrMapOvr>
  <p:transition spd="med">
    <p:blinds dir="vert"/>
  </p:transition>
</p:sldLayout>
</file>

<file path=ppt/slideLayouts/slideLayout43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D9ECE216-DFB4-458A-8F37-3635BAF6B3B4}"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AC6D7F0E-4F73-4F88-B3F6-4A74FBAED285}"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034786718"/>
      </p:ext>
    </p:extLst>
  </p:cSld>
  <p:clrMapOvr>
    <a:masterClrMapping/>
  </p:clrMapOvr>
  <p:transition spd="med">
    <p:blinds dir="vert"/>
  </p:transition>
</p:sldLayout>
</file>

<file path=ppt/slideLayouts/slideLayout43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3C24CA35-92CB-4853-BF32-D62878AF4E74}"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366134E5-B3DA-4F85-AE6C-0FA9640F229E}"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103849328"/>
      </p:ext>
    </p:extLst>
  </p:cSld>
  <p:clrMapOvr>
    <a:masterClrMapping/>
  </p:clrMapOvr>
  <p:transition spd="med">
    <p:blinds dir="vert"/>
  </p:transition>
</p:sldLayout>
</file>

<file path=ppt/slideLayouts/slideLayout44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9C8FA1B2-559F-4CF8-B53E-079164571086}"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2CAB0312-FF45-4E68-9DA2-D3C1DD4BA0C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45376407"/>
      </p:ext>
    </p:extLst>
  </p:cSld>
  <p:clrMapOvr>
    <a:masterClrMapping/>
  </p:clrMapOvr>
  <p:transition spd="med">
    <p:blinds dir="vert"/>
  </p:transition>
</p:sldLayout>
</file>

<file path=ppt/slideLayouts/slideLayout44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2463" y="457200"/>
            <a:ext cx="1943100" cy="56388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73163" y="457200"/>
            <a:ext cx="5676900" cy="56388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9081A7F1-65F7-418F-90F2-F4A011E4BCAD}"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6D69A92B-3839-49B7-B6BC-E8CA7B276A43}"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888715062"/>
      </p:ext>
    </p:extLst>
  </p:cSld>
  <p:clrMapOvr>
    <a:masterClrMapping/>
  </p:clrMapOvr>
  <p:transition spd="med">
    <p:blinds dir="vert"/>
  </p:transition>
</p:sldLayout>
</file>

<file path=ppt/slideLayouts/slideLayout442.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grpSp>
        <p:nvGrpSpPr>
          <p:cNvPr id="65538" name="Group 2"/>
          <p:cNvGrpSpPr>
            <a:grpSpLocks/>
          </p:cNvGrpSpPr>
          <p:nvPr/>
        </p:nvGrpSpPr>
        <p:grpSpPr bwMode="auto">
          <a:xfrm>
            <a:off x="0" y="2438400"/>
            <a:ext cx="9009063" cy="1052513"/>
            <a:chOff x="0" y="1536"/>
            <a:chExt cx="5675" cy="663"/>
          </a:xfrm>
        </p:grpSpPr>
        <p:grpSp>
          <p:nvGrpSpPr>
            <p:cNvPr id="65539" name="Group 3"/>
            <p:cNvGrpSpPr>
              <a:grpSpLocks/>
            </p:cNvGrpSpPr>
            <p:nvPr/>
          </p:nvGrpSpPr>
          <p:grpSpPr bwMode="auto">
            <a:xfrm>
              <a:off x="183" y="1604"/>
              <a:ext cx="448" cy="299"/>
              <a:chOff x="720" y="336"/>
              <a:chExt cx="624" cy="432"/>
            </a:xfrm>
          </p:grpSpPr>
          <p:sp>
            <p:nvSpPr>
              <p:cNvPr id="65540"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sp>
            <p:nvSpPr>
              <p:cNvPr id="65541"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grpSp>
        <p:grpSp>
          <p:nvGrpSpPr>
            <p:cNvPr id="65542" name="Group 6"/>
            <p:cNvGrpSpPr>
              <a:grpSpLocks/>
            </p:cNvGrpSpPr>
            <p:nvPr/>
          </p:nvGrpSpPr>
          <p:grpSpPr bwMode="auto">
            <a:xfrm>
              <a:off x="261" y="1870"/>
              <a:ext cx="465" cy="299"/>
              <a:chOff x="912" y="2640"/>
              <a:chExt cx="672" cy="432"/>
            </a:xfrm>
          </p:grpSpPr>
          <p:sp>
            <p:nvSpPr>
              <p:cNvPr id="65543"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sp>
            <p:nvSpPr>
              <p:cNvPr id="65544"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grpSp>
        <p:sp>
          <p:nvSpPr>
            <p:cNvPr id="65545"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sp>
          <p:nvSpPr>
            <p:cNvPr id="65546"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sp>
          <p:nvSpPr>
            <p:cNvPr id="65547"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grpSp>
      <p:sp>
        <p:nvSpPr>
          <p:cNvPr id="65548" name="Rectangle 12"/>
          <p:cNvSpPr>
            <a:spLocks noGrp="1" noChangeArrowheads="1"/>
          </p:cNvSpPr>
          <p:nvPr>
            <p:ph type="ctrTitle"/>
          </p:nvPr>
        </p:nvSpPr>
        <p:spPr>
          <a:xfrm>
            <a:off x="990600" y="1828800"/>
            <a:ext cx="7772400" cy="1143000"/>
          </a:xfrm>
        </p:spPr>
        <p:txBody>
          <a:bodyPr/>
          <a:lstStyle>
            <a:lvl1pPr>
              <a:defRPr/>
            </a:lvl1pPr>
          </a:lstStyle>
          <a:p>
            <a:pPr lvl="0"/>
            <a:r>
              <a:rPr lang="zh-TW" altLang="en-US" noProof="0" smtClean="0"/>
              <a:t>按一下以編輯母片標題樣式</a:t>
            </a:r>
          </a:p>
        </p:txBody>
      </p:sp>
      <p:sp>
        <p:nvSpPr>
          <p:cNvPr id="655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zh-TW" altLang="en-US" noProof="0" smtClean="0"/>
              <a:t>按一下以編輯母片副標題樣式</a:t>
            </a:r>
          </a:p>
        </p:txBody>
      </p:sp>
      <p:sp>
        <p:nvSpPr>
          <p:cNvPr id="65550" name="Rectangle 14"/>
          <p:cNvSpPr>
            <a:spLocks noGrp="1" noChangeArrowheads="1"/>
          </p:cNvSpPr>
          <p:nvPr>
            <p:ph type="dt" sz="half" idx="2"/>
          </p:nvPr>
        </p:nvSpPr>
        <p:spPr>
          <a:xfrm>
            <a:off x="990600" y="6248400"/>
            <a:ext cx="1905000" cy="457200"/>
          </a:xfrm>
        </p:spPr>
        <p:txBody>
          <a:bodyPr/>
          <a:lstStyle>
            <a:lvl1pPr>
              <a:defRPr>
                <a:solidFill>
                  <a:schemeClr val="bg2"/>
                </a:solidFill>
              </a:defRPr>
            </a:lvl1pPr>
          </a:lstStyle>
          <a:p>
            <a:fld id="{57E2BA1D-DAAC-4F60-A63F-317208B619BE}" type="datetime1">
              <a:rPr lang="zh-TW" altLang="en-US" smtClean="0">
                <a:solidFill>
                  <a:srgbClr val="1C1C1C"/>
                </a:solidFill>
              </a:rPr>
              <a:pPr/>
              <a:t>2015/12/30</a:t>
            </a:fld>
            <a:endParaRPr lang="en-US" altLang="zh-TW">
              <a:solidFill>
                <a:srgbClr val="1C1C1C"/>
              </a:solidFill>
            </a:endParaRPr>
          </a:p>
        </p:txBody>
      </p:sp>
      <p:sp>
        <p:nvSpPr>
          <p:cNvPr id="65551" name="Rectangle 15"/>
          <p:cNvSpPr>
            <a:spLocks noGrp="1" noChangeArrowheads="1"/>
          </p:cNvSpPr>
          <p:nvPr>
            <p:ph type="ftr" sz="quarter" idx="3"/>
          </p:nvPr>
        </p:nvSpPr>
        <p:spPr>
          <a:xfrm>
            <a:off x="3429000" y="6248400"/>
            <a:ext cx="2895600" cy="457200"/>
          </a:xfrm>
        </p:spPr>
        <p:txBody>
          <a:bodyPr/>
          <a:lstStyle>
            <a:lvl1pPr>
              <a:defRPr>
                <a:solidFill>
                  <a:schemeClr val="bg2"/>
                </a:solidFill>
              </a:defRPr>
            </a:lvl1pPr>
          </a:lstStyle>
          <a:p>
            <a:endParaRPr lang="en-US" altLang="zh-TW">
              <a:solidFill>
                <a:srgbClr val="1C1C1C"/>
              </a:solidFill>
            </a:endParaRPr>
          </a:p>
        </p:txBody>
      </p:sp>
      <p:sp>
        <p:nvSpPr>
          <p:cNvPr id="65552" name="Rectangle 16"/>
          <p:cNvSpPr>
            <a:spLocks noGrp="1" noChangeArrowheads="1"/>
          </p:cNvSpPr>
          <p:nvPr>
            <p:ph type="sldNum" sz="quarter" idx="4"/>
          </p:nvPr>
        </p:nvSpPr>
        <p:spPr>
          <a:xfrm>
            <a:off x="6858000" y="6248400"/>
            <a:ext cx="1905000" cy="457200"/>
          </a:xfrm>
        </p:spPr>
        <p:txBody>
          <a:bodyPr/>
          <a:lstStyle>
            <a:lvl1pPr>
              <a:defRPr>
                <a:solidFill>
                  <a:schemeClr val="bg2"/>
                </a:solidFill>
              </a:defRPr>
            </a:lvl1pPr>
          </a:lstStyle>
          <a:p>
            <a:fld id="{39E489FB-4C71-4922-A428-720A4A1B1FD9}" type="slidenum">
              <a:rPr lang="zh-TW" altLang="en-US">
                <a:solidFill>
                  <a:srgbClr val="1C1C1C"/>
                </a:solidFill>
              </a:rPr>
              <a:pPr/>
              <a:t>‹#›</a:t>
            </a:fld>
            <a:endParaRPr lang="en-US" altLang="zh-TW">
              <a:solidFill>
                <a:srgbClr val="1C1C1C"/>
              </a:solidFill>
            </a:endParaRPr>
          </a:p>
        </p:txBody>
      </p:sp>
    </p:spTree>
    <p:extLst>
      <p:ext uri="{BB962C8B-B14F-4D97-AF65-F5344CB8AC3E}">
        <p14:creationId xmlns:p14="http://schemas.microsoft.com/office/powerpoint/2010/main" val="2476668553"/>
      </p:ext>
    </p:extLst>
  </p:cSld>
  <p:clrMapOvr>
    <a:masterClrMapping/>
  </p:clrMapOvr>
</p:sldLayout>
</file>

<file path=ppt/slideLayouts/slideLayout44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BEC348DF-DD88-4785-AF03-3C99A0A4043A}"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C5155333-9EA0-45AB-8F8A-F89545C89F19}"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947387345"/>
      </p:ext>
    </p:extLst>
  </p:cSld>
  <p:clrMapOvr>
    <a:masterClrMapping/>
  </p:clrMapOvr>
</p:sldLayout>
</file>

<file path=ppt/slideLayouts/slideLayout44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fld id="{361504E8-5912-4CCE-8FBF-B288C0598C33}"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C540C6D8-9F08-4ECA-9AF0-2843B5547253}"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4002095284"/>
      </p:ext>
    </p:extLst>
  </p:cSld>
  <p:clrMapOvr>
    <a:masterClrMapping/>
  </p:clrMapOvr>
</p:sldLayout>
</file>

<file path=ppt/slideLayouts/slideLayout44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lvl1pPr>
              <a:defRPr/>
            </a:lvl1pPr>
          </a:lstStyle>
          <a:p>
            <a:fld id="{A3B8531B-960D-4407-8CFA-63C8B23FEF04}"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222A660E-DDC5-4B48-B548-7F94EE56D392}"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42883192"/>
      </p:ext>
    </p:extLst>
  </p:cSld>
  <p:clrMapOvr>
    <a:masterClrMapping/>
  </p:clrMapOvr>
</p:sldLayout>
</file>

<file path=ppt/slideLayouts/slideLayout44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lvl1pPr>
              <a:defRPr/>
            </a:lvl1pPr>
          </a:lstStyle>
          <a:p>
            <a:fld id="{A757E09D-B523-4674-8213-07BC0361DB9C}" type="datetime1">
              <a:rPr lang="zh-TW" altLang="en-US" smtClean="0">
                <a:solidFill>
                  <a:srgbClr val="000000"/>
                </a:solidFill>
              </a:rPr>
              <a:pPr/>
              <a:t>2015/12/30</a:t>
            </a:fld>
            <a:endParaRPr lang="en-US" altLang="zh-TW">
              <a:solidFill>
                <a:srgbClr val="000000"/>
              </a:solidFill>
            </a:endParaRPr>
          </a:p>
        </p:txBody>
      </p:sp>
      <p:sp>
        <p:nvSpPr>
          <p:cNvPr id="8" name="頁尾版面配置區 7"/>
          <p:cNvSpPr>
            <a:spLocks noGrp="1"/>
          </p:cNvSpPr>
          <p:nvPr>
            <p:ph type="ftr" sz="quarter" idx="11"/>
          </p:nvPr>
        </p:nvSpPr>
        <p:spPr/>
        <p:txBody>
          <a:bodyPr/>
          <a:lstStyle>
            <a:lvl1pPr>
              <a:defRPr/>
            </a:lvl1pPr>
          </a:lstStyle>
          <a:p>
            <a:endParaRPr lang="en-US" altLang="zh-TW">
              <a:solidFill>
                <a:srgbClr val="000000"/>
              </a:solidFill>
            </a:endParaRPr>
          </a:p>
        </p:txBody>
      </p:sp>
      <p:sp>
        <p:nvSpPr>
          <p:cNvPr id="9" name="投影片編號版面配置區 8"/>
          <p:cNvSpPr>
            <a:spLocks noGrp="1"/>
          </p:cNvSpPr>
          <p:nvPr>
            <p:ph type="sldNum" sz="quarter" idx="12"/>
          </p:nvPr>
        </p:nvSpPr>
        <p:spPr/>
        <p:txBody>
          <a:bodyPr/>
          <a:lstStyle>
            <a:lvl1pPr>
              <a:defRPr/>
            </a:lvl1pPr>
          </a:lstStyle>
          <a:p>
            <a:fld id="{B51774EA-1106-4B04-93FB-D98350E1D88F}"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4083183063"/>
      </p:ext>
    </p:extLst>
  </p:cSld>
  <p:clrMapOvr>
    <a:masterClrMapping/>
  </p:clrMapOvr>
</p:sldLayout>
</file>

<file path=ppt/slideLayouts/slideLayout44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lvl1pPr>
              <a:defRPr/>
            </a:lvl1pPr>
          </a:lstStyle>
          <a:p>
            <a:fld id="{C7938300-2CED-446B-AEBD-7D4498B90D6A}" type="datetime1">
              <a:rPr lang="zh-TW" altLang="en-US" smtClean="0">
                <a:solidFill>
                  <a:srgbClr val="000000"/>
                </a:solidFill>
              </a:rPr>
              <a:pPr/>
              <a:t>2015/12/30</a:t>
            </a:fld>
            <a:endParaRPr lang="en-US" altLang="zh-TW">
              <a:solidFill>
                <a:srgbClr val="000000"/>
              </a:solidFill>
            </a:endParaRPr>
          </a:p>
        </p:txBody>
      </p:sp>
      <p:sp>
        <p:nvSpPr>
          <p:cNvPr id="4" name="頁尾版面配置區 3"/>
          <p:cNvSpPr>
            <a:spLocks noGrp="1"/>
          </p:cNvSpPr>
          <p:nvPr>
            <p:ph type="ftr" sz="quarter" idx="11"/>
          </p:nvPr>
        </p:nvSpPr>
        <p:spPr/>
        <p:txBody>
          <a:bodyPr/>
          <a:lstStyle>
            <a:lvl1pPr>
              <a:defRPr/>
            </a:lvl1pPr>
          </a:lstStyle>
          <a:p>
            <a:endParaRPr lang="en-US" altLang="zh-TW">
              <a:solidFill>
                <a:srgbClr val="000000"/>
              </a:solidFill>
            </a:endParaRPr>
          </a:p>
        </p:txBody>
      </p:sp>
      <p:sp>
        <p:nvSpPr>
          <p:cNvPr id="5" name="投影片編號版面配置區 4"/>
          <p:cNvSpPr>
            <a:spLocks noGrp="1"/>
          </p:cNvSpPr>
          <p:nvPr>
            <p:ph type="sldNum" sz="quarter" idx="12"/>
          </p:nvPr>
        </p:nvSpPr>
        <p:spPr/>
        <p:txBody>
          <a:bodyPr/>
          <a:lstStyle>
            <a:lvl1pPr>
              <a:defRPr/>
            </a:lvl1pPr>
          </a:lstStyle>
          <a:p>
            <a:fld id="{DB9B89E4-1DBD-4315-BEB0-83F8F9B21BB6}"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2010458996"/>
      </p:ext>
    </p:extLst>
  </p:cSld>
  <p:clrMapOvr>
    <a:masterClrMapping/>
  </p:clrMapOvr>
</p:sldLayout>
</file>

<file path=ppt/slideLayouts/slideLayout44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lvl1pPr>
              <a:defRPr/>
            </a:lvl1pPr>
          </a:lstStyle>
          <a:p>
            <a:fld id="{F175FC16-BABA-42E5-A56E-D439BC7AFD47}" type="datetime1">
              <a:rPr lang="zh-TW" altLang="en-US" smtClean="0">
                <a:solidFill>
                  <a:srgbClr val="000000"/>
                </a:solidFill>
              </a:rPr>
              <a:pPr/>
              <a:t>2015/12/30</a:t>
            </a:fld>
            <a:endParaRPr lang="en-US" altLang="zh-TW">
              <a:solidFill>
                <a:srgbClr val="000000"/>
              </a:solidFill>
            </a:endParaRPr>
          </a:p>
        </p:txBody>
      </p:sp>
      <p:sp>
        <p:nvSpPr>
          <p:cNvPr id="3" name="頁尾版面配置區 2"/>
          <p:cNvSpPr>
            <a:spLocks noGrp="1"/>
          </p:cNvSpPr>
          <p:nvPr>
            <p:ph type="ftr" sz="quarter" idx="11"/>
          </p:nvPr>
        </p:nvSpPr>
        <p:spPr/>
        <p:txBody>
          <a:bodyPr/>
          <a:lstStyle>
            <a:lvl1pPr>
              <a:defRPr/>
            </a:lvl1pPr>
          </a:lstStyle>
          <a:p>
            <a:endParaRPr lang="en-US" altLang="zh-TW">
              <a:solidFill>
                <a:srgbClr val="000000"/>
              </a:solidFill>
            </a:endParaRPr>
          </a:p>
        </p:txBody>
      </p:sp>
      <p:sp>
        <p:nvSpPr>
          <p:cNvPr id="4" name="投影片編號版面配置區 3"/>
          <p:cNvSpPr>
            <a:spLocks noGrp="1"/>
          </p:cNvSpPr>
          <p:nvPr>
            <p:ph type="sldNum" sz="quarter" idx="12"/>
          </p:nvPr>
        </p:nvSpPr>
        <p:spPr/>
        <p:txBody>
          <a:bodyPr/>
          <a:lstStyle>
            <a:lvl1pPr>
              <a:defRPr/>
            </a:lvl1pPr>
          </a:lstStyle>
          <a:p>
            <a:fld id="{A0AEEB9E-02C6-4F1E-81AC-9F927E6D9D73}"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740915726"/>
      </p:ext>
    </p:extLst>
  </p:cSld>
  <p:clrMapOvr>
    <a:masterClrMapping/>
  </p:clrMapOvr>
</p:sldLayout>
</file>

<file path=ppt/slideLayouts/slideLayout44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02617E96-4A0C-4EA9-8FAF-8F533650C5C6}"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429AA9AA-7051-4202-AD38-01000C2DD67A}"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152707465"/>
      </p:ext>
    </p:extLst>
  </p:cSld>
  <p:clrMapOvr>
    <a:masterClrMapping/>
  </p:clrMapOvr>
</p:sldLayout>
</file>

<file path=ppt/slideLayouts/slideLayout45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lvl1pPr>
              <a:defRPr/>
            </a:lvl1pPr>
          </a:lstStyle>
          <a:p>
            <a:fld id="{751AB4C6-79CD-40F1-B4FC-EA6CC797E57D}" type="datetime1">
              <a:rPr lang="zh-TW" altLang="en-US" smtClean="0">
                <a:solidFill>
                  <a:srgbClr val="000000"/>
                </a:solidFill>
              </a:rPr>
              <a:pPr/>
              <a:t>2015/12/30</a:t>
            </a:fld>
            <a:endParaRPr lang="en-US" altLang="zh-TW">
              <a:solidFill>
                <a:srgbClr val="000000"/>
              </a:solidFill>
            </a:endParaRPr>
          </a:p>
        </p:txBody>
      </p:sp>
      <p:sp>
        <p:nvSpPr>
          <p:cNvPr id="6" name="頁尾版面配置區 5"/>
          <p:cNvSpPr>
            <a:spLocks noGrp="1"/>
          </p:cNvSpPr>
          <p:nvPr>
            <p:ph type="ftr" sz="quarter" idx="11"/>
          </p:nvPr>
        </p:nvSpPr>
        <p:spPr/>
        <p:txBody>
          <a:bodyPr/>
          <a:lstStyle>
            <a:lvl1pPr>
              <a:defRPr/>
            </a:lvl1pPr>
          </a:lstStyle>
          <a:p>
            <a:endParaRPr lang="en-US" altLang="zh-TW">
              <a:solidFill>
                <a:srgbClr val="000000"/>
              </a:solidFill>
            </a:endParaRPr>
          </a:p>
        </p:txBody>
      </p:sp>
      <p:sp>
        <p:nvSpPr>
          <p:cNvPr id="7" name="投影片編號版面配置區 6"/>
          <p:cNvSpPr>
            <a:spLocks noGrp="1"/>
          </p:cNvSpPr>
          <p:nvPr>
            <p:ph type="sldNum" sz="quarter" idx="12"/>
          </p:nvPr>
        </p:nvSpPr>
        <p:spPr/>
        <p:txBody>
          <a:bodyPr/>
          <a:lstStyle>
            <a:lvl1pPr>
              <a:defRPr/>
            </a:lvl1pPr>
          </a:lstStyle>
          <a:p>
            <a:fld id="{35870153-18F0-49B0-A8BC-F79E9C7B8F99}"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143011827"/>
      </p:ext>
    </p:extLst>
  </p:cSld>
  <p:clrMapOvr>
    <a:masterClrMapping/>
  </p:clrMapOvr>
</p:sldLayout>
</file>

<file path=ppt/slideLayouts/slideLayout45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4EC1B770-C048-4C4D-A2C7-82E5E823C2D0}"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08942EB5-E5E5-426F-990A-A40FD24EF757}"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991264322"/>
      </p:ext>
    </p:extLst>
  </p:cSld>
  <p:clrMapOvr>
    <a:masterClrMapping/>
  </p:clrMapOvr>
</p:sldLayout>
</file>

<file path=ppt/slideLayouts/slideLayout45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004050" y="617538"/>
            <a:ext cx="1951038" cy="551497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150938" y="617538"/>
            <a:ext cx="5700712" cy="551497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fld id="{8AE2AB3B-DD74-45B0-9DF4-3C65B83F97AF}"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p:txBody>
          <a:bodyPr/>
          <a:lstStyle>
            <a:lvl1pPr>
              <a:defRPr/>
            </a:lvl1pPr>
          </a:lstStyle>
          <a:p>
            <a:fld id="{B1E98657-B15A-4A72-8023-446AA4A49D88}"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893956176"/>
      </p:ext>
    </p:extLst>
  </p:cSld>
  <p:clrMapOvr>
    <a:masterClrMapping/>
  </p:clrMapOvr>
</p:sldLayout>
</file>

<file path=ppt/slideLayouts/slideLayout453.xml><?xml version="1.0" encoding="utf-8"?>
<p:sldLayout xmlns:a="http://schemas.openxmlformats.org/drawingml/2006/main" xmlns:r="http://schemas.openxmlformats.org/officeDocument/2006/relationships" xmlns:p="http://schemas.openxmlformats.org/presentationml/2006/main" type="objAndTwoObj" preserve="1">
  <p:cSld name="標題，1 個大物件與 2 個小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11826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51450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quarter" idx="3"/>
          </p:nvPr>
        </p:nvSpPr>
        <p:spPr>
          <a:xfrm>
            <a:off x="51450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日期版面配置區 5"/>
          <p:cNvSpPr>
            <a:spLocks noGrp="1"/>
          </p:cNvSpPr>
          <p:nvPr>
            <p:ph type="dt" sz="half" idx="10"/>
          </p:nvPr>
        </p:nvSpPr>
        <p:spPr>
          <a:xfrm>
            <a:off x="914400" y="6324600"/>
            <a:ext cx="1905000" cy="457200"/>
          </a:xfrm>
        </p:spPr>
        <p:txBody>
          <a:bodyPr/>
          <a:lstStyle>
            <a:lvl1pPr>
              <a:defRPr/>
            </a:lvl1pPr>
          </a:lstStyle>
          <a:p>
            <a:fld id="{B5E00964-A250-4A8D-9276-8C7B49C80B2B}" type="datetime1">
              <a:rPr lang="zh-TW" altLang="en-US" smtClean="0">
                <a:solidFill>
                  <a:srgbClr val="000000"/>
                </a:solidFill>
              </a:rPr>
              <a:pPr/>
              <a:t>2015/12/30</a:t>
            </a:fld>
            <a:endParaRPr lang="en-US" altLang="zh-TW">
              <a:solidFill>
                <a:srgbClr val="000000"/>
              </a:solidFill>
            </a:endParaRPr>
          </a:p>
        </p:txBody>
      </p:sp>
      <p:sp>
        <p:nvSpPr>
          <p:cNvPr id="7" name="頁尾版面配置區 6"/>
          <p:cNvSpPr>
            <a:spLocks noGrp="1"/>
          </p:cNvSpPr>
          <p:nvPr>
            <p:ph type="ftr" sz="quarter" idx="11"/>
          </p:nvPr>
        </p:nvSpPr>
        <p:spPr>
          <a:xfrm>
            <a:off x="3352800" y="6324600"/>
            <a:ext cx="2895600" cy="457200"/>
          </a:xfrm>
        </p:spPr>
        <p:txBody>
          <a:bodyPr/>
          <a:lstStyle>
            <a:lvl1pPr>
              <a:defRPr/>
            </a:lvl1pPr>
          </a:lstStyle>
          <a:p>
            <a:endParaRPr lang="en-US" altLang="zh-TW">
              <a:solidFill>
                <a:srgbClr val="000000"/>
              </a:solidFill>
            </a:endParaRPr>
          </a:p>
        </p:txBody>
      </p:sp>
      <p:sp>
        <p:nvSpPr>
          <p:cNvPr id="8" name="投影片編號版面配置區 7"/>
          <p:cNvSpPr>
            <a:spLocks noGrp="1"/>
          </p:cNvSpPr>
          <p:nvPr>
            <p:ph type="sldNum" sz="quarter" idx="12"/>
          </p:nvPr>
        </p:nvSpPr>
        <p:spPr>
          <a:xfrm>
            <a:off x="6781800" y="6324600"/>
            <a:ext cx="1905000" cy="457200"/>
          </a:xfrm>
        </p:spPr>
        <p:txBody>
          <a:bodyPr/>
          <a:lstStyle>
            <a:lvl1pPr>
              <a:defRPr/>
            </a:lvl1pPr>
          </a:lstStyle>
          <a:p>
            <a:fld id="{8AF10311-3F46-4350-9E22-670B9297B5A9}"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3132859644"/>
      </p:ext>
    </p:extLst>
  </p:cSld>
  <p:clrMapOvr>
    <a:masterClrMapping/>
  </p:clrMapOvr>
</p:sldLayout>
</file>

<file path=ppt/slideLayouts/slideLayout454.xml><?xml version="1.0" encoding="utf-8"?>
<p:sldLayout xmlns:a="http://schemas.openxmlformats.org/drawingml/2006/main" xmlns:r="http://schemas.openxmlformats.org/officeDocument/2006/relationships" xmlns:p="http://schemas.openxmlformats.org/presentationml/2006/main" type="twoObjAndObj" preserve="1">
  <p:cSld name="標題， 2 個小物件與1 個大物件">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內容版面配置區 2"/>
          <p:cNvSpPr>
            <a:spLocks noGrp="1"/>
          </p:cNvSpPr>
          <p:nvPr>
            <p:ph sz="quarter" idx="1"/>
          </p:nvPr>
        </p:nvSpPr>
        <p:spPr>
          <a:xfrm>
            <a:off x="1182688" y="20177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quarter" idx="2"/>
          </p:nvPr>
        </p:nvSpPr>
        <p:spPr>
          <a:xfrm>
            <a:off x="1182688" y="4151313"/>
            <a:ext cx="3810000" cy="19812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內容版面配置區 4"/>
          <p:cNvSpPr>
            <a:spLocks noGrp="1"/>
          </p:cNvSpPr>
          <p:nvPr>
            <p:ph sz="half" idx="3"/>
          </p:nvPr>
        </p:nvSpPr>
        <p:spPr>
          <a:xfrm>
            <a:off x="5145088" y="2017713"/>
            <a:ext cx="3810000" cy="4114800"/>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日期版面配置區 5"/>
          <p:cNvSpPr>
            <a:spLocks noGrp="1"/>
          </p:cNvSpPr>
          <p:nvPr>
            <p:ph type="dt" sz="half" idx="10"/>
          </p:nvPr>
        </p:nvSpPr>
        <p:spPr>
          <a:xfrm>
            <a:off x="914400" y="6324600"/>
            <a:ext cx="1905000" cy="457200"/>
          </a:xfrm>
        </p:spPr>
        <p:txBody>
          <a:bodyPr/>
          <a:lstStyle>
            <a:lvl1pPr>
              <a:defRPr/>
            </a:lvl1pPr>
          </a:lstStyle>
          <a:p>
            <a:fld id="{511721F0-A155-4963-BBFA-90755EC0D8F7}" type="datetime1">
              <a:rPr lang="zh-TW" altLang="en-US" smtClean="0">
                <a:solidFill>
                  <a:srgbClr val="000000"/>
                </a:solidFill>
              </a:rPr>
              <a:pPr/>
              <a:t>2015/12/30</a:t>
            </a:fld>
            <a:endParaRPr lang="en-US" altLang="zh-TW">
              <a:solidFill>
                <a:srgbClr val="000000"/>
              </a:solidFill>
            </a:endParaRPr>
          </a:p>
        </p:txBody>
      </p:sp>
      <p:sp>
        <p:nvSpPr>
          <p:cNvPr id="7" name="頁尾版面配置區 6"/>
          <p:cNvSpPr>
            <a:spLocks noGrp="1"/>
          </p:cNvSpPr>
          <p:nvPr>
            <p:ph type="ftr" sz="quarter" idx="11"/>
          </p:nvPr>
        </p:nvSpPr>
        <p:spPr>
          <a:xfrm>
            <a:off x="3352800" y="6324600"/>
            <a:ext cx="2895600" cy="457200"/>
          </a:xfrm>
        </p:spPr>
        <p:txBody>
          <a:bodyPr/>
          <a:lstStyle>
            <a:lvl1pPr>
              <a:defRPr/>
            </a:lvl1pPr>
          </a:lstStyle>
          <a:p>
            <a:endParaRPr lang="en-US" altLang="zh-TW">
              <a:solidFill>
                <a:srgbClr val="000000"/>
              </a:solidFill>
            </a:endParaRPr>
          </a:p>
        </p:txBody>
      </p:sp>
      <p:sp>
        <p:nvSpPr>
          <p:cNvPr id="8" name="投影片編號版面配置區 7"/>
          <p:cNvSpPr>
            <a:spLocks noGrp="1"/>
          </p:cNvSpPr>
          <p:nvPr>
            <p:ph type="sldNum" sz="quarter" idx="12"/>
          </p:nvPr>
        </p:nvSpPr>
        <p:spPr>
          <a:xfrm>
            <a:off x="6781800" y="6324600"/>
            <a:ext cx="1905000" cy="457200"/>
          </a:xfrm>
        </p:spPr>
        <p:txBody>
          <a:bodyPr/>
          <a:lstStyle>
            <a:lvl1pPr>
              <a:defRPr/>
            </a:lvl1pPr>
          </a:lstStyle>
          <a:p>
            <a:fld id="{8D76B3C8-AA90-47A3-9E4D-80661EA77831}"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629364340"/>
      </p:ext>
    </p:extLst>
  </p:cSld>
  <p:clrMapOvr>
    <a:masterClrMapping/>
  </p:clrMapOvr>
</p:sldLayout>
</file>

<file path=ppt/slideLayouts/slideLayout455.xml><?xml version="1.0" encoding="utf-8"?>
<p:sldLayout xmlns:a="http://schemas.openxmlformats.org/drawingml/2006/main" xmlns:r="http://schemas.openxmlformats.org/officeDocument/2006/relationships" xmlns:p="http://schemas.openxmlformats.org/presentationml/2006/main" type="chart" preserve="1">
  <p:cSld name="標題及圖表">
    <p:spTree>
      <p:nvGrpSpPr>
        <p:cNvPr id="1" name=""/>
        <p:cNvGrpSpPr/>
        <p:nvPr/>
      </p:nvGrpSpPr>
      <p:grpSpPr>
        <a:xfrm>
          <a:off x="0" y="0"/>
          <a:ext cx="0" cy="0"/>
          <a:chOff x="0" y="0"/>
          <a:chExt cx="0" cy="0"/>
        </a:xfrm>
      </p:grpSpPr>
      <p:sp>
        <p:nvSpPr>
          <p:cNvPr id="2" name="標題 1"/>
          <p:cNvSpPr>
            <a:spLocks noGrp="1"/>
          </p:cNvSpPr>
          <p:nvPr>
            <p:ph type="title"/>
          </p:nvPr>
        </p:nvSpPr>
        <p:spPr>
          <a:xfrm>
            <a:off x="1150938" y="617538"/>
            <a:ext cx="7793037" cy="1143000"/>
          </a:xfrm>
        </p:spPr>
        <p:txBody>
          <a:body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1182688" y="2017713"/>
            <a:ext cx="7772400" cy="4114800"/>
          </a:xfrm>
        </p:spPr>
        <p:txBody>
          <a:bodyPr/>
          <a:lstStyle/>
          <a:p>
            <a:endParaRPr lang="zh-TW" altLang="en-US"/>
          </a:p>
        </p:txBody>
      </p:sp>
      <p:sp>
        <p:nvSpPr>
          <p:cNvPr id="4" name="日期版面配置區 3"/>
          <p:cNvSpPr>
            <a:spLocks noGrp="1"/>
          </p:cNvSpPr>
          <p:nvPr>
            <p:ph type="dt" sz="half" idx="10"/>
          </p:nvPr>
        </p:nvSpPr>
        <p:spPr>
          <a:xfrm>
            <a:off x="914400" y="6324600"/>
            <a:ext cx="1905000" cy="457200"/>
          </a:xfrm>
        </p:spPr>
        <p:txBody>
          <a:bodyPr/>
          <a:lstStyle>
            <a:lvl1pPr>
              <a:defRPr/>
            </a:lvl1pPr>
          </a:lstStyle>
          <a:p>
            <a:fld id="{87FDD833-0A3B-416A-80DE-B56A0FF139BF}" type="datetime1">
              <a:rPr lang="zh-TW" altLang="en-US" smtClean="0">
                <a:solidFill>
                  <a:srgbClr val="000000"/>
                </a:solidFill>
              </a:rPr>
              <a:pPr/>
              <a:t>2015/12/30</a:t>
            </a:fld>
            <a:endParaRPr lang="en-US" altLang="zh-TW">
              <a:solidFill>
                <a:srgbClr val="000000"/>
              </a:solidFill>
            </a:endParaRPr>
          </a:p>
        </p:txBody>
      </p:sp>
      <p:sp>
        <p:nvSpPr>
          <p:cNvPr id="5" name="頁尾版面配置區 4"/>
          <p:cNvSpPr>
            <a:spLocks noGrp="1"/>
          </p:cNvSpPr>
          <p:nvPr>
            <p:ph type="ftr" sz="quarter" idx="11"/>
          </p:nvPr>
        </p:nvSpPr>
        <p:spPr>
          <a:xfrm>
            <a:off x="3352800" y="6324600"/>
            <a:ext cx="2895600" cy="457200"/>
          </a:xfrm>
        </p:spPr>
        <p:txBody>
          <a:bodyPr/>
          <a:lstStyle>
            <a:lvl1pPr>
              <a:defRPr/>
            </a:lvl1pPr>
          </a:lstStyle>
          <a:p>
            <a:endParaRPr lang="en-US" altLang="zh-TW">
              <a:solidFill>
                <a:srgbClr val="000000"/>
              </a:solidFill>
            </a:endParaRPr>
          </a:p>
        </p:txBody>
      </p:sp>
      <p:sp>
        <p:nvSpPr>
          <p:cNvPr id="6" name="投影片編號版面配置區 5"/>
          <p:cNvSpPr>
            <a:spLocks noGrp="1"/>
          </p:cNvSpPr>
          <p:nvPr>
            <p:ph type="sldNum" sz="quarter" idx="12"/>
          </p:nvPr>
        </p:nvSpPr>
        <p:spPr>
          <a:xfrm>
            <a:off x="6781800" y="6324600"/>
            <a:ext cx="1905000" cy="457200"/>
          </a:xfrm>
        </p:spPr>
        <p:txBody>
          <a:bodyPr/>
          <a:lstStyle>
            <a:lvl1pPr>
              <a:defRPr/>
            </a:lvl1pPr>
          </a:lstStyle>
          <a:p>
            <a:fld id="{39CED162-BC34-44EE-82AF-C85CEA27ADAE}" type="slidenum">
              <a:rPr lang="zh-TW" altLang="en-US">
                <a:solidFill>
                  <a:srgbClr val="000000"/>
                </a:solidFill>
              </a:rPr>
              <a:pPr/>
              <a:t>‹#›</a:t>
            </a:fld>
            <a:endParaRPr lang="en-US" altLang="zh-TW">
              <a:solidFill>
                <a:srgbClr val="000000"/>
              </a:solidFill>
            </a:endParaRPr>
          </a:p>
        </p:txBody>
      </p:sp>
    </p:spTree>
    <p:extLst>
      <p:ext uri="{BB962C8B-B14F-4D97-AF65-F5344CB8AC3E}">
        <p14:creationId xmlns:p14="http://schemas.microsoft.com/office/powerpoint/2010/main" val="16752355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5" Type="http://schemas.openxmlformats.org/officeDocument/2006/relationships/slideLayout" Target="../slideLayouts/slideLayout40.xml"/><Relationship Id="rId10" Type="http://schemas.openxmlformats.org/officeDocument/2006/relationships/theme" Target="../theme/theme4.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slideLayout" Target="../slideLayouts/slideLayout57.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17" Type="http://schemas.openxmlformats.org/officeDocument/2006/relationships/theme" Target="../theme/theme5.xml"/><Relationship Id="rId2" Type="http://schemas.openxmlformats.org/officeDocument/2006/relationships/slideLayout" Target="../slideLayouts/slideLayout46.xml"/><Relationship Id="rId16" Type="http://schemas.openxmlformats.org/officeDocument/2006/relationships/slideLayout" Target="../slideLayouts/slideLayout60.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5" Type="http://schemas.openxmlformats.org/officeDocument/2006/relationships/slideLayout" Target="../slideLayouts/slideLayout5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8.xml"/><Relationship Id="rId13" Type="http://schemas.openxmlformats.org/officeDocument/2006/relationships/slideLayout" Target="../slideLayouts/slideLayout73.xml"/><Relationship Id="rId3" Type="http://schemas.openxmlformats.org/officeDocument/2006/relationships/slideLayout" Target="../slideLayouts/slideLayout63.xml"/><Relationship Id="rId7" Type="http://schemas.openxmlformats.org/officeDocument/2006/relationships/slideLayout" Target="../slideLayouts/slideLayout67.xml"/><Relationship Id="rId12" Type="http://schemas.openxmlformats.org/officeDocument/2006/relationships/slideLayout" Target="../slideLayouts/slideLayout72.xml"/><Relationship Id="rId17" Type="http://schemas.openxmlformats.org/officeDocument/2006/relationships/theme" Target="../theme/theme6.xml"/><Relationship Id="rId2" Type="http://schemas.openxmlformats.org/officeDocument/2006/relationships/slideLayout" Target="../slideLayouts/slideLayout62.xml"/><Relationship Id="rId16" Type="http://schemas.openxmlformats.org/officeDocument/2006/relationships/slideLayout" Target="../slideLayouts/slideLayout76.xml"/><Relationship Id="rId1" Type="http://schemas.openxmlformats.org/officeDocument/2006/relationships/slideLayout" Target="../slideLayouts/slideLayout61.xml"/><Relationship Id="rId6" Type="http://schemas.openxmlformats.org/officeDocument/2006/relationships/slideLayout" Target="../slideLayouts/slideLayout66.xml"/><Relationship Id="rId11" Type="http://schemas.openxmlformats.org/officeDocument/2006/relationships/slideLayout" Target="../slideLayouts/slideLayout71.xml"/><Relationship Id="rId5" Type="http://schemas.openxmlformats.org/officeDocument/2006/relationships/slideLayout" Target="../slideLayouts/slideLayout65.xml"/><Relationship Id="rId15" Type="http://schemas.openxmlformats.org/officeDocument/2006/relationships/slideLayout" Target="../slideLayouts/slideLayout75.xml"/><Relationship Id="rId10" Type="http://schemas.openxmlformats.org/officeDocument/2006/relationships/slideLayout" Target="../slideLayouts/slideLayout70.xml"/><Relationship Id="rId4" Type="http://schemas.openxmlformats.org/officeDocument/2006/relationships/slideLayout" Target="../slideLayouts/slideLayout64.xml"/><Relationship Id="rId9" Type="http://schemas.openxmlformats.org/officeDocument/2006/relationships/slideLayout" Target="../slideLayouts/slideLayout69.xml"/><Relationship Id="rId14" Type="http://schemas.openxmlformats.org/officeDocument/2006/relationships/slideLayout" Target="../slideLayouts/slideLayout7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slideLayout" Target="../slideLayouts/slideLayout89.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slideLayout" Target="../slideLayouts/slideLayout88.xml"/><Relationship Id="rId17" Type="http://schemas.openxmlformats.org/officeDocument/2006/relationships/theme" Target="../theme/theme7.xml"/><Relationship Id="rId2" Type="http://schemas.openxmlformats.org/officeDocument/2006/relationships/slideLayout" Target="../slideLayouts/slideLayout78.xml"/><Relationship Id="rId16" Type="http://schemas.openxmlformats.org/officeDocument/2006/relationships/slideLayout" Target="../slideLayouts/slideLayout92.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5" Type="http://schemas.openxmlformats.org/officeDocument/2006/relationships/slideLayout" Target="../slideLayouts/slideLayout9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 Id="rId14" Type="http://schemas.openxmlformats.org/officeDocument/2006/relationships/slideLayout" Target="../slideLayouts/slideLayout9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theme" Target="../theme/theme8.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10" Type="http://schemas.openxmlformats.org/officeDocument/2006/relationships/slideLayout" Target="../slideLayouts/slideLayout102.xml"/><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slideLayout" Target="../slideLayouts/slideLayout121.xml"/><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slideLayout" Target="../slideLayouts/slideLayout120.xml"/><Relationship Id="rId17" Type="http://schemas.openxmlformats.org/officeDocument/2006/relationships/theme" Target="../theme/theme9.xml"/><Relationship Id="rId2" Type="http://schemas.openxmlformats.org/officeDocument/2006/relationships/slideLayout" Target="../slideLayouts/slideLayout110.xml"/><Relationship Id="rId16" Type="http://schemas.openxmlformats.org/officeDocument/2006/relationships/slideLayout" Target="../slideLayouts/slideLayout124.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5" Type="http://schemas.openxmlformats.org/officeDocument/2006/relationships/slideLayout" Target="../slideLayouts/slideLayout12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slideLayout" Target="../slideLayouts/slideLayout12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32.xml"/><Relationship Id="rId13" Type="http://schemas.openxmlformats.org/officeDocument/2006/relationships/slideLayout" Target="../slideLayouts/slideLayout137.xml"/><Relationship Id="rId3" Type="http://schemas.openxmlformats.org/officeDocument/2006/relationships/slideLayout" Target="../slideLayouts/slideLayout127.xml"/><Relationship Id="rId7" Type="http://schemas.openxmlformats.org/officeDocument/2006/relationships/slideLayout" Target="../slideLayouts/slideLayout131.xml"/><Relationship Id="rId12" Type="http://schemas.openxmlformats.org/officeDocument/2006/relationships/slideLayout" Target="../slideLayouts/slideLayout136.xml"/><Relationship Id="rId17" Type="http://schemas.openxmlformats.org/officeDocument/2006/relationships/theme" Target="../theme/theme10.xml"/><Relationship Id="rId2" Type="http://schemas.openxmlformats.org/officeDocument/2006/relationships/slideLayout" Target="../slideLayouts/slideLayout126.xml"/><Relationship Id="rId16" Type="http://schemas.openxmlformats.org/officeDocument/2006/relationships/slideLayout" Target="../slideLayouts/slideLayout140.xml"/><Relationship Id="rId1" Type="http://schemas.openxmlformats.org/officeDocument/2006/relationships/slideLayout" Target="../slideLayouts/slideLayout125.xml"/><Relationship Id="rId6" Type="http://schemas.openxmlformats.org/officeDocument/2006/relationships/slideLayout" Target="../slideLayouts/slideLayout130.xml"/><Relationship Id="rId11" Type="http://schemas.openxmlformats.org/officeDocument/2006/relationships/slideLayout" Target="../slideLayouts/slideLayout135.xml"/><Relationship Id="rId5" Type="http://schemas.openxmlformats.org/officeDocument/2006/relationships/slideLayout" Target="../slideLayouts/slideLayout129.xml"/><Relationship Id="rId15" Type="http://schemas.openxmlformats.org/officeDocument/2006/relationships/slideLayout" Target="../slideLayouts/slideLayout139.xml"/><Relationship Id="rId10" Type="http://schemas.openxmlformats.org/officeDocument/2006/relationships/slideLayout" Target="../slideLayouts/slideLayout134.xml"/><Relationship Id="rId4" Type="http://schemas.openxmlformats.org/officeDocument/2006/relationships/slideLayout" Target="../slideLayouts/slideLayout128.xml"/><Relationship Id="rId9" Type="http://schemas.openxmlformats.org/officeDocument/2006/relationships/slideLayout" Target="../slideLayouts/slideLayout133.xml"/><Relationship Id="rId14" Type="http://schemas.openxmlformats.org/officeDocument/2006/relationships/slideLayout" Target="../slideLayouts/slideLayout13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48.xml"/><Relationship Id="rId13" Type="http://schemas.openxmlformats.org/officeDocument/2006/relationships/slideLayout" Target="../slideLayouts/slideLayout153.xml"/><Relationship Id="rId3" Type="http://schemas.openxmlformats.org/officeDocument/2006/relationships/slideLayout" Target="../slideLayouts/slideLayout143.xml"/><Relationship Id="rId7" Type="http://schemas.openxmlformats.org/officeDocument/2006/relationships/slideLayout" Target="../slideLayouts/slideLayout147.xml"/><Relationship Id="rId12" Type="http://schemas.openxmlformats.org/officeDocument/2006/relationships/slideLayout" Target="../slideLayouts/slideLayout152.xml"/><Relationship Id="rId17" Type="http://schemas.openxmlformats.org/officeDocument/2006/relationships/theme" Target="../theme/theme11.xml"/><Relationship Id="rId2" Type="http://schemas.openxmlformats.org/officeDocument/2006/relationships/slideLayout" Target="../slideLayouts/slideLayout142.xml"/><Relationship Id="rId16" Type="http://schemas.openxmlformats.org/officeDocument/2006/relationships/slideLayout" Target="../slideLayouts/slideLayout156.xml"/><Relationship Id="rId1" Type="http://schemas.openxmlformats.org/officeDocument/2006/relationships/slideLayout" Target="../slideLayouts/slideLayout141.xml"/><Relationship Id="rId6" Type="http://schemas.openxmlformats.org/officeDocument/2006/relationships/slideLayout" Target="../slideLayouts/slideLayout146.xml"/><Relationship Id="rId11" Type="http://schemas.openxmlformats.org/officeDocument/2006/relationships/slideLayout" Target="../slideLayouts/slideLayout151.xml"/><Relationship Id="rId5" Type="http://schemas.openxmlformats.org/officeDocument/2006/relationships/slideLayout" Target="../slideLayouts/slideLayout145.xml"/><Relationship Id="rId15" Type="http://schemas.openxmlformats.org/officeDocument/2006/relationships/slideLayout" Target="../slideLayouts/slideLayout155.xml"/><Relationship Id="rId10" Type="http://schemas.openxmlformats.org/officeDocument/2006/relationships/slideLayout" Target="../slideLayouts/slideLayout150.xml"/><Relationship Id="rId4" Type="http://schemas.openxmlformats.org/officeDocument/2006/relationships/slideLayout" Target="../slideLayouts/slideLayout144.xml"/><Relationship Id="rId9" Type="http://schemas.openxmlformats.org/officeDocument/2006/relationships/slideLayout" Target="../slideLayouts/slideLayout149.xml"/><Relationship Id="rId14" Type="http://schemas.openxmlformats.org/officeDocument/2006/relationships/slideLayout" Target="../slideLayouts/slideLayout154.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64.xml"/><Relationship Id="rId13" Type="http://schemas.openxmlformats.org/officeDocument/2006/relationships/slideLayout" Target="../slideLayouts/slideLayout169.xml"/><Relationship Id="rId3" Type="http://schemas.openxmlformats.org/officeDocument/2006/relationships/slideLayout" Target="../slideLayouts/slideLayout159.xml"/><Relationship Id="rId7" Type="http://schemas.openxmlformats.org/officeDocument/2006/relationships/slideLayout" Target="../slideLayouts/slideLayout163.xml"/><Relationship Id="rId12" Type="http://schemas.openxmlformats.org/officeDocument/2006/relationships/slideLayout" Target="../slideLayouts/slideLayout168.xml"/><Relationship Id="rId17" Type="http://schemas.openxmlformats.org/officeDocument/2006/relationships/theme" Target="../theme/theme12.xml"/><Relationship Id="rId2" Type="http://schemas.openxmlformats.org/officeDocument/2006/relationships/slideLayout" Target="../slideLayouts/slideLayout158.xml"/><Relationship Id="rId16" Type="http://schemas.openxmlformats.org/officeDocument/2006/relationships/slideLayout" Target="../slideLayouts/slideLayout172.xml"/><Relationship Id="rId1" Type="http://schemas.openxmlformats.org/officeDocument/2006/relationships/slideLayout" Target="../slideLayouts/slideLayout157.xml"/><Relationship Id="rId6" Type="http://schemas.openxmlformats.org/officeDocument/2006/relationships/slideLayout" Target="../slideLayouts/slideLayout162.xml"/><Relationship Id="rId11" Type="http://schemas.openxmlformats.org/officeDocument/2006/relationships/slideLayout" Target="../slideLayouts/slideLayout167.xml"/><Relationship Id="rId5" Type="http://schemas.openxmlformats.org/officeDocument/2006/relationships/slideLayout" Target="../slideLayouts/slideLayout161.xml"/><Relationship Id="rId15" Type="http://schemas.openxmlformats.org/officeDocument/2006/relationships/slideLayout" Target="../slideLayouts/slideLayout171.xml"/><Relationship Id="rId10" Type="http://schemas.openxmlformats.org/officeDocument/2006/relationships/slideLayout" Target="../slideLayouts/slideLayout166.xml"/><Relationship Id="rId4" Type="http://schemas.openxmlformats.org/officeDocument/2006/relationships/slideLayout" Target="../slideLayouts/slideLayout160.xml"/><Relationship Id="rId9" Type="http://schemas.openxmlformats.org/officeDocument/2006/relationships/slideLayout" Target="../slideLayouts/slideLayout165.xml"/><Relationship Id="rId14" Type="http://schemas.openxmlformats.org/officeDocument/2006/relationships/slideLayout" Target="../slideLayouts/slideLayout17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80.xml"/><Relationship Id="rId13" Type="http://schemas.openxmlformats.org/officeDocument/2006/relationships/slideLayout" Target="../slideLayouts/slideLayout185.xml"/><Relationship Id="rId3" Type="http://schemas.openxmlformats.org/officeDocument/2006/relationships/slideLayout" Target="../slideLayouts/slideLayout175.xml"/><Relationship Id="rId7" Type="http://schemas.openxmlformats.org/officeDocument/2006/relationships/slideLayout" Target="../slideLayouts/slideLayout179.xml"/><Relationship Id="rId12" Type="http://schemas.openxmlformats.org/officeDocument/2006/relationships/slideLayout" Target="../slideLayouts/slideLayout184.xml"/><Relationship Id="rId17" Type="http://schemas.openxmlformats.org/officeDocument/2006/relationships/theme" Target="../theme/theme13.xml"/><Relationship Id="rId2" Type="http://schemas.openxmlformats.org/officeDocument/2006/relationships/slideLayout" Target="../slideLayouts/slideLayout174.xml"/><Relationship Id="rId16" Type="http://schemas.openxmlformats.org/officeDocument/2006/relationships/slideLayout" Target="../slideLayouts/slideLayout188.xml"/><Relationship Id="rId1" Type="http://schemas.openxmlformats.org/officeDocument/2006/relationships/slideLayout" Target="../slideLayouts/slideLayout173.xml"/><Relationship Id="rId6" Type="http://schemas.openxmlformats.org/officeDocument/2006/relationships/slideLayout" Target="../slideLayouts/slideLayout178.xml"/><Relationship Id="rId11" Type="http://schemas.openxmlformats.org/officeDocument/2006/relationships/slideLayout" Target="../slideLayouts/slideLayout183.xml"/><Relationship Id="rId5" Type="http://schemas.openxmlformats.org/officeDocument/2006/relationships/slideLayout" Target="../slideLayouts/slideLayout177.xml"/><Relationship Id="rId15" Type="http://schemas.openxmlformats.org/officeDocument/2006/relationships/slideLayout" Target="../slideLayouts/slideLayout187.xml"/><Relationship Id="rId10" Type="http://schemas.openxmlformats.org/officeDocument/2006/relationships/slideLayout" Target="../slideLayouts/slideLayout182.xml"/><Relationship Id="rId4" Type="http://schemas.openxmlformats.org/officeDocument/2006/relationships/slideLayout" Target="../slideLayouts/slideLayout176.xml"/><Relationship Id="rId9" Type="http://schemas.openxmlformats.org/officeDocument/2006/relationships/slideLayout" Target="../slideLayouts/slideLayout181.xml"/><Relationship Id="rId14" Type="http://schemas.openxmlformats.org/officeDocument/2006/relationships/slideLayout" Target="../slideLayouts/slideLayout186.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96.xml"/><Relationship Id="rId13" Type="http://schemas.openxmlformats.org/officeDocument/2006/relationships/slideLayout" Target="../slideLayouts/slideLayout201.xml"/><Relationship Id="rId3" Type="http://schemas.openxmlformats.org/officeDocument/2006/relationships/slideLayout" Target="../slideLayouts/slideLayout191.xml"/><Relationship Id="rId7" Type="http://schemas.openxmlformats.org/officeDocument/2006/relationships/slideLayout" Target="../slideLayouts/slideLayout195.xml"/><Relationship Id="rId12" Type="http://schemas.openxmlformats.org/officeDocument/2006/relationships/slideLayout" Target="../slideLayouts/slideLayout200.xml"/><Relationship Id="rId17" Type="http://schemas.openxmlformats.org/officeDocument/2006/relationships/theme" Target="../theme/theme14.xml"/><Relationship Id="rId2" Type="http://schemas.openxmlformats.org/officeDocument/2006/relationships/slideLayout" Target="../slideLayouts/slideLayout190.xml"/><Relationship Id="rId16" Type="http://schemas.openxmlformats.org/officeDocument/2006/relationships/slideLayout" Target="../slideLayouts/slideLayout204.xml"/><Relationship Id="rId1" Type="http://schemas.openxmlformats.org/officeDocument/2006/relationships/slideLayout" Target="../slideLayouts/slideLayout189.xml"/><Relationship Id="rId6" Type="http://schemas.openxmlformats.org/officeDocument/2006/relationships/slideLayout" Target="../slideLayouts/slideLayout194.xml"/><Relationship Id="rId11" Type="http://schemas.openxmlformats.org/officeDocument/2006/relationships/slideLayout" Target="../slideLayouts/slideLayout199.xml"/><Relationship Id="rId5" Type="http://schemas.openxmlformats.org/officeDocument/2006/relationships/slideLayout" Target="../slideLayouts/slideLayout193.xml"/><Relationship Id="rId15" Type="http://schemas.openxmlformats.org/officeDocument/2006/relationships/slideLayout" Target="../slideLayouts/slideLayout203.xml"/><Relationship Id="rId10" Type="http://schemas.openxmlformats.org/officeDocument/2006/relationships/slideLayout" Target="../slideLayouts/slideLayout198.xml"/><Relationship Id="rId4" Type="http://schemas.openxmlformats.org/officeDocument/2006/relationships/slideLayout" Target="../slideLayouts/slideLayout192.xml"/><Relationship Id="rId9" Type="http://schemas.openxmlformats.org/officeDocument/2006/relationships/slideLayout" Target="../slideLayouts/slideLayout197.xml"/><Relationship Id="rId14" Type="http://schemas.openxmlformats.org/officeDocument/2006/relationships/slideLayout" Target="../slideLayouts/slideLayout202.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12.xml"/><Relationship Id="rId13" Type="http://schemas.openxmlformats.org/officeDocument/2006/relationships/slideLayout" Target="../slideLayouts/slideLayout217.xml"/><Relationship Id="rId3" Type="http://schemas.openxmlformats.org/officeDocument/2006/relationships/slideLayout" Target="../slideLayouts/slideLayout207.xml"/><Relationship Id="rId7" Type="http://schemas.openxmlformats.org/officeDocument/2006/relationships/slideLayout" Target="../slideLayouts/slideLayout211.xml"/><Relationship Id="rId12" Type="http://schemas.openxmlformats.org/officeDocument/2006/relationships/slideLayout" Target="../slideLayouts/slideLayout216.xml"/><Relationship Id="rId17" Type="http://schemas.openxmlformats.org/officeDocument/2006/relationships/theme" Target="../theme/theme15.xml"/><Relationship Id="rId2" Type="http://schemas.openxmlformats.org/officeDocument/2006/relationships/slideLayout" Target="../slideLayouts/slideLayout206.xml"/><Relationship Id="rId16" Type="http://schemas.openxmlformats.org/officeDocument/2006/relationships/slideLayout" Target="../slideLayouts/slideLayout220.xml"/><Relationship Id="rId1" Type="http://schemas.openxmlformats.org/officeDocument/2006/relationships/slideLayout" Target="../slideLayouts/slideLayout205.xml"/><Relationship Id="rId6" Type="http://schemas.openxmlformats.org/officeDocument/2006/relationships/slideLayout" Target="../slideLayouts/slideLayout210.xml"/><Relationship Id="rId11" Type="http://schemas.openxmlformats.org/officeDocument/2006/relationships/slideLayout" Target="../slideLayouts/slideLayout215.xml"/><Relationship Id="rId5" Type="http://schemas.openxmlformats.org/officeDocument/2006/relationships/slideLayout" Target="../slideLayouts/slideLayout209.xml"/><Relationship Id="rId15" Type="http://schemas.openxmlformats.org/officeDocument/2006/relationships/slideLayout" Target="../slideLayouts/slideLayout219.xml"/><Relationship Id="rId10" Type="http://schemas.openxmlformats.org/officeDocument/2006/relationships/slideLayout" Target="../slideLayouts/slideLayout214.xml"/><Relationship Id="rId4" Type="http://schemas.openxmlformats.org/officeDocument/2006/relationships/slideLayout" Target="../slideLayouts/slideLayout208.xml"/><Relationship Id="rId9" Type="http://schemas.openxmlformats.org/officeDocument/2006/relationships/slideLayout" Target="../slideLayouts/slideLayout213.xml"/><Relationship Id="rId14" Type="http://schemas.openxmlformats.org/officeDocument/2006/relationships/slideLayout" Target="../slideLayouts/slideLayout218.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228.xml"/><Relationship Id="rId13" Type="http://schemas.openxmlformats.org/officeDocument/2006/relationships/theme" Target="../theme/theme16.xml"/><Relationship Id="rId3" Type="http://schemas.openxmlformats.org/officeDocument/2006/relationships/slideLayout" Target="../slideLayouts/slideLayout223.xml"/><Relationship Id="rId7" Type="http://schemas.openxmlformats.org/officeDocument/2006/relationships/slideLayout" Target="../slideLayouts/slideLayout227.xml"/><Relationship Id="rId12" Type="http://schemas.openxmlformats.org/officeDocument/2006/relationships/slideLayout" Target="../slideLayouts/slideLayout232.xml"/><Relationship Id="rId2" Type="http://schemas.openxmlformats.org/officeDocument/2006/relationships/slideLayout" Target="../slideLayouts/slideLayout222.xml"/><Relationship Id="rId1" Type="http://schemas.openxmlformats.org/officeDocument/2006/relationships/slideLayout" Target="../slideLayouts/slideLayout221.xml"/><Relationship Id="rId6" Type="http://schemas.openxmlformats.org/officeDocument/2006/relationships/slideLayout" Target="../slideLayouts/slideLayout226.xml"/><Relationship Id="rId11" Type="http://schemas.openxmlformats.org/officeDocument/2006/relationships/slideLayout" Target="../slideLayouts/slideLayout231.xml"/><Relationship Id="rId5" Type="http://schemas.openxmlformats.org/officeDocument/2006/relationships/slideLayout" Target="../slideLayouts/slideLayout225.xml"/><Relationship Id="rId10" Type="http://schemas.openxmlformats.org/officeDocument/2006/relationships/slideLayout" Target="../slideLayouts/slideLayout230.xml"/><Relationship Id="rId4" Type="http://schemas.openxmlformats.org/officeDocument/2006/relationships/slideLayout" Target="../slideLayouts/slideLayout224.xml"/><Relationship Id="rId9" Type="http://schemas.openxmlformats.org/officeDocument/2006/relationships/slideLayout" Target="../slideLayouts/slideLayout229.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40.xml"/><Relationship Id="rId13" Type="http://schemas.openxmlformats.org/officeDocument/2006/relationships/theme" Target="../theme/theme17.xml"/><Relationship Id="rId3" Type="http://schemas.openxmlformats.org/officeDocument/2006/relationships/slideLayout" Target="../slideLayouts/slideLayout235.xml"/><Relationship Id="rId7" Type="http://schemas.openxmlformats.org/officeDocument/2006/relationships/slideLayout" Target="../slideLayouts/slideLayout239.xml"/><Relationship Id="rId12" Type="http://schemas.openxmlformats.org/officeDocument/2006/relationships/slideLayout" Target="../slideLayouts/slideLayout244.xml"/><Relationship Id="rId2" Type="http://schemas.openxmlformats.org/officeDocument/2006/relationships/slideLayout" Target="../slideLayouts/slideLayout234.xml"/><Relationship Id="rId1" Type="http://schemas.openxmlformats.org/officeDocument/2006/relationships/slideLayout" Target="../slideLayouts/slideLayout233.xml"/><Relationship Id="rId6" Type="http://schemas.openxmlformats.org/officeDocument/2006/relationships/slideLayout" Target="../slideLayouts/slideLayout238.xml"/><Relationship Id="rId11" Type="http://schemas.openxmlformats.org/officeDocument/2006/relationships/slideLayout" Target="../slideLayouts/slideLayout243.xml"/><Relationship Id="rId5" Type="http://schemas.openxmlformats.org/officeDocument/2006/relationships/slideLayout" Target="../slideLayouts/slideLayout237.xml"/><Relationship Id="rId10" Type="http://schemas.openxmlformats.org/officeDocument/2006/relationships/slideLayout" Target="../slideLayouts/slideLayout242.xml"/><Relationship Id="rId4" Type="http://schemas.openxmlformats.org/officeDocument/2006/relationships/slideLayout" Target="../slideLayouts/slideLayout236.xml"/><Relationship Id="rId9" Type="http://schemas.openxmlformats.org/officeDocument/2006/relationships/slideLayout" Target="../slideLayouts/slideLayout241.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52.xml"/><Relationship Id="rId13" Type="http://schemas.openxmlformats.org/officeDocument/2006/relationships/slideLayout" Target="../slideLayouts/slideLayout257.xml"/><Relationship Id="rId3" Type="http://schemas.openxmlformats.org/officeDocument/2006/relationships/slideLayout" Target="../slideLayouts/slideLayout247.xml"/><Relationship Id="rId7" Type="http://schemas.openxmlformats.org/officeDocument/2006/relationships/slideLayout" Target="../slideLayouts/slideLayout251.xml"/><Relationship Id="rId12" Type="http://schemas.openxmlformats.org/officeDocument/2006/relationships/slideLayout" Target="../slideLayouts/slideLayout256.xml"/><Relationship Id="rId17" Type="http://schemas.openxmlformats.org/officeDocument/2006/relationships/theme" Target="../theme/theme18.xml"/><Relationship Id="rId2" Type="http://schemas.openxmlformats.org/officeDocument/2006/relationships/slideLayout" Target="../slideLayouts/slideLayout246.xml"/><Relationship Id="rId16" Type="http://schemas.openxmlformats.org/officeDocument/2006/relationships/slideLayout" Target="../slideLayouts/slideLayout260.xml"/><Relationship Id="rId1" Type="http://schemas.openxmlformats.org/officeDocument/2006/relationships/slideLayout" Target="../slideLayouts/slideLayout245.xml"/><Relationship Id="rId6" Type="http://schemas.openxmlformats.org/officeDocument/2006/relationships/slideLayout" Target="../slideLayouts/slideLayout250.xml"/><Relationship Id="rId11" Type="http://schemas.openxmlformats.org/officeDocument/2006/relationships/slideLayout" Target="../slideLayouts/slideLayout255.xml"/><Relationship Id="rId5" Type="http://schemas.openxmlformats.org/officeDocument/2006/relationships/slideLayout" Target="../slideLayouts/slideLayout249.xml"/><Relationship Id="rId15" Type="http://schemas.openxmlformats.org/officeDocument/2006/relationships/slideLayout" Target="../slideLayouts/slideLayout259.xml"/><Relationship Id="rId10" Type="http://schemas.openxmlformats.org/officeDocument/2006/relationships/slideLayout" Target="../slideLayouts/slideLayout254.xml"/><Relationship Id="rId4" Type="http://schemas.openxmlformats.org/officeDocument/2006/relationships/slideLayout" Target="../slideLayouts/slideLayout248.xml"/><Relationship Id="rId9" Type="http://schemas.openxmlformats.org/officeDocument/2006/relationships/slideLayout" Target="../slideLayouts/slideLayout253.xml"/><Relationship Id="rId14" Type="http://schemas.openxmlformats.org/officeDocument/2006/relationships/slideLayout" Target="../slideLayouts/slideLayout258.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68.xml"/><Relationship Id="rId13" Type="http://schemas.openxmlformats.org/officeDocument/2006/relationships/slideLayout" Target="../slideLayouts/slideLayout273.xml"/><Relationship Id="rId3" Type="http://schemas.openxmlformats.org/officeDocument/2006/relationships/slideLayout" Target="../slideLayouts/slideLayout263.xml"/><Relationship Id="rId7" Type="http://schemas.openxmlformats.org/officeDocument/2006/relationships/slideLayout" Target="../slideLayouts/slideLayout267.xml"/><Relationship Id="rId12" Type="http://schemas.openxmlformats.org/officeDocument/2006/relationships/slideLayout" Target="../slideLayouts/slideLayout272.xml"/><Relationship Id="rId2" Type="http://schemas.openxmlformats.org/officeDocument/2006/relationships/slideLayout" Target="../slideLayouts/slideLayout262.xml"/><Relationship Id="rId1" Type="http://schemas.openxmlformats.org/officeDocument/2006/relationships/slideLayout" Target="../slideLayouts/slideLayout261.xml"/><Relationship Id="rId6" Type="http://schemas.openxmlformats.org/officeDocument/2006/relationships/slideLayout" Target="../slideLayouts/slideLayout266.xml"/><Relationship Id="rId11" Type="http://schemas.openxmlformats.org/officeDocument/2006/relationships/slideLayout" Target="../slideLayouts/slideLayout271.xml"/><Relationship Id="rId5" Type="http://schemas.openxmlformats.org/officeDocument/2006/relationships/slideLayout" Target="../slideLayouts/slideLayout265.xml"/><Relationship Id="rId15" Type="http://schemas.openxmlformats.org/officeDocument/2006/relationships/image" Target="../media/image4.jpeg"/><Relationship Id="rId10" Type="http://schemas.openxmlformats.org/officeDocument/2006/relationships/slideLayout" Target="../slideLayouts/slideLayout270.xml"/><Relationship Id="rId4" Type="http://schemas.openxmlformats.org/officeDocument/2006/relationships/slideLayout" Target="../slideLayouts/slideLayout264.xml"/><Relationship Id="rId9" Type="http://schemas.openxmlformats.org/officeDocument/2006/relationships/slideLayout" Target="../slideLayouts/slideLayout269.xml"/><Relationship Id="rId14" Type="http://schemas.openxmlformats.org/officeDocument/2006/relationships/theme" Target="../theme/theme19.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81.xml"/><Relationship Id="rId13" Type="http://schemas.openxmlformats.org/officeDocument/2006/relationships/slideLayout" Target="../slideLayouts/slideLayout286.xml"/><Relationship Id="rId3" Type="http://schemas.openxmlformats.org/officeDocument/2006/relationships/slideLayout" Target="../slideLayouts/slideLayout276.xml"/><Relationship Id="rId7" Type="http://schemas.openxmlformats.org/officeDocument/2006/relationships/slideLayout" Target="../slideLayouts/slideLayout280.xml"/><Relationship Id="rId12" Type="http://schemas.openxmlformats.org/officeDocument/2006/relationships/slideLayout" Target="../slideLayouts/slideLayout285.xml"/><Relationship Id="rId2" Type="http://schemas.openxmlformats.org/officeDocument/2006/relationships/slideLayout" Target="../slideLayouts/slideLayout275.xml"/><Relationship Id="rId1" Type="http://schemas.openxmlformats.org/officeDocument/2006/relationships/slideLayout" Target="../slideLayouts/slideLayout274.xml"/><Relationship Id="rId6" Type="http://schemas.openxmlformats.org/officeDocument/2006/relationships/slideLayout" Target="../slideLayouts/slideLayout279.xml"/><Relationship Id="rId11" Type="http://schemas.openxmlformats.org/officeDocument/2006/relationships/slideLayout" Target="../slideLayouts/slideLayout284.xml"/><Relationship Id="rId5" Type="http://schemas.openxmlformats.org/officeDocument/2006/relationships/slideLayout" Target="../slideLayouts/slideLayout278.xml"/><Relationship Id="rId15" Type="http://schemas.openxmlformats.org/officeDocument/2006/relationships/theme" Target="../theme/theme20.xml"/><Relationship Id="rId10" Type="http://schemas.openxmlformats.org/officeDocument/2006/relationships/slideLayout" Target="../slideLayouts/slideLayout283.xml"/><Relationship Id="rId4" Type="http://schemas.openxmlformats.org/officeDocument/2006/relationships/slideLayout" Target="../slideLayouts/slideLayout277.xml"/><Relationship Id="rId9" Type="http://schemas.openxmlformats.org/officeDocument/2006/relationships/slideLayout" Target="../slideLayouts/slideLayout282.xml"/><Relationship Id="rId14" Type="http://schemas.openxmlformats.org/officeDocument/2006/relationships/slideLayout" Target="../slideLayouts/slideLayout287.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295.xml"/><Relationship Id="rId13" Type="http://schemas.openxmlformats.org/officeDocument/2006/relationships/image" Target="../media/image5.jpeg"/><Relationship Id="rId3" Type="http://schemas.openxmlformats.org/officeDocument/2006/relationships/slideLayout" Target="../slideLayouts/slideLayout290.xml"/><Relationship Id="rId7" Type="http://schemas.openxmlformats.org/officeDocument/2006/relationships/slideLayout" Target="../slideLayouts/slideLayout294.xml"/><Relationship Id="rId12" Type="http://schemas.openxmlformats.org/officeDocument/2006/relationships/theme" Target="../theme/theme21.xml"/><Relationship Id="rId2" Type="http://schemas.openxmlformats.org/officeDocument/2006/relationships/slideLayout" Target="../slideLayouts/slideLayout289.xml"/><Relationship Id="rId1" Type="http://schemas.openxmlformats.org/officeDocument/2006/relationships/slideLayout" Target="../slideLayouts/slideLayout288.xml"/><Relationship Id="rId6" Type="http://schemas.openxmlformats.org/officeDocument/2006/relationships/slideLayout" Target="../slideLayouts/slideLayout293.xml"/><Relationship Id="rId11" Type="http://schemas.openxmlformats.org/officeDocument/2006/relationships/slideLayout" Target="../slideLayouts/slideLayout298.xml"/><Relationship Id="rId5" Type="http://schemas.openxmlformats.org/officeDocument/2006/relationships/slideLayout" Target="../slideLayouts/slideLayout292.xml"/><Relationship Id="rId10" Type="http://schemas.openxmlformats.org/officeDocument/2006/relationships/slideLayout" Target="../slideLayouts/slideLayout297.xml"/><Relationship Id="rId4" Type="http://schemas.openxmlformats.org/officeDocument/2006/relationships/slideLayout" Target="../slideLayouts/slideLayout291.xml"/><Relationship Id="rId9" Type="http://schemas.openxmlformats.org/officeDocument/2006/relationships/slideLayout" Target="../slideLayouts/slideLayout296.xml"/></Relationships>
</file>

<file path=ppt/slideMasters/_rels/slideMaster22.xml.rels><?xml version="1.0" encoding="UTF-8" standalone="yes"?>
<Relationships xmlns="http://schemas.openxmlformats.org/package/2006/relationships"><Relationship Id="rId8" Type="http://schemas.openxmlformats.org/officeDocument/2006/relationships/slideLayout" Target="../slideLayouts/slideLayout306.xml"/><Relationship Id="rId13" Type="http://schemas.openxmlformats.org/officeDocument/2006/relationships/image" Target="../media/image5.jpeg"/><Relationship Id="rId3" Type="http://schemas.openxmlformats.org/officeDocument/2006/relationships/slideLayout" Target="../slideLayouts/slideLayout301.xml"/><Relationship Id="rId7" Type="http://schemas.openxmlformats.org/officeDocument/2006/relationships/slideLayout" Target="../slideLayouts/slideLayout305.xml"/><Relationship Id="rId12" Type="http://schemas.openxmlformats.org/officeDocument/2006/relationships/theme" Target="../theme/theme22.xml"/><Relationship Id="rId2" Type="http://schemas.openxmlformats.org/officeDocument/2006/relationships/slideLayout" Target="../slideLayouts/slideLayout300.xml"/><Relationship Id="rId1" Type="http://schemas.openxmlformats.org/officeDocument/2006/relationships/slideLayout" Target="../slideLayouts/slideLayout299.xml"/><Relationship Id="rId6" Type="http://schemas.openxmlformats.org/officeDocument/2006/relationships/slideLayout" Target="../slideLayouts/slideLayout304.xml"/><Relationship Id="rId11" Type="http://schemas.openxmlformats.org/officeDocument/2006/relationships/slideLayout" Target="../slideLayouts/slideLayout309.xml"/><Relationship Id="rId5" Type="http://schemas.openxmlformats.org/officeDocument/2006/relationships/slideLayout" Target="../slideLayouts/slideLayout303.xml"/><Relationship Id="rId10" Type="http://schemas.openxmlformats.org/officeDocument/2006/relationships/slideLayout" Target="../slideLayouts/slideLayout308.xml"/><Relationship Id="rId4" Type="http://schemas.openxmlformats.org/officeDocument/2006/relationships/slideLayout" Target="../slideLayouts/slideLayout302.xml"/><Relationship Id="rId9" Type="http://schemas.openxmlformats.org/officeDocument/2006/relationships/slideLayout" Target="../slideLayouts/slideLayout307.xml"/></Relationships>
</file>

<file path=ppt/slideMasters/_rels/slideMaster23.xml.rels><?xml version="1.0" encoding="UTF-8" standalone="yes"?>
<Relationships xmlns="http://schemas.openxmlformats.org/package/2006/relationships"><Relationship Id="rId8" Type="http://schemas.openxmlformats.org/officeDocument/2006/relationships/slideLayout" Target="../slideLayouts/slideLayout317.xml"/><Relationship Id="rId13" Type="http://schemas.openxmlformats.org/officeDocument/2006/relationships/image" Target="../media/image5.jpeg"/><Relationship Id="rId3" Type="http://schemas.openxmlformats.org/officeDocument/2006/relationships/slideLayout" Target="../slideLayouts/slideLayout312.xml"/><Relationship Id="rId7" Type="http://schemas.openxmlformats.org/officeDocument/2006/relationships/slideLayout" Target="../slideLayouts/slideLayout316.xml"/><Relationship Id="rId12" Type="http://schemas.openxmlformats.org/officeDocument/2006/relationships/theme" Target="../theme/theme23.xml"/><Relationship Id="rId2" Type="http://schemas.openxmlformats.org/officeDocument/2006/relationships/slideLayout" Target="../slideLayouts/slideLayout311.xml"/><Relationship Id="rId1" Type="http://schemas.openxmlformats.org/officeDocument/2006/relationships/slideLayout" Target="../slideLayouts/slideLayout310.xml"/><Relationship Id="rId6" Type="http://schemas.openxmlformats.org/officeDocument/2006/relationships/slideLayout" Target="../slideLayouts/slideLayout315.xml"/><Relationship Id="rId11" Type="http://schemas.openxmlformats.org/officeDocument/2006/relationships/slideLayout" Target="../slideLayouts/slideLayout320.xml"/><Relationship Id="rId5" Type="http://schemas.openxmlformats.org/officeDocument/2006/relationships/slideLayout" Target="../slideLayouts/slideLayout314.xml"/><Relationship Id="rId10" Type="http://schemas.openxmlformats.org/officeDocument/2006/relationships/slideLayout" Target="../slideLayouts/slideLayout319.xml"/><Relationship Id="rId4" Type="http://schemas.openxmlformats.org/officeDocument/2006/relationships/slideLayout" Target="../slideLayouts/slideLayout313.xml"/><Relationship Id="rId9" Type="http://schemas.openxmlformats.org/officeDocument/2006/relationships/slideLayout" Target="../slideLayouts/slideLayout318.xml"/></Relationships>
</file>

<file path=ppt/slideMasters/_rels/slideMaster24.xml.rels><?xml version="1.0" encoding="UTF-8" standalone="yes"?>
<Relationships xmlns="http://schemas.openxmlformats.org/package/2006/relationships"><Relationship Id="rId8" Type="http://schemas.openxmlformats.org/officeDocument/2006/relationships/slideLayout" Target="../slideLayouts/slideLayout328.xml"/><Relationship Id="rId13" Type="http://schemas.openxmlformats.org/officeDocument/2006/relationships/image" Target="../media/image5.jpeg"/><Relationship Id="rId3" Type="http://schemas.openxmlformats.org/officeDocument/2006/relationships/slideLayout" Target="../slideLayouts/slideLayout323.xml"/><Relationship Id="rId7" Type="http://schemas.openxmlformats.org/officeDocument/2006/relationships/slideLayout" Target="../slideLayouts/slideLayout327.xml"/><Relationship Id="rId12" Type="http://schemas.openxmlformats.org/officeDocument/2006/relationships/theme" Target="../theme/theme24.xml"/><Relationship Id="rId2" Type="http://schemas.openxmlformats.org/officeDocument/2006/relationships/slideLayout" Target="../slideLayouts/slideLayout322.xml"/><Relationship Id="rId1" Type="http://schemas.openxmlformats.org/officeDocument/2006/relationships/slideLayout" Target="../slideLayouts/slideLayout321.xml"/><Relationship Id="rId6" Type="http://schemas.openxmlformats.org/officeDocument/2006/relationships/slideLayout" Target="../slideLayouts/slideLayout326.xml"/><Relationship Id="rId11" Type="http://schemas.openxmlformats.org/officeDocument/2006/relationships/slideLayout" Target="../slideLayouts/slideLayout331.xml"/><Relationship Id="rId5" Type="http://schemas.openxmlformats.org/officeDocument/2006/relationships/slideLayout" Target="../slideLayouts/slideLayout325.xml"/><Relationship Id="rId10" Type="http://schemas.openxmlformats.org/officeDocument/2006/relationships/slideLayout" Target="../slideLayouts/slideLayout330.xml"/><Relationship Id="rId4" Type="http://schemas.openxmlformats.org/officeDocument/2006/relationships/slideLayout" Target="../slideLayouts/slideLayout324.xml"/><Relationship Id="rId9" Type="http://schemas.openxmlformats.org/officeDocument/2006/relationships/slideLayout" Target="../slideLayouts/slideLayout329.xml"/></Relationships>
</file>

<file path=ppt/slideMasters/_rels/slideMaster25.xml.rels><?xml version="1.0" encoding="UTF-8" standalone="yes"?>
<Relationships xmlns="http://schemas.openxmlformats.org/package/2006/relationships"><Relationship Id="rId8" Type="http://schemas.openxmlformats.org/officeDocument/2006/relationships/slideLayout" Target="../slideLayouts/slideLayout339.xml"/><Relationship Id="rId13" Type="http://schemas.openxmlformats.org/officeDocument/2006/relationships/image" Target="../media/image5.jpeg"/><Relationship Id="rId3" Type="http://schemas.openxmlformats.org/officeDocument/2006/relationships/slideLayout" Target="../slideLayouts/slideLayout334.xml"/><Relationship Id="rId7" Type="http://schemas.openxmlformats.org/officeDocument/2006/relationships/slideLayout" Target="../slideLayouts/slideLayout338.xml"/><Relationship Id="rId12" Type="http://schemas.openxmlformats.org/officeDocument/2006/relationships/theme" Target="../theme/theme25.xml"/><Relationship Id="rId2" Type="http://schemas.openxmlformats.org/officeDocument/2006/relationships/slideLayout" Target="../slideLayouts/slideLayout333.xml"/><Relationship Id="rId1" Type="http://schemas.openxmlformats.org/officeDocument/2006/relationships/slideLayout" Target="../slideLayouts/slideLayout332.xml"/><Relationship Id="rId6" Type="http://schemas.openxmlformats.org/officeDocument/2006/relationships/slideLayout" Target="../slideLayouts/slideLayout337.xml"/><Relationship Id="rId11" Type="http://schemas.openxmlformats.org/officeDocument/2006/relationships/slideLayout" Target="../slideLayouts/slideLayout342.xml"/><Relationship Id="rId5" Type="http://schemas.openxmlformats.org/officeDocument/2006/relationships/slideLayout" Target="../slideLayouts/slideLayout336.xml"/><Relationship Id="rId10" Type="http://schemas.openxmlformats.org/officeDocument/2006/relationships/slideLayout" Target="../slideLayouts/slideLayout341.xml"/><Relationship Id="rId4" Type="http://schemas.openxmlformats.org/officeDocument/2006/relationships/slideLayout" Target="../slideLayouts/slideLayout335.xml"/><Relationship Id="rId9" Type="http://schemas.openxmlformats.org/officeDocument/2006/relationships/slideLayout" Target="../slideLayouts/slideLayout340.xml"/></Relationships>
</file>

<file path=ppt/slideMasters/_rels/slideMaster26.xml.rels><?xml version="1.0" encoding="UTF-8" standalone="yes"?>
<Relationships xmlns="http://schemas.openxmlformats.org/package/2006/relationships"><Relationship Id="rId8" Type="http://schemas.openxmlformats.org/officeDocument/2006/relationships/slideLayout" Target="../slideLayouts/slideLayout350.xml"/><Relationship Id="rId3" Type="http://schemas.openxmlformats.org/officeDocument/2006/relationships/slideLayout" Target="../slideLayouts/slideLayout345.xml"/><Relationship Id="rId7" Type="http://schemas.openxmlformats.org/officeDocument/2006/relationships/slideLayout" Target="../slideLayouts/slideLayout349.xml"/><Relationship Id="rId12" Type="http://schemas.openxmlformats.org/officeDocument/2006/relationships/theme" Target="../theme/theme26.xml"/><Relationship Id="rId2" Type="http://schemas.openxmlformats.org/officeDocument/2006/relationships/slideLayout" Target="../slideLayouts/slideLayout344.xml"/><Relationship Id="rId1" Type="http://schemas.openxmlformats.org/officeDocument/2006/relationships/slideLayout" Target="../slideLayouts/slideLayout343.xml"/><Relationship Id="rId6" Type="http://schemas.openxmlformats.org/officeDocument/2006/relationships/slideLayout" Target="../slideLayouts/slideLayout348.xml"/><Relationship Id="rId11" Type="http://schemas.openxmlformats.org/officeDocument/2006/relationships/slideLayout" Target="../slideLayouts/slideLayout353.xml"/><Relationship Id="rId5" Type="http://schemas.openxmlformats.org/officeDocument/2006/relationships/slideLayout" Target="../slideLayouts/slideLayout347.xml"/><Relationship Id="rId10" Type="http://schemas.openxmlformats.org/officeDocument/2006/relationships/slideLayout" Target="../slideLayouts/slideLayout352.xml"/><Relationship Id="rId4" Type="http://schemas.openxmlformats.org/officeDocument/2006/relationships/slideLayout" Target="../slideLayouts/slideLayout346.xml"/><Relationship Id="rId9" Type="http://schemas.openxmlformats.org/officeDocument/2006/relationships/slideLayout" Target="../slideLayouts/slideLayout351.xml"/></Relationships>
</file>

<file path=ppt/slideMasters/_rels/slideMaster27.xml.rels><?xml version="1.0" encoding="UTF-8" standalone="yes"?>
<Relationships xmlns="http://schemas.openxmlformats.org/package/2006/relationships"><Relationship Id="rId8" Type="http://schemas.openxmlformats.org/officeDocument/2006/relationships/slideLayout" Target="../slideLayouts/slideLayout361.xml"/><Relationship Id="rId3" Type="http://schemas.openxmlformats.org/officeDocument/2006/relationships/slideLayout" Target="../slideLayouts/slideLayout356.xml"/><Relationship Id="rId7" Type="http://schemas.openxmlformats.org/officeDocument/2006/relationships/slideLayout" Target="../slideLayouts/slideLayout360.xml"/><Relationship Id="rId12" Type="http://schemas.openxmlformats.org/officeDocument/2006/relationships/theme" Target="../theme/theme27.xml"/><Relationship Id="rId2" Type="http://schemas.openxmlformats.org/officeDocument/2006/relationships/slideLayout" Target="../slideLayouts/slideLayout355.xml"/><Relationship Id="rId1" Type="http://schemas.openxmlformats.org/officeDocument/2006/relationships/slideLayout" Target="../slideLayouts/slideLayout354.xml"/><Relationship Id="rId6" Type="http://schemas.openxmlformats.org/officeDocument/2006/relationships/slideLayout" Target="../slideLayouts/slideLayout359.xml"/><Relationship Id="rId11" Type="http://schemas.openxmlformats.org/officeDocument/2006/relationships/slideLayout" Target="../slideLayouts/slideLayout364.xml"/><Relationship Id="rId5" Type="http://schemas.openxmlformats.org/officeDocument/2006/relationships/slideLayout" Target="../slideLayouts/slideLayout358.xml"/><Relationship Id="rId10" Type="http://schemas.openxmlformats.org/officeDocument/2006/relationships/slideLayout" Target="../slideLayouts/slideLayout363.xml"/><Relationship Id="rId4" Type="http://schemas.openxmlformats.org/officeDocument/2006/relationships/slideLayout" Target="../slideLayouts/slideLayout357.xml"/><Relationship Id="rId9" Type="http://schemas.openxmlformats.org/officeDocument/2006/relationships/slideLayout" Target="../slideLayouts/slideLayout362.xml"/></Relationships>
</file>

<file path=ppt/slideMasters/_rels/slideMaster28.xml.rels><?xml version="1.0" encoding="UTF-8" standalone="yes"?>
<Relationships xmlns="http://schemas.openxmlformats.org/package/2006/relationships"><Relationship Id="rId8" Type="http://schemas.openxmlformats.org/officeDocument/2006/relationships/slideLayout" Target="../slideLayouts/slideLayout372.xml"/><Relationship Id="rId3" Type="http://schemas.openxmlformats.org/officeDocument/2006/relationships/slideLayout" Target="../slideLayouts/slideLayout367.xml"/><Relationship Id="rId7" Type="http://schemas.openxmlformats.org/officeDocument/2006/relationships/slideLayout" Target="../slideLayouts/slideLayout371.xml"/><Relationship Id="rId12" Type="http://schemas.openxmlformats.org/officeDocument/2006/relationships/theme" Target="../theme/theme28.xml"/><Relationship Id="rId2" Type="http://schemas.openxmlformats.org/officeDocument/2006/relationships/slideLayout" Target="../slideLayouts/slideLayout366.xml"/><Relationship Id="rId1" Type="http://schemas.openxmlformats.org/officeDocument/2006/relationships/slideLayout" Target="../slideLayouts/slideLayout365.xml"/><Relationship Id="rId6" Type="http://schemas.openxmlformats.org/officeDocument/2006/relationships/slideLayout" Target="../slideLayouts/slideLayout370.xml"/><Relationship Id="rId11" Type="http://schemas.openxmlformats.org/officeDocument/2006/relationships/slideLayout" Target="../slideLayouts/slideLayout375.xml"/><Relationship Id="rId5" Type="http://schemas.openxmlformats.org/officeDocument/2006/relationships/slideLayout" Target="../slideLayouts/slideLayout369.xml"/><Relationship Id="rId10" Type="http://schemas.openxmlformats.org/officeDocument/2006/relationships/slideLayout" Target="../slideLayouts/slideLayout374.xml"/><Relationship Id="rId4" Type="http://schemas.openxmlformats.org/officeDocument/2006/relationships/slideLayout" Target="../slideLayouts/slideLayout368.xml"/><Relationship Id="rId9" Type="http://schemas.openxmlformats.org/officeDocument/2006/relationships/slideLayout" Target="../slideLayouts/slideLayout373.xml"/></Relationships>
</file>

<file path=ppt/slideMasters/_rels/slideMaster29.xml.rels><?xml version="1.0" encoding="UTF-8" standalone="yes"?>
<Relationships xmlns="http://schemas.openxmlformats.org/package/2006/relationships"><Relationship Id="rId8" Type="http://schemas.openxmlformats.org/officeDocument/2006/relationships/slideLayout" Target="../slideLayouts/slideLayout383.xml"/><Relationship Id="rId3" Type="http://schemas.openxmlformats.org/officeDocument/2006/relationships/slideLayout" Target="../slideLayouts/slideLayout378.xml"/><Relationship Id="rId7" Type="http://schemas.openxmlformats.org/officeDocument/2006/relationships/slideLayout" Target="../slideLayouts/slideLayout382.xml"/><Relationship Id="rId12" Type="http://schemas.openxmlformats.org/officeDocument/2006/relationships/theme" Target="../theme/theme29.xml"/><Relationship Id="rId2" Type="http://schemas.openxmlformats.org/officeDocument/2006/relationships/slideLayout" Target="../slideLayouts/slideLayout377.xml"/><Relationship Id="rId1" Type="http://schemas.openxmlformats.org/officeDocument/2006/relationships/slideLayout" Target="../slideLayouts/slideLayout376.xml"/><Relationship Id="rId6" Type="http://schemas.openxmlformats.org/officeDocument/2006/relationships/slideLayout" Target="../slideLayouts/slideLayout381.xml"/><Relationship Id="rId11" Type="http://schemas.openxmlformats.org/officeDocument/2006/relationships/slideLayout" Target="../slideLayouts/slideLayout386.xml"/><Relationship Id="rId5" Type="http://schemas.openxmlformats.org/officeDocument/2006/relationships/slideLayout" Target="../slideLayouts/slideLayout380.xml"/><Relationship Id="rId10" Type="http://schemas.openxmlformats.org/officeDocument/2006/relationships/slideLayout" Target="../slideLayouts/slideLayout385.xml"/><Relationship Id="rId4" Type="http://schemas.openxmlformats.org/officeDocument/2006/relationships/slideLayout" Target="../slideLayouts/slideLayout379.xml"/><Relationship Id="rId9" Type="http://schemas.openxmlformats.org/officeDocument/2006/relationships/slideLayout" Target="../slideLayouts/slideLayout384.xml"/></Relationships>
</file>

<file path=ppt/slideMasters/_rels/slideMaster30.xml.rels><?xml version="1.0" encoding="UTF-8" standalone="yes"?>
<Relationships xmlns="http://schemas.openxmlformats.org/package/2006/relationships"><Relationship Id="rId8" Type="http://schemas.openxmlformats.org/officeDocument/2006/relationships/slideLayout" Target="../slideLayouts/slideLayout394.xml"/><Relationship Id="rId3" Type="http://schemas.openxmlformats.org/officeDocument/2006/relationships/slideLayout" Target="../slideLayouts/slideLayout389.xml"/><Relationship Id="rId7" Type="http://schemas.openxmlformats.org/officeDocument/2006/relationships/slideLayout" Target="../slideLayouts/slideLayout393.xml"/><Relationship Id="rId12" Type="http://schemas.openxmlformats.org/officeDocument/2006/relationships/theme" Target="../theme/theme30.xml"/><Relationship Id="rId2" Type="http://schemas.openxmlformats.org/officeDocument/2006/relationships/slideLayout" Target="../slideLayouts/slideLayout388.xml"/><Relationship Id="rId1" Type="http://schemas.openxmlformats.org/officeDocument/2006/relationships/slideLayout" Target="../slideLayouts/slideLayout387.xml"/><Relationship Id="rId6" Type="http://schemas.openxmlformats.org/officeDocument/2006/relationships/slideLayout" Target="../slideLayouts/slideLayout392.xml"/><Relationship Id="rId11" Type="http://schemas.openxmlformats.org/officeDocument/2006/relationships/slideLayout" Target="../slideLayouts/slideLayout397.xml"/><Relationship Id="rId5" Type="http://schemas.openxmlformats.org/officeDocument/2006/relationships/slideLayout" Target="../slideLayouts/slideLayout391.xml"/><Relationship Id="rId10" Type="http://schemas.openxmlformats.org/officeDocument/2006/relationships/slideLayout" Target="../slideLayouts/slideLayout396.xml"/><Relationship Id="rId4" Type="http://schemas.openxmlformats.org/officeDocument/2006/relationships/slideLayout" Target="../slideLayouts/slideLayout390.xml"/><Relationship Id="rId9" Type="http://schemas.openxmlformats.org/officeDocument/2006/relationships/slideLayout" Target="../slideLayouts/slideLayout395.xml"/></Relationships>
</file>

<file path=ppt/slideMasters/_rels/slideMaster31.xml.rels><?xml version="1.0" encoding="UTF-8" standalone="yes"?>
<Relationships xmlns="http://schemas.openxmlformats.org/package/2006/relationships"><Relationship Id="rId8" Type="http://schemas.openxmlformats.org/officeDocument/2006/relationships/slideLayout" Target="../slideLayouts/slideLayout405.xml"/><Relationship Id="rId3" Type="http://schemas.openxmlformats.org/officeDocument/2006/relationships/slideLayout" Target="../slideLayouts/slideLayout400.xml"/><Relationship Id="rId7" Type="http://schemas.openxmlformats.org/officeDocument/2006/relationships/slideLayout" Target="../slideLayouts/slideLayout404.xml"/><Relationship Id="rId12" Type="http://schemas.openxmlformats.org/officeDocument/2006/relationships/theme" Target="../theme/theme31.xml"/><Relationship Id="rId2" Type="http://schemas.openxmlformats.org/officeDocument/2006/relationships/slideLayout" Target="../slideLayouts/slideLayout399.xml"/><Relationship Id="rId1" Type="http://schemas.openxmlformats.org/officeDocument/2006/relationships/slideLayout" Target="../slideLayouts/slideLayout398.xml"/><Relationship Id="rId6" Type="http://schemas.openxmlformats.org/officeDocument/2006/relationships/slideLayout" Target="../slideLayouts/slideLayout403.xml"/><Relationship Id="rId11" Type="http://schemas.openxmlformats.org/officeDocument/2006/relationships/slideLayout" Target="../slideLayouts/slideLayout408.xml"/><Relationship Id="rId5" Type="http://schemas.openxmlformats.org/officeDocument/2006/relationships/slideLayout" Target="../slideLayouts/slideLayout402.xml"/><Relationship Id="rId10" Type="http://schemas.openxmlformats.org/officeDocument/2006/relationships/slideLayout" Target="../slideLayouts/slideLayout407.xml"/><Relationship Id="rId4" Type="http://schemas.openxmlformats.org/officeDocument/2006/relationships/slideLayout" Target="../slideLayouts/slideLayout401.xml"/><Relationship Id="rId9" Type="http://schemas.openxmlformats.org/officeDocument/2006/relationships/slideLayout" Target="../slideLayouts/slideLayout406.xml"/></Relationships>
</file>

<file path=ppt/slideMasters/_rels/slideMaster32.xml.rels><?xml version="1.0" encoding="UTF-8" standalone="yes"?>
<Relationships xmlns="http://schemas.openxmlformats.org/package/2006/relationships"><Relationship Id="rId8" Type="http://schemas.openxmlformats.org/officeDocument/2006/relationships/slideLayout" Target="../slideLayouts/slideLayout416.xml"/><Relationship Id="rId3" Type="http://schemas.openxmlformats.org/officeDocument/2006/relationships/slideLayout" Target="../slideLayouts/slideLayout411.xml"/><Relationship Id="rId7" Type="http://schemas.openxmlformats.org/officeDocument/2006/relationships/slideLayout" Target="../slideLayouts/slideLayout415.xml"/><Relationship Id="rId12" Type="http://schemas.openxmlformats.org/officeDocument/2006/relationships/theme" Target="../theme/theme32.xml"/><Relationship Id="rId2" Type="http://schemas.openxmlformats.org/officeDocument/2006/relationships/slideLayout" Target="../slideLayouts/slideLayout410.xml"/><Relationship Id="rId1" Type="http://schemas.openxmlformats.org/officeDocument/2006/relationships/slideLayout" Target="../slideLayouts/slideLayout409.xml"/><Relationship Id="rId6" Type="http://schemas.openxmlformats.org/officeDocument/2006/relationships/slideLayout" Target="../slideLayouts/slideLayout414.xml"/><Relationship Id="rId11" Type="http://schemas.openxmlformats.org/officeDocument/2006/relationships/slideLayout" Target="../slideLayouts/slideLayout419.xml"/><Relationship Id="rId5" Type="http://schemas.openxmlformats.org/officeDocument/2006/relationships/slideLayout" Target="../slideLayouts/slideLayout413.xml"/><Relationship Id="rId10" Type="http://schemas.openxmlformats.org/officeDocument/2006/relationships/slideLayout" Target="../slideLayouts/slideLayout418.xml"/><Relationship Id="rId4" Type="http://schemas.openxmlformats.org/officeDocument/2006/relationships/slideLayout" Target="../slideLayouts/slideLayout412.xml"/><Relationship Id="rId9" Type="http://schemas.openxmlformats.org/officeDocument/2006/relationships/slideLayout" Target="../slideLayouts/slideLayout417.xml"/></Relationships>
</file>

<file path=ppt/slideMasters/_rels/slideMaster33.xml.rels><?xml version="1.0" encoding="UTF-8" standalone="yes"?>
<Relationships xmlns="http://schemas.openxmlformats.org/package/2006/relationships"><Relationship Id="rId8" Type="http://schemas.openxmlformats.org/officeDocument/2006/relationships/slideLayout" Target="../slideLayouts/slideLayout427.xml"/><Relationship Id="rId3" Type="http://schemas.openxmlformats.org/officeDocument/2006/relationships/slideLayout" Target="../slideLayouts/slideLayout422.xml"/><Relationship Id="rId7" Type="http://schemas.openxmlformats.org/officeDocument/2006/relationships/slideLayout" Target="../slideLayouts/slideLayout426.xml"/><Relationship Id="rId12" Type="http://schemas.openxmlformats.org/officeDocument/2006/relationships/theme" Target="../theme/theme33.xml"/><Relationship Id="rId2" Type="http://schemas.openxmlformats.org/officeDocument/2006/relationships/slideLayout" Target="../slideLayouts/slideLayout421.xml"/><Relationship Id="rId1" Type="http://schemas.openxmlformats.org/officeDocument/2006/relationships/slideLayout" Target="../slideLayouts/slideLayout420.xml"/><Relationship Id="rId6" Type="http://schemas.openxmlformats.org/officeDocument/2006/relationships/slideLayout" Target="../slideLayouts/slideLayout425.xml"/><Relationship Id="rId11" Type="http://schemas.openxmlformats.org/officeDocument/2006/relationships/slideLayout" Target="../slideLayouts/slideLayout430.xml"/><Relationship Id="rId5" Type="http://schemas.openxmlformats.org/officeDocument/2006/relationships/slideLayout" Target="../slideLayouts/slideLayout424.xml"/><Relationship Id="rId10" Type="http://schemas.openxmlformats.org/officeDocument/2006/relationships/slideLayout" Target="../slideLayouts/slideLayout429.xml"/><Relationship Id="rId4" Type="http://schemas.openxmlformats.org/officeDocument/2006/relationships/slideLayout" Target="../slideLayouts/slideLayout423.xml"/><Relationship Id="rId9" Type="http://schemas.openxmlformats.org/officeDocument/2006/relationships/slideLayout" Target="../slideLayouts/slideLayout428.xml"/></Relationships>
</file>

<file path=ppt/slideMasters/_rels/slideMaster34.xml.rels><?xml version="1.0" encoding="UTF-8" standalone="yes"?>
<Relationships xmlns="http://schemas.openxmlformats.org/package/2006/relationships"><Relationship Id="rId8" Type="http://schemas.openxmlformats.org/officeDocument/2006/relationships/slideLayout" Target="../slideLayouts/slideLayout438.xml"/><Relationship Id="rId3" Type="http://schemas.openxmlformats.org/officeDocument/2006/relationships/slideLayout" Target="../slideLayouts/slideLayout433.xml"/><Relationship Id="rId7" Type="http://schemas.openxmlformats.org/officeDocument/2006/relationships/slideLayout" Target="../slideLayouts/slideLayout437.xml"/><Relationship Id="rId12" Type="http://schemas.openxmlformats.org/officeDocument/2006/relationships/theme" Target="../theme/theme34.xml"/><Relationship Id="rId2" Type="http://schemas.openxmlformats.org/officeDocument/2006/relationships/slideLayout" Target="../slideLayouts/slideLayout432.xml"/><Relationship Id="rId1" Type="http://schemas.openxmlformats.org/officeDocument/2006/relationships/slideLayout" Target="../slideLayouts/slideLayout431.xml"/><Relationship Id="rId6" Type="http://schemas.openxmlformats.org/officeDocument/2006/relationships/slideLayout" Target="../slideLayouts/slideLayout436.xml"/><Relationship Id="rId11" Type="http://schemas.openxmlformats.org/officeDocument/2006/relationships/slideLayout" Target="../slideLayouts/slideLayout441.xml"/><Relationship Id="rId5" Type="http://schemas.openxmlformats.org/officeDocument/2006/relationships/slideLayout" Target="../slideLayouts/slideLayout435.xml"/><Relationship Id="rId10" Type="http://schemas.openxmlformats.org/officeDocument/2006/relationships/slideLayout" Target="../slideLayouts/slideLayout440.xml"/><Relationship Id="rId4" Type="http://schemas.openxmlformats.org/officeDocument/2006/relationships/slideLayout" Target="../slideLayouts/slideLayout434.xml"/><Relationship Id="rId9" Type="http://schemas.openxmlformats.org/officeDocument/2006/relationships/slideLayout" Target="../slideLayouts/slideLayout439.xml"/></Relationships>
</file>

<file path=ppt/slideMasters/_rels/slideMaster35.xml.rels><?xml version="1.0" encoding="UTF-8" standalone="yes"?>
<Relationships xmlns="http://schemas.openxmlformats.org/package/2006/relationships"><Relationship Id="rId8" Type="http://schemas.openxmlformats.org/officeDocument/2006/relationships/slideLayout" Target="../slideLayouts/slideLayout449.xml"/><Relationship Id="rId13" Type="http://schemas.openxmlformats.org/officeDocument/2006/relationships/slideLayout" Target="../slideLayouts/slideLayout454.xml"/><Relationship Id="rId3" Type="http://schemas.openxmlformats.org/officeDocument/2006/relationships/slideLayout" Target="../slideLayouts/slideLayout444.xml"/><Relationship Id="rId7" Type="http://schemas.openxmlformats.org/officeDocument/2006/relationships/slideLayout" Target="../slideLayouts/slideLayout448.xml"/><Relationship Id="rId12" Type="http://schemas.openxmlformats.org/officeDocument/2006/relationships/slideLayout" Target="../slideLayouts/slideLayout453.xml"/><Relationship Id="rId2" Type="http://schemas.openxmlformats.org/officeDocument/2006/relationships/slideLayout" Target="../slideLayouts/slideLayout443.xml"/><Relationship Id="rId1" Type="http://schemas.openxmlformats.org/officeDocument/2006/relationships/slideLayout" Target="../slideLayouts/slideLayout442.xml"/><Relationship Id="rId6" Type="http://schemas.openxmlformats.org/officeDocument/2006/relationships/slideLayout" Target="../slideLayouts/slideLayout447.xml"/><Relationship Id="rId11" Type="http://schemas.openxmlformats.org/officeDocument/2006/relationships/slideLayout" Target="../slideLayouts/slideLayout452.xml"/><Relationship Id="rId5" Type="http://schemas.openxmlformats.org/officeDocument/2006/relationships/slideLayout" Target="../slideLayouts/slideLayout446.xml"/><Relationship Id="rId15" Type="http://schemas.openxmlformats.org/officeDocument/2006/relationships/theme" Target="../theme/theme35.xml"/><Relationship Id="rId10" Type="http://schemas.openxmlformats.org/officeDocument/2006/relationships/slideLayout" Target="../slideLayouts/slideLayout451.xml"/><Relationship Id="rId4" Type="http://schemas.openxmlformats.org/officeDocument/2006/relationships/slideLayout" Target="../slideLayouts/slideLayout445.xml"/><Relationship Id="rId9" Type="http://schemas.openxmlformats.org/officeDocument/2006/relationships/slideLayout" Target="../slideLayouts/slideLayout450.xml"/><Relationship Id="rId14" Type="http://schemas.openxmlformats.org/officeDocument/2006/relationships/slideLayout" Target="../slideLayouts/slideLayout4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BECBFB-E40B-40BC-8C9E-5A3774BF783F}" type="datetime1">
              <a:rPr lang="zh-TW" altLang="en-US" smtClean="0"/>
              <a:pPr/>
              <a:t>2015/12/30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DA0BB7-265A-403C-9275-D587AB510EDC}"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816441-6341-42FC-A4DE-0D21040B12D6}"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313138120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37"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336A6C-D600-46A1-AFA3-330940846F61}"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87458083"/>
      </p:ext>
    </p:extLst>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 id="2147483769" r:id="rId5"/>
    <p:sldLayoutId id="2147483770" r:id="rId6"/>
    <p:sldLayoutId id="2147483771" r:id="rId7"/>
    <p:sldLayoutId id="2147483772" r:id="rId8"/>
    <p:sldLayoutId id="2147483773" r:id="rId9"/>
    <p:sldLayoutId id="2147483774" r:id="rId10"/>
    <p:sldLayoutId id="2147483775" r:id="rId11"/>
    <p:sldLayoutId id="2147483776"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rgbClr val="00182F"/>
            </a:gs>
            <a:gs pos="50000">
              <a:srgbClr val="003366"/>
            </a:gs>
            <a:gs pos="100000">
              <a:srgbClr val="00182F"/>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82588" y="488950"/>
            <a:ext cx="846455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385763" y="1651000"/>
            <a:ext cx="8455025" cy="483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extLst>
      <p:ext uri="{BB962C8B-B14F-4D97-AF65-F5344CB8AC3E}">
        <p14:creationId xmlns:p14="http://schemas.microsoft.com/office/powerpoint/2010/main" val="3634528790"/>
      </p:ext>
    </p:extLst>
  </p:cSld>
  <p:clrMap bg1="dk2" tx1="lt1" bg2="dk1" tx2="lt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Lst>
  <p:timing>
    <p:tnLst>
      <p:par>
        <p:cTn id="1" dur="indefinite" restart="never" nodeType="tmRoot"/>
      </p:par>
    </p:tnLst>
  </p:timing>
  <p:hf hdr="0" ftr="0" dt="0"/>
  <p:txStyles>
    <p:titleStyle>
      <a:lvl1pPr algn="l" rtl="0" eaLnBrk="0" fontAlgn="base" hangingPunct="0">
        <a:spcBef>
          <a:spcPct val="0"/>
        </a:spcBef>
        <a:spcAft>
          <a:spcPct val="0"/>
        </a:spcAft>
        <a:defRPr sz="3200" b="1">
          <a:solidFill>
            <a:schemeClr val="tx2"/>
          </a:solidFill>
          <a:latin typeface="+mj-lt"/>
          <a:ea typeface="MS PGothic" panose="020B0600070205080204" pitchFamily="34" charset="-128"/>
          <a:cs typeface="ＭＳ Ｐゴシック" charset="0"/>
        </a:defRPr>
      </a:lvl1pPr>
      <a:lvl2pPr algn="l" rtl="0" eaLnBrk="0" fontAlgn="base" hangingPunct="0">
        <a:spcBef>
          <a:spcPct val="0"/>
        </a:spcBef>
        <a:spcAft>
          <a:spcPct val="0"/>
        </a:spcAft>
        <a:defRPr sz="3200" b="1">
          <a:solidFill>
            <a:schemeClr val="tx2"/>
          </a:solidFill>
          <a:latin typeface="Arial" charset="0"/>
          <a:ea typeface="MS PGothic" panose="020B0600070205080204" pitchFamily="34" charset="-128"/>
          <a:cs typeface="ＭＳ Ｐゴシック" charset="0"/>
        </a:defRPr>
      </a:lvl2pPr>
      <a:lvl3pPr algn="l" rtl="0" eaLnBrk="0" fontAlgn="base" hangingPunct="0">
        <a:spcBef>
          <a:spcPct val="0"/>
        </a:spcBef>
        <a:spcAft>
          <a:spcPct val="0"/>
        </a:spcAft>
        <a:defRPr sz="3200" b="1">
          <a:solidFill>
            <a:schemeClr val="tx2"/>
          </a:solidFill>
          <a:latin typeface="Arial" charset="0"/>
          <a:ea typeface="MS PGothic" panose="020B0600070205080204" pitchFamily="34" charset="-128"/>
          <a:cs typeface="ＭＳ Ｐゴシック" charset="0"/>
        </a:defRPr>
      </a:lvl3pPr>
      <a:lvl4pPr algn="l" rtl="0" eaLnBrk="0" fontAlgn="base" hangingPunct="0">
        <a:spcBef>
          <a:spcPct val="0"/>
        </a:spcBef>
        <a:spcAft>
          <a:spcPct val="0"/>
        </a:spcAft>
        <a:defRPr sz="3200" b="1">
          <a:solidFill>
            <a:schemeClr val="tx2"/>
          </a:solidFill>
          <a:latin typeface="Arial" charset="0"/>
          <a:ea typeface="MS PGothic" panose="020B0600070205080204" pitchFamily="34" charset="-128"/>
          <a:cs typeface="ＭＳ Ｐゴシック" charset="0"/>
        </a:defRPr>
      </a:lvl4pPr>
      <a:lvl5pPr algn="l" rtl="0" eaLnBrk="0" fontAlgn="base" hangingPunct="0">
        <a:spcBef>
          <a:spcPct val="0"/>
        </a:spcBef>
        <a:spcAft>
          <a:spcPct val="0"/>
        </a:spcAft>
        <a:defRPr sz="3200" b="1">
          <a:solidFill>
            <a:schemeClr val="tx2"/>
          </a:solidFill>
          <a:latin typeface="Arial" charset="0"/>
          <a:ea typeface="MS PGothic" panose="020B0600070205080204" pitchFamily="34" charset="-128"/>
          <a:cs typeface="ＭＳ Ｐゴシック" charset="0"/>
        </a:defRPr>
      </a:lvl5pPr>
      <a:lvl6pPr marL="457200" algn="l" rtl="0" fontAlgn="base">
        <a:spcBef>
          <a:spcPct val="0"/>
        </a:spcBef>
        <a:spcAft>
          <a:spcPct val="0"/>
        </a:spcAft>
        <a:defRPr sz="3500" b="1">
          <a:solidFill>
            <a:schemeClr val="tx2"/>
          </a:solidFill>
          <a:latin typeface="Arial" charset="0"/>
        </a:defRPr>
      </a:lvl6pPr>
      <a:lvl7pPr marL="914400" algn="l" rtl="0" fontAlgn="base">
        <a:spcBef>
          <a:spcPct val="0"/>
        </a:spcBef>
        <a:spcAft>
          <a:spcPct val="0"/>
        </a:spcAft>
        <a:defRPr sz="3500" b="1">
          <a:solidFill>
            <a:schemeClr val="tx2"/>
          </a:solidFill>
          <a:latin typeface="Arial" charset="0"/>
        </a:defRPr>
      </a:lvl7pPr>
      <a:lvl8pPr marL="1371600" algn="l" rtl="0" fontAlgn="base">
        <a:spcBef>
          <a:spcPct val="0"/>
        </a:spcBef>
        <a:spcAft>
          <a:spcPct val="0"/>
        </a:spcAft>
        <a:defRPr sz="3500" b="1">
          <a:solidFill>
            <a:schemeClr val="tx2"/>
          </a:solidFill>
          <a:latin typeface="Arial" charset="0"/>
        </a:defRPr>
      </a:lvl8pPr>
      <a:lvl9pPr marL="1828800" algn="l" rtl="0" fontAlgn="base">
        <a:spcBef>
          <a:spcPct val="0"/>
        </a:spcBef>
        <a:spcAft>
          <a:spcPct val="0"/>
        </a:spcAft>
        <a:defRPr sz="3500" b="1">
          <a:solidFill>
            <a:schemeClr val="tx2"/>
          </a:solidFill>
          <a:latin typeface="Arial" charset="0"/>
        </a:defRPr>
      </a:lvl9pPr>
    </p:titleStyle>
    <p:bodyStyle>
      <a:lvl1pPr marL="342900" indent="-342900" algn="l" rtl="0" eaLnBrk="0" fontAlgn="base" hangingPunct="0">
        <a:lnSpc>
          <a:spcPct val="90000"/>
        </a:lnSpc>
        <a:spcBef>
          <a:spcPts val="1000"/>
        </a:spcBef>
        <a:spcAft>
          <a:spcPts val="700"/>
        </a:spcAft>
        <a:buClr>
          <a:schemeClr val="accent2"/>
        </a:buClr>
        <a:buFont typeface="Wingdings" pitchFamily="2" charset="2"/>
        <a:buChar char="§"/>
        <a:defRPr sz="2400">
          <a:solidFill>
            <a:srgbClr val="FEFDDE"/>
          </a:solidFill>
          <a:latin typeface="+mn-lt"/>
          <a:ea typeface="MS PGothic" panose="020B0600070205080204" pitchFamily="34" charset="-128"/>
          <a:cs typeface="ＭＳ Ｐゴシック" charset="0"/>
        </a:defRPr>
      </a:lvl1pPr>
      <a:lvl2pPr marL="742950" indent="-285750" algn="l" rtl="0" eaLnBrk="0" fontAlgn="base" hangingPunct="0">
        <a:lnSpc>
          <a:spcPct val="90000"/>
        </a:lnSpc>
        <a:spcBef>
          <a:spcPts val="1000"/>
        </a:spcBef>
        <a:spcAft>
          <a:spcPts val="700"/>
        </a:spcAft>
        <a:buClr>
          <a:schemeClr val="accent2"/>
        </a:buClr>
        <a:buFont typeface="Arial" pitchFamily="34" charset="0"/>
        <a:buChar char="–"/>
        <a:defRPr sz="2200">
          <a:solidFill>
            <a:srgbClr val="FEFDDE"/>
          </a:solidFill>
          <a:latin typeface="+mn-lt"/>
          <a:ea typeface="MS PGothic" charset="0"/>
          <a:cs typeface="MS PGothic" charset="0"/>
        </a:defRPr>
      </a:lvl2pPr>
      <a:lvl3pPr marL="1143000" indent="-228600" algn="l" rtl="0" eaLnBrk="0" fontAlgn="base" hangingPunct="0">
        <a:lnSpc>
          <a:spcPct val="90000"/>
        </a:lnSpc>
        <a:spcBef>
          <a:spcPts val="1000"/>
        </a:spcBef>
        <a:spcAft>
          <a:spcPts val="700"/>
        </a:spcAft>
        <a:buClr>
          <a:schemeClr val="accent2"/>
        </a:buClr>
        <a:buFont typeface="Arial" pitchFamily="34" charset="0"/>
        <a:buChar char="–"/>
        <a:defRPr sz="2000">
          <a:solidFill>
            <a:srgbClr val="FEFDDE"/>
          </a:solidFill>
          <a:latin typeface="+mn-lt"/>
          <a:ea typeface="MS PGothic" charset="0"/>
          <a:cs typeface="MS PGothic" charset="0"/>
        </a:defRPr>
      </a:lvl3pPr>
      <a:lvl4pPr marL="1600200" indent="-228600" algn="l" rtl="0" eaLnBrk="0" fontAlgn="base" hangingPunct="0">
        <a:lnSpc>
          <a:spcPct val="90000"/>
        </a:lnSpc>
        <a:spcBef>
          <a:spcPts val="1000"/>
        </a:spcBef>
        <a:spcAft>
          <a:spcPts val="700"/>
        </a:spcAft>
        <a:buClr>
          <a:schemeClr val="accent2"/>
        </a:buClr>
        <a:buFont typeface="Arial" pitchFamily="34" charset="0"/>
        <a:buChar char="–"/>
        <a:defRPr>
          <a:solidFill>
            <a:srgbClr val="FEFDDE"/>
          </a:solidFill>
          <a:latin typeface="+mn-lt"/>
          <a:ea typeface="MS PGothic" charset="0"/>
          <a:cs typeface="MS PGothic" charset="0"/>
        </a:defRPr>
      </a:lvl4pPr>
      <a:lvl5pPr marL="2057400" indent="-228600" algn="l" rtl="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mn-lt"/>
          <a:ea typeface="MS PGothic" charset="0"/>
          <a:cs typeface="MS PGothic" charset="0"/>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2F"/>
            </a:gs>
            <a:gs pos="100000">
              <a:srgbClr val="000066"/>
            </a:gs>
          </a:gsLst>
          <a:lin ang="5400000" scaled="1"/>
        </a:gra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3" name="Rectangle 9"/>
          <p:cNvSpPr>
            <a:spLocks noGrp="1" noChangeArrowheads="1"/>
          </p:cNvSpPr>
          <p:nvPr>
            <p:ph type="title"/>
          </p:nvPr>
        </p:nvSpPr>
        <p:spPr bwMode="auto">
          <a:xfrm>
            <a:off x="1150938" y="617538"/>
            <a:ext cx="779303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64523" name="Rectangle 11"/>
          <p:cNvSpPr>
            <a:spLocks noGrp="1" noChangeArrowheads="1"/>
          </p:cNvSpPr>
          <p:nvPr>
            <p:ph type="dt" sz="half" idx="2"/>
          </p:nvPr>
        </p:nvSpPr>
        <p:spPr bwMode="auto">
          <a:xfrm>
            <a:off x="9144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kumimoji="0" sz="1400">
                <a:ea typeface="+mn-ea"/>
              </a:defRPr>
            </a:lvl1pPr>
          </a:lstStyle>
          <a:p>
            <a:pPr fontAlgn="base">
              <a:spcBef>
                <a:spcPct val="0"/>
              </a:spcBef>
              <a:spcAft>
                <a:spcPct val="0"/>
              </a:spcAft>
              <a:defRPr/>
            </a:pPr>
            <a:fld id="{22FD9B82-0520-4EBA-BEB7-BDF638E0379D}" type="datetime1">
              <a:rPr lang="zh-TW" altLang="en-US" smtClean="0">
                <a:solidFill>
                  <a:srgbClr val="000000"/>
                </a:solidFill>
              </a:rPr>
              <a:pPr fontAlgn="base">
                <a:spcBef>
                  <a:spcPct val="0"/>
                </a:spcBef>
                <a:spcAft>
                  <a:spcPct val="0"/>
                </a:spcAft>
                <a:defRPr/>
              </a:pPr>
              <a:t>2015/12/30</a:t>
            </a:fld>
            <a:endParaRPr lang="en-US" altLang="zh-TW">
              <a:solidFill>
                <a:srgbClr val="000000"/>
              </a:solidFill>
            </a:endParaRPr>
          </a:p>
        </p:txBody>
      </p:sp>
      <p:sp>
        <p:nvSpPr>
          <p:cNvPr id="64524" name="Rectangle 12"/>
          <p:cNvSpPr>
            <a:spLocks noGrp="1" noChangeArrowheads="1"/>
          </p:cNvSpPr>
          <p:nvPr>
            <p:ph type="ftr" sz="quarter" idx="3"/>
          </p:nvPr>
        </p:nvSpPr>
        <p:spPr bwMode="auto">
          <a:xfrm>
            <a:off x="3352800" y="63246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a:ea typeface="+mn-ea"/>
              </a:defRPr>
            </a:lvl1pPr>
          </a:lstStyle>
          <a:p>
            <a:pPr algn="ctr" fontAlgn="base">
              <a:spcBef>
                <a:spcPct val="0"/>
              </a:spcBef>
              <a:spcAft>
                <a:spcPct val="0"/>
              </a:spcAft>
              <a:defRPr/>
            </a:pPr>
            <a:endParaRPr lang="en-US" altLang="zh-TW">
              <a:solidFill>
                <a:srgbClr val="000000"/>
              </a:solidFill>
            </a:endParaRPr>
          </a:p>
        </p:txBody>
      </p:sp>
      <p:sp>
        <p:nvSpPr>
          <p:cNvPr id="64525" name="Rectangle 13"/>
          <p:cNvSpPr>
            <a:spLocks noGrp="1" noChangeArrowheads="1"/>
          </p:cNvSpPr>
          <p:nvPr>
            <p:ph type="sldNum" sz="quarter" idx="4"/>
          </p:nvPr>
        </p:nvSpPr>
        <p:spPr bwMode="auto">
          <a:xfrm>
            <a:off x="67818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a:ea typeface="+mn-ea"/>
              </a:defRPr>
            </a:lvl1pPr>
          </a:lstStyle>
          <a:p>
            <a:pPr fontAlgn="base">
              <a:spcBef>
                <a:spcPct val="0"/>
              </a:spcBef>
              <a:spcAft>
                <a:spcPct val="0"/>
              </a:spcAft>
              <a:defRPr/>
            </a:pPr>
            <a:fld id="{3E9590A8-F2BF-4657-BED1-76D32A778F79}" type="slidenum">
              <a:rPr lang="zh-TW" altLang="en-US">
                <a:solidFill>
                  <a:srgbClr val="000000"/>
                </a:solidFill>
              </a:rPr>
              <a:pPr fontAlgn="base">
                <a:spcBef>
                  <a:spcPct val="0"/>
                </a:spcBef>
                <a:spcAft>
                  <a:spcPct val="0"/>
                </a:spcAft>
                <a:defRPr/>
              </a:pPr>
              <a:t>‹#›</a:t>
            </a:fld>
            <a:endParaRPr lang="en-US" altLang="zh-TW">
              <a:solidFill>
                <a:srgbClr val="000000"/>
              </a:solidFill>
            </a:endParaRPr>
          </a:p>
        </p:txBody>
      </p:sp>
    </p:spTree>
    <p:extLst>
      <p:ext uri="{BB962C8B-B14F-4D97-AF65-F5344CB8AC3E}">
        <p14:creationId xmlns:p14="http://schemas.microsoft.com/office/powerpoint/2010/main" val="3429318176"/>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16" r:id="rId12"/>
    <p:sldLayoutId id="2147483817" r:id="rId13"/>
    <p:sldLayoutId id="2147483818" r:id="rId14"/>
    <p:sldLayoutId id="2147483819" r:id="rId15"/>
    <p:sldLayoutId id="2147483820" r:id="rId16"/>
  </p:sldLayoutIdLst>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2pPr>
      <a:lvl3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3pPr>
      <a:lvl4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4pPr>
      <a:lvl5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5pPr>
      <a:lvl6pPr marL="457200" algn="l" rtl="0" fontAlgn="base">
        <a:spcBef>
          <a:spcPct val="0"/>
        </a:spcBef>
        <a:spcAft>
          <a:spcPct val="0"/>
        </a:spcAft>
        <a:defRPr kumimoji="1" sz="4400">
          <a:solidFill>
            <a:schemeClr val="tx2"/>
          </a:solidFill>
          <a:latin typeface="Tahoma" pitchFamily="34" charset="0"/>
          <a:ea typeface="新細明體" pitchFamily="18" charset="-120"/>
        </a:defRPr>
      </a:lvl6pPr>
      <a:lvl7pPr marL="914400" algn="l" rtl="0" fontAlgn="base">
        <a:spcBef>
          <a:spcPct val="0"/>
        </a:spcBef>
        <a:spcAft>
          <a:spcPct val="0"/>
        </a:spcAft>
        <a:defRPr kumimoji="1" sz="4400">
          <a:solidFill>
            <a:schemeClr val="tx2"/>
          </a:solidFill>
          <a:latin typeface="Tahoma" pitchFamily="34" charset="0"/>
          <a:ea typeface="新細明體" pitchFamily="18" charset="-120"/>
        </a:defRPr>
      </a:lvl7pPr>
      <a:lvl8pPr marL="1371600" algn="l" rtl="0" fontAlgn="base">
        <a:spcBef>
          <a:spcPct val="0"/>
        </a:spcBef>
        <a:spcAft>
          <a:spcPct val="0"/>
        </a:spcAft>
        <a:defRPr kumimoji="1" sz="4400">
          <a:solidFill>
            <a:schemeClr val="tx2"/>
          </a:solidFill>
          <a:latin typeface="Tahoma" pitchFamily="34" charset="0"/>
          <a:ea typeface="新細明體" pitchFamily="18" charset="-120"/>
        </a:defRPr>
      </a:lvl8pPr>
      <a:lvl9pPr marL="1828800" algn="l" rtl="0" fontAlgn="base">
        <a:spcBef>
          <a:spcPct val="0"/>
        </a:spcBef>
        <a:spcAft>
          <a:spcPct val="0"/>
        </a:spcAft>
        <a:defRPr kumimoji="1" sz="4400">
          <a:solidFill>
            <a:schemeClr val="tx2"/>
          </a:solidFill>
          <a:latin typeface="Tahoma" pitchFamily="34" charset="0"/>
          <a:ea typeface="新細明體" pitchFamily="18" charset="-12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2F"/>
            </a:gs>
            <a:gs pos="100000">
              <a:srgbClr val="000066"/>
            </a:gs>
          </a:gsLst>
          <a:lin ang="5400000" scaled="1"/>
        </a:gra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3" name="Rectangle 9"/>
          <p:cNvSpPr>
            <a:spLocks noGrp="1" noChangeArrowheads="1"/>
          </p:cNvSpPr>
          <p:nvPr>
            <p:ph type="title"/>
          </p:nvPr>
        </p:nvSpPr>
        <p:spPr bwMode="auto">
          <a:xfrm>
            <a:off x="1150938" y="617538"/>
            <a:ext cx="779303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64523" name="Rectangle 11"/>
          <p:cNvSpPr>
            <a:spLocks noGrp="1" noChangeArrowheads="1"/>
          </p:cNvSpPr>
          <p:nvPr>
            <p:ph type="dt" sz="half" idx="2"/>
          </p:nvPr>
        </p:nvSpPr>
        <p:spPr bwMode="auto">
          <a:xfrm>
            <a:off x="9144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kumimoji="0" sz="1400">
                <a:ea typeface="+mn-ea"/>
              </a:defRPr>
            </a:lvl1pPr>
          </a:lstStyle>
          <a:p>
            <a:pPr fontAlgn="base">
              <a:spcBef>
                <a:spcPct val="0"/>
              </a:spcBef>
              <a:spcAft>
                <a:spcPct val="0"/>
              </a:spcAft>
              <a:defRPr/>
            </a:pPr>
            <a:fld id="{C38646F2-4682-40DE-B1DC-D85B70C5A971}" type="datetime1">
              <a:rPr lang="zh-TW" altLang="en-US" smtClean="0">
                <a:solidFill>
                  <a:srgbClr val="000000"/>
                </a:solidFill>
              </a:rPr>
              <a:pPr fontAlgn="base">
                <a:spcBef>
                  <a:spcPct val="0"/>
                </a:spcBef>
                <a:spcAft>
                  <a:spcPct val="0"/>
                </a:spcAft>
                <a:defRPr/>
              </a:pPr>
              <a:t>2015/12/30</a:t>
            </a:fld>
            <a:endParaRPr lang="en-US" altLang="zh-TW">
              <a:solidFill>
                <a:srgbClr val="000000"/>
              </a:solidFill>
            </a:endParaRPr>
          </a:p>
        </p:txBody>
      </p:sp>
      <p:sp>
        <p:nvSpPr>
          <p:cNvPr id="64524" name="Rectangle 12"/>
          <p:cNvSpPr>
            <a:spLocks noGrp="1" noChangeArrowheads="1"/>
          </p:cNvSpPr>
          <p:nvPr>
            <p:ph type="ftr" sz="quarter" idx="3"/>
          </p:nvPr>
        </p:nvSpPr>
        <p:spPr bwMode="auto">
          <a:xfrm>
            <a:off x="3352800" y="63246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a:ea typeface="+mn-ea"/>
              </a:defRPr>
            </a:lvl1pPr>
          </a:lstStyle>
          <a:p>
            <a:pPr algn="ctr" fontAlgn="base">
              <a:spcBef>
                <a:spcPct val="0"/>
              </a:spcBef>
              <a:spcAft>
                <a:spcPct val="0"/>
              </a:spcAft>
              <a:defRPr/>
            </a:pPr>
            <a:endParaRPr lang="en-US" altLang="zh-TW">
              <a:solidFill>
                <a:srgbClr val="000000"/>
              </a:solidFill>
            </a:endParaRPr>
          </a:p>
        </p:txBody>
      </p:sp>
      <p:sp>
        <p:nvSpPr>
          <p:cNvPr id="64525" name="Rectangle 13"/>
          <p:cNvSpPr>
            <a:spLocks noGrp="1" noChangeArrowheads="1"/>
          </p:cNvSpPr>
          <p:nvPr>
            <p:ph type="sldNum" sz="quarter" idx="4"/>
          </p:nvPr>
        </p:nvSpPr>
        <p:spPr bwMode="auto">
          <a:xfrm>
            <a:off x="67818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a:ea typeface="+mn-ea"/>
              </a:defRPr>
            </a:lvl1pPr>
          </a:lstStyle>
          <a:p>
            <a:pPr fontAlgn="base">
              <a:spcBef>
                <a:spcPct val="0"/>
              </a:spcBef>
              <a:spcAft>
                <a:spcPct val="0"/>
              </a:spcAft>
              <a:defRPr/>
            </a:pPr>
            <a:fld id="{3E9590A8-F2BF-4657-BED1-76D32A778F79}" type="slidenum">
              <a:rPr lang="zh-TW" altLang="en-US">
                <a:solidFill>
                  <a:srgbClr val="000000"/>
                </a:solidFill>
              </a:rPr>
              <a:pPr fontAlgn="base">
                <a:spcBef>
                  <a:spcPct val="0"/>
                </a:spcBef>
                <a:spcAft>
                  <a:spcPct val="0"/>
                </a:spcAft>
                <a:defRPr/>
              </a:pPr>
              <a:t>‹#›</a:t>
            </a:fld>
            <a:endParaRPr lang="en-US" altLang="zh-TW">
              <a:solidFill>
                <a:srgbClr val="000000"/>
              </a:solidFill>
            </a:endParaRPr>
          </a:p>
        </p:txBody>
      </p:sp>
    </p:spTree>
    <p:extLst>
      <p:ext uri="{BB962C8B-B14F-4D97-AF65-F5344CB8AC3E}">
        <p14:creationId xmlns:p14="http://schemas.microsoft.com/office/powerpoint/2010/main" val="2265745407"/>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 id="2147483853" r:id="rId15"/>
    <p:sldLayoutId id="2147483854" r:id="rId16"/>
  </p:sldLayoutIdLst>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2pPr>
      <a:lvl3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3pPr>
      <a:lvl4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4pPr>
      <a:lvl5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5pPr>
      <a:lvl6pPr marL="457200" algn="l" rtl="0" fontAlgn="base">
        <a:spcBef>
          <a:spcPct val="0"/>
        </a:spcBef>
        <a:spcAft>
          <a:spcPct val="0"/>
        </a:spcAft>
        <a:defRPr kumimoji="1" sz="4400">
          <a:solidFill>
            <a:schemeClr val="tx2"/>
          </a:solidFill>
          <a:latin typeface="Tahoma" pitchFamily="34" charset="0"/>
          <a:ea typeface="新細明體" pitchFamily="18" charset="-120"/>
        </a:defRPr>
      </a:lvl6pPr>
      <a:lvl7pPr marL="914400" algn="l" rtl="0" fontAlgn="base">
        <a:spcBef>
          <a:spcPct val="0"/>
        </a:spcBef>
        <a:spcAft>
          <a:spcPct val="0"/>
        </a:spcAft>
        <a:defRPr kumimoji="1" sz="4400">
          <a:solidFill>
            <a:schemeClr val="tx2"/>
          </a:solidFill>
          <a:latin typeface="Tahoma" pitchFamily="34" charset="0"/>
          <a:ea typeface="新細明體" pitchFamily="18" charset="-120"/>
        </a:defRPr>
      </a:lvl7pPr>
      <a:lvl8pPr marL="1371600" algn="l" rtl="0" fontAlgn="base">
        <a:spcBef>
          <a:spcPct val="0"/>
        </a:spcBef>
        <a:spcAft>
          <a:spcPct val="0"/>
        </a:spcAft>
        <a:defRPr kumimoji="1" sz="4400">
          <a:solidFill>
            <a:schemeClr val="tx2"/>
          </a:solidFill>
          <a:latin typeface="Tahoma" pitchFamily="34" charset="0"/>
          <a:ea typeface="新細明體" pitchFamily="18" charset="-120"/>
        </a:defRPr>
      </a:lvl8pPr>
      <a:lvl9pPr marL="1828800" algn="l" rtl="0" fontAlgn="base">
        <a:spcBef>
          <a:spcPct val="0"/>
        </a:spcBef>
        <a:spcAft>
          <a:spcPct val="0"/>
        </a:spcAft>
        <a:defRPr kumimoji="1" sz="4400">
          <a:solidFill>
            <a:schemeClr val="tx2"/>
          </a:solidFill>
          <a:latin typeface="Tahoma" pitchFamily="34" charset="0"/>
          <a:ea typeface="新細明體" pitchFamily="18" charset="-12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2F"/>
            </a:gs>
            <a:gs pos="100000">
              <a:srgbClr val="000066"/>
            </a:gs>
          </a:gsLst>
          <a:lin ang="5400000" scaled="1"/>
        </a:gra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3" name="Rectangle 9"/>
          <p:cNvSpPr>
            <a:spLocks noGrp="1" noChangeArrowheads="1"/>
          </p:cNvSpPr>
          <p:nvPr>
            <p:ph type="title"/>
          </p:nvPr>
        </p:nvSpPr>
        <p:spPr bwMode="auto">
          <a:xfrm>
            <a:off x="1150938" y="617538"/>
            <a:ext cx="779303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64523" name="Rectangle 11"/>
          <p:cNvSpPr>
            <a:spLocks noGrp="1" noChangeArrowheads="1"/>
          </p:cNvSpPr>
          <p:nvPr>
            <p:ph type="dt" sz="half" idx="2"/>
          </p:nvPr>
        </p:nvSpPr>
        <p:spPr bwMode="auto">
          <a:xfrm>
            <a:off x="9144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kumimoji="0" sz="1400">
                <a:ea typeface="+mn-ea"/>
              </a:defRPr>
            </a:lvl1pPr>
          </a:lstStyle>
          <a:p>
            <a:pPr fontAlgn="base">
              <a:spcBef>
                <a:spcPct val="0"/>
              </a:spcBef>
              <a:spcAft>
                <a:spcPct val="0"/>
              </a:spcAft>
              <a:defRPr/>
            </a:pPr>
            <a:fld id="{594E1775-E67E-4CCB-BC0A-A7A5234F5E07}" type="datetime1">
              <a:rPr lang="zh-TW" altLang="en-US" smtClean="0">
                <a:solidFill>
                  <a:srgbClr val="000000"/>
                </a:solidFill>
              </a:rPr>
              <a:pPr fontAlgn="base">
                <a:spcBef>
                  <a:spcPct val="0"/>
                </a:spcBef>
                <a:spcAft>
                  <a:spcPct val="0"/>
                </a:spcAft>
                <a:defRPr/>
              </a:pPr>
              <a:t>2015/12/30</a:t>
            </a:fld>
            <a:endParaRPr lang="en-US" altLang="zh-TW">
              <a:solidFill>
                <a:srgbClr val="000000"/>
              </a:solidFill>
            </a:endParaRPr>
          </a:p>
        </p:txBody>
      </p:sp>
      <p:sp>
        <p:nvSpPr>
          <p:cNvPr id="64524" name="Rectangle 12"/>
          <p:cNvSpPr>
            <a:spLocks noGrp="1" noChangeArrowheads="1"/>
          </p:cNvSpPr>
          <p:nvPr>
            <p:ph type="ftr" sz="quarter" idx="3"/>
          </p:nvPr>
        </p:nvSpPr>
        <p:spPr bwMode="auto">
          <a:xfrm>
            <a:off x="3352800" y="63246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a:ea typeface="+mn-ea"/>
              </a:defRPr>
            </a:lvl1pPr>
          </a:lstStyle>
          <a:p>
            <a:pPr algn="ctr" fontAlgn="base">
              <a:spcBef>
                <a:spcPct val="0"/>
              </a:spcBef>
              <a:spcAft>
                <a:spcPct val="0"/>
              </a:spcAft>
              <a:defRPr/>
            </a:pPr>
            <a:endParaRPr lang="en-US" altLang="zh-TW">
              <a:solidFill>
                <a:srgbClr val="000000"/>
              </a:solidFill>
            </a:endParaRPr>
          </a:p>
        </p:txBody>
      </p:sp>
      <p:sp>
        <p:nvSpPr>
          <p:cNvPr id="64525" name="Rectangle 13"/>
          <p:cNvSpPr>
            <a:spLocks noGrp="1" noChangeArrowheads="1"/>
          </p:cNvSpPr>
          <p:nvPr>
            <p:ph type="sldNum" sz="quarter" idx="4"/>
          </p:nvPr>
        </p:nvSpPr>
        <p:spPr bwMode="auto">
          <a:xfrm>
            <a:off x="67818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a:ea typeface="+mn-ea"/>
              </a:defRPr>
            </a:lvl1pPr>
          </a:lstStyle>
          <a:p>
            <a:pPr fontAlgn="base">
              <a:spcBef>
                <a:spcPct val="0"/>
              </a:spcBef>
              <a:spcAft>
                <a:spcPct val="0"/>
              </a:spcAft>
              <a:defRPr/>
            </a:pPr>
            <a:fld id="{3E9590A8-F2BF-4657-BED1-76D32A778F79}" type="slidenum">
              <a:rPr lang="zh-TW" altLang="en-US">
                <a:solidFill>
                  <a:srgbClr val="000000"/>
                </a:solidFill>
              </a:rPr>
              <a:pPr fontAlgn="base">
                <a:spcBef>
                  <a:spcPct val="0"/>
                </a:spcBef>
                <a:spcAft>
                  <a:spcPct val="0"/>
                </a:spcAft>
                <a:defRPr/>
              </a:pPr>
              <a:t>‹#›</a:t>
            </a:fld>
            <a:endParaRPr lang="en-US" altLang="zh-TW">
              <a:solidFill>
                <a:srgbClr val="000000"/>
              </a:solidFill>
            </a:endParaRPr>
          </a:p>
        </p:txBody>
      </p:sp>
    </p:spTree>
    <p:extLst>
      <p:ext uri="{BB962C8B-B14F-4D97-AF65-F5344CB8AC3E}">
        <p14:creationId xmlns:p14="http://schemas.microsoft.com/office/powerpoint/2010/main" val="881214022"/>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 id="2147483862" r:id="rId7"/>
    <p:sldLayoutId id="2147483863" r:id="rId8"/>
    <p:sldLayoutId id="2147483864" r:id="rId9"/>
    <p:sldLayoutId id="2147483865" r:id="rId10"/>
    <p:sldLayoutId id="2147483866" r:id="rId11"/>
    <p:sldLayoutId id="2147483867" r:id="rId12"/>
    <p:sldLayoutId id="2147483868" r:id="rId13"/>
    <p:sldLayoutId id="2147483869" r:id="rId14"/>
    <p:sldLayoutId id="2147483870" r:id="rId15"/>
    <p:sldLayoutId id="2147483871" r:id="rId16"/>
  </p:sldLayoutIdLst>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2pPr>
      <a:lvl3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3pPr>
      <a:lvl4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4pPr>
      <a:lvl5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5pPr>
      <a:lvl6pPr marL="457200" algn="l" rtl="0" fontAlgn="base">
        <a:spcBef>
          <a:spcPct val="0"/>
        </a:spcBef>
        <a:spcAft>
          <a:spcPct val="0"/>
        </a:spcAft>
        <a:defRPr kumimoji="1" sz="4400">
          <a:solidFill>
            <a:schemeClr val="tx2"/>
          </a:solidFill>
          <a:latin typeface="Tahoma" pitchFamily="34" charset="0"/>
          <a:ea typeface="新細明體" pitchFamily="18" charset="-120"/>
        </a:defRPr>
      </a:lvl6pPr>
      <a:lvl7pPr marL="914400" algn="l" rtl="0" fontAlgn="base">
        <a:spcBef>
          <a:spcPct val="0"/>
        </a:spcBef>
        <a:spcAft>
          <a:spcPct val="0"/>
        </a:spcAft>
        <a:defRPr kumimoji="1" sz="4400">
          <a:solidFill>
            <a:schemeClr val="tx2"/>
          </a:solidFill>
          <a:latin typeface="Tahoma" pitchFamily="34" charset="0"/>
          <a:ea typeface="新細明體" pitchFamily="18" charset="-120"/>
        </a:defRPr>
      </a:lvl7pPr>
      <a:lvl8pPr marL="1371600" algn="l" rtl="0" fontAlgn="base">
        <a:spcBef>
          <a:spcPct val="0"/>
        </a:spcBef>
        <a:spcAft>
          <a:spcPct val="0"/>
        </a:spcAft>
        <a:defRPr kumimoji="1" sz="4400">
          <a:solidFill>
            <a:schemeClr val="tx2"/>
          </a:solidFill>
          <a:latin typeface="Tahoma" pitchFamily="34" charset="0"/>
          <a:ea typeface="新細明體" pitchFamily="18" charset="-120"/>
        </a:defRPr>
      </a:lvl8pPr>
      <a:lvl9pPr marL="1828800" algn="l" rtl="0" fontAlgn="base">
        <a:spcBef>
          <a:spcPct val="0"/>
        </a:spcBef>
        <a:spcAft>
          <a:spcPct val="0"/>
        </a:spcAft>
        <a:defRPr kumimoji="1" sz="4400">
          <a:solidFill>
            <a:schemeClr val="tx2"/>
          </a:solidFill>
          <a:latin typeface="Tahoma" pitchFamily="34" charset="0"/>
          <a:ea typeface="新細明體" pitchFamily="18" charset="-12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2F"/>
            </a:gs>
            <a:gs pos="100000">
              <a:srgbClr val="000066"/>
            </a:gs>
          </a:gsLst>
          <a:lin ang="5400000" scaled="1"/>
        </a:gra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3" name="Rectangle 9"/>
          <p:cNvSpPr>
            <a:spLocks noGrp="1" noChangeArrowheads="1"/>
          </p:cNvSpPr>
          <p:nvPr>
            <p:ph type="title"/>
          </p:nvPr>
        </p:nvSpPr>
        <p:spPr bwMode="auto">
          <a:xfrm>
            <a:off x="1150938" y="617538"/>
            <a:ext cx="779303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64523" name="Rectangle 11"/>
          <p:cNvSpPr>
            <a:spLocks noGrp="1" noChangeArrowheads="1"/>
          </p:cNvSpPr>
          <p:nvPr>
            <p:ph type="dt" sz="half" idx="2"/>
          </p:nvPr>
        </p:nvSpPr>
        <p:spPr bwMode="auto">
          <a:xfrm>
            <a:off x="9144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kumimoji="0" sz="1400">
                <a:ea typeface="+mn-ea"/>
              </a:defRPr>
            </a:lvl1pPr>
          </a:lstStyle>
          <a:p>
            <a:pPr fontAlgn="base">
              <a:spcBef>
                <a:spcPct val="0"/>
              </a:spcBef>
              <a:spcAft>
                <a:spcPct val="0"/>
              </a:spcAft>
              <a:defRPr/>
            </a:pPr>
            <a:fld id="{7F22CAEA-E3F6-43BA-8DAD-ECE36C75F31C}" type="datetime1">
              <a:rPr lang="zh-TW" altLang="en-US" smtClean="0">
                <a:solidFill>
                  <a:srgbClr val="000000"/>
                </a:solidFill>
              </a:rPr>
              <a:pPr fontAlgn="base">
                <a:spcBef>
                  <a:spcPct val="0"/>
                </a:spcBef>
                <a:spcAft>
                  <a:spcPct val="0"/>
                </a:spcAft>
                <a:defRPr/>
              </a:pPr>
              <a:t>2015/12/30</a:t>
            </a:fld>
            <a:endParaRPr lang="en-US" altLang="zh-TW">
              <a:solidFill>
                <a:srgbClr val="000000"/>
              </a:solidFill>
            </a:endParaRPr>
          </a:p>
        </p:txBody>
      </p:sp>
      <p:sp>
        <p:nvSpPr>
          <p:cNvPr id="64524" name="Rectangle 12"/>
          <p:cNvSpPr>
            <a:spLocks noGrp="1" noChangeArrowheads="1"/>
          </p:cNvSpPr>
          <p:nvPr>
            <p:ph type="ftr" sz="quarter" idx="3"/>
          </p:nvPr>
        </p:nvSpPr>
        <p:spPr bwMode="auto">
          <a:xfrm>
            <a:off x="3352800" y="63246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a:ea typeface="+mn-ea"/>
              </a:defRPr>
            </a:lvl1pPr>
          </a:lstStyle>
          <a:p>
            <a:pPr algn="ctr" fontAlgn="base">
              <a:spcBef>
                <a:spcPct val="0"/>
              </a:spcBef>
              <a:spcAft>
                <a:spcPct val="0"/>
              </a:spcAft>
              <a:defRPr/>
            </a:pPr>
            <a:endParaRPr lang="en-US" altLang="zh-TW">
              <a:solidFill>
                <a:srgbClr val="000000"/>
              </a:solidFill>
            </a:endParaRPr>
          </a:p>
        </p:txBody>
      </p:sp>
      <p:sp>
        <p:nvSpPr>
          <p:cNvPr id="64525" name="Rectangle 13"/>
          <p:cNvSpPr>
            <a:spLocks noGrp="1" noChangeArrowheads="1"/>
          </p:cNvSpPr>
          <p:nvPr>
            <p:ph type="sldNum" sz="quarter" idx="4"/>
          </p:nvPr>
        </p:nvSpPr>
        <p:spPr bwMode="auto">
          <a:xfrm>
            <a:off x="67818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a:ea typeface="+mn-ea"/>
              </a:defRPr>
            </a:lvl1pPr>
          </a:lstStyle>
          <a:p>
            <a:pPr fontAlgn="base">
              <a:spcBef>
                <a:spcPct val="0"/>
              </a:spcBef>
              <a:spcAft>
                <a:spcPct val="0"/>
              </a:spcAft>
              <a:defRPr/>
            </a:pPr>
            <a:fld id="{3E9590A8-F2BF-4657-BED1-76D32A778F79}" type="slidenum">
              <a:rPr lang="zh-TW" altLang="en-US">
                <a:solidFill>
                  <a:srgbClr val="000000"/>
                </a:solidFill>
              </a:rPr>
              <a:pPr fontAlgn="base">
                <a:spcBef>
                  <a:spcPct val="0"/>
                </a:spcBef>
                <a:spcAft>
                  <a:spcPct val="0"/>
                </a:spcAft>
                <a:defRPr/>
              </a:pPr>
              <a:t>‹#›</a:t>
            </a:fld>
            <a:endParaRPr lang="en-US" altLang="zh-TW">
              <a:solidFill>
                <a:srgbClr val="000000"/>
              </a:solidFill>
            </a:endParaRPr>
          </a:p>
        </p:txBody>
      </p:sp>
    </p:spTree>
    <p:extLst>
      <p:ext uri="{BB962C8B-B14F-4D97-AF65-F5344CB8AC3E}">
        <p14:creationId xmlns:p14="http://schemas.microsoft.com/office/powerpoint/2010/main" val="1868710477"/>
      </p:ext>
    </p:extLst>
  </p:cSld>
  <p:clrMap bg1="lt1" tx1="dk1" bg2="lt2" tx2="dk2" accent1="accent1" accent2="accent2" accent3="accent3" accent4="accent4" accent5="accent5" accent6="accent6" hlink="hlink" folHlink="folHlink"/>
  <p:sldLayoutIdLst>
    <p:sldLayoutId id="2147483873" r:id="rId1"/>
    <p:sldLayoutId id="2147483874" r:id="rId2"/>
    <p:sldLayoutId id="2147483875" r:id="rId3"/>
    <p:sldLayoutId id="2147483876" r:id="rId4"/>
    <p:sldLayoutId id="2147483877" r:id="rId5"/>
    <p:sldLayoutId id="2147483878" r:id="rId6"/>
    <p:sldLayoutId id="2147483879" r:id="rId7"/>
    <p:sldLayoutId id="2147483880" r:id="rId8"/>
    <p:sldLayoutId id="2147483881" r:id="rId9"/>
    <p:sldLayoutId id="2147483882" r:id="rId10"/>
    <p:sldLayoutId id="2147483883" r:id="rId11"/>
    <p:sldLayoutId id="2147483884" r:id="rId12"/>
    <p:sldLayoutId id="2147483885" r:id="rId13"/>
    <p:sldLayoutId id="2147483886" r:id="rId14"/>
    <p:sldLayoutId id="2147483887" r:id="rId15"/>
    <p:sldLayoutId id="2147483888" r:id="rId16"/>
  </p:sldLayoutIdLst>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2pPr>
      <a:lvl3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3pPr>
      <a:lvl4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4pPr>
      <a:lvl5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5pPr>
      <a:lvl6pPr marL="457200" algn="l" rtl="0" fontAlgn="base">
        <a:spcBef>
          <a:spcPct val="0"/>
        </a:spcBef>
        <a:spcAft>
          <a:spcPct val="0"/>
        </a:spcAft>
        <a:defRPr kumimoji="1" sz="4400">
          <a:solidFill>
            <a:schemeClr val="tx2"/>
          </a:solidFill>
          <a:latin typeface="Tahoma" pitchFamily="34" charset="0"/>
          <a:ea typeface="新細明體" pitchFamily="18" charset="-120"/>
        </a:defRPr>
      </a:lvl6pPr>
      <a:lvl7pPr marL="914400" algn="l" rtl="0" fontAlgn="base">
        <a:spcBef>
          <a:spcPct val="0"/>
        </a:spcBef>
        <a:spcAft>
          <a:spcPct val="0"/>
        </a:spcAft>
        <a:defRPr kumimoji="1" sz="4400">
          <a:solidFill>
            <a:schemeClr val="tx2"/>
          </a:solidFill>
          <a:latin typeface="Tahoma" pitchFamily="34" charset="0"/>
          <a:ea typeface="新細明體" pitchFamily="18" charset="-120"/>
        </a:defRPr>
      </a:lvl7pPr>
      <a:lvl8pPr marL="1371600" algn="l" rtl="0" fontAlgn="base">
        <a:spcBef>
          <a:spcPct val="0"/>
        </a:spcBef>
        <a:spcAft>
          <a:spcPct val="0"/>
        </a:spcAft>
        <a:defRPr kumimoji="1" sz="4400">
          <a:solidFill>
            <a:schemeClr val="tx2"/>
          </a:solidFill>
          <a:latin typeface="Tahoma" pitchFamily="34" charset="0"/>
          <a:ea typeface="新細明體" pitchFamily="18" charset="-120"/>
        </a:defRPr>
      </a:lvl8pPr>
      <a:lvl9pPr marL="1828800" algn="l" rtl="0" fontAlgn="base">
        <a:spcBef>
          <a:spcPct val="0"/>
        </a:spcBef>
        <a:spcAft>
          <a:spcPct val="0"/>
        </a:spcAft>
        <a:defRPr kumimoji="1" sz="4400">
          <a:solidFill>
            <a:schemeClr val="tx2"/>
          </a:solidFill>
          <a:latin typeface="Tahoma" pitchFamily="34" charset="0"/>
          <a:ea typeface="新細明體" pitchFamily="18" charset="-12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2F"/>
            </a:gs>
            <a:gs pos="100000">
              <a:srgbClr val="000066"/>
            </a:gs>
          </a:gsLst>
          <a:lin ang="5400000" scaled="1"/>
        </a:gra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3" name="Rectangle 9"/>
          <p:cNvSpPr>
            <a:spLocks noGrp="1" noChangeArrowheads="1"/>
          </p:cNvSpPr>
          <p:nvPr>
            <p:ph type="title"/>
          </p:nvPr>
        </p:nvSpPr>
        <p:spPr bwMode="auto">
          <a:xfrm>
            <a:off x="1150938" y="617538"/>
            <a:ext cx="779303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64523" name="Rectangle 11"/>
          <p:cNvSpPr>
            <a:spLocks noGrp="1" noChangeArrowheads="1"/>
          </p:cNvSpPr>
          <p:nvPr>
            <p:ph type="dt" sz="half" idx="2"/>
          </p:nvPr>
        </p:nvSpPr>
        <p:spPr bwMode="auto">
          <a:xfrm>
            <a:off x="9144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kumimoji="0" sz="1400">
                <a:ea typeface="+mn-ea"/>
              </a:defRPr>
            </a:lvl1pPr>
          </a:lstStyle>
          <a:p>
            <a:pPr fontAlgn="base">
              <a:spcBef>
                <a:spcPct val="0"/>
              </a:spcBef>
              <a:spcAft>
                <a:spcPct val="0"/>
              </a:spcAft>
              <a:defRPr/>
            </a:pPr>
            <a:fld id="{ACB2A0AD-A446-414A-B278-F9A8E5097B34}" type="datetime1">
              <a:rPr lang="zh-TW" altLang="en-US" smtClean="0">
                <a:solidFill>
                  <a:srgbClr val="000000"/>
                </a:solidFill>
              </a:rPr>
              <a:pPr fontAlgn="base">
                <a:spcBef>
                  <a:spcPct val="0"/>
                </a:spcBef>
                <a:spcAft>
                  <a:spcPct val="0"/>
                </a:spcAft>
                <a:defRPr/>
              </a:pPr>
              <a:t>2015/12/30</a:t>
            </a:fld>
            <a:endParaRPr lang="en-US" altLang="zh-TW">
              <a:solidFill>
                <a:srgbClr val="000000"/>
              </a:solidFill>
            </a:endParaRPr>
          </a:p>
        </p:txBody>
      </p:sp>
      <p:sp>
        <p:nvSpPr>
          <p:cNvPr id="64524" name="Rectangle 12"/>
          <p:cNvSpPr>
            <a:spLocks noGrp="1" noChangeArrowheads="1"/>
          </p:cNvSpPr>
          <p:nvPr>
            <p:ph type="ftr" sz="quarter" idx="3"/>
          </p:nvPr>
        </p:nvSpPr>
        <p:spPr bwMode="auto">
          <a:xfrm>
            <a:off x="3352800" y="63246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a:ea typeface="+mn-ea"/>
              </a:defRPr>
            </a:lvl1pPr>
          </a:lstStyle>
          <a:p>
            <a:pPr algn="ctr" fontAlgn="base">
              <a:spcBef>
                <a:spcPct val="0"/>
              </a:spcBef>
              <a:spcAft>
                <a:spcPct val="0"/>
              </a:spcAft>
              <a:defRPr/>
            </a:pPr>
            <a:endParaRPr lang="en-US" altLang="zh-TW">
              <a:solidFill>
                <a:srgbClr val="000000"/>
              </a:solidFill>
            </a:endParaRPr>
          </a:p>
        </p:txBody>
      </p:sp>
      <p:sp>
        <p:nvSpPr>
          <p:cNvPr id="64525" name="Rectangle 13"/>
          <p:cNvSpPr>
            <a:spLocks noGrp="1" noChangeArrowheads="1"/>
          </p:cNvSpPr>
          <p:nvPr>
            <p:ph type="sldNum" sz="quarter" idx="4"/>
          </p:nvPr>
        </p:nvSpPr>
        <p:spPr bwMode="auto">
          <a:xfrm>
            <a:off x="67818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a:ea typeface="+mn-ea"/>
              </a:defRPr>
            </a:lvl1pPr>
          </a:lstStyle>
          <a:p>
            <a:pPr fontAlgn="base">
              <a:spcBef>
                <a:spcPct val="0"/>
              </a:spcBef>
              <a:spcAft>
                <a:spcPct val="0"/>
              </a:spcAft>
              <a:defRPr/>
            </a:pPr>
            <a:fld id="{3E9590A8-F2BF-4657-BED1-76D32A778F79}" type="slidenum">
              <a:rPr lang="zh-TW" altLang="en-US">
                <a:solidFill>
                  <a:srgbClr val="000000"/>
                </a:solidFill>
              </a:rPr>
              <a:pPr fontAlgn="base">
                <a:spcBef>
                  <a:spcPct val="0"/>
                </a:spcBef>
                <a:spcAft>
                  <a:spcPct val="0"/>
                </a:spcAft>
                <a:defRPr/>
              </a:pPr>
              <a:t>‹#›</a:t>
            </a:fld>
            <a:endParaRPr lang="en-US" altLang="zh-TW">
              <a:solidFill>
                <a:srgbClr val="000000"/>
              </a:solidFill>
            </a:endParaRPr>
          </a:p>
        </p:txBody>
      </p:sp>
    </p:spTree>
    <p:extLst>
      <p:ext uri="{BB962C8B-B14F-4D97-AF65-F5344CB8AC3E}">
        <p14:creationId xmlns:p14="http://schemas.microsoft.com/office/powerpoint/2010/main" val="267770591"/>
      </p:ext>
    </p:extLst>
  </p:cSld>
  <p:clrMap bg1="lt1" tx1="dk1" bg2="lt2" tx2="dk2" accent1="accent1" accent2="accent2" accent3="accent3" accent4="accent4" accent5="accent5" accent6="accent6" hlink="hlink" folHlink="folHlink"/>
  <p:sldLayoutIdLst>
    <p:sldLayoutId id="2147483890" r:id="rId1"/>
    <p:sldLayoutId id="2147483891" r:id="rId2"/>
    <p:sldLayoutId id="2147483892" r:id="rId3"/>
    <p:sldLayoutId id="2147483893" r:id="rId4"/>
    <p:sldLayoutId id="2147483894" r:id="rId5"/>
    <p:sldLayoutId id="2147483895" r:id="rId6"/>
    <p:sldLayoutId id="2147483896" r:id="rId7"/>
    <p:sldLayoutId id="2147483897" r:id="rId8"/>
    <p:sldLayoutId id="2147483898" r:id="rId9"/>
    <p:sldLayoutId id="2147483899" r:id="rId10"/>
    <p:sldLayoutId id="2147483900" r:id="rId11"/>
    <p:sldLayoutId id="2147483901" r:id="rId12"/>
    <p:sldLayoutId id="2147483902" r:id="rId13"/>
    <p:sldLayoutId id="2147483903" r:id="rId14"/>
    <p:sldLayoutId id="2147483904" r:id="rId15"/>
    <p:sldLayoutId id="2147483905" r:id="rId16"/>
  </p:sldLayoutIdLst>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2pPr>
      <a:lvl3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3pPr>
      <a:lvl4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4pPr>
      <a:lvl5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5pPr>
      <a:lvl6pPr marL="457200" algn="l" rtl="0" fontAlgn="base">
        <a:spcBef>
          <a:spcPct val="0"/>
        </a:spcBef>
        <a:spcAft>
          <a:spcPct val="0"/>
        </a:spcAft>
        <a:defRPr kumimoji="1" sz="4400">
          <a:solidFill>
            <a:schemeClr val="tx2"/>
          </a:solidFill>
          <a:latin typeface="Tahoma" pitchFamily="34" charset="0"/>
          <a:ea typeface="新細明體" pitchFamily="18" charset="-120"/>
        </a:defRPr>
      </a:lvl6pPr>
      <a:lvl7pPr marL="914400" algn="l" rtl="0" fontAlgn="base">
        <a:spcBef>
          <a:spcPct val="0"/>
        </a:spcBef>
        <a:spcAft>
          <a:spcPct val="0"/>
        </a:spcAft>
        <a:defRPr kumimoji="1" sz="4400">
          <a:solidFill>
            <a:schemeClr val="tx2"/>
          </a:solidFill>
          <a:latin typeface="Tahoma" pitchFamily="34" charset="0"/>
          <a:ea typeface="新細明體" pitchFamily="18" charset="-120"/>
        </a:defRPr>
      </a:lvl7pPr>
      <a:lvl8pPr marL="1371600" algn="l" rtl="0" fontAlgn="base">
        <a:spcBef>
          <a:spcPct val="0"/>
        </a:spcBef>
        <a:spcAft>
          <a:spcPct val="0"/>
        </a:spcAft>
        <a:defRPr kumimoji="1" sz="4400">
          <a:solidFill>
            <a:schemeClr val="tx2"/>
          </a:solidFill>
          <a:latin typeface="Tahoma" pitchFamily="34" charset="0"/>
          <a:ea typeface="新細明體" pitchFamily="18" charset="-120"/>
        </a:defRPr>
      </a:lvl8pPr>
      <a:lvl9pPr marL="1828800" algn="l" rtl="0" fontAlgn="base">
        <a:spcBef>
          <a:spcPct val="0"/>
        </a:spcBef>
        <a:spcAft>
          <a:spcPct val="0"/>
        </a:spcAft>
        <a:defRPr kumimoji="1" sz="4400">
          <a:solidFill>
            <a:schemeClr val="tx2"/>
          </a:solidFill>
          <a:latin typeface="Tahoma" pitchFamily="34" charset="0"/>
          <a:ea typeface="新細明體" pitchFamily="18" charset="-12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2F"/>
            </a:gs>
            <a:gs pos="100000">
              <a:srgbClr val="000066"/>
            </a:gs>
          </a:gsLst>
          <a:lin ang="5400000" scaled="1"/>
        </a:gra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3" name="Rectangle 9"/>
          <p:cNvSpPr>
            <a:spLocks noGrp="1" noChangeArrowheads="1"/>
          </p:cNvSpPr>
          <p:nvPr>
            <p:ph type="title"/>
          </p:nvPr>
        </p:nvSpPr>
        <p:spPr bwMode="auto">
          <a:xfrm>
            <a:off x="1150938" y="617538"/>
            <a:ext cx="779303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64523" name="Rectangle 11"/>
          <p:cNvSpPr>
            <a:spLocks noGrp="1" noChangeArrowheads="1"/>
          </p:cNvSpPr>
          <p:nvPr>
            <p:ph type="dt" sz="half" idx="2"/>
          </p:nvPr>
        </p:nvSpPr>
        <p:spPr bwMode="auto">
          <a:xfrm>
            <a:off x="9144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kumimoji="0" sz="1400">
                <a:ea typeface="+mn-ea"/>
              </a:defRPr>
            </a:lvl1pPr>
          </a:lstStyle>
          <a:p>
            <a:pPr fontAlgn="base">
              <a:spcBef>
                <a:spcPct val="0"/>
              </a:spcBef>
              <a:spcAft>
                <a:spcPct val="0"/>
              </a:spcAft>
              <a:defRPr/>
            </a:pPr>
            <a:fld id="{5DBF9F25-18BF-449E-B61F-36599B0D32F1}" type="datetime1">
              <a:rPr lang="zh-TW" altLang="en-US" smtClean="0">
                <a:solidFill>
                  <a:srgbClr val="000000"/>
                </a:solidFill>
              </a:rPr>
              <a:pPr fontAlgn="base">
                <a:spcBef>
                  <a:spcPct val="0"/>
                </a:spcBef>
                <a:spcAft>
                  <a:spcPct val="0"/>
                </a:spcAft>
                <a:defRPr/>
              </a:pPr>
              <a:t>2015/12/30</a:t>
            </a:fld>
            <a:endParaRPr lang="en-US" altLang="zh-TW">
              <a:solidFill>
                <a:srgbClr val="000000"/>
              </a:solidFill>
            </a:endParaRPr>
          </a:p>
        </p:txBody>
      </p:sp>
      <p:sp>
        <p:nvSpPr>
          <p:cNvPr id="64524" name="Rectangle 12"/>
          <p:cNvSpPr>
            <a:spLocks noGrp="1" noChangeArrowheads="1"/>
          </p:cNvSpPr>
          <p:nvPr>
            <p:ph type="ftr" sz="quarter" idx="3"/>
          </p:nvPr>
        </p:nvSpPr>
        <p:spPr bwMode="auto">
          <a:xfrm>
            <a:off x="3352800" y="63246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a:ea typeface="+mn-ea"/>
              </a:defRPr>
            </a:lvl1pPr>
          </a:lstStyle>
          <a:p>
            <a:pPr algn="ctr" fontAlgn="base">
              <a:spcBef>
                <a:spcPct val="0"/>
              </a:spcBef>
              <a:spcAft>
                <a:spcPct val="0"/>
              </a:spcAft>
              <a:defRPr/>
            </a:pPr>
            <a:endParaRPr lang="en-US" altLang="zh-TW">
              <a:solidFill>
                <a:srgbClr val="000000"/>
              </a:solidFill>
            </a:endParaRPr>
          </a:p>
        </p:txBody>
      </p:sp>
      <p:sp>
        <p:nvSpPr>
          <p:cNvPr id="64525" name="Rectangle 13"/>
          <p:cNvSpPr>
            <a:spLocks noGrp="1" noChangeArrowheads="1"/>
          </p:cNvSpPr>
          <p:nvPr>
            <p:ph type="sldNum" sz="quarter" idx="4"/>
          </p:nvPr>
        </p:nvSpPr>
        <p:spPr bwMode="auto">
          <a:xfrm>
            <a:off x="67818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a:ea typeface="+mn-ea"/>
              </a:defRPr>
            </a:lvl1pPr>
          </a:lstStyle>
          <a:p>
            <a:pPr fontAlgn="base">
              <a:spcBef>
                <a:spcPct val="0"/>
              </a:spcBef>
              <a:spcAft>
                <a:spcPct val="0"/>
              </a:spcAft>
              <a:defRPr/>
            </a:pPr>
            <a:fld id="{3E9590A8-F2BF-4657-BED1-76D32A778F79}" type="slidenum">
              <a:rPr lang="zh-TW" altLang="en-US">
                <a:solidFill>
                  <a:srgbClr val="000000"/>
                </a:solidFill>
              </a:rPr>
              <a:pPr fontAlgn="base">
                <a:spcBef>
                  <a:spcPct val="0"/>
                </a:spcBef>
                <a:spcAft>
                  <a:spcPct val="0"/>
                </a:spcAft>
                <a:defRPr/>
              </a:pPr>
              <a:t>‹#›</a:t>
            </a:fld>
            <a:endParaRPr lang="en-US" altLang="zh-TW">
              <a:solidFill>
                <a:srgbClr val="000000"/>
              </a:solidFill>
            </a:endParaRPr>
          </a:p>
        </p:txBody>
      </p:sp>
    </p:spTree>
    <p:extLst>
      <p:ext uri="{BB962C8B-B14F-4D97-AF65-F5344CB8AC3E}">
        <p14:creationId xmlns:p14="http://schemas.microsoft.com/office/powerpoint/2010/main" val="3830095039"/>
      </p:ext>
    </p:extLst>
  </p:cSld>
  <p:clrMap bg1="lt1" tx1="dk1" bg2="lt2" tx2="dk2" accent1="accent1" accent2="accent2" accent3="accent3" accent4="accent4" accent5="accent5" accent6="accent6" hlink="hlink" folHlink="folHlink"/>
  <p:sldLayoutIdLst>
    <p:sldLayoutId id="2147483958" r:id="rId1"/>
    <p:sldLayoutId id="2147483959" r:id="rId2"/>
    <p:sldLayoutId id="2147483960" r:id="rId3"/>
    <p:sldLayoutId id="2147483961" r:id="rId4"/>
    <p:sldLayoutId id="2147483962" r:id="rId5"/>
    <p:sldLayoutId id="2147483963" r:id="rId6"/>
    <p:sldLayoutId id="2147483964" r:id="rId7"/>
    <p:sldLayoutId id="2147483965" r:id="rId8"/>
    <p:sldLayoutId id="2147483966" r:id="rId9"/>
    <p:sldLayoutId id="2147483967" r:id="rId10"/>
    <p:sldLayoutId id="2147483968" r:id="rId11"/>
    <p:sldLayoutId id="2147483969" r:id="rId12"/>
    <p:sldLayoutId id="2147483970" r:id="rId13"/>
    <p:sldLayoutId id="2147483971" r:id="rId14"/>
    <p:sldLayoutId id="2147483972" r:id="rId15"/>
    <p:sldLayoutId id="2147483973" r:id="rId16"/>
  </p:sldLayoutIdLst>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2pPr>
      <a:lvl3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3pPr>
      <a:lvl4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4pPr>
      <a:lvl5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5pPr>
      <a:lvl6pPr marL="457200" algn="l" rtl="0" fontAlgn="base">
        <a:spcBef>
          <a:spcPct val="0"/>
        </a:spcBef>
        <a:spcAft>
          <a:spcPct val="0"/>
        </a:spcAft>
        <a:defRPr kumimoji="1" sz="4400">
          <a:solidFill>
            <a:schemeClr val="tx2"/>
          </a:solidFill>
          <a:latin typeface="Tahoma" pitchFamily="34" charset="0"/>
          <a:ea typeface="新細明體" pitchFamily="18" charset="-120"/>
        </a:defRPr>
      </a:lvl6pPr>
      <a:lvl7pPr marL="914400" algn="l" rtl="0" fontAlgn="base">
        <a:spcBef>
          <a:spcPct val="0"/>
        </a:spcBef>
        <a:spcAft>
          <a:spcPct val="0"/>
        </a:spcAft>
        <a:defRPr kumimoji="1" sz="4400">
          <a:solidFill>
            <a:schemeClr val="tx2"/>
          </a:solidFill>
          <a:latin typeface="Tahoma" pitchFamily="34" charset="0"/>
          <a:ea typeface="新細明體" pitchFamily="18" charset="-120"/>
        </a:defRPr>
      </a:lvl7pPr>
      <a:lvl8pPr marL="1371600" algn="l" rtl="0" fontAlgn="base">
        <a:spcBef>
          <a:spcPct val="0"/>
        </a:spcBef>
        <a:spcAft>
          <a:spcPct val="0"/>
        </a:spcAft>
        <a:defRPr kumimoji="1" sz="4400">
          <a:solidFill>
            <a:schemeClr val="tx2"/>
          </a:solidFill>
          <a:latin typeface="Tahoma" pitchFamily="34" charset="0"/>
          <a:ea typeface="新細明體" pitchFamily="18" charset="-120"/>
        </a:defRPr>
      </a:lvl8pPr>
      <a:lvl9pPr marL="1828800" algn="l" rtl="0" fontAlgn="base">
        <a:spcBef>
          <a:spcPct val="0"/>
        </a:spcBef>
        <a:spcAft>
          <a:spcPct val="0"/>
        </a:spcAft>
        <a:defRPr kumimoji="1" sz="4400">
          <a:solidFill>
            <a:schemeClr val="tx2"/>
          </a:solidFill>
          <a:latin typeface="Tahoma" pitchFamily="34" charset="0"/>
          <a:ea typeface="新細明體" pitchFamily="18" charset="-12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2F"/>
            </a:gs>
            <a:gs pos="100000">
              <a:srgbClr val="000066"/>
            </a:gs>
          </a:gsLst>
          <a:lin ang="5400000" scaled="1"/>
        </a:gra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3" name="Rectangle 9"/>
          <p:cNvSpPr>
            <a:spLocks noGrp="1" noChangeArrowheads="1"/>
          </p:cNvSpPr>
          <p:nvPr>
            <p:ph type="title"/>
          </p:nvPr>
        </p:nvSpPr>
        <p:spPr bwMode="auto">
          <a:xfrm>
            <a:off x="1150938" y="617538"/>
            <a:ext cx="779303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64523" name="Rectangle 11"/>
          <p:cNvSpPr>
            <a:spLocks noGrp="1" noChangeArrowheads="1"/>
          </p:cNvSpPr>
          <p:nvPr>
            <p:ph type="dt" sz="half" idx="2"/>
          </p:nvPr>
        </p:nvSpPr>
        <p:spPr bwMode="auto">
          <a:xfrm>
            <a:off x="9144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kumimoji="0" sz="1400">
                <a:ea typeface="+mn-ea"/>
              </a:defRPr>
            </a:lvl1pPr>
          </a:lstStyle>
          <a:p>
            <a:pPr fontAlgn="base">
              <a:spcBef>
                <a:spcPct val="0"/>
              </a:spcBef>
              <a:spcAft>
                <a:spcPct val="0"/>
              </a:spcAft>
              <a:defRPr/>
            </a:pPr>
            <a:fld id="{E29D1F90-311A-4FD5-B412-D22223261CBF}" type="datetime1">
              <a:rPr lang="zh-TW" altLang="en-US" smtClean="0">
                <a:solidFill>
                  <a:srgbClr val="000000"/>
                </a:solidFill>
              </a:rPr>
              <a:pPr fontAlgn="base">
                <a:spcBef>
                  <a:spcPct val="0"/>
                </a:spcBef>
                <a:spcAft>
                  <a:spcPct val="0"/>
                </a:spcAft>
                <a:defRPr/>
              </a:pPr>
              <a:t>2015/12/30</a:t>
            </a:fld>
            <a:endParaRPr lang="en-US" altLang="zh-TW">
              <a:solidFill>
                <a:srgbClr val="000000"/>
              </a:solidFill>
            </a:endParaRPr>
          </a:p>
        </p:txBody>
      </p:sp>
      <p:sp>
        <p:nvSpPr>
          <p:cNvPr id="64524" name="Rectangle 12"/>
          <p:cNvSpPr>
            <a:spLocks noGrp="1" noChangeArrowheads="1"/>
          </p:cNvSpPr>
          <p:nvPr>
            <p:ph type="ftr" sz="quarter" idx="3"/>
          </p:nvPr>
        </p:nvSpPr>
        <p:spPr bwMode="auto">
          <a:xfrm>
            <a:off x="3352800" y="63246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a:ea typeface="+mn-ea"/>
              </a:defRPr>
            </a:lvl1pPr>
          </a:lstStyle>
          <a:p>
            <a:pPr algn="ctr" fontAlgn="base">
              <a:spcBef>
                <a:spcPct val="0"/>
              </a:spcBef>
              <a:spcAft>
                <a:spcPct val="0"/>
              </a:spcAft>
              <a:defRPr/>
            </a:pPr>
            <a:endParaRPr lang="en-US" altLang="zh-TW">
              <a:solidFill>
                <a:srgbClr val="000000"/>
              </a:solidFill>
            </a:endParaRPr>
          </a:p>
        </p:txBody>
      </p:sp>
      <p:sp>
        <p:nvSpPr>
          <p:cNvPr id="64525" name="Rectangle 13"/>
          <p:cNvSpPr>
            <a:spLocks noGrp="1" noChangeArrowheads="1"/>
          </p:cNvSpPr>
          <p:nvPr>
            <p:ph type="sldNum" sz="quarter" idx="4"/>
          </p:nvPr>
        </p:nvSpPr>
        <p:spPr bwMode="auto">
          <a:xfrm>
            <a:off x="67818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a:ea typeface="+mn-ea"/>
              </a:defRPr>
            </a:lvl1pPr>
          </a:lstStyle>
          <a:p>
            <a:pPr fontAlgn="base">
              <a:spcBef>
                <a:spcPct val="0"/>
              </a:spcBef>
              <a:spcAft>
                <a:spcPct val="0"/>
              </a:spcAft>
              <a:defRPr/>
            </a:pPr>
            <a:fld id="{3E9590A8-F2BF-4657-BED1-76D32A778F79}" type="slidenum">
              <a:rPr lang="zh-TW" altLang="en-US">
                <a:solidFill>
                  <a:srgbClr val="000000"/>
                </a:solidFill>
              </a:rPr>
              <a:pPr fontAlgn="base">
                <a:spcBef>
                  <a:spcPct val="0"/>
                </a:spcBef>
                <a:spcAft>
                  <a:spcPct val="0"/>
                </a:spcAft>
                <a:defRPr/>
              </a:pPr>
              <a:t>‹#›</a:t>
            </a:fld>
            <a:endParaRPr lang="en-US" altLang="zh-TW">
              <a:solidFill>
                <a:srgbClr val="000000"/>
              </a:solidFill>
            </a:endParaRPr>
          </a:p>
        </p:txBody>
      </p:sp>
    </p:spTree>
    <p:extLst>
      <p:ext uri="{BB962C8B-B14F-4D97-AF65-F5344CB8AC3E}">
        <p14:creationId xmlns:p14="http://schemas.microsoft.com/office/powerpoint/2010/main" val="2618381407"/>
      </p:ext>
    </p:extLst>
  </p:cSld>
  <p:clrMap bg1="lt1" tx1="dk1" bg2="lt2" tx2="dk2" accent1="accent1" accent2="accent2" accent3="accent3" accent4="accent4" accent5="accent5" accent6="accent6" hlink="hlink" folHlink="folHlink"/>
  <p:sldLayoutIdLst>
    <p:sldLayoutId id="2147483975" r:id="rId1"/>
    <p:sldLayoutId id="2147483976" r:id="rId2"/>
    <p:sldLayoutId id="2147483977" r:id="rId3"/>
    <p:sldLayoutId id="2147483978" r:id="rId4"/>
    <p:sldLayoutId id="2147483979" r:id="rId5"/>
    <p:sldLayoutId id="2147483980" r:id="rId6"/>
    <p:sldLayoutId id="2147483981" r:id="rId7"/>
    <p:sldLayoutId id="2147483982" r:id="rId8"/>
    <p:sldLayoutId id="2147483983" r:id="rId9"/>
    <p:sldLayoutId id="2147483984" r:id="rId10"/>
    <p:sldLayoutId id="2147483985" r:id="rId11"/>
    <p:sldLayoutId id="2147483986" r:id="rId12"/>
    <p:sldLayoutId id="2147483987" r:id="rId13"/>
    <p:sldLayoutId id="2147483988" r:id="rId14"/>
    <p:sldLayoutId id="2147483989" r:id="rId15"/>
    <p:sldLayoutId id="2147483990" r:id="rId16"/>
  </p:sldLayoutIdLst>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2pPr>
      <a:lvl3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3pPr>
      <a:lvl4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4pPr>
      <a:lvl5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5pPr>
      <a:lvl6pPr marL="457200" algn="l" rtl="0" fontAlgn="base">
        <a:spcBef>
          <a:spcPct val="0"/>
        </a:spcBef>
        <a:spcAft>
          <a:spcPct val="0"/>
        </a:spcAft>
        <a:defRPr kumimoji="1" sz="4400">
          <a:solidFill>
            <a:schemeClr val="tx2"/>
          </a:solidFill>
          <a:latin typeface="Tahoma" pitchFamily="34" charset="0"/>
          <a:ea typeface="新細明體" pitchFamily="18" charset="-120"/>
        </a:defRPr>
      </a:lvl6pPr>
      <a:lvl7pPr marL="914400" algn="l" rtl="0" fontAlgn="base">
        <a:spcBef>
          <a:spcPct val="0"/>
        </a:spcBef>
        <a:spcAft>
          <a:spcPct val="0"/>
        </a:spcAft>
        <a:defRPr kumimoji="1" sz="4400">
          <a:solidFill>
            <a:schemeClr val="tx2"/>
          </a:solidFill>
          <a:latin typeface="Tahoma" pitchFamily="34" charset="0"/>
          <a:ea typeface="新細明體" pitchFamily="18" charset="-120"/>
        </a:defRPr>
      </a:lvl7pPr>
      <a:lvl8pPr marL="1371600" algn="l" rtl="0" fontAlgn="base">
        <a:spcBef>
          <a:spcPct val="0"/>
        </a:spcBef>
        <a:spcAft>
          <a:spcPct val="0"/>
        </a:spcAft>
        <a:defRPr kumimoji="1" sz="4400">
          <a:solidFill>
            <a:schemeClr val="tx2"/>
          </a:solidFill>
          <a:latin typeface="Tahoma" pitchFamily="34" charset="0"/>
          <a:ea typeface="新細明體" pitchFamily="18" charset="-120"/>
        </a:defRPr>
      </a:lvl8pPr>
      <a:lvl9pPr marL="1828800" algn="l" rtl="0" fontAlgn="base">
        <a:spcBef>
          <a:spcPct val="0"/>
        </a:spcBef>
        <a:spcAft>
          <a:spcPct val="0"/>
        </a:spcAft>
        <a:defRPr kumimoji="1" sz="4400">
          <a:solidFill>
            <a:schemeClr val="tx2"/>
          </a:solidFill>
          <a:latin typeface="Tahoma" pitchFamily="34" charset="0"/>
          <a:ea typeface="新細明體" pitchFamily="18" charset="-12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2F"/>
            </a:gs>
            <a:gs pos="100000">
              <a:srgbClr val="000066"/>
            </a:gs>
          </a:gsLst>
          <a:lin ang="5400000" scaled="1"/>
        </a:gra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3" name="Rectangle 9"/>
          <p:cNvSpPr>
            <a:spLocks noGrp="1" noChangeArrowheads="1"/>
          </p:cNvSpPr>
          <p:nvPr>
            <p:ph type="title"/>
          </p:nvPr>
        </p:nvSpPr>
        <p:spPr bwMode="auto">
          <a:xfrm>
            <a:off x="1150938" y="617538"/>
            <a:ext cx="779303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64523" name="Rectangle 11"/>
          <p:cNvSpPr>
            <a:spLocks noGrp="1" noChangeArrowheads="1"/>
          </p:cNvSpPr>
          <p:nvPr>
            <p:ph type="dt" sz="half" idx="2"/>
          </p:nvPr>
        </p:nvSpPr>
        <p:spPr bwMode="auto">
          <a:xfrm>
            <a:off x="9144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kumimoji="0" sz="1400">
                <a:ea typeface="+mn-ea"/>
              </a:defRPr>
            </a:lvl1pPr>
          </a:lstStyle>
          <a:p>
            <a:pPr fontAlgn="base">
              <a:spcBef>
                <a:spcPct val="0"/>
              </a:spcBef>
              <a:spcAft>
                <a:spcPct val="0"/>
              </a:spcAft>
              <a:defRPr/>
            </a:pPr>
            <a:fld id="{53B093B7-F0FC-473F-B25A-BF917FA5BE02}" type="datetime1">
              <a:rPr lang="zh-TW" altLang="en-US" smtClean="0">
                <a:solidFill>
                  <a:srgbClr val="000000"/>
                </a:solidFill>
              </a:rPr>
              <a:pPr fontAlgn="base">
                <a:spcBef>
                  <a:spcPct val="0"/>
                </a:spcBef>
                <a:spcAft>
                  <a:spcPct val="0"/>
                </a:spcAft>
                <a:defRPr/>
              </a:pPr>
              <a:t>2015/12/30</a:t>
            </a:fld>
            <a:endParaRPr lang="en-US" altLang="zh-TW">
              <a:solidFill>
                <a:srgbClr val="000000"/>
              </a:solidFill>
            </a:endParaRPr>
          </a:p>
        </p:txBody>
      </p:sp>
      <p:sp>
        <p:nvSpPr>
          <p:cNvPr id="64524" name="Rectangle 12"/>
          <p:cNvSpPr>
            <a:spLocks noGrp="1" noChangeArrowheads="1"/>
          </p:cNvSpPr>
          <p:nvPr>
            <p:ph type="ftr" sz="quarter" idx="3"/>
          </p:nvPr>
        </p:nvSpPr>
        <p:spPr bwMode="auto">
          <a:xfrm>
            <a:off x="3352800" y="63246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a:ea typeface="+mn-ea"/>
              </a:defRPr>
            </a:lvl1pPr>
          </a:lstStyle>
          <a:p>
            <a:pPr algn="ctr" fontAlgn="base">
              <a:spcBef>
                <a:spcPct val="0"/>
              </a:spcBef>
              <a:spcAft>
                <a:spcPct val="0"/>
              </a:spcAft>
              <a:defRPr/>
            </a:pPr>
            <a:endParaRPr lang="en-US" altLang="zh-TW">
              <a:solidFill>
                <a:srgbClr val="000000"/>
              </a:solidFill>
            </a:endParaRPr>
          </a:p>
        </p:txBody>
      </p:sp>
      <p:sp>
        <p:nvSpPr>
          <p:cNvPr id="64525" name="Rectangle 13"/>
          <p:cNvSpPr>
            <a:spLocks noGrp="1" noChangeArrowheads="1"/>
          </p:cNvSpPr>
          <p:nvPr>
            <p:ph type="sldNum" sz="quarter" idx="4"/>
          </p:nvPr>
        </p:nvSpPr>
        <p:spPr bwMode="auto">
          <a:xfrm>
            <a:off x="67818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a:ea typeface="+mn-ea"/>
              </a:defRPr>
            </a:lvl1pPr>
          </a:lstStyle>
          <a:p>
            <a:pPr fontAlgn="base">
              <a:spcBef>
                <a:spcPct val="0"/>
              </a:spcBef>
              <a:spcAft>
                <a:spcPct val="0"/>
              </a:spcAft>
              <a:defRPr/>
            </a:pPr>
            <a:fld id="{3E9590A8-F2BF-4657-BED1-76D32A778F79}" type="slidenum">
              <a:rPr lang="zh-TW" altLang="en-US">
                <a:solidFill>
                  <a:srgbClr val="000000"/>
                </a:solidFill>
              </a:rPr>
              <a:pPr fontAlgn="base">
                <a:spcBef>
                  <a:spcPct val="0"/>
                </a:spcBef>
                <a:spcAft>
                  <a:spcPct val="0"/>
                </a:spcAft>
                <a:defRPr/>
              </a:pPr>
              <a:t>‹#›</a:t>
            </a:fld>
            <a:endParaRPr lang="en-US" altLang="zh-TW">
              <a:solidFill>
                <a:srgbClr val="000000"/>
              </a:solidFill>
            </a:endParaRPr>
          </a:p>
        </p:txBody>
      </p:sp>
    </p:spTree>
    <p:extLst>
      <p:ext uri="{BB962C8B-B14F-4D97-AF65-F5344CB8AC3E}">
        <p14:creationId xmlns:p14="http://schemas.microsoft.com/office/powerpoint/2010/main" val="1620470520"/>
      </p:ext>
    </p:extLst>
  </p:cSld>
  <p:clrMap bg1="lt1" tx1="dk1" bg2="lt2" tx2="dk2" accent1="accent1" accent2="accent2" accent3="accent3" accent4="accent4" accent5="accent5" accent6="accent6" hlink="hlink" folHlink="folHlink"/>
  <p:sldLayoutIdLst>
    <p:sldLayoutId id="2147484026" r:id="rId1"/>
    <p:sldLayoutId id="2147484027" r:id="rId2"/>
    <p:sldLayoutId id="2147484028" r:id="rId3"/>
    <p:sldLayoutId id="2147484029" r:id="rId4"/>
    <p:sldLayoutId id="2147484030" r:id="rId5"/>
    <p:sldLayoutId id="2147484031" r:id="rId6"/>
    <p:sldLayoutId id="2147484032" r:id="rId7"/>
    <p:sldLayoutId id="2147484033" r:id="rId8"/>
    <p:sldLayoutId id="2147484034" r:id="rId9"/>
    <p:sldLayoutId id="2147484035" r:id="rId10"/>
    <p:sldLayoutId id="2147484036" r:id="rId11"/>
    <p:sldLayoutId id="2147484037" r:id="rId12"/>
    <p:sldLayoutId id="2147484038" r:id="rId13"/>
    <p:sldLayoutId id="2147484039" r:id="rId14"/>
    <p:sldLayoutId id="2147484040" r:id="rId15"/>
    <p:sldLayoutId id="2147484041" r:id="rId16"/>
  </p:sldLayoutIdLst>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2pPr>
      <a:lvl3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3pPr>
      <a:lvl4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4pPr>
      <a:lvl5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5pPr>
      <a:lvl6pPr marL="457200" algn="l" rtl="0" fontAlgn="base">
        <a:spcBef>
          <a:spcPct val="0"/>
        </a:spcBef>
        <a:spcAft>
          <a:spcPct val="0"/>
        </a:spcAft>
        <a:defRPr kumimoji="1" sz="4400">
          <a:solidFill>
            <a:schemeClr val="tx2"/>
          </a:solidFill>
          <a:latin typeface="Tahoma" pitchFamily="34" charset="0"/>
          <a:ea typeface="新細明體" pitchFamily="18" charset="-120"/>
        </a:defRPr>
      </a:lvl6pPr>
      <a:lvl7pPr marL="914400" algn="l" rtl="0" fontAlgn="base">
        <a:spcBef>
          <a:spcPct val="0"/>
        </a:spcBef>
        <a:spcAft>
          <a:spcPct val="0"/>
        </a:spcAft>
        <a:defRPr kumimoji="1" sz="4400">
          <a:solidFill>
            <a:schemeClr val="tx2"/>
          </a:solidFill>
          <a:latin typeface="Tahoma" pitchFamily="34" charset="0"/>
          <a:ea typeface="新細明體" pitchFamily="18" charset="-120"/>
        </a:defRPr>
      </a:lvl7pPr>
      <a:lvl8pPr marL="1371600" algn="l" rtl="0" fontAlgn="base">
        <a:spcBef>
          <a:spcPct val="0"/>
        </a:spcBef>
        <a:spcAft>
          <a:spcPct val="0"/>
        </a:spcAft>
        <a:defRPr kumimoji="1" sz="4400">
          <a:solidFill>
            <a:schemeClr val="tx2"/>
          </a:solidFill>
          <a:latin typeface="Tahoma" pitchFamily="34" charset="0"/>
          <a:ea typeface="新細明體" pitchFamily="18" charset="-120"/>
        </a:defRPr>
      </a:lvl8pPr>
      <a:lvl9pPr marL="1828800" algn="l" rtl="0" fontAlgn="base">
        <a:spcBef>
          <a:spcPct val="0"/>
        </a:spcBef>
        <a:spcAft>
          <a:spcPct val="0"/>
        </a:spcAft>
        <a:defRPr kumimoji="1" sz="4400">
          <a:solidFill>
            <a:schemeClr val="tx2"/>
          </a:solidFill>
          <a:latin typeface="Tahoma" pitchFamily="34" charset="0"/>
          <a:ea typeface="新細明體" pitchFamily="18" charset="-12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2F"/>
            </a:gs>
            <a:gs pos="100000">
              <a:srgbClr val="000066"/>
            </a:gs>
          </a:gsLst>
          <a:lin ang="5400000" scaled="1"/>
        </a:gra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3" name="Rectangle 9"/>
          <p:cNvSpPr>
            <a:spLocks noGrp="1" noChangeArrowheads="1"/>
          </p:cNvSpPr>
          <p:nvPr>
            <p:ph type="title"/>
          </p:nvPr>
        </p:nvSpPr>
        <p:spPr bwMode="auto">
          <a:xfrm>
            <a:off x="1150938" y="617538"/>
            <a:ext cx="779303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64523" name="Rectangle 11"/>
          <p:cNvSpPr>
            <a:spLocks noGrp="1" noChangeArrowheads="1"/>
          </p:cNvSpPr>
          <p:nvPr>
            <p:ph type="dt" sz="half" idx="2"/>
          </p:nvPr>
        </p:nvSpPr>
        <p:spPr bwMode="auto">
          <a:xfrm>
            <a:off x="9144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kumimoji="0" sz="1400">
                <a:ea typeface="+mn-ea"/>
              </a:defRPr>
            </a:lvl1pPr>
          </a:lstStyle>
          <a:p>
            <a:pPr fontAlgn="base">
              <a:spcBef>
                <a:spcPct val="0"/>
              </a:spcBef>
              <a:spcAft>
                <a:spcPct val="0"/>
              </a:spcAft>
              <a:defRPr/>
            </a:pPr>
            <a:fld id="{DD2890C0-AE4B-46D2-98D5-7C61582352F0}" type="datetime1">
              <a:rPr lang="zh-TW" altLang="en-US" smtClean="0">
                <a:solidFill>
                  <a:srgbClr val="000000"/>
                </a:solidFill>
              </a:rPr>
              <a:pPr fontAlgn="base">
                <a:spcBef>
                  <a:spcPct val="0"/>
                </a:spcBef>
                <a:spcAft>
                  <a:spcPct val="0"/>
                </a:spcAft>
                <a:defRPr/>
              </a:pPr>
              <a:t>2015/12/30</a:t>
            </a:fld>
            <a:endParaRPr lang="en-US" altLang="zh-TW">
              <a:solidFill>
                <a:srgbClr val="000000"/>
              </a:solidFill>
            </a:endParaRPr>
          </a:p>
        </p:txBody>
      </p:sp>
      <p:sp>
        <p:nvSpPr>
          <p:cNvPr id="64524" name="Rectangle 12"/>
          <p:cNvSpPr>
            <a:spLocks noGrp="1" noChangeArrowheads="1"/>
          </p:cNvSpPr>
          <p:nvPr>
            <p:ph type="ftr" sz="quarter" idx="3"/>
          </p:nvPr>
        </p:nvSpPr>
        <p:spPr bwMode="auto">
          <a:xfrm>
            <a:off x="3352800" y="63246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a:ea typeface="+mn-ea"/>
              </a:defRPr>
            </a:lvl1pPr>
          </a:lstStyle>
          <a:p>
            <a:pPr algn="ctr" fontAlgn="base">
              <a:spcBef>
                <a:spcPct val="0"/>
              </a:spcBef>
              <a:spcAft>
                <a:spcPct val="0"/>
              </a:spcAft>
              <a:defRPr/>
            </a:pPr>
            <a:endParaRPr lang="en-US" altLang="zh-TW">
              <a:solidFill>
                <a:srgbClr val="000000"/>
              </a:solidFill>
            </a:endParaRPr>
          </a:p>
        </p:txBody>
      </p:sp>
      <p:sp>
        <p:nvSpPr>
          <p:cNvPr id="64525" name="Rectangle 13"/>
          <p:cNvSpPr>
            <a:spLocks noGrp="1" noChangeArrowheads="1"/>
          </p:cNvSpPr>
          <p:nvPr>
            <p:ph type="sldNum" sz="quarter" idx="4"/>
          </p:nvPr>
        </p:nvSpPr>
        <p:spPr bwMode="auto">
          <a:xfrm>
            <a:off x="67818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a:ea typeface="+mn-ea"/>
              </a:defRPr>
            </a:lvl1pPr>
          </a:lstStyle>
          <a:p>
            <a:pPr fontAlgn="base">
              <a:spcBef>
                <a:spcPct val="0"/>
              </a:spcBef>
              <a:spcAft>
                <a:spcPct val="0"/>
              </a:spcAft>
              <a:defRPr/>
            </a:pPr>
            <a:fld id="{3E9590A8-F2BF-4657-BED1-76D32A778F79}" type="slidenum">
              <a:rPr lang="zh-TW" altLang="en-US">
                <a:solidFill>
                  <a:srgbClr val="000000"/>
                </a:solidFill>
              </a:rPr>
              <a:pPr fontAlgn="base">
                <a:spcBef>
                  <a:spcPct val="0"/>
                </a:spcBef>
                <a:spcAft>
                  <a:spcPct val="0"/>
                </a:spcAft>
                <a:defRPr/>
              </a:pPr>
              <a:t>‹#›</a:t>
            </a:fld>
            <a:endParaRPr lang="en-US" altLang="zh-TW">
              <a:solidFill>
                <a:srgbClr val="000000"/>
              </a:solidFill>
            </a:endParaRPr>
          </a:p>
        </p:txBody>
      </p:sp>
    </p:spTree>
    <p:extLst>
      <p:ext uri="{BB962C8B-B14F-4D97-AF65-F5344CB8AC3E}">
        <p14:creationId xmlns:p14="http://schemas.microsoft.com/office/powerpoint/2010/main" val="420212851"/>
      </p:ext>
    </p:extLst>
  </p:cSld>
  <p:clrMap bg1="lt1" tx1="dk1" bg2="lt2" tx2="dk2" accent1="accent1" accent2="accent2" accent3="accent3" accent4="accent4" accent5="accent5" accent6="accent6" hlink="hlink" folHlink="folHlink"/>
  <p:sldLayoutIdLst>
    <p:sldLayoutId id="2147484043" r:id="rId1"/>
    <p:sldLayoutId id="2147484044" r:id="rId2"/>
    <p:sldLayoutId id="2147484045" r:id="rId3"/>
    <p:sldLayoutId id="2147484046" r:id="rId4"/>
    <p:sldLayoutId id="2147484047" r:id="rId5"/>
    <p:sldLayoutId id="2147484048" r:id="rId6"/>
    <p:sldLayoutId id="2147484049" r:id="rId7"/>
    <p:sldLayoutId id="2147484050" r:id="rId8"/>
    <p:sldLayoutId id="2147484051" r:id="rId9"/>
    <p:sldLayoutId id="2147484052" r:id="rId10"/>
    <p:sldLayoutId id="2147484053" r:id="rId11"/>
    <p:sldLayoutId id="2147484054" r:id="rId12"/>
    <p:sldLayoutId id="2147484055" r:id="rId13"/>
    <p:sldLayoutId id="2147484056" r:id="rId14"/>
    <p:sldLayoutId id="2147484057" r:id="rId15"/>
    <p:sldLayoutId id="2147484058" r:id="rId16"/>
  </p:sldLayoutIdLst>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2pPr>
      <a:lvl3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3pPr>
      <a:lvl4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4pPr>
      <a:lvl5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5pPr>
      <a:lvl6pPr marL="457200" algn="l" rtl="0" fontAlgn="base">
        <a:spcBef>
          <a:spcPct val="0"/>
        </a:spcBef>
        <a:spcAft>
          <a:spcPct val="0"/>
        </a:spcAft>
        <a:defRPr kumimoji="1" sz="4400">
          <a:solidFill>
            <a:schemeClr val="tx2"/>
          </a:solidFill>
          <a:latin typeface="Tahoma" pitchFamily="34" charset="0"/>
          <a:ea typeface="新細明體" pitchFamily="18" charset="-120"/>
        </a:defRPr>
      </a:lvl6pPr>
      <a:lvl7pPr marL="914400" algn="l" rtl="0" fontAlgn="base">
        <a:spcBef>
          <a:spcPct val="0"/>
        </a:spcBef>
        <a:spcAft>
          <a:spcPct val="0"/>
        </a:spcAft>
        <a:defRPr kumimoji="1" sz="4400">
          <a:solidFill>
            <a:schemeClr val="tx2"/>
          </a:solidFill>
          <a:latin typeface="Tahoma" pitchFamily="34" charset="0"/>
          <a:ea typeface="新細明體" pitchFamily="18" charset="-120"/>
        </a:defRPr>
      </a:lvl7pPr>
      <a:lvl8pPr marL="1371600" algn="l" rtl="0" fontAlgn="base">
        <a:spcBef>
          <a:spcPct val="0"/>
        </a:spcBef>
        <a:spcAft>
          <a:spcPct val="0"/>
        </a:spcAft>
        <a:defRPr kumimoji="1" sz="4400">
          <a:solidFill>
            <a:schemeClr val="tx2"/>
          </a:solidFill>
          <a:latin typeface="Tahoma" pitchFamily="34" charset="0"/>
          <a:ea typeface="新細明體" pitchFamily="18" charset="-120"/>
        </a:defRPr>
      </a:lvl8pPr>
      <a:lvl9pPr marL="1828800" algn="l" rtl="0" fontAlgn="base">
        <a:spcBef>
          <a:spcPct val="0"/>
        </a:spcBef>
        <a:spcAft>
          <a:spcPct val="0"/>
        </a:spcAft>
        <a:defRPr kumimoji="1" sz="4400">
          <a:solidFill>
            <a:schemeClr val="tx2"/>
          </a:solidFill>
          <a:latin typeface="Tahoma" pitchFamily="34" charset="0"/>
          <a:ea typeface="新細明體" pitchFamily="18" charset="-12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2F"/>
            </a:gs>
            <a:gs pos="100000">
              <a:srgbClr val="000066"/>
            </a:gs>
          </a:gsLst>
          <a:lin ang="5400000" scaled="1"/>
        </a:gra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3" name="Rectangle 9"/>
          <p:cNvSpPr>
            <a:spLocks noGrp="1" noChangeArrowheads="1"/>
          </p:cNvSpPr>
          <p:nvPr>
            <p:ph type="title"/>
          </p:nvPr>
        </p:nvSpPr>
        <p:spPr bwMode="auto">
          <a:xfrm>
            <a:off x="1150938" y="617538"/>
            <a:ext cx="779303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64523" name="Rectangle 11"/>
          <p:cNvSpPr>
            <a:spLocks noGrp="1" noChangeArrowheads="1"/>
          </p:cNvSpPr>
          <p:nvPr>
            <p:ph type="dt" sz="half" idx="2"/>
          </p:nvPr>
        </p:nvSpPr>
        <p:spPr bwMode="auto">
          <a:xfrm>
            <a:off x="9144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kumimoji="0" sz="1400">
                <a:ea typeface="+mn-ea"/>
              </a:defRPr>
            </a:lvl1pPr>
          </a:lstStyle>
          <a:p>
            <a:pPr fontAlgn="base">
              <a:spcBef>
                <a:spcPct val="0"/>
              </a:spcBef>
              <a:spcAft>
                <a:spcPct val="0"/>
              </a:spcAft>
              <a:defRPr/>
            </a:pPr>
            <a:fld id="{C4380A54-340D-4604-AF6F-D14B093B3A41}" type="datetime1">
              <a:rPr lang="zh-TW" altLang="en-US" smtClean="0">
                <a:solidFill>
                  <a:srgbClr val="000000"/>
                </a:solidFill>
              </a:rPr>
              <a:pPr fontAlgn="base">
                <a:spcBef>
                  <a:spcPct val="0"/>
                </a:spcBef>
                <a:spcAft>
                  <a:spcPct val="0"/>
                </a:spcAft>
                <a:defRPr/>
              </a:pPr>
              <a:t>2015/12/30</a:t>
            </a:fld>
            <a:endParaRPr lang="en-US" altLang="zh-TW">
              <a:solidFill>
                <a:srgbClr val="000000"/>
              </a:solidFill>
            </a:endParaRPr>
          </a:p>
        </p:txBody>
      </p:sp>
      <p:sp>
        <p:nvSpPr>
          <p:cNvPr id="64524" name="Rectangle 12"/>
          <p:cNvSpPr>
            <a:spLocks noGrp="1" noChangeArrowheads="1"/>
          </p:cNvSpPr>
          <p:nvPr>
            <p:ph type="ftr" sz="quarter" idx="3"/>
          </p:nvPr>
        </p:nvSpPr>
        <p:spPr bwMode="auto">
          <a:xfrm>
            <a:off x="3352800" y="63246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a:ea typeface="+mn-ea"/>
              </a:defRPr>
            </a:lvl1pPr>
          </a:lstStyle>
          <a:p>
            <a:pPr algn="ctr" fontAlgn="base">
              <a:spcBef>
                <a:spcPct val="0"/>
              </a:spcBef>
              <a:spcAft>
                <a:spcPct val="0"/>
              </a:spcAft>
              <a:defRPr/>
            </a:pPr>
            <a:endParaRPr lang="en-US" altLang="zh-TW">
              <a:solidFill>
                <a:srgbClr val="000000"/>
              </a:solidFill>
            </a:endParaRPr>
          </a:p>
        </p:txBody>
      </p:sp>
      <p:sp>
        <p:nvSpPr>
          <p:cNvPr id="64525" name="Rectangle 13"/>
          <p:cNvSpPr>
            <a:spLocks noGrp="1" noChangeArrowheads="1"/>
          </p:cNvSpPr>
          <p:nvPr>
            <p:ph type="sldNum" sz="quarter" idx="4"/>
          </p:nvPr>
        </p:nvSpPr>
        <p:spPr bwMode="auto">
          <a:xfrm>
            <a:off x="67818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a:ea typeface="+mn-ea"/>
              </a:defRPr>
            </a:lvl1pPr>
          </a:lstStyle>
          <a:p>
            <a:pPr fontAlgn="base">
              <a:spcBef>
                <a:spcPct val="0"/>
              </a:spcBef>
              <a:spcAft>
                <a:spcPct val="0"/>
              </a:spcAft>
              <a:defRPr/>
            </a:pPr>
            <a:fld id="{3E9590A8-F2BF-4657-BED1-76D32A778F79}" type="slidenum">
              <a:rPr lang="zh-TW" altLang="en-US">
                <a:solidFill>
                  <a:srgbClr val="000000"/>
                </a:solidFill>
              </a:rPr>
              <a:pPr fontAlgn="base">
                <a:spcBef>
                  <a:spcPct val="0"/>
                </a:spcBef>
                <a:spcAft>
                  <a:spcPct val="0"/>
                </a:spcAft>
                <a:defRPr/>
              </a:pPr>
              <a:t>‹#›</a:t>
            </a:fld>
            <a:endParaRPr lang="en-US" altLang="zh-TW">
              <a:solidFill>
                <a:srgbClr val="000000"/>
              </a:solidFill>
            </a:endParaRPr>
          </a:p>
        </p:txBody>
      </p:sp>
    </p:spTree>
    <p:extLst>
      <p:ext uri="{BB962C8B-B14F-4D97-AF65-F5344CB8AC3E}">
        <p14:creationId xmlns:p14="http://schemas.microsoft.com/office/powerpoint/2010/main" val="2171100483"/>
      </p:ext>
    </p:extLst>
  </p:cSld>
  <p:clrMap bg1="lt1" tx1="dk1" bg2="lt2" tx2="dk2" accent1="accent1" accent2="accent2" accent3="accent3" accent4="accent4" accent5="accent5" accent6="accent6" hlink="hlink" folHlink="folHlink"/>
  <p:sldLayoutIdLst>
    <p:sldLayoutId id="2147484060" r:id="rId1"/>
    <p:sldLayoutId id="2147484061" r:id="rId2"/>
    <p:sldLayoutId id="2147484062" r:id="rId3"/>
    <p:sldLayoutId id="2147484063" r:id="rId4"/>
    <p:sldLayoutId id="2147484064" r:id="rId5"/>
    <p:sldLayoutId id="2147484065" r:id="rId6"/>
    <p:sldLayoutId id="2147484066" r:id="rId7"/>
    <p:sldLayoutId id="2147484067" r:id="rId8"/>
    <p:sldLayoutId id="2147484068" r:id="rId9"/>
    <p:sldLayoutId id="2147484069" r:id="rId10"/>
    <p:sldLayoutId id="2147484070" r:id="rId11"/>
    <p:sldLayoutId id="2147484071" r:id="rId12"/>
    <p:sldLayoutId id="2147484072" r:id="rId13"/>
    <p:sldLayoutId id="2147484073" r:id="rId14"/>
    <p:sldLayoutId id="2147484074" r:id="rId15"/>
    <p:sldLayoutId id="2147484075" r:id="rId16"/>
  </p:sldLayoutIdLst>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2pPr>
      <a:lvl3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3pPr>
      <a:lvl4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4pPr>
      <a:lvl5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5pPr>
      <a:lvl6pPr marL="457200" algn="l" rtl="0" fontAlgn="base">
        <a:spcBef>
          <a:spcPct val="0"/>
        </a:spcBef>
        <a:spcAft>
          <a:spcPct val="0"/>
        </a:spcAft>
        <a:defRPr kumimoji="1" sz="4400">
          <a:solidFill>
            <a:schemeClr val="tx2"/>
          </a:solidFill>
          <a:latin typeface="Tahoma" pitchFamily="34" charset="0"/>
          <a:ea typeface="新細明體" pitchFamily="18" charset="-120"/>
        </a:defRPr>
      </a:lvl6pPr>
      <a:lvl7pPr marL="914400" algn="l" rtl="0" fontAlgn="base">
        <a:spcBef>
          <a:spcPct val="0"/>
        </a:spcBef>
        <a:spcAft>
          <a:spcPct val="0"/>
        </a:spcAft>
        <a:defRPr kumimoji="1" sz="4400">
          <a:solidFill>
            <a:schemeClr val="tx2"/>
          </a:solidFill>
          <a:latin typeface="Tahoma" pitchFamily="34" charset="0"/>
          <a:ea typeface="新細明體" pitchFamily="18" charset="-120"/>
        </a:defRPr>
      </a:lvl7pPr>
      <a:lvl8pPr marL="1371600" algn="l" rtl="0" fontAlgn="base">
        <a:spcBef>
          <a:spcPct val="0"/>
        </a:spcBef>
        <a:spcAft>
          <a:spcPct val="0"/>
        </a:spcAft>
        <a:defRPr kumimoji="1" sz="4400">
          <a:solidFill>
            <a:schemeClr val="tx2"/>
          </a:solidFill>
          <a:latin typeface="Tahoma" pitchFamily="34" charset="0"/>
          <a:ea typeface="新細明體" pitchFamily="18" charset="-120"/>
        </a:defRPr>
      </a:lvl8pPr>
      <a:lvl9pPr marL="1828800" algn="l" rtl="0" fontAlgn="base">
        <a:spcBef>
          <a:spcPct val="0"/>
        </a:spcBef>
        <a:spcAft>
          <a:spcPct val="0"/>
        </a:spcAft>
        <a:defRPr kumimoji="1" sz="4400">
          <a:solidFill>
            <a:schemeClr val="tx2"/>
          </a:solidFill>
          <a:latin typeface="Tahoma" pitchFamily="34" charset="0"/>
          <a:ea typeface="新細明體" pitchFamily="18" charset="-12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2F"/>
            </a:gs>
            <a:gs pos="100000">
              <a:srgbClr val="000066"/>
            </a:gs>
          </a:gsLst>
          <a:lin ang="5400000" scaled="1"/>
        </a:gra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3" name="Rectangle 9"/>
          <p:cNvSpPr>
            <a:spLocks noGrp="1" noChangeArrowheads="1"/>
          </p:cNvSpPr>
          <p:nvPr>
            <p:ph type="title"/>
          </p:nvPr>
        </p:nvSpPr>
        <p:spPr bwMode="auto">
          <a:xfrm>
            <a:off x="1150938" y="617538"/>
            <a:ext cx="779303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64523" name="Rectangle 11"/>
          <p:cNvSpPr>
            <a:spLocks noGrp="1" noChangeArrowheads="1"/>
          </p:cNvSpPr>
          <p:nvPr>
            <p:ph type="dt" sz="half" idx="2"/>
          </p:nvPr>
        </p:nvSpPr>
        <p:spPr bwMode="auto">
          <a:xfrm>
            <a:off x="9144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kumimoji="0" sz="1400">
                <a:ea typeface="+mn-ea"/>
              </a:defRPr>
            </a:lvl1pPr>
          </a:lstStyle>
          <a:p>
            <a:pPr fontAlgn="base">
              <a:spcBef>
                <a:spcPct val="0"/>
              </a:spcBef>
              <a:spcAft>
                <a:spcPct val="0"/>
              </a:spcAft>
              <a:defRPr/>
            </a:pPr>
            <a:fld id="{8137E731-427F-40BD-9636-3B2617812BD7}" type="datetime1">
              <a:rPr lang="zh-TW" altLang="en-US" smtClean="0">
                <a:solidFill>
                  <a:srgbClr val="000000"/>
                </a:solidFill>
              </a:rPr>
              <a:pPr fontAlgn="base">
                <a:spcBef>
                  <a:spcPct val="0"/>
                </a:spcBef>
                <a:spcAft>
                  <a:spcPct val="0"/>
                </a:spcAft>
                <a:defRPr/>
              </a:pPr>
              <a:t>2015/12/30</a:t>
            </a:fld>
            <a:endParaRPr lang="en-US" altLang="zh-TW">
              <a:solidFill>
                <a:srgbClr val="000000"/>
              </a:solidFill>
            </a:endParaRPr>
          </a:p>
        </p:txBody>
      </p:sp>
      <p:sp>
        <p:nvSpPr>
          <p:cNvPr id="64524" name="Rectangle 12"/>
          <p:cNvSpPr>
            <a:spLocks noGrp="1" noChangeArrowheads="1"/>
          </p:cNvSpPr>
          <p:nvPr>
            <p:ph type="ftr" sz="quarter" idx="3"/>
          </p:nvPr>
        </p:nvSpPr>
        <p:spPr bwMode="auto">
          <a:xfrm>
            <a:off x="3352800" y="63246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a:ea typeface="+mn-ea"/>
              </a:defRPr>
            </a:lvl1pPr>
          </a:lstStyle>
          <a:p>
            <a:pPr algn="ctr" fontAlgn="base">
              <a:spcBef>
                <a:spcPct val="0"/>
              </a:spcBef>
              <a:spcAft>
                <a:spcPct val="0"/>
              </a:spcAft>
              <a:defRPr/>
            </a:pPr>
            <a:endParaRPr lang="en-US" altLang="zh-TW">
              <a:solidFill>
                <a:srgbClr val="000000"/>
              </a:solidFill>
            </a:endParaRPr>
          </a:p>
        </p:txBody>
      </p:sp>
      <p:sp>
        <p:nvSpPr>
          <p:cNvPr id="64525" name="Rectangle 13"/>
          <p:cNvSpPr>
            <a:spLocks noGrp="1" noChangeArrowheads="1"/>
          </p:cNvSpPr>
          <p:nvPr>
            <p:ph type="sldNum" sz="quarter" idx="4"/>
          </p:nvPr>
        </p:nvSpPr>
        <p:spPr bwMode="auto">
          <a:xfrm>
            <a:off x="67818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a:ea typeface="+mn-ea"/>
              </a:defRPr>
            </a:lvl1pPr>
          </a:lstStyle>
          <a:p>
            <a:pPr fontAlgn="base">
              <a:spcBef>
                <a:spcPct val="0"/>
              </a:spcBef>
              <a:spcAft>
                <a:spcPct val="0"/>
              </a:spcAft>
              <a:defRPr/>
            </a:pPr>
            <a:fld id="{3E9590A8-F2BF-4657-BED1-76D32A778F79}" type="slidenum">
              <a:rPr lang="zh-TW" altLang="en-US">
                <a:solidFill>
                  <a:srgbClr val="000000"/>
                </a:solidFill>
              </a:rPr>
              <a:pPr fontAlgn="base">
                <a:spcBef>
                  <a:spcPct val="0"/>
                </a:spcBef>
                <a:spcAft>
                  <a:spcPct val="0"/>
                </a:spcAft>
                <a:defRPr/>
              </a:pPr>
              <a:t>‹#›</a:t>
            </a:fld>
            <a:endParaRPr lang="en-US" altLang="zh-TW">
              <a:solidFill>
                <a:srgbClr val="000000"/>
              </a:solidFill>
            </a:endParaRPr>
          </a:p>
        </p:txBody>
      </p:sp>
    </p:spTree>
    <p:extLst>
      <p:ext uri="{BB962C8B-B14F-4D97-AF65-F5344CB8AC3E}">
        <p14:creationId xmlns:p14="http://schemas.microsoft.com/office/powerpoint/2010/main" val="2340833977"/>
      </p:ext>
    </p:extLst>
  </p:cSld>
  <p:clrMap bg1="lt1" tx1="dk1" bg2="lt2" tx2="dk2" accent1="accent1" accent2="accent2" accent3="accent3" accent4="accent4" accent5="accent5" accent6="accent6" hlink="hlink" folHlink="folHlink"/>
  <p:sldLayoutIdLst>
    <p:sldLayoutId id="2147484094" r:id="rId1"/>
    <p:sldLayoutId id="2147484095" r:id="rId2"/>
    <p:sldLayoutId id="2147484096" r:id="rId3"/>
    <p:sldLayoutId id="2147484097" r:id="rId4"/>
    <p:sldLayoutId id="2147484098" r:id="rId5"/>
    <p:sldLayoutId id="2147484099" r:id="rId6"/>
    <p:sldLayoutId id="2147484100" r:id="rId7"/>
    <p:sldLayoutId id="2147484101" r:id="rId8"/>
    <p:sldLayoutId id="2147484102" r:id="rId9"/>
    <p:sldLayoutId id="2147484103" r:id="rId10"/>
    <p:sldLayoutId id="2147484104" r:id="rId11"/>
    <p:sldLayoutId id="2147484105" r:id="rId12"/>
    <p:sldLayoutId id="2147484106" r:id="rId13"/>
    <p:sldLayoutId id="2147484107" r:id="rId14"/>
    <p:sldLayoutId id="2147484108" r:id="rId15"/>
    <p:sldLayoutId id="2147484109" r:id="rId16"/>
  </p:sldLayoutIdLst>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2pPr>
      <a:lvl3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3pPr>
      <a:lvl4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4pPr>
      <a:lvl5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5pPr>
      <a:lvl6pPr marL="457200" algn="l" rtl="0" fontAlgn="base">
        <a:spcBef>
          <a:spcPct val="0"/>
        </a:spcBef>
        <a:spcAft>
          <a:spcPct val="0"/>
        </a:spcAft>
        <a:defRPr kumimoji="1" sz="4400">
          <a:solidFill>
            <a:schemeClr val="tx2"/>
          </a:solidFill>
          <a:latin typeface="Tahoma" pitchFamily="34" charset="0"/>
          <a:ea typeface="新細明體" pitchFamily="18" charset="-120"/>
        </a:defRPr>
      </a:lvl6pPr>
      <a:lvl7pPr marL="914400" algn="l" rtl="0" fontAlgn="base">
        <a:spcBef>
          <a:spcPct val="0"/>
        </a:spcBef>
        <a:spcAft>
          <a:spcPct val="0"/>
        </a:spcAft>
        <a:defRPr kumimoji="1" sz="4400">
          <a:solidFill>
            <a:schemeClr val="tx2"/>
          </a:solidFill>
          <a:latin typeface="Tahoma" pitchFamily="34" charset="0"/>
          <a:ea typeface="新細明體" pitchFamily="18" charset="-120"/>
        </a:defRPr>
      </a:lvl7pPr>
      <a:lvl8pPr marL="1371600" algn="l" rtl="0" fontAlgn="base">
        <a:spcBef>
          <a:spcPct val="0"/>
        </a:spcBef>
        <a:spcAft>
          <a:spcPct val="0"/>
        </a:spcAft>
        <a:defRPr kumimoji="1" sz="4400">
          <a:solidFill>
            <a:schemeClr val="tx2"/>
          </a:solidFill>
          <a:latin typeface="Tahoma" pitchFamily="34" charset="0"/>
          <a:ea typeface="新細明體" pitchFamily="18" charset="-120"/>
        </a:defRPr>
      </a:lvl8pPr>
      <a:lvl9pPr marL="1828800" algn="l" rtl="0" fontAlgn="base">
        <a:spcBef>
          <a:spcPct val="0"/>
        </a:spcBef>
        <a:spcAft>
          <a:spcPct val="0"/>
        </a:spcAft>
        <a:defRPr kumimoji="1" sz="4400">
          <a:solidFill>
            <a:schemeClr val="tx2"/>
          </a:solidFill>
          <a:latin typeface="Tahoma" pitchFamily="34" charset="0"/>
          <a:ea typeface="新細明體" pitchFamily="18" charset="-12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DD1DE4-803A-4254-9F3B-23B36D817F32}"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93869602"/>
      </p:ext>
    </p:extLst>
  </p:cSld>
  <p:clrMap bg1="lt1" tx1="dk1" bg2="lt2" tx2="dk2" accent1="accent1" accent2="accent2" accent3="accent3" accent4="accent4" accent5="accent5" accent6="accent6" hlink="hlink" folHlink="folHlink"/>
  <p:sldLayoutIdLst>
    <p:sldLayoutId id="2147484205" r:id="rId1"/>
    <p:sldLayoutId id="2147484206" r:id="rId2"/>
    <p:sldLayoutId id="2147484207" r:id="rId3"/>
    <p:sldLayoutId id="2147484208" r:id="rId4"/>
    <p:sldLayoutId id="2147484209" r:id="rId5"/>
    <p:sldLayoutId id="2147484210" r:id="rId6"/>
    <p:sldLayoutId id="2147484211" r:id="rId7"/>
    <p:sldLayoutId id="2147484212" r:id="rId8"/>
    <p:sldLayoutId id="2147484213" r:id="rId9"/>
    <p:sldLayoutId id="2147484214" r:id="rId10"/>
    <p:sldLayoutId id="2147484215" r:id="rId11"/>
    <p:sldLayoutId id="2147484216"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157003-5EE3-490B-9502-1A213153227A}" type="datetime1">
              <a:rPr lang="zh-TW" altLang="en-US" smtClean="0">
                <a:solidFill>
                  <a:prstClr val="black">
                    <a:tint val="75000"/>
                  </a:prstClr>
                </a:solidFill>
              </a:rPr>
              <a:pPr/>
              <a:t>2015/12/30</a:t>
            </a:fld>
            <a:endParaRPr lang="zh-TW" altLang="en-US">
              <a:solidFill>
                <a:prstClr val="black">
                  <a:tint val="75000"/>
                </a:prstClr>
              </a:solidFill>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solidFill>
                <a:prstClr val="black">
                  <a:tint val="75000"/>
                </a:prstClr>
              </a:solidFill>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B6FE81-8340-4710-8567-360CACCA4052}" type="slidenum">
              <a:rPr lang="zh-TW" altLang="en-US" smtClean="0">
                <a:solidFill>
                  <a:prstClr val="black">
                    <a:tint val="75000"/>
                  </a:prstClr>
                </a:solidFill>
              </a:rPr>
              <a:pPr/>
              <a:t>‹#›</a:t>
            </a:fld>
            <a:endParaRPr lang="zh-TW" altLang="en-US">
              <a:solidFill>
                <a:prstClr val="black">
                  <a:tint val="75000"/>
                </a:prstClr>
              </a:solidFill>
            </a:endParaRPr>
          </a:p>
        </p:txBody>
      </p:sp>
    </p:spTree>
    <p:extLst>
      <p:ext uri="{BB962C8B-B14F-4D97-AF65-F5344CB8AC3E}">
        <p14:creationId xmlns:p14="http://schemas.microsoft.com/office/powerpoint/2010/main" val="1207951808"/>
      </p:ext>
    </p:extLst>
  </p:cSld>
  <p:clrMap bg1="lt1" tx1="dk1" bg2="lt2" tx2="dk2" accent1="accent1" accent2="accent2" accent3="accent3" accent4="accent4" accent5="accent5" accent6="accent6" hlink="hlink" folHlink="folHlink"/>
  <p:sldLayoutIdLst>
    <p:sldLayoutId id="2147484244" r:id="rId1"/>
    <p:sldLayoutId id="2147484245" r:id="rId2"/>
    <p:sldLayoutId id="2147484246" r:id="rId3"/>
    <p:sldLayoutId id="2147484247" r:id="rId4"/>
    <p:sldLayoutId id="2147484248" r:id="rId5"/>
    <p:sldLayoutId id="2147484249" r:id="rId6"/>
    <p:sldLayoutId id="2147484250" r:id="rId7"/>
    <p:sldLayoutId id="2147484251" r:id="rId8"/>
    <p:sldLayoutId id="2147484252" r:id="rId9"/>
    <p:sldLayoutId id="2147484253" r:id="rId10"/>
    <p:sldLayoutId id="2147484254" r:id="rId11"/>
    <p:sldLayoutId id="2147484255"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2F"/>
            </a:gs>
            <a:gs pos="100000">
              <a:srgbClr val="000066"/>
            </a:gs>
          </a:gsLst>
          <a:lin ang="5400000" scaled="1"/>
        </a:gra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sz="2400">
                <a:solidFill>
                  <a:schemeClr val="tx1"/>
                </a:solidFill>
                <a:latin typeface="Tahoma" pitchFamily="34" charset="0"/>
                <a:ea typeface="標楷體" pitchFamily="65" charset="-120"/>
              </a:defRPr>
            </a:lvl1pPr>
            <a:lvl2pPr marL="742950" indent="-285750" eaLnBrk="0" hangingPunct="0">
              <a:defRPr kumimoji="1" sz="2400">
                <a:solidFill>
                  <a:schemeClr val="tx1"/>
                </a:solidFill>
                <a:latin typeface="Tahoma" pitchFamily="34" charset="0"/>
                <a:ea typeface="標楷體" pitchFamily="65" charset="-120"/>
              </a:defRPr>
            </a:lvl2pPr>
            <a:lvl3pPr marL="1143000" indent="-228600" eaLnBrk="0" hangingPunct="0">
              <a:defRPr kumimoji="1" sz="2400">
                <a:solidFill>
                  <a:schemeClr val="tx1"/>
                </a:solidFill>
                <a:latin typeface="Tahoma" pitchFamily="34" charset="0"/>
                <a:ea typeface="標楷體" pitchFamily="65" charset="-120"/>
              </a:defRPr>
            </a:lvl3pPr>
            <a:lvl4pPr marL="1600200" indent="-228600" eaLnBrk="0" hangingPunct="0">
              <a:defRPr kumimoji="1" sz="2400">
                <a:solidFill>
                  <a:schemeClr val="tx1"/>
                </a:solidFill>
                <a:latin typeface="Tahoma" pitchFamily="34" charset="0"/>
                <a:ea typeface="標楷體" pitchFamily="65" charset="-120"/>
              </a:defRPr>
            </a:lvl4pPr>
            <a:lvl5pPr marL="2057400" indent="-228600" eaLnBrk="0" hangingPunct="0">
              <a:defRPr kumimoji="1" sz="2400">
                <a:solidFill>
                  <a:schemeClr val="tx1"/>
                </a:solidFill>
                <a:latin typeface="Tahoma" pitchFamily="34" charset="0"/>
                <a:ea typeface="標楷體" pitchFamily="65" charset="-120"/>
              </a:defRPr>
            </a:lvl5pPr>
            <a:lvl6pPr marL="25146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6pPr>
            <a:lvl7pPr marL="29718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7pPr>
            <a:lvl8pPr marL="34290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8pPr>
            <a:lvl9pPr marL="3886200" indent="-228600" algn="ctr" eaLnBrk="0" fontAlgn="base" hangingPunct="0">
              <a:spcBef>
                <a:spcPct val="0"/>
              </a:spcBef>
              <a:spcAft>
                <a:spcPct val="0"/>
              </a:spcAft>
              <a:defRPr kumimoji="1" sz="2400">
                <a:solidFill>
                  <a:schemeClr val="tx1"/>
                </a:solidFill>
                <a:latin typeface="Tahoma" pitchFamily="34" charset="0"/>
                <a:ea typeface="標楷體" pitchFamily="65" charset="-120"/>
              </a:defRPr>
            </a:lvl9pPr>
          </a:lstStyle>
          <a:p>
            <a:pPr algn="ctr" eaLnBrk="1" fontAlgn="base" hangingPunct="1">
              <a:spcBef>
                <a:spcPct val="0"/>
              </a:spcBef>
              <a:spcAft>
                <a:spcPct val="0"/>
              </a:spcAft>
              <a:defRPr/>
            </a:pPr>
            <a:endParaRPr lang="zh-TW" altLang="en-US" smtClean="0">
              <a:solidFill>
                <a:srgbClr val="000000"/>
              </a:solidFill>
              <a:ea typeface="新細明體" pitchFamily="18" charset="-120"/>
            </a:endParaRPr>
          </a:p>
        </p:txBody>
      </p:sp>
      <p:sp>
        <p:nvSpPr>
          <p:cNvPr id="1033" name="Rectangle 9"/>
          <p:cNvSpPr>
            <a:spLocks noGrp="1" noChangeArrowheads="1"/>
          </p:cNvSpPr>
          <p:nvPr>
            <p:ph type="title"/>
          </p:nvPr>
        </p:nvSpPr>
        <p:spPr bwMode="auto">
          <a:xfrm>
            <a:off x="1150938" y="617538"/>
            <a:ext cx="7793037"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64523" name="Rectangle 11"/>
          <p:cNvSpPr>
            <a:spLocks noGrp="1" noChangeArrowheads="1"/>
          </p:cNvSpPr>
          <p:nvPr>
            <p:ph type="dt" sz="half" idx="2"/>
          </p:nvPr>
        </p:nvSpPr>
        <p:spPr bwMode="auto">
          <a:xfrm>
            <a:off x="9144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kumimoji="0" sz="1400">
                <a:ea typeface="+mn-ea"/>
              </a:defRPr>
            </a:lvl1pPr>
          </a:lstStyle>
          <a:p>
            <a:pPr fontAlgn="base">
              <a:spcBef>
                <a:spcPct val="0"/>
              </a:spcBef>
              <a:spcAft>
                <a:spcPct val="0"/>
              </a:spcAft>
              <a:defRPr/>
            </a:pPr>
            <a:fld id="{9CC87426-7753-4B51-A83B-D174BB369218}" type="datetime1">
              <a:rPr lang="zh-TW" altLang="en-US" smtClean="0">
                <a:solidFill>
                  <a:srgbClr val="000000"/>
                </a:solidFill>
              </a:rPr>
              <a:pPr fontAlgn="base">
                <a:spcBef>
                  <a:spcPct val="0"/>
                </a:spcBef>
                <a:spcAft>
                  <a:spcPct val="0"/>
                </a:spcAft>
                <a:defRPr/>
              </a:pPr>
              <a:t>2015/12/30</a:t>
            </a:fld>
            <a:endParaRPr lang="en-US" altLang="zh-TW">
              <a:solidFill>
                <a:srgbClr val="000000"/>
              </a:solidFill>
            </a:endParaRPr>
          </a:p>
        </p:txBody>
      </p:sp>
      <p:sp>
        <p:nvSpPr>
          <p:cNvPr id="64524" name="Rectangle 12"/>
          <p:cNvSpPr>
            <a:spLocks noGrp="1" noChangeArrowheads="1"/>
          </p:cNvSpPr>
          <p:nvPr>
            <p:ph type="ftr" sz="quarter" idx="3"/>
          </p:nvPr>
        </p:nvSpPr>
        <p:spPr bwMode="auto">
          <a:xfrm>
            <a:off x="3352800" y="63246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400">
                <a:ea typeface="+mn-ea"/>
              </a:defRPr>
            </a:lvl1pPr>
          </a:lstStyle>
          <a:p>
            <a:pPr algn="ctr" fontAlgn="base">
              <a:spcBef>
                <a:spcPct val="0"/>
              </a:spcBef>
              <a:spcAft>
                <a:spcPct val="0"/>
              </a:spcAft>
              <a:defRPr/>
            </a:pPr>
            <a:endParaRPr lang="en-US" altLang="zh-TW">
              <a:solidFill>
                <a:srgbClr val="000000"/>
              </a:solidFill>
            </a:endParaRPr>
          </a:p>
        </p:txBody>
      </p:sp>
      <p:sp>
        <p:nvSpPr>
          <p:cNvPr id="64525" name="Rectangle 13"/>
          <p:cNvSpPr>
            <a:spLocks noGrp="1" noChangeArrowheads="1"/>
          </p:cNvSpPr>
          <p:nvPr>
            <p:ph type="sldNum" sz="quarter" idx="4"/>
          </p:nvPr>
        </p:nvSpPr>
        <p:spPr bwMode="auto">
          <a:xfrm>
            <a:off x="6781800" y="6324600"/>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400">
                <a:ea typeface="+mn-ea"/>
              </a:defRPr>
            </a:lvl1pPr>
          </a:lstStyle>
          <a:p>
            <a:pPr fontAlgn="base">
              <a:spcBef>
                <a:spcPct val="0"/>
              </a:spcBef>
              <a:spcAft>
                <a:spcPct val="0"/>
              </a:spcAft>
              <a:defRPr/>
            </a:pPr>
            <a:fld id="{3E9590A8-F2BF-4657-BED1-76D32A778F79}" type="slidenum">
              <a:rPr lang="zh-TW" altLang="en-US">
                <a:solidFill>
                  <a:srgbClr val="000000"/>
                </a:solidFill>
              </a:rPr>
              <a:pPr fontAlgn="base">
                <a:spcBef>
                  <a:spcPct val="0"/>
                </a:spcBef>
                <a:spcAft>
                  <a:spcPct val="0"/>
                </a:spcAft>
                <a:defRPr/>
              </a:pPr>
              <a:t>‹#›</a:t>
            </a:fld>
            <a:endParaRPr lang="en-US" altLang="zh-TW">
              <a:solidFill>
                <a:srgbClr val="000000"/>
              </a:solidFill>
            </a:endParaRPr>
          </a:p>
        </p:txBody>
      </p:sp>
    </p:spTree>
    <p:extLst>
      <p:ext uri="{BB962C8B-B14F-4D97-AF65-F5344CB8AC3E}">
        <p14:creationId xmlns:p14="http://schemas.microsoft.com/office/powerpoint/2010/main" val="1516524790"/>
      </p:ext>
    </p:extLst>
  </p:cSld>
  <p:clrMap bg1="lt1" tx1="dk1" bg2="lt2" tx2="dk2" accent1="accent1" accent2="accent2" accent3="accent3" accent4="accent4" accent5="accent5" accent6="accent6" hlink="hlink" folHlink="folHlink"/>
  <p:sldLayoutIdLst>
    <p:sldLayoutId id="2147484257" r:id="rId1"/>
    <p:sldLayoutId id="2147484258" r:id="rId2"/>
    <p:sldLayoutId id="2147484259" r:id="rId3"/>
    <p:sldLayoutId id="2147484260" r:id="rId4"/>
    <p:sldLayoutId id="2147484261" r:id="rId5"/>
    <p:sldLayoutId id="2147484262" r:id="rId6"/>
    <p:sldLayoutId id="2147484263" r:id="rId7"/>
    <p:sldLayoutId id="2147484264" r:id="rId8"/>
    <p:sldLayoutId id="2147484265" r:id="rId9"/>
    <p:sldLayoutId id="2147484266" r:id="rId10"/>
    <p:sldLayoutId id="2147484267" r:id="rId11"/>
    <p:sldLayoutId id="2147484268" r:id="rId12"/>
    <p:sldLayoutId id="2147484269" r:id="rId13"/>
    <p:sldLayoutId id="2147484270" r:id="rId14"/>
    <p:sldLayoutId id="2147484271" r:id="rId15"/>
    <p:sldLayoutId id="2147484272" r:id="rId16"/>
  </p:sldLayoutIdLst>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2pPr>
      <a:lvl3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3pPr>
      <a:lvl4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4pPr>
      <a:lvl5pPr algn="l" rtl="0" eaLnBrk="0" fontAlgn="base" hangingPunct="0">
        <a:spcBef>
          <a:spcPct val="0"/>
        </a:spcBef>
        <a:spcAft>
          <a:spcPct val="0"/>
        </a:spcAft>
        <a:defRPr kumimoji="1" sz="4400">
          <a:solidFill>
            <a:schemeClr val="tx2"/>
          </a:solidFill>
          <a:latin typeface="Tahoma" pitchFamily="34" charset="0"/>
          <a:ea typeface="新細明體" pitchFamily="18" charset="-120"/>
        </a:defRPr>
      </a:lvl5pPr>
      <a:lvl6pPr marL="457200" algn="l" rtl="0" fontAlgn="base">
        <a:spcBef>
          <a:spcPct val="0"/>
        </a:spcBef>
        <a:spcAft>
          <a:spcPct val="0"/>
        </a:spcAft>
        <a:defRPr kumimoji="1" sz="4400">
          <a:solidFill>
            <a:schemeClr val="tx2"/>
          </a:solidFill>
          <a:latin typeface="Tahoma" pitchFamily="34" charset="0"/>
          <a:ea typeface="新細明體" pitchFamily="18" charset="-120"/>
        </a:defRPr>
      </a:lvl6pPr>
      <a:lvl7pPr marL="914400" algn="l" rtl="0" fontAlgn="base">
        <a:spcBef>
          <a:spcPct val="0"/>
        </a:spcBef>
        <a:spcAft>
          <a:spcPct val="0"/>
        </a:spcAft>
        <a:defRPr kumimoji="1" sz="4400">
          <a:solidFill>
            <a:schemeClr val="tx2"/>
          </a:solidFill>
          <a:latin typeface="Tahoma" pitchFamily="34" charset="0"/>
          <a:ea typeface="新細明體" pitchFamily="18" charset="-120"/>
        </a:defRPr>
      </a:lvl7pPr>
      <a:lvl8pPr marL="1371600" algn="l" rtl="0" fontAlgn="base">
        <a:spcBef>
          <a:spcPct val="0"/>
        </a:spcBef>
        <a:spcAft>
          <a:spcPct val="0"/>
        </a:spcAft>
        <a:defRPr kumimoji="1" sz="4400">
          <a:solidFill>
            <a:schemeClr val="tx2"/>
          </a:solidFill>
          <a:latin typeface="Tahoma" pitchFamily="34" charset="0"/>
          <a:ea typeface="新細明體" pitchFamily="18" charset="-120"/>
        </a:defRPr>
      </a:lvl8pPr>
      <a:lvl9pPr marL="1828800" algn="l" rtl="0" fontAlgn="base">
        <a:spcBef>
          <a:spcPct val="0"/>
        </a:spcBef>
        <a:spcAft>
          <a:spcPct val="0"/>
        </a:spcAft>
        <a:defRPr kumimoji="1" sz="4400">
          <a:solidFill>
            <a:schemeClr val="tx2"/>
          </a:solidFill>
          <a:latin typeface="Tahoma" pitchFamily="34" charset="0"/>
          <a:ea typeface="新細明體" pitchFamily="18" charset="-120"/>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手繪多邊形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a:defRPr/>
            </a:pPr>
            <a:endParaRPr lang="en-US">
              <a:solidFill>
                <a:prstClr val="black"/>
              </a:solidFill>
            </a:endParaRPr>
          </a:p>
        </p:txBody>
      </p:sp>
      <p:sp>
        <p:nvSpPr>
          <p:cNvPr id="1027" name="手繪多邊形 11"/>
          <p:cNvSpPr>
            <a:spLocks/>
          </p:cNvSpPr>
          <p:nvPr/>
        </p:nvSpPr>
        <p:spPr bwMode="auto">
          <a:xfrm>
            <a:off x="485775" y="5938838"/>
            <a:ext cx="3690938" cy="933450"/>
          </a:xfrm>
          <a:custGeom>
            <a:avLst/>
            <a:gdLst>
              <a:gd name="T0" fmla="*/ 0 w 5591"/>
              <a:gd name="T1" fmla="*/ 0 h 588"/>
              <a:gd name="T2" fmla="*/ 2147483647 w 5591"/>
              <a:gd name="T3" fmla="*/ 0 h 588"/>
              <a:gd name="T4" fmla="*/ 2147483647 w 5591"/>
              <a:gd name="T5" fmla="*/ 2147483647 h 588"/>
              <a:gd name="T6" fmla="*/ 2147483647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pPr fontAlgn="base">
              <a:spcBef>
                <a:spcPct val="0"/>
              </a:spcBef>
              <a:spcAft>
                <a:spcPct val="0"/>
              </a:spcAft>
            </a:pPr>
            <a:endParaRPr kumimoji="1" lang="zh-TW" altLang="en-US" smtClean="0">
              <a:solidFill>
                <a:prstClr val="black"/>
              </a:solidFill>
              <a:latin typeface="Arial" charset="0"/>
              <a:ea typeface="新細明體" pitchFamily="18" charset="-120"/>
            </a:endParaRPr>
          </a:p>
        </p:txBody>
      </p:sp>
      <p:sp>
        <p:nvSpPr>
          <p:cNvPr id="14" name="直角三角形 13"/>
          <p:cNvSpPr>
            <a:spLocks/>
          </p:cNvSpPr>
          <p:nvPr/>
        </p:nvSpPr>
        <p:spPr bwMode="auto">
          <a:xfrm>
            <a:off x="-6042" y="5791253"/>
            <a:ext cx="3402314" cy="1080868"/>
          </a:xfrm>
          <a:prstGeom prst="rtTriangle">
            <a:avLst/>
          </a:prstGeom>
          <a:blipFill>
            <a:blip r:embed="rId15"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solidFill>
                <a:prstClr val="white"/>
              </a:solidFill>
            </a:endParaRPr>
          </a:p>
        </p:txBody>
      </p:sp>
      <p:cxnSp>
        <p:nvCxnSpPr>
          <p:cNvPr id="15" name="直線接點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標題版面配置區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zh-TW" altLang="en-US" smtClean="0"/>
              <a:t>按一下以編輯母片標題樣式</a:t>
            </a:r>
            <a:endParaRPr lang="en-US"/>
          </a:p>
        </p:txBody>
      </p:sp>
      <p:sp>
        <p:nvSpPr>
          <p:cNvPr id="1033" name="文字版面配置區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altLang="zh-TW" smtClean="0"/>
          </a:p>
        </p:txBody>
      </p:sp>
      <p:sp>
        <p:nvSpPr>
          <p:cNvPr id="10" name="日期版面配置區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a:solidFill>
                  <a:schemeClr val="tx1"/>
                </a:solidFill>
                <a:latin typeface="+mn-lt"/>
                <a:ea typeface="+mn-ea"/>
              </a:defRPr>
            </a:lvl1pPr>
            <a:extLst/>
          </a:lstStyle>
          <a:p>
            <a:pPr>
              <a:defRPr/>
            </a:pPr>
            <a:fld id="{45986CF5-4238-4F33-8382-8ADEC62FF3F3}" type="datetime1">
              <a:rPr lang="zh-TW" altLang="en-US" smtClean="0">
                <a:solidFill>
                  <a:prstClr val="black"/>
                </a:solidFill>
              </a:rPr>
              <a:pPr>
                <a:defRPr/>
              </a:pPr>
              <a:t>2015/12/30</a:t>
            </a:fld>
            <a:endParaRPr lang="zh-TW" altLang="en-US">
              <a:solidFill>
                <a:prstClr val="black"/>
              </a:solidFill>
            </a:endParaRPr>
          </a:p>
        </p:txBody>
      </p:sp>
      <p:sp>
        <p:nvSpPr>
          <p:cNvPr id="22" name="頁尾版面配置區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ea typeface="+mn-ea"/>
              </a:defRPr>
            </a:lvl1pPr>
            <a:extLst/>
          </a:lstStyle>
          <a:p>
            <a:pPr>
              <a:defRPr/>
            </a:pPr>
            <a:endParaRPr lang="zh-TW" altLang="en-US">
              <a:solidFill>
                <a:prstClr val="black"/>
              </a:solidFill>
            </a:endParaRPr>
          </a:p>
        </p:txBody>
      </p:sp>
      <p:sp>
        <p:nvSpPr>
          <p:cNvPr id="18" name="投影片編號版面配置區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a:solidFill>
                  <a:schemeClr val="tx1"/>
                </a:solidFill>
                <a:latin typeface="+mn-lt"/>
                <a:ea typeface="+mn-ea"/>
              </a:defRPr>
            </a:lvl1pPr>
            <a:extLst/>
          </a:lstStyle>
          <a:p>
            <a:pPr>
              <a:defRPr/>
            </a:pPr>
            <a:fld id="{CE012F3B-0F0E-4569-B0AA-413A4FACF5EB}" type="slidenum">
              <a:rPr lang="zh-TW" altLang="en-US">
                <a:solidFill>
                  <a:prstClr val="black"/>
                </a:solidFill>
              </a:rPr>
              <a:pPr>
                <a:defRPr/>
              </a:pPr>
              <a:t>‹#›</a:t>
            </a:fld>
            <a:endParaRPr lang="zh-TW" altLang="en-US">
              <a:solidFill>
                <a:prstClr val="black"/>
              </a:solidFill>
            </a:endParaRPr>
          </a:p>
        </p:txBody>
      </p:sp>
    </p:spTree>
    <p:extLst>
      <p:ext uri="{BB962C8B-B14F-4D97-AF65-F5344CB8AC3E}">
        <p14:creationId xmlns:p14="http://schemas.microsoft.com/office/powerpoint/2010/main" val="3263190915"/>
      </p:ext>
    </p:extLst>
  </p:cSld>
  <p:clrMap bg1="lt1" tx1="dk1" bg2="lt2" tx2="dk2" accent1="accent1" accent2="accent2" accent3="accent3" accent4="accent4" accent5="accent5" accent6="accent6" hlink="hlink" folHlink="folHlink"/>
  <p:sldLayoutIdLst>
    <p:sldLayoutId id="2147484291" r:id="rId1"/>
    <p:sldLayoutId id="2147484292" r:id="rId2"/>
    <p:sldLayoutId id="2147484293" r:id="rId3"/>
    <p:sldLayoutId id="2147484294" r:id="rId4"/>
    <p:sldLayoutId id="2147484295" r:id="rId5"/>
    <p:sldLayoutId id="2147484296" r:id="rId6"/>
    <p:sldLayoutId id="2147484297" r:id="rId7"/>
    <p:sldLayoutId id="2147484298" r:id="rId8"/>
    <p:sldLayoutId id="2147484299" r:id="rId9"/>
    <p:sldLayoutId id="2147484300" r:id="rId10"/>
    <p:sldLayoutId id="2147484301" r:id="rId11"/>
    <p:sldLayoutId id="2147484302" r:id="rId12"/>
    <p:sldLayoutId id="2147484303" r:id="rId13"/>
  </p:sldLayoutIdLst>
  <p:hf hdr="0" ftr="0" dt="0"/>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ea typeface="微軟正黑體" pitchFamily="34" charset="-120"/>
        </a:defRPr>
      </a:lvl2pPr>
      <a:lvl3pPr algn="l" rtl="0" eaLnBrk="0" fontAlgn="base" hangingPunct="0">
        <a:spcBef>
          <a:spcPct val="0"/>
        </a:spcBef>
        <a:spcAft>
          <a:spcPct val="0"/>
        </a:spcAft>
        <a:defRPr sz="4100" b="1">
          <a:solidFill>
            <a:schemeClr val="tx2"/>
          </a:solidFill>
          <a:latin typeface="Lucida Sans Unicode" pitchFamily="34" charset="0"/>
          <a:ea typeface="微軟正黑體" pitchFamily="34" charset="-120"/>
        </a:defRPr>
      </a:lvl3pPr>
      <a:lvl4pPr algn="l" rtl="0" eaLnBrk="0" fontAlgn="base" hangingPunct="0">
        <a:spcBef>
          <a:spcPct val="0"/>
        </a:spcBef>
        <a:spcAft>
          <a:spcPct val="0"/>
        </a:spcAft>
        <a:defRPr sz="4100" b="1">
          <a:solidFill>
            <a:schemeClr val="tx2"/>
          </a:solidFill>
          <a:latin typeface="Lucida Sans Unicode" pitchFamily="34" charset="0"/>
          <a:ea typeface="微軟正黑體" pitchFamily="34" charset="-120"/>
        </a:defRPr>
      </a:lvl4pPr>
      <a:lvl5pPr algn="l" rtl="0" eaLnBrk="0" fontAlgn="base" hangingPunct="0">
        <a:spcBef>
          <a:spcPct val="0"/>
        </a:spcBef>
        <a:spcAft>
          <a:spcPct val="0"/>
        </a:spcAft>
        <a:defRPr sz="4100" b="1">
          <a:solidFill>
            <a:schemeClr val="tx2"/>
          </a:solidFill>
          <a:latin typeface="Lucida Sans Unicode" pitchFamily="34" charset="0"/>
          <a:ea typeface="微軟正黑體" pitchFamily="34" charset="-120"/>
        </a:defRPr>
      </a:lvl5pPr>
      <a:lvl6pPr marL="457200" algn="l" rtl="0" fontAlgn="base">
        <a:spcBef>
          <a:spcPct val="0"/>
        </a:spcBef>
        <a:spcAft>
          <a:spcPct val="0"/>
        </a:spcAft>
        <a:defRPr sz="4100" b="1">
          <a:solidFill>
            <a:schemeClr val="tx2"/>
          </a:solidFill>
          <a:latin typeface="Lucida Sans Unicode" pitchFamily="34" charset="0"/>
          <a:ea typeface="微軟正黑體" pitchFamily="34" charset="-120"/>
        </a:defRPr>
      </a:lvl6pPr>
      <a:lvl7pPr marL="914400" algn="l" rtl="0" fontAlgn="base">
        <a:spcBef>
          <a:spcPct val="0"/>
        </a:spcBef>
        <a:spcAft>
          <a:spcPct val="0"/>
        </a:spcAft>
        <a:defRPr sz="4100" b="1">
          <a:solidFill>
            <a:schemeClr val="tx2"/>
          </a:solidFill>
          <a:latin typeface="Lucida Sans Unicode" pitchFamily="34" charset="0"/>
          <a:ea typeface="微軟正黑體" pitchFamily="34" charset="-120"/>
        </a:defRPr>
      </a:lvl7pPr>
      <a:lvl8pPr marL="1371600" algn="l" rtl="0" fontAlgn="base">
        <a:spcBef>
          <a:spcPct val="0"/>
        </a:spcBef>
        <a:spcAft>
          <a:spcPct val="0"/>
        </a:spcAft>
        <a:defRPr sz="4100" b="1">
          <a:solidFill>
            <a:schemeClr val="tx2"/>
          </a:solidFill>
          <a:latin typeface="Lucida Sans Unicode" pitchFamily="34" charset="0"/>
          <a:ea typeface="微軟正黑體" pitchFamily="34" charset="-120"/>
        </a:defRPr>
      </a:lvl8pPr>
      <a:lvl9pPr marL="1828800" algn="l" rtl="0" fontAlgn="base">
        <a:spcBef>
          <a:spcPct val="0"/>
        </a:spcBef>
        <a:spcAft>
          <a:spcPct val="0"/>
        </a:spcAft>
        <a:defRPr sz="4100" b="1">
          <a:solidFill>
            <a:schemeClr val="tx2"/>
          </a:solidFill>
          <a:latin typeface="Lucida Sans Unicode" pitchFamily="34" charset="0"/>
          <a:ea typeface="微軟正黑體" pitchFamily="34" charset="-12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sz="20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66">
                <a:gamma/>
                <a:shade val="46275"/>
                <a:invGamma/>
              </a:srgbClr>
            </a:gs>
            <a:gs pos="100000">
              <a:srgbClr val="000066"/>
            </a:gs>
          </a:gsLst>
          <a:lin ang="5400000" scaled="1"/>
        </a:gradFill>
        <a:effectLst/>
      </p:bgPr>
    </p:bg>
    <p:spTree>
      <p:nvGrpSpPr>
        <p:cNvPr id="1" name=""/>
        <p:cNvGrpSpPr/>
        <p:nvPr/>
      </p:nvGrpSpPr>
      <p:grpSpPr>
        <a:xfrm>
          <a:off x="0" y="0"/>
          <a:ext cx="0" cy="0"/>
          <a:chOff x="0" y="0"/>
          <a:chExt cx="0" cy="0"/>
        </a:xfrm>
      </p:grpSpPr>
      <p:sp>
        <p:nvSpPr>
          <p:cNvPr id="64514" name="Rectangle 2"/>
          <p:cNvSpPr>
            <a:spLocks noChangeArrowheads="1"/>
          </p:cNvSpPr>
          <p:nvPr/>
        </p:nvSpPr>
        <p:spPr bwMode="ltGray">
          <a:xfrm>
            <a:off x="417513" y="10985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ndParaRPr>
          </a:p>
        </p:txBody>
      </p:sp>
      <p:sp>
        <p:nvSpPr>
          <p:cNvPr id="64515"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ndParaRPr>
          </a:p>
        </p:txBody>
      </p:sp>
      <p:sp>
        <p:nvSpPr>
          <p:cNvPr id="64516" name="Rectangle 4"/>
          <p:cNvSpPr>
            <a:spLocks noChangeArrowheads="1"/>
          </p:cNvSpPr>
          <p:nvPr/>
        </p:nvSpPr>
        <p:spPr bwMode="ltGray">
          <a:xfrm>
            <a:off x="541338" y="15208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ndParaRPr>
          </a:p>
        </p:txBody>
      </p:sp>
      <p:sp>
        <p:nvSpPr>
          <p:cNvPr id="64517"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ndParaRPr>
          </a:p>
        </p:txBody>
      </p:sp>
      <p:sp>
        <p:nvSpPr>
          <p:cNvPr id="64518"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ndParaRPr>
          </a:p>
        </p:txBody>
      </p:sp>
      <p:sp>
        <p:nvSpPr>
          <p:cNvPr id="64519" name="Rectangle 7"/>
          <p:cNvSpPr>
            <a:spLocks noChangeArrowheads="1"/>
          </p:cNvSpPr>
          <p:nvPr/>
        </p:nvSpPr>
        <p:spPr bwMode="gray">
          <a:xfrm>
            <a:off x="762000" y="99060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ndParaRPr>
          </a:p>
        </p:txBody>
      </p:sp>
      <p:sp>
        <p:nvSpPr>
          <p:cNvPr id="64520"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ndParaRPr>
          </a:p>
        </p:txBody>
      </p:sp>
      <p:sp>
        <p:nvSpPr>
          <p:cNvPr id="64521" name="Rectangle 9"/>
          <p:cNvSpPr>
            <a:spLocks noGrp="1" noChangeArrowheads="1"/>
          </p:cNvSpPr>
          <p:nvPr>
            <p:ph type="title"/>
          </p:nvPr>
        </p:nvSpPr>
        <p:spPr bwMode="auto">
          <a:xfrm>
            <a:off x="1150938" y="617538"/>
            <a:ext cx="77930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64522" name="Rectangle 10"/>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64523" name="Rectangle 11"/>
          <p:cNvSpPr>
            <a:spLocks noGrp="1" noChangeArrowheads="1"/>
          </p:cNvSpPr>
          <p:nvPr>
            <p:ph type="dt" sz="half" idx="2"/>
          </p:nvPr>
        </p:nvSpPr>
        <p:spPr bwMode="auto">
          <a:xfrm>
            <a:off x="9144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kumimoji="0" sz="1400">
                <a:ea typeface="+mn-ea"/>
              </a:defRPr>
            </a:lvl1pPr>
          </a:lstStyle>
          <a:p>
            <a:pPr fontAlgn="base">
              <a:spcBef>
                <a:spcPct val="0"/>
              </a:spcBef>
              <a:spcAft>
                <a:spcPct val="0"/>
              </a:spcAft>
            </a:pPr>
            <a:fld id="{9FE75D27-4C17-424D-B937-6F7588360200}" type="datetime1">
              <a:rPr lang="zh-TW" altLang="en-US" smtClean="0">
                <a:solidFill>
                  <a:srgbClr val="000000"/>
                </a:solidFill>
              </a:rPr>
              <a:pPr fontAlgn="base">
                <a:spcBef>
                  <a:spcPct val="0"/>
                </a:spcBef>
                <a:spcAft>
                  <a:spcPct val="0"/>
                </a:spcAft>
              </a:pPr>
              <a:t>2015/12/30</a:t>
            </a:fld>
            <a:endParaRPr lang="en-US" altLang="zh-TW" smtClean="0">
              <a:solidFill>
                <a:srgbClr val="000000"/>
              </a:solidFill>
            </a:endParaRPr>
          </a:p>
        </p:txBody>
      </p:sp>
      <p:sp>
        <p:nvSpPr>
          <p:cNvPr id="64524" name="Rectangle 12"/>
          <p:cNvSpPr>
            <a:spLocks noGrp="1" noChangeArrowheads="1"/>
          </p:cNvSpPr>
          <p:nvPr>
            <p:ph type="ftr" sz="quarter" idx="3"/>
          </p:nvPr>
        </p:nvSpPr>
        <p:spPr bwMode="auto">
          <a:xfrm>
            <a:off x="33528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kumimoji="0" sz="1400">
                <a:ea typeface="+mn-ea"/>
              </a:defRPr>
            </a:lvl1pPr>
          </a:lstStyle>
          <a:p>
            <a:pPr algn="ctr" fontAlgn="base">
              <a:spcBef>
                <a:spcPct val="0"/>
              </a:spcBef>
              <a:spcAft>
                <a:spcPct val="0"/>
              </a:spcAft>
            </a:pPr>
            <a:endParaRPr lang="en-US" altLang="zh-TW" smtClean="0">
              <a:solidFill>
                <a:srgbClr val="000000"/>
              </a:solidFill>
            </a:endParaRPr>
          </a:p>
        </p:txBody>
      </p:sp>
      <p:sp>
        <p:nvSpPr>
          <p:cNvPr id="64525" name="Rectangle 13"/>
          <p:cNvSpPr>
            <a:spLocks noGrp="1" noChangeArrowheads="1"/>
          </p:cNvSpPr>
          <p:nvPr>
            <p:ph type="sldNum" sz="quarter" idx="4"/>
          </p:nvPr>
        </p:nvSpPr>
        <p:spPr bwMode="auto">
          <a:xfrm>
            <a:off x="6781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kumimoji="0" sz="1400">
                <a:ea typeface="+mn-ea"/>
              </a:defRPr>
            </a:lvl1pPr>
          </a:lstStyle>
          <a:p>
            <a:pPr fontAlgn="base">
              <a:spcBef>
                <a:spcPct val="0"/>
              </a:spcBef>
              <a:spcAft>
                <a:spcPct val="0"/>
              </a:spcAft>
            </a:pPr>
            <a:fld id="{2520EA1F-E5D3-4CEE-BC09-E7A193576275}" type="slidenum">
              <a:rPr lang="zh-TW" altLang="en-US" smtClean="0">
                <a:solidFill>
                  <a:srgbClr val="000000"/>
                </a:solidFill>
              </a:rPr>
              <a:pPr fontAlgn="base">
                <a:spcBef>
                  <a:spcPct val="0"/>
                </a:spcBef>
                <a:spcAft>
                  <a:spcPct val="0"/>
                </a:spcAft>
              </a:pPr>
              <a:t>‹#›</a:t>
            </a:fld>
            <a:endParaRPr lang="en-US" altLang="zh-TW" smtClean="0">
              <a:solidFill>
                <a:srgbClr val="000000"/>
              </a:solidFill>
            </a:endParaRPr>
          </a:p>
        </p:txBody>
      </p:sp>
    </p:spTree>
    <p:extLst>
      <p:ext uri="{BB962C8B-B14F-4D97-AF65-F5344CB8AC3E}">
        <p14:creationId xmlns:p14="http://schemas.microsoft.com/office/powerpoint/2010/main" val="2834947444"/>
      </p:ext>
    </p:extLst>
  </p:cSld>
  <p:clrMap bg1="lt1" tx1="dk1" bg2="lt2" tx2="dk2" accent1="accent1" accent2="accent2" accent3="accent3" accent4="accent4" accent5="accent5" accent6="accent6" hlink="hlink" folHlink="folHlink"/>
  <p:sldLayoutIdLst>
    <p:sldLayoutId id="2147484332" r:id="rId1"/>
    <p:sldLayoutId id="2147484333" r:id="rId2"/>
    <p:sldLayoutId id="2147484334" r:id="rId3"/>
    <p:sldLayoutId id="2147484335" r:id="rId4"/>
    <p:sldLayoutId id="2147484336" r:id="rId5"/>
    <p:sldLayoutId id="2147484337" r:id="rId6"/>
    <p:sldLayoutId id="2147484338" r:id="rId7"/>
    <p:sldLayoutId id="2147484339" r:id="rId8"/>
    <p:sldLayoutId id="2147484340" r:id="rId9"/>
    <p:sldLayoutId id="2147484341" r:id="rId10"/>
    <p:sldLayoutId id="2147484342" r:id="rId11"/>
    <p:sldLayoutId id="2147484343" r:id="rId12"/>
    <p:sldLayoutId id="2147484344" r:id="rId13"/>
    <p:sldLayoutId id="2147484345" r:id="rId14"/>
  </p:sldLayoutIdLst>
  <p:hf hdr="0" ftr="0" dt="0"/>
  <p:txStyles>
    <p:titleStyle>
      <a:lvl1pPr algn="l" rtl="0" fontAlgn="base">
        <a:spcBef>
          <a:spcPct val="0"/>
        </a:spcBef>
        <a:spcAft>
          <a:spcPct val="0"/>
        </a:spcAft>
        <a:defRPr kumimoji="1" sz="4400">
          <a:solidFill>
            <a:schemeClr val="tx2"/>
          </a:solidFill>
          <a:latin typeface="+mj-lt"/>
          <a:ea typeface="+mj-ea"/>
          <a:cs typeface="+mj-cs"/>
        </a:defRPr>
      </a:lvl1pPr>
      <a:lvl2pPr algn="l" rtl="0" fontAlgn="base">
        <a:spcBef>
          <a:spcPct val="0"/>
        </a:spcBef>
        <a:spcAft>
          <a:spcPct val="0"/>
        </a:spcAft>
        <a:defRPr kumimoji="1" sz="4400">
          <a:solidFill>
            <a:schemeClr val="tx2"/>
          </a:solidFill>
          <a:latin typeface="Tahoma" pitchFamily="34" charset="0"/>
          <a:ea typeface="新細明體" charset="-120"/>
        </a:defRPr>
      </a:lvl2pPr>
      <a:lvl3pPr algn="l" rtl="0" fontAlgn="base">
        <a:spcBef>
          <a:spcPct val="0"/>
        </a:spcBef>
        <a:spcAft>
          <a:spcPct val="0"/>
        </a:spcAft>
        <a:defRPr kumimoji="1" sz="4400">
          <a:solidFill>
            <a:schemeClr val="tx2"/>
          </a:solidFill>
          <a:latin typeface="Tahoma" pitchFamily="34" charset="0"/>
          <a:ea typeface="新細明體" charset="-120"/>
        </a:defRPr>
      </a:lvl3pPr>
      <a:lvl4pPr algn="l" rtl="0" fontAlgn="base">
        <a:spcBef>
          <a:spcPct val="0"/>
        </a:spcBef>
        <a:spcAft>
          <a:spcPct val="0"/>
        </a:spcAft>
        <a:defRPr kumimoji="1" sz="4400">
          <a:solidFill>
            <a:schemeClr val="tx2"/>
          </a:solidFill>
          <a:latin typeface="Tahoma" pitchFamily="34" charset="0"/>
          <a:ea typeface="新細明體" charset="-120"/>
        </a:defRPr>
      </a:lvl4pPr>
      <a:lvl5pPr algn="l" rtl="0" fontAlgn="base">
        <a:spcBef>
          <a:spcPct val="0"/>
        </a:spcBef>
        <a:spcAft>
          <a:spcPct val="0"/>
        </a:spcAft>
        <a:defRPr kumimoji="1" sz="4400">
          <a:solidFill>
            <a:schemeClr val="tx2"/>
          </a:solidFill>
          <a:latin typeface="Tahoma" pitchFamily="34" charset="0"/>
          <a:ea typeface="新細明體" charset="-120"/>
        </a:defRPr>
      </a:lvl5pPr>
      <a:lvl6pPr marL="457200" algn="l" rtl="0" fontAlgn="base">
        <a:spcBef>
          <a:spcPct val="0"/>
        </a:spcBef>
        <a:spcAft>
          <a:spcPct val="0"/>
        </a:spcAft>
        <a:defRPr kumimoji="1" sz="4400">
          <a:solidFill>
            <a:schemeClr val="tx2"/>
          </a:solidFill>
          <a:latin typeface="Tahoma" pitchFamily="34" charset="0"/>
          <a:ea typeface="新細明體" charset="-120"/>
        </a:defRPr>
      </a:lvl6pPr>
      <a:lvl7pPr marL="914400" algn="l" rtl="0" fontAlgn="base">
        <a:spcBef>
          <a:spcPct val="0"/>
        </a:spcBef>
        <a:spcAft>
          <a:spcPct val="0"/>
        </a:spcAft>
        <a:defRPr kumimoji="1" sz="4400">
          <a:solidFill>
            <a:schemeClr val="tx2"/>
          </a:solidFill>
          <a:latin typeface="Tahoma" pitchFamily="34" charset="0"/>
          <a:ea typeface="新細明體" charset="-120"/>
        </a:defRPr>
      </a:lvl7pPr>
      <a:lvl8pPr marL="1371600" algn="l" rtl="0" fontAlgn="base">
        <a:spcBef>
          <a:spcPct val="0"/>
        </a:spcBef>
        <a:spcAft>
          <a:spcPct val="0"/>
        </a:spcAft>
        <a:defRPr kumimoji="1" sz="4400">
          <a:solidFill>
            <a:schemeClr val="tx2"/>
          </a:solidFill>
          <a:latin typeface="Tahoma" pitchFamily="34" charset="0"/>
          <a:ea typeface="新細明體" charset="-120"/>
        </a:defRPr>
      </a:lvl8pPr>
      <a:lvl9pPr marL="1828800" algn="l" rtl="0" fontAlgn="base">
        <a:spcBef>
          <a:spcPct val="0"/>
        </a:spcBef>
        <a:spcAft>
          <a:spcPct val="0"/>
        </a:spcAft>
        <a:defRPr kumimoji="1" sz="4400">
          <a:solidFill>
            <a:schemeClr val="tx2"/>
          </a:solidFill>
          <a:latin typeface="Tahoma" pitchFamily="34" charset="0"/>
          <a:ea typeface="新細明體" charset="-120"/>
        </a:defRPr>
      </a:lvl9pPr>
    </p:titleStyle>
    <p:bodyStyle>
      <a:lvl1pPr marL="342900" indent="-342900" algn="l" rtl="0" fontAlgn="base">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fontAlgn="base">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fontAlgn="base">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6"/>
          <p:cNvSpPr>
            <a:spLocks noGrp="1" noChangeArrowheads="1"/>
          </p:cNvSpPr>
          <p:nvPr>
            <p:ph type="title"/>
          </p:nvPr>
        </p:nvSpPr>
        <p:spPr bwMode="auto">
          <a:xfrm>
            <a:off x="671513" y="565150"/>
            <a:ext cx="7772400" cy="11430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263175" name="Rectangle 7"/>
          <p:cNvSpPr>
            <a:spLocks noGrp="1" noChangeArrowheads="1"/>
          </p:cNvSpPr>
          <p:nvPr>
            <p:ph type="dt" sz="half" idx="2"/>
          </p:nvPr>
        </p:nvSpPr>
        <p:spPr bwMode="auto">
          <a:xfrm>
            <a:off x="671513" y="614045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kumimoji="0" sz="1400">
                <a:solidFill>
                  <a:schemeClr val="tx2"/>
                </a:solidFill>
              </a:defRPr>
            </a:lvl1pPr>
          </a:lstStyle>
          <a:p>
            <a:pPr fontAlgn="base">
              <a:spcBef>
                <a:spcPct val="0"/>
              </a:spcBef>
              <a:spcAft>
                <a:spcPct val="0"/>
              </a:spcAft>
              <a:defRPr/>
            </a:pPr>
            <a:fld id="{FC083EC5-3145-4106-808C-AA0A2AC69E37}" type="datetime1">
              <a:rPr lang="zh-TW" altLang="en-US" smtClean="0">
                <a:solidFill>
                  <a:srgbClr val="2A3D7A"/>
                </a:solidFill>
              </a:rPr>
              <a:pPr fontAlgn="base">
                <a:spcBef>
                  <a:spcPct val="0"/>
                </a:spcBef>
                <a:spcAft>
                  <a:spcPct val="0"/>
                </a:spcAft>
                <a:defRPr/>
              </a:pPr>
              <a:t>2015/12/30</a:t>
            </a:fld>
            <a:endParaRPr lang="en-US" altLang="zh-TW">
              <a:solidFill>
                <a:srgbClr val="2A3D7A"/>
              </a:solidFill>
            </a:endParaRPr>
          </a:p>
        </p:txBody>
      </p:sp>
      <p:sp>
        <p:nvSpPr>
          <p:cNvPr id="263176" name="Rectangle 8"/>
          <p:cNvSpPr>
            <a:spLocks noGrp="1" noChangeArrowheads="1"/>
          </p:cNvSpPr>
          <p:nvPr>
            <p:ph type="ftr" sz="quarter" idx="3"/>
          </p:nvPr>
        </p:nvSpPr>
        <p:spPr bwMode="auto">
          <a:xfrm>
            <a:off x="3033713" y="614045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kumimoji="0" sz="1400">
                <a:solidFill>
                  <a:schemeClr val="tx2"/>
                </a:solidFill>
              </a:defRPr>
            </a:lvl1pPr>
          </a:lstStyle>
          <a:p>
            <a:pPr fontAlgn="base">
              <a:spcBef>
                <a:spcPct val="0"/>
              </a:spcBef>
              <a:spcAft>
                <a:spcPct val="0"/>
              </a:spcAft>
              <a:defRPr/>
            </a:pPr>
            <a:endParaRPr lang="en-US" altLang="zh-TW">
              <a:solidFill>
                <a:srgbClr val="2A3D7A"/>
              </a:solidFill>
            </a:endParaRPr>
          </a:p>
        </p:txBody>
      </p:sp>
      <p:sp>
        <p:nvSpPr>
          <p:cNvPr id="263179" name="Rectangle 11"/>
          <p:cNvSpPr>
            <a:spLocks noGrp="1" noChangeArrowheads="1"/>
          </p:cNvSpPr>
          <p:nvPr>
            <p:ph type="sldNum" sz="quarter" idx="4"/>
          </p:nvPr>
        </p:nvSpPr>
        <p:spPr bwMode="auto">
          <a:xfrm>
            <a:off x="7834313" y="6140450"/>
            <a:ext cx="914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kumimoji="0">
                <a:solidFill>
                  <a:schemeClr val="tx2"/>
                </a:solidFill>
              </a:defRPr>
            </a:lvl1pPr>
          </a:lstStyle>
          <a:p>
            <a:pPr fontAlgn="base">
              <a:spcBef>
                <a:spcPct val="0"/>
              </a:spcBef>
              <a:spcAft>
                <a:spcPct val="0"/>
              </a:spcAft>
              <a:defRPr/>
            </a:pPr>
            <a:fld id="{46959639-0FEF-4DAC-A7A0-5A22B40F0AE9}" type="slidenum">
              <a:rPr lang="zh-TW" altLang="en-US" sz="2400">
                <a:solidFill>
                  <a:srgbClr val="2A3D7A"/>
                </a:solidFill>
              </a:rPr>
              <a:pPr fontAlgn="base">
                <a:spcBef>
                  <a:spcPct val="0"/>
                </a:spcBef>
                <a:spcAft>
                  <a:spcPct val="0"/>
                </a:spcAft>
                <a:defRPr/>
              </a:pPr>
              <a:t>‹#›</a:t>
            </a:fld>
            <a:endParaRPr lang="en-US" altLang="zh-TW" sz="1400">
              <a:solidFill>
                <a:srgbClr val="2A3D7A"/>
              </a:solidFill>
            </a:endParaRPr>
          </a:p>
        </p:txBody>
      </p:sp>
      <p:sp>
        <p:nvSpPr>
          <p:cNvPr id="1030" name="Rectangle 12"/>
          <p:cNvSpPr>
            <a:spLocks noGrp="1" noChangeArrowheads="1"/>
          </p:cNvSpPr>
          <p:nvPr>
            <p:ph type="body" idx="1"/>
          </p:nvPr>
        </p:nvSpPr>
        <p:spPr bwMode="auto">
          <a:xfrm>
            <a:off x="671513" y="18288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pic>
        <p:nvPicPr>
          <p:cNvPr id="1031" name="Picture 1044" descr="圖形"/>
          <p:cNvPicPr>
            <a:picLocks noChangeAspect="1" noChangeArrowheads="1"/>
          </p:cNvPicPr>
          <p:nvPr/>
        </p:nvPicPr>
        <p:blipFill>
          <a:blip r:embed="rId13" cstate="print"/>
          <a:srcRect l="1299" t="3891" r="2248" b="1305"/>
          <a:stretch>
            <a:fillRect/>
          </a:stretch>
        </p:blipFill>
        <p:spPr bwMode="auto">
          <a:xfrm>
            <a:off x="0" y="0"/>
            <a:ext cx="9144000" cy="6858000"/>
          </a:xfrm>
          <a:prstGeom prst="rect">
            <a:avLst/>
          </a:prstGeom>
          <a:noFill/>
          <a:ln w="9525">
            <a:noFill/>
            <a:miter lim="800000"/>
            <a:headEnd/>
            <a:tailEnd/>
          </a:ln>
        </p:spPr>
      </p:pic>
    </p:spTree>
    <p:extLst>
      <p:ext uri="{BB962C8B-B14F-4D97-AF65-F5344CB8AC3E}">
        <p14:creationId xmlns:p14="http://schemas.microsoft.com/office/powerpoint/2010/main" val="1056934119"/>
      </p:ext>
    </p:extLst>
  </p:cSld>
  <p:clrMap bg1="lt1" tx1="dk1" bg2="lt2" tx2="dk2" accent1="accent1" accent2="accent2" accent3="accent3" accent4="accent4" accent5="accent5" accent6="accent6" hlink="hlink" folHlink="folHlink"/>
  <p:sldLayoutIdLst>
    <p:sldLayoutId id="2147484347" r:id="rId1"/>
    <p:sldLayoutId id="2147484348" r:id="rId2"/>
    <p:sldLayoutId id="2147484349" r:id="rId3"/>
    <p:sldLayoutId id="2147484350" r:id="rId4"/>
    <p:sldLayoutId id="2147484351" r:id="rId5"/>
    <p:sldLayoutId id="2147484352" r:id="rId6"/>
    <p:sldLayoutId id="2147484353" r:id="rId7"/>
    <p:sldLayoutId id="2147484354" r:id="rId8"/>
    <p:sldLayoutId id="2147484355" r:id="rId9"/>
    <p:sldLayoutId id="2147484356" r:id="rId10"/>
    <p:sldLayoutId id="2147484357" r:id="rId11"/>
  </p:sldLayoutIdLst>
  <p:transition spd="med">
    <p:blinds dir="vert"/>
  </p:transition>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l" rtl="0" fontAlgn="base">
        <a:spcBef>
          <a:spcPct val="0"/>
        </a:spcBef>
        <a:spcAft>
          <a:spcPct val="0"/>
        </a:spcAft>
        <a:defRPr kumimoji="1" sz="4400">
          <a:solidFill>
            <a:schemeClr val="tx2"/>
          </a:solidFill>
          <a:latin typeface="Times New Roman" pitchFamily="18" charset="0"/>
          <a:ea typeface="新細明體" pitchFamily="18" charset="-120"/>
        </a:defRPr>
      </a:lvl6pPr>
      <a:lvl7pPr marL="914400" algn="l" rtl="0" fontAlgn="base">
        <a:spcBef>
          <a:spcPct val="0"/>
        </a:spcBef>
        <a:spcAft>
          <a:spcPct val="0"/>
        </a:spcAft>
        <a:defRPr kumimoji="1" sz="4400">
          <a:solidFill>
            <a:schemeClr val="tx2"/>
          </a:solidFill>
          <a:latin typeface="Times New Roman" pitchFamily="18" charset="0"/>
          <a:ea typeface="新細明體" pitchFamily="18" charset="-120"/>
        </a:defRPr>
      </a:lvl7pPr>
      <a:lvl8pPr marL="1371600" algn="l" rtl="0" fontAlgn="base">
        <a:spcBef>
          <a:spcPct val="0"/>
        </a:spcBef>
        <a:spcAft>
          <a:spcPct val="0"/>
        </a:spcAft>
        <a:defRPr kumimoji="1" sz="4400">
          <a:solidFill>
            <a:schemeClr val="tx2"/>
          </a:solidFill>
          <a:latin typeface="Times New Roman" pitchFamily="18" charset="0"/>
          <a:ea typeface="新細明體" pitchFamily="18" charset="-120"/>
        </a:defRPr>
      </a:lvl8pPr>
      <a:lvl9pPr marL="1828800" algn="l" rtl="0" fontAlgn="base">
        <a:spcBef>
          <a:spcPct val="0"/>
        </a:spcBef>
        <a:spcAft>
          <a:spcPct val="0"/>
        </a:spcAft>
        <a:defRPr kumimoji="1" sz="4400">
          <a:solidFill>
            <a:schemeClr val="tx2"/>
          </a:solidFill>
          <a:latin typeface="Times New Roman" pitchFamily="18" charset="0"/>
          <a:ea typeface="新細明體" pitchFamily="18" charset="-120"/>
        </a:defRPr>
      </a:lvl9pPr>
    </p:titleStyle>
    <p:bodyStyle>
      <a:lvl1pPr marL="457200" indent="-457200" algn="l" rtl="0" eaLnBrk="0" fontAlgn="base" hangingPunct="0">
        <a:spcBef>
          <a:spcPct val="20000"/>
        </a:spcBef>
        <a:spcAft>
          <a:spcPct val="0"/>
        </a:spcAft>
        <a:buClr>
          <a:srgbClr val="A50021"/>
        </a:buClr>
        <a:buSzPct val="75000"/>
        <a:buFont typeface="Wingdings" pitchFamily="2" charset="2"/>
        <a:buChar char="n"/>
        <a:defRPr kumimoji="1" sz="3200">
          <a:solidFill>
            <a:schemeClr val="tx1"/>
          </a:solidFill>
          <a:latin typeface="+mn-lt"/>
          <a:ea typeface="+mn-ea"/>
          <a:cs typeface="+mn-cs"/>
        </a:defRPr>
      </a:lvl1pPr>
      <a:lvl2pPr marL="1027113" indent="-455613" algn="l" rtl="0" eaLnBrk="0" fontAlgn="base" hangingPunct="0">
        <a:spcBef>
          <a:spcPct val="20000"/>
        </a:spcBef>
        <a:spcAft>
          <a:spcPct val="0"/>
        </a:spcAft>
        <a:buClr>
          <a:schemeClr val="accent2"/>
        </a:buClr>
        <a:buSzPct val="75000"/>
        <a:buFont typeface="Wingdings" pitchFamily="2" charset="2"/>
        <a:buChar char="n"/>
        <a:defRPr kumimoji="1" sz="2800">
          <a:solidFill>
            <a:schemeClr val="tx1"/>
          </a:solidFill>
          <a:latin typeface="+mn-lt"/>
          <a:ea typeface="+mn-ea"/>
        </a:defRPr>
      </a:lvl2pPr>
      <a:lvl3pPr marL="1370013" indent="-228600" algn="l" rtl="0" eaLnBrk="0" fontAlgn="base" hangingPunct="0">
        <a:spcBef>
          <a:spcPct val="20000"/>
        </a:spcBef>
        <a:spcAft>
          <a:spcPct val="0"/>
        </a:spcAft>
        <a:buClr>
          <a:srgbClr val="666699"/>
        </a:buClr>
        <a:buSzPct val="70000"/>
        <a:buFont typeface="Wingdings" pitchFamily="2" charset="2"/>
        <a:buChar char="n"/>
        <a:defRPr kumimoji="1" sz="2400">
          <a:solidFill>
            <a:schemeClr val="tx1"/>
          </a:solidFill>
          <a:latin typeface="+mn-lt"/>
          <a:ea typeface="+mn-ea"/>
        </a:defRPr>
      </a:lvl3pPr>
      <a:lvl4pPr marL="1712913" indent="-228600" algn="l" rtl="0" eaLnBrk="0" fontAlgn="base" hangingPunct="0">
        <a:spcBef>
          <a:spcPct val="20000"/>
        </a:spcBef>
        <a:spcAft>
          <a:spcPct val="0"/>
        </a:spcAft>
        <a:buSzPct val="60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6"/>
          <p:cNvSpPr>
            <a:spLocks noGrp="1" noChangeArrowheads="1"/>
          </p:cNvSpPr>
          <p:nvPr>
            <p:ph type="title"/>
          </p:nvPr>
        </p:nvSpPr>
        <p:spPr bwMode="auto">
          <a:xfrm>
            <a:off x="671513" y="565150"/>
            <a:ext cx="7772400" cy="11430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263175" name="Rectangle 7"/>
          <p:cNvSpPr>
            <a:spLocks noGrp="1" noChangeArrowheads="1"/>
          </p:cNvSpPr>
          <p:nvPr>
            <p:ph type="dt" sz="half" idx="2"/>
          </p:nvPr>
        </p:nvSpPr>
        <p:spPr bwMode="auto">
          <a:xfrm>
            <a:off x="671513" y="614045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kumimoji="0" sz="1400">
                <a:solidFill>
                  <a:schemeClr val="tx2"/>
                </a:solidFill>
              </a:defRPr>
            </a:lvl1pPr>
          </a:lstStyle>
          <a:p>
            <a:pPr fontAlgn="base">
              <a:spcBef>
                <a:spcPct val="0"/>
              </a:spcBef>
              <a:spcAft>
                <a:spcPct val="0"/>
              </a:spcAft>
              <a:defRPr/>
            </a:pPr>
            <a:fld id="{D1E469C8-5EE4-4086-9BCF-31A589F8B912}" type="datetime1">
              <a:rPr lang="zh-TW" altLang="en-US" smtClean="0">
                <a:solidFill>
                  <a:srgbClr val="2A3D7A"/>
                </a:solidFill>
              </a:rPr>
              <a:pPr fontAlgn="base">
                <a:spcBef>
                  <a:spcPct val="0"/>
                </a:spcBef>
                <a:spcAft>
                  <a:spcPct val="0"/>
                </a:spcAft>
                <a:defRPr/>
              </a:pPr>
              <a:t>2015/12/30</a:t>
            </a:fld>
            <a:endParaRPr lang="en-US" altLang="zh-TW">
              <a:solidFill>
                <a:srgbClr val="2A3D7A"/>
              </a:solidFill>
            </a:endParaRPr>
          </a:p>
        </p:txBody>
      </p:sp>
      <p:sp>
        <p:nvSpPr>
          <p:cNvPr id="263176" name="Rectangle 8"/>
          <p:cNvSpPr>
            <a:spLocks noGrp="1" noChangeArrowheads="1"/>
          </p:cNvSpPr>
          <p:nvPr>
            <p:ph type="ftr" sz="quarter" idx="3"/>
          </p:nvPr>
        </p:nvSpPr>
        <p:spPr bwMode="auto">
          <a:xfrm>
            <a:off x="3033713" y="614045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kumimoji="0" sz="1400">
                <a:solidFill>
                  <a:schemeClr val="tx2"/>
                </a:solidFill>
              </a:defRPr>
            </a:lvl1pPr>
          </a:lstStyle>
          <a:p>
            <a:pPr fontAlgn="base">
              <a:spcBef>
                <a:spcPct val="0"/>
              </a:spcBef>
              <a:spcAft>
                <a:spcPct val="0"/>
              </a:spcAft>
              <a:defRPr/>
            </a:pPr>
            <a:endParaRPr lang="en-US" altLang="zh-TW">
              <a:solidFill>
                <a:srgbClr val="2A3D7A"/>
              </a:solidFill>
            </a:endParaRPr>
          </a:p>
        </p:txBody>
      </p:sp>
      <p:sp>
        <p:nvSpPr>
          <p:cNvPr id="263179" name="Rectangle 11"/>
          <p:cNvSpPr>
            <a:spLocks noGrp="1" noChangeArrowheads="1"/>
          </p:cNvSpPr>
          <p:nvPr>
            <p:ph type="sldNum" sz="quarter" idx="4"/>
          </p:nvPr>
        </p:nvSpPr>
        <p:spPr bwMode="auto">
          <a:xfrm>
            <a:off x="7834313" y="6140450"/>
            <a:ext cx="914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kumimoji="0">
                <a:solidFill>
                  <a:schemeClr val="tx2"/>
                </a:solidFill>
              </a:defRPr>
            </a:lvl1pPr>
          </a:lstStyle>
          <a:p>
            <a:pPr fontAlgn="base">
              <a:spcBef>
                <a:spcPct val="0"/>
              </a:spcBef>
              <a:spcAft>
                <a:spcPct val="0"/>
              </a:spcAft>
              <a:defRPr/>
            </a:pPr>
            <a:fld id="{46959639-0FEF-4DAC-A7A0-5A22B40F0AE9}" type="slidenum">
              <a:rPr lang="zh-TW" altLang="en-US" sz="2400">
                <a:solidFill>
                  <a:srgbClr val="2A3D7A"/>
                </a:solidFill>
              </a:rPr>
              <a:pPr fontAlgn="base">
                <a:spcBef>
                  <a:spcPct val="0"/>
                </a:spcBef>
                <a:spcAft>
                  <a:spcPct val="0"/>
                </a:spcAft>
                <a:defRPr/>
              </a:pPr>
              <a:t>‹#›</a:t>
            </a:fld>
            <a:endParaRPr lang="en-US" altLang="zh-TW" sz="1400">
              <a:solidFill>
                <a:srgbClr val="2A3D7A"/>
              </a:solidFill>
            </a:endParaRPr>
          </a:p>
        </p:txBody>
      </p:sp>
      <p:sp>
        <p:nvSpPr>
          <p:cNvPr id="1030" name="Rectangle 12"/>
          <p:cNvSpPr>
            <a:spLocks noGrp="1" noChangeArrowheads="1"/>
          </p:cNvSpPr>
          <p:nvPr>
            <p:ph type="body" idx="1"/>
          </p:nvPr>
        </p:nvSpPr>
        <p:spPr bwMode="auto">
          <a:xfrm>
            <a:off x="671513" y="18288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pic>
        <p:nvPicPr>
          <p:cNvPr id="1031" name="Picture 1044" descr="圖形"/>
          <p:cNvPicPr>
            <a:picLocks noChangeAspect="1" noChangeArrowheads="1"/>
          </p:cNvPicPr>
          <p:nvPr/>
        </p:nvPicPr>
        <p:blipFill>
          <a:blip r:embed="rId13" cstate="print"/>
          <a:srcRect l="1299" t="3891" r="2248" b="1305"/>
          <a:stretch>
            <a:fillRect/>
          </a:stretch>
        </p:blipFill>
        <p:spPr bwMode="auto">
          <a:xfrm>
            <a:off x="0" y="0"/>
            <a:ext cx="9144000" cy="6858000"/>
          </a:xfrm>
          <a:prstGeom prst="rect">
            <a:avLst/>
          </a:prstGeom>
          <a:noFill/>
          <a:ln w="9525">
            <a:noFill/>
            <a:miter lim="800000"/>
            <a:headEnd/>
            <a:tailEnd/>
          </a:ln>
        </p:spPr>
      </p:pic>
    </p:spTree>
    <p:extLst>
      <p:ext uri="{BB962C8B-B14F-4D97-AF65-F5344CB8AC3E}">
        <p14:creationId xmlns:p14="http://schemas.microsoft.com/office/powerpoint/2010/main" val="2621269759"/>
      </p:ext>
    </p:extLst>
  </p:cSld>
  <p:clrMap bg1="lt1" tx1="dk1" bg2="lt2" tx2="dk2" accent1="accent1" accent2="accent2" accent3="accent3" accent4="accent4" accent5="accent5" accent6="accent6" hlink="hlink" folHlink="folHlink"/>
  <p:sldLayoutIdLst>
    <p:sldLayoutId id="2147484359" r:id="rId1"/>
    <p:sldLayoutId id="2147484360" r:id="rId2"/>
    <p:sldLayoutId id="2147484361" r:id="rId3"/>
    <p:sldLayoutId id="2147484362" r:id="rId4"/>
    <p:sldLayoutId id="2147484363" r:id="rId5"/>
    <p:sldLayoutId id="2147484364" r:id="rId6"/>
    <p:sldLayoutId id="2147484365" r:id="rId7"/>
    <p:sldLayoutId id="2147484366" r:id="rId8"/>
    <p:sldLayoutId id="2147484367" r:id="rId9"/>
    <p:sldLayoutId id="2147484368" r:id="rId10"/>
    <p:sldLayoutId id="2147484369" r:id="rId11"/>
  </p:sldLayoutIdLst>
  <p:transition spd="med">
    <p:blinds dir="vert"/>
  </p:transition>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l" rtl="0" fontAlgn="base">
        <a:spcBef>
          <a:spcPct val="0"/>
        </a:spcBef>
        <a:spcAft>
          <a:spcPct val="0"/>
        </a:spcAft>
        <a:defRPr kumimoji="1" sz="4400">
          <a:solidFill>
            <a:schemeClr val="tx2"/>
          </a:solidFill>
          <a:latin typeface="Times New Roman" pitchFamily="18" charset="0"/>
          <a:ea typeface="新細明體" pitchFamily="18" charset="-120"/>
        </a:defRPr>
      </a:lvl6pPr>
      <a:lvl7pPr marL="914400" algn="l" rtl="0" fontAlgn="base">
        <a:spcBef>
          <a:spcPct val="0"/>
        </a:spcBef>
        <a:spcAft>
          <a:spcPct val="0"/>
        </a:spcAft>
        <a:defRPr kumimoji="1" sz="4400">
          <a:solidFill>
            <a:schemeClr val="tx2"/>
          </a:solidFill>
          <a:latin typeface="Times New Roman" pitchFamily="18" charset="0"/>
          <a:ea typeface="新細明體" pitchFamily="18" charset="-120"/>
        </a:defRPr>
      </a:lvl7pPr>
      <a:lvl8pPr marL="1371600" algn="l" rtl="0" fontAlgn="base">
        <a:spcBef>
          <a:spcPct val="0"/>
        </a:spcBef>
        <a:spcAft>
          <a:spcPct val="0"/>
        </a:spcAft>
        <a:defRPr kumimoji="1" sz="4400">
          <a:solidFill>
            <a:schemeClr val="tx2"/>
          </a:solidFill>
          <a:latin typeface="Times New Roman" pitchFamily="18" charset="0"/>
          <a:ea typeface="新細明體" pitchFamily="18" charset="-120"/>
        </a:defRPr>
      </a:lvl8pPr>
      <a:lvl9pPr marL="1828800" algn="l" rtl="0" fontAlgn="base">
        <a:spcBef>
          <a:spcPct val="0"/>
        </a:spcBef>
        <a:spcAft>
          <a:spcPct val="0"/>
        </a:spcAft>
        <a:defRPr kumimoji="1" sz="4400">
          <a:solidFill>
            <a:schemeClr val="tx2"/>
          </a:solidFill>
          <a:latin typeface="Times New Roman" pitchFamily="18" charset="0"/>
          <a:ea typeface="新細明體" pitchFamily="18" charset="-120"/>
        </a:defRPr>
      </a:lvl9pPr>
    </p:titleStyle>
    <p:bodyStyle>
      <a:lvl1pPr marL="457200" indent="-457200" algn="l" rtl="0" eaLnBrk="0" fontAlgn="base" hangingPunct="0">
        <a:spcBef>
          <a:spcPct val="20000"/>
        </a:spcBef>
        <a:spcAft>
          <a:spcPct val="0"/>
        </a:spcAft>
        <a:buClr>
          <a:srgbClr val="A50021"/>
        </a:buClr>
        <a:buSzPct val="75000"/>
        <a:buFont typeface="Wingdings" pitchFamily="2" charset="2"/>
        <a:buChar char="n"/>
        <a:defRPr kumimoji="1" sz="3200">
          <a:solidFill>
            <a:schemeClr val="tx1"/>
          </a:solidFill>
          <a:latin typeface="+mn-lt"/>
          <a:ea typeface="+mn-ea"/>
          <a:cs typeface="+mn-cs"/>
        </a:defRPr>
      </a:lvl1pPr>
      <a:lvl2pPr marL="1027113" indent="-455613" algn="l" rtl="0" eaLnBrk="0" fontAlgn="base" hangingPunct="0">
        <a:spcBef>
          <a:spcPct val="20000"/>
        </a:spcBef>
        <a:spcAft>
          <a:spcPct val="0"/>
        </a:spcAft>
        <a:buClr>
          <a:schemeClr val="accent2"/>
        </a:buClr>
        <a:buSzPct val="75000"/>
        <a:buFont typeface="Wingdings" pitchFamily="2" charset="2"/>
        <a:buChar char="n"/>
        <a:defRPr kumimoji="1" sz="2800">
          <a:solidFill>
            <a:schemeClr val="tx1"/>
          </a:solidFill>
          <a:latin typeface="+mn-lt"/>
          <a:ea typeface="+mn-ea"/>
        </a:defRPr>
      </a:lvl2pPr>
      <a:lvl3pPr marL="1370013" indent="-228600" algn="l" rtl="0" eaLnBrk="0" fontAlgn="base" hangingPunct="0">
        <a:spcBef>
          <a:spcPct val="20000"/>
        </a:spcBef>
        <a:spcAft>
          <a:spcPct val="0"/>
        </a:spcAft>
        <a:buClr>
          <a:srgbClr val="666699"/>
        </a:buClr>
        <a:buSzPct val="70000"/>
        <a:buFont typeface="Wingdings" pitchFamily="2" charset="2"/>
        <a:buChar char="n"/>
        <a:defRPr kumimoji="1" sz="2400">
          <a:solidFill>
            <a:schemeClr val="tx1"/>
          </a:solidFill>
          <a:latin typeface="+mn-lt"/>
          <a:ea typeface="+mn-ea"/>
        </a:defRPr>
      </a:lvl3pPr>
      <a:lvl4pPr marL="1712913" indent="-228600" algn="l" rtl="0" eaLnBrk="0" fontAlgn="base" hangingPunct="0">
        <a:spcBef>
          <a:spcPct val="20000"/>
        </a:spcBef>
        <a:spcAft>
          <a:spcPct val="0"/>
        </a:spcAft>
        <a:buSzPct val="60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6"/>
          <p:cNvSpPr>
            <a:spLocks noGrp="1" noChangeArrowheads="1"/>
          </p:cNvSpPr>
          <p:nvPr>
            <p:ph type="title"/>
          </p:nvPr>
        </p:nvSpPr>
        <p:spPr bwMode="auto">
          <a:xfrm>
            <a:off x="671513" y="565150"/>
            <a:ext cx="7772400" cy="11430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263175" name="Rectangle 7"/>
          <p:cNvSpPr>
            <a:spLocks noGrp="1" noChangeArrowheads="1"/>
          </p:cNvSpPr>
          <p:nvPr>
            <p:ph type="dt" sz="half" idx="2"/>
          </p:nvPr>
        </p:nvSpPr>
        <p:spPr bwMode="auto">
          <a:xfrm>
            <a:off x="671513" y="614045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kumimoji="0" sz="1400">
                <a:solidFill>
                  <a:schemeClr val="tx2"/>
                </a:solidFill>
              </a:defRPr>
            </a:lvl1pPr>
          </a:lstStyle>
          <a:p>
            <a:pPr fontAlgn="base">
              <a:spcBef>
                <a:spcPct val="0"/>
              </a:spcBef>
              <a:spcAft>
                <a:spcPct val="0"/>
              </a:spcAft>
              <a:defRPr/>
            </a:pPr>
            <a:fld id="{A33031FC-3EF3-45CE-9B62-020CB3911009}" type="datetime1">
              <a:rPr lang="zh-TW" altLang="en-US" smtClean="0">
                <a:solidFill>
                  <a:srgbClr val="2A3D7A"/>
                </a:solidFill>
              </a:rPr>
              <a:pPr fontAlgn="base">
                <a:spcBef>
                  <a:spcPct val="0"/>
                </a:spcBef>
                <a:spcAft>
                  <a:spcPct val="0"/>
                </a:spcAft>
                <a:defRPr/>
              </a:pPr>
              <a:t>2015/12/30</a:t>
            </a:fld>
            <a:endParaRPr lang="en-US" altLang="zh-TW">
              <a:solidFill>
                <a:srgbClr val="2A3D7A"/>
              </a:solidFill>
            </a:endParaRPr>
          </a:p>
        </p:txBody>
      </p:sp>
      <p:sp>
        <p:nvSpPr>
          <p:cNvPr id="263176" name="Rectangle 8"/>
          <p:cNvSpPr>
            <a:spLocks noGrp="1" noChangeArrowheads="1"/>
          </p:cNvSpPr>
          <p:nvPr>
            <p:ph type="ftr" sz="quarter" idx="3"/>
          </p:nvPr>
        </p:nvSpPr>
        <p:spPr bwMode="auto">
          <a:xfrm>
            <a:off x="3033713" y="614045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kumimoji="0" sz="1400">
                <a:solidFill>
                  <a:schemeClr val="tx2"/>
                </a:solidFill>
              </a:defRPr>
            </a:lvl1pPr>
          </a:lstStyle>
          <a:p>
            <a:pPr fontAlgn="base">
              <a:spcBef>
                <a:spcPct val="0"/>
              </a:spcBef>
              <a:spcAft>
                <a:spcPct val="0"/>
              </a:spcAft>
              <a:defRPr/>
            </a:pPr>
            <a:endParaRPr lang="en-US" altLang="zh-TW">
              <a:solidFill>
                <a:srgbClr val="2A3D7A"/>
              </a:solidFill>
            </a:endParaRPr>
          </a:p>
        </p:txBody>
      </p:sp>
      <p:sp>
        <p:nvSpPr>
          <p:cNvPr id="263179" name="Rectangle 11"/>
          <p:cNvSpPr>
            <a:spLocks noGrp="1" noChangeArrowheads="1"/>
          </p:cNvSpPr>
          <p:nvPr>
            <p:ph type="sldNum" sz="quarter" idx="4"/>
          </p:nvPr>
        </p:nvSpPr>
        <p:spPr bwMode="auto">
          <a:xfrm>
            <a:off x="7834313" y="6140450"/>
            <a:ext cx="914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kumimoji="0">
                <a:solidFill>
                  <a:schemeClr val="tx2"/>
                </a:solidFill>
              </a:defRPr>
            </a:lvl1pPr>
          </a:lstStyle>
          <a:p>
            <a:pPr fontAlgn="base">
              <a:spcBef>
                <a:spcPct val="0"/>
              </a:spcBef>
              <a:spcAft>
                <a:spcPct val="0"/>
              </a:spcAft>
              <a:defRPr/>
            </a:pPr>
            <a:fld id="{46959639-0FEF-4DAC-A7A0-5A22B40F0AE9}" type="slidenum">
              <a:rPr lang="zh-TW" altLang="en-US" sz="2400">
                <a:solidFill>
                  <a:srgbClr val="2A3D7A"/>
                </a:solidFill>
              </a:rPr>
              <a:pPr fontAlgn="base">
                <a:spcBef>
                  <a:spcPct val="0"/>
                </a:spcBef>
                <a:spcAft>
                  <a:spcPct val="0"/>
                </a:spcAft>
                <a:defRPr/>
              </a:pPr>
              <a:t>‹#›</a:t>
            </a:fld>
            <a:endParaRPr lang="en-US" altLang="zh-TW" sz="1400">
              <a:solidFill>
                <a:srgbClr val="2A3D7A"/>
              </a:solidFill>
            </a:endParaRPr>
          </a:p>
        </p:txBody>
      </p:sp>
      <p:sp>
        <p:nvSpPr>
          <p:cNvPr id="1030" name="Rectangle 12"/>
          <p:cNvSpPr>
            <a:spLocks noGrp="1" noChangeArrowheads="1"/>
          </p:cNvSpPr>
          <p:nvPr>
            <p:ph type="body" idx="1"/>
          </p:nvPr>
        </p:nvSpPr>
        <p:spPr bwMode="auto">
          <a:xfrm>
            <a:off x="671513" y="18288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pic>
        <p:nvPicPr>
          <p:cNvPr id="1031" name="Picture 1044" descr="圖形"/>
          <p:cNvPicPr>
            <a:picLocks noChangeAspect="1" noChangeArrowheads="1"/>
          </p:cNvPicPr>
          <p:nvPr/>
        </p:nvPicPr>
        <p:blipFill>
          <a:blip r:embed="rId13" cstate="print"/>
          <a:srcRect l="1299" t="3891" r="2248" b="1305"/>
          <a:stretch>
            <a:fillRect/>
          </a:stretch>
        </p:blipFill>
        <p:spPr bwMode="auto">
          <a:xfrm>
            <a:off x="0" y="0"/>
            <a:ext cx="9144000" cy="6858000"/>
          </a:xfrm>
          <a:prstGeom prst="rect">
            <a:avLst/>
          </a:prstGeom>
          <a:noFill/>
          <a:ln w="9525">
            <a:noFill/>
            <a:miter lim="800000"/>
            <a:headEnd/>
            <a:tailEnd/>
          </a:ln>
        </p:spPr>
      </p:pic>
    </p:spTree>
    <p:extLst>
      <p:ext uri="{BB962C8B-B14F-4D97-AF65-F5344CB8AC3E}">
        <p14:creationId xmlns:p14="http://schemas.microsoft.com/office/powerpoint/2010/main" val="4207130820"/>
      </p:ext>
    </p:extLst>
  </p:cSld>
  <p:clrMap bg1="lt1" tx1="dk1" bg2="lt2" tx2="dk2" accent1="accent1" accent2="accent2" accent3="accent3" accent4="accent4" accent5="accent5" accent6="accent6" hlink="hlink" folHlink="folHlink"/>
  <p:sldLayoutIdLst>
    <p:sldLayoutId id="2147484383" r:id="rId1"/>
    <p:sldLayoutId id="2147484384" r:id="rId2"/>
    <p:sldLayoutId id="2147484385" r:id="rId3"/>
    <p:sldLayoutId id="2147484386" r:id="rId4"/>
    <p:sldLayoutId id="2147484387" r:id="rId5"/>
    <p:sldLayoutId id="2147484388" r:id="rId6"/>
    <p:sldLayoutId id="2147484389" r:id="rId7"/>
    <p:sldLayoutId id="2147484390" r:id="rId8"/>
    <p:sldLayoutId id="2147484391" r:id="rId9"/>
    <p:sldLayoutId id="2147484392" r:id="rId10"/>
    <p:sldLayoutId id="2147484393" r:id="rId11"/>
  </p:sldLayoutIdLst>
  <p:transition spd="med">
    <p:blinds dir="vert"/>
  </p:transition>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l" rtl="0" fontAlgn="base">
        <a:spcBef>
          <a:spcPct val="0"/>
        </a:spcBef>
        <a:spcAft>
          <a:spcPct val="0"/>
        </a:spcAft>
        <a:defRPr kumimoji="1" sz="4400">
          <a:solidFill>
            <a:schemeClr val="tx2"/>
          </a:solidFill>
          <a:latin typeface="Times New Roman" pitchFamily="18" charset="0"/>
          <a:ea typeface="新細明體" pitchFamily="18" charset="-120"/>
        </a:defRPr>
      </a:lvl6pPr>
      <a:lvl7pPr marL="914400" algn="l" rtl="0" fontAlgn="base">
        <a:spcBef>
          <a:spcPct val="0"/>
        </a:spcBef>
        <a:spcAft>
          <a:spcPct val="0"/>
        </a:spcAft>
        <a:defRPr kumimoji="1" sz="4400">
          <a:solidFill>
            <a:schemeClr val="tx2"/>
          </a:solidFill>
          <a:latin typeface="Times New Roman" pitchFamily="18" charset="0"/>
          <a:ea typeface="新細明體" pitchFamily="18" charset="-120"/>
        </a:defRPr>
      </a:lvl7pPr>
      <a:lvl8pPr marL="1371600" algn="l" rtl="0" fontAlgn="base">
        <a:spcBef>
          <a:spcPct val="0"/>
        </a:spcBef>
        <a:spcAft>
          <a:spcPct val="0"/>
        </a:spcAft>
        <a:defRPr kumimoji="1" sz="4400">
          <a:solidFill>
            <a:schemeClr val="tx2"/>
          </a:solidFill>
          <a:latin typeface="Times New Roman" pitchFamily="18" charset="0"/>
          <a:ea typeface="新細明體" pitchFamily="18" charset="-120"/>
        </a:defRPr>
      </a:lvl8pPr>
      <a:lvl9pPr marL="1828800" algn="l" rtl="0" fontAlgn="base">
        <a:spcBef>
          <a:spcPct val="0"/>
        </a:spcBef>
        <a:spcAft>
          <a:spcPct val="0"/>
        </a:spcAft>
        <a:defRPr kumimoji="1" sz="4400">
          <a:solidFill>
            <a:schemeClr val="tx2"/>
          </a:solidFill>
          <a:latin typeface="Times New Roman" pitchFamily="18" charset="0"/>
          <a:ea typeface="新細明體" pitchFamily="18" charset="-120"/>
        </a:defRPr>
      </a:lvl9pPr>
    </p:titleStyle>
    <p:bodyStyle>
      <a:lvl1pPr marL="457200" indent="-457200" algn="l" rtl="0" eaLnBrk="0" fontAlgn="base" hangingPunct="0">
        <a:spcBef>
          <a:spcPct val="20000"/>
        </a:spcBef>
        <a:spcAft>
          <a:spcPct val="0"/>
        </a:spcAft>
        <a:buClr>
          <a:srgbClr val="A50021"/>
        </a:buClr>
        <a:buSzPct val="75000"/>
        <a:buFont typeface="Wingdings" pitchFamily="2" charset="2"/>
        <a:buChar char="n"/>
        <a:defRPr kumimoji="1" sz="3200">
          <a:solidFill>
            <a:schemeClr val="tx1"/>
          </a:solidFill>
          <a:latin typeface="+mn-lt"/>
          <a:ea typeface="+mn-ea"/>
          <a:cs typeface="+mn-cs"/>
        </a:defRPr>
      </a:lvl1pPr>
      <a:lvl2pPr marL="1027113" indent="-455613" algn="l" rtl="0" eaLnBrk="0" fontAlgn="base" hangingPunct="0">
        <a:spcBef>
          <a:spcPct val="20000"/>
        </a:spcBef>
        <a:spcAft>
          <a:spcPct val="0"/>
        </a:spcAft>
        <a:buClr>
          <a:schemeClr val="accent2"/>
        </a:buClr>
        <a:buSzPct val="75000"/>
        <a:buFont typeface="Wingdings" pitchFamily="2" charset="2"/>
        <a:buChar char="n"/>
        <a:defRPr kumimoji="1" sz="2800">
          <a:solidFill>
            <a:schemeClr val="tx1"/>
          </a:solidFill>
          <a:latin typeface="+mn-lt"/>
          <a:ea typeface="+mn-ea"/>
        </a:defRPr>
      </a:lvl2pPr>
      <a:lvl3pPr marL="1370013" indent="-228600" algn="l" rtl="0" eaLnBrk="0" fontAlgn="base" hangingPunct="0">
        <a:spcBef>
          <a:spcPct val="20000"/>
        </a:spcBef>
        <a:spcAft>
          <a:spcPct val="0"/>
        </a:spcAft>
        <a:buClr>
          <a:srgbClr val="666699"/>
        </a:buClr>
        <a:buSzPct val="70000"/>
        <a:buFont typeface="Wingdings" pitchFamily="2" charset="2"/>
        <a:buChar char="n"/>
        <a:defRPr kumimoji="1" sz="2400">
          <a:solidFill>
            <a:schemeClr val="tx1"/>
          </a:solidFill>
          <a:latin typeface="+mn-lt"/>
          <a:ea typeface="+mn-ea"/>
        </a:defRPr>
      </a:lvl3pPr>
      <a:lvl4pPr marL="1712913" indent="-228600" algn="l" rtl="0" eaLnBrk="0" fontAlgn="base" hangingPunct="0">
        <a:spcBef>
          <a:spcPct val="20000"/>
        </a:spcBef>
        <a:spcAft>
          <a:spcPct val="0"/>
        </a:spcAft>
        <a:buSzPct val="60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6"/>
          <p:cNvSpPr>
            <a:spLocks noGrp="1" noChangeArrowheads="1"/>
          </p:cNvSpPr>
          <p:nvPr>
            <p:ph type="title"/>
          </p:nvPr>
        </p:nvSpPr>
        <p:spPr bwMode="auto">
          <a:xfrm>
            <a:off x="671513" y="565150"/>
            <a:ext cx="7772400" cy="11430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263175" name="Rectangle 7"/>
          <p:cNvSpPr>
            <a:spLocks noGrp="1" noChangeArrowheads="1"/>
          </p:cNvSpPr>
          <p:nvPr>
            <p:ph type="dt" sz="half" idx="2"/>
          </p:nvPr>
        </p:nvSpPr>
        <p:spPr bwMode="auto">
          <a:xfrm>
            <a:off x="671513" y="614045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kumimoji="0" sz="1400">
                <a:solidFill>
                  <a:schemeClr val="tx2"/>
                </a:solidFill>
              </a:defRPr>
            </a:lvl1pPr>
          </a:lstStyle>
          <a:p>
            <a:pPr fontAlgn="base">
              <a:spcBef>
                <a:spcPct val="0"/>
              </a:spcBef>
              <a:spcAft>
                <a:spcPct val="0"/>
              </a:spcAft>
              <a:defRPr/>
            </a:pPr>
            <a:fld id="{DA030264-2A44-4834-AAF7-4D98433AA6CC}" type="datetime1">
              <a:rPr lang="zh-TW" altLang="en-US" smtClean="0">
                <a:solidFill>
                  <a:srgbClr val="2A3D7A"/>
                </a:solidFill>
              </a:rPr>
              <a:pPr fontAlgn="base">
                <a:spcBef>
                  <a:spcPct val="0"/>
                </a:spcBef>
                <a:spcAft>
                  <a:spcPct val="0"/>
                </a:spcAft>
                <a:defRPr/>
              </a:pPr>
              <a:t>2015/12/30</a:t>
            </a:fld>
            <a:endParaRPr lang="en-US" altLang="zh-TW">
              <a:solidFill>
                <a:srgbClr val="2A3D7A"/>
              </a:solidFill>
            </a:endParaRPr>
          </a:p>
        </p:txBody>
      </p:sp>
      <p:sp>
        <p:nvSpPr>
          <p:cNvPr id="263176" name="Rectangle 8"/>
          <p:cNvSpPr>
            <a:spLocks noGrp="1" noChangeArrowheads="1"/>
          </p:cNvSpPr>
          <p:nvPr>
            <p:ph type="ftr" sz="quarter" idx="3"/>
          </p:nvPr>
        </p:nvSpPr>
        <p:spPr bwMode="auto">
          <a:xfrm>
            <a:off x="3033713" y="614045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kumimoji="0" sz="1400">
                <a:solidFill>
                  <a:schemeClr val="tx2"/>
                </a:solidFill>
              </a:defRPr>
            </a:lvl1pPr>
          </a:lstStyle>
          <a:p>
            <a:pPr fontAlgn="base">
              <a:spcBef>
                <a:spcPct val="0"/>
              </a:spcBef>
              <a:spcAft>
                <a:spcPct val="0"/>
              </a:spcAft>
              <a:defRPr/>
            </a:pPr>
            <a:endParaRPr lang="en-US" altLang="zh-TW">
              <a:solidFill>
                <a:srgbClr val="2A3D7A"/>
              </a:solidFill>
            </a:endParaRPr>
          </a:p>
        </p:txBody>
      </p:sp>
      <p:sp>
        <p:nvSpPr>
          <p:cNvPr id="263179" name="Rectangle 11"/>
          <p:cNvSpPr>
            <a:spLocks noGrp="1" noChangeArrowheads="1"/>
          </p:cNvSpPr>
          <p:nvPr>
            <p:ph type="sldNum" sz="quarter" idx="4"/>
          </p:nvPr>
        </p:nvSpPr>
        <p:spPr bwMode="auto">
          <a:xfrm>
            <a:off x="7834313" y="6140450"/>
            <a:ext cx="914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kumimoji="0">
                <a:solidFill>
                  <a:schemeClr val="tx2"/>
                </a:solidFill>
              </a:defRPr>
            </a:lvl1pPr>
          </a:lstStyle>
          <a:p>
            <a:pPr fontAlgn="base">
              <a:spcBef>
                <a:spcPct val="0"/>
              </a:spcBef>
              <a:spcAft>
                <a:spcPct val="0"/>
              </a:spcAft>
              <a:defRPr/>
            </a:pPr>
            <a:fld id="{46959639-0FEF-4DAC-A7A0-5A22B40F0AE9}" type="slidenum">
              <a:rPr lang="zh-TW" altLang="en-US" sz="2400">
                <a:solidFill>
                  <a:srgbClr val="2A3D7A"/>
                </a:solidFill>
              </a:rPr>
              <a:pPr fontAlgn="base">
                <a:spcBef>
                  <a:spcPct val="0"/>
                </a:spcBef>
                <a:spcAft>
                  <a:spcPct val="0"/>
                </a:spcAft>
                <a:defRPr/>
              </a:pPr>
              <a:t>‹#›</a:t>
            </a:fld>
            <a:endParaRPr lang="en-US" altLang="zh-TW" sz="1400">
              <a:solidFill>
                <a:srgbClr val="2A3D7A"/>
              </a:solidFill>
            </a:endParaRPr>
          </a:p>
        </p:txBody>
      </p:sp>
      <p:sp>
        <p:nvSpPr>
          <p:cNvPr id="1030" name="Rectangle 12"/>
          <p:cNvSpPr>
            <a:spLocks noGrp="1" noChangeArrowheads="1"/>
          </p:cNvSpPr>
          <p:nvPr>
            <p:ph type="body" idx="1"/>
          </p:nvPr>
        </p:nvSpPr>
        <p:spPr bwMode="auto">
          <a:xfrm>
            <a:off x="671513" y="18288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pic>
        <p:nvPicPr>
          <p:cNvPr id="1031" name="Picture 1044" descr="圖形"/>
          <p:cNvPicPr>
            <a:picLocks noChangeAspect="1" noChangeArrowheads="1"/>
          </p:cNvPicPr>
          <p:nvPr/>
        </p:nvPicPr>
        <p:blipFill>
          <a:blip r:embed="rId13" cstate="print"/>
          <a:srcRect l="1299" t="3891" r="2248" b="1305"/>
          <a:stretch>
            <a:fillRect/>
          </a:stretch>
        </p:blipFill>
        <p:spPr bwMode="auto">
          <a:xfrm>
            <a:off x="0" y="0"/>
            <a:ext cx="9144000" cy="6858000"/>
          </a:xfrm>
          <a:prstGeom prst="rect">
            <a:avLst/>
          </a:prstGeom>
          <a:noFill/>
          <a:ln w="9525">
            <a:noFill/>
            <a:miter lim="800000"/>
            <a:headEnd/>
            <a:tailEnd/>
          </a:ln>
        </p:spPr>
      </p:pic>
    </p:spTree>
    <p:extLst>
      <p:ext uri="{BB962C8B-B14F-4D97-AF65-F5344CB8AC3E}">
        <p14:creationId xmlns:p14="http://schemas.microsoft.com/office/powerpoint/2010/main" val="2616900481"/>
      </p:ext>
    </p:extLst>
  </p:cSld>
  <p:clrMap bg1="lt1" tx1="dk1" bg2="lt2" tx2="dk2" accent1="accent1" accent2="accent2" accent3="accent3" accent4="accent4" accent5="accent5" accent6="accent6" hlink="hlink" folHlink="folHlink"/>
  <p:sldLayoutIdLst>
    <p:sldLayoutId id="2147484395" r:id="rId1"/>
    <p:sldLayoutId id="2147484396" r:id="rId2"/>
    <p:sldLayoutId id="2147484397" r:id="rId3"/>
    <p:sldLayoutId id="2147484398" r:id="rId4"/>
    <p:sldLayoutId id="2147484399" r:id="rId5"/>
    <p:sldLayoutId id="2147484400" r:id="rId6"/>
    <p:sldLayoutId id="2147484401" r:id="rId7"/>
    <p:sldLayoutId id="2147484402" r:id="rId8"/>
    <p:sldLayoutId id="2147484403" r:id="rId9"/>
    <p:sldLayoutId id="2147484404" r:id="rId10"/>
    <p:sldLayoutId id="2147484405" r:id="rId11"/>
  </p:sldLayoutIdLst>
  <p:transition spd="med">
    <p:blinds dir="vert"/>
  </p:transition>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l" rtl="0" fontAlgn="base">
        <a:spcBef>
          <a:spcPct val="0"/>
        </a:spcBef>
        <a:spcAft>
          <a:spcPct val="0"/>
        </a:spcAft>
        <a:defRPr kumimoji="1" sz="4400">
          <a:solidFill>
            <a:schemeClr val="tx2"/>
          </a:solidFill>
          <a:latin typeface="Times New Roman" pitchFamily="18" charset="0"/>
          <a:ea typeface="新細明體" pitchFamily="18" charset="-120"/>
        </a:defRPr>
      </a:lvl6pPr>
      <a:lvl7pPr marL="914400" algn="l" rtl="0" fontAlgn="base">
        <a:spcBef>
          <a:spcPct val="0"/>
        </a:spcBef>
        <a:spcAft>
          <a:spcPct val="0"/>
        </a:spcAft>
        <a:defRPr kumimoji="1" sz="4400">
          <a:solidFill>
            <a:schemeClr val="tx2"/>
          </a:solidFill>
          <a:latin typeface="Times New Roman" pitchFamily="18" charset="0"/>
          <a:ea typeface="新細明體" pitchFamily="18" charset="-120"/>
        </a:defRPr>
      </a:lvl7pPr>
      <a:lvl8pPr marL="1371600" algn="l" rtl="0" fontAlgn="base">
        <a:spcBef>
          <a:spcPct val="0"/>
        </a:spcBef>
        <a:spcAft>
          <a:spcPct val="0"/>
        </a:spcAft>
        <a:defRPr kumimoji="1" sz="4400">
          <a:solidFill>
            <a:schemeClr val="tx2"/>
          </a:solidFill>
          <a:latin typeface="Times New Roman" pitchFamily="18" charset="0"/>
          <a:ea typeface="新細明體" pitchFamily="18" charset="-120"/>
        </a:defRPr>
      </a:lvl8pPr>
      <a:lvl9pPr marL="1828800" algn="l" rtl="0" fontAlgn="base">
        <a:spcBef>
          <a:spcPct val="0"/>
        </a:spcBef>
        <a:spcAft>
          <a:spcPct val="0"/>
        </a:spcAft>
        <a:defRPr kumimoji="1" sz="4400">
          <a:solidFill>
            <a:schemeClr val="tx2"/>
          </a:solidFill>
          <a:latin typeface="Times New Roman" pitchFamily="18" charset="0"/>
          <a:ea typeface="新細明體" pitchFamily="18" charset="-120"/>
        </a:defRPr>
      </a:lvl9pPr>
    </p:titleStyle>
    <p:bodyStyle>
      <a:lvl1pPr marL="457200" indent="-457200" algn="l" rtl="0" eaLnBrk="0" fontAlgn="base" hangingPunct="0">
        <a:spcBef>
          <a:spcPct val="20000"/>
        </a:spcBef>
        <a:spcAft>
          <a:spcPct val="0"/>
        </a:spcAft>
        <a:buClr>
          <a:srgbClr val="A50021"/>
        </a:buClr>
        <a:buSzPct val="75000"/>
        <a:buFont typeface="Wingdings" pitchFamily="2" charset="2"/>
        <a:buChar char="n"/>
        <a:defRPr kumimoji="1" sz="3200">
          <a:solidFill>
            <a:schemeClr val="tx1"/>
          </a:solidFill>
          <a:latin typeface="+mn-lt"/>
          <a:ea typeface="+mn-ea"/>
          <a:cs typeface="+mn-cs"/>
        </a:defRPr>
      </a:lvl1pPr>
      <a:lvl2pPr marL="1027113" indent="-455613" algn="l" rtl="0" eaLnBrk="0" fontAlgn="base" hangingPunct="0">
        <a:spcBef>
          <a:spcPct val="20000"/>
        </a:spcBef>
        <a:spcAft>
          <a:spcPct val="0"/>
        </a:spcAft>
        <a:buClr>
          <a:schemeClr val="accent2"/>
        </a:buClr>
        <a:buSzPct val="75000"/>
        <a:buFont typeface="Wingdings" pitchFamily="2" charset="2"/>
        <a:buChar char="n"/>
        <a:defRPr kumimoji="1" sz="2800">
          <a:solidFill>
            <a:schemeClr val="tx1"/>
          </a:solidFill>
          <a:latin typeface="+mn-lt"/>
          <a:ea typeface="+mn-ea"/>
        </a:defRPr>
      </a:lvl2pPr>
      <a:lvl3pPr marL="1370013" indent="-228600" algn="l" rtl="0" eaLnBrk="0" fontAlgn="base" hangingPunct="0">
        <a:spcBef>
          <a:spcPct val="20000"/>
        </a:spcBef>
        <a:spcAft>
          <a:spcPct val="0"/>
        </a:spcAft>
        <a:buClr>
          <a:srgbClr val="666699"/>
        </a:buClr>
        <a:buSzPct val="70000"/>
        <a:buFont typeface="Wingdings" pitchFamily="2" charset="2"/>
        <a:buChar char="n"/>
        <a:defRPr kumimoji="1" sz="2400">
          <a:solidFill>
            <a:schemeClr val="tx1"/>
          </a:solidFill>
          <a:latin typeface="+mn-lt"/>
          <a:ea typeface="+mn-ea"/>
        </a:defRPr>
      </a:lvl3pPr>
      <a:lvl4pPr marL="1712913" indent="-228600" algn="l" rtl="0" eaLnBrk="0" fontAlgn="base" hangingPunct="0">
        <a:spcBef>
          <a:spcPct val="20000"/>
        </a:spcBef>
        <a:spcAft>
          <a:spcPct val="0"/>
        </a:spcAft>
        <a:buSzPct val="60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6"/>
          <p:cNvSpPr>
            <a:spLocks noGrp="1" noChangeArrowheads="1"/>
          </p:cNvSpPr>
          <p:nvPr>
            <p:ph type="title"/>
          </p:nvPr>
        </p:nvSpPr>
        <p:spPr bwMode="auto">
          <a:xfrm>
            <a:off x="671513" y="565150"/>
            <a:ext cx="7772400" cy="11430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263175" name="Rectangle 7"/>
          <p:cNvSpPr>
            <a:spLocks noGrp="1" noChangeArrowheads="1"/>
          </p:cNvSpPr>
          <p:nvPr>
            <p:ph type="dt" sz="half" idx="2"/>
          </p:nvPr>
        </p:nvSpPr>
        <p:spPr bwMode="auto">
          <a:xfrm>
            <a:off x="671513" y="614045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kumimoji="0" sz="1400">
                <a:solidFill>
                  <a:schemeClr val="tx2"/>
                </a:solidFill>
              </a:defRPr>
            </a:lvl1pPr>
          </a:lstStyle>
          <a:p>
            <a:pPr fontAlgn="base">
              <a:spcBef>
                <a:spcPct val="0"/>
              </a:spcBef>
              <a:spcAft>
                <a:spcPct val="0"/>
              </a:spcAft>
              <a:defRPr/>
            </a:pPr>
            <a:fld id="{BC9DBE69-8BF0-4978-A3D7-8BBC2DDAD06C}" type="datetime1">
              <a:rPr lang="zh-TW" altLang="en-US" smtClean="0">
                <a:solidFill>
                  <a:srgbClr val="2A3D7A"/>
                </a:solidFill>
              </a:rPr>
              <a:pPr fontAlgn="base">
                <a:spcBef>
                  <a:spcPct val="0"/>
                </a:spcBef>
                <a:spcAft>
                  <a:spcPct val="0"/>
                </a:spcAft>
                <a:defRPr/>
              </a:pPr>
              <a:t>2015/12/30</a:t>
            </a:fld>
            <a:endParaRPr lang="en-US" altLang="zh-TW">
              <a:solidFill>
                <a:srgbClr val="2A3D7A"/>
              </a:solidFill>
            </a:endParaRPr>
          </a:p>
        </p:txBody>
      </p:sp>
      <p:sp>
        <p:nvSpPr>
          <p:cNvPr id="263176" name="Rectangle 8"/>
          <p:cNvSpPr>
            <a:spLocks noGrp="1" noChangeArrowheads="1"/>
          </p:cNvSpPr>
          <p:nvPr>
            <p:ph type="ftr" sz="quarter" idx="3"/>
          </p:nvPr>
        </p:nvSpPr>
        <p:spPr bwMode="auto">
          <a:xfrm>
            <a:off x="3033713" y="614045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kumimoji="0" sz="1400">
                <a:solidFill>
                  <a:schemeClr val="tx2"/>
                </a:solidFill>
              </a:defRPr>
            </a:lvl1pPr>
          </a:lstStyle>
          <a:p>
            <a:pPr fontAlgn="base">
              <a:spcBef>
                <a:spcPct val="0"/>
              </a:spcBef>
              <a:spcAft>
                <a:spcPct val="0"/>
              </a:spcAft>
              <a:defRPr/>
            </a:pPr>
            <a:endParaRPr lang="en-US" altLang="zh-TW">
              <a:solidFill>
                <a:srgbClr val="2A3D7A"/>
              </a:solidFill>
            </a:endParaRPr>
          </a:p>
        </p:txBody>
      </p:sp>
      <p:sp>
        <p:nvSpPr>
          <p:cNvPr id="263179" name="Rectangle 11"/>
          <p:cNvSpPr>
            <a:spLocks noGrp="1" noChangeArrowheads="1"/>
          </p:cNvSpPr>
          <p:nvPr>
            <p:ph type="sldNum" sz="quarter" idx="4"/>
          </p:nvPr>
        </p:nvSpPr>
        <p:spPr bwMode="auto">
          <a:xfrm>
            <a:off x="7834313" y="6140450"/>
            <a:ext cx="914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kumimoji="0">
                <a:solidFill>
                  <a:schemeClr val="tx2"/>
                </a:solidFill>
              </a:defRPr>
            </a:lvl1pPr>
          </a:lstStyle>
          <a:p>
            <a:pPr fontAlgn="base">
              <a:spcBef>
                <a:spcPct val="0"/>
              </a:spcBef>
              <a:spcAft>
                <a:spcPct val="0"/>
              </a:spcAft>
              <a:defRPr/>
            </a:pPr>
            <a:fld id="{46959639-0FEF-4DAC-A7A0-5A22B40F0AE9}" type="slidenum">
              <a:rPr lang="zh-TW" altLang="en-US" sz="2400">
                <a:solidFill>
                  <a:srgbClr val="2A3D7A"/>
                </a:solidFill>
              </a:rPr>
              <a:pPr fontAlgn="base">
                <a:spcBef>
                  <a:spcPct val="0"/>
                </a:spcBef>
                <a:spcAft>
                  <a:spcPct val="0"/>
                </a:spcAft>
                <a:defRPr/>
              </a:pPr>
              <a:t>‹#›</a:t>
            </a:fld>
            <a:endParaRPr lang="en-US" altLang="zh-TW" sz="1400">
              <a:solidFill>
                <a:srgbClr val="2A3D7A"/>
              </a:solidFill>
            </a:endParaRPr>
          </a:p>
        </p:txBody>
      </p:sp>
      <p:sp>
        <p:nvSpPr>
          <p:cNvPr id="1030" name="Rectangle 12"/>
          <p:cNvSpPr>
            <a:spLocks noGrp="1" noChangeArrowheads="1"/>
          </p:cNvSpPr>
          <p:nvPr>
            <p:ph type="body" idx="1"/>
          </p:nvPr>
        </p:nvSpPr>
        <p:spPr bwMode="auto">
          <a:xfrm>
            <a:off x="671513" y="18288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pic>
        <p:nvPicPr>
          <p:cNvPr id="1031" name="Picture 1044" descr="圖形"/>
          <p:cNvPicPr>
            <a:picLocks noChangeAspect="1" noChangeArrowheads="1"/>
          </p:cNvPicPr>
          <p:nvPr/>
        </p:nvPicPr>
        <p:blipFill>
          <a:blip r:embed="rId13" cstate="print"/>
          <a:srcRect l="1299" t="3891" r="2248" b="1305"/>
          <a:stretch>
            <a:fillRect/>
          </a:stretch>
        </p:blipFill>
        <p:spPr bwMode="auto">
          <a:xfrm>
            <a:off x="0" y="0"/>
            <a:ext cx="9144000" cy="6858000"/>
          </a:xfrm>
          <a:prstGeom prst="rect">
            <a:avLst/>
          </a:prstGeom>
          <a:noFill/>
          <a:ln w="9525">
            <a:noFill/>
            <a:miter lim="800000"/>
            <a:headEnd/>
            <a:tailEnd/>
          </a:ln>
        </p:spPr>
      </p:pic>
    </p:spTree>
    <p:extLst>
      <p:ext uri="{BB962C8B-B14F-4D97-AF65-F5344CB8AC3E}">
        <p14:creationId xmlns:p14="http://schemas.microsoft.com/office/powerpoint/2010/main" val="3104774268"/>
      </p:ext>
    </p:extLst>
  </p:cSld>
  <p:clrMap bg1="lt1" tx1="dk1" bg2="lt2" tx2="dk2" accent1="accent1" accent2="accent2" accent3="accent3" accent4="accent4" accent5="accent5" accent6="accent6" hlink="hlink" folHlink="folHlink"/>
  <p:sldLayoutIdLst>
    <p:sldLayoutId id="2147484407" r:id="rId1"/>
    <p:sldLayoutId id="2147484408" r:id="rId2"/>
    <p:sldLayoutId id="2147484409" r:id="rId3"/>
    <p:sldLayoutId id="2147484410" r:id="rId4"/>
    <p:sldLayoutId id="2147484411" r:id="rId5"/>
    <p:sldLayoutId id="2147484412" r:id="rId6"/>
    <p:sldLayoutId id="2147484413" r:id="rId7"/>
    <p:sldLayoutId id="2147484414" r:id="rId8"/>
    <p:sldLayoutId id="2147484415" r:id="rId9"/>
    <p:sldLayoutId id="2147484416" r:id="rId10"/>
    <p:sldLayoutId id="2147484417" r:id="rId11"/>
  </p:sldLayoutIdLst>
  <p:transition spd="med">
    <p:blinds dir="vert"/>
  </p:transition>
  <p:hf hdr="0" ftr="0" dt="0"/>
  <p:txStyles>
    <p:titleStyle>
      <a:lvl1pPr algn="l" rtl="0" eaLnBrk="0" fontAlgn="base" hangingPunct="0">
        <a:spcBef>
          <a:spcPct val="0"/>
        </a:spcBef>
        <a:spcAft>
          <a:spcPct val="0"/>
        </a:spcAft>
        <a:defRPr kumimoji="1" sz="44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2pPr>
      <a:lvl3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3pPr>
      <a:lvl4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4pPr>
      <a:lvl5pPr algn="l" rtl="0" eaLnBrk="0" fontAlgn="base" hangingPunct="0">
        <a:spcBef>
          <a:spcPct val="0"/>
        </a:spcBef>
        <a:spcAft>
          <a:spcPct val="0"/>
        </a:spcAft>
        <a:defRPr kumimoji="1" sz="4400">
          <a:solidFill>
            <a:schemeClr val="tx2"/>
          </a:solidFill>
          <a:latin typeface="Times New Roman" pitchFamily="18" charset="0"/>
          <a:ea typeface="新細明體" pitchFamily="18" charset="-120"/>
        </a:defRPr>
      </a:lvl5pPr>
      <a:lvl6pPr marL="457200" algn="l" rtl="0" fontAlgn="base">
        <a:spcBef>
          <a:spcPct val="0"/>
        </a:spcBef>
        <a:spcAft>
          <a:spcPct val="0"/>
        </a:spcAft>
        <a:defRPr kumimoji="1" sz="4400">
          <a:solidFill>
            <a:schemeClr val="tx2"/>
          </a:solidFill>
          <a:latin typeface="Times New Roman" pitchFamily="18" charset="0"/>
          <a:ea typeface="新細明體" pitchFamily="18" charset="-120"/>
        </a:defRPr>
      </a:lvl6pPr>
      <a:lvl7pPr marL="914400" algn="l" rtl="0" fontAlgn="base">
        <a:spcBef>
          <a:spcPct val="0"/>
        </a:spcBef>
        <a:spcAft>
          <a:spcPct val="0"/>
        </a:spcAft>
        <a:defRPr kumimoji="1" sz="4400">
          <a:solidFill>
            <a:schemeClr val="tx2"/>
          </a:solidFill>
          <a:latin typeface="Times New Roman" pitchFamily="18" charset="0"/>
          <a:ea typeface="新細明體" pitchFamily="18" charset="-120"/>
        </a:defRPr>
      </a:lvl7pPr>
      <a:lvl8pPr marL="1371600" algn="l" rtl="0" fontAlgn="base">
        <a:spcBef>
          <a:spcPct val="0"/>
        </a:spcBef>
        <a:spcAft>
          <a:spcPct val="0"/>
        </a:spcAft>
        <a:defRPr kumimoji="1" sz="4400">
          <a:solidFill>
            <a:schemeClr val="tx2"/>
          </a:solidFill>
          <a:latin typeface="Times New Roman" pitchFamily="18" charset="0"/>
          <a:ea typeface="新細明體" pitchFamily="18" charset="-120"/>
        </a:defRPr>
      </a:lvl8pPr>
      <a:lvl9pPr marL="1828800" algn="l" rtl="0" fontAlgn="base">
        <a:spcBef>
          <a:spcPct val="0"/>
        </a:spcBef>
        <a:spcAft>
          <a:spcPct val="0"/>
        </a:spcAft>
        <a:defRPr kumimoji="1" sz="4400">
          <a:solidFill>
            <a:schemeClr val="tx2"/>
          </a:solidFill>
          <a:latin typeface="Times New Roman" pitchFamily="18" charset="0"/>
          <a:ea typeface="新細明體" pitchFamily="18" charset="-120"/>
        </a:defRPr>
      </a:lvl9pPr>
    </p:titleStyle>
    <p:bodyStyle>
      <a:lvl1pPr marL="457200" indent="-457200" algn="l" rtl="0" eaLnBrk="0" fontAlgn="base" hangingPunct="0">
        <a:spcBef>
          <a:spcPct val="20000"/>
        </a:spcBef>
        <a:spcAft>
          <a:spcPct val="0"/>
        </a:spcAft>
        <a:buClr>
          <a:srgbClr val="A50021"/>
        </a:buClr>
        <a:buSzPct val="75000"/>
        <a:buFont typeface="Wingdings" pitchFamily="2" charset="2"/>
        <a:buChar char="n"/>
        <a:defRPr kumimoji="1" sz="3200">
          <a:solidFill>
            <a:schemeClr val="tx1"/>
          </a:solidFill>
          <a:latin typeface="+mn-lt"/>
          <a:ea typeface="+mn-ea"/>
          <a:cs typeface="+mn-cs"/>
        </a:defRPr>
      </a:lvl1pPr>
      <a:lvl2pPr marL="1027113" indent="-455613" algn="l" rtl="0" eaLnBrk="0" fontAlgn="base" hangingPunct="0">
        <a:spcBef>
          <a:spcPct val="20000"/>
        </a:spcBef>
        <a:spcAft>
          <a:spcPct val="0"/>
        </a:spcAft>
        <a:buClr>
          <a:schemeClr val="accent2"/>
        </a:buClr>
        <a:buSzPct val="75000"/>
        <a:buFont typeface="Wingdings" pitchFamily="2" charset="2"/>
        <a:buChar char="n"/>
        <a:defRPr kumimoji="1" sz="2800">
          <a:solidFill>
            <a:schemeClr val="tx1"/>
          </a:solidFill>
          <a:latin typeface="+mn-lt"/>
          <a:ea typeface="+mn-ea"/>
        </a:defRPr>
      </a:lvl2pPr>
      <a:lvl3pPr marL="1370013" indent="-228600" algn="l" rtl="0" eaLnBrk="0" fontAlgn="base" hangingPunct="0">
        <a:spcBef>
          <a:spcPct val="20000"/>
        </a:spcBef>
        <a:spcAft>
          <a:spcPct val="0"/>
        </a:spcAft>
        <a:buClr>
          <a:srgbClr val="666699"/>
        </a:buClr>
        <a:buSzPct val="70000"/>
        <a:buFont typeface="Wingdings" pitchFamily="2" charset="2"/>
        <a:buChar char="n"/>
        <a:defRPr kumimoji="1" sz="2400">
          <a:solidFill>
            <a:schemeClr val="tx1"/>
          </a:solidFill>
          <a:latin typeface="+mn-lt"/>
          <a:ea typeface="+mn-ea"/>
        </a:defRPr>
      </a:lvl3pPr>
      <a:lvl4pPr marL="1712913" indent="-228600" algn="l" rtl="0" eaLnBrk="0" fontAlgn="base" hangingPunct="0">
        <a:spcBef>
          <a:spcPct val="20000"/>
        </a:spcBef>
        <a:spcAft>
          <a:spcPct val="0"/>
        </a:spcAft>
        <a:buSzPct val="60000"/>
        <a:buFont typeface="Wingdings" pitchFamily="2" charset="2"/>
        <a:buChar char="n"/>
        <a:defRPr kumimoji="1" sz="2000">
          <a:solidFill>
            <a:schemeClr val="tx1"/>
          </a:solidFill>
          <a:latin typeface="+mn-lt"/>
          <a:ea typeface="+mn-ea"/>
        </a:defRPr>
      </a:lvl4pPr>
      <a:lvl5pPr marL="2057400" indent="-228600" algn="l" rtl="0" eaLnBrk="0" fontAlgn="base" hangingPunct="0">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hlink"/>
        </a:buClr>
        <a:buSzPct val="55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a:outerShdw dist="107763" dir="2700000" algn="ctr" rotWithShape="0">
            <a:srgbClr val="000000"/>
          </a:outerShdw>
        </a:effectLst>
      </p:bgPr>
    </p:bg>
    <p:spTree>
      <p:nvGrpSpPr>
        <p:cNvPr id="1" name=""/>
        <p:cNvGrpSpPr/>
        <p:nvPr/>
      </p:nvGrpSpPr>
      <p:grpSpPr>
        <a:xfrm>
          <a:off x="0" y="0"/>
          <a:ext cx="0" cy="0"/>
          <a:chOff x="0" y="0"/>
          <a:chExt cx="0" cy="0"/>
        </a:xfrm>
      </p:grpSpPr>
      <p:grpSp>
        <p:nvGrpSpPr>
          <p:cNvPr id="113666" name="Group 2"/>
          <p:cNvGrpSpPr>
            <a:grpSpLocks/>
          </p:cNvGrpSpPr>
          <p:nvPr/>
        </p:nvGrpSpPr>
        <p:grpSpPr bwMode="auto">
          <a:xfrm>
            <a:off x="0" y="-4763"/>
            <a:ext cx="1063625" cy="6858001"/>
            <a:chOff x="0" y="-3"/>
            <a:chExt cx="670" cy="4320"/>
          </a:xfrm>
        </p:grpSpPr>
        <p:grpSp>
          <p:nvGrpSpPr>
            <p:cNvPr id="113667" name="Group 3"/>
            <p:cNvGrpSpPr>
              <a:grpSpLocks/>
            </p:cNvGrpSpPr>
            <p:nvPr/>
          </p:nvGrpSpPr>
          <p:grpSpPr bwMode="auto">
            <a:xfrm rot="16200000" flipH="1">
              <a:off x="-1815" y="1838"/>
              <a:ext cx="4320" cy="638"/>
              <a:chOff x="-2" y="1562"/>
              <a:chExt cx="5762" cy="638"/>
            </a:xfrm>
          </p:grpSpPr>
          <p:sp>
            <p:nvSpPr>
              <p:cNvPr id="113668"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69"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0"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1"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2"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3"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4"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5"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6"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7"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8"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9"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0"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1"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2"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3"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4"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5"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6"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7" name="Freeform 23"/>
            <p:cNvSpPr>
              <a:spLocks/>
            </p:cNvSpPr>
            <p:nvPr/>
          </p:nvSpPr>
          <p:spPr bwMode="ltGray">
            <a:xfrm rot="16200000" flipH="1">
              <a:off x="-1954" y="1951"/>
              <a:ext cx="4320"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8" name="Freeform 24"/>
            <p:cNvSpPr>
              <a:spLocks/>
            </p:cNvSpPr>
            <p:nvPr/>
          </p:nvSpPr>
          <p:spPr bwMode="ltGray">
            <a:xfrm rot="16200000" flipH="1">
              <a:off x="-1584" y="2062"/>
              <a:ext cx="4319"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9" name="Rectangle 25"/>
          <p:cNvSpPr>
            <a:spLocks noGrp="1" noChangeArrowheads="1"/>
          </p:cNvSpPr>
          <p:nvPr>
            <p:ph type="title"/>
          </p:nvPr>
        </p:nvSpPr>
        <p:spPr bwMode="auto">
          <a:xfrm>
            <a:off x="1173163"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13690" name="Rectangle 26"/>
          <p:cNvSpPr>
            <a:spLocks noGrp="1" noChangeArrowheads="1"/>
          </p:cNvSpPr>
          <p:nvPr>
            <p:ph type="body" idx="1"/>
          </p:nvPr>
        </p:nvSpPr>
        <p:spPr bwMode="auto">
          <a:xfrm>
            <a:off x="1173163"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13691" name="Rectangle 27"/>
          <p:cNvSpPr>
            <a:spLocks noGrp="1" noChangeArrowheads="1"/>
          </p:cNvSpPr>
          <p:nvPr>
            <p:ph type="dt" sz="half" idx="2"/>
          </p:nvPr>
        </p:nvSpPr>
        <p:spPr bwMode="auto">
          <a:xfrm>
            <a:off x="1173163" y="6265863"/>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0" sz="1400">
                <a:latin typeface="+mn-lt"/>
              </a:defRPr>
            </a:lvl1pPr>
          </a:lstStyle>
          <a:p>
            <a:pPr fontAlgn="base">
              <a:spcAft>
                <a:spcPct val="0"/>
              </a:spcAft>
            </a:pPr>
            <a:fld id="{6BD607C6-E9CC-4CB7-9546-420FFCF21B89}" type="datetime1">
              <a:rPr lang="zh-TW" altLang="en-US" smtClean="0">
                <a:solidFill>
                  <a:srgbClr val="000000"/>
                </a:solidFill>
                <a:ea typeface="新細明體" pitchFamily="18" charset="-120"/>
              </a:rPr>
              <a:pPr fontAlgn="base">
                <a:spcAft>
                  <a:spcPct val="0"/>
                </a:spcAft>
              </a:pPr>
              <a:t>2015/12/30</a:t>
            </a:fld>
            <a:endParaRPr lang="en-US" altLang="zh-TW" smtClean="0">
              <a:solidFill>
                <a:srgbClr val="000000"/>
              </a:solidFill>
              <a:ea typeface="新細明體" pitchFamily="18" charset="-120"/>
            </a:endParaRPr>
          </a:p>
        </p:txBody>
      </p:sp>
      <p:sp>
        <p:nvSpPr>
          <p:cNvPr id="113692" name="Rectangle 28"/>
          <p:cNvSpPr>
            <a:spLocks noGrp="1" noChangeArrowheads="1"/>
          </p:cNvSpPr>
          <p:nvPr>
            <p:ph type="ftr" sz="quarter" idx="3"/>
          </p:nvPr>
        </p:nvSpPr>
        <p:spPr bwMode="auto">
          <a:xfrm>
            <a:off x="35814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0" sz="1400">
                <a:latin typeface="+mn-lt"/>
              </a:defRPr>
            </a:lvl1pPr>
          </a:lstStyle>
          <a:p>
            <a:pPr fontAlgn="base">
              <a:spcAft>
                <a:spcPct val="0"/>
              </a:spcAft>
            </a:pPr>
            <a:endParaRPr lang="en-US" altLang="zh-TW" smtClean="0">
              <a:solidFill>
                <a:srgbClr val="000000"/>
              </a:solidFill>
              <a:ea typeface="新細明體" pitchFamily="18" charset="-120"/>
            </a:endParaRPr>
          </a:p>
        </p:txBody>
      </p:sp>
      <p:sp>
        <p:nvSpPr>
          <p:cNvPr id="113693" name="Rectangle 29"/>
          <p:cNvSpPr>
            <a:spLocks noGrp="1" noChangeArrowheads="1"/>
          </p:cNvSpPr>
          <p:nvPr>
            <p:ph type="sldNum" sz="quarter" idx="4"/>
          </p:nvPr>
        </p:nvSpPr>
        <p:spPr bwMode="auto">
          <a:xfrm>
            <a:off x="70104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0" sz="1400">
                <a:latin typeface="+mn-lt"/>
              </a:defRPr>
            </a:lvl1pPr>
          </a:lstStyle>
          <a:p>
            <a:pPr fontAlgn="base">
              <a:spcAft>
                <a:spcPct val="0"/>
              </a:spcAft>
            </a:pPr>
            <a:fld id="{093E1FE1-E99E-4427-BE06-E6AD66E1DCEF}" type="slidenum">
              <a:rPr lang="zh-TW" altLang="en-US" smtClean="0">
                <a:solidFill>
                  <a:srgbClr val="000000"/>
                </a:solidFill>
                <a:ea typeface="新細明體" pitchFamily="18" charset="-120"/>
              </a:rPr>
              <a:pPr fontAlgn="base">
                <a:spcAft>
                  <a:spcPct val="0"/>
                </a:spcAft>
              </a:pPr>
              <a:t>‹#›</a:t>
            </a:fld>
            <a:endParaRPr lang="en-US" altLang="zh-TW" smtClean="0">
              <a:solidFill>
                <a:srgbClr val="000000"/>
              </a:solidFill>
              <a:ea typeface="新細明體" pitchFamily="18" charset="-120"/>
            </a:endParaRPr>
          </a:p>
        </p:txBody>
      </p:sp>
    </p:spTree>
    <p:extLst>
      <p:ext uri="{BB962C8B-B14F-4D97-AF65-F5344CB8AC3E}">
        <p14:creationId xmlns:p14="http://schemas.microsoft.com/office/powerpoint/2010/main" val="3167041207"/>
      </p:ext>
    </p:extLst>
  </p:cSld>
  <p:clrMap bg1="lt1" tx1="dk1" bg2="lt2" tx2="dk2" accent1="accent1" accent2="accent2" accent3="accent3" accent4="accent4" accent5="accent5" accent6="accent6" hlink="hlink" folHlink="folHlink"/>
  <p:sldLayoutIdLst>
    <p:sldLayoutId id="2147484419" r:id="rId1"/>
    <p:sldLayoutId id="2147484420" r:id="rId2"/>
    <p:sldLayoutId id="2147484421" r:id="rId3"/>
    <p:sldLayoutId id="2147484422" r:id="rId4"/>
    <p:sldLayoutId id="2147484423" r:id="rId5"/>
    <p:sldLayoutId id="2147484424" r:id="rId6"/>
    <p:sldLayoutId id="2147484425" r:id="rId7"/>
    <p:sldLayoutId id="2147484426" r:id="rId8"/>
    <p:sldLayoutId id="2147484427" r:id="rId9"/>
    <p:sldLayoutId id="2147484428" r:id="rId10"/>
    <p:sldLayoutId id="2147484429" r:id="rId11"/>
  </p:sldLayoutIdLst>
  <p:transition spd="med">
    <p:blinds dir="vert"/>
  </p:transition>
  <p:hf hdr="0" ftr="0" dt="0"/>
  <p:txStyles>
    <p:titleStyle>
      <a:lvl1pPr algn="l" rtl="0" fontAlgn="base">
        <a:spcBef>
          <a:spcPct val="0"/>
        </a:spcBef>
        <a:spcAft>
          <a:spcPct val="0"/>
        </a:spcAft>
        <a:defRPr kumimoji="1" sz="4400">
          <a:solidFill>
            <a:schemeClr val="tx2"/>
          </a:solidFill>
          <a:latin typeface="+mj-lt"/>
          <a:ea typeface="+mj-ea"/>
          <a:cs typeface="+mj-cs"/>
        </a:defRPr>
      </a:lvl1pPr>
      <a:lvl2pPr algn="l" rtl="0" fontAlgn="base">
        <a:spcBef>
          <a:spcPct val="0"/>
        </a:spcBef>
        <a:spcAft>
          <a:spcPct val="0"/>
        </a:spcAft>
        <a:defRPr kumimoji="1" sz="4400">
          <a:solidFill>
            <a:schemeClr val="tx2"/>
          </a:solidFill>
          <a:latin typeface="Times New Roman" pitchFamily="18" charset="0"/>
          <a:ea typeface="標楷體" pitchFamily="65" charset="-120"/>
        </a:defRPr>
      </a:lvl2pPr>
      <a:lvl3pPr algn="l" rtl="0" fontAlgn="base">
        <a:spcBef>
          <a:spcPct val="0"/>
        </a:spcBef>
        <a:spcAft>
          <a:spcPct val="0"/>
        </a:spcAft>
        <a:defRPr kumimoji="1" sz="4400">
          <a:solidFill>
            <a:schemeClr val="tx2"/>
          </a:solidFill>
          <a:latin typeface="Times New Roman" pitchFamily="18" charset="0"/>
          <a:ea typeface="標楷體" pitchFamily="65" charset="-120"/>
        </a:defRPr>
      </a:lvl3pPr>
      <a:lvl4pPr algn="l" rtl="0" fontAlgn="base">
        <a:spcBef>
          <a:spcPct val="0"/>
        </a:spcBef>
        <a:spcAft>
          <a:spcPct val="0"/>
        </a:spcAft>
        <a:defRPr kumimoji="1" sz="4400">
          <a:solidFill>
            <a:schemeClr val="tx2"/>
          </a:solidFill>
          <a:latin typeface="Times New Roman" pitchFamily="18" charset="0"/>
          <a:ea typeface="標楷體" pitchFamily="65" charset="-120"/>
        </a:defRPr>
      </a:lvl4pPr>
      <a:lvl5pPr algn="l" rtl="0" fontAlgn="base">
        <a:spcBef>
          <a:spcPct val="0"/>
        </a:spcBef>
        <a:spcAft>
          <a:spcPct val="0"/>
        </a:spcAft>
        <a:defRPr kumimoji="1" sz="4400">
          <a:solidFill>
            <a:schemeClr val="tx2"/>
          </a:solidFill>
          <a:latin typeface="Times New Roman" pitchFamily="18" charset="0"/>
          <a:ea typeface="標楷體" pitchFamily="65" charset="-120"/>
        </a:defRPr>
      </a:lvl5pPr>
      <a:lvl6pPr marL="457200" algn="l" rtl="0" fontAlgn="base">
        <a:spcBef>
          <a:spcPct val="0"/>
        </a:spcBef>
        <a:spcAft>
          <a:spcPct val="0"/>
        </a:spcAft>
        <a:defRPr kumimoji="1" sz="4400">
          <a:solidFill>
            <a:schemeClr val="tx2"/>
          </a:solidFill>
          <a:latin typeface="Times New Roman" pitchFamily="18" charset="0"/>
          <a:ea typeface="標楷體" pitchFamily="65" charset="-120"/>
        </a:defRPr>
      </a:lvl6pPr>
      <a:lvl7pPr marL="914400" algn="l" rtl="0" fontAlgn="base">
        <a:spcBef>
          <a:spcPct val="0"/>
        </a:spcBef>
        <a:spcAft>
          <a:spcPct val="0"/>
        </a:spcAft>
        <a:defRPr kumimoji="1" sz="4400">
          <a:solidFill>
            <a:schemeClr val="tx2"/>
          </a:solidFill>
          <a:latin typeface="Times New Roman" pitchFamily="18" charset="0"/>
          <a:ea typeface="標楷體" pitchFamily="65" charset="-120"/>
        </a:defRPr>
      </a:lvl7pPr>
      <a:lvl8pPr marL="1371600" algn="l" rtl="0" fontAlgn="base">
        <a:spcBef>
          <a:spcPct val="0"/>
        </a:spcBef>
        <a:spcAft>
          <a:spcPct val="0"/>
        </a:spcAft>
        <a:defRPr kumimoji="1" sz="4400">
          <a:solidFill>
            <a:schemeClr val="tx2"/>
          </a:solidFill>
          <a:latin typeface="Times New Roman" pitchFamily="18" charset="0"/>
          <a:ea typeface="標楷體" pitchFamily="65" charset="-120"/>
        </a:defRPr>
      </a:lvl8pPr>
      <a:lvl9pPr marL="1828800" algn="l" rtl="0" fontAlgn="base">
        <a:spcBef>
          <a:spcPct val="0"/>
        </a:spcBef>
        <a:spcAft>
          <a:spcPct val="0"/>
        </a:spcAft>
        <a:defRPr kumimoji="1" sz="4400">
          <a:solidFill>
            <a:schemeClr val="tx2"/>
          </a:solidFill>
          <a:latin typeface="Times New Roman" pitchFamily="18" charset="0"/>
          <a:ea typeface="標楷體" pitchFamily="65" charset="-120"/>
        </a:defRPr>
      </a:lvl9pPr>
    </p:titleStyle>
    <p:bodyStyle>
      <a:lvl1pPr marL="342900" indent="-342900" algn="l" rtl="0" fontAlgn="base">
        <a:spcBef>
          <a:spcPct val="20000"/>
        </a:spcBef>
        <a:spcAft>
          <a:spcPct val="0"/>
        </a:spcAft>
        <a:buClr>
          <a:schemeClr val="accent1"/>
        </a:buClr>
        <a:buSzPct val="80000"/>
        <a:buFont typeface="Wingdings" pitchFamily="2" charset="2"/>
        <a:buChar char="n"/>
        <a:defRPr kumimoji="1" sz="3200">
          <a:solidFill>
            <a:schemeClr val="tx1"/>
          </a:solidFill>
          <a:latin typeface="+mn-lt"/>
          <a:ea typeface="+mn-ea"/>
          <a:cs typeface="+mn-cs"/>
        </a:defRPr>
      </a:lvl1pPr>
      <a:lvl2pPr marL="742950" indent="-285750" algn="l" rtl="0" fontAlgn="base">
        <a:spcBef>
          <a:spcPct val="20000"/>
        </a:spcBef>
        <a:spcAft>
          <a:spcPct val="0"/>
        </a:spcAft>
        <a:buChar char="–"/>
        <a:defRPr kumimoji="1" sz="2800">
          <a:solidFill>
            <a:schemeClr val="tx1"/>
          </a:solidFill>
          <a:latin typeface="+mn-lt"/>
          <a:ea typeface="+mn-ea"/>
        </a:defRPr>
      </a:lvl2pPr>
      <a:lvl3pPr marL="1143000" indent="-228600" algn="l" rtl="0" fontAlgn="base">
        <a:spcBef>
          <a:spcPct val="20000"/>
        </a:spcBef>
        <a:spcAft>
          <a:spcPct val="0"/>
        </a:spcAft>
        <a:buChar char="•"/>
        <a:defRPr kumimoji="1" sz="2400">
          <a:solidFill>
            <a:schemeClr val="tx1"/>
          </a:solidFill>
          <a:latin typeface="+mn-lt"/>
          <a:ea typeface="+mn-ea"/>
        </a:defRPr>
      </a:lvl3pPr>
      <a:lvl4pPr marL="1600200" indent="-228600" algn="l" rtl="0" fontAlgn="base">
        <a:spcBef>
          <a:spcPct val="20000"/>
        </a:spcBef>
        <a:spcAft>
          <a:spcPct val="0"/>
        </a:spcAft>
        <a:buChar char="–"/>
        <a:defRPr kumimoji="1" sz="2000">
          <a:solidFill>
            <a:schemeClr val="tx1"/>
          </a:solidFill>
          <a:latin typeface="+mn-lt"/>
          <a:ea typeface="+mn-ea"/>
        </a:defRPr>
      </a:lvl4pPr>
      <a:lvl5pPr marL="2057400" indent="-228600" algn="l" rtl="0" fontAlgn="base">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a:outerShdw dist="107763" dir="2700000" algn="ctr" rotWithShape="0">
            <a:srgbClr val="000000"/>
          </a:outerShdw>
        </a:effectLst>
      </p:bgPr>
    </p:bg>
    <p:spTree>
      <p:nvGrpSpPr>
        <p:cNvPr id="1" name=""/>
        <p:cNvGrpSpPr/>
        <p:nvPr/>
      </p:nvGrpSpPr>
      <p:grpSpPr>
        <a:xfrm>
          <a:off x="0" y="0"/>
          <a:ext cx="0" cy="0"/>
          <a:chOff x="0" y="0"/>
          <a:chExt cx="0" cy="0"/>
        </a:xfrm>
      </p:grpSpPr>
      <p:grpSp>
        <p:nvGrpSpPr>
          <p:cNvPr id="113666" name="Group 2"/>
          <p:cNvGrpSpPr>
            <a:grpSpLocks/>
          </p:cNvGrpSpPr>
          <p:nvPr/>
        </p:nvGrpSpPr>
        <p:grpSpPr bwMode="auto">
          <a:xfrm>
            <a:off x="0" y="-4763"/>
            <a:ext cx="1063625" cy="6858001"/>
            <a:chOff x="0" y="-3"/>
            <a:chExt cx="670" cy="4320"/>
          </a:xfrm>
        </p:grpSpPr>
        <p:grpSp>
          <p:nvGrpSpPr>
            <p:cNvPr id="113667" name="Group 3"/>
            <p:cNvGrpSpPr>
              <a:grpSpLocks/>
            </p:cNvGrpSpPr>
            <p:nvPr/>
          </p:nvGrpSpPr>
          <p:grpSpPr bwMode="auto">
            <a:xfrm rot="16200000" flipH="1">
              <a:off x="-1815" y="1838"/>
              <a:ext cx="4320" cy="638"/>
              <a:chOff x="-2" y="1562"/>
              <a:chExt cx="5762" cy="638"/>
            </a:xfrm>
          </p:grpSpPr>
          <p:sp>
            <p:nvSpPr>
              <p:cNvPr id="113668"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69"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0"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1"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2"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3"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4"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5"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6"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7"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8"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9"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0"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1"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2"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3"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4"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5"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6"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7" name="Freeform 23"/>
            <p:cNvSpPr>
              <a:spLocks/>
            </p:cNvSpPr>
            <p:nvPr/>
          </p:nvSpPr>
          <p:spPr bwMode="ltGray">
            <a:xfrm rot="16200000" flipH="1">
              <a:off x="-1954" y="1951"/>
              <a:ext cx="4320"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8" name="Freeform 24"/>
            <p:cNvSpPr>
              <a:spLocks/>
            </p:cNvSpPr>
            <p:nvPr/>
          </p:nvSpPr>
          <p:spPr bwMode="ltGray">
            <a:xfrm rot="16200000" flipH="1">
              <a:off x="-1584" y="2062"/>
              <a:ext cx="4319"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9" name="Rectangle 25"/>
          <p:cNvSpPr>
            <a:spLocks noGrp="1" noChangeArrowheads="1"/>
          </p:cNvSpPr>
          <p:nvPr>
            <p:ph type="title"/>
          </p:nvPr>
        </p:nvSpPr>
        <p:spPr bwMode="auto">
          <a:xfrm>
            <a:off x="1173163"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13690" name="Rectangle 26"/>
          <p:cNvSpPr>
            <a:spLocks noGrp="1" noChangeArrowheads="1"/>
          </p:cNvSpPr>
          <p:nvPr>
            <p:ph type="body" idx="1"/>
          </p:nvPr>
        </p:nvSpPr>
        <p:spPr bwMode="auto">
          <a:xfrm>
            <a:off x="1173163"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13691" name="Rectangle 27"/>
          <p:cNvSpPr>
            <a:spLocks noGrp="1" noChangeArrowheads="1"/>
          </p:cNvSpPr>
          <p:nvPr>
            <p:ph type="dt" sz="half" idx="2"/>
          </p:nvPr>
        </p:nvSpPr>
        <p:spPr bwMode="auto">
          <a:xfrm>
            <a:off x="1173163" y="6265863"/>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0" sz="1400">
                <a:latin typeface="+mn-lt"/>
              </a:defRPr>
            </a:lvl1pPr>
          </a:lstStyle>
          <a:p>
            <a:pPr fontAlgn="base">
              <a:spcAft>
                <a:spcPct val="0"/>
              </a:spcAft>
            </a:pPr>
            <a:fld id="{AEB5808D-CD98-4969-B988-333B9CC013AA}" type="datetime1">
              <a:rPr lang="zh-TW" altLang="en-US" smtClean="0">
                <a:solidFill>
                  <a:srgbClr val="000000"/>
                </a:solidFill>
                <a:ea typeface="新細明體" pitchFamily="18" charset="-120"/>
              </a:rPr>
              <a:pPr fontAlgn="base">
                <a:spcAft>
                  <a:spcPct val="0"/>
                </a:spcAft>
              </a:pPr>
              <a:t>2015/12/30</a:t>
            </a:fld>
            <a:endParaRPr lang="en-US" altLang="zh-TW" smtClean="0">
              <a:solidFill>
                <a:srgbClr val="000000"/>
              </a:solidFill>
              <a:ea typeface="新細明體" pitchFamily="18" charset="-120"/>
            </a:endParaRPr>
          </a:p>
        </p:txBody>
      </p:sp>
      <p:sp>
        <p:nvSpPr>
          <p:cNvPr id="113692" name="Rectangle 28"/>
          <p:cNvSpPr>
            <a:spLocks noGrp="1" noChangeArrowheads="1"/>
          </p:cNvSpPr>
          <p:nvPr>
            <p:ph type="ftr" sz="quarter" idx="3"/>
          </p:nvPr>
        </p:nvSpPr>
        <p:spPr bwMode="auto">
          <a:xfrm>
            <a:off x="35814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0" sz="1400">
                <a:latin typeface="+mn-lt"/>
              </a:defRPr>
            </a:lvl1pPr>
          </a:lstStyle>
          <a:p>
            <a:pPr fontAlgn="base">
              <a:spcAft>
                <a:spcPct val="0"/>
              </a:spcAft>
            </a:pPr>
            <a:endParaRPr lang="en-US" altLang="zh-TW" smtClean="0">
              <a:solidFill>
                <a:srgbClr val="000000"/>
              </a:solidFill>
              <a:ea typeface="新細明體" pitchFamily="18" charset="-120"/>
            </a:endParaRPr>
          </a:p>
        </p:txBody>
      </p:sp>
      <p:sp>
        <p:nvSpPr>
          <p:cNvPr id="113693" name="Rectangle 29"/>
          <p:cNvSpPr>
            <a:spLocks noGrp="1" noChangeArrowheads="1"/>
          </p:cNvSpPr>
          <p:nvPr>
            <p:ph type="sldNum" sz="quarter" idx="4"/>
          </p:nvPr>
        </p:nvSpPr>
        <p:spPr bwMode="auto">
          <a:xfrm>
            <a:off x="70104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0" sz="1400">
                <a:latin typeface="+mn-lt"/>
              </a:defRPr>
            </a:lvl1pPr>
          </a:lstStyle>
          <a:p>
            <a:pPr fontAlgn="base">
              <a:spcAft>
                <a:spcPct val="0"/>
              </a:spcAft>
            </a:pPr>
            <a:fld id="{093E1FE1-E99E-4427-BE06-E6AD66E1DCEF}" type="slidenum">
              <a:rPr lang="zh-TW" altLang="en-US" smtClean="0">
                <a:solidFill>
                  <a:srgbClr val="000000"/>
                </a:solidFill>
                <a:ea typeface="新細明體" pitchFamily="18" charset="-120"/>
              </a:rPr>
              <a:pPr fontAlgn="base">
                <a:spcAft>
                  <a:spcPct val="0"/>
                </a:spcAft>
              </a:pPr>
              <a:t>‹#›</a:t>
            </a:fld>
            <a:endParaRPr lang="en-US" altLang="zh-TW" smtClean="0">
              <a:solidFill>
                <a:srgbClr val="000000"/>
              </a:solidFill>
              <a:ea typeface="新細明體" pitchFamily="18" charset="-120"/>
            </a:endParaRPr>
          </a:p>
        </p:txBody>
      </p:sp>
    </p:spTree>
    <p:extLst>
      <p:ext uri="{BB962C8B-B14F-4D97-AF65-F5344CB8AC3E}">
        <p14:creationId xmlns:p14="http://schemas.microsoft.com/office/powerpoint/2010/main" val="2844670733"/>
      </p:ext>
    </p:extLst>
  </p:cSld>
  <p:clrMap bg1="lt1" tx1="dk1" bg2="lt2" tx2="dk2" accent1="accent1" accent2="accent2" accent3="accent3" accent4="accent4" accent5="accent5" accent6="accent6" hlink="hlink" folHlink="folHlink"/>
  <p:sldLayoutIdLst>
    <p:sldLayoutId id="2147484431" r:id="rId1"/>
    <p:sldLayoutId id="2147484432" r:id="rId2"/>
    <p:sldLayoutId id="2147484433" r:id="rId3"/>
    <p:sldLayoutId id="2147484434" r:id="rId4"/>
    <p:sldLayoutId id="2147484435" r:id="rId5"/>
    <p:sldLayoutId id="2147484436" r:id="rId6"/>
    <p:sldLayoutId id="2147484437" r:id="rId7"/>
    <p:sldLayoutId id="2147484438" r:id="rId8"/>
    <p:sldLayoutId id="2147484439" r:id="rId9"/>
    <p:sldLayoutId id="2147484440" r:id="rId10"/>
    <p:sldLayoutId id="2147484441" r:id="rId11"/>
  </p:sldLayoutIdLst>
  <p:transition spd="med">
    <p:blinds dir="vert"/>
  </p:transition>
  <p:hf hdr="0" ftr="0" dt="0"/>
  <p:txStyles>
    <p:titleStyle>
      <a:lvl1pPr algn="l" rtl="0" fontAlgn="base">
        <a:spcBef>
          <a:spcPct val="0"/>
        </a:spcBef>
        <a:spcAft>
          <a:spcPct val="0"/>
        </a:spcAft>
        <a:defRPr kumimoji="1" sz="4400">
          <a:solidFill>
            <a:schemeClr val="tx2"/>
          </a:solidFill>
          <a:latin typeface="+mj-lt"/>
          <a:ea typeface="+mj-ea"/>
          <a:cs typeface="+mj-cs"/>
        </a:defRPr>
      </a:lvl1pPr>
      <a:lvl2pPr algn="l" rtl="0" fontAlgn="base">
        <a:spcBef>
          <a:spcPct val="0"/>
        </a:spcBef>
        <a:spcAft>
          <a:spcPct val="0"/>
        </a:spcAft>
        <a:defRPr kumimoji="1" sz="4400">
          <a:solidFill>
            <a:schemeClr val="tx2"/>
          </a:solidFill>
          <a:latin typeface="Times New Roman" pitchFamily="18" charset="0"/>
          <a:ea typeface="標楷體" pitchFamily="65" charset="-120"/>
        </a:defRPr>
      </a:lvl2pPr>
      <a:lvl3pPr algn="l" rtl="0" fontAlgn="base">
        <a:spcBef>
          <a:spcPct val="0"/>
        </a:spcBef>
        <a:spcAft>
          <a:spcPct val="0"/>
        </a:spcAft>
        <a:defRPr kumimoji="1" sz="4400">
          <a:solidFill>
            <a:schemeClr val="tx2"/>
          </a:solidFill>
          <a:latin typeface="Times New Roman" pitchFamily="18" charset="0"/>
          <a:ea typeface="標楷體" pitchFamily="65" charset="-120"/>
        </a:defRPr>
      </a:lvl3pPr>
      <a:lvl4pPr algn="l" rtl="0" fontAlgn="base">
        <a:spcBef>
          <a:spcPct val="0"/>
        </a:spcBef>
        <a:spcAft>
          <a:spcPct val="0"/>
        </a:spcAft>
        <a:defRPr kumimoji="1" sz="4400">
          <a:solidFill>
            <a:schemeClr val="tx2"/>
          </a:solidFill>
          <a:latin typeface="Times New Roman" pitchFamily="18" charset="0"/>
          <a:ea typeface="標楷體" pitchFamily="65" charset="-120"/>
        </a:defRPr>
      </a:lvl4pPr>
      <a:lvl5pPr algn="l" rtl="0" fontAlgn="base">
        <a:spcBef>
          <a:spcPct val="0"/>
        </a:spcBef>
        <a:spcAft>
          <a:spcPct val="0"/>
        </a:spcAft>
        <a:defRPr kumimoji="1" sz="4400">
          <a:solidFill>
            <a:schemeClr val="tx2"/>
          </a:solidFill>
          <a:latin typeface="Times New Roman" pitchFamily="18" charset="0"/>
          <a:ea typeface="標楷體" pitchFamily="65" charset="-120"/>
        </a:defRPr>
      </a:lvl5pPr>
      <a:lvl6pPr marL="457200" algn="l" rtl="0" fontAlgn="base">
        <a:spcBef>
          <a:spcPct val="0"/>
        </a:spcBef>
        <a:spcAft>
          <a:spcPct val="0"/>
        </a:spcAft>
        <a:defRPr kumimoji="1" sz="4400">
          <a:solidFill>
            <a:schemeClr val="tx2"/>
          </a:solidFill>
          <a:latin typeface="Times New Roman" pitchFamily="18" charset="0"/>
          <a:ea typeface="標楷體" pitchFamily="65" charset="-120"/>
        </a:defRPr>
      </a:lvl6pPr>
      <a:lvl7pPr marL="914400" algn="l" rtl="0" fontAlgn="base">
        <a:spcBef>
          <a:spcPct val="0"/>
        </a:spcBef>
        <a:spcAft>
          <a:spcPct val="0"/>
        </a:spcAft>
        <a:defRPr kumimoji="1" sz="4400">
          <a:solidFill>
            <a:schemeClr val="tx2"/>
          </a:solidFill>
          <a:latin typeface="Times New Roman" pitchFamily="18" charset="0"/>
          <a:ea typeface="標楷體" pitchFamily="65" charset="-120"/>
        </a:defRPr>
      </a:lvl7pPr>
      <a:lvl8pPr marL="1371600" algn="l" rtl="0" fontAlgn="base">
        <a:spcBef>
          <a:spcPct val="0"/>
        </a:spcBef>
        <a:spcAft>
          <a:spcPct val="0"/>
        </a:spcAft>
        <a:defRPr kumimoji="1" sz="4400">
          <a:solidFill>
            <a:schemeClr val="tx2"/>
          </a:solidFill>
          <a:latin typeface="Times New Roman" pitchFamily="18" charset="0"/>
          <a:ea typeface="標楷體" pitchFamily="65" charset="-120"/>
        </a:defRPr>
      </a:lvl8pPr>
      <a:lvl9pPr marL="1828800" algn="l" rtl="0" fontAlgn="base">
        <a:spcBef>
          <a:spcPct val="0"/>
        </a:spcBef>
        <a:spcAft>
          <a:spcPct val="0"/>
        </a:spcAft>
        <a:defRPr kumimoji="1" sz="4400">
          <a:solidFill>
            <a:schemeClr val="tx2"/>
          </a:solidFill>
          <a:latin typeface="Times New Roman" pitchFamily="18" charset="0"/>
          <a:ea typeface="標楷體" pitchFamily="65" charset="-120"/>
        </a:defRPr>
      </a:lvl9pPr>
    </p:titleStyle>
    <p:bodyStyle>
      <a:lvl1pPr marL="342900" indent="-342900" algn="l" rtl="0" fontAlgn="base">
        <a:spcBef>
          <a:spcPct val="20000"/>
        </a:spcBef>
        <a:spcAft>
          <a:spcPct val="0"/>
        </a:spcAft>
        <a:buClr>
          <a:schemeClr val="accent1"/>
        </a:buClr>
        <a:buSzPct val="80000"/>
        <a:buFont typeface="Wingdings" pitchFamily="2" charset="2"/>
        <a:buChar char="n"/>
        <a:defRPr kumimoji="1" sz="3200">
          <a:solidFill>
            <a:schemeClr val="tx1"/>
          </a:solidFill>
          <a:latin typeface="+mn-lt"/>
          <a:ea typeface="+mn-ea"/>
          <a:cs typeface="+mn-cs"/>
        </a:defRPr>
      </a:lvl1pPr>
      <a:lvl2pPr marL="742950" indent="-285750" algn="l" rtl="0" fontAlgn="base">
        <a:spcBef>
          <a:spcPct val="20000"/>
        </a:spcBef>
        <a:spcAft>
          <a:spcPct val="0"/>
        </a:spcAft>
        <a:buChar char="–"/>
        <a:defRPr kumimoji="1" sz="2800">
          <a:solidFill>
            <a:schemeClr val="tx1"/>
          </a:solidFill>
          <a:latin typeface="+mn-lt"/>
          <a:ea typeface="+mn-ea"/>
        </a:defRPr>
      </a:lvl2pPr>
      <a:lvl3pPr marL="1143000" indent="-228600" algn="l" rtl="0" fontAlgn="base">
        <a:spcBef>
          <a:spcPct val="20000"/>
        </a:spcBef>
        <a:spcAft>
          <a:spcPct val="0"/>
        </a:spcAft>
        <a:buChar char="•"/>
        <a:defRPr kumimoji="1" sz="2400">
          <a:solidFill>
            <a:schemeClr val="tx1"/>
          </a:solidFill>
          <a:latin typeface="+mn-lt"/>
          <a:ea typeface="+mn-ea"/>
        </a:defRPr>
      </a:lvl3pPr>
      <a:lvl4pPr marL="1600200" indent="-228600" algn="l" rtl="0" fontAlgn="base">
        <a:spcBef>
          <a:spcPct val="20000"/>
        </a:spcBef>
        <a:spcAft>
          <a:spcPct val="0"/>
        </a:spcAft>
        <a:buChar char="–"/>
        <a:defRPr kumimoji="1" sz="2000">
          <a:solidFill>
            <a:schemeClr val="tx1"/>
          </a:solidFill>
          <a:latin typeface="+mn-lt"/>
          <a:ea typeface="+mn-ea"/>
        </a:defRPr>
      </a:lvl4pPr>
      <a:lvl5pPr marL="2057400" indent="-228600" algn="l" rtl="0" fontAlgn="base">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a:outerShdw dist="107763" dir="2700000" algn="ctr" rotWithShape="0">
            <a:srgbClr val="000000"/>
          </a:outerShdw>
        </a:effectLst>
      </p:bgPr>
    </p:bg>
    <p:spTree>
      <p:nvGrpSpPr>
        <p:cNvPr id="1" name=""/>
        <p:cNvGrpSpPr/>
        <p:nvPr/>
      </p:nvGrpSpPr>
      <p:grpSpPr>
        <a:xfrm>
          <a:off x="0" y="0"/>
          <a:ext cx="0" cy="0"/>
          <a:chOff x="0" y="0"/>
          <a:chExt cx="0" cy="0"/>
        </a:xfrm>
      </p:grpSpPr>
      <p:grpSp>
        <p:nvGrpSpPr>
          <p:cNvPr id="113666" name="Group 2"/>
          <p:cNvGrpSpPr>
            <a:grpSpLocks/>
          </p:cNvGrpSpPr>
          <p:nvPr/>
        </p:nvGrpSpPr>
        <p:grpSpPr bwMode="auto">
          <a:xfrm>
            <a:off x="0" y="-4763"/>
            <a:ext cx="1063625" cy="6858001"/>
            <a:chOff x="0" y="-3"/>
            <a:chExt cx="670" cy="4320"/>
          </a:xfrm>
        </p:grpSpPr>
        <p:grpSp>
          <p:nvGrpSpPr>
            <p:cNvPr id="113667" name="Group 3"/>
            <p:cNvGrpSpPr>
              <a:grpSpLocks/>
            </p:cNvGrpSpPr>
            <p:nvPr/>
          </p:nvGrpSpPr>
          <p:grpSpPr bwMode="auto">
            <a:xfrm rot="16200000" flipH="1">
              <a:off x="-1815" y="1838"/>
              <a:ext cx="4320" cy="638"/>
              <a:chOff x="-2" y="1562"/>
              <a:chExt cx="5762" cy="638"/>
            </a:xfrm>
          </p:grpSpPr>
          <p:sp>
            <p:nvSpPr>
              <p:cNvPr id="113668"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69"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0"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1"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2"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3"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4"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5"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6"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7"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8"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9"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0"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1"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2"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3"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4"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5"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6"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7" name="Freeform 23"/>
            <p:cNvSpPr>
              <a:spLocks/>
            </p:cNvSpPr>
            <p:nvPr/>
          </p:nvSpPr>
          <p:spPr bwMode="ltGray">
            <a:xfrm rot="16200000" flipH="1">
              <a:off x="-1954" y="1951"/>
              <a:ext cx="4320"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8" name="Freeform 24"/>
            <p:cNvSpPr>
              <a:spLocks/>
            </p:cNvSpPr>
            <p:nvPr/>
          </p:nvSpPr>
          <p:spPr bwMode="ltGray">
            <a:xfrm rot="16200000" flipH="1">
              <a:off x="-1584" y="2062"/>
              <a:ext cx="4319"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9" name="Rectangle 25"/>
          <p:cNvSpPr>
            <a:spLocks noGrp="1" noChangeArrowheads="1"/>
          </p:cNvSpPr>
          <p:nvPr>
            <p:ph type="title"/>
          </p:nvPr>
        </p:nvSpPr>
        <p:spPr bwMode="auto">
          <a:xfrm>
            <a:off x="1173163"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13690" name="Rectangle 26"/>
          <p:cNvSpPr>
            <a:spLocks noGrp="1" noChangeArrowheads="1"/>
          </p:cNvSpPr>
          <p:nvPr>
            <p:ph type="body" idx="1"/>
          </p:nvPr>
        </p:nvSpPr>
        <p:spPr bwMode="auto">
          <a:xfrm>
            <a:off x="1173163"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13691" name="Rectangle 27"/>
          <p:cNvSpPr>
            <a:spLocks noGrp="1" noChangeArrowheads="1"/>
          </p:cNvSpPr>
          <p:nvPr>
            <p:ph type="dt" sz="half" idx="2"/>
          </p:nvPr>
        </p:nvSpPr>
        <p:spPr bwMode="auto">
          <a:xfrm>
            <a:off x="1173163" y="6265863"/>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0" sz="1400">
                <a:latin typeface="+mn-lt"/>
              </a:defRPr>
            </a:lvl1pPr>
          </a:lstStyle>
          <a:p>
            <a:pPr fontAlgn="base">
              <a:spcAft>
                <a:spcPct val="0"/>
              </a:spcAft>
            </a:pPr>
            <a:fld id="{AAD994AD-916A-4FB0-86C2-C14E6B265AB7}" type="datetime1">
              <a:rPr lang="zh-TW" altLang="en-US" smtClean="0">
                <a:solidFill>
                  <a:srgbClr val="000000"/>
                </a:solidFill>
                <a:ea typeface="新細明體" pitchFamily="18" charset="-120"/>
              </a:rPr>
              <a:pPr fontAlgn="base">
                <a:spcAft>
                  <a:spcPct val="0"/>
                </a:spcAft>
              </a:pPr>
              <a:t>2015/12/30</a:t>
            </a:fld>
            <a:endParaRPr lang="en-US" altLang="zh-TW" smtClean="0">
              <a:solidFill>
                <a:srgbClr val="000000"/>
              </a:solidFill>
              <a:ea typeface="新細明體" pitchFamily="18" charset="-120"/>
            </a:endParaRPr>
          </a:p>
        </p:txBody>
      </p:sp>
      <p:sp>
        <p:nvSpPr>
          <p:cNvPr id="113692" name="Rectangle 28"/>
          <p:cNvSpPr>
            <a:spLocks noGrp="1" noChangeArrowheads="1"/>
          </p:cNvSpPr>
          <p:nvPr>
            <p:ph type="ftr" sz="quarter" idx="3"/>
          </p:nvPr>
        </p:nvSpPr>
        <p:spPr bwMode="auto">
          <a:xfrm>
            <a:off x="35814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0" sz="1400">
                <a:latin typeface="+mn-lt"/>
              </a:defRPr>
            </a:lvl1pPr>
          </a:lstStyle>
          <a:p>
            <a:pPr fontAlgn="base">
              <a:spcAft>
                <a:spcPct val="0"/>
              </a:spcAft>
            </a:pPr>
            <a:endParaRPr lang="en-US" altLang="zh-TW" smtClean="0">
              <a:solidFill>
                <a:srgbClr val="000000"/>
              </a:solidFill>
              <a:ea typeface="新細明體" pitchFamily="18" charset="-120"/>
            </a:endParaRPr>
          </a:p>
        </p:txBody>
      </p:sp>
      <p:sp>
        <p:nvSpPr>
          <p:cNvPr id="113693" name="Rectangle 29"/>
          <p:cNvSpPr>
            <a:spLocks noGrp="1" noChangeArrowheads="1"/>
          </p:cNvSpPr>
          <p:nvPr>
            <p:ph type="sldNum" sz="quarter" idx="4"/>
          </p:nvPr>
        </p:nvSpPr>
        <p:spPr bwMode="auto">
          <a:xfrm>
            <a:off x="70104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0" sz="1400">
                <a:latin typeface="+mn-lt"/>
              </a:defRPr>
            </a:lvl1pPr>
          </a:lstStyle>
          <a:p>
            <a:pPr fontAlgn="base">
              <a:spcAft>
                <a:spcPct val="0"/>
              </a:spcAft>
            </a:pPr>
            <a:fld id="{093E1FE1-E99E-4427-BE06-E6AD66E1DCEF}" type="slidenum">
              <a:rPr lang="zh-TW" altLang="en-US" smtClean="0">
                <a:solidFill>
                  <a:srgbClr val="000000"/>
                </a:solidFill>
                <a:ea typeface="新細明體" pitchFamily="18" charset="-120"/>
              </a:rPr>
              <a:pPr fontAlgn="base">
                <a:spcAft>
                  <a:spcPct val="0"/>
                </a:spcAft>
              </a:pPr>
              <a:t>‹#›</a:t>
            </a:fld>
            <a:endParaRPr lang="en-US" altLang="zh-TW" smtClean="0">
              <a:solidFill>
                <a:srgbClr val="000000"/>
              </a:solidFill>
              <a:ea typeface="新細明體" pitchFamily="18" charset="-120"/>
            </a:endParaRPr>
          </a:p>
        </p:txBody>
      </p:sp>
    </p:spTree>
    <p:extLst>
      <p:ext uri="{BB962C8B-B14F-4D97-AF65-F5344CB8AC3E}">
        <p14:creationId xmlns:p14="http://schemas.microsoft.com/office/powerpoint/2010/main" val="2274621764"/>
      </p:ext>
    </p:extLst>
  </p:cSld>
  <p:clrMap bg1="lt1" tx1="dk1" bg2="lt2" tx2="dk2" accent1="accent1" accent2="accent2" accent3="accent3" accent4="accent4" accent5="accent5" accent6="accent6" hlink="hlink" folHlink="folHlink"/>
  <p:sldLayoutIdLst>
    <p:sldLayoutId id="2147484443" r:id="rId1"/>
    <p:sldLayoutId id="2147484444" r:id="rId2"/>
    <p:sldLayoutId id="2147484445" r:id="rId3"/>
    <p:sldLayoutId id="2147484446" r:id="rId4"/>
    <p:sldLayoutId id="2147484447" r:id="rId5"/>
    <p:sldLayoutId id="2147484448" r:id="rId6"/>
    <p:sldLayoutId id="2147484449" r:id="rId7"/>
    <p:sldLayoutId id="2147484450" r:id="rId8"/>
    <p:sldLayoutId id="2147484451" r:id="rId9"/>
    <p:sldLayoutId id="2147484452" r:id="rId10"/>
    <p:sldLayoutId id="2147484453" r:id="rId11"/>
  </p:sldLayoutIdLst>
  <p:transition spd="med">
    <p:blinds dir="vert"/>
  </p:transition>
  <p:hf hdr="0" ftr="0" dt="0"/>
  <p:txStyles>
    <p:titleStyle>
      <a:lvl1pPr algn="l" rtl="0" fontAlgn="base">
        <a:spcBef>
          <a:spcPct val="0"/>
        </a:spcBef>
        <a:spcAft>
          <a:spcPct val="0"/>
        </a:spcAft>
        <a:defRPr kumimoji="1" sz="4400">
          <a:solidFill>
            <a:schemeClr val="tx2"/>
          </a:solidFill>
          <a:latin typeface="+mj-lt"/>
          <a:ea typeface="+mj-ea"/>
          <a:cs typeface="+mj-cs"/>
        </a:defRPr>
      </a:lvl1pPr>
      <a:lvl2pPr algn="l" rtl="0" fontAlgn="base">
        <a:spcBef>
          <a:spcPct val="0"/>
        </a:spcBef>
        <a:spcAft>
          <a:spcPct val="0"/>
        </a:spcAft>
        <a:defRPr kumimoji="1" sz="4400">
          <a:solidFill>
            <a:schemeClr val="tx2"/>
          </a:solidFill>
          <a:latin typeface="Times New Roman" pitchFamily="18" charset="0"/>
          <a:ea typeface="標楷體" pitchFamily="65" charset="-120"/>
        </a:defRPr>
      </a:lvl2pPr>
      <a:lvl3pPr algn="l" rtl="0" fontAlgn="base">
        <a:spcBef>
          <a:spcPct val="0"/>
        </a:spcBef>
        <a:spcAft>
          <a:spcPct val="0"/>
        </a:spcAft>
        <a:defRPr kumimoji="1" sz="4400">
          <a:solidFill>
            <a:schemeClr val="tx2"/>
          </a:solidFill>
          <a:latin typeface="Times New Roman" pitchFamily="18" charset="0"/>
          <a:ea typeface="標楷體" pitchFamily="65" charset="-120"/>
        </a:defRPr>
      </a:lvl3pPr>
      <a:lvl4pPr algn="l" rtl="0" fontAlgn="base">
        <a:spcBef>
          <a:spcPct val="0"/>
        </a:spcBef>
        <a:spcAft>
          <a:spcPct val="0"/>
        </a:spcAft>
        <a:defRPr kumimoji="1" sz="4400">
          <a:solidFill>
            <a:schemeClr val="tx2"/>
          </a:solidFill>
          <a:latin typeface="Times New Roman" pitchFamily="18" charset="0"/>
          <a:ea typeface="標楷體" pitchFamily="65" charset="-120"/>
        </a:defRPr>
      </a:lvl4pPr>
      <a:lvl5pPr algn="l" rtl="0" fontAlgn="base">
        <a:spcBef>
          <a:spcPct val="0"/>
        </a:spcBef>
        <a:spcAft>
          <a:spcPct val="0"/>
        </a:spcAft>
        <a:defRPr kumimoji="1" sz="4400">
          <a:solidFill>
            <a:schemeClr val="tx2"/>
          </a:solidFill>
          <a:latin typeface="Times New Roman" pitchFamily="18" charset="0"/>
          <a:ea typeface="標楷體" pitchFamily="65" charset="-120"/>
        </a:defRPr>
      </a:lvl5pPr>
      <a:lvl6pPr marL="457200" algn="l" rtl="0" fontAlgn="base">
        <a:spcBef>
          <a:spcPct val="0"/>
        </a:spcBef>
        <a:spcAft>
          <a:spcPct val="0"/>
        </a:spcAft>
        <a:defRPr kumimoji="1" sz="4400">
          <a:solidFill>
            <a:schemeClr val="tx2"/>
          </a:solidFill>
          <a:latin typeface="Times New Roman" pitchFamily="18" charset="0"/>
          <a:ea typeface="標楷體" pitchFamily="65" charset="-120"/>
        </a:defRPr>
      </a:lvl6pPr>
      <a:lvl7pPr marL="914400" algn="l" rtl="0" fontAlgn="base">
        <a:spcBef>
          <a:spcPct val="0"/>
        </a:spcBef>
        <a:spcAft>
          <a:spcPct val="0"/>
        </a:spcAft>
        <a:defRPr kumimoji="1" sz="4400">
          <a:solidFill>
            <a:schemeClr val="tx2"/>
          </a:solidFill>
          <a:latin typeface="Times New Roman" pitchFamily="18" charset="0"/>
          <a:ea typeface="標楷體" pitchFamily="65" charset="-120"/>
        </a:defRPr>
      </a:lvl7pPr>
      <a:lvl8pPr marL="1371600" algn="l" rtl="0" fontAlgn="base">
        <a:spcBef>
          <a:spcPct val="0"/>
        </a:spcBef>
        <a:spcAft>
          <a:spcPct val="0"/>
        </a:spcAft>
        <a:defRPr kumimoji="1" sz="4400">
          <a:solidFill>
            <a:schemeClr val="tx2"/>
          </a:solidFill>
          <a:latin typeface="Times New Roman" pitchFamily="18" charset="0"/>
          <a:ea typeface="標楷體" pitchFamily="65" charset="-120"/>
        </a:defRPr>
      </a:lvl8pPr>
      <a:lvl9pPr marL="1828800" algn="l" rtl="0" fontAlgn="base">
        <a:spcBef>
          <a:spcPct val="0"/>
        </a:spcBef>
        <a:spcAft>
          <a:spcPct val="0"/>
        </a:spcAft>
        <a:defRPr kumimoji="1" sz="4400">
          <a:solidFill>
            <a:schemeClr val="tx2"/>
          </a:solidFill>
          <a:latin typeface="Times New Roman" pitchFamily="18" charset="0"/>
          <a:ea typeface="標楷體" pitchFamily="65" charset="-120"/>
        </a:defRPr>
      </a:lvl9pPr>
    </p:titleStyle>
    <p:bodyStyle>
      <a:lvl1pPr marL="342900" indent="-342900" algn="l" rtl="0" fontAlgn="base">
        <a:spcBef>
          <a:spcPct val="20000"/>
        </a:spcBef>
        <a:spcAft>
          <a:spcPct val="0"/>
        </a:spcAft>
        <a:buClr>
          <a:schemeClr val="accent1"/>
        </a:buClr>
        <a:buSzPct val="80000"/>
        <a:buFont typeface="Wingdings" pitchFamily="2" charset="2"/>
        <a:buChar char="n"/>
        <a:defRPr kumimoji="1" sz="3200">
          <a:solidFill>
            <a:schemeClr val="tx1"/>
          </a:solidFill>
          <a:latin typeface="+mn-lt"/>
          <a:ea typeface="+mn-ea"/>
          <a:cs typeface="+mn-cs"/>
        </a:defRPr>
      </a:lvl1pPr>
      <a:lvl2pPr marL="742950" indent="-285750" algn="l" rtl="0" fontAlgn="base">
        <a:spcBef>
          <a:spcPct val="20000"/>
        </a:spcBef>
        <a:spcAft>
          <a:spcPct val="0"/>
        </a:spcAft>
        <a:buChar char="–"/>
        <a:defRPr kumimoji="1" sz="2800">
          <a:solidFill>
            <a:schemeClr val="tx1"/>
          </a:solidFill>
          <a:latin typeface="+mn-lt"/>
          <a:ea typeface="+mn-ea"/>
        </a:defRPr>
      </a:lvl2pPr>
      <a:lvl3pPr marL="1143000" indent="-228600" algn="l" rtl="0" fontAlgn="base">
        <a:spcBef>
          <a:spcPct val="20000"/>
        </a:spcBef>
        <a:spcAft>
          <a:spcPct val="0"/>
        </a:spcAft>
        <a:buChar char="•"/>
        <a:defRPr kumimoji="1" sz="2400">
          <a:solidFill>
            <a:schemeClr val="tx1"/>
          </a:solidFill>
          <a:latin typeface="+mn-lt"/>
          <a:ea typeface="+mn-ea"/>
        </a:defRPr>
      </a:lvl3pPr>
      <a:lvl4pPr marL="1600200" indent="-228600" algn="l" rtl="0" fontAlgn="base">
        <a:spcBef>
          <a:spcPct val="20000"/>
        </a:spcBef>
        <a:spcAft>
          <a:spcPct val="0"/>
        </a:spcAft>
        <a:buChar char="–"/>
        <a:defRPr kumimoji="1" sz="2000">
          <a:solidFill>
            <a:schemeClr val="tx1"/>
          </a:solidFill>
          <a:latin typeface="+mn-lt"/>
          <a:ea typeface="+mn-ea"/>
        </a:defRPr>
      </a:lvl4pPr>
      <a:lvl5pPr marL="2057400" indent="-228600" algn="l" rtl="0" fontAlgn="base">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a:outerShdw dist="107763" dir="2700000" algn="ctr" rotWithShape="0">
            <a:srgbClr val="000000"/>
          </a:outerShdw>
        </a:effectLst>
      </p:bgPr>
    </p:bg>
    <p:spTree>
      <p:nvGrpSpPr>
        <p:cNvPr id="1" name=""/>
        <p:cNvGrpSpPr/>
        <p:nvPr/>
      </p:nvGrpSpPr>
      <p:grpSpPr>
        <a:xfrm>
          <a:off x="0" y="0"/>
          <a:ext cx="0" cy="0"/>
          <a:chOff x="0" y="0"/>
          <a:chExt cx="0" cy="0"/>
        </a:xfrm>
      </p:grpSpPr>
      <p:grpSp>
        <p:nvGrpSpPr>
          <p:cNvPr id="113666" name="Group 2"/>
          <p:cNvGrpSpPr>
            <a:grpSpLocks/>
          </p:cNvGrpSpPr>
          <p:nvPr/>
        </p:nvGrpSpPr>
        <p:grpSpPr bwMode="auto">
          <a:xfrm>
            <a:off x="0" y="-4763"/>
            <a:ext cx="1063625" cy="6858001"/>
            <a:chOff x="0" y="-3"/>
            <a:chExt cx="670" cy="4320"/>
          </a:xfrm>
        </p:grpSpPr>
        <p:grpSp>
          <p:nvGrpSpPr>
            <p:cNvPr id="113667" name="Group 3"/>
            <p:cNvGrpSpPr>
              <a:grpSpLocks/>
            </p:cNvGrpSpPr>
            <p:nvPr/>
          </p:nvGrpSpPr>
          <p:grpSpPr bwMode="auto">
            <a:xfrm rot="16200000" flipH="1">
              <a:off x="-1815" y="1838"/>
              <a:ext cx="4320" cy="638"/>
              <a:chOff x="-2" y="1562"/>
              <a:chExt cx="5762" cy="638"/>
            </a:xfrm>
          </p:grpSpPr>
          <p:sp>
            <p:nvSpPr>
              <p:cNvPr id="113668"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69"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0"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1"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2"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3"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4"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5"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6"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7"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8"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9"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0"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1"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2"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3"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4"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5"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6"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7" name="Freeform 23"/>
            <p:cNvSpPr>
              <a:spLocks/>
            </p:cNvSpPr>
            <p:nvPr/>
          </p:nvSpPr>
          <p:spPr bwMode="ltGray">
            <a:xfrm rot="16200000" flipH="1">
              <a:off x="-1954" y="1951"/>
              <a:ext cx="4320"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8" name="Freeform 24"/>
            <p:cNvSpPr>
              <a:spLocks/>
            </p:cNvSpPr>
            <p:nvPr/>
          </p:nvSpPr>
          <p:spPr bwMode="ltGray">
            <a:xfrm rot="16200000" flipH="1">
              <a:off x="-1584" y="2062"/>
              <a:ext cx="4319"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9" name="Rectangle 25"/>
          <p:cNvSpPr>
            <a:spLocks noGrp="1" noChangeArrowheads="1"/>
          </p:cNvSpPr>
          <p:nvPr>
            <p:ph type="title"/>
          </p:nvPr>
        </p:nvSpPr>
        <p:spPr bwMode="auto">
          <a:xfrm>
            <a:off x="1173163"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13690" name="Rectangle 26"/>
          <p:cNvSpPr>
            <a:spLocks noGrp="1" noChangeArrowheads="1"/>
          </p:cNvSpPr>
          <p:nvPr>
            <p:ph type="body" idx="1"/>
          </p:nvPr>
        </p:nvSpPr>
        <p:spPr bwMode="auto">
          <a:xfrm>
            <a:off x="1173163"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13691" name="Rectangle 27"/>
          <p:cNvSpPr>
            <a:spLocks noGrp="1" noChangeArrowheads="1"/>
          </p:cNvSpPr>
          <p:nvPr>
            <p:ph type="dt" sz="half" idx="2"/>
          </p:nvPr>
        </p:nvSpPr>
        <p:spPr bwMode="auto">
          <a:xfrm>
            <a:off x="1173163" y="6265863"/>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0" sz="1400">
                <a:latin typeface="+mn-lt"/>
              </a:defRPr>
            </a:lvl1pPr>
          </a:lstStyle>
          <a:p>
            <a:pPr fontAlgn="base">
              <a:spcAft>
                <a:spcPct val="0"/>
              </a:spcAft>
            </a:pPr>
            <a:fld id="{F517D584-4716-4306-A1D5-D0296835F384}" type="datetime1">
              <a:rPr lang="zh-TW" altLang="en-US" smtClean="0">
                <a:solidFill>
                  <a:srgbClr val="000000"/>
                </a:solidFill>
                <a:ea typeface="新細明體" pitchFamily="18" charset="-120"/>
              </a:rPr>
              <a:pPr fontAlgn="base">
                <a:spcAft>
                  <a:spcPct val="0"/>
                </a:spcAft>
              </a:pPr>
              <a:t>2015/12/30</a:t>
            </a:fld>
            <a:endParaRPr lang="en-US" altLang="zh-TW" smtClean="0">
              <a:solidFill>
                <a:srgbClr val="000000"/>
              </a:solidFill>
              <a:ea typeface="新細明體" pitchFamily="18" charset="-120"/>
            </a:endParaRPr>
          </a:p>
        </p:txBody>
      </p:sp>
      <p:sp>
        <p:nvSpPr>
          <p:cNvPr id="113692" name="Rectangle 28"/>
          <p:cNvSpPr>
            <a:spLocks noGrp="1" noChangeArrowheads="1"/>
          </p:cNvSpPr>
          <p:nvPr>
            <p:ph type="ftr" sz="quarter" idx="3"/>
          </p:nvPr>
        </p:nvSpPr>
        <p:spPr bwMode="auto">
          <a:xfrm>
            <a:off x="35814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0" sz="1400">
                <a:latin typeface="+mn-lt"/>
              </a:defRPr>
            </a:lvl1pPr>
          </a:lstStyle>
          <a:p>
            <a:pPr fontAlgn="base">
              <a:spcAft>
                <a:spcPct val="0"/>
              </a:spcAft>
            </a:pPr>
            <a:endParaRPr lang="en-US" altLang="zh-TW" smtClean="0">
              <a:solidFill>
                <a:srgbClr val="000000"/>
              </a:solidFill>
              <a:ea typeface="新細明體" pitchFamily="18" charset="-120"/>
            </a:endParaRPr>
          </a:p>
        </p:txBody>
      </p:sp>
      <p:sp>
        <p:nvSpPr>
          <p:cNvPr id="113693" name="Rectangle 29"/>
          <p:cNvSpPr>
            <a:spLocks noGrp="1" noChangeArrowheads="1"/>
          </p:cNvSpPr>
          <p:nvPr>
            <p:ph type="sldNum" sz="quarter" idx="4"/>
          </p:nvPr>
        </p:nvSpPr>
        <p:spPr bwMode="auto">
          <a:xfrm>
            <a:off x="70104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0" sz="1400">
                <a:latin typeface="+mn-lt"/>
              </a:defRPr>
            </a:lvl1pPr>
          </a:lstStyle>
          <a:p>
            <a:pPr fontAlgn="base">
              <a:spcAft>
                <a:spcPct val="0"/>
              </a:spcAft>
            </a:pPr>
            <a:fld id="{093E1FE1-E99E-4427-BE06-E6AD66E1DCEF}" type="slidenum">
              <a:rPr lang="zh-TW" altLang="en-US" smtClean="0">
                <a:solidFill>
                  <a:srgbClr val="000000"/>
                </a:solidFill>
                <a:ea typeface="新細明體" pitchFamily="18" charset="-120"/>
              </a:rPr>
              <a:pPr fontAlgn="base">
                <a:spcAft>
                  <a:spcPct val="0"/>
                </a:spcAft>
              </a:pPr>
              <a:t>‹#›</a:t>
            </a:fld>
            <a:endParaRPr lang="en-US" altLang="zh-TW" smtClean="0">
              <a:solidFill>
                <a:srgbClr val="000000"/>
              </a:solidFill>
              <a:ea typeface="新細明體" pitchFamily="18" charset="-120"/>
            </a:endParaRPr>
          </a:p>
        </p:txBody>
      </p:sp>
    </p:spTree>
    <p:extLst>
      <p:ext uri="{BB962C8B-B14F-4D97-AF65-F5344CB8AC3E}">
        <p14:creationId xmlns:p14="http://schemas.microsoft.com/office/powerpoint/2010/main" val="2844765296"/>
      </p:ext>
    </p:extLst>
  </p:cSld>
  <p:clrMap bg1="lt1" tx1="dk1" bg2="lt2" tx2="dk2" accent1="accent1" accent2="accent2" accent3="accent3" accent4="accent4" accent5="accent5" accent6="accent6" hlink="hlink" folHlink="folHlink"/>
  <p:sldLayoutIdLst>
    <p:sldLayoutId id="2147484455" r:id="rId1"/>
    <p:sldLayoutId id="2147484456" r:id="rId2"/>
    <p:sldLayoutId id="2147484457" r:id="rId3"/>
    <p:sldLayoutId id="2147484458" r:id="rId4"/>
    <p:sldLayoutId id="2147484459" r:id="rId5"/>
    <p:sldLayoutId id="2147484460" r:id="rId6"/>
    <p:sldLayoutId id="2147484461" r:id="rId7"/>
    <p:sldLayoutId id="2147484462" r:id="rId8"/>
    <p:sldLayoutId id="2147484463" r:id="rId9"/>
    <p:sldLayoutId id="2147484464" r:id="rId10"/>
    <p:sldLayoutId id="2147484465" r:id="rId11"/>
  </p:sldLayoutIdLst>
  <p:transition spd="med">
    <p:blinds dir="vert"/>
  </p:transition>
  <p:hf hdr="0" ftr="0" dt="0"/>
  <p:txStyles>
    <p:titleStyle>
      <a:lvl1pPr algn="l" rtl="0" fontAlgn="base">
        <a:spcBef>
          <a:spcPct val="0"/>
        </a:spcBef>
        <a:spcAft>
          <a:spcPct val="0"/>
        </a:spcAft>
        <a:defRPr kumimoji="1" sz="4400">
          <a:solidFill>
            <a:schemeClr val="tx2"/>
          </a:solidFill>
          <a:latin typeface="+mj-lt"/>
          <a:ea typeface="+mj-ea"/>
          <a:cs typeface="+mj-cs"/>
        </a:defRPr>
      </a:lvl1pPr>
      <a:lvl2pPr algn="l" rtl="0" fontAlgn="base">
        <a:spcBef>
          <a:spcPct val="0"/>
        </a:spcBef>
        <a:spcAft>
          <a:spcPct val="0"/>
        </a:spcAft>
        <a:defRPr kumimoji="1" sz="4400">
          <a:solidFill>
            <a:schemeClr val="tx2"/>
          </a:solidFill>
          <a:latin typeface="Times New Roman" pitchFamily="18" charset="0"/>
          <a:ea typeface="標楷體" pitchFamily="65" charset="-120"/>
        </a:defRPr>
      </a:lvl2pPr>
      <a:lvl3pPr algn="l" rtl="0" fontAlgn="base">
        <a:spcBef>
          <a:spcPct val="0"/>
        </a:spcBef>
        <a:spcAft>
          <a:spcPct val="0"/>
        </a:spcAft>
        <a:defRPr kumimoji="1" sz="4400">
          <a:solidFill>
            <a:schemeClr val="tx2"/>
          </a:solidFill>
          <a:latin typeface="Times New Roman" pitchFamily="18" charset="0"/>
          <a:ea typeface="標楷體" pitchFamily="65" charset="-120"/>
        </a:defRPr>
      </a:lvl3pPr>
      <a:lvl4pPr algn="l" rtl="0" fontAlgn="base">
        <a:spcBef>
          <a:spcPct val="0"/>
        </a:spcBef>
        <a:spcAft>
          <a:spcPct val="0"/>
        </a:spcAft>
        <a:defRPr kumimoji="1" sz="4400">
          <a:solidFill>
            <a:schemeClr val="tx2"/>
          </a:solidFill>
          <a:latin typeface="Times New Roman" pitchFamily="18" charset="0"/>
          <a:ea typeface="標楷體" pitchFamily="65" charset="-120"/>
        </a:defRPr>
      </a:lvl4pPr>
      <a:lvl5pPr algn="l" rtl="0" fontAlgn="base">
        <a:spcBef>
          <a:spcPct val="0"/>
        </a:spcBef>
        <a:spcAft>
          <a:spcPct val="0"/>
        </a:spcAft>
        <a:defRPr kumimoji="1" sz="4400">
          <a:solidFill>
            <a:schemeClr val="tx2"/>
          </a:solidFill>
          <a:latin typeface="Times New Roman" pitchFamily="18" charset="0"/>
          <a:ea typeface="標楷體" pitchFamily="65" charset="-120"/>
        </a:defRPr>
      </a:lvl5pPr>
      <a:lvl6pPr marL="457200" algn="l" rtl="0" fontAlgn="base">
        <a:spcBef>
          <a:spcPct val="0"/>
        </a:spcBef>
        <a:spcAft>
          <a:spcPct val="0"/>
        </a:spcAft>
        <a:defRPr kumimoji="1" sz="4400">
          <a:solidFill>
            <a:schemeClr val="tx2"/>
          </a:solidFill>
          <a:latin typeface="Times New Roman" pitchFamily="18" charset="0"/>
          <a:ea typeface="標楷體" pitchFamily="65" charset="-120"/>
        </a:defRPr>
      </a:lvl6pPr>
      <a:lvl7pPr marL="914400" algn="l" rtl="0" fontAlgn="base">
        <a:spcBef>
          <a:spcPct val="0"/>
        </a:spcBef>
        <a:spcAft>
          <a:spcPct val="0"/>
        </a:spcAft>
        <a:defRPr kumimoji="1" sz="4400">
          <a:solidFill>
            <a:schemeClr val="tx2"/>
          </a:solidFill>
          <a:latin typeface="Times New Roman" pitchFamily="18" charset="0"/>
          <a:ea typeface="標楷體" pitchFamily="65" charset="-120"/>
        </a:defRPr>
      </a:lvl7pPr>
      <a:lvl8pPr marL="1371600" algn="l" rtl="0" fontAlgn="base">
        <a:spcBef>
          <a:spcPct val="0"/>
        </a:spcBef>
        <a:spcAft>
          <a:spcPct val="0"/>
        </a:spcAft>
        <a:defRPr kumimoji="1" sz="4400">
          <a:solidFill>
            <a:schemeClr val="tx2"/>
          </a:solidFill>
          <a:latin typeface="Times New Roman" pitchFamily="18" charset="0"/>
          <a:ea typeface="標楷體" pitchFamily="65" charset="-120"/>
        </a:defRPr>
      </a:lvl8pPr>
      <a:lvl9pPr marL="1828800" algn="l" rtl="0" fontAlgn="base">
        <a:spcBef>
          <a:spcPct val="0"/>
        </a:spcBef>
        <a:spcAft>
          <a:spcPct val="0"/>
        </a:spcAft>
        <a:defRPr kumimoji="1" sz="4400">
          <a:solidFill>
            <a:schemeClr val="tx2"/>
          </a:solidFill>
          <a:latin typeface="Times New Roman" pitchFamily="18" charset="0"/>
          <a:ea typeface="標楷體" pitchFamily="65" charset="-120"/>
        </a:defRPr>
      </a:lvl9pPr>
    </p:titleStyle>
    <p:bodyStyle>
      <a:lvl1pPr marL="342900" indent="-342900" algn="l" rtl="0" fontAlgn="base">
        <a:spcBef>
          <a:spcPct val="20000"/>
        </a:spcBef>
        <a:spcAft>
          <a:spcPct val="0"/>
        </a:spcAft>
        <a:buClr>
          <a:schemeClr val="accent1"/>
        </a:buClr>
        <a:buSzPct val="80000"/>
        <a:buFont typeface="Wingdings" pitchFamily="2" charset="2"/>
        <a:buChar char="n"/>
        <a:defRPr kumimoji="1" sz="3200">
          <a:solidFill>
            <a:schemeClr val="tx1"/>
          </a:solidFill>
          <a:latin typeface="+mn-lt"/>
          <a:ea typeface="+mn-ea"/>
          <a:cs typeface="+mn-cs"/>
        </a:defRPr>
      </a:lvl1pPr>
      <a:lvl2pPr marL="742950" indent="-285750" algn="l" rtl="0" fontAlgn="base">
        <a:spcBef>
          <a:spcPct val="20000"/>
        </a:spcBef>
        <a:spcAft>
          <a:spcPct val="0"/>
        </a:spcAft>
        <a:buChar char="–"/>
        <a:defRPr kumimoji="1" sz="2800">
          <a:solidFill>
            <a:schemeClr val="tx1"/>
          </a:solidFill>
          <a:latin typeface="+mn-lt"/>
          <a:ea typeface="+mn-ea"/>
        </a:defRPr>
      </a:lvl2pPr>
      <a:lvl3pPr marL="1143000" indent="-228600" algn="l" rtl="0" fontAlgn="base">
        <a:spcBef>
          <a:spcPct val="20000"/>
        </a:spcBef>
        <a:spcAft>
          <a:spcPct val="0"/>
        </a:spcAft>
        <a:buChar char="•"/>
        <a:defRPr kumimoji="1" sz="2400">
          <a:solidFill>
            <a:schemeClr val="tx1"/>
          </a:solidFill>
          <a:latin typeface="+mn-lt"/>
          <a:ea typeface="+mn-ea"/>
        </a:defRPr>
      </a:lvl3pPr>
      <a:lvl4pPr marL="1600200" indent="-228600" algn="l" rtl="0" fontAlgn="base">
        <a:spcBef>
          <a:spcPct val="20000"/>
        </a:spcBef>
        <a:spcAft>
          <a:spcPct val="0"/>
        </a:spcAft>
        <a:buChar char="–"/>
        <a:defRPr kumimoji="1" sz="2000">
          <a:solidFill>
            <a:schemeClr val="tx1"/>
          </a:solidFill>
          <a:latin typeface="+mn-lt"/>
          <a:ea typeface="+mn-ea"/>
        </a:defRPr>
      </a:lvl4pPr>
      <a:lvl5pPr marL="2057400" indent="-228600" algn="l" rtl="0" fontAlgn="base">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a:outerShdw dist="107763" dir="2700000" algn="ctr" rotWithShape="0">
            <a:srgbClr val="000000"/>
          </a:outerShdw>
        </a:effectLst>
      </p:bgPr>
    </p:bg>
    <p:spTree>
      <p:nvGrpSpPr>
        <p:cNvPr id="1" name=""/>
        <p:cNvGrpSpPr/>
        <p:nvPr/>
      </p:nvGrpSpPr>
      <p:grpSpPr>
        <a:xfrm>
          <a:off x="0" y="0"/>
          <a:ext cx="0" cy="0"/>
          <a:chOff x="0" y="0"/>
          <a:chExt cx="0" cy="0"/>
        </a:xfrm>
      </p:grpSpPr>
      <p:grpSp>
        <p:nvGrpSpPr>
          <p:cNvPr id="113666" name="Group 2"/>
          <p:cNvGrpSpPr>
            <a:grpSpLocks/>
          </p:cNvGrpSpPr>
          <p:nvPr/>
        </p:nvGrpSpPr>
        <p:grpSpPr bwMode="auto">
          <a:xfrm>
            <a:off x="0" y="-4763"/>
            <a:ext cx="1063625" cy="6858001"/>
            <a:chOff x="0" y="-3"/>
            <a:chExt cx="670" cy="4320"/>
          </a:xfrm>
        </p:grpSpPr>
        <p:grpSp>
          <p:nvGrpSpPr>
            <p:cNvPr id="113667" name="Group 3"/>
            <p:cNvGrpSpPr>
              <a:grpSpLocks/>
            </p:cNvGrpSpPr>
            <p:nvPr/>
          </p:nvGrpSpPr>
          <p:grpSpPr bwMode="auto">
            <a:xfrm rot="16200000" flipH="1">
              <a:off x="-1815" y="1838"/>
              <a:ext cx="4320" cy="638"/>
              <a:chOff x="-2" y="1562"/>
              <a:chExt cx="5762" cy="638"/>
            </a:xfrm>
          </p:grpSpPr>
          <p:sp>
            <p:nvSpPr>
              <p:cNvPr id="113668"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69"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0"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1"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2"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3"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4"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5"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6"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7"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8"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9"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0"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1"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2"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3"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4"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5"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6"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7" name="Freeform 23"/>
            <p:cNvSpPr>
              <a:spLocks/>
            </p:cNvSpPr>
            <p:nvPr/>
          </p:nvSpPr>
          <p:spPr bwMode="ltGray">
            <a:xfrm rot="16200000" flipH="1">
              <a:off x="-1954" y="1951"/>
              <a:ext cx="4320"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8" name="Freeform 24"/>
            <p:cNvSpPr>
              <a:spLocks/>
            </p:cNvSpPr>
            <p:nvPr/>
          </p:nvSpPr>
          <p:spPr bwMode="ltGray">
            <a:xfrm rot="16200000" flipH="1">
              <a:off x="-1584" y="2062"/>
              <a:ext cx="4319"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9" name="Rectangle 25"/>
          <p:cNvSpPr>
            <a:spLocks noGrp="1" noChangeArrowheads="1"/>
          </p:cNvSpPr>
          <p:nvPr>
            <p:ph type="title"/>
          </p:nvPr>
        </p:nvSpPr>
        <p:spPr bwMode="auto">
          <a:xfrm>
            <a:off x="1173163"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13690" name="Rectangle 26"/>
          <p:cNvSpPr>
            <a:spLocks noGrp="1" noChangeArrowheads="1"/>
          </p:cNvSpPr>
          <p:nvPr>
            <p:ph type="body" idx="1"/>
          </p:nvPr>
        </p:nvSpPr>
        <p:spPr bwMode="auto">
          <a:xfrm>
            <a:off x="1173163"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13691" name="Rectangle 27"/>
          <p:cNvSpPr>
            <a:spLocks noGrp="1" noChangeArrowheads="1"/>
          </p:cNvSpPr>
          <p:nvPr>
            <p:ph type="dt" sz="half" idx="2"/>
          </p:nvPr>
        </p:nvSpPr>
        <p:spPr bwMode="auto">
          <a:xfrm>
            <a:off x="1173163" y="6265863"/>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0" sz="1400">
                <a:latin typeface="+mn-lt"/>
              </a:defRPr>
            </a:lvl1pPr>
          </a:lstStyle>
          <a:p>
            <a:pPr fontAlgn="base">
              <a:spcAft>
                <a:spcPct val="0"/>
              </a:spcAft>
            </a:pPr>
            <a:fld id="{15CEFD5B-321C-401A-9577-A1F78EE925BA}" type="datetime1">
              <a:rPr lang="zh-TW" altLang="en-US" smtClean="0">
                <a:solidFill>
                  <a:srgbClr val="000000"/>
                </a:solidFill>
                <a:ea typeface="新細明體" pitchFamily="18" charset="-120"/>
              </a:rPr>
              <a:pPr fontAlgn="base">
                <a:spcAft>
                  <a:spcPct val="0"/>
                </a:spcAft>
              </a:pPr>
              <a:t>2015/12/30</a:t>
            </a:fld>
            <a:endParaRPr lang="en-US" altLang="zh-TW" smtClean="0">
              <a:solidFill>
                <a:srgbClr val="000000"/>
              </a:solidFill>
              <a:ea typeface="新細明體" pitchFamily="18" charset="-120"/>
            </a:endParaRPr>
          </a:p>
        </p:txBody>
      </p:sp>
      <p:sp>
        <p:nvSpPr>
          <p:cNvPr id="113692" name="Rectangle 28"/>
          <p:cNvSpPr>
            <a:spLocks noGrp="1" noChangeArrowheads="1"/>
          </p:cNvSpPr>
          <p:nvPr>
            <p:ph type="ftr" sz="quarter" idx="3"/>
          </p:nvPr>
        </p:nvSpPr>
        <p:spPr bwMode="auto">
          <a:xfrm>
            <a:off x="35814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0" sz="1400">
                <a:latin typeface="+mn-lt"/>
              </a:defRPr>
            </a:lvl1pPr>
          </a:lstStyle>
          <a:p>
            <a:pPr fontAlgn="base">
              <a:spcAft>
                <a:spcPct val="0"/>
              </a:spcAft>
            </a:pPr>
            <a:endParaRPr lang="en-US" altLang="zh-TW" smtClean="0">
              <a:solidFill>
                <a:srgbClr val="000000"/>
              </a:solidFill>
              <a:ea typeface="新細明體" pitchFamily="18" charset="-120"/>
            </a:endParaRPr>
          </a:p>
        </p:txBody>
      </p:sp>
      <p:sp>
        <p:nvSpPr>
          <p:cNvPr id="113693" name="Rectangle 29"/>
          <p:cNvSpPr>
            <a:spLocks noGrp="1" noChangeArrowheads="1"/>
          </p:cNvSpPr>
          <p:nvPr>
            <p:ph type="sldNum" sz="quarter" idx="4"/>
          </p:nvPr>
        </p:nvSpPr>
        <p:spPr bwMode="auto">
          <a:xfrm>
            <a:off x="70104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0" sz="1400">
                <a:latin typeface="+mn-lt"/>
              </a:defRPr>
            </a:lvl1pPr>
          </a:lstStyle>
          <a:p>
            <a:pPr fontAlgn="base">
              <a:spcAft>
                <a:spcPct val="0"/>
              </a:spcAft>
            </a:pPr>
            <a:fld id="{093E1FE1-E99E-4427-BE06-E6AD66E1DCEF}" type="slidenum">
              <a:rPr lang="zh-TW" altLang="en-US" smtClean="0">
                <a:solidFill>
                  <a:srgbClr val="000000"/>
                </a:solidFill>
                <a:ea typeface="新細明體" pitchFamily="18" charset="-120"/>
              </a:rPr>
              <a:pPr fontAlgn="base">
                <a:spcAft>
                  <a:spcPct val="0"/>
                </a:spcAft>
              </a:pPr>
              <a:t>‹#›</a:t>
            </a:fld>
            <a:endParaRPr lang="en-US" altLang="zh-TW" smtClean="0">
              <a:solidFill>
                <a:srgbClr val="000000"/>
              </a:solidFill>
              <a:ea typeface="新細明體" pitchFamily="18" charset="-120"/>
            </a:endParaRPr>
          </a:p>
        </p:txBody>
      </p:sp>
    </p:spTree>
    <p:extLst>
      <p:ext uri="{BB962C8B-B14F-4D97-AF65-F5344CB8AC3E}">
        <p14:creationId xmlns:p14="http://schemas.microsoft.com/office/powerpoint/2010/main" val="2888042159"/>
      </p:ext>
    </p:extLst>
  </p:cSld>
  <p:clrMap bg1="lt1" tx1="dk1" bg2="lt2" tx2="dk2" accent1="accent1" accent2="accent2" accent3="accent3" accent4="accent4" accent5="accent5" accent6="accent6" hlink="hlink" folHlink="folHlink"/>
  <p:sldLayoutIdLst>
    <p:sldLayoutId id="2147484467" r:id="rId1"/>
    <p:sldLayoutId id="2147484468" r:id="rId2"/>
    <p:sldLayoutId id="2147484469" r:id="rId3"/>
    <p:sldLayoutId id="2147484470" r:id="rId4"/>
    <p:sldLayoutId id="2147484471" r:id="rId5"/>
    <p:sldLayoutId id="2147484472" r:id="rId6"/>
    <p:sldLayoutId id="2147484473" r:id="rId7"/>
    <p:sldLayoutId id="2147484474" r:id="rId8"/>
    <p:sldLayoutId id="2147484475" r:id="rId9"/>
    <p:sldLayoutId id="2147484476" r:id="rId10"/>
    <p:sldLayoutId id="2147484477" r:id="rId11"/>
  </p:sldLayoutIdLst>
  <p:transition spd="med">
    <p:blinds dir="vert"/>
  </p:transition>
  <p:hf hdr="0" ftr="0" dt="0"/>
  <p:txStyles>
    <p:titleStyle>
      <a:lvl1pPr algn="l" rtl="0" fontAlgn="base">
        <a:spcBef>
          <a:spcPct val="0"/>
        </a:spcBef>
        <a:spcAft>
          <a:spcPct val="0"/>
        </a:spcAft>
        <a:defRPr kumimoji="1" sz="4400">
          <a:solidFill>
            <a:schemeClr val="tx2"/>
          </a:solidFill>
          <a:latin typeface="+mj-lt"/>
          <a:ea typeface="+mj-ea"/>
          <a:cs typeface="+mj-cs"/>
        </a:defRPr>
      </a:lvl1pPr>
      <a:lvl2pPr algn="l" rtl="0" fontAlgn="base">
        <a:spcBef>
          <a:spcPct val="0"/>
        </a:spcBef>
        <a:spcAft>
          <a:spcPct val="0"/>
        </a:spcAft>
        <a:defRPr kumimoji="1" sz="4400">
          <a:solidFill>
            <a:schemeClr val="tx2"/>
          </a:solidFill>
          <a:latin typeface="Times New Roman" pitchFamily="18" charset="0"/>
          <a:ea typeface="標楷體" pitchFamily="65" charset="-120"/>
        </a:defRPr>
      </a:lvl2pPr>
      <a:lvl3pPr algn="l" rtl="0" fontAlgn="base">
        <a:spcBef>
          <a:spcPct val="0"/>
        </a:spcBef>
        <a:spcAft>
          <a:spcPct val="0"/>
        </a:spcAft>
        <a:defRPr kumimoji="1" sz="4400">
          <a:solidFill>
            <a:schemeClr val="tx2"/>
          </a:solidFill>
          <a:latin typeface="Times New Roman" pitchFamily="18" charset="0"/>
          <a:ea typeface="標楷體" pitchFamily="65" charset="-120"/>
        </a:defRPr>
      </a:lvl3pPr>
      <a:lvl4pPr algn="l" rtl="0" fontAlgn="base">
        <a:spcBef>
          <a:spcPct val="0"/>
        </a:spcBef>
        <a:spcAft>
          <a:spcPct val="0"/>
        </a:spcAft>
        <a:defRPr kumimoji="1" sz="4400">
          <a:solidFill>
            <a:schemeClr val="tx2"/>
          </a:solidFill>
          <a:latin typeface="Times New Roman" pitchFamily="18" charset="0"/>
          <a:ea typeface="標楷體" pitchFamily="65" charset="-120"/>
        </a:defRPr>
      </a:lvl4pPr>
      <a:lvl5pPr algn="l" rtl="0" fontAlgn="base">
        <a:spcBef>
          <a:spcPct val="0"/>
        </a:spcBef>
        <a:spcAft>
          <a:spcPct val="0"/>
        </a:spcAft>
        <a:defRPr kumimoji="1" sz="4400">
          <a:solidFill>
            <a:schemeClr val="tx2"/>
          </a:solidFill>
          <a:latin typeface="Times New Roman" pitchFamily="18" charset="0"/>
          <a:ea typeface="標楷體" pitchFamily="65" charset="-120"/>
        </a:defRPr>
      </a:lvl5pPr>
      <a:lvl6pPr marL="457200" algn="l" rtl="0" fontAlgn="base">
        <a:spcBef>
          <a:spcPct val="0"/>
        </a:spcBef>
        <a:spcAft>
          <a:spcPct val="0"/>
        </a:spcAft>
        <a:defRPr kumimoji="1" sz="4400">
          <a:solidFill>
            <a:schemeClr val="tx2"/>
          </a:solidFill>
          <a:latin typeface="Times New Roman" pitchFamily="18" charset="0"/>
          <a:ea typeface="標楷體" pitchFamily="65" charset="-120"/>
        </a:defRPr>
      </a:lvl6pPr>
      <a:lvl7pPr marL="914400" algn="l" rtl="0" fontAlgn="base">
        <a:spcBef>
          <a:spcPct val="0"/>
        </a:spcBef>
        <a:spcAft>
          <a:spcPct val="0"/>
        </a:spcAft>
        <a:defRPr kumimoji="1" sz="4400">
          <a:solidFill>
            <a:schemeClr val="tx2"/>
          </a:solidFill>
          <a:latin typeface="Times New Roman" pitchFamily="18" charset="0"/>
          <a:ea typeface="標楷體" pitchFamily="65" charset="-120"/>
        </a:defRPr>
      </a:lvl7pPr>
      <a:lvl8pPr marL="1371600" algn="l" rtl="0" fontAlgn="base">
        <a:spcBef>
          <a:spcPct val="0"/>
        </a:spcBef>
        <a:spcAft>
          <a:spcPct val="0"/>
        </a:spcAft>
        <a:defRPr kumimoji="1" sz="4400">
          <a:solidFill>
            <a:schemeClr val="tx2"/>
          </a:solidFill>
          <a:latin typeface="Times New Roman" pitchFamily="18" charset="0"/>
          <a:ea typeface="標楷體" pitchFamily="65" charset="-120"/>
        </a:defRPr>
      </a:lvl8pPr>
      <a:lvl9pPr marL="1828800" algn="l" rtl="0" fontAlgn="base">
        <a:spcBef>
          <a:spcPct val="0"/>
        </a:spcBef>
        <a:spcAft>
          <a:spcPct val="0"/>
        </a:spcAft>
        <a:defRPr kumimoji="1" sz="4400">
          <a:solidFill>
            <a:schemeClr val="tx2"/>
          </a:solidFill>
          <a:latin typeface="Times New Roman" pitchFamily="18" charset="0"/>
          <a:ea typeface="標楷體" pitchFamily="65" charset="-120"/>
        </a:defRPr>
      </a:lvl9pPr>
    </p:titleStyle>
    <p:bodyStyle>
      <a:lvl1pPr marL="342900" indent="-342900" algn="l" rtl="0" fontAlgn="base">
        <a:spcBef>
          <a:spcPct val="20000"/>
        </a:spcBef>
        <a:spcAft>
          <a:spcPct val="0"/>
        </a:spcAft>
        <a:buClr>
          <a:schemeClr val="accent1"/>
        </a:buClr>
        <a:buSzPct val="80000"/>
        <a:buFont typeface="Wingdings" pitchFamily="2" charset="2"/>
        <a:buChar char="n"/>
        <a:defRPr kumimoji="1" sz="3200">
          <a:solidFill>
            <a:schemeClr val="tx1"/>
          </a:solidFill>
          <a:latin typeface="+mn-lt"/>
          <a:ea typeface="+mn-ea"/>
          <a:cs typeface="+mn-cs"/>
        </a:defRPr>
      </a:lvl1pPr>
      <a:lvl2pPr marL="742950" indent="-285750" algn="l" rtl="0" fontAlgn="base">
        <a:spcBef>
          <a:spcPct val="20000"/>
        </a:spcBef>
        <a:spcAft>
          <a:spcPct val="0"/>
        </a:spcAft>
        <a:buChar char="–"/>
        <a:defRPr kumimoji="1" sz="2800">
          <a:solidFill>
            <a:schemeClr val="tx1"/>
          </a:solidFill>
          <a:latin typeface="+mn-lt"/>
          <a:ea typeface="+mn-ea"/>
        </a:defRPr>
      </a:lvl2pPr>
      <a:lvl3pPr marL="1143000" indent="-228600" algn="l" rtl="0" fontAlgn="base">
        <a:spcBef>
          <a:spcPct val="20000"/>
        </a:spcBef>
        <a:spcAft>
          <a:spcPct val="0"/>
        </a:spcAft>
        <a:buChar char="•"/>
        <a:defRPr kumimoji="1" sz="2400">
          <a:solidFill>
            <a:schemeClr val="tx1"/>
          </a:solidFill>
          <a:latin typeface="+mn-lt"/>
          <a:ea typeface="+mn-ea"/>
        </a:defRPr>
      </a:lvl3pPr>
      <a:lvl4pPr marL="1600200" indent="-228600" algn="l" rtl="0" fontAlgn="base">
        <a:spcBef>
          <a:spcPct val="20000"/>
        </a:spcBef>
        <a:spcAft>
          <a:spcPct val="0"/>
        </a:spcAft>
        <a:buChar char="–"/>
        <a:defRPr kumimoji="1" sz="2000">
          <a:solidFill>
            <a:schemeClr val="tx1"/>
          </a:solidFill>
          <a:latin typeface="+mn-lt"/>
          <a:ea typeface="+mn-ea"/>
        </a:defRPr>
      </a:lvl4pPr>
      <a:lvl5pPr marL="2057400" indent="-228600" algn="l" rtl="0" fontAlgn="base">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a:outerShdw dist="107763" dir="2700000" algn="ctr" rotWithShape="0">
            <a:srgbClr val="000000"/>
          </a:outerShdw>
        </a:effectLst>
      </p:bgPr>
    </p:bg>
    <p:spTree>
      <p:nvGrpSpPr>
        <p:cNvPr id="1" name=""/>
        <p:cNvGrpSpPr/>
        <p:nvPr/>
      </p:nvGrpSpPr>
      <p:grpSpPr>
        <a:xfrm>
          <a:off x="0" y="0"/>
          <a:ext cx="0" cy="0"/>
          <a:chOff x="0" y="0"/>
          <a:chExt cx="0" cy="0"/>
        </a:xfrm>
      </p:grpSpPr>
      <p:grpSp>
        <p:nvGrpSpPr>
          <p:cNvPr id="113666" name="Group 2"/>
          <p:cNvGrpSpPr>
            <a:grpSpLocks/>
          </p:cNvGrpSpPr>
          <p:nvPr/>
        </p:nvGrpSpPr>
        <p:grpSpPr bwMode="auto">
          <a:xfrm>
            <a:off x="0" y="-4763"/>
            <a:ext cx="1063625" cy="6858001"/>
            <a:chOff x="0" y="-3"/>
            <a:chExt cx="670" cy="4320"/>
          </a:xfrm>
        </p:grpSpPr>
        <p:grpSp>
          <p:nvGrpSpPr>
            <p:cNvPr id="113667" name="Group 3"/>
            <p:cNvGrpSpPr>
              <a:grpSpLocks/>
            </p:cNvGrpSpPr>
            <p:nvPr/>
          </p:nvGrpSpPr>
          <p:grpSpPr bwMode="auto">
            <a:xfrm rot="16200000" flipH="1">
              <a:off x="-1815" y="1838"/>
              <a:ext cx="4320" cy="638"/>
              <a:chOff x="-2" y="1562"/>
              <a:chExt cx="5762" cy="638"/>
            </a:xfrm>
          </p:grpSpPr>
          <p:sp>
            <p:nvSpPr>
              <p:cNvPr id="113668"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69"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0"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1"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2"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3"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4"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5"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6"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7"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8"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9"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0"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1"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2"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3"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4"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5"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6"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7" name="Freeform 23"/>
            <p:cNvSpPr>
              <a:spLocks/>
            </p:cNvSpPr>
            <p:nvPr/>
          </p:nvSpPr>
          <p:spPr bwMode="ltGray">
            <a:xfrm rot="16200000" flipH="1">
              <a:off x="-1954" y="1951"/>
              <a:ext cx="4320"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8" name="Freeform 24"/>
            <p:cNvSpPr>
              <a:spLocks/>
            </p:cNvSpPr>
            <p:nvPr/>
          </p:nvSpPr>
          <p:spPr bwMode="ltGray">
            <a:xfrm rot="16200000" flipH="1">
              <a:off x="-1584" y="2062"/>
              <a:ext cx="4319"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9" name="Rectangle 25"/>
          <p:cNvSpPr>
            <a:spLocks noGrp="1" noChangeArrowheads="1"/>
          </p:cNvSpPr>
          <p:nvPr>
            <p:ph type="title"/>
          </p:nvPr>
        </p:nvSpPr>
        <p:spPr bwMode="auto">
          <a:xfrm>
            <a:off x="1173163"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13690" name="Rectangle 26"/>
          <p:cNvSpPr>
            <a:spLocks noGrp="1" noChangeArrowheads="1"/>
          </p:cNvSpPr>
          <p:nvPr>
            <p:ph type="body" idx="1"/>
          </p:nvPr>
        </p:nvSpPr>
        <p:spPr bwMode="auto">
          <a:xfrm>
            <a:off x="1173163"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13691" name="Rectangle 27"/>
          <p:cNvSpPr>
            <a:spLocks noGrp="1" noChangeArrowheads="1"/>
          </p:cNvSpPr>
          <p:nvPr>
            <p:ph type="dt" sz="half" idx="2"/>
          </p:nvPr>
        </p:nvSpPr>
        <p:spPr bwMode="auto">
          <a:xfrm>
            <a:off x="1173163" y="6265863"/>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0" sz="1400">
                <a:latin typeface="+mn-lt"/>
              </a:defRPr>
            </a:lvl1pPr>
          </a:lstStyle>
          <a:p>
            <a:pPr fontAlgn="base">
              <a:spcAft>
                <a:spcPct val="0"/>
              </a:spcAft>
            </a:pPr>
            <a:fld id="{23629C0F-8EA2-4D6B-A3FF-B3112DAC9174}" type="datetime1">
              <a:rPr lang="zh-TW" altLang="en-US" smtClean="0">
                <a:solidFill>
                  <a:srgbClr val="000000"/>
                </a:solidFill>
                <a:ea typeface="新細明體" pitchFamily="18" charset="-120"/>
              </a:rPr>
              <a:pPr fontAlgn="base">
                <a:spcAft>
                  <a:spcPct val="0"/>
                </a:spcAft>
              </a:pPr>
              <a:t>2015/12/30</a:t>
            </a:fld>
            <a:endParaRPr lang="en-US" altLang="zh-TW" smtClean="0">
              <a:solidFill>
                <a:srgbClr val="000000"/>
              </a:solidFill>
              <a:ea typeface="新細明體" pitchFamily="18" charset="-120"/>
            </a:endParaRPr>
          </a:p>
        </p:txBody>
      </p:sp>
      <p:sp>
        <p:nvSpPr>
          <p:cNvPr id="113692" name="Rectangle 28"/>
          <p:cNvSpPr>
            <a:spLocks noGrp="1" noChangeArrowheads="1"/>
          </p:cNvSpPr>
          <p:nvPr>
            <p:ph type="ftr" sz="quarter" idx="3"/>
          </p:nvPr>
        </p:nvSpPr>
        <p:spPr bwMode="auto">
          <a:xfrm>
            <a:off x="35814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0" sz="1400">
                <a:latin typeface="+mn-lt"/>
              </a:defRPr>
            </a:lvl1pPr>
          </a:lstStyle>
          <a:p>
            <a:pPr fontAlgn="base">
              <a:spcAft>
                <a:spcPct val="0"/>
              </a:spcAft>
            </a:pPr>
            <a:endParaRPr lang="en-US" altLang="zh-TW" smtClean="0">
              <a:solidFill>
                <a:srgbClr val="000000"/>
              </a:solidFill>
              <a:ea typeface="新細明體" pitchFamily="18" charset="-120"/>
            </a:endParaRPr>
          </a:p>
        </p:txBody>
      </p:sp>
      <p:sp>
        <p:nvSpPr>
          <p:cNvPr id="113693" name="Rectangle 29"/>
          <p:cNvSpPr>
            <a:spLocks noGrp="1" noChangeArrowheads="1"/>
          </p:cNvSpPr>
          <p:nvPr>
            <p:ph type="sldNum" sz="quarter" idx="4"/>
          </p:nvPr>
        </p:nvSpPr>
        <p:spPr bwMode="auto">
          <a:xfrm>
            <a:off x="70104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0" sz="1400">
                <a:latin typeface="+mn-lt"/>
              </a:defRPr>
            </a:lvl1pPr>
          </a:lstStyle>
          <a:p>
            <a:pPr fontAlgn="base">
              <a:spcAft>
                <a:spcPct val="0"/>
              </a:spcAft>
            </a:pPr>
            <a:fld id="{093E1FE1-E99E-4427-BE06-E6AD66E1DCEF}" type="slidenum">
              <a:rPr lang="zh-TW" altLang="en-US" smtClean="0">
                <a:solidFill>
                  <a:srgbClr val="000000"/>
                </a:solidFill>
                <a:ea typeface="新細明體" pitchFamily="18" charset="-120"/>
              </a:rPr>
              <a:pPr fontAlgn="base">
                <a:spcAft>
                  <a:spcPct val="0"/>
                </a:spcAft>
              </a:pPr>
              <a:t>‹#›</a:t>
            </a:fld>
            <a:endParaRPr lang="en-US" altLang="zh-TW" smtClean="0">
              <a:solidFill>
                <a:srgbClr val="000000"/>
              </a:solidFill>
              <a:ea typeface="新細明體" pitchFamily="18" charset="-120"/>
            </a:endParaRPr>
          </a:p>
        </p:txBody>
      </p:sp>
    </p:spTree>
    <p:extLst>
      <p:ext uri="{BB962C8B-B14F-4D97-AF65-F5344CB8AC3E}">
        <p14:creationId xmlns:p14="http://schemas.microsoft.com/office/powerpoint/2010/main" val="3379551355"/>
      </p:ext>
    </p:extLst>
  </p:cSld>
  <p:clrMap bg1="lt1" tx1="dk1" bg2="lt2" tx2="dk2" accent1="accent1" accent2="accent2" accent3="accent3" accent4="accent4" accent5="accent5" accent6="accent6" hlink="hlink" folHlink="folHlink"/>
  <p:sldLayoutIdLst>
    <p:sldLayoutId id="2147484479" r:id="rId1"/>
    <p:sldLayoutId id="2147484480" r:id="rId2"/>
    <p:sldLayoutId id="2147484481" r:id="rId3"/>
    <p:sldLayoutId id="2147484482" r:id="rId4"/>
    <p:sldLayoutId id="2147484483" r:id="rId5"/>
    <p:sldLayoutId id="2147484484" r:id="rId6"/>
    <p:sldLayoutId id="2147484485" r:id="rId7"/>
    <p:sldLayoutId id="2147484486" r:id="rId8"/>
    <p:sldLayoutId id="2147484487" r:id="rId9"/>
    <p:sldLayoutId id="2147484488" r:id="rId10"/>
    <p:sldLayoutId id="2147484489" r:id="rId11"/>
  </p:sldLayoutIdLst>
  <p:transition spd="med">
    <p:blinds dir="vert"/>
  </p:transition>
  <p:hf hdr="0" ftr="0" dt="0"/>
  <p:txStyles>
    <p:titleStyle>
      <a:lvl1pPr algn="l" rtl="0" fontAlgn="base">
        <a:spcBef>
          <a:spcPct val="0"/>
        </a:spcBef>
        <a:spcAft>
          <a:spcPct val="0"/>
        </a:spcAft>
        <a:defRPr kumimoji="1" sz="4400">
          <a:solidFill>
            <a:schemeClr val="tx2"/>
          </a:solidFill>
          <a:latin typeface="+mj-lt"/>
          <a:ea typeface="+mj-ea"/>
          <a:cs typeface="+mj-cs"/>
        </a:defRPr>
      </a:lvl1pPr>
      <a:lvl2pPr algn="l" rtl="0" fontAlgn="base">
        <a:spcBef>
          <a:spcPct val="0"/>
        </a:spcBef>
        <a:spcAft>
          <a:spcPct val="0"/>
        </a:spcAft>
        <a:defRPr kumimoji="1" sz="4400">
          <a:solidFill>
            <a:schemeClr val="tx2"/>
          </a:solidFill>
          <a:latin typeface="Times New Roman" pitchFamily="18" charset="0"/>
          <a:ea typeface="標楷體" pitchFamily="65" charset="-120"/>
        </a:defRPr>
      </a:lvl2pPr>
      <a:lvl3pPr algn="l" rtl="0" fontAlgn="base">
        <a:spcBef>
          <a:spcPct val="0"/>
        </a:spcBef>
        <a:spcAft>
          <a:spcPct val="0"/>
        </a:spcAft>
        <a:defRPr kumimoji="1" sz="4400">
          <a:solidFill>
            <a:schemeClr val="tx2"/>
          </a:solidFill>
          <a:latin typeface="Times New Roman" pitchFamily="18" charset="0"/>
          <a:ea typeface="標楷體" pitchFamily="65" charset="-120"/>
        </a:defRPr>
      </a:lvl3pPr>
      <a:lvl4pPr algn="l" rtl="0" fontAlgn="base">
        <a:spcBef>
          <a:spcPct val="0"/>
        </a:spcBef>
        <a:spcAft>
          <a:spcPct val="0"/>
        </a:spcAft>
        <a:defRPr kumimoji="1" sz="4400">
          <a:solidFill>
            <a:schemeClr val="tx2"/>
          </a:solidFill>
          <a:latin typeface="Times New Roman" pitchFamily="18" charset="0"/>
          <a:ea typeface="標楷體" pitchFamily="65" charset="-120"/>
        </a:defRPr>
      </a:lvl4pPr>
      <a:lvl5pPr algn="l" rtl="0" fontAlgn="base">
        <a:spcBef>
          <a:spcPct val="0"/>
        </a:spcBef>
        <a:spcAft>
          <a:spcPct val="0"/>
        </a:spcAft>
        <a:defRPr kumimoji="1" sz="4400">
          <a:solidFill>
            <a:schemeClr val="tx2"/>
          </a:solidFill>
          <a:latin typeface="Times New Roman" pitchFamily="18" charset="0"/>
          <a:ea typeface="標楷體" pitchFamily="65" charset="-120"/>
        </a:defRPr>
      </a:lvl5pPr>
      <a:lvl6pPr marL="457200" algn="l" rtl="0" fontAlgn="base">
        <a:spcBef>
          <a:spcPct val="0"/>
        </a:spcBef>
        <a:spcAft>
          <a:spcPct val="0"/>
        </a:spcAft>
        <a:defRPr kumimoji="1" sz="4400">
          <a:solidFill>
            <a:schemeClr val="tx2"/>
          </a:solidFill>
          <a:latin typeface="Times New Roman" pitchFamily="18" charset="0"/>
          <a:ea typeface="標楷體" pitchFamily="65" charset="-120"/>
        </a:defRPr>
      </a:lvl6pPr>
      <a:lvl7pPr marL="914400" algn="l" rtl="0" fontAlgn="base">
        <a:spcBef>
          <a:spcPct val="0"/>
        </a:spcBef>
        <a:spcAft>
          <a:spcPct val="0"/>
        </a:spcAft>
        <a:defRPr kumimoji="1" sz="4400">
          <a:solidFill>
            <a:schemeClr val="tx2"/>
          </a:solidFill>
          <a:latin typeface="Times New Roman" pitchFamily="18" charset="0"/>
          <a:ea typeface="標楷體" pitchFamily="65" charset="-120"/>
        </a:defRPr>
      </a:lvl7pPr>
      <a:lvl8pPr marL="1371600" algn="l" rtl="0" fontAlgn="base">
        <a:spcBef>
          <a:spcPct val="0"/>
        </a:spcBef>
        <a:spcAft>
          <a:spcPct val="0"/>
        </a:spcAft>
        <a:defRPr kumimoji="1" sz="4400">
          <a:solidFill>
            <a:schemeClr val="tx2"/>
          </a:solidFill>
          <a:latin typeface="Times New Roman" pitchFamily="18" charset="0"/>
          <a:ea typeface="標楷體" pitchFamily="65" charset="-120"/>
        </a:defRPr>
      </a:lvl8pPr>
      <a:lvl9pPr marL="1828800" algn="l" rtl="0" fontAlgn="base">
        <a:spcBef>
          <a:spcPct val="0"/>
        </a:spcBef>
        <a:spcAft>
          <a:spcPct val="0"/>
        </a:spcAft>
        <a:defRPr kumimoji="1" sz="4400">
          <a:solidFill>
            <a:schemeClr val="tx2"/>
          </a:solidFill>
          <a:latin typeface="Times New Roman" pitchFamily="18" charset="0"/>
          <a:ea typeface="標楷體" pitchFamily="65" charset="-120"/>
        </a:defRPr>
      </a:lvl9pPr>
    </p:titleStyle>
    <p:bodyStyle>
      <a:lvl1pPr marL="342900" indent="-342900" algn="l" rtl="0" fontAlgn="base">
        <a:spcBef>
          <a:spcPct val="20000"/>
        </a:spcBef>
        <a:spcAft>
          <a:spcPct val="0"/>
        </a:spcAft>
        <a:buClr>
          <a:schemeClr val="accent1"/>
        </a:buClr>
        <a:buSzPct val="80000"/>
        <a:buFont typeface="Wingdings" pitchFamily="2" charset="2"/>
        <a:buChar char="n"/>
        <a:defRPr kumimoji="1" sz="3200">
          <a:solidFill>
            <a:schemeClr val="tx1"/>
          </a:solidFill>
          <a:latin typeface="+mn-lt"/>
          <a:ea typeface="+mn-ea"/>
          <a:cs typeface="+mn-cs"/>
        </a:defRPr>
      </a:lvl1pPr>
      <a:lvl2pPr marL="742950" indent="-285750" algn="l" rtl="0" fontAlgn="base">
        <a:spcBef>
          <a:spcPct val="20000"/>
        </a:spcBef>
        <a:spcAft>
          <a:spcPct val="0"/>
        </a:spcAft>
        <a:buChar char="–"/>
        <a:defRPr kumimoji="1" sz="2800">
          <a:solidFill>
            <a:schemeClr val="tx1"/>
          </a:solidFill>
          <a:latin typeface="+mn-lt"/>
          <a:ea typeface="+mn-ea"/>
        </a:defRPr>
      </a:lvl2pPr>
      <a:lvl3pPr marL="1143000" indent="-228600" algn="l" rtl="0" fontAlgn="base">
        <a:spcBef>
          <a:spcPct val="20000"/>
        </a:spcBef>
        <a:spcAft>
          <a:spcPct val="0"/>
        </a:spcAft>
        <a:buChar char="•"/>
        <a:defRPr kumimoji="1" sz="2400">
          <a:solidFill>
            <a:schemeClr val="tx1"/>
          </a:solidFill>
          <a:latin typeface="+mn-lt"/>
          <a:ea typeface="+mn-ea"/>
        </a:defRPr>
      </a:lvl3pPr>
      <a:lvl4pPr marL="1600200" indent="-228600" algn="l" rtl="0" fontAlgn="base">
        <a:spcBef>
          <a:spcPct val="20000"/>
        </a:spcBef>
        <a:spcAft>
          <a:spcPct val="0"/>
        </a:spcAft>
        <a:buChar char="–"/>
        <a:defRPr kumimoji="1" sz="2000">
          <a:solidFill>
            <a:schemeClr val="tx1"/>
          </a:solidFill>
          <a:latin typeface="+mn-lt"/>
          <a:ea typeface="+mn-ea"/>
        </a:defRPr>
      </a:lvl4pPr>
      <a:lvl5pPr marL="2057400" indent="-228600" algn="l" rtl="0" fontAlgn="base">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a:outerShdw dist="107763" dir="2700000" algn="ctr" rotWithShape="0">
            <a:srgbClr val="000000"/>
          </a:outerShdw>
        </a:effectLst>
      </p:bgPr>
    </p:bg>
    <p:spTree>
      <p:nvGrpSpPr>
        <p:cNvPr id="1" name=""/>
        <p:cNvGrpSpPr/>
        <p:nvPr/>
      </p:nvGrpSpPr>
      <p:grpSpPr>
        <a:xfrm>
          <a:off x="0" y="0"/>
          <a:ext cx="0" cy="0"/>
          <a:chOff x="0" y="0"/>
          <a:chExt cx="0" cy="0"/>
        </a:xfrm>
      </p:grpSpPr>
      <p:grpSp>
        <p:nvGrpSpPr>
          <p:cNvPr id="113666" name="Group 2"/>
          <p:cNvGrpSpPr>
            <a:grpSpLocks/>
          </p:cNvGrpSpPr>
          <p:nvPr/>
        </p:nvGrpSpPr>
        <p:grpSpPr bwMode="auto">
          <a:xfrm>
            <a:off x="0" y="-4763"/>
            <a:ext cx="1063625" cy="6858001"/>
            <a:chOff x="0" y="-3"/>
            <a:chExt cx="670" cy="4320"/>
          </a:xfrm>
        </p:grpSpPr>
        <p:grpSp>
          <p:nvGrpSpPr>
            <p:cNvPr id="113667" name="Group 3"/>
            <p:cNvGrpSpPr>
              <a:grpSpLocks/>
            </p:cNvGrpSpPr>
            <p:nvPr/>
          </p:nvGrpSpPr>
          <p:grpSpPr bwMode="auto">
            <a:xfrm rot="16200000" flipH="1">
              <a:off x="-1815" y="1838"/>
              <a:ext cx="4320" cy="638"/>
              <a:chOff x="-2" y="1562"/>
              <a:chExt cx="5762" cy="638"/>
            </a:xfrm>
          </p:grpSpPr>
          <p:sp>
            <p:nvSpPr>
              <p:cNvPr id="113668"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69"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0"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1"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2"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3"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4"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5"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6"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7"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8"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9"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0"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1"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2"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3"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4"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5"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6"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7" name="Freeform 23"/>
            <p:cNvSpPr>
              <a:spLocks/>
            </p:cNvSpPr>
            <p:nvPr/>
          </p:nvSpPr>
          <p:spPr bwMode="ltGray">
            <a:xfrm rot="16200000" flipH="1">
              <a:off x="-1954" y="1951"/>
              <a:ext cx="4320"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8" name="Freeform 24"/>
            <p:cNvSpPr>
              <a:spLocks/>
            </p:cNvSpPr>
            <p:nvPr/>
          </p:nvSpPr>
          <p:spPr bwMode="ltGray">
            <a:xfrm rot="16200000" flipH="1">
              <a:off x="-1584" y="2062"/>
              <a:ext cx="4319"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9" name="Rectangle 25"/>
          <p:cNvSpPr>
            <a:spLocks noGrp="1" noChangeArrowheads="1"/>
          </p:cNvSpPr>
          <p:nvPr>
            <p:ph type="title"/>
          </p:nvPr>
        </p:nvSpPr>
        <p:spPr bwMode="auto">
          <a:xfrm>
            <a:off x="1173163"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13690" name="Rectangle 26"/>
          <p:cNvSpPr>
            <a:spLocks noGrp="1" noChangeArrowheads="1"/>
          </p:cNvSpPr>
          <p:nvPr>
            <p:ph type="body" idx="1"/>
          </p:nvPr>
        </p:nvSpPr>
        <p:spPr bwMode="auto">
          <a:xfrm>
            <a:off x="1173163"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13691" name="Rectangle 27"/>
          <p:cNvSpPr>
            <a:spLocks noGrp="1" noChangeArrowheads="1"/>
          </p:cNvSpPr>
          <p:nvPr>
            <p:ph type="dt" sz="half" idx="2"/>
          </p:nvPr>
        </p:nvSpPr>
        <p:spPr bwMode="auto">
          <a:xfrm>
            <a:off x="1173163" y="6265863"/>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0" sz="1400">
                <a:latin typeface="+mn-lt"/>
              </a:defRPr>
            </a:lvl1pPr>
          </a:lstStyle>
          <a:p>
            <a:pPr fontAlgn="base">
              <a:spcAft>
                <a:spcPct val="0"/>
              </a:spcAft>
            </a:pPr>
            <a:fld id="{4A5E139B-B961-415B-A055-2DA5EEB1316A}" type="datetime1">
              <a:rPr lang="zh-TW" altLang="en-US" smtClean="0">
                <a:solidFill>
                  <a:srgbClr val="000000"/>
                </a:solidFill>
                <a:ea typeface="新細明體" pitchFamily="18" charset="-120"/>
              </a:rPr>
              <a:pPr fontAlgn="base">
                <a:spcAft>
                  <a:spcPct val="0"/>
                </a:spcAft>
              </a:pPr>
              <a:t>2015/12/30</a:t>
            </a:fld>
            <a:endParaRPr lang="en-US" altLang="zh-TW" smtClean="0">
              <a:solidFill>
                <a:srgbClr val="000000"/>
              </a:solidFill>
              <a:ea typeface="新細明體" pitchFamily="18" charset="-120"/>
            </a:endParaRPr>
          </a:p>
        </p:txBody>
      </p:sp>
      <p:sp>
        <p:nvSpPr>
          <p:cNvPr id="113692" name="Rectangle 28"/>
          <p:cNvSpPr>
            <a:spLocks noGrp="1" noChangeArrowheads="1"/>
          </p:cNvSpPr>
          <p:nvPr>
            <p:ph type="ftr" sz="quarter" idx="3"/>
          </p:nvPr>
        </p:nvSpPr>
        <p:spPr bwMode="auto">
          <a:xfrm>
            <a:off x="35814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0" sz="1400">
                <a:latin typeface="+mn-lt"/>
              </a:defRPr>
            </a:lvl1pPr>
          </a:lstStyle>
          <a:p>
            <a:pPr fontAlgn="base">
              <a:spcAft>
                <a:spcPct val="0"/>
              </a:spcAft>
            </a:pPr>
            <a:endParaRPr lang="en-US" altLang="zh-TW" smtClean="0">
              <a:solidFill>
                <a:srgbClr val="000000"/>
              </a:solidFill>
              <a:ea typeface="新細明體" pitchFamily="18" charset="-120"/>
            </a:endParaRPr>
          </a:p>
        </p:txBody>
      </p:sp>
      <p:sp>
        <p:nvSpPr>
          <p:cNvPr id="113693" name="Rectangle 29"/>
          <p:cNvSpPr>
            <a:spLocks noGrp="1" noChangeArrowheads="1"/>
          </p:cNvSpPr>
          <p:nvPr>
            <p:ph type="sldNum" sz="quarter" idx="4"/>
          </p:nvPr>
        </p:nvSpPr>
        <p:spPr bwMode="auto">
          <a:xfrm>
            <a:off x="70104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0" sz="1400">
                <a:latin typeface="+mn-lt"/>
              </a:defRPr>
            </a:lvl1pPr>
          </a:lstStyle>
          <a:p>
            <a:pPr fontAlgn="base">
              <a:spcAft>
                <a:spcPct val="0"/>
              </a:spcAft>
            </a:pPr>
            <a:fld id="{093E1FE1-E99E-4427-BE06-E6AD66E1DCEF}" type="slidenum">
              <a:rPr lang="zh-TW" altLang="en-US" smtClean="0">
                <a:solidFill>
                  <a:srgbClr val="000000"/>
                </a:solidFill>
                <a:ea typeface="新細明體" pitchFamily="18" charset="-120"/>
              </a:rPr>
              <a:pPr fontAlgn="base">
                <a:spcAft>
                  <a:spcPct val="0"/>
                </a:spcAft>
              </a:pPr>
              <a:t>‹#›</a:t>
            </a:fld>
            <a:endParaRPr lang="en-US" altLang="zh-TW" smtClean="0">
              <a:solidFill>
                <a:srgbClr val="000000"/>
              </a:solidFill>
              <a:ea typeface="新細明體" pitchFamily="18" charset="-120"/>
            </a:endParaRPr>
          </a:p>
        </p:txBody>
      </p:sp>
    </p:spTree>
    <p:extLst>
      <p:ext uri="{BB962C8B-B14F-4D97-AF65-F5344CB8AC3E}">
        <p14:creationId xmlns:p14="http://schemas.microsoft.com/office/powerpoint/2010/main" val="2566040975"/>
      </p:ext>
    </p:extLst>
  </p:cSld>
  <p:clrMap bg1="lt1" tx1="dk1" bg2="lt2" tx2="dk2" accent1="accent1" accent2="accent2" accent3="accent3" accent4="accent4" accent5="accent5" accent6="accent6" hlink="hlink" folHlink="folHlink"/>
  <p:sldLayoutIdLst>
    <p:sldLayoutId id="2147484491" r:id="rId1"/>
    <p:sldLayoutId id="2147484492" r:id="rId2"/>
    <p:sldLayoutId id="2147484493" r:id="rId3"/>
    <p:sldLayoutId id="2147484494" r:id="rId4"/>
    <p:sldLayoutId id="2147484495" r:id="rId5"/>
    <p:sldLayoutId id="2147484496" r:id="rId6"/>
    <p:sldLayoutId id="2147484497" r:id="rId7"/>
    <p:sldLayoutId id="2147484498" r:id="rId8"/>
    <p:sldLayoutId id="2147484499" r:id="rId9"/>
    <p:sldLayoutId id="2147484500" r:id="rId10"/>
    <p:sldLayoutId id="2147484501" r:id="rId11"/>
  </p:sldLayoutIdLst>
  <p:transition spd="med">
    <p:blinds dir="vert"/>
  </p:transition>
  <p:hf hdr="0" ftr="0" dt="0"/>
  <p:txStyles>
    <p:titleStyle>
      <a:lvl1pPr algn="l" rtl="0" fontAlgn="base">
        <a:spcBef>
          <a:spcPct val="0"/>
        </a:spcBef>
        <a:spcAft>
          <a:spcPct val="0"/>
        </a:spcAft>
        <a:defRPr kumimoji="1" sz="4400">
          <a:solidFill>
            <a:schemeClr val="tx2"/>
          </a:solidFill>
          <a:latin typeface="+mj-lt"/>
          <a:ea typeface="+mj-ea"/>
          <a:cs typeface="+mj-cs"/>
        </a:defRPr>
      </a:lvl1pPr>
      <a:lvl2pPr algn="l" rtl="0" fontAlgn="base">
        <a:spcBef>
          <a:spcPct val="0"/>
        </a:spcBef>
        <a:spcAft>
          <a:spcPct val="0"/>
        </a:spcAft>
        <a:defRPr kumimoji="1" sz="4400">
          <a:solidFill>
            <a:schemeClr val="tx2"/>
          </a:solidFill>
          <a:latin typeface="Times New Roman" pitchFamily="18" charset="0"/>
          <a:ea typeface="標楷體" pitchFamily="65" charset="-120"/>
        </a:defRPr>
      </a:lvl2pPr>
      <a:lvl3pPr algn="l" rtl="0" fontAlgn="base">
        <a:spcBef>
          <a:spcPct val="0"/>
        </a:spcBef>
        <a:spcAft>
          <a:spcPct val="0"/>
        </a:spcAft>
        <a:defRPr kumimoji="1" sz="4400">
          <a:solidFill>
            <a:schemeClr val="tx2"/>
          </a:solidFill>
          <a:latin typeface="Times New Roman" pitchFamily="18" charset="0"/>
          <a:ea typeface="標楷體" pitchFamily="65" charset="-120"/>
        </a:defRPr>
      </a:lvl3pPr>
      <a:lvl4pPr algn="l" rtl="0" fontAlgn="base">
        <a:spcBef>
          <a:spcPct val="0"/>
        </a:spcBef>
        <a:spcAft>
          <a:spcPct val="0"/>
        </a:spcAft>
        <a:defRPr kumimoji="1" sz="4400">
          <a:solidFill>
            <a:schemeClr val="tx2"/>
          </a:solidFill>
          <a:latin typeface="Times New Roman" pitchFamily="18" charset="0"/>
          <a:ea typeface="標楷體" pitchFamily="65" charset="-120"/>
        </a:defRPr>
      </a:lvl4pPr>
      <a:lvl5pPr algn="l" rtl="0" fontAlgn="base">
        <a:spcBef>
          <a:spcPct val="0"/>
        </a:spcBef>
        <a:spcAft>
          <a:spcPct val="0"/>
        </a:spcAft>
        <a:defRPr kumimoji="1" sz="4400">
          <a:solidFill>
            <a:schemeClr val="tx2"/>
          </a:solidFill>
          <a:latin typeface="Times New Roman" pitchFamily="18" charset="0"/>
          <a:ea typeface="標楷體" pitchFamily="65" charset="-120"/>
        </a:defRPr>
      </a:lvl5pPr>
      <a:lvl6pPr marL="457200" algn="l" rtl="0" fontAlgn="base">
        <a:spcBef>
          <a:spcPct val="0"/>
        </a:spcBef>
        <a:spcAft>
          <a:spcPct val="0"/>
        </a:spcAft>
        <a:defRPr kumimoji="1" sz="4400">
          <a:solidFill>
            <a:schemeClr val="tx2"/>
          </a:solidFill>
          <a:latin typeface="Times New Roman" pitchFamily="18" charset="0"/>
          <a:ea typeface="標楷體" pitchFamily="65" charset="-120"/>
        </a:defRPr>
      </a:lvl6pPr>
      <a:lvl7pPr marL="914400" algn="l" rtl="0" fontAlgn="base">
        <a:spcBef>
          <a:spcPct val="0"/>
        </a:spcBef>
        <a:spcAft>
          <a:spcPct val="0"/>
        </a:spcAft>
        <a:defRPr kumimoji="1" sz="4400">
          <a:solidFill>
            <a:schemeClr val="tx2"/>
          </a:solidFill>
          <a:latin typeface="Times New Roman" pitchFamily="18" charset="0"/>
          <a:ea typeface="標楷體" pitchFamily="65" charset="-120"/>
        </a:defRPr>
      </a:lvl7pPr>
      <a:lvl8pPr marL="1371600" algn="l" rtl="0" fontAlgn="base">
        <a:spcBef>
          <a:spcPct val="0"/>
        </a:spcBef>
        <a:spcAft>
          <a:spcPct val="0"/>
        </a:spcAft>
        <a:defRPr kumimoji="1" sz="4400">
          <a:solidFill>
            <a:schemeClr val="tx2"/>
          </a:solidFill>
          <a:latin typeface="Times New Roman" pitchFamily="18" charset="0"/>
          <a:ea typeface="標楷體" pitchFamily="65" charset="-120"/>
        </a:defRPr>
      </a:lvl8pPr>
      <a:lvl9pPr marL="1828800" algn="l" rtl="0" fontAlgn="base">
        <a:spcBef>
          <a:spcPct val="0"/>
        </a:spcBef>
        <a:spcAft>
          <a:spcPct val="0"/>
        </a:spcAft>
        <a:defRPr kumimoji="1" sz="4400">
          <a:solidFill>
            <a:schemeClr val="tx2"/>
          </a:solidFill>
          <a:latin typeface="Times New Roman" pitchFamily="18" charset="0"/>
          <a:ea typeface="標楷體" pitchFamily="65" charset="-120"/>
        </a:defRPr>
      </a:lvl9pPr>
    </p:titleStyle>
    <p:bodyStyle>
      <a:lvl1pPr marL="342900" indent="-342900" algn="l" rtl="0" fontAlgn="base">
        <a:spcBef>
          <a:spcPct val="20000"/>
        </a:spcBef>
        <a:spcAft>
          <a:spcPct val="0"/>
        </a:spcAft>
        <a:buClr>
          <a:schemeClr val="accent1"/>
        </a:buClr>
        <a:buSzPct val="80000"/>
        <a:buFont typeface="Wingdings" pitchFamily="2" charset="2"/>
        <a:buChar char="n"/>
        <a:defRPr kumimoji="1" sz="3200">
          <a:solidFill>
            <a:schemeClr val="tx1"/>
          </a:solidFill>
          <a:latin typeface="+mn-lt"/>
          <a:ea typeface="+mn-ea"/>
          <a:cs typeface="+mn-cs"/>
        </a:defRPr>
      </a:lvl1pPr>
      <a:lvl2pPr marL="742950" indent="-285750" algn="l" rtl="0" fontAlgn="base">
        <a:spcBef>
          <a:spcPct val="20000"/>
        </a:spcBef>
        <a:spcAft>
          <a:spcPct val="0"/>
        </a:spcAft>
        <a:buChar char="–"/>
        <a:defRPr kumimoji="1" sz="2800">
          <a:solidFill>
            <a:schemeClr val="tx1"/>
          </a:solidFill>
          <a:latin typeface="+mn-lt"/>
          <a:ea typeface="+mn-ea"/>
        </a:defRPr>
      </a:lvl2pPr>
      <a:lvl3pPr marL="1143000" indent="-228600" algn="l" rtl="0" fontAlgn="base">
        <a:spcBef>
          <a:spcPct val="20000"/>
        </a:spcBef>
        <a:spcAft>
          <a:spcPct val="0"/>
        </a:spcAft>
        <a:buChar char="•"/>
        <a:defRPr kumimoji="1" sz="2400">
          <a:solidFill>
            <a:schemeClr val="tx1"/>
          </a:solidFill>
          <a:latin typeface="+mn-lt"/>
          <a:ea typeface="+mn-ea"/>
        </a:defRPr>
      </a:lvl3pPr>
      <a:lvl4pPr marL="1600200" indent="-228600" algn="l" rtl="0" fontAlgn="base">
        <a:spcBef>
          <a:spcPct val="20000"/>
        </a:spcBef>
        <a:spcAft>
          <a:spcPct val="0"/>
        </a:spcAft>
        <a:buChar char="–"/>
        <a:defRPr kumimoji="1" sz="2000">
          <a:solidFill>
            <a:schemeClr val="tx1"/>
          </a:solidFill>
          <a:latin typeface="+mn-lt"/>
          <a:ea typeface="+mn-ea"/>
        </a:defRPr>
      </a:lvl4pPr>
      <a:lvl5pPr marL="2057400" indent="-228600" algn="l" rtl="0" fontAlgn="base">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a:outerShdw dist="107763" dir="2700000" algn="ctr" rotWithShape="0">
            <a:srgbClr val="000000"/>
          </a:outerShdw>
        </a:effectLst>
      </p:bgPr>
    </p:bg>
    <p:spTree>
      <p:nvGrpSpPr>
        <p:cNvPr id="1" name=""/>
        <p:cNvGrpSpPr/>
        <p:nvPr/>
      </p:nvGrpSpPr>
      <p:grpSpPr>
        <a:xfrm>
          <a:off x="0" y="0"/>
          <a:ext cx="0" cy="0"/>
          <a:chOff x="0" y="0"/>
          <a:chExt cx="0" cy="0"/>
        </a:xfrm>
      </p:grpSpPr>
      <p:grpSp>
        <p:nvGrpSpPr>
          <p:cNvPr id="113666" name="Group 2"/>
          <p:cNvGrpSpPr>
            <a:grpSpLocks/>
          </p:cNvGrpSpPr>
          <p:nvPr/>
        </p:nvGrpSpPr>
        <p:grpSpPr bwMode="auto">
          <a:xfrm>
            <a:off x="0" y="-4763"/>
            <a:ext cx="1063625" cy="6858001"/>
            <a:chOff x="0" y="-3"/>
            <a:chExt cx="670" cy="4320"/>
          </a:xfrm>
        </p:grpSpPr>
        <p:grpSp>
          <p:nvGrpSpPr>
            <p:cNvPr id="113667" name="Group 3"/>
            <p:cNvGrpSpPr>
              <a:grpSpLocks/>
            </p:cNvGrpSpPr>
            <p:nvPr/>
          </p:nvGrpSpPr>
          <p:grpSpPr bwMode="auto">
            <a:xfrm rot="16200000" flipH="1">
              <a:off x="-1815" y="1838"/>
              <a:ext cx="4320" cy="638"/>
              <a:chOff x="-2" y="1562"/>
              <a:chExt cx="5762" cy="638"/>
            </a:xfrm>
          </p:grpSpPr>
          <p:sp>
            <p:nvSpPr>
              <p:cNvPr id="113668"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69"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0"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1"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2"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3"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4"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5"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6"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7"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8"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9"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0"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1"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2"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3"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4"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5"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6"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7" name="Freeform 23"/>
            <p:cNvSpPr>
              <a:spLocks/>
            </p:cNvSpPr>
            <p:nvPr/>
          </p:nvSpPr>
          <p:spPr bwMode="ltGray">
            <a:xfrm rot="16200000" flipH="1">
              <a:off x="-1954" y="1951"/>
              <a:ext cx="4320"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8" name="Freeform 24"/>
            <p:cNvSpPr>
              <a:spLocks/>
            </p:cNvSpPr>
            <p:nvPr/>
          </p:nvSpPr>
          <p:spPr bwMode="ltGray">
            <a:xfrm rot="16200000" flipH="1">
              <a:off x="-1584" y="2062"/>
              <a:ext cx="4319"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9" name="Rectangle 25"/>
          <p:cNvSpPr>
            <a:spLocks noGrp="1" noChangeArrowheads="1"/>
          </p:cNvSpPr>
          <p:nvPr>
            <p:ph type="title"/>
          </p:nvPr>
        </p:nvSpPr>
        <p:spPr bwMode="auto">
          <a:xfrm>
            <a:off x="1173163"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13690" name="Rectangle 26"/>
          <p:cNvSpPr>
            <a:spLocks noGrp="1" noChangeArrowheads="1"/>
          </p:cNvSpPr>
          <p:nvPr>
            <p:ph type="body" idx="1"/>
          </p:nvPr>
        </p:nvSpPr>
        <p:spPr bwMode="auto">
          <a:xfrm>
            <a:off x="1173163"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13691" name="Rectangle 27"/>
          <p:cNvSpPr>
            <a:spLocks noGrp="1" noChangeArrowheads="1"/>
          </p:cNvSpPr>
          <p:nvPr>
            <p:ph type="dt" sz="half" idx="2"/>
          </p:nvPr>
        </p:nvSpPr>
        <p:spPr bwMode="auto">
          <a:xfrm>
            <a:off x="1173163" y="6265863"/>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0" sz="1400">
                <a:latin typeface="+mn-lt"/>
              </a:defRPr>
            </a:lvl1pPr>
          </a:lstStyle>
          <a:p>
            <a:pPr fontAlgn="base">
              <a:spcAft>
                <a:spcPct val="0"/>
              </a:spcAft>
            </a:pPr>
            <a:fld id="{4B1D0661-7CF6-44DD-AEF9-648E65F7BC75}" type="datetime1">
              <a:rPr lang="zh-TW" altLang="en-US" smtClean="0">
                <a:solidFill>
                  <a:srgbClr val="000000"/>
                </a:solidFill>
                <a:ea typeface="新細明體" pitchFamily="18" charset="-120"/>
              </a:rPr>
              <a:pPr fontAlgn="base">
                <a:spcAft>
                  <a:spcPct val="0"/>
                </a:spcAft>
              </a:pPr>
              <a:t>2015/12/30</a:t>
            </a:fld>
            <a:endParaRPr lang="en-US" altLang="zh-TW" smtClean="0">
              <a:solidFill>
                <a:srgbClr val="000000"/>
              </a:solidFill>
              <a:ea typeface="新細明體" pitchFamily="18" charset="-120"/>
            </a:endParaRPr>
          </a:p>
        </p:txBody>
      </p:sp>
      <p:sp>
        <p:nvSpPr>
          <p:cNvPr id="113692" name="Rectangle 28"/>
          <p:cNvSpPr>
            <a:spLocks noGrp="1" noChangeArrowheads="1"/>
          </p:cNvSpPr>
          <p:nvPr>
            <p:ph type="ftr" sz="quarter" idx="3"/>
          </p:nvPr>
        </p:nvSpPr>
        <p:spPr bwMode="auto">
          <a:xfrm>
            <a:off x="35814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0" sz="1400">
                <a:latin typeface="+mn-lt"/>
              </a:defRPr>
            </a:lvl1pPr>
          </a:lstStyle>
          <a:p>
            <a:pPr fontAlgn="base">
              <a:spcAft>
                <a:spcPct val="0"/>
              </a:spcAft>
            </a:pPr>
            <a:endParaRPr lang="en-US" altLang="zh-TW" smtClean="0">
              <a:solidFill>
                <a:srgbClr val="000000"/>
              </a:solidFill>
              <a:ea typeface="新細明體" pitchFamily="18" charset="-120"/>
            </a:endParaRPr>
          </a:p>
        </p:txBody>
      </p:sp>
      <p:sp>
        <p:nvSpPr>
          <p:cNvPr id="113693" name="Rectangle 29"/>
          <p:cNvSpPr>
            <a:spLocks noGrp="1" noChangeArrowheads="1"/>
          </p:cNvSpPr>
          <p:nvPr>
            <p:ph type="sldNum" sz="quarter" idx="4"/>
          </p:nvPr>
        </p:nvSpPr>
        <p:spPr bwMode="auto">
          <a:xfrm>
            <a:off x="70104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0" sz="1400">
                <a:latin typeface="+mn-lt"/>
              </a:defRPr>
            </a:lvl1pPr>
          </a:lstStyle>
          <a:p>
            <a:pPr fontAlgn="base">
              <a:spcAft>
                <a:spcPct val="0"/>
              </a:spcAft>
            </a:pPr>
            <a:fld id="{093E1FE1-E99E-4427-BE06-E6AD66E1DCEF}" type="slidenum">
              <a:rPr lang="zh-TW" altLang="en-US" smtClean="0">
                <a:solidFill>
                  <a:srgbClr val="000000"/>
                </a:solidFill>
                <a:ea typeface="新細明體" pitchFamily="18" charset="-120"/>
              </a:rPr>
              <a:pPr fontAlgn="base">
                <a:spcAft>
                  <a:spcPct val="0"/>
                </a:spcAft>
              </a:pPr>
              <a:t>‹#›</a:t>
            </a:fld>
            <a:endParaRPr lang="en-US" altLang="zh-TW" smtClean="0">
              <a:solidFill>
                <a:srgbClr val="000000"/>
              </a:solidFill>
              <a:ea typeface="新細明體" pitchFamily="18" charset="-120"/>
            </a:endParaRPr>
          </a:p>
        </p:txBody>
      </p:sp>
    </p:spTree>
    <p:extLst>
      <p:ext uri="{BB962C8B-B14F-4D97-AF65-F5344CB8AC3E}">
        <p14:creationId xmlns:p14="http://schemas.microsoft.com/office/powerpoint/2010/main" val="2725397092"/>
      </p:ext>
    </p:extLst>
  </p:cSld>
  <p:clrMap bg1="lt1" tx1="dk1" bg2="lt2" tx2="dk2" accent1="accent1" accent2="accent2" accent3="accent3" accent4="accent4" accent5="accent5" accent6="accent6" hlink="hlink" folHlink="folHlink"/>
  <p:sldLayoutIdLst>
    <p:sldLayoutId id="2147484515" r:id="rId1"/>
    <p:sldLayoutId id="2147484516" r:id="rId2"/>
    <p:sldLayoutId id="2147484517" r:id="rId3"/>
    <p:sldLayoutId id="2147484518" r:id="rId4"/>
    <p:sldLayoutId id="2147484519" r:id="rId5"/>
    <p:sldLayoutId id="2147484520" r:id="rId6"/>
    <p:sldLayoutId id="2147484521" r:id="rId7"/>
    <p:sldLayoutId id="2147484522" r:id="rId8"/>
    <p:sldLayoutId id="2147484523" r:id="rId9"/>
    <p:sldLayoutId id="2147484524" r:id="rId10"/>
    <p:sldLayoutId id="2147484525" r:id="rId11"/>
  </p:sldLayoutIdLst>
  <p:transition spd="med">
    <p:blinds dir="vert"/>
  </p:transition>
  <p:hf hdr="0" ftr="0" dt="0"/>
  <p:txStyles>
    <p:titleStyle>
      <a:lvl1pPr algn="l" rtl="0" fontAlgn="base">
        <a:spcBef>
          <a:spcPct val="0"/>
        </a:spcBef>
        <a:spcAft>
          <a:spcPct val="0"/>
        </a:spcAft>
        <a:defRPr kumimoji="1" sz="4400">
          <a:solidFill>
            <a:schemeClr val="tx2"/>
          </a:solidFill>
          <a:latin typeface="+mj-lt"/>
          <a:ea typeface="+mj-ea"/>
          <a:cs typeface="+mj-cs"/>
        </a:defRPr>
      </a:lvl1pPr>
      <a:lvl2pPr algn="l" rtl="0" fontAlgn="base">
        <a:spcBef>
          <a:spcPct val="0"/>
        </a:spcBef>
        <a:spcAft>
          <a:spcPct val="0"/>
        </a:spcAft>
        <a:defRPr kumimoji="1" sz="4400">
          <a:solidFill>
            <a:schemeClr val="tx2"/>
          </a:solidFill>
          <a:latin typeface="Times New Roman" pitchFamily="18" charset="0"/>
          <a:ea typeface="標楷體" pitchFamily="65" charset="-120"/>
        </a:defRPr>
      </a:lvl2pPr>
      <a:lvl3pPr algn="l" rtl="0" fontAlgn="base">
        <a:spcBef>
          <a:spcPct val="0"/>
        </a:spcBef>
        <a:spcAft>
          <a:spcPct val="0"/>
        </a:spcAft>
        <a:defRPr kumimoji="1" sz="4400">
          <a:solidFill>
            <a:schemeClr val="tx2"/>
          </a:solidFill>
          <a:latin typeface="Times New Roman" pitchFamily="18" charset="0"/>
          <a:ea typeface="標楷體" pitchFamily="65" charset="-120"/>
        </a:defRPr>
      </a:lvl3pPr>
      <a:lvl4pPr algn="l" rtl="0" fontAlgn="base">
        <a:spcBef>
          <a:spcPct val="0"/>
        </a:spcBef>
        <a:spcAft>
          <a:spcPct val="0"/>
        </a:spcAft>
        <a:defRPr kumimoji="1" sz="4400">
          <a:solidFill>
            <a:schemeClr val="tx2"/>
          </a:solidFill>
          <a:latin typeface="Times New Roman" pitchFamily="18" charset="0"/>
          <a:ea typeface="標楷體" pitchFamily="65" charset="-120"/>
        </a:defRPr>
      </a:lvl4pPr>
      <a:lvl5pPr algn="l" rtl="0" fontAlgn="base">
        <a:spcBef>
          <a:spcPct val="0"/>
        </a:spcBef>
        <a:spcAft>
          <a:spcPct val="0"/>
        </a:spcAft>
        <a:defRPr kumimoji="1" sz="4400">
          <a:solidFill>
            <a:schemeClr val="tx2"/>
          </a:solidFill>
          <a:latin typeface="Times New Roman" pitchFamily="18" charset="0"/>
          <a:ea typeface="標楷體" pitchFamily="65" charset="-120"/>
        </a:defRPr>
      </a:lvl5pPr>
      <a:lvl6pPr marL="457200" algn="l" rtl="0" fontAlgn="base">
        <a:spcBef>
          <a:spcPct val="0"/>
        </a:spcBef>
        <a:spcAft>
          <a:spcPct val="0"/>
        </a:spcAft>
        <a:defRPr kumimoji="1" sz="4400">
          <a:solidFill>
            <a:schemeClr val="tx2"/>
          </a:solidFill>
          <a:latin typeface="Times New Roman" pitchFamily="18" charset="0"/>
          <a:ea typeface="標楷體" pitchFamily="65" charset="-120"/>
        </a:defRPr>
      </a:lvl6pPr>
      <a:lvl7pPr marL="914400" algn="l" rtl="0" fontAlgn="base">
        <a:spcBef>
          <a:spcPct val="0"/>
        </a:spcBef>
        <a:spcAft>
          <a:spcPct val="0"/>
        </a:spcAft>
        <a:defRPr kumimoji="1" sz="4400">
          <a:solidFill>
            <a:schemeClr val="tx2"/>
          </a:solidFill>
          <a:latin typeface="Times New Roman" pitchFamily="18" charset="0"/>
          <a:ea typeface="標楷體" pitchFamily="65" charset="-120"/>
        </a:defRPr>
      </a:lvl7pPr>
      <a:lvl8pPr marL="1371600" algn="l" rtl="0" fontAlgn="base">
        <a:spcBef>
          <a:spcPct val="0"/>
        </a:spcBef>
        <a:spcAft>
          <a:spcPct val="0"/>
        </a:spcAft>
        <a:defRPr kumimoji="1" sz="4400">
          <a:solidFill>
            <a:schemeClr val="tx2"/>
          </a:solidFill>
          <a:latin typeface="Times New Roman" pitchFamily="18" charset="0"/>
          <a:ea typeface="標楷體" pitchFamily="65" charset="-120"/>
        </a:defRPr>
      </a:lvl8pPr>
      <a:lvl9pPr marL="1828800" algn="l" rtl="0" fontAlgn="base">
        <a:spcBef>
          <a:spcPct val="0"/>
        </a:spcBef>
        <a:spcAft>
          <a:spcPct val="0"/>
        </a:spcAft>
        <a:defRPr kumimoji="1" sz="4400">
          <a:solidFill>
            <a:schemeClr val="tx2"/>
          </a:solidFill>
          <a:latin typeface="Times New Roman" pitchFamily="18" charset="0"/>
          <a:ea typeface="標楷體" pitchFamily="65" charset="-120"/>
        </a:defRPr>
      </a:lvl9pPr>
    </p:titleStyle>
    <p:bodyStyle>
      <a:lvl1pPr marL="342900" indent="-342900" algn="l" rtl="0" fontAlgn="base">
        <a:spcBef>
          <a:spcPct val="20000"/>
        </a:spcBef>
        <a:spcAft>
          <a:spcPct val="0"/>
        </a:spcAft>
        <a:buClr>
          <a:schemeClr val="accent1"/>
        </a:buClr>
        <a:buSzPct val="80000"/>
        <a:buFont typeface="Wingdings" pitchFamily="2" charset="2"/>
        <a:buChar char="n"/>
        <a:defRPr kumimoji="1" sz="3200">
          <a:solidFill>
            <a:schemeClr val="tx1"/>
          </a:solidFill>
          <a:latin typeface="+mn-lt"/>
          <a:ea typeface="+mn-ea"/>
          <a:cs typeface="+mn-cs"/>
        </a:defRPr>
      </a:lvl1pPr>
      <a:lvl2pPr marL="742950" indent="-285750" algn="l" rtl="0" fontAlgn="base">
        <a:spcBef>
          <a:spcPct val="20000"/>
        </a:spcBef>
        <a:spcAft>
          <a:spcPct val="0"/>
        </a:spcAft>
        <a:buChar char="–"/>
        <a:defRPr kumimoji="1" sz="2800">
          <a:solidFill>
            <a:schemeClr val="tx1"/>
          </a:solidFill>
          <a:latin typeface="+mn-lt"/>
          <a:ea typeface="+mn-ea"/>
        </a:defRPr>
      </a:lvl2pPr>
      <a:lvl3pPr marL="1143000" indent="-228600" algn="l" rtl="0" fontAlgn="base">
        <a:spcBef>
          <a:spcPct val="20000"/>
        </a:spcBef>
        <a:spcAft>
          <a:spcPct val="0"/>
        </a:spcAft>
        <a:buChar char="•"/>
        <a:defRPr kumimoji="1" sz="2400">
          <a:solidFill>
            <a:schemeClr val="tx1"/>
          </a:solidFill>
          <a:latin typeface="+mn-lt"/>
          <a:ea typeface="+mn-ea"/>
        </a:defRPr>
      </a:lvl3pPr>
      <a:lvl4pPr marL="1600200" indent="-228600" algn="l" rtl="0" fontAlgn="base">
        <a:spcBef>
          <a:spcPct val="20000"/>
        </a:spcBef>
        <a:spcAft>
          <a:spcPct val="0"/>
        </a:spcAft>
        <a:buChar char="–"/>
        <a:defRPr kumimoji="1" sz="2000">
          <a:solidFill>
            <a:schemeClr val="tx1"/>
          </a:solidFill>
          <a:latin typeface="+mn-lt"/>
          <a:ea typeface="+mn-ea"/>
        </a:defRPr>
      </a:lvl4pPr>
      <a:lvl5pPr marL="2057400" indent="-228600" algn="l" rtl="0" fontAlgn="base">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a:outerShdw dist="107763" dir="2700000" algn="ctr" rotWithShape="0">
            <a:srgbClr val="000000"/>
          </a:outerShdw>
        </a:effectLst>
      </p:bgPr>
    </p:bg>
    <p:spTree>
      <p:nvGrpSpPr>
        <p:cNvPr id="1" name=""/>
        <p:cNvGrpSpPr/>
        <p:nvPr/>
      </p:nvGrpSpPr>
      <p:grpSpPr>
        <a:xfrm>
          <a:off x="0" y="0"/>
          <a:ext cx="0" cy="0"/>
          <a:chOff x="0" y="0"/>
          <a:chExt cx="0" cy="0"/>
        </a:xfrm>
      </p:grpSpPr>
      <p:grpSp>
        <p:nvGrpSpPr>
          <p:cNvPr id="113666" name="Group 2"/>
          <p:cNvGrpSpPr>
            <a:grpSpLocks/>
          </p:cNvGrpSpPr>
          <p:nvPr/>
        </p:nvGrpSpPr>
        <p:grpSpPr bwMode="auto">
          <a:xfrm>
            <a:off x="0" y="-4763"/>
            <a:ext cx="1063625" cy="6858001"/>
            <a:chOff x="0" y="-3"/>
            <a:chExt cx="670" cy="4320"/>
          </a:xfrm>
        </p:grpSpPr>
        <p:grpSp>
          <p:nvGrpSpPr>
            <p:cNvPr id="113667" name="Group 3"/>
            <p:cNvGrpSpPr>
              <a:grpSpLocks/>
            </p:cNvGrpSpPr>
            <p:nvPr/>
          </p:nvGrpSpPr>
          <p:grpSpPr bwMode="auto">
            <a:xfrm rot="16200000" flipH="1">
              <a:off x="-1815" y="1838"/>
              <a:ext cx="4320" cy="638"/>
              <a:chOff x="-2" y="1562"/>
              <a:chExt cx="5762" cy="638"/>
            </a:xfrm>
          </p:grpSpPr>
          <p:sp>
            <p:nvSpPr>
              <p:cNvPr id="113668" name="Freeform 4"/>
              <p:cNvSpPr>
                <a:spLocks/>
              </p:cNvSpPr>
              <p:nvPr/>
            </p:nvSpPr>
            <p:spPr bwMode="ltGray">
              <a:xfrm rot="-5400000">
                <a:off x="2559" y="-993"/>
                <a:ext cx="624" cy="5745"/>
              </a:xfrm>
              <a:custGeom>
                <a:avLst/>
                <a:gdLst>
                  <a:gd name="T0" fmla="*/ 0 w 1000"/>
                  <a:gd name="T1" fmla="*/ 0 h 720"/>
                  <a:gd name="T2" fmla="*/ 0 w 1000"/>
                  <a:gd name="T3" fmla="*/ 720 h 720"/>
                  <a:gd name="T4" fmla="*/ 1000 w 1000"/>
                  <a:gd name="T5" fmla="*/ 720 h 720"/>
                  <a:gd name="T6" fmla="*/ 1000 w 1000"/>
                  <a:gd name="T7" fmla="*/ 0 h 720"/>
                  <a:gd name="T8" fmla="*/ 0 w 1000"/>
                  <a:gd name="T9" fmla="*/ 0 h 720"/>
                </a:gdLst>
                <a:ahLst/>
                <a:cxnLst>
                  <a:cxn ang="0">
                    <a:pos x="T0" y="T1"/>
                  </a:cxn>
                  <a:cxn ang="0">
                    <a:pos x="T2" y="T3"/>
                  </a:cxn>
                  <a:cxn ang="0">
                    <a:pos x="T4" y="T5"/>
                  </a:cxn>
                  <a:cxn ang="0">
                    <a:pos x="T6" y="T7"/>
                  </a:cxn>
                  <a:cxn ang="0">
                    <a:pos x="T8" y="T9"/>
                  </a:cxn>
                </a:cxnLst>
                <a:rect l="0" t="0" r="r" b="b"/>
                <a:pathLst>
                  <a:path w="1000" h="720">
                    <a:moveTo>
                      <a:pt x="0" y="0"/>
                    </a:moveTo>
                    <a:lnTo>
                      <a:pt x="0" y="720"/>
                    </a:lnTo>
                    <a:lnTo>
                      <a:pt x="1000" y="720"/>
                    </a:lnTo>
                    <a:lnTo>
                      <a:pt x="1000" y="0"/>
                    </a:lnTo>
                    <a:lnTo>
                      <a:pt x="0" y="0"/>
                    </a:lnTo>
                    <a:close/>
                  </a:path>
                </a:pathLst>
              </a:custGeom>
              <a:solidFill>
                <a:schemeClr val="accent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69" name="Freeform 5"/>
              <p:cNvSpPr>
                <a:spLocks/>
              </p:cNvSpPr>
              <p:nvPr/>
            </p:nvSpPr>
            <p:spPr bwMode="ltGray">
              <a:xfrm rot="-5400000">
                <a:off x="1323"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0" name="Freeform 6"/>
              <p:cNvSpPr>
                <a:spLocks/>
              </p:cNvSpPr>
              <p:nvPr/>
            </p:nvSpPr>
            <p:spPr bwMode="ltGray">
              <a:xfrm rot="-5400000">
                <a:off x="982"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1" name="Freeform 7"/>
              <p:cNvSpPr>
                <a:spLocks/>
              </p:cNvSpPr>
              <p:nvPr/>
            </p:nvSpPr>
            <p:spPr bwMode="ltGray">
              <a:xfrm rot="-5400000">
                <a:off x="-57" y="1752"/>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bg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2" name="Freeform 8"/>
              <p:cNvSpPr>
                <a:spLocks/>
              </p:cNvSpPr>
              <p:nvPr/>
            </p:nvSpPr>
            <p:spPr bwMode="ltGray">
              <a:xfrm rot="-5400000">
                <a:off x="664" y="1733"/>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3" name="Freeform 9"/>
              <p:cNvSpPr>
                <a:spLocks/>
              </p:cNvSpPr>
              <p:nvPr/>
            </p:nvSpPr>
            <p:spPr bwMode="ltGray">
              <a:xfrm rot="-5400000">
                <a:off x="442" y="1699"/>
                <a:ext cx="624" cy="362"/>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4" name="Freeform 10"/>
              <p:cNvSpPr>
                <a:spLocks/>
              </p:cNvSpPr>
              <p:nvPr/>
            </p:nvSpPr>
            <p:spPr bwMode="ltGray">
              <a:xfrm rot="-5400000">
                <a:off x="156" y="1726"/>
                <a:ext cx="632" cy="315"/>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5" name="Freeform 11"/>
              <p:cNvSpPr>
                <a:spLocks/>
              </p:cNvSpPr>
              <p:nvPr/>
            </p:nvSpPr>
            <p:spPr bwMode="ltGray">
              <a:xfrm rot="-5400000">
                <a:off x="3211" y="1664"/>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bg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6" name="Freeform 12"/>
              <p:cNvSpPr>
                <a:spLocks/>
              </p:cNvSpPr>
              <p:nvPr/>
            </p:nvSpPr>
            <p:spPr bwMode="ltGray">
              <a:xfrm rot="-5400000">
                <a:off x="2870" y="1664"/>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7" name="Freeform 13"/>
              <p:cNvSpPr>
                <a:spLocks/>
              </p:cNvSpPr>
              <p:nvPr/>
            </p:nvSpPr>
            <p:spPr bwMode="ltGray">
              <a:xfrm rot="-5400000">
                <a:off x="1830"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tx2"/>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8" name="Freeform 14"/>
              <p:cNvSpPr>
                <a:spLocks/>
              </p:cNvSpPr>
              <p:nvPr/>
            </p:nvSpPr>
            <p:spPr bwMode="ltGray">
              <a:xfrm rot="-5400000">
                <a:off x="2551" y="1728"/>
                <a:ext cx="624" cy="294"/>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520" y="317"/>
                      <a:pt x="624" y="272"/>
                    </a:cubicBezTo>
                    <a:lnTo>
                      <a:pt x="624" y="0"/>
                    </a:lnTo>
                    <a:cubicBezTo>
                      <a:pt x="240" y="42"/>
                      <a:pt x="130" y="0"/>
                      <a:pt x="0" y="0"/>
                    </a:cubicBezTo>
                    <a:close/>
                  </a:path>
                </a:pathLst>
              </a:custGeom>
              <a:solidFill>
                <a:schemeClr val="fo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79" name="Freeform 15"/>
              <p:cNvSpPr>
                <a:spLocks/>
              </p:cNvSpPr>
              <p:nvPr/>
            </p:nvSpPr>
            <p:spPr bwMode="ltGray">
              <a:xfrm rot="-5400000">
                <a:off x="2330"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0" name="Freeform 16"/>
              <p:cNvSpPr>
                <a:spLocks/>
              </p:cNvSpPr>
              <p:nvPr/>
            </p:nvSpPr>
            <p:spPr bwMode="ltGray">
              <a:xfrm rot="-5400000">
                <a:off x="2043"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1" name="Freeform 17"/>
              <p:cNvSpPr>
                <a:spLocks/>
              </p:cNvSpPr>
              <p:nvPr/>
            </p:nvSpPr>
            <p:spPr bwMode="ltGray">
              <a:xfrm rot="-5400000">
                <a:off x="4077" y="1669"/>
                <a:ext cx="624" cy="421"/>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cubicBezTo>
                      <a:pt x="0" y="0"/>
                      <a:pt x="0" y="272"/>
                      <a:pt x="0" y="272"/>
                    </a:cubicBezTo>
                    <a:cubicBezTo>
                      <a:pt x="432" y="224"/>
                      <a:pt x="520" y="317"/>
                      <a:pt x="624" y="272"/>
                    </a:cubicBezTo>
                    <a:lnTo>
                      <a:pt x="624" y="0"/>
                    </a:lnTo>
                    <a:lnTo>
                      <a:pt x="0" y="0"/>
                    </a:lnTo>
                    <a:close/>
                  </a:path>
                </a:pathLst>
              </a:custGeom>
              <a:solidFill>
                <a:schemeClr val="hlink"/>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2" name="Freeform 18"/>
              <p:cNvSpPr>
                <a:spLocks/>
              </p:cNvSpPr>
              <p:nvPr/>
            </p:nvSpPr>
            <p:spPr bwMode="ltGray">
              <a:xfrm rot="-5400000">
                <a:off x="3736" y="1669"/>
                <a:ext cx="624" cy="422"/>
              </a:xfrm>
              <a:custGeom>
                <a:avLst/>
                <a:gdLst>
                  <a:gd name="T0" fmla="*/ 0 w 624"/>
                  <a:gd name="T1" fmla="*/ 0 h 317"/>
                  <a:gd name="T2" fmla="*/ 0 w 624"/>
                  <a:gd name="T3" fmla="*/ 272 h 317"/>
                  <a:gd name="T4" fmla="*/ 624 w 624"/>
                  <a:gd name="T5" fmla="*/ 272 h 317"/>
                  <a:gd name="T6" fmla="*/ 624 w 624"/>
                  <a:gd name="T7" fmla="*/ 0 h 317"/>
                  <a:gd name="T8" fmla="*/ 0 w 624"/>
                  <a:gd name="T9" fmla="*/ 0 h 317"/>
                </a:gdLst>
                <a:ahLst/>
                <a:cxnLst>
                  <a:cxn ang="0">
                    <a:pos x="T0" y="T1"/>
                  </a:cxn>
                  <a:cxn ang="0">
                    <a:pos x="T2" y="T3"/>
                  </a:cxn>
                  <a:cxn ang="0">
                    <a:pos x="T4" y="T5"/>
                  </a:cxn>
                  <a:cxn ang="0">
                    <a:pos x="T6" y="T7"/>
                  </a:cxn>
                  <a:cxn ang="0">
                    <a:pos x="T8" y="T9"/>
                  </a:cxn>
                </a:cxnLst>
                <a:rect l="0" t="0" r="r" b="b"/>
                <a:pathLst>
                  <a:path w="624" h="317">
                    <a:moveTo>
                      <a:pt x="0" y="0"/>
                    </a:moveTo>
                    <a:lnTo>
                      <a:pt x="0" y="272"/>
                    </a:lnTo>
                    <a:cubicBezTo>
                      <a:pt x="104" y="317"/>
                      <a:pt x="432" y="240"/>
                      <a:pt x="624" y="272"/>
                    </a:cubicBezTo>
                    <a:lnTo>
                      <a:pt x="624" y="0"/>
                    </a:lnTo>
                    <a:lnTo>
                      <a:pt x="0" y="0"/>
                    </a:ln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3" name="Freeform 19"/>
              <p:cNvSpPr>
                <a:spLocks/>
              </p:cNvSpPr>
              <p:nvPr/>
            </p:nvSpPr>
            <p:spPr bwMode="ltGray">
              <a:xfrm rot="-5400000">
                <a:off x="4584" y="1747"/>
                <a:ext cx="624" cy="255"/>
              </a:xfrm>
              <a:custGeom>
                <a:avLst/>
                <a:gdLst>
                  <a:gd name="T0" fmla="*/ 0 w 624"/>
                  <a:gd name="T1" fmla="*/ 53 h 370"/>
                  <a:gd name="T2" fmla="*/ 0 w 624"/>
                  <a:gd name="T3" fmla="*/ 325 h 370"/>
                  <a:gd name="T4" fmla="*/ 624 w 624"/>
                  <a:gd name="T5" fmla="*/ 325 h 370"/>
                  <a:gd name="T6" fmla="*/ 624 w 624"/>
                  <a:gd name="T7" fmla="*/ 53 h 370"/>
                  <a:gd name="T8" fmla="*/ 384 w 624"/>
                  <a:gd name="T9" fmla="*/ 8 h 370"/>
                  <a:gd name="T10" fmla="*/ 0 w 624"/>
                  <a:gd name="T11" fmla="*/ 53 h 370"/>
                </a:gdLst>
                <a:ahLst/>
                <a:cxnLst>
                  <a:cxn ang="0">
                    <a:pos x="T0" y="T1"/>
                  </a:cxn>
                  <a:cxn ang="0">
                    <a:pos x="T2" y="T3"/>
                  </a:cxn>
                  <a:cxn ang="0">
                    <a:pos x="T4" y="T5"/>
                  </a:cxn>
                  <a:cxn ang="0">
                    <a:pos x="T6" y="T7"/>
                  </a:cxn>
                  <a:cxn ang="0">
                    <a:pos x="T8" y="T9"/>
                  </a:cxn>
                  <a:cxn ang="0">
                    <a:pos x="T10" y="T11"/>
                  </a:cxn>
                </a:cxnLst>
                <a:rect l="0" t="0" r="r" b="b"/>
                <a:pathLst>
                  <a:path w="624" h="370">
                    <a:moveTo>
                      <a:pt x="0" y="53"/>
                    </a:moveTo>
                    <a:lnTo>
                      <a:pt x="0" y="325"/>
                    </a:lnTo>
                    <a:cubicBezTo>
                      <a:pt x="104" y="370"/>
                      <a:pt x="520" y="370"/>
                      <a:pt x="624" y="325"/>
                    </a:cubicBezTo>
                    <a:lnTo>
                      <a:pt x="624" y="53"/>
                    </a:lnTo>
                    <a:cubicBezTo>
                      <a:pt x="584" y="0"/>
                      <a:pt x="488" y="8"/>
                      <a:pt x="384" y="8"/>
                    </a:cubicBezTo>
                    <a:cubicBezTo>
                      <a:pt x="280" y="8"/>
                      <a:pt x="80" y="44"/>
                      <a:pt x="0" y="53"/>
                    </a:cubicBezTo>
                    <a:close/>
                  </a:path>
                </a:pathLst>
              </a:custGeom>
              <a:solidFill>
                <a:schemeClr val="folHlink"/>
              </a:solidFill>
              <a:ln>
                <a:noFill/>
              </a:ln>
              <a:extLst>
                <a:ext uri="{91240B29-F687-4F45-9708-019B960494DF}">
                  <a14:hiddenLine xmlns:a14="http://schemas.microsoft.com/office/drawing/2010/main" w="9525">
                    <a:solidFill>
                      <a:schemeClr val="tx2"/>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4" name="Freeform 20"/>
              <p:cNvSpPr>
                <a:spLocks/>
              </p:cNvSpPr>
              <p:nvPr/>
            </p:nvSpPr>
            <p:spPr bwMode="ltGray">
              <a:xfrm>
                <a:off x="5469" y="1562"/>
                <a:ext cx="291" cy="625"/>
              </a:xfrm>
              <a:custGeom>
                <a:avLst/>
                <a:gdLst>
                  <a:gd name="T0" fmla="*/ 0 w 291"/>
                  <a:gd name="T1" fmla="*/ 624 h 625"/>
                  <a:gd name="T2" fmla="*/ 291 w 291"/>
                  <a:gd name="T3" fmla="*/ 625 h 625"/>
                  <a:gd name="T4" fmla="*/ 291 w 291"/>
                  <a:gd name="T5" fmla="*/ 6 h 625"/>
                  <a:gd name="T6" fmla="*/ 0 w 291"/>
                  <a:gd name="T7" fmla="*/ 0 h 625"/>
                  <a:gd name="T8" fmla="*/ 0 w 291"/>
                  <a:gd name="T9" fmla="*/ 624 h 625"/>
                </a:gdLst>
                <a:ahLst/>
                <a:cxnLst>
                  <a:cxn ang="0">
                    <a:pos x="T0" y="T1"/>
                  </a:cxn>
                  <a:cxn ang="0">
                    <a:pos x="T2" y="T3"/>
                  </a:cxn>
                  <a:cxn ang="0">
                    <a:pos x="T4" y="T5"/>
                  </a:cxn>
                  <a:cxn ang="0">
                    <a:pos x="T6" y="T7"/>
                  </a:cxn>
                  <a:cxn ang="0">
                    <a:pos x="T8" y="T9"/>
                  </a:cxn>
                </a:cxnLst>
                <a:rect l="0" t="0" r="r" b="b"/>
                <a:pathLst>
                  <a:path w="291" h="625">
                    <a:moveTo>
                      <a:pt x="0" y="624"/>
                    </a:moveTo>
                    <a:lnTo>
                      <a:pt x="291" y="625"/>
                    </a:lnTo>
                    <a:lnTo>
                      <a:pt x="291" y="6"/>
                    </a:lnTo>
                    <a:lnTo>
                      <a:pt x="0" y="0"/>
                    </a:lnTo>
                    <a:cubicBezTo>
                      <a:pt x="39" y="384"/>
                      <a:pt x="0" y="494"/>
                      <a:pt x="0" y="624"/>
                    </a:cubicBezTo>
                    <a:close/>
                  </a:path>
                </a:pathLst>
              </a:custGeom>
              <a:solidFill>
                <a:schemeClr val="tx1"/>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5" name="Freeform 21"/>
              <p:cNvSpPr>
                <a:spLocks/>
              </p:cNvSpPr>
              <p:nvPr/>
            </p:nvSpPr>
            <p:spPr bwMode="ltGray">
              <a:xfrm rot="-5400000">
                <a:off x="5084" y="1694"/>
                <a:ext cx="624" cy="361"/>
              </a:xfrm>
              <a:custGeom>
                <a:avLst/>
                <a:gdLst>
                  <a:gd name="T0" fmla="*/ 0 w 624"/>
                  <a:gd name="T1" fmla="*/ 0 h 272"/>
                  <a:gd name="T2" fmla="*/ 0 w 624"/>
                  <a:gd name="T3" fmla="*/ 272 h 272"/>
                  <a:gd name="T4" fmla="*/ 240 w 624"/>
                  <a:gd name="T5" fmla="*/ 240 h 272"/>
                  <a:gd name="T6" fmla="*/ 624 w 624"/>
                  <a:gd name="T7" fmla="*/ 272 h 272"/>
                  <a:gd name="T8" fmla="*/ 624 w 624"/>
                  <a:gd name="T9" fmla="*/ 0 h 272"/>
                  <a:gd name="T10" fmla="*/ 0 w 624"/>
                  <a:gd name="T11" fmla="*/ 0 h 272"/>
                </a:gdLst>
                <a:ahLst/>
                <a:cxnLst>
                  <a:cxn ang="0">
                    <a:pos x="T0" y="T1"/>
                  </a:cxn>
                  <a:cxn ang="0">
                    <a:pos x="T2" y="T3"/>
                  </a:cxn>
                  <a:cxn ang="0">
                    <a:pos x="T4" y="T5"/>
                  </a:cxn>
                  <a:cxn ang="0">
                    <a:pos x="T6" y="T7"/>
                  </a:cxn>
                  <a:cxn ang="0">
                    <a:pos x="T8" y="T9"/>
                  </a:cxn>
                  <a:cxn ang="0">
                    <a:pos x="T10" y="T11"/>
                  </a:cxn>
                </a:cxnLst>
                <a:rect l="0" t="0" r="r" b="b"/>
                <a:pathLst>
                  <a:path w="624" h="272">
                    <a:moveTo>
                      <a:pt x="0" y="0"/>
                    </a:moveTo>
                    <a:cubicBezTo>
                      <a:pt x="0" y="0"/>
                      <a:pt x="0" y="272"/>
                      <a:pt x="0" y="272"/>
                    </a:cubicBezTo>
                    <a:cubicBezTo>
                      <a:pt x="96" y="240"/>
                      <a:pt x="136" y="240"/>
                      <a:pt x="240" y="240"/>
                    </a:cubicBezTo>
                    <a:cubicBezTo>
                      <a:pt x="344" y="240"/>
                      <a:pt x="528" y="272"/>
                      <a:pt x="624" y="272"/>
                    </a:cubicBezTo>
                    <a:lnTo>
                      <a:pt x="624" y="0"/>
                    </a:lnTo>
                    <a:lnTo>
                      <a:pt x="0" y="0"/>
                    </a:lnTo>
                    <a:close/>
                  </a:path>
                </a:pathLst>
              </a:cu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6" name="Freeform 22"/>
              <p:cNvSpPr>
                <a:spLocks/>
              </p:cNvSpPr>
              <p:nvPr/>
            </p:nvSpPr>
            <p:spPr bwMode="ltGray">
              <a:xfrm rot="-5400000">
                <a:off x="4797" y="1721"/>
                <a:ext cx="632" cy="316"/>
              </a:xfrm>
              <a:custGeom>
                <a:avLst/>
                <a:gdLst>
                  <a:gd name="T0" fmla="*/ 8 w 632"/>
                  <a:gd name="T1" fmla="*/ 45 h 362"/>
                  <a:gd name="T2" fmla="*/ 8 w 632"/>
                  <a:gd name="T3" fmla="*/ 317 h 362"/>
                  <a:gd name="T4" fmla="*/ 248 w 632"/>
                  <a:gd name="T5" fmla="*/ 317 h 362"/>
                  <a:gd name="T6" fmla="*/ 632 w 632"/>
                  <a:gd name="T7" fmla="*/ 317 h 362"/>
                  <a:gd name="T8" fmla="*/ 632 w 632"/>
                  <a:gd name="T9" fmla="*/ 45 h 362"/>
                  <a:gd name="T10" fmla="*/ 104 w 632"/>
                  <a:gd name="T11" fmla="*/ 45 h 362"/>
                  <a:gd name="T12" fmla="*/ 8 w 632"/>
                  <a:gd name="T13" fmla="*/ 45 h 362"/>
                </a:gdLst>
                <a:ahLst/>
                <a:cxnLst>
                  <a:cxn ang="0">
                    <a:pos x="T0" y="T1"/>
                  </a:cxn>
                  <a:cxn ang="0">
                    <a:pos x="T2" y="T3"/>
                  </a:cxn>
                  <a:cxn ang="0">
                    <a:pos x="T4" y="T5"/>
                  </a:cxn>
                  <a:cxn ang="0">
                    <a:pos x="T6" y="T7"/>
                  </a:cxn>
                  <a:cxn ang="0">
                    <a:pos x="T8" y="T9"/>
                  </a:cxn>
                  <a:cxn ang="0">
                    <a:pos x="T10" y="T11"/>
                  </a:cxn>
                  <a:cxn ang="0">
                    <a:pos x="T12" y="T13"/>
                  </a:cxn>
                </a:cxnLst>
                <a:rect l="0" t="0" r="r" b="b"/>
                <a:pathLst>
                  <a:path w="632" h="362">
                    <a:moveTo>
                      <a:pt x="8" y="45"/>
                    </a:moveTo>
                    <a:lnTo>
                      <a:pt x="8" y="317"/>
                    </a:lnTo>
                    <a:cubicBezTo>
                      <a:pt x="48" y="362"/>
                      <a:pt x="144" y="317"/>
                      <a:pt x="248" y="317"/>
                    </a:cubicBezTo>
                    <a:cubicBezTo>
                      <a:pt x="352" y="317"/>
                      <a:pt x="568" y="362"/>
                      <a:pt x="632" y="317"/>
                    </a:cubicBezTo>
                    <a:lnTo>
                      <a:pt x="632" y="45"/>
                    </a:lnTo>
                    <a:cubicBezTo>
                      <a:pt x="544" y="0"/>
                      <a:pt x="208" y="45"/>
                      <a:pt x="104" y="45"/>
                    </a:cubicBezTo>
                    <a:cubicBezTo>
                      <a:pt x="0" y="45"/>
                      <a:pt x="28" y="45"/>
                      <a:pt x="8" y="45"/>
                    </a:cubicBezTo>
                    <a:close/>
                  </a:path>
                </a:pathLst>
              </a:custGeom>
              <a:solidFill>
                <a:schemeClr val="tx2"/>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7" name="Freeform 23"/>
            <p:cNvSpPr>
              <a:spLocks/>
            </p:cNvSpPr>
            <p:nvPr/>
          </p:nvSpPr>
          <p:spPr bwMode="ltGray">
            <a:xfrm rot="16200000" flipH="1">
              <a:off x="-1954" y="1951"/>
              <a:ext cx="4320" cy="412"/>
            </a:xfrm>
            <a:custGeom>
              <a:avLst/>
              <a:gdLst>
                <a:gd name="T0" fmla="*/ 0 w 5762"/>
                <a:gd name="T1" fmla="*/ 196 h 385"/>
                <a:gd name="T2" fmla="*/ 5762 w 5762"/>
                <a:gd name="T3" fmla="*/ 188 h 385"/>
                <a:gd name="T4" fmla="*/ 5762 w 5762"/>
                <a:gd name="T5" fmla="*/ 4 h 385"/>
                <a:gd name="T6" fmla="*/ 0 w 5762"/>
                <a:gd name="T7" fmla="*/ 0 h 385"/>
                <a:gd name="T8" fmla="*/ 0 w 5762"/>
                <a:gd name="T9" fmla="*/ 196 h 385"/>
              </a:gdLst>
              <a:ahLst/>
              <a:cxnLst>
                <a:cxn ang="0">
                  <a:pos x="T0" y="T1"/>
                </a:cxn>
                <a:cxn ang="0">
                  <a:pos x="T2" y="T3"/>
                </a:cxn>
                <a:cxn ang="0">
                  <a:pos x="T4" y="T5"/>
                </a:cxn>
                <a:cxn ang="0">
                  <a:pos x="T6" y="T7"/>
                </a:cxn>
                <a:cxn ang="0">
                  <a:pos x="T8" y="T9"/>
                </a:cxn>
              </a:cxnLst>
              <a:rect l="0" t="0" r="r" b="b"/>
              <a:pathLst>
                <a:path w="5762" h="385">
                  <a:moveTo>
                    <a:pt x="0" y="196"/>
                  </a:moveTo>
                  <a:cubicBezTo>
                    <a:pt x="1667" y="385"/>
                    <a:pt x="2275" y="93"/>
                    <a:pt x="5762" y="188"/>
                  </a:cubicBezTo>
                  <a:lnTo>
                    <a:pt x="5762" y="4"/>
                  </a:lnTo>
                  <a:lnTo>
                    <a:pt x="0" y="0"/>
                  </a:lnTo>
                  <a:lnTo>
                    <a:pt x="0" y="196"/>
                  </a:lnTo>
                  <a:close/>
                </a:path>
              </a:pathLst>
            </a:custGeom>
            <a:gradFill rotWithShape="0">
              <a:gsLst>
                <a:gs pos="0">
                  <a:schemeClr val="bg1"/>
                </a:gs>
                <a:gs pos="100000">
                  <a:srgbClr val="767676"/>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113688" name="Freeform 24"/>
            <p:cNvSpPr>
              <a:spLocks/>
            </p:cNvSpPr>
            <p:nvPr/>
          </p:nvSpPr>
          <p:spPr bwMode="ltGray">
            <a:xfrm rot="16200000" flipH="1">
              <a:off x="-1584" y="2062"/>
              <a:ext cx="4319" cy="189"/>
            </a:xfrm>
            <a:custGeom>
              <a:avLst/>
              <a:gdLst>
                <a:gd name="T0" fmla="*/ 0 w 5761"/>
                <a:gd name="T1" fmla="*/ 28 h 189"/>
                <a:gd name="T2" fmla="*/ 5761 w 5761"/>
                <a:gd name="T3" fmla="*/ 0 h 189"/>
                <a:gd name="T4" fmla="*/ 5761 w 5761"/>
                <a:gd name="T5" fmla="*/ 189 h 189"/>
                <a:gd name="T6" fmla="*/ 1 w 5761"/>
                <a:gd name="T7" fmla="*/ 189 h 189"/>
                <a:gd name="T8" fmla="*/ 0 w 5761"/>
                <a:gd name="T9" fmla="*/ 28 h 189"/>
              </a:gdLst>
              <a:ahLst/>
              <a:cxnLst>
                <a:cxn ang="0">
                  <a:pos x="T0" y="T1"/>
                </a:cxn>
                <a:cxn ang="0">
                  <a:pos x="T2" y="T3"/>
                </a:cxn>
                <a:cxn ang="0">
                  <a:pos x="T4" y="T5"/>
                </a:cxn>
                <a:cxn ang="0">
                  <a:pos x="T6" y="T7"/>
                </a:cxn>
                <a:cxn ang="0">
                  <a:pos x="T8" y="T9"/>
                </a:cxn>
              </a:cxnLst>
              <a:rect l="0" t="0" r="r" b="b"/>
              <a:pathLst>
                <a:path w="5761" h="189">
                  <a:moveTo>
                    <a:pt x="0" y="28"/>
                  </a:moveTo>
                  <a:cubicBezTo>
                    <a:pt x="961" y="0"/>
                    <a:pt x="4971" y="161"/>
                    <a:pt x="5761" y="0"/>
                  </a:cubicBezTo>
                  <a:lnTo>
                    <a:pt x="5761" y="189"/>
                  </a:lnTo>
                  <a:lnTo>
                    <a:pt x="1" y="189"/>
                  </a:lnTo>
                  <a:lnTo>
                    <a:pt x="0" y="28"/>
                  </a:lnTo>
                  <a:close/>
                </a:path>
              </a:pathLst>
            </a:custGeom>
            <a:gradFill rotWithShape="0">
              <a:gsLst>
                <a:gs pos="0">
                  <a:srgbClr val="767676"/>
                </a:gs>
                <a:gs pos="100000">
                  <a:schemeClr val="bg1"/>
                </a:gs>
              </a:gsLst>
              <a:lin ang="0" scaled="1"/>
            </a:gradFill>
            <a:ln>
              <a:noFill/>
            </a:ln>
            <a:effectLst/>
            <a:extLst>
              <a:ext uri="{91240B29-F687-4F45-9708-019B960494DF}">
                <a14:hiddenLine xmlns:a14="http://schemas.microsoft.com/office/drawing/2010/main" w="9525" cap="flat">
                  <a:solidFill>
                    <a:schemeClr val="tx1"/>
                  </a:solidFill>
                  <a:prstDash val="solid"/>
                  <a:miter lim="800000"/>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grpSp>
      <p:sp>
        <p:nvSpPr>
          <p:cNvPr id="113689" name="Rectangle 25"/>
          <p:cNvSpPr>
            <a:spLocks noGrp="1" noChangeArrowheads="1"/>
          </p:cNvSpPr>
          <p:nvPr>
            <p:ph type="title"/>
          </p:nvPr>
        </p:nvSpPr>
        <p:spPr bwMode="auto">
          <a:xfrm>
            <a:off x="1173163"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13690" name="Rectangle 26"/>
          <p:cNvSpPr>
            <a:spLocks noGrp="1" noChangeArrowheads="1"/>
          </p:cNvSpPr>
          <p:nvPr>
            <p:ph type="body" idx="1"/>
          </p:nvPr>
        </p:nvSpPr>
        <p:spPr bwMode="auto">
          <a:xfrm>
            <a:off x="1173163"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13691" name="Rectangle 27"/>
          <p:cNvSpPr>
            <a:spLocks noGrp="1" noChangeArrowheads="1"/>
          </p:cNvSpPr>
          <p:nvPr>
            <p:ph type="dt" sz="half" idx="2"/>
          </p:nvPr>
        </p:nvSpPr>
        <p:spPr bwMode="auto">
          <a:xfrm>
            <a:off x="1173163" y="6265863"/>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defRPr kumimoji="0" sz="1400">
                <a:latin typeface="+mn-lt"/>
              </a:defRPr>
            </a:lvl1pPr>
          </a:lstStyle>
          <a:p>
            <a:pPr fontAlgn="base">
              <a:spcAft>
                <a:spcPct val="0"/>
              </a:spcAft>
            </a:pPr>
            <a:fld id="{EEA889E5-6C81-48CC-B9D6-919F31F4E999}" type="datetime1">
              <a:rPr lang="zh-TW" altLang="en-US" smtClean="0">
                <a:solidFill>
                  <a:srgbClr val="000000"/>
                </a:solidFill>
                <a:ea typeface="新細明體" pitchFamily="18" charset="-120"/>
              </a:rPr>
              <a:pPr fontAlgn="base">
                <a:spcAft>
                  <a:spcPct val="0"/>
                </a:spcAft>
              </a:pPr>
              <a:t>2015/12/30</a:t>
            </a:fld>
            <a:endParaRPr lang="en-US" altLang="zh-TW" smtClean="0">
              <a:solidFill>
                <a:srgbClr val="000000"/>
              </a:solidFill>
              <a:ea typeface="新細明體" pitchFamily="18" charset="-120"/>
            </a:endParaRPr>
          </a:p>
        </p:txBody>
      </p:sp>
      <p:sp>
        <p:nvSpPr>
          <p:cNvPr id="113692" name="Rectangle 28"/>
          <p:cNvSpPr>
            <a:spLocks noGrp="1" noChangeArrowheads="1"/>
          </p:cNvSpPr>
          <p:nvPr>
            <p:ph type="ftr" sz="quarter" idx="3"/>
          </p:nvPr>
        </p:nvSpPr>
        <p:spPr bwMode="auto">
          <a:xfrm>
            <a:off x="35814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defRPr kumimoji="0" sz="1400">
                <a:latin typeface="+mn-lt"/>
              </a:defRPr>
            </a:lvl1pPr>
          </a:lstStyle>
          <a:p>
            <a:pPr fontAlgn="base">
              <a:spcAft>
                <a:spcPct val="0"/>
              </a:spcAft>
            </a:pPr>
            <a:endParaRPr lang="en-US" altLang="zh-TW" smtClean="0">
              <a:solidFill>
                <a:srgbClr val="000000"/>
              </a:solidFill>
              <a:ea typeface="新細明體" pitchFamily="18" charset="-120"/>
            </a:endParaRPr>
          </a:p>
        </p:txBody>
      </p:sp>
      <p:sp>
        <p:nvSpPr>
          <p:cNvPr id="113693" name="Rectangle 29"/>
          <p:cNvSpPr>
            <a:spLocks noGrp="1" noChangeArrowheads="1"/>
          </p:cNvSpPr>
          <p:nvPr>
            <p:ph type="sldNum" sz="quarter" idx="4"/>
          </p:nvPr>
        </p:nvSpPr>
        <p:spPr bwMode="auto">
          <a:xfrm>
            <a:off x="70104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defRPr kumimoji="0" sz="1400">
                <a:latin typeface="+mn-lt"/>
              </a:defRPr>
            </a:lvl1pPr>
          </a:lstStyle>
          <a:p>
            <a:pPr fontAlgn="base">
              <a:spcAft>
                <a:spcPct val="0"/>
              </a:spcAft>
            </a:pPr>
            <a:fld id="{093E1FE1-E99E-4427-BE06-E6AD66E1DCEF}" type="slidenum">
              <a:rPr lang="zh-TW" altLang="en-US" smtClean="0">
                <a:solidFill>
                  <a:srgbClr val="000000"/>
                </a:solidFill>
                <a:ea typeface="新細明體" pitchFamily="18" charset="-120"/>
              </a:rPr>
              <a:pPr fontAlgn="base">
                <a:spcAft>
                  <a:spcPct val="0"/>
                </a:spcAft>
              </a:pPr>
              <a:t>‹#›</a:t>
            </a:fld>
            <a:endParaRPr lang="en-US" altLang="zh-TW" smtClean="0">
              <a:solidFill>
                <a:srgbClr val="000000"/>
              </a:solidFill>
              <a:ea typeface="新細明體" pitchFamily="18" charset="-120"/>
            </a:endParaRPr>
          </a:p>
        </p:txBody>
      </p:sp>
    </p:spTree>
    <p:extLst>
      <p:ext uri="{BB962C8B-B14F-4D97-AF65-F5344CB8AC3E}">
        <p14:creationId xmlns:p14="http://schemas.microsoft.com/office/powerpoint/2010/main" val="124975512"/>
      </p:ext>
    </p:extLst>
  </p:cSld>
  <p:clrMap bg1="lt1" tx1="dk1" bg2="lt2" tx2="dk2" accent1="accent1" accent2="accent2" accent3="accent3" accent4="accent4" accent5="accent5" accent6="accent6" hlink="hlink" folHlink="folHlink"/>
  <p:sldLayoutIdLst>
    <p:sldLayoutId id="2147484527" r:id="rId1"/>
    <p:sldLayoutId id="2147484528" r:id="rId2"/>
    <p:sldLayoutId id="2147484529" r:id="rId3"/>
    <p:sldLayoutId id="2147484530" r:id="rId4"/>
    <p:sldLayoutId id="2147484531" r:id="rId5"/>
    <p:sldLayoutId id="2147484532" r:id="rId6"/>
    <p:sldLayoutId id="2147484533" r:id="rId7"/>
    <p:sldLayoutId id="2147484534" r:id="rId8"/>
    <p:sldLayoutId id="2147484535" r:id="rId9"/>
    <p:sldLayoutId id="2147484536" r:id="rId10"/>
    <p:sldLayoutId id="2147484537" r:id="rId11"/>
  </p:sldLayoutIdLst>
  <p:transition spd="med">
    <p:blinds dir="vert"/>
  </p:transition>
  <p:hf hdr="0" ftr="0" dt="0"/>
  <p:txStyles>
    <p:titleStyle>
      <a:lvl1pPr algn="l" rtl="0" fontAlgn="base">
        <a:spcBef>
          <a:spcPct val="0"/>
        </a:spcBef>
        <a:spcAft>
          <a:spcPct val="0"/>
        </a:spcAft>
        <a:defRPr kumimoji="1" sz="4400">
          <a:solidFill>
            <a:schemeClr val="tx2"/>
          </a:solidFill>
          <a:latin typeface="+mj-lt"/>
          <a:ea typeface="+mj-ea"/>
          <a:cs typeface="+mj-cs"/>
        </a:defRPr>
      </a:lvl1pPr>
      <a:lvl2pPr algn="l" rtl="0" fontAlgn="base">
        <a:spcBef>
          <a:spcPct val="0"/>
        </a:spcBef>
        <a:spcAft>
          <a:spcPct val="0"/>
        </a:spcAft>
        <a:defRPr kumimoji="1" sz="4400">
          <a:solidFill>
            <a:schemeClr val="tx2"/>
          </a:solidFill>
          <a:latin typeface="Times New Roman" pitchFamily="18" charset="0"/>
          <a:ea typeface="標楷體" pitchFamily="65" charset="-120"/>
        </a:defRPr>
      </a:lvl2pPr>
      <a:lvl3pPr algn="l" rtl="0" fontAlgn="base">
        <a:spcBef>
          <a:spcPct val="0"/>
        </a:spcBef>
        <a:spcAft>
          <a:spcPct val="0"/>
        </a:spcAft>
        <a:defRPr kumimoji="1" sz="4400">
          <a:solidFill>
            <a:schemeClr val="tx2"/>
          </a:solidFill>
          <a:latin typeface="Times New Roman" pitchFamily="18" charset="0"/>
          <a:ea typeface="標楷體" pitchFamily="65" charset="-120"/>
        </a:defRPr>
      </a:lvl3pPr>
      <a:lvl4pPr algn="l" rtl="0" fontAlgn="base">
        <a:spcBef>
          <a:spcPct val="0"/>
        </a:spcBef>
        <a:spcAft>
          <a:spcPct val="0"/>
        </a:spcAft>
        <a:defRPr kumimoji="1" sz="4400">
          <a:solidFill>
            <a:schemeClr val="tx2"/>
          </a:solidFill>
          <a:latin typeface="Times New Roman" pitchFamily="18" charset="0"/>
          <a:ea typeface="標楷體" pitchFamily="65" charset="-120"/>
        </a:defRPr>
      </a:lvl4pPr>
      <a:lvl5pPr algn="l" rtl="0" fontAlgn="base">
        <a:spcBef>
          <a:spcPct val="0"/>
        </a:spcBef>
        <a:spcAft>
          <a:spcPct val="0"/>
        </a:spcAft>
        <a:defRPr kumimoji="1" sz="4400">
          <a:solidFill>
            <a:schemeClr val="tx2"/>
          </a:solidFill>
          <a:latin typeface="Times New Roman" pitchFamily="18" charset="0"/>
          <a:ea typeface="標楷體" pitchFamily="65" charset="-120"/>
        </a:defRPr>
      </a:lvl5pPr>
      <a:lvl6pPr marL="457200" algn="l" rtl="0" fontAlgn="base">
        <a:spcBef>
          <a:spcPct val="0"/>
        </a:spcBef>
        <a:spcAft>
          <a:spcPct val="0"/>
        </a:spcAft>
        <a:defRPr kumimoji="1" sz="4400">
          <a:solidFill>
            <a:schemeClr val="tx2"/>
          </a:solidFill>
          <a:latin typeface="Times New Roman" pitchFamily="18" charset="0"/>
          <a:ea typeface="標楷體" pitchFamily="65" charset="-120"/>
        </a:defRPr>
      </a:lvl6pPr>
      <a:lvl7pPr marL="914400" algn="l" rtl="0" fontAlgn="base">
        <a:spcBef>
          <a:spcPct val="0"/>
        </a:spcBef>
        <a:spcAft>
          <a:spcPct val="0"/>
        </a:spcAft>
        <a:defRPr kumimoji="1" sz="4400">
          <a:solidFill>
            <a:schemeClr val="tx2"/>
          </a:solidFill>
          <a:latin typeface="Times New Roman" pitchFamily="18" charset="0"/>
          <a:ea typeface="標楷體" pitchFamily="65" charset="-120"/>
        </a:defRPr>
      </a:lvl7pPr>
      <a:lvl8pPr marL="1371600" algn="l" rtl="0" fontAlgn="base">
        <a:spcBef>
          <a:spcPct val="0"/>
        </a:spcBef>
        <a:spcAft>
          <a:spcPct val="0"/>
        </a:spcAft>
        <a:defRPr kumimoji="1" sz="4400">
          <a:solidFill>
            <a:schemeClr val="tx2"/>
          </a:solidFill>
          <a:latin typeface="Times New Roman" pitchFamily="18" charset="0"/>
          <a:ea typeface="標楷體" pitchFamily="65" charset="-120"/>
        </a:defRPr>
      </a:lvl8pPr>
      <a:lvl9pPr marL="1828800" algn="l" rtl="0" fontAlgn="base">
        <a:spcBef>
          <a:spcPct val="0"/>
        </a:spcBef>
        <a:spcAft>
          <a:spcPct val="0"/>
        </a:spcAft>
        <a:defRPr kumimoji="1" sz="4400">
          <a:solidFill>
            <a:schemeClr val="tx2"/>
          </a:solidFill>
          <a:latin typeface="Times New Roman" pitchFamily="18" charset="0"/>
          <a:ea typeface="標楷體" pitchFamily="65" charset="-120"/>
        </a:defRPr>
      </a:lvl9pPr>
    </p:titleStyle>
    <p:bodyStyle>
      <a:lvl1pPr marL="342900" indent="-342900" algn="l" rtl="0" fontAlgn="base">
        <a:spcBef>
          <a:spcPct val="20000"/>
        </a:spcBef>
        <a:spcAft>
          <a:spcPct val="0"/>
        </a:spcAft>
        <a:buClr>
          <a:schemeClr val="accent1"/>
        </a:buClr>
        <a:buSzPct val="80000"/>
        <a:buFont typeface="Wingdings" pitchFamily="2" charset="2"/>
        <a:buChar char="n"/>
        <a:defRPr kumimoji="1" sz="3200">
          <a:solidFill>
            <a:schemeClr val="tx1"/>
          </a:solidFill>
          <a:latin typeface="+mn-lt"/>
          <a:ea typeface="+mn-ea"/>
          <a:cs typeface="+mn-cs"/>
        </a:defRPr>
      </a:lvl1pPr>
      <a:lvl2pPr marL="742950" indent="-285750" algn="l" rtl="0" fontAlgn="base">
        <a:spcBef>
          <a:spcPct val="20000"/>
        </a:spcBef>
        <a:spcAft>
          <a:spcPct val="0"/>
        </a:spcAft>
        <a:buChar char="–"/>
        <a:defRPr kumimoji="1" sz="2800">
          <a:solidFill>
            <a:schemeClr val="tx1"/>
          </a:solidFill>
          <a:latin typeface="+mn-lt"/>
          <a:ea typeface="+mn-ea"/>
        </a:defRPr>
      </a:lvl2pPr>
      <a:lvl3pPr marL="1143000" indent="-228600" algn="l" rtl="0" fontAlgn="base">
        <a:spcBef>
          <a:spcPct val="20000"/>
        </a:spcBef>
        <a:spcAft>
          <a:spcPct val="0"/>
        </a:spcAft>
        <a:buChar char="•"/>
        <a:defRPr kumimoji="1" sz="2400">
          <a:solidFill>
            <a:schemeClr val="tx1"/>
          </a:solidFill>
          <a:latin typeface="+mn-lt"/>
          <a:ea typeface="+mn-ea"/>
        </a:defRPr>
      </a:lvl3pPr>
      <a:lvl4pPr marL="1600200" indent="-228600" algn="l" rtl="0" fontAlgn="base">
        <a:spcBef>
          <a:spcPct val="20000"/>
        </a:spcBef>
        <a:spcAft>
          <a:spcPct val="0"/>
        </a:spcAft>
        <a:buChar char="–"/>
        <a:defRPr kumimoji="1" sz="2000">
          <a:solidFill>
            <a:schemeClr val="tx1"/>
          </a:solidFill>
          <a:latin typeface="+mn-lt"/>
          <a:ea typeface="+mn-ea"/>
        </a:defRPr>
      </a:lvl4pPr>
      <a:lvl5pPr marL="2057400" indent="-228600" algn="l" rtl="0" fontAlgn="base">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5.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000066">
                <a:gamma/>
                <a:shade val="46275"/>
                <a:invGamma/>
              </a:srgbClr>
            </a:gs>
            <a:gs pos="100000">
              <a:srgbClr val="000066"/>
            </a:gs>
          </a:gsLst>
          <a:lin ang="5400000" scaled="1"/>
        </a:gradFill>
        <a:effectLst/>
      </p:bgPr>
    </p:bg>
    <p:spTree>
      <p:nvGrpSpPr>
        <p:cNvPr id="1" name=""/>
        <p:cNvGrpSpPr/>
        <p:nvPr/>
      </p:nvGrpSpPr>
      <p:grpSpPr>
        <a:xfrm>
          <a:off x="0" y="0"/>
          <a:ext cx="0" cy="0"/>
          <a:chOff x="0" y="0"/>
          <a:chExt cx="0" cy="0"/>
        </a:xfrm>
      </p:grpSpPr>
      <p:sp>
        <p:nvSpPr>
          <p:cNvPr id="64514" name="Rectangle 2"/>
          <p:cNvSpPr>
            <a:spLocks noChangeArrowheads="1"/>
          </p:cNvSpPr>
          <p:nvPr/>
        </p:nvSpPr>
        <p:spPr bwMode="ltGray">
          <a:xfrm>
            <a:off x="417513" y="10985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ndParaRPr>
          </a:p>
        </p:txBody>
      </p:sp>
      <p:sp>
        <p:nvSpPr>
          <p:cNvPr id="64515"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ndParaRPr>
          </a:p>
        </p:txBody>
      </p:sp>
      <p:sp>
        <p:nvSpPr>
          <p:cNvPr id="64516" name="Rectangle 4"/>
          <p:cNvSpPr>
            <a:spLocks noChangeArrowheads="1"/>
          </p:cNvSpPr>
          <p:nvPr/>
        </p:nvSpPr>
        <p:spPr bwMode="ltGray">
          <a:xfrm>
            <a:off x="541338" y="15208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ndParaRPr>
          </a:p>
        </p:txBody>
      </p:sp>
      <p:sp>
        <p:nvSpPr>
          <p:cNvPr id="64517"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ndParaRPr>
          </a:p>
        </p:txBody>
      </p:sp>
      <p:sp>
        <p:nvSpPr>
          <p:cNvPr id="64518"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ndParaRPr>
          </a:p>
        </p:txBody>
      </p:sp>
      <p:sp>
        <p:nvSpPr>
          <p:cNvPr id="64519" name="Rectangle 7"/>
          <p:cNvSpPr>
            <a:spLocks noChangeArrowheads="1"/>
          </p:cNvSpPr>
          <p:nvPr/>
        </p:nvSpPr>
        <p:spPr bwMode="gray">
          <a:xfrm>
            <a:off x="762000" y="99060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ndParaRPr>
          </a:p>
        </p:txBody>
      </p:sp>
      <p:sp>
        <p:nvSpPr>
          <p:cNvPr id="64520"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ndParaRPr>
          </a:p>
        </p:txBody>
      </p:sp>
      <p:sp>
        <p:nvSpPr>
          <p:cNvPr id="64521" name="Rectangle 9"/>
          <p:cNvSpPr>
            <a:spLocks noGrp="1" noChangeArrowheads="1"/>
          </p:cNvSpPr>
          <p:nvPr>
            <p:ph type="title"/>
          </p:nvPr>
        </p:nvSpPr>
        <p:spPr bwMode="auto">
          <a:xfrm>
            <a:off x="1150938" y="617538"/>
            <a:ext cx="77930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zh-TW" altLang="en-US" smtClean="0"/>
              <a:t>按一下以編輯母片標題樣式</a:t>
            </a:r>
          </a:p>
        </p:txBody>
      </p:sp>
      <p:sp>
        <p:nvSpPr>
          <p:cNvPr id="64522" name="Rectangle 10"/>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64523" name="Rectangle 11"/>
          <p:cNvSpPr>
            <a:spLocks noGrp="1" noChangeArrowheads="1"/>
          </p:cNvSpPr>
          <p:nvPr>
            <p:ph type="dt" sz="half" idx="2"/>
          </p:nvPr>
        </p:nvSpPr>
        <p:spPr bwMode="auto">
          <a:xfrm>
            <a:off x="9144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kumimoji="0" sz="1400">
                <a:ea typeface="+mn-ea"/>
              </a:defRPr>
            </a:lvl1pPr>
          </a:lstStyle>
          <a:p>
            <a:pPr fontAlgn="base">
              <a:spcBef>
                <a:spcPct val="0"/>
              </a:spcBef>
              <a:spcAft>
                <a:spcPct val="0"/>
              </a:spcAft>
            </a:pPr>
            <a:fld id="{E7F8B5A8-3D4A-41DF-B64A-F9EC866DEE86}" type="datetime1">
              <a:rPr lang="zh-TW" altLang="en-US" smtClean="0">
                <a:solidFill>
                  <a:srgbClr val="000000"/>
                </a:solidFill>
              </a:rPr>
              <a:pPr fontAlgn="base">
                <a:spcBef>
                  <a:spcPct val="0"/>
                </a:spcBef>
                <a:spcAft>
                  <a:spcPct val="0"/>
                </a:spcAft>
              </a:pPr>
              <a:t>2015/12/30</a:t>
            </a:fld>
            <a:endParaRPr lang="en-US" altLang="zh-TW" smtClean="0">
              <a:solidFill>
                <a:srgbClr val="000000"/>
              </a:solidFill>
            </a:endParaRPr>
          </a:p>
        </p:txBody>
      </p:sp>
      <p:sp>
        <p:nvSpPr>
          <p:cNvPr id="64524" name="Rectangle 12"/>
          <p:cNvSpPr>
            <a:spLocks noGrp="1" noChangeArrowheads="1"/>
          </p:cNvSpPr>
          <p:nvPr>
            <p:ph type="ftr" sz="quarter" idx="3"/>
          </p:nvPr>
        </p:nvSpPr>
        <p:spPr bwMode="auto">
          <a:xfrm>
            <a:off x="3352800" y="63246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kumimoji="0" sz="1400">
                <a:ea typeface="+mn-ea"/>
              </a:defRPr>
            </a:lvl1pPr>
          </a:lstStyle>
          <a:p>
            <a:pPr algn="ctr" fontAlgn="base">
              <a:spcBef>
                <a:spcPct val="0"/>
              </a:spcBef>
              <a:spcAft>
                <a:spcPct val="0"/>
              </a:spcAft>
            </a:pPr>
            <a:endParaRPr lang="en-US" altLang="zh-TW" smtClean="0">
              <a:solidFill>
                <a:srgbClr val="000000"/>
              </a:solidFill>
            </a:endParaRPr>
          </a:p>
        </p:txBody>
      </p:sp>
      <p:sp>
        <p:nvSpPr>
          <p:cNvPr id="64525" name="Rectangle 13"/>
          <p:cNvSpPr>
            <a:spLocks noGrp="1" noChangeArrowheads="1"/>
          </p:cNvSpPr>
          <p:nvPr>
            <p:ph type="sldNum" sz="quarter" idx="4"/>
          </p:nvPr>
        </p:nvSpPr>
        <p:spPr bwMode="auto">
          <a:xfrm>
            <a:off x="6781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kumimoji="0" sz="1400">
                <a:ea typeface="+mn-ea"/>
              </a:defRPr>
            </a:lvl1pPr>
          </a:lstStyle>
          <a:p>
            <a:pPr fontAlgn="base">
              <a:spcBef>
                <a:spcPct val="0"/>
              </a:spcBef>
              <a:spcAft>
                <a:spcPct val="0"/>
              </a:spcAft>
            </a:pPr>
            <a:fld id="{2520EA1F-E5D3-4CEE-BC09-E7A193576275}" type="slidenum">
              <a:rPr lang="zh-TW" altLang="en-US" smtClean="0">
                <a:solidFill>
                  <a:srgbClr val="000000"/>
                </a:solidFill>
              </a:rPr>
              <a:pPr fontAlgn="base">
                <a:spcBef>
                  <a:spcPct val="0"/>
                </a:spcBef>
                <a:spcAft>
                  <a:spcPct val="0"/>
                </a:spcAft>
              </a:pPr>
              <a:t>‹#›</a:t>
            </a:fld>
            <a:endParaRPr lang="en-US" altLang="zh-TW" smtClean="0">
              <a:solidFill>
                <a:srgbClr val="000000"/>
              </a:solidFill>
            </a:endParaRPr>
          </a:p>
        </p:txBody>
      </p:sp>
    </p:spTree>
    <p:extLst>
      <p:ext uri="{BB962C8B-B14F-4D97-AF65-F5344CB8AC3E}">
        <p14:creationId xmlns:p14="http://schemas.microsoft.com/office/powerpoint/2010/main" val="2976871729"/>
      </p:ext>
    </p:extLst>
  </p:cSld>
  <p:clrMap bg1="lt1" tx1="dk1" bg2="lt2" tx2="dk2" accent1="accent1" accent2="accent2" accent3="accent3" accent4="accent4" accent5="accent5" accent6="accent6" hlink="hlink" folHlink="folHlink"/>
  <p:sldLayoutIdLst>
    <p:sldLayoutId id="2147484539" r:id="rId1"/>
    <p:sldLayoutId id="2147484540" r:id="rId2"/>
    <p:sldLayoutId id="2147484541" r:id="rId3"/>
    <p:sldLayoutId id="2147484542" r:id="rId4"/>
    <p:sldLayoutId id="2147484543" r:id="rId5"/>
    <p:sldLayoutId id="2147484544" r:id="rId6"/>
    <p:sldLayoutId id="2147484545" r:id="rId7"/>
    <p:sldLayoutId id="2147484546" r:id="rId8"/>
    <p:sldLayoutId id="2147484547" r:id="rId9"/>
    <p:sldLayoutId id="2147484548" r:id="rId10"/>
    <p:sldLayoutId id="2147484549" r:id="rId11"/>
    <p:sldLayoutId id="2147484550" r:id="rId12"/>
    <p:sldLayoutId id="2147484551" r:id="rId13"/>
    <p:sldLayoutId id="2147484552" r:id="rId14"/>
  </p:sldLayoutIdLst>
  <p:hf hdr="0" ftr="0" dt="0"/>
  <p:txStyles>
    <p:titleStyle>
      <a:lvl1pPr algn="l" rtl="0" fontAlgn="base">
        <a:spcBef>
          <a:spcPct val="0"/>
        </a:spcBef>
        <a:spcAft>
          <a:spcPct val="0"/>
        </a:spcAft>
        <a:defRPr kumimoji="1" sz="4400">
          <a:solidFill>
            <a:schemeClr val="tx2"/>
          </a:solidFill>
          <a:latin typeface="+mj-lt"/>
          <a:ea typeface="+mj-ea"/>
          <a:cs typeface="+mj-cs"/>
        </a:defRPr>
      </a:lvl1pPr>
      <a:lvl2pPr algn="l" rtl="0" fontAlgn="base">
        <a:spcBef>
          <a:spcPct val="0"/>
        </a:spcBef>
        <a:spcAft>
          <a:spcPct val="0"/>
        </a:spcAft>
        <a:defRPr kumimoji="1" sz="4400">
          <a:solidFill>
            <a:schemeClr val="tx2"/>
          </a:solidFill>
          <a:latin typeface="Tahoma" pitchFamily="34" charset="0"/>
          <a:ea typeface="新細明體" charset="-120"/>
        </a:defRPr>
      </a:lvl2pPr>
      <a:lvl3pPr algn="l" rtl="0" fontAlgn="base">
        <a:spcBef>
          <a:spcPct val="0"/>
        </a:spcBef>
        <a:spcAft>
          <a:spcPct val="0"/>
        </a:spcAft>
        <a:defRPr kumimoji="1" sz="4400">
          <a:solidFill>
            <a:schemeClr val="tx2"/>
          </a:solidFill>
          <a:latin typeface="Tahoma" pitchFamily="34" charset="0"/>
          <a:ea typeface="新細明體" charset="-120"/>
        </a:defRPr>
      </a:lvl3pPr>
      <a:lvl4pPr algn="l" rtl="0" fontAlgn="base">
        <a:spcBef>
          <a:spcPct val="0"/>
        </a:spcBef>
        <a:spcAft>
          <a:spcPct val="0"/>
        </a:spcAft>
        <a:defRPr kumimoji="1" sz="4400">
          <a:solidFill>
            <a:schemeClr val="tx2"/>
          </a:solidFill>
          <a:latin typeface="Tahoma" pitchFamily="34" charset="0"/>
          <a:ea typeface="新細明體" charset="-120"/>
        </a:defRPr>
      </a:lvl4pPr>
      <a:lvl5pPr algn="l" rtl="0" fontAlgn="base">
        <a:spcBef>
          <a:spcPct val="0"/>
        </a:spcBef>
        <a:spcAft>
          <a:spcPct val="0"/>
        </a:spcAft>
        <a:defRPr kumimoji="1" sz="4400">
          <a:solidFill>
            <a:schemeClr val="tx2"/>
          </a:solidFill>
          <a:latin typeface="Tahoma" pitchFamily="34" charset="0"/>
          <a:ea typeface="新細明體" charset="-120"/>
        </a:defRPr>
      </a:lvl5pPr>
      <a:lvl6pPr marL="457200" algn="l" rtl="0" fontAlgn="base">
        <a:spcBef>
          <a:spcPct val="0"/>
        </a:spcBef>
        <a:spcAft>
          <a:spcPct val="0"/>
        </a:spcAft>
        <a:defRPr kumimoji="1" sz="4400">
          <a:solidFill>
            <a:schemeClr val="tx2"/>
          </a:solidFill>
          <a:latin typeface="Tahoma" pitchFamily="34" charset="0"/>
          <a:ea typeface="新細明體" charset="-120"/>
        </a:defRPr>
      </a:lvl6pPr>
      <a:lvl7pPr marL="914400" algn="l" rtl="0" fontAlgn="base">
        <a:spcBef>
          <a:spcPct val="0"/>
        </a:spcBef>
        <a:spcAft>
          <a:spcPct val="0"/>
        </a:spcAft>
        <a:defRPr kumimoji="1" sz="4400">
          <a:solidFill>
            <a:schemeClr val="tx2"/>
          </a:solidFill>
          <a:latin typeface="Tahoma" pitchFamily="34" charset="0"/>
          <a:ea typeface="新細明體" charset="-120"/>
        </a:defRPr>
      </a:lvl7pPr>
      <a:lvl8pPr marL="1371600" algn="l" rtl="0" fontAlgn="base">
        <a:spcBef>
          <a:spcPct val="0"/>
        </a:spcBef>
        <a:spcAft>
          <a:spcPct val="0"/>
        </a:spcAft>
        <a:defRPr kumimoji="1" sz="4400">
          <a:solidFill>
            <a:schemeClr val="tx2"/>
          </a:solidFill>
          <a:latin typeface="Tahoma" pitchFamily="34" charset="0"/>
          <a:ea typeface="新細明體" charset="-120"/>
        </a:defRPr>
      </a:lvl8pPr>
      <a:lvl9pPr marL="1828800" algn="l" rtl="0" fontAlgn="base">
        <a:spcBef>
          <a:spcPct val="0"/>
        </a:spcBef>
        <a:spcAft>
          <a:spcPct val="0"/>
        </a:spcAft>
        <a:defRPr kumimoji="1" sz="4400">
          <a:solidFill>
            <a:schemeClr val="tx2"/>
          </a:solidFill>
          <a:latin typeface="Tahoma" pitchFamily="34" charset="0"/>
          <a:ea typeface="新細明體" charset="-120"/>
        </a:defRPr>
      </a:lvl9pPr>
    </p:titleStyle>
    <p:bodyStyle>
      <a:lvl1pPr marL="342900" indent="-342900" algn="l" rtl="0" fontAlgn="base">
        <a:spcBef>
          <a:spcPct val="20000"/>
        </a:spcBef>
        <a:spcAft>
          <a:spcPct val="0"/>
        </a:spcAft>
        <a:buClr>
          <a:schemeClr val="folHlink"/>
        </a:buClr>
        <a:buSzPct val="60000"/>
        <a:buFont typeface="Wingdings" pitchFamily="2" charset="2"/>
        <a:buChar char="n"/>
        <a:defRPr kumimoji="1" sz="3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itchFamily="2" charset="2"/>
        <a:buChar char="n"/>
        <a:defRPr kumimoji="1" sz="2800">
          <a:solidFill>
            <a:schemeClr val="tx1"/>
          </a:solidFill>
          <a:latin typeface="+mn-lt"/>
          <a:ea typeface="+mn-ea"/>
        </a:defRPr>
      </a:lvl2pPr>
      <a:lvl3pPr marL="1143000" indent="-228600" algn="l" rtl="0" fontAlgn="base">
        <a:spcBef>
          <a:spcPct val="20000"/>
        </a:spcBef>
        <a:spcAft>
          <a:spcPct val="0"/>
        </a:spcAft>
        <a:buClr>
          <a:schemeClr val="folHlink"/>
        </a:buClr>
        <a:buSzPct val="50000"/>
        <a:buFont typeface="Wingdings" pitchFamily="2" charset="2"/>
        <a:buChar char="n"/>
        <a:defRPr kumimoji="1" sz="2400">
          <a:solidFill>
            <a:schemeClr val="tx1"/>
          </a:solidFill>
          <a:latin typeface="+mn-lt"/>
          <a:ea typeface="+mn-ea"/>
        </a:defRPr>
      </a:lvl3pPr>
      <a:lvl4pPr marL="1600200" indent="-228600" algn="l" rtl="0" fontAlgn="base">
        <a:spcBef>
          <a:spcPct val="20000"/>
        </a:spcBef>
        <a:spcAft>
          <a:spcPct val="0"/>
        </a:spcAft>
        <a:buClr>
          <a:schemeClr val="accent2"/>
        </a:buClr>
        <a:buSzPct val="55000"/>
        <a:buFont typeface="Wingdings" pitchFamily="2" charset="2"/>
        <a:buChar char="n"/>
        <a:defRPr kumimoji="1" sz="2000">
          <a:solidFill>
            <a:schemeClr val="tx1"/>
          </a:solidFill>
          <a:latin typeface="+mn-lt"/>
          <a:ea typeface="+mn-ea"/>
        </a:defRPr>
      </a:lvl4pPr>
      <a:lvl5pPr marL="20574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4.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99.xml"/><Relationship Id="rId7" Type="http://schemas.openxmlformats.org/officeDocument/2006/relationships/image" Target="../media/image9.wmf"/><Relationship Id="rId2" Type="http://schemas.openxmlformats.org/officeDocument/2006/relationships/tags" Target="../tags/tag5.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10.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67.xml"/><Relationship Id="rId1" Type="http://schemas.openxmlformats.org/officeDocument/2006/relationships/tags" Target="../tags/tag6.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7.xml"/><Relationship Id="rId5" Type="http://schemas.openxmlformats.org/officeDocument/2006/relationships/image" Target="../media/image13.jpeg"/><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1.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xml"/><Relationship Id="rId1" Type="http://schemas.openxmlformats.org/officeDocument/2006/relationships/tags" Target="../tags/tag1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6.xml"/><Relationship Id="rId1" Type="http://schemas.openxmlformats.org/officeDocument/2006/relationships/tags" Target="../tags/tag1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6.xml"/><Relationship Id="rId1" Type="http://schemas.openxmlformats.org/officeDocument/2006/relationships/tags" Target="../tags/tag15.xml"/><Relationship Id="rId5" Type="http://schemas.openxmlformats.org/officeDocument/2006/relationships/image" Target="../media/image16.pn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47.xml"/><Relationship Id="rId1" Type="http://schemas.openxmlformats.org/officeDocument/2006/relationships/tags" Target="../tags/tag16.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5.xml"/><Relationship Id="rId1" Type="http://schemas.openxmlformats.org/officeDocument/2006/relationships/tags" Target="../tags/tag17.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36.xml"/><Relationship Id="rId1" Type="http://schemas.openxmlformats.org/officeDocument/2006/relationships/tags" Target="../tags/tag20.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80.xml"/><Relationship Id="rId1" Type="http://schemas.openxmlformats.org/officeDocument/2006/relationships/tags" Target="../tags/tag21.xml"/><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36.xml"/><Relationship Id="rId1" Type="http://schemas.openxmlformats.org/officeDocument/2006/relationships/tags" Target="../tags/tag22.xml"/><Relationship Id="rId5" Type="http://schemas.openxmlformats.org/officeDocument/2006/relationships/image" Target="../media/image20.emf"/><Relationship Id="rId4" Type="http://schemas.openxmlformats.org/officeDocument/2006/relationships/image" Target="../media/image19.emf"/></Relationships>
</file>

<file path=ppt/slides/_rels/slide22.xml.rels><?xml version="1.0" encoding="UTF-8" standalone="yes"?>
<Relationships xmlns="http://schemas.openxmlformats.org/package/2006/relationships"><Relationship Id="rId8" Type="http://schemas.openxmlformats.org/officeDocument/2006/relationships/oleObject" Target="../embeddings/oleObject3.bin"/><Relationship Id="rId13" Type="http://schemas.openxmlformats.org/officeDocument/2006/relationships/image" Target="../media/image23.wmf"/><Relationship Id="rId3" Type="http://schemas.openxmlformats.org/officeDocument/2006/relationships/slideLayout" Target="../slideLayouts/slideLayout260.xml"/><Relationship Id="rId7" Type="http://schemas.openxmlformats.org/officeDocument/2006/relationships/image" Target="../media/image21.wmf"/><Relationship Id="rId12" Type="http://schemas.openxmlformats.org/officeDocument/2006/relationships/oleObject" Target="../embeddings/Microsoft_Word_97_-_2003_Document3.doc"/><Relationship Id="rId2" Type="http://schemas.openxmlformats.org/officeDocument/2006/relationships/tags" Target="../tags/tag23.xml"/><Relationship Id="rId1" Type="http://schemas.openxmlformats.org/officeDocument/2006/relationships/vmlDrawing" Target="../drawings/vmlDrawing2.vml"/><Relationship Id="rId6" Type="http://schemas.openxmlformats.org/officeDocument/2006/relationships/oleObject" Target="../embeddings/Microsoft_Word_97_-_2003_Document1.doc"/><Relationship Id="rId11" Type="http://schemas.openxmlformats.org/officeDocument/2006/relationships/oleObject" Target="../embeddings/oleObject4.bin"/><Relationship Id="rId5" Type="http://schemas.openxmlformats.org/officeDocument/2006/relationships/oleObject" Target="../embeddings/oleObject2.bin"/><Relationship Id="rId10" Type="http://schemas.openxmlformats.org/officeDocument/2006/relationships/image" Target="../media/image22.wmf"/><Relationship Id="rId4" Type="http://schemas.openxmlformats.org/officeDocument/2006/relationships/notesSlide" Target="../notesSlides/notesSlide22.xml"/><Relationship Id="rId9" Type="http://schemas.openxmlformats.org/officeDocument/2006/relationships/oleObject" Target="../embeddings/Microsoft_Word_97_-_2003_Document2.doc"/></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48.xml"/><Relationship Id="rId1" Type="http://schemas.openxmlformats.org/officeDocument/2006/relationships/tags" Target="../tags/tag24.xml"/><Relationship Id="rId5" Type="http://schemas.openxmlformats.org/officeDocument/2006/relationships/image" Target="../media/image25.jpeg"/><Relationship Id="rId4" Type="http://schemas.openxmlformats.org/officeDocument/2006/relationships/image" Target="../media/image24.jpe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453.xml"/><Relationship Id="rId7" Type="http://schemas.openxmlformats.org/officeDocument/2006/relationships/image" Target="../media/image28.jpeg"/><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image" Target="../media/image27.tmp"/><Relationship Id="rId5" Type="http://schemas.openxmlformats.org/officeDocument/2006/relationships/image" Target="../media/image26.jpe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445.xml"/><Relationship Id="rId1" Type="http://schemas.openxmlformats.org/officeDocument/2006/relationships/tags" Target="../tags/tag27.xml"/><Relationship Id="rId4" Type="http://schemas.openxmlformats.org/officeDocument/2006/relationships/image" Target="../media/image29.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443.xml"/><Relationship Id="rId1" Type="http://schemas.openxmlformats.org/officeDocument/2006/relationships/tags" Target="../tags/tag28.xml"/><Relationship Id="rId5" Type="http://schemas.openxmlformats.org/officeDocument/2006/relationships/image" Target="../media/image31.jpeg"/><Relationship Id="rId4" Type="http://schemas.openxmlformats.org/officeDocument/2006/relationships/image" Target="../media/image30.jpeg"/></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8.xml"/><Relationship Id="rId2" Type="http://schemas.openxmlformats.org/officeDocument/2006/relationships/tags" Target="../tags/tag29.xml"/><Relationship Id="rId1" Type="http://schemas.openxmlformats.org/officeDocument/2006/relationships/vmlDrawing" Target="../drawings/vmlDrawing3.vml"/><Relationship Id="rId6" Type="http://schemas.openxmlformats.org/officeDocument/2006/relationships/image" Target="../media/image32.wmf"/><Relationship Id="rId5" Type="http://schemas.openxmlformats.org/officeDocument/2006/relationships/oleObject" Target="../embeddings/oleObject5.bin"/><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15.xml"/><Relationship Id="rId1" Type="http://schemas.openxmlformats.org/officeDocument/2006/relationships/tags" Target="../tags/tag30.xml"/><Relationship Id="rId4" Type="http://schemas.openxmlformats.org/officeDocument/2006/relationships/image" Target="../media/image33.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11.xml"/><Relationship Id="rId1" Type="http://schemas.openxmlformats.org/officeDocument/2006/relationships/tags" Target="../tags/tag31.xml"/><Relationship Id="rId4" Type="http://schemas.openxmlformats.org/officeDocument/2006/relationships/image" Target="../media/image34.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7.xml"/><Relationship Id="rId1" Type="http://schemas.openxmlformats.org/officeDocument/2006/relationships/tags" Target="../tags/tag32.xml"/><Relationship Id="rId4" Type="http://schemas.openxmlformats.org/officeDocument/2006/relationships/image" Target="../media/image35.jpe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3.xml"/><Relationship Id="rId1" Type="http://schemas.openxmlformats.org/officeDocument/2006/relationships/tags" Target="../tags/tag33.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63.xml"/><Relationship Id="rId1" Type="http://schemas.openxmlformats.org/officeDocument/2006/relationships/tags" Target="../tags/tag34.xml"/><Relationship Id="rId4" Type="http://schemas.openxmlformats.org/officeDocument/2006/relationships/image" Target="../media/image36.jpe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37.xml"/><Relationship Id="rId1" Type="http://schemas.openxmlformats.org/officeDocument/2006/relationships/tags" Target="../tags/tag35.xml"/><Relationship Id="rId4" Type="http://schemas.openxmlformats.org/officeDocument/2006/relationships/image" Target="../media/image37.jpe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94.xml"/><Relationship Id="rId1" Type="http://schemas.openxmlformats.org/officeDocument/2006/relationships/tags" Target="../tags/tag36.xml"/><Relationship Id="rId4" Type="http://schemas.openxmlformats.org/officeDocument/2006/relationships/image" Target="../media/image38.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338.xml"/><Relationship Id="rId1" Type="http://schemas.openxmlformats.org/officeDocument/2006/relationships/tags" Target="../tags/tag37.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38.xml"/><Relationship Id="rId1" Type="http://schemas.openxmlformats.org/officeDocument/2006/relationships/tags" Target="../tags/tag38.xml"/><Relationship Id="rId4" Type="http://schemas.openxmlformats.org/officeDocument/2006/relationships/image" Target="../media/image39.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42.xml"/><Relationship Id="rId1" Type="http://schemas.openxmlformats.org/officeDocument/2006/relationships/tags" Target="../tags/tag39.xml"/><Relationship Id="rId4" Type="http://schemas.openxmlformats.org/officeDocument/2006/relationships/image" Target="../media/image40.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305.xml"/><Relationship Id="rId1" Type="http://schemas.openxmlformats.org/officeDocument/2006/relationships/tags" Target="../tags/tag40.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87.xml"/><Relationship Id="rId1" Type="http://schemas.openxmlformats.org/officeDocument/2006/relationships/tags" Target="../tags/tag41.xml"/><Relationship Id="rId4" Type="http://schemas.openxmlformats.org/officeDocument/2006/relationships/chart" Target="../charts/chart1.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95.xml"/><Relationship Id="rId1" Type="http://schemas.openxmlformats.org/officeDocument/2006/relationships/tags" Target="../tags/tag42.xml"/><Relationship Id="rId4" Type="http://schemas.openxmlformats.org/officeDocument/2006/relationships/image" Target="../media/image41.jpe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27.xml"/><Relationship Id="rId1" Type="http://schemas.openxmlformats.org/officeDocument/2006/relationships/tags" Target="../tags/tag43.xml"/><Relationship Id="rId5" Type="http://schemas.openxmlformats.org/officeDocument/2006/relationships/image" Target="../media/image43.jpeg"/><Relationship Id="rId4" Type="http://schemas.openxmlformats.org/officeDocument/2006/relationships/image" Target="../media/image42.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63.xml"/><Relationship Id="rId1" Type="http://schemas.openxmlformats.org/officeDocument/2006/relationships/tags" Target="../tags/tag44.xml"/><Relationship Id="rId4" Type="http://schemas.openxmlformats.org/officeDocument/2006/relationships/image" Target="../media/image44.emf"/></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72.xml"/><Relationship Id="rId1" Type="http://schemas.openxmlformats.org/officeDocument/2006/relationships/tags" Target="../tags/tag45.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227.xml"/><Relationship Id="rId1" Type="http://schemas.openxmlformats.org/officeDocument/2006/relationships/tags" Target="../tags/tag46.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22.xml"/><Relationship Id="rId1" Type="http://schemas.openxmlformats.org/officeDocument/2006/relationships/tags" Target="../tags/tag47.xml"/></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360.xml"/><Relationship Id="rId1" Type="http://schemas.openxmlformats.org/officeDocument/2006/relationships/tags" Target="../tags/tag48.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349.xml"/><Relationship Id="rId1" Type="http://schemas.openxmlformats.org/officeDocument/2006/relationships/tags" Target="../tags/tag49.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371.xml"/><Relationship Id="rId1" Type="http://schemas.openxmlformats.org/officeDocument/2006/relationships/tags" Target="../tags/tag50.xml"/><Relationship Id="rId5" Type="http://schemas.openxmlformats.org/officeDocument/2006/relationships/image" Target="../media/image46.jpeg"/><Relationship Id="rId4" Type="http://schemas.openxmlformats.org/officeDocument/2006/relationships/image" Target="../media/image45.wmf"/></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382.xml"/><Relationship Id="rId1" Type="http://schemas.openxmlformats.org/officeDocument/2006/relationships/tags" Target="../tags/tag51.xml"/><Relationship Id="rId5" Type="http://schemas.openxmlformats.org/officeDocument/2006/relationships/image" Target="../media/image48.jpeg"/><Relationship Id="rId4" Type="http://schemas.openxmlformats.org/officeDocument/2006/relationships/image" Target="../media/image47.pn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393.xml"/><Relationship Id="rId1" Type="http://schemas.openxmlformats.org/officeDocument/2006/relationships/tags" Target="../tags/tag52.xml"/><Relationship Id="rId4" Type="http://schemas.openxmlformats.org/officeDocument/2006/relationships/image" Target="../media/image49.jpe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404.xml"/><Relationship Id="rId1" Type="http://schemas.openxmlformats.org/officeDocument/2006/relationships/tags" Target="../tags/tag53.xml"/><Relationship Id="rId4" Type="http://schemas.openxmlformats.org/officeDocument/2006/relationships/image" Target="../media/image50.jpeg"/></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415.xml"/><Relationship Id="rId1" Type="http://schemas.openxmlformats.org/officeDocument/2006/relationships/tags" Target="../tags/tag54.xml"/><Relationship Id="rId5" Type="http://schemas.openxmlformats.org/officeDocument/2006/relationships/image" Target="../media/image52.jpeg"/><Relationship Id="rId4" Type="http://schemas.openxmlformats.org/officeDocument/2006/relationships/image" Target="../media/image51.jpeg"/></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437.xml"/><Relationship Id="rId1" Type="http://schemas.openxmlformats.org/officeDocument/2006/relationships/tags" Target="../tags/tag55.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426.xml"/><Relationship Id="rId1" Type="http://schemas.openxmlformats.org/officeDocument/2006/relationships/tags" Target="../tags/tag56.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316.xml"/><Relationship Id="rId1" Type="http://schemas.openxmlformats.org/officeDocument/2006/relationships/tags" Target="../tags/tag57.xml"/></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327.xml"/><Relationship Id="rId1" Type="http://schemas.openxmlformats.org/officeDocument/2006/relationships/tags" Target="../tags/tag58.xml"/><Relationship Id="rId5" Type="http://schemas.openxmlformats.org/officeDocument/2006/relationships/image" Target="../media/image54.png"/><Relationship Id="rId4" Type="http://schemas.openxmlformats.org/officeDocument/2006/relationships/image" Target="../media/image53.png"/></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2.xml"/><Relationship Id="rId1" Type="http://schemas.openxmlformats.org/officeDocument/2006/relationships/tags" Target="../tags/tag59.xml"/><Relationship Id="rId4" Type="http://schemas.openxmlformats.org/officeDocument/2006/relationships/image" Target="../media/image55.png"/></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1.xml"/><Relationship Id="rId1" Type="http://schemas.openxmlformats.org/officeDocument/2006/relationships/tags" Target="../tags/tag6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normAutofit fontScale="90000"/>
          </a:bodyPr>
          <a:lstStyle/>
          <a:p>
            <a:r>
              <a:rPr lang="zh-TW" altLang="en-US" dirty="0">
                <a:latin typeface="標楷體" panose="03000509000000000000" pitchFamily="65" charset="-120"/>
                <a:ea typeface="標楷體" panose="03000509000000000000" pitchFamily="65" charset="-120"/>
              </a:rPr>
              <a:t>人類免疫缺乏</a:t>
            </a:r>
            <a:r>
              <a:rPr lang="zh-TW" altLang="en-US" dirty="0" smtClean="0">
                <a:latin typeface="標楷體" panose="03000509000000000000" pitchFamily="65" charset="-120"/>
                <a:ea typeface="標楷體" panose="03000509000000000000" pitchFamily="65" charset="-120"/>
              </a:rPr>
              <a:t>病毒</a:t>
            </a:r>
            <a:r>
              <a:rPr lang="en-US" altLang="zh-TW" dirty="0" smtClean="0">
                <a:latin typeface="標楷體" panose="03000509000000000000" pitchFamily="65" charset="-120"/>
                <a:ea typeface="標楷體" panose="03000509000000000000" pitchFamily="65" charset="-120"/>
              </a:rPr>
              <a:t>(</a:t>
            </a:r>
            <a:r>
              <a:rPr lang="en-US" altLang="zh-TW" b="1" dirty="0" smtClean="0">
                <a:latin typeface="Calibri" panose="020F0502020204030204" pitchFamily="34" charset="0"/>
                <a:ea typeface="標楷體" panose="03000509000000000000" pitchFamily="65" charset="-120"/>
              </a:rPr>
              <a:t>Human </a:t>
            </a:r>
            <a:r>
              <a:rPr lang="en-US" altLang="zh-TW" b="1" dirty="0">
                <a:latin typeface="Calibri" panose="020F0502020204030204" pitchFamily="34" charset="0"/>
                <a:ea typeface="標楷體" panose="03000509000000000000" pitchFamily="65" charset="-120"/>
              </a:rPr>
              <a:t>Immunodeficiency </a:t>
            </a:r>
            <a:r>
              <a:rPr lang="en-US" altLang="zh-TW" b="1" dirty="0" smtClean="0">
                <a:latin typeface="Calibri" panose="020F0502020204030204" pitchFamily="34" charset="0"/>
                <a:ea typeface="標楷體" panose="03000509000000000000" pitchFamily="65" charset="-120"/>
              </a:rPr>
              <a:t>Virus, HIV</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鑑別</a:t>
            </a:r>
            <a:r>
              <a:rPr lang="zh-TW" altLang="en-US" dirty="0">
                <a:latin typeface="標楷體" panose="03000509000000000000" pitchFamily="65" charset="-120"/>
                <a:ea typeface="標楷體" panose="03000509000000000000" pitchFamily="65" charset="-120"/>
              </a:rPr>
              <a:t>診斷、治療與感染管制</a:t>
            </a:r>
          </a:p>
        </p:txBody>
      </p:sp>
      <p:sp>
        <p:nvSpPr>
          <p:cNvPr id="3" name="副標題 2"/>
          <p:cNvSpPr>
            <a:spLocks noGrp="1"/>
          </p:cNvSpPr>
          <p:nvPr>
            <p:ph type="subTitle" idx="1"/>
          </p:nvPr>
        </p:nvSpPr>
        <p:spPr>
          <a:xfrm>
            <a:off x="1331640" y="4365104"/>
            <a:ext cx="6400800" cy="1752600"/>
          </a:xfrm>
        </p:spPr>
        <p:txBody>
          <a:bodyPr/>
          <a:lstStyle/>
          <a:p>
            <a:r>
              <a:rPr lang="zh-TW" altLang="en-US" dirty="0" smtClean="0">
                <a:latin typeface="標楷體" panose="03000509000000000000" pitchFamily="65" charset="-120"/>
                <a:ea typeface="標楷體" panose="03000509000000000000" pitchFamily="65" charset="-120"/>
              </a:rPr>
              <a:t>林錫勳 醫師</a:t>
            </a:r>
            <a:endParaRPr lang="en-US" altLang="zh-TW" dirty="0" smtClean="0">
              <a:latin typeface="標楷體" panose="03000509000000000000" pitchFamily="65" charset="-120"/>
              <a:ea typeface="標楷體" panose="03000509000000000000" pitchFamily="65" charset="-120"/>
            </a:endParaRPr>
          </a:p>
          <a:p>
            <a:r>
              <a:rPr lang="zh-TW" altLang="en-US" dirty="0">
                <a:latin typeface="標楷體" panose="03000509000000000000" pitchFamily="65" charset="-120"/>
                <a:ea typeface="標楷體" panose="03000509000000000000" pitchFamily="65" charset="-120"/>
              </a:rPr>
              <a:t>義大</a:t>
            </a:r>
            <a:r>
              <a:rPr lang="zh-TW" altLang="en-US" dirty="0" smtClean="0">
                <a:latin typeface="標楷體" panose="03000509000000000000" pitchFamily="65" charset="-120"/>
                <a:ea typeface="標楷體" panose="03000509000000000000" pitchFamily="65" charset="-120"/>
              </a:rPr>
              <a:t>醫院</a:t>
            </a: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義守大學</a:t>
            </a:r>
            <a:endParaRPr lang="zh-TW" altLang="en-US" dirty="0">
              <a:latin typeface="標楷體" panose="03000509000000000000" pitchFamily="65" charset="-120"/>
              <a:ea typeface="標楷體" panose="03000509000000000000" pitchFamily="65" charset="-120"/>
            </a:endParaRPr>
          </a:p>
        </p:txBody>
      </p:sp>
    </p:spTree>
    <p:custDataLst>
      <p:tags r:id="rId1"/>
    </p:custDataLst>
    <p:extLst>
      <p:ext uri="{BB962C8B-B14F-4D97-AF65-F5344CB8AC3E}">
        <p14:creationId xmlns:p14="http://schemas.microsoft.com/office/powerpoint/2010/main" val="36737900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3617" name="標題 3"/>
          <p:cNvSpPr>
            <a:spLocks noGrp="1"/>
          </p:cNvSpPr>
          <p:nvPr>
            <p:ph type="title"/>
          </p:nvPr>
        </p:nvSpPr>
        <p:spPr/>
        <p:txBody>
          <a:bodyPr/>
          <a:lstStyle/>
          <a:p>
            <a:r>
              <a:rPr lang="zh-TW" altLang="en-US" dirty="0" smtClean="0">
                <a:latin typeface="標楷體" pitchFamily="65" charset="-120"/>
                <a:ea typeface="標楷體" pitchFamily="65" charset="-120"/>
              </a:rPr>
              <a:t>課程大綱</a:t>
            </a:r>
          </a:p>
        </p:txBody>
      </p:sp>
      <p:sp>
        <p:nvSpPr>
          <p:cNvPr id="5" name="內容版面配置區 4"/>
          <p:cNvSpPr>
            <a:spLocks noGrp="1"/>
          </p:cNvSpPr>
          <p:nvPr>
            <p:ph idx="1"/>
          </p:nvPr>
        </p:nvSpPr>
        <p:spPr>
          <a:xfrm>
            <a:off x="457200" y="1600200"/>
            <a:ext cx="8435280" cy="4781128"/>
          </a:xfrm>
        </p:spPr>
        <p:txBody>
          <a:bodyPr rtlCol="0">
            <a:normAutofit/>
          </a:bodyPr>
          <a:lstStyle/>
          <a:p>
            <a:pPr>
              <a:defRPr/>
            </a:pPr>
            <a:r>
              <a:rPr lang="zh-TW" altLang="zh-TW" dirty="0" smtClean="0">
                <a:latin typeface="+mj-lt"/>
                <a:ea typeface="標楷體" panose="03000509000000000000" pitchFamily="65" charset="-120"/>
              </a:rPr>
              <a:t>愛滋病的簡介</a:t>
            </a:r>
            <a:endParaRPr lang="en-US" altLang="zh-TW" dirty="0" smtClean="0">
              <a:latin typeface="+mj-lt"/>
              <a:ea typeface="標楷體" panose="03000509000000000000" pitchFamily="65" charset="-120"/>
            </a:endParaRPr>
          </a:p>
          <a:p>
            <a:pPr fontAlgn="auto">
              <a:spcAft>
                <a:spcPts val="0"/>
              </a:spcAft>
              <a:buFont typeface="Arial" pitchFamily="34" charset="0"/>
              <a:buChar char="•"/>
              <a:defRPr/>
            </a:pPr>
            <a:r>
              <a:rPr lang="zh-TW" altLang="en-US" dirty="0" smtClean="0">
                <a:latin typeface="+mj-lt"/>
                <a:ea typeface="標楷體" panose="03000509000000000000" pitchFamily="65" charset="-120"/>
              </a:rPr>
              <a:t>人類</a:t>
            </a:r>
            <a:r>
              <a:rPr lang="zh-TW" altLang="en-US" dirty="0">
                <a:latin typeface="+mj-lt"/>
                <a:ea typeface="標楷體" panose="03000509000000000000" pitchFamily="65" charset="-120"/>
              </a:rPr>
              <a:t>免疫缺乏</a:t>
            </a:r>
            <a:r>
              <a:rPr lang="zh-TW" altLang="en-US" dirty="0" smtClean="0">
                <a:latin typeface="+mj-lt"/>
                <a:ea typeface="標楷體" panose="03000509000000000000" pitchFamily="65" charset="-120"/>
              </a:rPr>
              <a:t>病毒</a:t>
            </a:r>
            <a:r>
              <a:rPr lang="en-US" altLang="zh-TW" dirty="0" smtClean="0">
                <a:solidFill>
                  <a:srgbClr val="FF00FF"/>
                </a:solidFill>
                <a:latin typeface="+mj-lt"/>
                <a:ea typeface="標楷體" panose="03000509000000000000" pitchFamily="65" charset="-120"/>
              </a:rPr>
              <a:t/>
            </a:r>
            <a:br>
              <a:rPr lang="en-US" altLang="zh-TW" dirty="0" smtClean="0">
                <a:solidFill>
                  <a:srgbClr val="FF00FF"/>
                </a:solidFill>
                <a:latin typeface="+mj-lt"/>
                <a:ea typeface="標楷體" panose="03000509000000000000" pitchFamily="65" charset="-120"/>
              </a:rPr>
            </a:br>
            <a:r>
              <a:rPr lang="en-US" altLang="zh-TW" sz="3000" dirty="0" smtClean="0">
                <a:latin typeface="+mj-lt"/>
                <a:ea typeface="標楷體" panose="03000509000000000000" pitchFamily="65" charset="-120"/>
              </a:rPr>
              <a:t>(Human </a:t>
            </a:r>
            <a:r>
              <a:rPr lang="en-US" altLang="zh-TW" sz="3000" dirty="0">
                <a:latin typeface="+mj-lt"/>
                <a:ea typeface="標楷體" panose="03000509000000000000" pitchFamily="65" charset="-120"/>
              </a:rPr>
              <a:t>Immunodeficiency </a:t>
            </a:r>
            <a:r>
              <a:rPr lang="en-US" altLang="zh-TW" sz="3000" dirty="0" smtClean="0">
                <a:latin typeface="+mj-lt"/>
                <a:ea typeface="標楷體" panose="03000509000000000000" pitchFamily="65" charset="-120"/>
              </a:rPr>
              <a:t>Virus, HIV)</a:t>
            </a:r>
            <a:r>
              <a:rPr lang="zh-TW" altLang="en-US" dirty="0" smtClean="0">
                <a:latin typeface="+mj-lt"/>
                <a:ea typeface="標楷體" panose="03000509000000000000" pitchFamily="65" charset="-120"/>
              </a:rPr>
              <a:t>鑑別診斷</a:t>
            </a:r>
            <a:endParaRPr lang="en-US" altLang="zh-TW" dirty="0">
              <a:latin typeface="+mj-lt"/>
              <a:ea typeface="標楷體" panose="03000509000000000000" pitchFamily="65" charset="-120"/>
            </a:endParaRPr>
          </a:p>
          <a:p>
            <a:pPr marL="533400" indent="0" fontAlgn="auto">
              <a:spcAft>
                <a:spcPts val="0"/>
              </a:spcAft>
              <a:buFont typeface="Calibri" pitchFamily="34" charset="0"/>
              <a:buChar char="–"/>
              <a:defRPr/>
            </a:pPr>
            <a:r>
              <a:rPr lang="en-US" altLang="zh-TW" dirty="0" smtClean="0">
                <a:latin typeface="+mj-lt"/>
                <a:ea typeface="標楷體" panose="03000509000000000000" pitchFamily="65" charset="-120"/>
              </a:rPr>
              <a:t>Acute HIV infection</a:t>
            </a:r>
          </a:p>
          <a:p>
            <a:pPr marL="533400" indent="0" fontAlgn="auto">
              <a:spcAft>
                <a:spcPts val="0"/>
              </a:spcAft>
              <a:buFont typeface="Calibri" pitchFamily="34" charset="0"/>
              <a:buChar char="–"/>
              <a:defRPr/>
            </a:pPr>
            <a:r>
              <a:rPr lang="en-US" altLang="zh-TW" dirty="0" smtClean="0">
                <a:latin typeface="+mj-lt"/>
                <a:ea typeface="標楷體" panose="03000509000000000000" pitchFamily="65" charset="-120"/>
              </a:rPr>
              <a:t>Chronic HIV infection</a:t>
            </a:r>
          </a:p>
          <a:p>
            <a:pPr marL="533400" indent="0" fontAlgn="auto">
              <a:spcAft>
                <a:spcPts val="0"/>
              </a:spcAft>
              <a:buFont typeface="Calibri" pitchFamily="34" charset="0"/>
              <a:buChar char="–"/>
              <a:defRPr/>
            </a:pPr>
            <a:r>
              <a:rPr lang="en-US" altLang="zh-TW" dirty="0" smtClean="0">
                <a:latin typeface="+mj-lt"/>
                <a:ea typeface="標楷體" panose="03000509000000000000" pitchFamily="65" charset="-120"/>
              </a:rPr>
              <a:t>AIDS</a:t>
            </a:r>
          </a:p>
          <a:p>
            <a:pPr fontAlgn="auto">
              <a:spcAft>
                <a:spcPts val="0"/>
              </a:spcAft>
              <a:buFont typeface="Arial" pitchFamily="34" charset="0"/>
              <a:buChar char="•"/>
              <a:defRPr/>
            </a:pPr>
            <a:r>
              <a:rPr lang="zh-TW" altLang="en-US" dirty="0" smtClean="0">
                <a:latin typeface="+mj-lt"/>
                <a:ea typeface="標楷體" panose="03000509000000000000" pitchFamily="65" charset="-120"/>
              </a:rPr>
              <a:t>治療</a:t>
            </a:r>
            <a:endParaRPr lang="en-US" altLang="zh-TW" dirty="0" smtClean="0">
              <a:latin typeface="+mj-lt"/>
              <a:ea typeface="標楷體" panose="03000509000000000000" pitchFamily="65" charset="-120"/>
            </a:endParaRPr>
          </a:p>
          <a:p>
            <a:pPr fontAlgn="auto">
              <a:spcAft>
                <a:spcPts val="0"/>
              </a:spcAft>
              <a:buFont typeface="Arial" pitchFamily="34" charset="0"/>
              <a:buChar char="•"/>
              <a:defRPr/>
            </a:pPr>
            <a:r>
              <a:rPr lang="zh-TW" altLang="en-US" dirty="0" smtClean="0">
                <a:latin typeface="+mj-lt"/>
                <a:ea typeface="標楷體" panose="03000509000000000000" pitchFamily="65" charset="-120"/>
              </a:rPr>
              <a:t>感染</a:t>
            </a:r>
            <a:r>
              <a:rPr lang="zh-TW" altLang="en-US" dirty="0">
                <a:latin typeface="+mj-lt"/>
                <a:ea typeface="標楷體" panose="03000509000000000000" pitchFamily="65" charset="-120"/>
              </a:rPr>
              <a:t>管制</a:t>
            </a:r>
          </a:p>
        </p:txBody>
      </p:sp>
    </p:spTree>
    <p:custDataLst>
      <p:tags r:id="rId1"/>
    </p:custData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a:defRPr/>
            </a:pPr>
            <a:r>
              <a:rPr lang="zh-TW" altLang="zh-TW" dirty="0" smtClean="0">
                <a:ea typeface="標楷體" panose="03000509000000000000" pitchFamily="65" charset="-120"/>
              </a:rPr>
              <a:t>愛滋病的簡介</a:t>
            </a:r>
            <a:endParaRPr lang="en-US" altLang="zh-TW" dirty="0" smtClean="0">
              <a:ea typeface="標楷體" panose="03000509000000000000" pitchFamily="65" charset="-120"/>
            </a:endParaRPr>
          </a:p>
        </p:txBody>
      </p:sp>
      <p:sp>
        <p:nvSpPr>
          <p:cNvPr id="3" name="內容版面配置區 2"/>
          <p:cNvSpPr>
            <a:spLocks noGrp="1"/>
          </p:cNvSpPr>
          <p:nvPr>
            <p:ph idx="1"/>
          </p:nvPr>
        </p:nvSpPr>
        <p:spPr>
          <a:xfrm>
            <a:off x="457200" y="1600200"/>
            <a:ext cx="8229600" cy="4565104"/>
          </a:xfrm>
        </p:spPr>
        <p:txBody>
          <a:bodyPr>
            <a:normAutofit fontScale="77500" lnSpcReduction="20000"/>
          </a:bodyPr>
          <a:lstStyle/>
          <a:p>
            <a:r>
              <a:rPr lang="en-US" altLang="zh-TW" dirty="0" smtClean="0">
                <a:latin typeface="+mj-lt"/>
                <a:ea typeface="標楷體" panose="03000509000000000000" pitchFamily="65" charset="-120"/>
              </a:rPr>
              <a:t>1981/6</a:t>
            </a:r>
            <a:r>
              <a:rPr lang="zh-TW" altLang="en-US" dirty="0" smtClean="0">
                <a:latin typeface="+mj-lt"/>
                <a:ea typeface="標楷體" panose="03000509000000000000" pitchFamily="65" charset="-120"/>
              </a:rPr>
              <a:t>－</a:t>
            </a:r>
            <a:r>
              <a:rPr lang="en-US" altLang="zh-TW" dirty="0" smtClean="0">
                <a:latin typeface="+mj-lt"/>
                <a:ea typeface="標楷體" panose="03000509000000000000" pitchFamily="65" charset="-120"/>
              </a:rPr>
              <a:t>MMWR</a:t>
            </a:r>
            <a:r>
              <a:rPr lang="zh-TW" altLang="en-US" dirty="0">
                <a:latin typeface="+mj-lt"/>
                <a:ea typeface="標楷體" panose="03000509000000000000" pitchFamily="65" charset="-120"/>
              </a:rPr>
              <a:t>：洛杉磯有</a:t>
            </a:r>
            <a:r>
              <a:rPr lang="en-US" altLang="zh-TW" dirty="0">
                <a:latin typeface="+mj-lt"/>
                <a:ea typeface="標楷體" panose="03000509000000000000" pitchFamily="65" charset="-120"/>
              </a:rPr>
              <a:t>5</a:t>
            </a:r>
            <a:r>
              <a:rPr lang="zh-TW" altLang="en-US" dirty="0">
                <a:latin typeface="+mj-lt"/>
                <a:ea typeface="標楷體" panose="03000509000000000000" pitchFamily="65" charset="-120"/>
              </a:rPr>
              <a:t>名男同志得到罕見的肺囊蟲肺炎</a:t>
            </a:r>
            <a:r>
              <a:rPr lang="en-US" altLang="zh-TW" dirty="0">
                <a:latin typeface="+mj-lt"/>
                <a:ea typeface="標楷體" panose="03000509000000000000" pitchFamily="65" charset="-120"/>
              </a:rPr>
              <a:t>(PCP) &gt;&gt; </a:t>
            </a:r>
            <a:r>
              <a:rPr lang="en-US" altLang="zh-TW" dirty="0">
                <a:ea typeface="標楷體" panose="03000509000000000000" pitchFamily="65" charset="-120"/>
              </a:rPr>
              <a:t>Gay-related immunodeficiency disease </a:t>
            </a:r>
            <a:r>
              <a:rPr lang="en-US" altLang="zh-TW" dirty="0" smtClean="0">
                <a:ea typeface="標楷體" panose="03000509000000000000" pitchFamily="65" charset="-120"/>
              </a:rPr>
              <a:t>(</a:t>
            </a:r>
            <a:r>
              <a:rPr lang="en-US" altLang="zh-TW" dirty="0" smtClean="0">
                <a:latin typeface="+mj-lt"/>
                <a:ea typeface="標楷體" panose="03000509000000000000" pitchFamily="65" charset="-120"/>
              </a:rPr>
              <a:t>GRID) </a:t>
            </a:r>
            <a:r>
              <a:rPr lang="en-US" altLang="zh-TW" dirty="0">
                <a:latin typeface="+mj-lt"/>
                <a:ea typeface="標楷體" panose="03000509000000000000" pitchFamily="65" charset="-120"/>
              </a:rPr>
              <a:t>&gt;&gt; AIDS</a:t>
            </a:r>
          </a:p>
          <a:p>
            <a:r>
              <a:rPr lang="en-US" altLang="zh-TW" dirty="0" smtClean="0">
                <a:latin typeface="+mj-lt"/>
                <a:ea typeface="標楷體" panose="03000509000000000000" pitchFamily="65" charset="-120"/>
              </a:rPr>
              <a:t>1983</a:t>
            </a:r>
            <a:r>
              <a:rPr lang="zh-TW" altLang="en-US" dirty="0" smtClean="0">
                <a:latin typeface="+mj-lt"/>
                <a:ea typeface="標楷體" panose="03000509000000000000" pitchFamily="65" charset="-120"/>
              </a:rPr>
              <a:t>－</a:t>
            </a:r>
            <a:r>
              <a:rPr lang="en-US" altLang="zh-TW" dirty="0" smtClean="0">
                <a:latin typeface="+mj-lt"/>
                <a:ea typeface="標楷體" panose="03000509000000000000" pitchFamily="65" charset="-120"/>
              </a:rPr>
              <a:t>HIV</a:t>
            </a:r>
            <a:r>
              <a:rPr lang="zh-TW" altLang="en-US" dirty="0" smtClean="0">
                <a:latin typeface="+mj-lt"/>
                <a:ea typeface="標楷體" panose="03000509000000000000" pitchFamily="65" charset="-120"/>
              </a:rPr>
              <a:t>被</a:t>
            </a:r>
            <a:r>
              <a:rPr lang="zh-TW" altLang="en-US" dirty="0">
                <a:latin typeface="+mj-lt"/>
                <a:ea typeface="標楷體" panose="03000509000000000000" pitchFamily="65" charset="-120"/>
              </a:rPr>
              <a:t>證實為</a:t>
            </a:r>
            <a:r>
              <a:rPr lang="en-US" altLang="zh-TW" dirty="0">
                <a:latin typeface="+mj-lt"/>
                <a:ea typeface="標楷體" panose="03000509000000000000" pitchFamily="65" charset="-120"/>
              </a:rPr>
              <a:t>AIDS</a:t>
            </a:r>
            <a:r>
              <a:rPr lang="zh-TW" altLang="en-US" dirty="0">
                <a:latin typeface="+mj-lt"/>
                <a:ea typeface="標楷體" panose="03000509000000000000" pitchFamily="65" charset="-120"/>
              </a:rPr>
              <a:t>的致病原</a:t>
            </a:r>
          </a:p>
          <a:p>
            <a:r>
              <a:rPr lang="en-US" altLang="zh-TW" dirty="0" smtClean="0">
                <a:latin typeface="+mj-lt"/>
                <a:ea typeface="標楷體" panose="03000509000000000000" pitchFamily="65" charset="-120"/>
              </a:rPr>
              <a:t>1984/12</a:t>
            </a:r>
            <a:r>
              <a:rPr lang="zh-TW" altLang="en-US" dirty="0" smtClean="0">
                <a:latin typeface="+mj-lt"/>
                <a:ea typeface="標楷體" panose="03000509000000000000" pitchFamily="65" charset="-120"/>
              </a:rPr>
              <a:t>－台灣</a:t>
            </a:r>
            <a:r>
              <a:rPr lang="zh-TW" altLang="en-US" dirty="0">
                <a:latin typeface="+mj-lt"/>
                <a:ea typeface="標楷體" panose="03000509000000000000" pitchFamily="65" charset="-120"/>
              </a:rPr>
              <a:t>發現第一例</a:t>
            </a:r>
            <a:r>
              <a:rPr lang="zh-TW" altLang="en-US" dirty="0" smtClean="0">
                <a:latin typeface="+mj-lt"/>
                <a:ea typeface="標楷體" panose="03000509000000000000" pitchFamily="65" charset="-120"/>
              </a:rPr>
              <a:t>患者</a:t>
            </a:r>
            <a:r>
              <a:rPr lang="zh-TW" altLang="en-US" dirty="0">
                <a:latin typeface="+mj-lt"/>
                <a:ea typeface="標楷體" panose="03000509000000000000" pitchFamily="65" charset="-120"/>
              </a:rPr>
              <a:t>（</a:t>
            </a:r>
            <a:r>
              <a:rPr lang="zh-TW" altLang="en-US" dirty="0" smtClean="0">
                <a:latin typeface="+mj-lt"/>
                <a:ea typeface="標楷體" panose="03000509000000000000" pitchFamily="65" charset="-120"/>
              </a:rPr>
              <a:t>美國</a:t>
            </a:r>
            <a:r>
              <a:rPr lang="zh-TW" altLang="en-US" dirty="0">
                <a:latin typeface="+mj-lt"/>
                <a:ea typeface="標楷體" panose="03000509000000000000" pitchFamily="65" charset="-120"/>
              </a:rPr>
              <a:t>入境的</a:t>
            </a:r>
            <a:r>
              <a:rPr lang="zh-TW" altLang="en-US" dirty="0" smtClean="0">
                <a:latin typeface="+mj-lt"/>
                <a:ea typeface="標楷體" panose="03000509000000000000" pitchFamily="65" charset="-120"/>
              </a:rPr>
              <a:t>病患</a:t>
            </a:r>
            <a:r>
              <a:rPr lang="zh-TW" altLang="en-US" dirty="0">
                <a:latin typeface="+mj-lt"/>
                <a:ea typeface="標楷體" panose="03000509000000000000" pitchFamily="65" charset="-120"/>
              </a:rPr>
              <a:t>）</a:t>
            </a:r>
            <a:endParaRPr lang="en-US" altLang="zh-TW" dirty="0">
              <a:latin typeface="+mj-lt"/>
              <a:ea typeface="標楷體" panose="03000509000000000000" pitchFamily="65" charset="-120"/>
            </a:endParaRPr>
          </a:p>
          <a:p>
            <a:r>
              <a:rPr lang="en-US" altLang="zh-TW" dirty="0" smtClean="0">
                <a:latin typeface="+mj-lt"/>
                <a:ea typeface="標楷體" panose="03000509000000000000" pitchFamily="65" charset="-120"/>
              </a:rPr>
              <a:t>1985</a:t>
            </a:r>
            <a:r>
              <a:rPr lang="zh-TW" altLang="en-US" dirty="0" smtClean="0">
                <a:latin typeface="+mj-lt"/>
                <a:ea typeface="標楷體" panose="03000509000000000000" pitchFamily="65" charset="-120"/>
              </a:rPr>
              <a:t>－發</a:t>
            </a:r>
            <a:r>
              <a:rPr lang="zh-TW" altLang="en-US" dirty="0">
                <a:latin typeface="+mj-lt"/>
                <a:ea typeface="標楷體" panose="03000509000000000000" pitchFamily="65" charset="-120"/>
              </a:rPr>
              <a:t>展出愛滋病毒的檢驗方法</a:t>
            </a:r>
          </a:p>
          <a:p>
            <a:r>
              <a:rPr lang="en-US" altLang="zh-TW" dirty="0" smtClean="0">
                <a:latin typeface="+mj-lt"/>
                <a:ea typeface="標楷體" panose="03000509000000000000" pitchFamily="65" charset="-120"/>
              </a:rPr>
              <a:t>1989</a:t>
            </a:r>
            <a:r>
              <a:rPr lang="zh-TW" altLang="en-US" dirty="0" smtClean="0">
                <a:latin typeface="+mj-lt"/>
                <a:ea typeface="標楷體" panose="03000509000000000000" pitchFamily="65" charset="-120"/>
              </a:rPr>
              <a:t>－美國</a:t>
            </a:r>
            <a:r>
              <a:rPr lang="en-US" altLang="zh-TW" dirty="0">
                <a:latin typeface="+mj-lt"/>
                <a:ea typeface="標楷體" panose="03000509000000000000" pitchFamily="65" charset="-120"/>
              </a:rPr>
              <a:t>FDA</a:t>
            </a:r>
            <a:r>
              <a:rPr lang="zh-TW" altLang="en-US" dirty="0">
                <a:latin typeface="+mj-lt"/>
                <a:ea typeface="標楷體" panose="03000509000000000000" pitchFamily="65" charset="-120"/>
              </a:rPr>
              <a:t>通過第一項治療愛滋病藥物</a:t>
            </a:r>
            <a:r>
              <a:rPr lang="en-US" altLang="zh-TW" dirty="0">
                <a:latin typeface="+mj-lt"/>
                <a:ea typeface="標楷體" panose="03000509000000000000" pitchFamily="65" charset="-120"/>
              </a:rPr>
              <a:t>AZT</a:t>
            </a:r>
          </a:p>
          <a:p>
            <a:r>
              <a:rPr lang="en-US" altLang="zh-TW" dirty="0" smtClean="0">
                <a:latin typeface="+mj-lt"/>
                <a:ea typeface="標楷體" panose="03000509000000000000" pitchFamily="65" charset="-120"/>
              </a:rPr>
              <a:t>1996</a:t>
            </a:r>
            <a:r>
              <a:rPr lang="zh-TW" altLang="en-US" dirty="0" smtClean="0">
                <a:latin typeface="+mj-lt"/>
                <a:ea typeface="標楷體" panose="03000509000000000000" pitchFamily="65" charset="-120"/>
              </a:rPr>
              <a:t>－</a:t>
            </a:r>
            <a:r>
              <a:rPr lang="en-US" altLang="zh-TW" dirty="0" smtClean="0">
                <a:latin typeface="+mj-lt"/>
                <a:ea typeface="標楷體" panose="03000509000000000000" pitchFamily="65" charset="-120"/>
              </a:rPr>
              <a:t>Highly </a:t>
            </a:r>
            <a:r>
              <a:rPr lang="en-US" altLang="zh-TW" dirty="0">
                <a:latin typeface="+mj-lt"/>
                <a:ea typeface="標楷體" panose="03000509000000000000" pitchFamily="65" charset="-120"/>
              </a:rPr>
              <a:t>Active </a:t>
            </a:r>
            <a:r>
              <a:rPr lang="en-US" altLang="zh-TW" dirty="0" err="1">
                <a:latin typeface="+mj-lt"/>
                <a:ea typeface="標楷體" panose="03000509000000000000" pitchFamily="65" charset="-120"/>
              </a:rPr>
              <a:t>AntiRetroviral</a:t>
            </a:r>
            <a:r>
              <a:rPr lang="en-US" altLang="zh-TW" dirty="0">
                <a:latin typeface="+mj-lt"/>
                <a:ea typeface="標楷體" panose="03000509000000000000" pitchFamily="65" charset="-120"/>
              </a:rPr>
              <a:t> Therapy (HAART)</a:t>
            </a:r>
            <a:r>
              <a:rPr lang="zh-TW" altLang="en-US" dirty="0">
                <a:latin typeface="+mj-lt"/>
                <a:ea typeface="標楷體" panose="03000509000000000000" pitchFamily="65" charset="-120"/>
              </a:rPr>
              <a:t>，</a:t>
            </a:r>
            <a:r>
              <a:rPr lang="zh-TW" altLang="en-US" dirty="0" smtClean="0">
                <a:latin typeface="+mj-lt"/>
                <a:ea typeface="標楷體" panose="03000509000000000000" pitchFamily="65" charset="-120"/>
              </a:rPr>
              <a:t>俗稱“雞尾酒</a:t>
            </a:r>
            <a:r>
              <a:rPr lang="zh-TW" altLang="en-US" dirty="0">
                <a:latin typeface="+mj-lt"/>
                <a:ea typeface="標楷體" panose="03000509000000000000" pitchFamily="65" charset="-120"/>
              </a:rPr>
              <a:t>療法</a:t>
            </a:r>
            <a:r>
              <a:rPr lang="zh-TW" altLang="en-US" dirty="0" smtClean="0">
                <a:latin typeface="+mj-lt"/>
                <a:ea typeface="標楷體" panose="03000509000000000000" pitchFamily="65" charset="-120"/>
              </a:rPr>
              <a:t>”問</a:t>
            </a:r>
            <a:r>
              <a:rPr lang="zh-TW" altLang="en-US" dirty="0">
                <a:latin typeface="+mj-lt"/>
                <a:ea typeface="標楷體" panose="03000509000000000000" pitchFamily="65" charset="-120"/>
              </a:rPr>
              <a:t>巿</a:t>
            </a:r>
          </a:p>
          <a:p>
            <a:r>
              <a:rPr lang="en-US" altLang="zh-TW" dirty="0" smtClean="0">
                <a:latin typeface="+mj-lt"/>
                <a:ea typeface="標楷體" panose="03000509000000000000" pitchFamily="65" charset="-120"/>
              </a:rPr>
              <a:t>1997/4</a:t>
            </a:r>
            <a:r>
              <a:rPr lang="zh-TW" altLang="en-US" dirty="0" smtClean="0">
                <a:latin typeface="+mj-lt"/>
                <a:ea typeface="標楷體" panose="03000509000000000000" pitchFamily="65" charset="-120"/>
              </a:rPr>
              <a:t>－台灣</a:t>
            </a:r>
            <a:r>
              <a:rPr lang="zh-TW" altLang="en-US" dirty="0">
                <a:latin typeface="+mj-lt"/>
                <a:ea typeface="標楷體" panose="03000509000000000000" pitchFamily="65" charset="-120"/>
              </a:rPr>
              <a:t>免費提供</a:t>
            </a:r>
            <a:r>
              <a:rPr lang="en-US" altLang="zh-TW" dirty="0">
                <a:latin typeface="+mj-lt"/>
                <a:ea typeface="標楷體" panose="03000509000000000000" pitchFamily="65" charset="-120"/>
              </a:rPr>
              <a:t>HAART</a:t>
            </a:r>
          </a:p>
          <a:p>
            <a:r>
              <a:rPr lang="en-US" altLang="zh-TW" dirty="0" smtClean="0">
                <a:latin typeface="+mj-lt"/>
                <a:ea typeface="標楷體" panose="03000509000000000000" pitchFamily="65" charset="-120"/>
              </a:rPr>
              <a:t>2008</a:t>
            </a:r>
            <a:r>
              <a:rPr lang="zh-TW" altLang="en-US" dirty="0" smtClean="0">
                <a:latin typeface="+mj-lt"/>
                <a:ea typeface="標楷體" panose="03000509000000000000" pitchFamily="65" charset="-120"/>
              </a:rPr>
              <a:t>－諾貝爾</a:t>
            </a:r>
            <a:r>
              <a:rPr lang="zh-TW" altLang="en-US" dirty="0">
                <a:latin typeface="+mj-lt"/>
                <a:ea typeface="標楷體" panose="03000509000000000000" pitchFamily="65" charset="-120"/>
              </a:rPr>
              <a:t>生理醫學</a:t>
            </a:r>
            <a:r>
              <a:rPr lang="zh-TW" altLang="en-US" dirty="0" smtClean="0">
                <a:latin typeface="+mj-lt"/>
                <a:ea typeface="標楷體" panose="03000509000000000000" pitchFamily="65" charset="-120"/>
              </a:rPr>
              <a:t>獎頒給人類免疫缺乏病毒發現者</a:t>
            </a:r>
            <a:endParaRPr lang="zh-TW" altLang="en-US" dirty="0">
              <a:latin typeface="+mj-lt"/>
              <a:ea typeface="標楷體" panose="03000509000000000000" pitchFamily="65" charset="-120"/>
            </a:endParaRPr>
          </a:p>
        </p:txBody>
      </p:sp>
      <p:pic>
        <p:nvPicPr>
          <p:cNvPr id="614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528" y="25177"/>
            <a:ext cx="2457450" cy="145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596336" y="56009"/>
            <a:ext cx="1206500" cy="145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投影片編號版面配置區 6"/>
          <p:cNvSpPr>
            <a:spLocks noGrp="1"/>
          </p:cNvSpPr>
          <p:nvPr>
            <p:ph type="sldNum" sz="quarter" idx="12"/>
          </p:nvPr>
        </p:nvSpPr>
        <p:spPr/>
        <p:txBody>
          <a:bodyPr/>
          <a:lstStyle/>
          <a:p>
            <a:fld id="{73DA0BB7-265A-403C-9275-D587AB510EDC}" type="slidenum">
              <a:rPr lang="zh-TW" altLang="en-US" sz="1600" smtClean="0">
                <a:solidFill>
                  <a:schemeClr val="tx1"/>
                </a:solidFill>
                <a:latin typeface="新細明體" pitchFamily="18" charset="-120"/>
                <a:ea typeface="新細明體" pitchFamily="18" charset="-120"/>
              </a:rPr>
              <a:pPr/>
              <a:t>3</a:t>
            </a:fld>
            <a:endParaRPr lang="zh-TW" altLang="en-US" sz="1600" dirty="0">
              <a:solidFill>
                <a:schemeClr val="tx1"/>
              </a:solidFill>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12946757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Picture 2" descr="lin1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0"/>
            <a:ext cx="9144000" cy="683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9459" name="Object 4"/>
          <p:cNvGraphicFramePr>
            <a:graphicFrameLocks noChangeAspect="1"/>
          </p:cNvGraphicFramePr>
          <p:nvPr>
            <p:extLst>
              <p:ext uri="{D42A27DB-BD31-4B8C-83A1-F6EECF244321}">
                <p14:modId xmlns:p14="http://schemas.microsoft.com/office/powerpoint/2010/main" val="2572748642"/>
              </p:ext>
            </p:extLst>
          </p:nvPr>
        </p:nvGraphicFramePr>
        <p:xfrm>
          <a:off x="5678488" y="3276600"/>
          <a:ext cx="3465512" cy="3581400"/>
        </p:xfrm>
        <a:graphic>
          <a:graphicData uri="http://schemas.openxmlformats.org/presentationml/2006/ole">
            <mc:AlternateContent xmlns:mc="http://schemas.openxmlformats.org/markup-compatibility/2006">
              <mc:Choice xmlns:v="urn:schemas-microsoft-com:vml" Requires="v">
                <p:oleObj spid="_x0000_s1121" name="PhotoSuite Image" r:id="rId6" imgW="3467100" imgH="3581400" progId="">
                  <p:embed/>
                </p:oleObj>
              </mc:Choice>
              <mc:Fallback>
                <p:oleObj name="PhotoSuite Image" r:id="rId6" imgW="3467100" imgH="3581400" progId="">
                  <p:embed/>
                  <p:pic>
                    <p:nvPicPr>
                      <p:cNvPr id="0" name="Picture 2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78488" y="3276600"/>
                        <a:ext cx="3465512" cy="358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文字方塊 1"/>
          <p:cNvSpPr txBox="1"/>
          <p:nvPr/>
        </p:nvSpPr>
        <p:spPr>
          <a:xfrm>
            <a:off x="2838192" y="683985"/>
            <a:ext cx="3467616" cy="584775"/>
          </a:xfrm>
          <a:prstGeom prst="rect">
            <a:avLst/>
          </a:prstGeom>
          <a:solidFill>
            <a:srgbClr val="FFFF00"/>
          </a:solidFill>
        </p:spPr>
        <p:txBody>
          <a:bodyPr wrap="none" rtlCol="0">
            <a:spAutoFit/>
          </a:bodyPr>
          <a:lstStyle/>
          <a:p>
            <a:r>
              <a:rPr lang="zh-TW" altLang="en-US" sz="3200" dirty="0">
                <a:latin typeface="標楷體" panose="03000509000000000000" pitchFamily="65" charset="-120"/>
                <a:ea typeface="標楷體" panose="03000509000000000000" pitchFamily="65" charset="-120"/>
              </a:rPr>
              <a:t>人類免疫缺乏病毒</a:t>
            </a:r>
          </a:p>
        </p:txBody>
      </p:sp>
      <p:sp>
        <p:nvSpPr>
          <p:cNvPr id="6" name="投影片編號版面配置區 5"/>
          <p:cNvSpPr>
            <a:spLocks noGrp="1"/>
          </p:cNvSpPr>
          <p:nvPr>
            <p:ph type="sldNum" sz="quarter" idx="12"/>
          </p:nvPr>
        </p:nvSpPr>
        <p:spPr>
          <a:xfrm>
            <a:off x="6781800" y="6284168"/>
            <a:ext cx="1905000" cy="457200"/>
          </a:xfrm>
        </p:spPr>
        <p:txBody>
          <a:bodyPr/>
          <a:lstStyle/>
          <a:p>
            <a:pPr>
              <a:defRPr/>
            </a:pPr>
            <a:fld id="{E3D2BA36-6911-4AB6-8589-1DFB0EC017CF}" type="slidenum">
              <a:rPr lang="zh-TW" altLang="en-US" sz="1600" smtClean="0">
                <a:solidFill>
                  <a:srgbClr val="000000"/>
                </a:solidFill>
                <a:latin typeface="新細明體" pitchFamily="18" charset="-120"/>
                <a:ea typeface="新細明體" pitchFamily="18" charset="-120"/>
              </a:rPr>
              <a:pPr>
                <a:defRPr/>
              </a:pPr>
              <a:t>4</a:t>
            </a:fld>
            <a:endParaRPr lang="en-US" altLang="zh-TW" sz="1600" dirty="0">
              <a:solidFill>
                <a:srgbClr val="000000"/>
              </a:solidFill>
              <a:latin typeface="新細明體" pitchFamily="18" charset="-120"/>
              <a:ea typeface="新細明體" pitchFamily="18" charset="-120"/>
            </a:endParaRPr>
          </a:p>
        </p:txBody>
      </p:sp>
    </p:spTree>
    <p:custDataLst>
      <p:tags r:id="rId2"/>
    </p:custDataLst>
    <p:extLst>
      <p:ext uri="{BB962C8B-B14F-4D97-AF65-F5344CB8AC3E}">
        <p14:creationId xmlns:p14="http://schemas.microsoft.com/office/powerpoint/2010/main" val="263892708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6386" name="Text Box 5"/>
          <p:cNvSpPr txBox="1">
            <a:spLocks noChangeArrowheads="1"/>
          </p:cNvSpPr>
          <p:nvPr/>
        </p:nvSpPr>
        <p:spPr bwMode="auto">
          <a:xfrm>
            <a:off x="1043608" y="404664"/>
            <a:ext cx="7239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eaLnBrk="1" fontAlgn="base" hangingPunct="1">
              <a:spcBef>
                <a:spcPct val="0"/>
              </a:spcBef>
              <a:spcAft>
                <a:spcPct val="0"/>
              </a:spcAft>
              <a:buClrTx/>
              <a:buSzTx/>
              <a:buFontTx/>
              <a:buNone/>
            </a:pPr>
            <a:r>
              <a:rPr lang="zh-TW" altLang="en-US" sz="4400" dirty="0" smtClean="0">
                <a:solidFill>
                  <a:srgbClr val="FFFF00"/>
                </a:solidFill>
                <a:ea typeface="標楷體" pitchFamily="65" charset="-120"/>
              </a:rPr>
              <a:t>人類免疫缺乏病毒結構圖</a:t>
            </a:r>
          </a:p>
        </p:txBody>
      </p:sp>
      <p:pic>
        <p:nvPicPr>
          <p:cNvPr id="16387" name="Picture 8" descr="aids-hiv-anatom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14821" y="1126977"/>
            <a:ext cx="6913563" cy="537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投影片編號版面配置區 4"/>
          <p:cNvSpPr>
            <a:spLocks noGrp="1"/>
          </p:cNvSpPr>
          <p:nvPr>
            <p:ph type="sldNum" sz="quarter" idx="12"/>
          </p:nvPr>
        </p:nvSpPr>
        <p:spPr>
          <a:xfrm>
            <a:off x="6781800" y="6237312"/>
            <a:ext cx="1905000" cy="457200"/>
          </a:xfrm>
        </p:spPr>
        <p:txBody>
          <a:bodyPr/>
          <a:lstStyle/>
          <a:p>
            <a:pPr>
              <a:defRPr/>
            </a:pPr>
            <a:fld id="{E3D2BA36-6911-4AB6-8589-1DFB0EC017CF}" type="slidenum">
              <a:rPr lang="zh-TW" altLang="en-US" sz="1600" smtClean="0">
                <a:solidFill>
                  <a:schemeClr val="bg1">
                    <a:lumMod val="50000"/>
                  </a:schemeClr>
                </a:solidFill>
                <a:latin typeface="新細明體" pitchFamily="18" charset="-120"/>
                <a:ea typeface="新細明體" pitchFamily="18" charset="-120"/>
              </a:rPr>
              <a:pPr>
                <a:defRPr/>
              </a:pPr>
              <a:t>5</a:t>
            </a:fld>
            <a:endParaRPr lang="en-US" altLang="zh-TW" sz="1600" dirty="0">
              <a:solidFill>
                <a:schemeClr val="bg1">
                  <a:lumMod val="50000"/>
                </a:schemeClr>
              </a:solidFill>
              <a:latin typeface="新細明體" pitchFamily="18" charset="-120"/>
              <a:ea typeface="新細明體" pitchFamily="18" charset="-120"/>
            </a:endParaRPr>
          </a:p>
        </p:txBody>
      </p:sp>
      <p:sp>
        <p:nvSpPr>
          <p:cNvPr id="6" name="文字方塊 5"/>
          <p:cNvSpPr txBox="1"/>
          <p:nvPr/>
        </p:nvSpPr>
        <p:spPr>
          <a:xfrm>
            <a:off x="5806486" y="6521401"/>
            <a:ext cx="2485873" cy="369332"/>
          </a:xfrm>
          <a:prstGeom prst="rect">
            <a:avLst/>
          </a:prstGeom>
          <a:noFill/>
        </p:spPr>
        <p:txBody>
          <a:bodyPr wrap="none" rtlCol="0">
            <a:spAutoFit/>
          </a:bodyPr>
          <a:lstStyle/>
          <a:p>
            <a:r>
              <a:rPr lang="en-US" altLang="zh-TW" dirty="0" smtClean="0">
                <a:solidFill>
                  <a:schemeClr val="bg1"/>
                </a:solidFill>
              </a:rPr>
              <a:t>WWW. </a:t>
            </a:r>
            <a:r>
              <a:rPr lang="en-US" altLang="zh-TW" dirty="0" err="1" smtClean="0">
                <a:solidFill>
                  <a:schemeClr val="bg1"/>
                </a:solidFill>
              </a:rPr>
              <a:t>Ourdunya</a:t>
            </a:r>
            <a:r>
              <a:rPr lang="en-US" altLang="zh-TW" dirty="0" smtClean="0">
                <a:solidFill>
                  <a:schemeClr val="bg1"/>
                </a:solidFill>
              </a:rPr>
              <a:t>. com</a:t>
            </a:r>
            <a:endParaRPr lang="zh-TW" altLang="en-US" dirty="0">
              <a:solidFill>
                <a:schemeClr val="bg1"/>
              </a:solidFill>
            </a:endParaRPr>
          </a:p>
        </p:txBody>
      </p:sp>
    </p:spTree>
    <p:custDataLst>
      <p:tags r:id="rId1"/>
    </p:custDataLst>
    <p:extLst>
      <p:ext uri="{BB962C8B-B14F-4D97-AF65-F5344CB8AC3E}">
        <p14:creationId xmlns:p14="http://schemas.microsoft.com/office/powerpoint/2010/main" val="1107628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410" name="Picture 2" descr="HIV_Fig2"/>
          <p:cNvPicPr>
            <a:picLocks noChangeAspect="1" noChangeArrowheads="1"/>
          </p:cNvPicPr>
          <p:nvPr/>
        </p:nvPicPr>
        <p:blipFill>
          <a:blip r:embed="rId4" cstate="print">
            <a:extLst>
              <a:ext uri="{28A0092B-C50C-407E-A947-70E740481C1C}">
                <a14:useLocalDpi xmlns:a14="http://schemas.microsoft.com/office/drawing/2010/main" val="0"/>
              </a:ext>
            </a:extLst>
          </a:blip>
          <a:srcRect r="833" b="3204"/>
          <a:stretch>
            <a:fillRect/>
          </a:stretch>
        </p:blipFill>
        <p:spPr bwMode="auto">
          <a:xfrm>
            <a:off x="0" y="1219200"/>
            <a:ext cx="9144000" cy="539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ext Box 3"/>
          <p:cNvSpPr txBox="1">
            <a:spLocks noChangeArrowheads="1"/>
          </p:cNvSpPr>
          <p:nvPr/>
        </p:nvSpPr>
        <p:spPr bwMode="auto">
          <a:xfrm>
            <a:off x="2743200" y="2743200"/>
            <a:ext cx="2286000" cy="336550"/>
          </a:xfrm>
          <a:prstGeom prst="rect">
            <a:avLst/>
          </a:prstGeom>
          <a:solidFill>
            <a:srgbClr val="FFCC00"/>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lgn="l" defTabSz="762000"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defTabSz="762000"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defTabSz="762000"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defTabSz="762000"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defTabSz="762000"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defTabSz="7620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defTabSz="7620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defTabSz="7620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defTabSz="7620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fontAlgn="base">
              <a:spcBef>
                <a:spcPct val="0"/>
              </a:spcBef>
              <a:spcAft>
                <a:spcPct val="0"/>
              </a:spcAft>
              <a:buClrTx/>
              <a:buSzTx/>
              <a:buFontTx/>
              <a:buNone/>
            </a:pPr>
            <a:r>
              <a:rPr kumimoji="0" lang="zh-TW" altLang="en-US" sz="1600" dirty="0" smtClean="0">
                <a:solidFill>
                  <a:srgbClr val="000000"/>
                </a:solidFill>
                <a:latin typeface="Calibri" pitchFamily="34" charset="0"/>
                <a:ea typeface="標楷體" pitchFamily="65" charset="-120"/>
                <a:cs typeface="Calibri" pitchFamily="34" charset="0"/>
              </a:rPr>
              <a:t>酵素(</a:t>
            </a:r>
            <a:r>
              <a:rPr kumimoji="0" lang="en-US" altLang="zh-TW" sz="1600" dirty="0" err="1" smtClean="0">
                <a:solidFill>
                  <a:srgbClr val="000000"/>
                </a:solidFill>
                <a:latin typeface="Calibri" pitchFamily="34" charset="0"/>
                <a:ea typeface="標楷體" pitchFamily="65" charset="-120"/>
                <a:cs typeface="Calibri" pitchFamily="34" charset="0"/>
              </a:rPr>
              <a:t>pol</a:t>
            </a:r>
            <a:r>
              <a:rPr kumimoji="0" lang="en-US" altLang="zh-TW" sz="1600" dirty="0" smtClean="0">
                <a:solidFill>
                  <a:srgbClr val="000000"/>
                </a:solidFill>
                <a:latin typeface="Calibri" pitchFamily="34" charset="0"/>
                <a:ea typeface="標楷體" pitchFamily="65" charset="-120"/>
                <a:cs typeface="Calibri" pitchFamily="34" charset="0"/>
              </a:rPr>
              <a:t>)</a:t>
            </a:r>
          </a:p>
        </p:txBody>
      </p:sp>
      <p:sp>
        <p:nvSpPr>
          <p:cNvPr id="17412" name="Text Box 4"/>
          <p:cNvSpPr txBox="1">
            <a:spLocks noChangeArrowheads="1"/>
          </p:cNvSpPr>
          <p:nvPr/>
        </p:nvSpPr>
        <p:spPr bwMode="auto">
          <a:xfrm>
            <a:off x="5257800" y="2743200"/>
            <a:ext cx="1828800" cy="336550"/>
          </a:xfrm>
          <a:prstGeom prst="rect">
            <a:avLst/>
          </a:prstGeom>
          <a:solidFill>
            <a:srgbClr val="FFCC00"/>
          </a:solidFill>
          <a:ln>
            <a:noFill/>
          </a:ln>
          <a:extLs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lgn="l" defTabSz="762000"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defTabSz="762000"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defTabSz="762000"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defTabSz="762000"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defTabSz="762000"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defTabSz="7620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defTabSz="7620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defTabSz="7620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defTabSz="7620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fontAlgn="base">
              <a:spcBef>
                <a:spcPct val="0"/>
              </a:spcBef>
              <a:spcAft>
                <a:spcPct val="0"/>
              </a:spcAft>
              <a:buClrTx/>
              <a:buSzTx/>
              <a:buFontTx/>
              <a:buNone/>
            </a:pPr>
            <a:r>
              <a:rPr kumimoji="0" lang="zh-TW" altLang="en-US" sz="1600" dirty="0" smtClean="0">
                <a:solidFill>
                  <a:srgbClr val="000000"/>
                </a:solidFill>
                <a:latin typeface="Calibri" pitchFamily="34" charset="0"/>
                <a:ea typeface="標楷體" pitchFamily="65" charset="-120"/>
                <a:cs typeface="Calibri" pitchFamily="34" charset="0"/>
              </a:rPr>
              <a:t>外殼抗原(</a:t>
            </a:r>
            <a:r>
              <a:rPr kumimoji="0" lang="en-US" altLang="zh-TW" sz="1600" dirty="0" err="1" smtClean="0">
                <a:solidFill>
                  <a:srgbClr val="000000"/>
                </a:solidFill>
                <a:latin typeface="Calibri" pitchFamily="34" charset="0"/>
                <a:ea typeface="標楷體" pitchFamily="65" charset="-120"/>
                <a:cs typeface="Calibri" pitchFamily="34" charset="0"/>
              </a:rPr>
              <a:t>env</a:t>
            </a:r>
            <a:r>
              <a:rPr kumimoji="0" lang="en-US" altLang="zh-TW" sz="1600" dirty="0" smtClean="0">
                <a:solidFill>
                  <a:srgbClr val="000000"/>
                </a:solidFill>
                <a:latin typeface="Calibri" pitchFamily="34" charset="0"/>
                <a:ea typeface="標楷體" pitchFamily="65" charset="-120"/>
                <a:cs typeface="Calibri" pitchFamily="34" charset="0"/>
              </a:rPr>
              <a:t>)</a:t>
            </a:r>
          </a:p>
        </p:txBody>
      </p:sp>
      <p:sp>
        <p:nvSpPr>
          <p:cNvPr id="17413" name="Text Box 5"/>
          <p:cNvSpPr txBox="1">
            <a:spLocks noChangeArrowheads="1"/>
          </p:cNvSpPr>
          <p:nvPr/>
        </p:nvSpPr>
        <p:spPr bwMode="auto">
          <a:xfrm>
            <a:off x="1981200" y="2413000"/>
            <a:ext cx="1427163" cy="336550"/>
          </a:xfrm>
          <a:prstGeom prst="rect">
            <a:avLst/>
          </a:prstGeom>
          <a:solidFill>
            <a:srgbClr val="FFCC00"/>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a:spAutoFit/>
          </a:bodyPr>
          <a:lstStyle>
            <a:lvl1pPr algn="l" defTabSz="762000"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defTabSz="762000"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defTabSz="762000"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defTabSz="762000"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defTabSz="762000"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defTabSz="7620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defTabSz="7620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defTabSz="7620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defTabSz="7620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fontAlgn="base">
              <a:spcBef>
                <a:spcPct val="0"/>
              </a:spcBef>
              <a:spcAft>
                <a:spcPct val="0"/>
              </a:spcAft>
              <a:buClrTx/>
              <a:buSzTx/>
              <a:buFontTx/>
              <a:buNone/>
            </a:pPr>
            <a:r>
              <a:rPr kumimoji="0" lang="zh-TW" altLang="en-US" sz="1600" dirty="0" smtClean="0">
                <a:solidFill>
                  <a:srgbClr val="000000"/>
                </a:solidFill>
                <a:latin typeface="Calibri" pitchFamily="34" charset="0"/>
                <a:ea typeface="標楷體" pitchFamily="65" charset="-120"/>
                <a:cs typeface="Calibri" pitchFamily="34" charset="0"/>
              </a:rPr>
              <a:t>核心抗原(</a:t>
            </a:r>
            <a:r>
              <a:rPr kumimoji="0" lang="en-US" altLang="zh-TW" sz="1600" dirty="0" smtClean="0">
                <a:solidFill>
                  <a:srgbClr val="000000"/>
                </a:solidFill>
                <a:latin typeface="Calibri" pitchFamily="34" charset="0"/>
                <a:ea typeface="標楷體" pitchFamily="65" charset="-120"/>
                <a:cs typeface="Calibri" pitchFamily="34" charset="0"/>
              </a:rPr>
              <a:t>gag)</a:t>
            </a:r>
          </a:p>
        </p:txBody>
      </p:sp>
      <p:pic>
        <p:nvPicPr>
          <p:cNvPr id="17414" name="Picture 6" descr="未命名"/>
          <p:cNvPicPr>
            <a:picLocks noChangeAspect="1" noChangeArrowheads="1"/>
          </p:cNvPicPr>
          <p:nvPr/>
        </p:nvPicPr>
        <p:blipFill>
          <a:blip r:embed="rId5" cstate="print">
            <a:extLst>
              <a:ext uri="{28A0092B-C50C-407E-A947-70E740481C1C}">
                <a14:useLocalDpi xmlns:a14="http://schemas.microsoft.com/office/drawing/2010/main" val="0"/>
              </a:ext>
            </a:extLst>
          </a:blip>
          <a:srcRect t="33743" r="59294" b="46573"/>
          <a:stretch>
            <a:fillRect/>
          </a:stretch>
        </p:blipFill>
        <p:spPr bwMode="auto">
          <a:xfrm>
            <a:off x="0" y="0"/>
            <a:ext cx="9144000"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7" descr="未命名"/>
          <p:cNvPicPr>
            <a:picLocks noChangeAspect="1" noChangeArrowheads="1"/>
          </p:cNvPicPr>
          <p:nvPr/>
        </p:nvPicPr>
        <p:blipFill>
          <a:blip r:embed="rId5" cstate="print">
            <a:extLst>
              <a:ext uri="{28A0092B-C50C-407E-A947-70E740481C1C}">
                <a14:useLocalDpi xmlns:a14="http://schemas.microsoft.com/office/drawing/2010/main" val="0"/>
              </a:ext>
            </a:extLst>
          </a:blip>
          <a:srcRect t="48506" r="59294" b="46573"/>
          <a:stretch>
            <a:fillRect/>
          </a:stretch>
        </p:blipFill>
        <p:spPr bwMode="auto">
          <a:xfrm>
            <a:off x="0" y="6553200"/>
            <a:ext cx="9144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6" name="Text Box 8"/>
          <p:cNvSpPr txBox="1">
            <a:spLocks noChangeArrowheads="1"/>
          </p:cNvSpPr>
          <p:nvPr/>
        </p:nvSpPr>
        <p:spPr bwMode="auto">
          <a:xfrm>
            <a:off x="2209800" y="228600"/>
            <a:ext cx="5310188"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lgn="l" defTabSz="762000"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defTabSz="762000"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defTabSz="762000"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defTabSz="762000"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defTabSz="762000"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defTabSz="7620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defTabSz="7620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defTabSz="7620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defTabSz="7620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fontAlgn="base">
              <a:spcBef>
                <a:spcPct val="0"/>
              </a:spcBef>
              <a:spcAft>
                <a:spcPct val="0"/>
              </a:spcAft>
              <a:buClrTx/>
              <a:buSzTx/>
              <a:buFontTx/>
              <a:buNone/>
            </a:pPr>
            <a:r>
              <a:rPr kumimoji="0" lang="en-US" altLang="zh-TW" sz="4400" b="1" dirty="0" smtClean="0">
                <a:solidFill>
                  <a:srgbClr val="FFCC00"/>
                </a:solidFill>
                <a:latin typeface="+mj-lt"/>
                <a:ea typeface="標楷體" pitchFamily="65" charset="-120"/>
              </a:rPr>
              <a:t>HIV-1</a:t>
            </a:r>
            <a:r>
              <a:rPr kumimoji="0" lang="zh-TW" altLang="en-US" sz="4400" b="1" dirty="0" smtClean="0">
                <a:solidFill>
                  <a:srgbClr val="FFCC00"/>
                </a:solidFill>
                <a:latin typeface="+mj-lt"/>
                <a:ea typeface="標楷體" pitchFamily="65" charset="-120"/>
              </a:rPr>
              <a:t>之基因庫圖</a:t>
            </a:r>
          </a:p>
        </p:txBody>
      </p:sp>
      <p:sp>
        <p:nvSpPr>
          <p:cNvPr id="10" name="投影片編號版面配置區 9"/>
          <p:cNvSpPr>
            <a:spLocks noGrp="1"/>
          </p:cNvSpPr>
          <p:nvPr>
            <p:ph type="sldNum" sz="quarter" idx="12"/>
          </p:nvPr>
        </p:nvSpPr>
        <p:spPr>
          <a:xfrm>
            <a:off x="6781800" y="6309320"/>
            <a:ext cx="1905000" cy="457200"/>
          </a:xfrm>
        </p:spPr>
        <p:txBody>
          <a:bodyPr/>
          <a:lstStyle/>
          <a:p>
            <a:pPr>
              <a:defRPr/>
            </a:pPr>
            <a:fld id="{E3D2BA36-6911-4AB6-8589-1DFB0EC017CF}" type="slidenum">
              <a:rPr lang="zh-TW" altLang="en-US" sz="1600" smtClean="0">
                <a:solidFill>
                  <a:schemeClr val="tx1"/>
                </a:solidFill>
                <a:latin typeface="新細明體" pitchFamily="18" charset="-120"/>
                <a:ea typeface="新細明體" pitchFamily="18" charset="-120"/>
              </a:rPr>
              <a:pPr>
                <a:defRPr/>
              </a:pPr>
              <a:t>6</a:t>
            </a:fld>
            <a:endParaRPr lang="en-US" altLang="zh-TW" sz="1600" dirty="0">
              <a:solidFill>
                <a:schemeClr val="tx1"/>
              </a:solidFill>
              <a:latin typeface="新細明體" pitchFamily="18" charset="-120"/>
              <a:ea typeface="新細明體" pitchFamily="18" charset="-120"/>
            </a:endParaRPr>
          </a:p>
        </p:txBody>
      </p:sp>
      <p:sp>
        <p:nvSpPr>
          <p:cNvPr id="11" name="文字方塊 10"/>
          <p:cNvSpPr txBox="1"/>
          <p:nvPr/>
        </p:nvSpPr>
        <p:spPr>
          <a:xfrm>
            <a:off x="6804248" y="5980638"/>
            <a:ext cx="2072170" cy="369332"/>
          </a:xfrm>
          <a:prstGeom prst="rect">
            <a:avLst/>
          </a:prstGeom>
          <a:noFill/>
        </p:spPr>
        <p:txBody>
          <a:bodyPr wrap="none" rtlCol="0">
            <a:spAutoFit/>
          </a:bodyPr>
          <a:lstStyle/>
          <a:p>
            <a:r>
              <a:rPr lang="en-US" altLang="zh-TW" dirty="0">
                <a:solidFill>
                  <a:schemeClr val="bg1"/>
                </a:solidFill>
              </a:rPr>
              <a:t>Virology-online.com</a:t>
            </a:r>
          </a:p>
        </p:txBody>
      </p:sp>
    </p:spTree>
    <p:custDataLst>
      <p:tags r:id="rId1"/>
    </p:custDataLst>
    <p:extLst>
      <p:ext uri="{BB962C8B-B14F-4D97-AF65-F5344CB8AC3E}">
        <p14:creationId xmlns:p14="http://schemas.microsoft.com/office/powerpoint/2010/main" val="38249683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3617" name="標題 3"/>
          <p:cNvSpPr>
            <a:spLocks noGrp="1"/>
          </p:cNvSpPr>
          <p:nvPr>
            <p:ph type="title"/>
          </p:nvPr>
        </p:nvSpPr>
        <p:spPr/>
        <p:txBody>
          <a:bodyPr/>
          <a:lstStyle/>
          <a:p>
            <a:endParaRPr lang="zh-TW" altLang="en-US" dirty="0" smtClean="0">
              <a:latin typeface="標楷體" pitchFamily="65" charset="-120"/>
              <a:ea typeface="標楷體" pitchFamily="65" charset="-120"/>
            </a:endParaRPr>
          </a:p>
        </p:txBody>
      </p:sp>
      <p:sp>
        <p:nvSpPr>
          <p:cNvPr id="5" name="內容版面配置區 4"/>
          <p:cNvSpPr>
            <a:spLocks noGrp="1"/>
          </p:cNvSpPr>
          <p:nvPr>
            <p:ph idx="1"/>
          </p:nvPr>
        </p:nvSpPr>
        <p:spPr>
          <a:xfrm>
            <a:off x="457200" y="1600200"/>
            <a:ext cx="8435280" cy="4925144"/>
          </a:xfrm>
        </p:spPr>
        <p:txBody>
          <a:bodyPr rtlCol="0">
            <a:normAutofit/>
          </a:bodyPr>
          <a:lstStyle/>
          <a:p>
            <a:pPr fontAlgn="auto">
              <a:spcAft>
                <a:spcPts val="0"/>
              </a:spcAft>
              <a:buFont typeface="Arial" pitchFamily="34" charset="0"/>
              <a:buChar char="•"/>
              <a:defRPr/>
            </a:pPr>
            <a:r>
              <a:rPr lang="zh-TW" altLang="en-US" dirty="0" smtClean="0">
                <a:latin typeface="+mj-lt"/>
                <a:ea typeface="標楷體" panose="03000509000000000000" pitchFamily="65" charset="-120"/>
              </a:rPr>
              <a:t>簡介</a:t>
            </a:r>
            <a:endParaRPr lang="en-US" altLang="zh-TW" dirty="0" smtClean="0">
              <a:latin typeface="+mj-lt"/>
              <a:ea typeface="標楷體" panose="03000509000000000000" pitchFamily="65" charset="-120"/>
            </a:endParaRPr>
          </a:p>
          <a:p>
            <a:pPr fontAlgn="auto">
              <a:spcAft>
                <a:spcPts val="0"/>
              </a:spcAft>
              <a:buFont typeface="Arial" pitchFamily="34" charset="0"/>
              <a:buChar char="•"/>
              <a:defRPr/>
            </a:pPr>
            <a:r>
              <a:rPr lang="zh-TW" altLang="en-US" dirty="0" smtClean="0">
                <a:solidFill>
                  <a:srgbClr val="FF0000"/>
                </a:solidFill>
                <a:latin typeface="+mj-lt"/>
                <a:ea typeface="標楷體" panose="03000509000000000000" pitchFamily="65" charset="-120"/>
              </a:rPr>
              <a:t>人類</a:t>
            </a:r>
            <a:r>
              <a:rPr lang="zh-TW" altLang="en-US" dirty="0">
                <a:solidFill>
                  <a:srgbClr val="FF0000"/>
                </a:solidFill>
                <a:latin typeface="+mj-lt"/>
                <a:ea typeface="標楷體" panose="03000509000000000000" pitchFamily="65" charset="-120"/>
              </a:rPr>
              <a:t>免疫缺乏</a:t>
            </a:r>
            <a:r>
              <a:rPr lang="zh-TW" altLang="en-US" dirty="0" smtClean="0">
                <a:solidFill>
                  <a:srgbClr val="FF0000"/>
                </a:solidFill>
                <a:latin typeface="+mj-lt"/>
                <a:ea typeface="標楷體" panose="03000509000000000000" pitchFamily="65" charset="-120"/>
              </a:rPr>
              <a:t>病毒</a:t>
            </a:r>
            <a:r>
              <a:rPr lang="en-US" altLang="zh-TW" dirty="0" smtClean="0">
                <a:solidFill>
                  <a:srgbClr val="FF00FF"/>
                </a:solidFill>
                <a:latin typeface="+mj-lt"/>
                <a:ea typeface="標楷體" panose="03000509000000000000" pitchFamily="65" charset="-120"/>
              </a:rPr>
              <a:t/>
            </a:r>
            <a:br>
              <a:rPr lang="en-US" altLang="zh-TW" dirty="0" smtClean="0">
                <a:solidFill>
                  <a:srgbClr val="FF00FF"/>
                </a:solidFill>
                <a:latin typeface="+mj-lt"/>
                <a:ea typeface="標楷體" panose="03000509000000000000" pitchFamily="65" charset="-120"/>
              </a:rPr>
            </a:br>
            <a:r>
              <a:rPr lang="en-US" altLang="zh-TW" sz="3000" dirty="0" smtClean="0">
                <a:solidFill>
                  <a:srgbClr val="FF0000"/>
                </a:solidFill>
                <a:latin typeface="+mj-lt"/>
                <a:ea typeface="標楷體" panose="03000509000000000000" pitchFamily="65" charset="-120"/>
              </a:rPr>
              <a:t>(Human </a:t>
            </a:r>
            <a:r>
              <a:rPr lang="en-US" altLang="zh-TW" sz="3000" dirty="0">
                <a:solidFill>
                  <a:srgbClr val="FF0000"/>
                </a:solidFill>
                <a:latin typeface="+mj-lt"/>
                <a:ea typeface="標楷體" panose="03000509000000000000" pitchFamily="65" charset="-120"/>
              </a:rPr>
              <a:t>Immunodeficiency </a:t>
            </a:r>
            <a:r>
              <a:rPr lang="en-US" altLang="zh-TW" sz="3000" dirty="0" smtClean="0">
                <a:solidFill>
                  <a:srgbClr val="FF0000"/>
                </a:solidFill>
                <a:latin typeface="+mj-lt"/>
                <a:ea typeface="標楷體" panose="03000509000000000000" pitchFamily="65" charset="-120"/>
              </a:rPr>
              <a:t>Virus, HIV</a:t>
            </a:r>
            <a:r>
              <a:rPr lang="en-US" altLang="zh-TW" sz="3000" dirty="0">
                <a:solidFill>
                  <a:srgbClr val="FF0000"/>
                </a:solidFill>
                <a:latin typeface="+mj-lt"/>
                <a:ea typeface="標楷體" panose="03000509000000000000" pitchFamily="65" charset="-120"/>
              </a:rPr>
              <a:t>)</a:t>
            </a:r>
            <a:r>
              <a:rPr lang="zh-TW" altLang="en-US" dirty="0" smtClean="0">
                <a:solidFill>
                  <a:srgbClr val="FF0000"/>
                </a:solidFill>
                <a:latin typeface="+mj-lt"/>
                <a:ea typeface="標楷體" panose="03000509000000000000" pitchFamily="65" charset="-120"/>
              </a:rPr>
              <a:t>鑑別診斷</a:t>
            </a:r>
            <a:endParaRPr lang="en-US" altLang="zh-TW" dirty="0">
              <a:solidFill>
                <a:srgbClr val="FF0000"/>
              </a:solidFill>
              <a:latin typeface="+mj-lt"/>
              <a:ea typeface="標楷體" panose="03000509000000000000" pitchFamily="65" charset="-120"/>
            </a:endParaRPr>
          </a:p>
          <a:p>
            <a:pPr marL="533400" indent="0" fontAlgn="auto">
              <a:spcAft>
                <a:spcPts val="0"/>
              </a:spcAft>
              <a:buFont typeface="Calibri" pitchFamily="34" charset="0"/>
              <a:buChar char="–"/>
              <a:defRPr/>
            </a:pPr>
            <a:r>
              <a:rPr lang="en-US" altLang="zh-TW" dirty="0" smtClean="0">
                <a:solidFill>
                  <a:srgbClr val="FF0000"/>
                </a:solidFill>
                <a:latin typeface="+mj-lt"/>
                <a:ea typeface="標楷體" panose="03000509000000000000" pitchFamily="65" charset="-120"/>
              </a:rPr>
              <a:t>Acute HIV infection</a:t>
            </a:r>
          </a:p>
          <a:p>
            <a:pPr marL="533400" indent="0" fontAlgn="auto">
              <a:spcAft>
                <a:spcPts val="0"/>
              </a:spcAft>
              <a:buFont typeface="Calibri" pitchFamily="34" charset="0"/>
              <a:buChar char="–"/>
              <a:defRPr/>
            </a:pPr>
            <a:r>
              <a:rPr lang="en-US" altLang="zh-TW" dirty="0" smtClean="0">
                <a:solidFill>
                  <a:srgbClr val="FF0000"/>
                </a:solidFill>
                <a:latin typeface="+mj-lt"/>
                <a:ea typeface="標楷體" panose="03000509000000000000" pitchFamily="65" charset="-120"/>
              </a:rPr>
              <a:t>Chronic HIV infection</a:t>
            </a:r>
          </a:p>
          <a:p>
            <a:pPr marL="533400" indent="0" fontAlgn="auto">
              <a:spcAft>
                <a:spcPts val="0"/>
              </a:spcAft>
              <a:buFont typeface="Calibri" pitchFamily="34" charset="0"/>
              <a:buChar char="–"/>
              <a:defRPr/>
            </a:pPr>
            <a:r>
              <a:rPr lang="en-US" altLang="zh-TW" dirty="0" smtClean="0">
                <a:solidFill>
                  <a:srgbClr val="FF0000"/>
                </a:solidFill>
                <a:latin typeface="+mj-lt"/>
                <a:ea typeface="標楷體" panose="03000509000000000000" pitchFamily="65" charset="-120"/>
              </a:rPr>
              <a:t>AIDS</a:t>
            </a:r>
          </a:p>
          <a:p>
            <a:pPr fontAlgn="auto">
              <a:spcAft>
                <a:spcPts val="0"/>
              </a:spcAft>
              <a:buFont typeface="Arial" pitchFamily="34" charset="0"/>
              <a:buChar char="•"/>
              <a:defRPr/>
            </a:pPr>
            <a:r>
              <a:rPr lang="zh-TW" altLang="en-US" dirty="0" smtClean="0">
                <a:latin typeface="+mj-lt"/>
                <a:ea typeface="標楷體" panose="03000509000000000000" pitchFamily="65" charset="-120"/>
              </a:rPr>
              <a:t>治療</a:t>
            </a:r>
            <a:endParaRPr lang="en-US" altLang="zh-TW" dirty="0" smtClean="0">
              <a:latin typeface="+mj-lt"/>
              <a:ea typeface="標楷體" panose="03000509000000000000" pitchFamily="65" charset="-120"/>
            </a:endParaRPr>
          </a:p>
          <a:p>
            <a:pPr fontAlgn="auto">
              <a:spcAft>
                <a:spcPts val="0"/>
              </a:spcAft>
              <a:buFont typeface="Arial" pitchFamily="34" charset="0"/>
              <a:buChar char="•"/>
              <a:defRPr/>
            </a:pPr>
            <a:r>
              <a:rPr lang="zh-TW" altLang="en-US" dirty="0" smtClean="0">
                <a:latin typeface="+mj-lt"/>
                <a:ea typeface="標楷體" panose="03000509000000000000" pitchFamily="65" charset="-120"/>
              </a:rPr>
              <a:t>感染</a:t>
            </a:r>
            <a:r>
              <a:rPr lang="zh-TW" altLang="en-US" dirty="0">
                <a:latin typeface="+mj-lt"/>
                <a:ea typeface="標楷體" panose="03000509000000000000" pitchFamily="65" charset="-120"/>
              </a:rPr>
              <a:t>管制</a:t>
            </a:r>
          </a:p>
        </p:txBody>
      </p:sp>
    </p:spTree>
    <p:custDataLst>
      <p:tags r:id="rId1"/>
    </p:custData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a:t> </a:t>
            </a:r>
            <a:r>
              <a:rPr lang="en-US" altLang="zh-TW" dirty="0" smtClean="0"/>
              <a:t>Three </a:t>
            </a:r>
            <a:r>
              <a:rPr lang="en-US" altLang="zh-TW" dirty="0"/>
              <a:t>stages of HIV infection</a:t>
            </a:r>
            <a:endParaRPr lang="zh-TW" altLang="en-US" dirty="0"/>
          </a:p>
        </p:txBody>
      </p:sp>
      <p:sp>
        <p:nvSpPr>
          <p:cNvPr id="3" name="內容版面配置區 2"/>
          <p:cNvSpPr>
            <a:spLocks noGrp="1"/>
          </p:cNvSpPr>
          <p:nvPr>
            <p:ph idx="1"/>
          </p:nvPr>
        </p:nvSpPr>
        <p:spPr/>
        <p:txBody>
          <a:bodyPr/>
          <a:lstStyle/>
          <a:p>
            <a:r>
              <a:rPr lang="en-US" altLang="zh-TW" dirty="0"/>
              <a:t>Acute HIV </a:t>
            </a:r>
            <a:r>
              <a:rPr lang="en-US" altLang="zh-TW" dirty="0" smtClean="0"/>
              <a:t>Infection</a:t>
            </a:r>
          </a:p>
          <a:p>
            <a:r>
              <a:rPr lang="en-US" altLang="zh-TW" dirty="0"/>
              <a:t>Chronic HIV </a:t>
            </a:r>
            <a:r>
              <a:rPr lang="en-US" altLang="zh-TW" dirty="0" smtClean="0"/>
              <a:t>Infection (asymptomatic </a:t>
            </a:r>
            <a:r>
              <a:rPr lang="en-US" altLang="zh-TW" dirty="0"/>
              <a:t>HIV infection or clinical </a:t>
            </a:r>
            <a:r>
              <a:rPr lang="en-US" altLang="zh-TW" dirty="0" smtClean="0"/>
              <a:t>latency)</a:t>
            </a:r>
          </a:p>
          <a:p>
            <a:r>
              <a:rPr lang="en-US" altLang="zh-TW" dirty="0"/>
              <a:t>AIDS </a:t>
            </a:r>
            <a:r>
              <a:rPr lang="en-US" altLang="zh-TW" dirty="0" smtClean="0"/>
              <a:t>(acquired </a:t>
            </a:r>
            <a:r>
              <a:rPr lang="en-US" altLang="zh-TW" dirty="0"/>
              <a:t>immunodeficiency </a:t>
            </a:r>
            <a:r>
              <a:rPr lang="en-US" altLang="zh-TW" dirty="0" smtClean="0"/>
              <a:t>syndrome)</a:t>
            </a:r>
            <a:endParaRPr lang="zh-TW" altLang="en-US" dirty="0"/>
          </a:p>
        </p:txBody>
      </p:sp>
      <p:sp>
        <p:nvSpPr>
          <p:cNvPr id="5" name="投影片編號版面配置區 4"/>
          <p:cNvSpPr>
            <a:spLocks noGrp="1"/>
          </p:cNvSpPr>
          <p:nvPr>
            <p:ph type="sldNum" sz="quarter" idx="12"/>
          </p:nvPr>
        </p:nvSpPr>
        <p:spPr/>
        <p:txBody>
          <a:bodyPr/>
          <a:lstStyle/>
          <a:p>
            <a:fld id="{73DA0BB7-265A-403C-9275-D587AB510EDC}" type="slidenum">
              <a:rPr lang="zh-TW" altLang="en-US" sz="1600" smtClean="0">
                <a:solidFill>
                  <a:schemeClr val="tx1"/>
                </a:solidFill>
                <a:latin typeface="新細明體" pitchFamily="18" charset="-120"/>
                <a:ea typeface="新細明體" pitchFamily="18" charset="-120"/>
              </a:rPr>
              <a:pPr/>
              <a:t>8</a:t>
            </a:fld>
            <a:endParaRPr lang="zh-TW" altLang="en-US" sz="1600" dirty="0">
              <a:solidFill>
                <a:schemeClr val="tx1"/>
              </a:solidFill>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10804637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en-US" altLang="zh-TW" dirty="0" smtClean="0">
                <a:solidFill>
                  <a:srgbClr val="FF00FF"/>
                </a:solidFill>
              </a:rPr>
              <a:t/>
            </a:r>
            <a:br>
              <a:rPr lang="en-US" altLang="zh-TW" dirty="0" smtClean="0">
                <a:solidFill>
                  <a:srgbClr val="FF00FF"/>
                </a:solidFill>
              </a:rPr>
            </a:br>
            <a:r>
              <a:rPr lang="en-US" altLang="zh-TW" dirty="0" smtClean="0"/>
              <a:t>Acute </a:t>
            </a:r>
            <a:r>
              <a:rPr lang="en-US" altLang="zh-TW" dirty="0"/>
              <a:t>HIV Infection</a:t>
            </a:r>
            <a:r>
              <a:rPr lang="en-US" altLang="zh-TW" dirty="0">
                <a:solidFill>
                  <a:srgbClr val="FF00FF"/>
                </a:solidFill>
              </a:rPr>
              <a:t/>
            </a:r>
            <a:br>
              <a:rPr lang="en-US" altLang="zh-TW" dirty="0">
                <a:solidFill>
                  <a:srgbClr val="FF00FF"/>
                </a:solidFill>
              </a:rPr>
            </a:br>
            <a:endParaRPr lang="zh-TW" altLang="en-US" dirty="0">
              <a:solidFill>
                <a:srgbClr val="FF00FF"/>
              </a:solidFill>
            </a:endParaRPr>
          </a:p>
        </p:txBody>
      </p:sp>
      <p:sp>
        <p:nvSpPr>
          <p:cNvPr id="3" name="內容版面配置區 2"/>
          <p:cNvSpPr>
            <a:spLocks noGrp="1"/>
          </p:cNvSpPr>
          <p:nvPr>
            <p:ph idx="1"/>
          </p:nvPr>
        </p:nvSpPr>
        <p:spPr/>
        <p:txBody>
          <a:bodyPr>
            <a:normAutofit fontScale="85000" lnSpcReduction="10000"/>
          </a:bodyPr>
          <a:lstStyle/>
          <a:p>
            <a:r>
              <a:rPr lang="en-US" altLang="zh-TW" dirty="0" smtClean="0"/>
              <a:t>Acute </a:t>
            </a:r>
            <a:r>
              <a:rPr lang="en-US" altLang="zh-TW" dirty="0"/>
              <a:t>HIV infection is the earliest stage of HIV. </a:t>
            </a:r>
            <a:endParaRPr lang="en-US" altLang="zh-TW" dirty="0" smtClean="0"/>
          </a:p>
          <a:p>
            <a:r>
              <a:rPr lang="en-US" altLang="zh-TW" dirty="0" smtClean="0"/>
              <a:t>2 </a:t>
            </a:r>
            <a:r>
              <a:rPr lang="en-US" altLang="zh-TW" dirty="0"/>
              <a:t>to 4 weeks after a person is infected with HIV. </a:t>
            </a:r>
            <a:endParaRPr lang="en-US" altLang="zh-TW" dirty="0" smtClean="0"/>
          </a:p>
          <a:p>
            <a:r>
              <a:rPr lang="en-US" altLang="zh-TW" dirty="0"/>
              <a:t>F</a:t>
            </a:r>
            <a:r>
              <a:rPr lang="en-US" altLang="zh-TW" dirty="0" smtClean="0"/>
              <a:t>lu-like </a:t>
            </a:r>
            <a:r>
              <a:rPr lang="en-US" altLang="zh-TW" dirty="0"/>
              <a:t>symptoms, such as fever, headache, and rash. </a:t>
            </a:r>
            <a:endParaRPr lang="en-US" altLang="zh-TW" dirty="0" smtClean="0"/>
          </a:p>
          <a:p>
            <a:r>
              <a:rPr lang="en-US" altLang="zh-TW" dirty="0" smtClean="0"/>
              <a:t>In </a:t>
            </a:r>
            <a:r>
              <a:rPr lang="en-US" altLang="zh-TW" dirty="0"/>
              <a:t>this acute stage of infection, HIV multiplies rapidly and spreads throughout the body. </a:t>
            </a:r>
            <a:endParaRPr lang="en-US" altLang="zh-TW" dirty="0" smtClean="0"/>
          </a:p>
          <a:p>
            <a:r>
              <a:rPr lang="en-US" altLang="zh-TW" dirty="0" smtClean="0"/>
              <a:t>The </a:t>
            </a:r>
            <a:r>
              <a:rPr lang="en-US" altLang="zh-TW" dirty="0"/>
              <a:t>virus attacks and destroys the infection-fighting CD4 cells of the immune system. </a:t>
            </a:r>
            <a:endParaRPr lang="en-US" altLang="zh-TW" dirty="0" smtClean="0"/>
          </a:p>
          <a:p>
            <a:r>
              <a:rPr lang="en-US" altLang="zh-TW" dirty="0" smtClean="0"/>
              <a:t>HIV </a:t>
            </a:r>
            <a:r>
              <a:rPr lang="en-US" altLang="zh-TW" dirty="0"/>
              <a:t>can be transmitted during any stage of infection, but the risk is greatest during acute HIV infection.</a:t>
            </a:r>
          </a:p>
          <a:p>
            <a:endParaRPr lang="zh-TW" altLang="en-US" dirty="0"/>
          </a:p>
        </p:txBody>
      </p:sp>
      <p:sp>
        <p:nvSpPr>
          <p:cNvPr id="5" name="投影片編號版面配置區 4"/>
          <p:cNvSpPr>
            <a:spLocks noGrp="1"/>
          </p:cNvSpPr>
          <p:nvPr>
            <p:ph type="sldNum" sz="quarter" idx="12"/>
          </p:nvPr>
        </p:nvSpPr>
        <p:spPr/>
        <p:txBody>
          <a:bodyPr/>
          <a:lstStyle/>
          <a:p>
            <a:fld id="{73DA0BB7-265A-403C-9275-D587AB510EDC}" type="slidenum">
              <a:rPr lang="zh-TW" altLang="en-US" sz="1600" smtClean="0">
                <a:solidFill>
                  <a:schemeClr val="tx1"/>
                </a:solidFill>
                <a:latin typeface="新細明體" pitchFamily="18" charset="-120"/>
                <a:ea typeface="新細明體" pitchFamily="18" charset="-120"/>
              </a:rPr>
              <a:pPr/>
              <a:t>9</a:t>
            </a:fld>
            <a:endParaRPr lang="zh-TW" altLang="en-US" sz="1600" dirty="0">
              <a:solidFill>
                <a:schemeClr val="tx1"/>
              </a:solidFill>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34007385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Grp="1" noChangeAspect="1" noChangeArrowheads="1"/>
          </p:cNvPicPr>
          <p:nvPr>
            <p:ph idx="1"/>
          </p:nvPr>
        </p:nvPicPr>
        <p:blipFill>
          <a:blip r:embed="rId4" cstate="print">
            <a:extLst>
              <a:ext uri="{28A0092B-C50C-407E-A947-70E740481C1C}">
                <a14:useLocalDpi xmlns:a14="http://schemas.microsoft.com/office/drawing/2010/main" val="0"/>
              </a:ext>
            </a:extLst>
          </a:blip>
          <a:srcRect/>
          <a:stretch>
            <a:fillRect/>
          </a:stretch>
        </p:blipFill>
        <p:spPr bwMode="auto">
          <a:xfrm>
            <a:off x="755576" y="1549350"/>
            <a:ext cx="5994549" cy="52852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2"/>
          <p:cNvSpPr txBox="1">
            <a:spLocks noGrp="1" noChangeArrowheads="1"/>
          </p:cNvSpPr>
          <p:nvPr>
            <p:ph type="title"/>
          </p:nvPr>
        </p:nvSpPr>
        <p:spPr bwMode="auto">
          <a:xfrm>
            <a:off x="1393304" y="188640"/>
            <a:ext cx="692311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eaLnBrk="1" fontAlgn="base" hangingPunct="1">
              <a:spcBef>
                <a:spcPct val="0"/>
              </a:spcBef>
              <a:spcAft>
                <a:spcPct val="0"/>
              </a:spcAft>
              <a:buClrTx/>
              <a:buSzTx/>
              <a:buFontTx/>
              <a:buNone/>
            </a:pPr>
            <a:r>
              <a:rPr lang="en-US" altLang="zh-TW" sz="2800" b="1" dirty="0" smtClean="0">
                <a:latin typeface="+mj-lt"/>
              </a:rPr>
              <a:t>Early Events in </a:t>
            </a:r>
            <a:r>
              <a:rPr lang="en-US" altLang="zh-TW" sz="2800" b="1" dirty="0" smtClean="0">
                <a:solidFill>
                  <a:srgbClr val="FF00FF"/>
                </a:solidFill>
                <a:latin typeface="+mj-lt"/>
              </a:rPr>
              <a:t/>
            </a:r>
            <a:br>
              <a:rPr lang="en-US" altLang="zh-TW" sz="2800" b="1" dirty="0" smtClean="0">
                <a:solidFill>
                  <a:srgbClr val="FF00FF"/>
                </a:solidFill>
                <a:latin typeface="+mj-lt"/>
              </a:rPr>
            </a:br>
            <a:r>
              <a:rPr lang="en-US" altLang="zh-TW" sz="2800" b="1" dirty="0" err="1" smtClean="0">
                <a:latin typeface="+mj-lt"/>
              </a:rPr>
              <a:t>Transmucosal</a:t>
            </a:r>
            <a:r>
              <a:rPr lang="en-US" altLang="zh-TW" sz="2800" b="1" dirty="0" smtClean="0">
                <a:latin typeface="+mj-lt"/>
              </a:rPr>
              <a:t> HIV-1 Infection</a:t>
            </a:r>
          </a:p>
        </p:txBody>
      </p:sp>
      <p:sp>
        <p:nvSpPr>
          <p:cNvPr id="4" name="矩形 3"/>
          <p:cNvSpPr/>
          <p:nvPr/>
        </p:nvSpPr>
        <p:spPr>
          <a:xfrm>
            <a:off x="5958037" y="6196836"/>
            <a:ext cx="2592288" cy="923330"/>
          </a:xfrm>
          <a:prstGeom prst="rect">
            <a:avLst/>
          </a:prstGeom>
        </p:spPr>
        <p:txBody>
          <a:bodyPr wrap="square">
            <a:spAutoFit/>
          </a:bodyPr>
          <a:lstStyle/>
          <a:p>
            <a:r>
              <a:rPr lang="en-US" altLang="zh-TW" dirty="0"/>
              <a:t>NEJM. </a:t>
            </a:r>
            <a:r>
              <a:rPr lang="en-US" altLang="zh-TW" dirty="0" smtClean="0"/>
              <a:t>1998,339:33-9</a:t>
            </a:r>
          </a:p>
          <a:p>
            <a:r>
              <a:rPr lang="en-US" altLang="zh-TW" dirty="0" smtClean="0"/>
              <a:t>Apple Daily. 2011 Aug 28</a:t>
            </a:r>
            <a:r>
              <a:rPr lang="en-US" altLang="zh-TW" dirty="0" smtClean="0">
                <a:solidFill>
                  <a:srgbClr val="FF00FF"/>
                </a:solidFill>
              </a:rPr>
              <a:t/>
            </a:r>
            <a:br>
              <a:rPr lang="en-US" altLang="zh-TW" dirty="0" smtClean="0">
                <a:solidFill>
                  <a:srgbClr val="FF00FF"/>
                </a:solidFill>
              </a:rPr>
            </a:br>
            <a:endParaRPr lang="en-US" altLang="zh-TW" dirty="0">
              <a:solidFill>
                <a:srgbClr val="FF00FF"/>
              </a:solidFill>
            </a:endParaRPr>
          </a:p>
        </p:txBody>
      </p:sp>
      <p:sp>
        <p:nvSpPr>
          <p:cNvPr id="8" name="投影片編號版面配置區 7"/>
          <p:cNvSpPr>
            <a:spLocks noGrp="1"/>
          </p:cNvSpPr>
          <p:nvPr>
            <p:ph type="sldNum" sz="quarter" idx="12"/>
          </p:nvPr>
        </p:nvSpPr>
        <p:spPr/>
        <p:txBody>
          <a:bodyPr/>
          <a:lstStyle/>
          <a:p>
            <a:fld id="{73DA0BB7-265A-403C-9275-D587AB510EDC}" type="slidenum">
              <a:rPr lang="zh-TW" altLang="en-US" sz="1600" smtClean="0">
                <a:solidFill>
                  <a:schemeClr val="bg1">
                    <a:lumMod val="50000"/>
                  </a:schemeClr>
                </a:solidFill>
                <a:latin typeface="新細明體" pitchFamily="18" charset="-120"/>
                <a:ea typeface="新細明體" pitchFamily="18" charset="-120"/>
              </a:rPr>
              <a:pPr/>
              <a:t>10</a:t>
            </a:fld>
            <a:endParaRPr lang="zh-TW" altLang="en-US" sz="1600" dirty="0">
              <a:solidFill>
                <a:schemeClr val="bg1">
                  <a:lumMod val="50000"/>
                </a:schemeClr>
              </a:solidFill>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366066173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en-US" altLang="zh-TW" smtClean="0"/>
              <a:t>Acute Retroviral Syndrome S/S</a:t>
            </a:r>
            <a:r>
              <a:rPr lang="en-US" altLang="zh-TW" smtClean="0">
                <a:solidFill>
                  <a:srgbClr val="FF00FF"/>
                </a:solidFill>
              </a:rPr>
              <a:t/>
            </a:r>
            <a:br>
              <a:rPr lang="en-US" altLang="zh-TW" smtClean="0">
                <a:solidFill>
                  <a:srgbClr val="FF00FF"/>
                </a:solidFill>
              </a:rPr>
            </a:br>
            <a:r>
              <a:rPr lang="zh-TW" altLang="en-US" sz="4000" smtClean="0">
                <a:latin typeface="標楷體" panose="03000509000000000000" pitchFamily="65" charset="-120"/>
                <a:ea typeface="標楷體" panose="03000509000000000000" pitchFamily="65" charset="-120"/>
              </a:rPr>
              <a:t>急性反轉錄病毒感染症候群的臨床症狀</a:t>
            </a:r>
            <a:endParaRPr lang="zh-TW" altLang="en-US" sz="4000" dirty="0">
              <a:latin typeface="標楷體" panose="03000509000000000000" pitchFamily="65" charset="-120"/>
              <a:ea typeface="標楷體" panose="03000509000000000000" pitchFamily="65" charset="-120"/>
            </a:endParaRPr>
          </a:p>
        </p:txBody>
      </p:sp>
      <p:sp>
        <p:nvSpPr>
          <p:cNvPr id="4" name="內容版面配置區 3"/>
          <p:cNvSpPr>
            <a:spLocks noGrp="1"/>
          </p:cNvSpPr>
          <p:nvPr>
            <p:ph sz="half" idx="1"/>
          </p:nvPr>
        </p:nvSpPr>
        <p:spPr/>
        <p:txBody>
          <a:bodyPr/>
          <a:lstStyle/>
          <a:p>
            <a:r>
              <a:rPr lang="zh-TW" altLang="en-US" dirty="0" smtClean="0">
                <a:latin typeface="+mj-lt"/>
                <a:ea typeface="標楷體" panose="03000509000000000000" pitchFamily="65" charset="-120"/>
              </a:rPr>
              <a:t>發燒 </a:t>
            </a:r>
            <a:r>
              <a:rPr lang="en-US" altLang="zh-TW" dirty="0" smtClean="0">
                <a:latin typeface="+mj-lt"/>
                <a:ea typeface="標楷體" panose="03000509000000000000" pitchFamily="65" charset="-120"/>
              </a:rPr>
              <a:t>96%</a:t>
            </a:r>
            <a:r>
              <a:rPr lang="en-US" altLang="zh-TW" dirty="0" smtClean="0">
                <a:solidFill>
                  <a:srgbClr val="FF00FF"/>
                </a:solidFill>
                <a:latin typeface="+mj-lt"/>
                <a:ea typeface="標楷體" panose="03000509000000000000" pitchFamily="65" charset="-120"/>
              </a:rPr>
              <a:t>		</a:t>
            </a:r>
          </a:p>
          <a:p>
            <a:r>
              <a:rPr lang="zh-TW" altLang="en-US" dirty="0" smtClean="0">
                <a:latin typeface="+mj-lt"/>
                <a:ea typeface="標楷體" panose="03000509000000000000" pitchFamily="65" charset="-120"/>
              </a:rPr>
              <a:t>淋巴結腫大病變 </a:t>
            </a:r>
            <a:r>
              <a:rPr lang="en-US" altLang="zh-TW" dirty="0" smtClean="0">
                <a:latin typeface="+mj-lt"/>
                <a:ea typeface="標楷體" panose="03000509000000000000" pitchFamily="65" charset="-120"/>
              </a:rPr>
              <a:t>74% </a:t>
            </a:r>
          </a:p>
          <a:p>
            <a:r>
              <a:rPr lang="zh-TW" altLang="en-US" dirty="0" smtClean="0">
                <a:latin typeface="+mj-lt"/>
                <a:ea typeface="標楷體" panose="03000509000000000000" pitchFamily="65" charset="-120"/>
              </a:rPr>
              <a:t>咽頭炎 </a:t>
            </a:r>
            <a:r>
              <a:rPr lang="en-US" altLang="zh-TW" dirty="0" smtClean="0">
                <a:latin typeface="+mj-lt"/>
                <a:ea typeface="標楷體" panose="03000509000000000000" pitchFamily="65" charset="-120"/>
              </a:rPr>
              <a:t>70%</a:t>
            </a:r>
            <a:r>
              <a:rPr lang="en-US" altLang="zh-TW" dirty="0" smtClean="0">
                <a:solidFill>
                  <a:srgbClr val="FF00FF"/>
                </a:solidFill>
                <a:latin typeface="+mj-lt"/>
                <a:ea typeface="標楷體" panose="03000509000000000000" pitchFamily="65" charset="-120"/>
              </a:rPr>
              <a:t>	</a:t>
            </a:r>
          </a:p>
          <a:p>
            <a:r>
              <a:rPr lang="zh-TW" altLang="en-US" dirty="0" smtClean="0">
                <a:latin typeface="+mj-lt"/>
                <a:ea typeface="標楷體" panose="03000509000000000000" pitchFamily="65" charset="-120"/>
              </a:rPr>
              <a:t>皮疹 </a:t>
            </a:r>
            <a:r>
              <a:rPr lang="en-US" altLang="zh-TW" dirty="0" smtClean="0">
                <a:latin typeface="+mj-lt"/>
                <a:ea typeface="標楷體" panose="03000509000000000000" pitchFamily="65" charset="-120"/>
              </a:rPr>
              <a:t>70%</a:t>
            </a:r>
            <a:r>
              <a:rPr lang="en-US" altLang="zh-TW" dirty="0" smtClean="0">
                <a:solidFill>
                  <a:srgbClr val="FF00FF"/>
                </a:solidFill>
                <a:latin typeface="+mj-lt"/>
                <a:ea typeface="標楷體" panose="03000509000000000000" pitchFamily="65" charset="-120"/>
              </a:rPr>
              <a:t>		</a:t>
            </a:r>
          </a:p>
          <a:p>
            <a:r>
              <a:rPr lang="zh-TW" altLang="en-US" dirty="0" smtClean="0">
                <a:latin typeface="+mj-lt"/>
                <a:ea typeface="標楷體" panose="03000509000000000000" pitchFamily="65" charset="-120"/>
              </a:rPr>
              <a:t>肌肉或關節痛 </a:t>
            </a:r>
            <a:r>
              <a:rPr lang="en-US" altLang="zh-TW" dirty="0" smtClean="0">
                <a:latin typeface="+mj-lt"/>
                <a:ea typeface="標楷體" panose="03000509000000000000" pitchFamily="65" charset="-120"/>
              </a:rPr>
              <a:t>54%</a:t>
            </a:r>
          </a:p>
          <a:p>
            <a:r>
              <a:rPr lang="zh-TW" altLang="en-US" dirty="0" smtClean="0">
                <a:latin typeface="+mj-lt"/>
                <a:ea typeface="標楷體" panose="03000509000000000000" pitchFamily="65" charset="-120"/>
              </a:rPr>
              <a:t>血小板低下 </a:t>
            </a:r>
            <a:r>
              <a:rPr lang="en-US" altLang="zh-TW" dirty="0" smtClean="0">
                <a:latin typeface="+mj-lt"/>
                <a:ea typeface="標楷體" panose="03000509000000000000" pitchFamily="65" charset="-120"/>
              </a:rPr>
              <a:t>45%</a:t>
            </a:r>
          </a:p>
          <a:p>
            <a:r>
              <a:rPr lang="zh-TW" altLang="en-US" dirty="0" smtClean="0">
                <a:latin typeface="+mj-lt"/>
                <a:ea typeface="標楷體" panose="03000509000000000000" pitchFamily="65" charset="-120"/>
              </a:rPr>
              <a:t>白血球低下 </a:t>
            </a:r>
            <a:r>
              <a:rPr lang="en-US" altLang="zh-TW" dirty="0" smtClean="0">
                <a:latin typeface="+mj-lt"/>
                <a:ea typeface="標楷體" panose="03000509000000000000" pitchFamily="65" charset="-120"/>
              </a:rPr>
              <a:t>38%</a:t>
            </a:r>
          </a:p>
          <a:p>
            <a:r>
              <a:rPr lang="zh-TW" altLang="en-US" dirty="0" smtClean="0">
                <a:latin typeface="+mj-lt"/>
                <a:ea typeface="標楷體" panose="03000509000000000000" pitchFamily="65" charset="-120"/>
              </a:rPr>
              <a:t>腹瀉 </a:t>
            </a:r>
            <a:r>
              <a:rPr lang="en-US" altLang="zh-TW" dirty="0" smtClean="0">
                <a:latin typeface="+mj-lt"/>
                <a:ea typeface="標楷體" panose="03000509000000000000" pitchFamily="65" charset="-120"/>
              </a:rPr>
              <a:t>32%</a:t>
            </a:r>
          </a:p>
          <a:p>
            <a:endParaRPr lang="zh-TW" altLang="en-US" dirty="0">
              <a:latin typeface="+mj-lt"/>
            </a:endParaRPr>
          </a:p>
        </p:txBody>
      </p:sp>
      <p:sp>
        <p:nvSpPr>
          <p:cNvPr id="5" name="內容版面配置區 4"/>
          <p:cNvSpPr>
            <a:spLocks noGrp="1"/>
          </p:cNvSpPr>
          <p:nvPr>
            <p:ph sz="half" idx="2"/>
          </p:nvPr>
        </p:nvSpPr>
        <p:spPr/>
        <p:txBody>
          <a:bodyPr/>
          <a:lstStyle/>
          <a:p>
            <a:r>
              <a:rPr lang="zh-TW" altLang="en-US" dirty="0" smtClean="0">
                <a:latin typeface="+mj-lt"/>
                <a:ea typeface="標楷體" panose="03000509000000000000" pitchFamily="65" charset="-120"/>
              </a:rPr>
              <a:t>頭痛 </a:t>
            </a:r>
            <a:r>
              <a:rPr lang="en-US" altLang="zh-TW" dirty="0" smtClean="0">
                <a:latin typeface="+mj-lt"/>
                <a:ea typeface="標楷體" panose="03000509000000000000" pitchFamily="65" charset="-120"/>
              </a:rPr>
              <a:t>32%</a:t>
            </a:r>
            <a:r>
              <a:rPr lang="en-US" altLang="zh-TW" dirty="0" smtClean="0">
                <a:solidFill>
                  <a:srgbClr val="FF00FF"/>
                </a:solidFill>
                <a:latin typeface="+mj-lt"/>
                <a:ea typeface="標楷體" panose="03000509000000000000" pitchFamily="65" charset="-120"/>
              </a:rPr>
              <a:t>	</a:t>
            </a:r>
          </a:p>
          <a:p>
            <a:r>
              <a:rPr lang="zh-TW" altLang="en-US" dirty="0" smtClean="0">
                <a:latin typeface="+mj-lt"/>
                <a:ea typeface="標楷體" panose="03000509000000000000" pitchFamily="65" charset="-120"/>
              </a:rPr>
              <a:t>噁心及嘔吐 </a:t>
            </a:r>
            <a:r>
              <a:rPr lang="en-US" altLang="zh-TW" dirty="0" smtClean="0">
                <a:latin typeface="+mj-lt"/>
                <a:ea typeface="標楷體" panose="03000509000000000000" pitchFamily="65" charset="-120"/>
              </a:rPr>
              <a:t>27%</a:t>
            </a:r>
          </a:p>
          <a:p>
            <a:r>
              <a:rPr lang="zh-TW" altLang="en-US" dirty="0" smtClean="0">
                <a:latin typeface="+mj-lt"/>
                <a:ea typeface="標楷體" panose="03000509000000000000" pitchFamily="65" charset="-120"/>
              </a:rPr>
              <a:t>肝功能異常 </a:t>
            </a:r>
            <a:r>
              <a:rPr lang="en-US" altLang="zh-TW" dirty="0" smtClean="0">
                <a:latin typeface="+mj-lt"/>
                <a:ea typeface="標楷體" panose="03000509000000000000" pitchFamily="65" charset="-120"/>
              </a:rPr>
              <a:t>21%</a:t>
            </a:r>
          </a:p>
          <a:p>
            <a:r>
              <a:rPr lang="zh-TW" altLang="en-US" dirty="0" smtClean="0">
                <a:latin typeface="+mj-lt"/>
                <a:ea typeface="標楷體" panose="03000509000000000000" pitchFamily="65" charset="-120"/>
              </a:rPr>
              <a:t>肝脾腫大 </a:t>
            </a:r>
            <a:r>
              <a:rPr lang="en-US" altLang="zh-TW" dirty="0" smtClean="0">
                <a:latin typeface="+mj-lt"/>
                <a:ea typeface="標楷體" panose="03000509000000000000" pitchFamily="65" charset="-120"/>
              </a:rPr>
              <a:t>14%</a:t>
            </a:r>
          </a:p>
          <a:p>
            <a:r>
              <a:rPr lang="zh-TW" altLang="en-US" dirty="0" smtClean="0">
                <a:latin typeface="+mj-lt"/>
                <a:ea typeface="標楷體" panose="03000509000000000000" pitchFamily="65" charset="-120"/>
              </a:rPr>
              <a:t>體重下降 </a:t>
            </a:r>
            <a:r>
              <a:rPr lang="en-US" altLang="zh-TW" dirty="0" smtClean="0">
                <a:latin typeface="+mj-lt"/>
                <a:ea typeface="標楷體" panose="03000509000000000000" pitchFamily="65" charset="-120"/>
              </a:rPr>
              <a:t>13%</a:t>
            </a:r>
            <a:r>
              <a:rPr lang="en-US" altLang="zh-TW" dirty="0" smtClean="0">
                <a:solidFill>
                  <a:srgbClr val="FF00FF"/>
                </a:solidFill>
                <a:latin typeface="+mj-lt"/>
                <a:ea typeface="標楷體" panose="03000509000000000000" pitchFamily="65" charset="-120"/>
              </a:rPr>
              <a:t>	</a:t>
            </a:r>
          </a:p>
          <a:p>
            <a:r>
              <a:rPr lang="zh-TW" altLang="en-US" dirty="0" smtClean="0">
                <a:latin typeface="+mj-lt"/>
                <a:ea typeface="標楷體" panose="03000509000000000000" pitchFamily="65" charset="-120"/>
              </a:rPr>
              <a:t>口腔念珠菌病 </a:t>
            </a:r>
            <a:r>
              <a:rPr lang="en-US" altLang="zh-TW" dirty="0" smtClean="0">
                <a:latin typeface="+mj-lt"/>
                <a:ea typeface="標楷體" panose="03000509000000000000" pitchFamily="65" charset="-120"/>
              </a:rPr>
              <a:t>12%</a:t>
            </a:r>
          </a:p>
          <a:p>
            <a:r>
              <a:rPr lang="zh-TW" altLang="en-US" dirty="0" smtClean="0">
                <a:latin typeface="+mj-lt"/>
                <a:ea typeface="標楷體" panose="03000509000000000000" pitchFamily="65" charset="-120"/>
              </a:rPr>
              <a:t>神經病變 </a:t>
            </a:r>
            <a:r>
              <a:rPr lang="en-US" altLang="zh-TW" dirty="0" smtClean="0">
                <a:latin typeface="+mj-lt"/>
                <a:ea typeface="標楷體" panose="03000509000000000000" pitchFamily="65" charset="-120"/>
              </a:rPr>
              <a:t>12%</a:t>
            </a:r>
          </a:p>
          <a:p>
            <a:endParaRPr lang="zh-TW" altLang="en-US" dirty="0">
              <a:latin typeface="+mj-lt"/>
            </a:endParaRPr>
          </a:p>
        </p:txBody>
      </p:sp>
      <p:sp>
        <p:nvSpPr>
          <p:cNvPr id="7" name="投影片編號版面配置區 6"/>
          <p:cNvSpPr>
            <a:spLocks noGrp="1"/>
          </p:cNvSpPr>
          <p:nvPr>
            <p:ph type="sldNum" sz="quarter" idx="12"/>
          </p:nvPr>
        </p:nvSpPr>
        <p:spPr/>
        <p:txBody>
          <a:bodyPr/>
          <a:lstStyle/>
          <a:p>
            <a:fld id="{73DA0BB7-265A-403C-9275-D587AB510EDC}" type="slidenum">
              <a:rPr lang="zh-TW" altLang="en-US" sz="1600" smtClean="0">
                <a:solidFill>
                  <a:schemeClr val="tx1"/>
                </a:solidFill>
                <a:latin typeface="新細明體" pitchFamily="18" charset="-120"/>
                <a:ea typeface="新細明體" pitchFamily="18" charset="-120"/>
              </a:rPr>
              <a:pPr/>
              <a:t>11</a:t>
            </a:fld>
            <a:endParaRPr lang="zh-TW" altLang="en-US" dirty="0">
              <a:solidFill>
                <a:schemeClr val="tx1"/>
              </a:solidFill>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388314713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333375"/>
            <a:ext cx="8229600" cy="1139825"/>
          </a:xfrm>
        </p:spPr>
        <p:txBody>
          <a:bodyPr/>
          <a:lstStyle/>
          <a:p>
            <a:pPr eaLnBrk="1" hangingPunct="1"/>
            <a:r>
              <a:rPr lang="en-US" altLang="zh-TW" sz="4800" dirty="0" smtClean="0">
                <a:solidFill>
                  <a:srgbClr val="FFFF00"/>
                </a:solidFill>
                <a:latin typeface="Calibri" pitchFamily="34" charset="0"/>
                <a:ea typeface="標楷體" panose="03000509000000000000" pitchFamily="65" charset="-120"/>
                <a:cs typeface="Calibri" pitchFamily="34" charset="0"/>
              </a:rPr>
              <a:t>HIV</a:t>
            </a:r>
            <a:r>
              <a:rPr lang="zh-TW" altLang="en-US" sz="4800" dirty="0" smtClean="0">
                <a:solidFill>
                  <a:srgbClr val="FFFF00"/>
                </a:solidFill>
                <a:latin typeface="Calibri" pitchFamily="34" charset="0"/>
                <a:ea typeface="標楷體" panose="03000509000000000000" pitchFamily="65" charset="-120"/>
                <a:cs typeface="Calibri" pitchFamily="34" charset="0"/>
              </a:rPr>
              <a:t>的傳染途徑</a:t>
            </a:r>
          </a:p>
        </p:txBody>
      </p:sp>
      <p:sp>
        <p:nvSpPr>
          <p:cNvPr id="14339" name="Rectangle 3"/>
          <p:cNvSpPr>
            <a:spLocks noGrp="1" noChangeArrowheads="1"/>
          </p:cNvSpPr>
          <p:nvPr>
            <p:ph type="body" idx="1"/>
          </p:nvPr>
        </p:nvSpPr>
        <p:spPr>
          <a:xfrm>
            <a:off x="519113" y="1706563"/>
            <a:ext cx="8229600" cy="4530725"/>
          </a:xfrm>
        </p:spPr>
        <p:txBody>
          <a:bodyPr/>
          <a:lstStyle/>
          <a:p>
            <a:pPr eaLnBrk="1" hangingPunct="1"/>
            <a:r>
              <a:rPr lang="zh-TW" altLang="en-US" dirty="0" smtClean="0">
                <a:solidFill>
                  <a:schemeClr val="bg1"/>
                </a:solidFill>
                <a:latin typeface="標楷體" panose="03000509000000000000" pitchFamily="65" charset="-120"/>
                <a:ea typeface="標楷體" panose="03000509000000000000" pitchFamily="65" charset="-120"/>
              </a:rPr>
              <a:t>性交：陰道性交、肛交、口交</a:t>
            </a:r>
          </a:p>
          <a:p>
            <a:pPr eaLnBrk="1" hangingPunct="1"/>
            <a:r>
              <a:rPr lang="zh-TW" altLang="en-US" dirty="0" smtClean="0">
                <a:solidFill>
                  <a:schemeClr val="bg1"/>
                </a:solidFill>
                <a:latin typeface="標楷體" panose="03000509000000000000" pitchFamily="65" charset="-120"/>
                <a:ea typeface="標楷體" panose="03000509000000000000" pitchFamily="65" charset="-120"/>
              </a:rPr>
              <a:t>血液：輸血、扎針、刺青、器官移植、精液捐贈</a:t>
            </a:r>
          </a:p>
          <a:p>
            <a:pPr eaLnBrk="1" hangingPunct="1"/>
            <a:r>
              <a:rPr lang="zh-TW" altLang="en-US" dirty="0" smtClean="0">
                <a:solidFill>
                  <a:schemeClr val="bg1"/>
                </a:solidFill>
                <a:latin typeface="標楷體" panose="03000509000000000000" pitchFamily="65" charset="-120"/>
                <a:ea typeface="標楷體" panose="03000509000000000000" pitchFamily="65" charset="-120"/>
              </a:rPr>
              <a:t>母子傳染：經胎盤、經產道、經授乳</a:t>
            </a:r>
          </a:p>
          <a:p>
            <a:pPr eaLnBrk="1" hangingPunct="1"/>
            <a:r>
              <a:rPr lang="zh-TW" altLang="en-US" dirty="0" smtClean="0">
                <a:solidFill>
                  <a:schemeClr val="bg1"/>
                </a:solidFill>
                <a:latin typeface="標楷體" panose="03000509000000000000" pitchFamily="65" charset="-120"/>
                <a:ea typeface="標楷體" panose="03000509000000000000" pitchFamily="65" charset="-120"/>
              </a:rPr>
              <a:t>任何體液均含愛滋病毒：但只有</a:t>
            </a:r>
            <a:r>
              <a:rPr lang="zh-TW" altLang="en-US" u="sng" dirty="0" smtClean="0">
                <a:solidFill>
                  <a:schemeClr val="bg1"/>
                </a:solidFill>
                <a:latin typeface="標楷體" panose="03000509000000000000" pitchFamily="65" charset="-120"/>
                <a:ea typeface="標楷體" panose="03000509000000000000" pitchFamily="65" charset="-120"/>
              </a:rPr>
              <a:t>血液、精液、陰道分泌液</a:t>
            </a:r>
            <a:r>
              <a:rPr lang="zh-TW" altLang="en-US" dirty="0" smtClean="0">
                <a:solidFill>
                  <a:schemeClr val="bg1"/>
                </a:solidFill>
                <a:latin typeface="標楷體" panose="03000509000000000000" pitchFamily="65" charset="-120"/>
                <a:ea typeface="標楷體" panose="03000509000000000000" pitchFamily="65" charset="-120"/>
              </a:rPr>
              <a:t>可傳染</a:t>
            </a:r>
          </a:p>
          <a:p>
            <a:pPr eaLnBrk="1" hangingPunct="1"/>
            <a:endParaRPr lang="en-US" altLang="zh-TW" dirty="0" smtClean="0"/>
          </a:p>
        </p:txBody>
      </p:sp>
      <p:sp>
        <p:nvSpPr>
          <p:cNvPr id="9"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bg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TW" altLang="en-US" sz="1600" b="0" i="0" u="none" strike="noStrike" kern="1200" cap="none" spc="0" normalizeH="0" baseline="0" noProof="0" dirty="0">
              <a:ln>
                <a:noFill/>
              </a:ln>
              <a:solidFill>
                <a:schemeClr val="bg1">
                  <a:lumMod val="50000"/>
                </a:schemeClr>
              </a:solidFill>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11817720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467544" y="548680"/>
            <a:ext cx="8229600" cy="1143000"/>
          </a:xfrm>
        </p:spPr>
        <p:txBody>
          <a:bodyPr>
            <a:normAutofit fontScale="90000"/>
          </a:bodyPr>
          <a:lstStyle/>
          <a:p>
            <a:r>
              <a:rPr lang="zh-TW" altLang="en-US" dirty="0" smtClean="0">
                <a:latin typeface="標楷體" panose="03000509000000000000" pitchFamily="65" charset="-120"/>
                <a:ea typeface="標楷體" panose="03000509000000000000" pitchFamily="65" charset="-120"/>
              </a:rPr>
              <a:t>愛滋病毒感染的診斷</a:t>
            </a:r>
            <a:r>
              <a:rPr lang="zh-TW" altLang="en-US" dirty="0" smtClean="0">
                <a:solidFill>
                  <a:srgbClr val="FF00FF"/>
                </a:solidFill>
                <a:latin typeface="標楷體" panose="03000509000000000000" pitchFamily="65" charset="-120"/>
                <a:ea typeface="標楷體" panose="03000509000000000000" pitchFamily="65" charset="-120"/>
              </a:rPr>
              <a:t/>
            </a:r>
            <a:br>
              <a:rPr lang="zh-TW" altLang="en-US" dirty="0" smtClean="0">
                <a:solidFill>
                  <a:srgbClr val="FF00FF"/>
                </a:solidFill>
                <a:latin typeface="標楷體" panose="03000509000000000000" pitchFamily="65" charset="-120"/>
                <a:ea typeface="標楷體" panose="03000509000000000000" pitchFamily="65" charset="-120"/>
              </a:rPr>
            </a:br>
            <a:r>
              <a:rPr lang="en-US" altLang="zh-TW" dirty="0" smtClean="0">
                <a:latin typeface="標楷體" panose="03000509000000000000" pitchFamily="65" charset="-120"/>
                <a:ea typeface="標楷體" panose="03000509000000000000" pitchFamily="65" charset="-120"/>
              </a:rPr>
              <a:t>(</a:t>
            </a:r>
            <a:r>
              <a:rPr lang="zh-TW" altLang="en-US" dirty="0" smtClean="0">
                <a:latin typeface="標楷體" panose="03000509000000000000" pitchFamily="65" charset="-120"/>
                <a:ea typeface="標楷體" panose="03000509000000000000" pitchFamily="65" charset="-120"/>
              </a:rPr>
              <a:t>符合以下任何一項即可診斷</a:t>
            </a:r>
            <a:r>
              <a:rPr lang="en-US" altLang="zh-TW" dirty="0" smtClean="0">
                <a:latin typeface="標楷體" panose="03000509000000000000" pitchFamily="65" charset="-120"/>
                <a:ea typeface="標楷體" panose="03000509000000000000" pitchFamily="65" charset="-120"/>
              </a:rPr>
              <a:t>)</a:t>
            </a:r>
            <a:r>
              <a:rPr lang="en-US" altLang="zh-TW" dirty="0" smtClean="0">
                <a:solidFill>
                  <a:srgbClr val="FF00FF"/>
                </a:solidFill>
                <a:latin typeface="標楷體" panose="03000509000000000000" pitchFamily="65" charset="-120"/>
                <a:ea typeface="標楷體" panose="03000509000000000000" pitchFamily="65" charset="-120"/>
              </a:rPr>
              <a:t/>
            </a:r>
            <a:br>
              <a:rPr lang="en-US" altLang="zh-TW" dirty="0" smtClean="0">
                <a:solidFill>
                  <a:srgbClr val="FF00FF"/>
                </a:solidFill>
                <a:latin typeface="標楷體" panose="03000509000000000000" pitchFamily="65" charset="-120"/>
                <a:ea typeface="標楷體" panose="03000509000000000000" pitchFamily="65" charset="-120"/>
              </a:rPr>
            </a:br>
            <a:endParaRPr lang="zh-TW" altLang="en-US" dirty="0">
              <a:solidFill>
                <a:srgbClr val="FF00FF"/>
              </a:solidFill>
              <a:latin typeface="標楷體" panose="03000509000000000000" pitchFamily="65" charset="-120"/>
              <a:ea typeface="標楷體" panose="03000509000000000000" pitchFamily="65" charset="-120"/>
            </a:endParaRPr>
          </a:p>
        </p:txBody>
      </p:sp>
      <p:sp>
        <p:nvSpPr>
          <p:cNvPr id="6" name="內容版面配置區 5"/>
          <p:cNvSpPr>
            <a:spLocks noGrp="1"/>
          </p:cNvSpPr>
          <p:nvPr>
            <p:ph idx="1"/>
          </p:nvPr>
        </p:nvSpPr>
        <p:spPr/>
        <p:txBody>
          <a:bodyPr/>
          <a:lstStyle/>
          <a:p>
            <a:r>
              <a:rPr lang="zh-TW" altLang="en-US" dirty="0" smtClean="0">
                <a:latin typeface="+mj-lt"/>
                <a:ea typeface="標楷體" panose="03000509000000000000" pitchFamily="65" charset="-120"/>
              </a:rPr>
              <a:t>愛滋病毒抗體篩檢陽性（即兩次免疫酵素法陽性）且確認檢驗（如西方墨點法）陽性。</a:t>
            </a:r>
            <a:endParaRPr lang="en-US" altLang="zh-TW" dirty="0" smtClean="0">
              <a:latin typeface="+mj-lt"/>
              <a:ea typeface="標楷體" panose="03000509000000000000" pitchFamily="65" charset="-120"/>
            </a:endParaRPr>
          </a:p>
          <a:p>
            <a:r>
              <a:rPr lang="zh-TW" altLang="en-US" dirty="0" smtClean="0">
                <a:latin typeface="+mj-lt"/>
                <a:ea typeface="標楷體" panose="03000509000000000000" pitchFamily="65" charset="-120"/>
              </a:rPr>
              <a:t>以下任何一項愛滋病毒檢驗陽性</a:t>
            </a:r>
          </a:p>
          <a:p>
            <a:pPr marL="365125" indent="0">
              <a:buFont typeface="標楷體" pitchFamily="65" charset="-120"/>
              <a:buChar char="–"/>
            </a:pPr>
            <a:r>
              <a:rPr lang="zh-TW" altLang="en-US" dirty="0" smtClean="0">
                <a:latin typeface="+mj-lt"/>
                <a:ea typeface="標楷體" panose="03000509000000000000" pitchFamily="65" charset="-120"/>
              </a:rPr>
              <a:t>愛滋病毒培養</a:t>
            </a:r>
          </a:p>
          <a:p>
            <a:pPr marL="365125" indent="0">
              <a:buFont typeface="標楷體" pitchFamily="65" charset="-120"/>
              <a:buChar char="–"/>
            </a:pPr>
            <a:r>
              <a:rPr lang="zh-TW" altLang="en-US" dirty="0" smtClean="0">
                <a:latin typeface="+mj-lt"/>
                <a:ea typeface="標楷體" panose="03000509000000000000" pitchFamily="65" charset="-120"/>
              </a:rPr>
              <a:t>愛滋病毒抗原</a:t>
            </a:r>
            <a:r>
              <a:rPr lang="en-US" altLang="zh-TW" dirty="0" smtClean="0">
                <a:latin typeface="+mj-lt"/>
                <a:ea typeface="標楷體" panose="03000509000000000000" pitchFamily="65" charset="-120"/>
              </a:rPr>
              <a:t>p24</a:t>
            </a:r>
          </a:p>
          <a:p>
            <a:pPr marL="808038" indent="-442913">
              <a:buFont typeface="標楷體" pitchFamily="65" charset="-120"/>
              <a:buChar char="–"/>
            </a:pPr>
            <a:r>
              <a:rPr lang="zh-TW" altLang="en-US" dirty="0" smtClean="0">
                <a:latin typeface="+mj-lt"/>
                <a:ea typeface="標楷體" panose="03000509000000000000" pitchFamily="65" charset="-120"/>
              </a:rPr>
              <a:t>愛滋病毒反轉錄聚合酵素鏈鎖反應</a:t>
            </a:r>
            <a:r>
              <a:rPr lang="en-US" altLang="zh-TW" dirty="0" smtClean="0">
                <a:solidFill>
                  <a:srgbClr val="FF00FF"/>
                </a:solidFill>
                <a:latin typeface="+mj-lt"/>
                <a:ea typeface="標楷體" panose="03000509000000000000" pitchFamily="65" charset="-120"/>
              </a:rPr>
              <a:t/>
            </a:r>
            <a:br>
              <a:rPr lang="en-US" altLang="zh-TW" dirty="0" smtClean="0">
                <a:solidFill>
                  <a:srgbClr val="FF00FF"/>
                </a:solidFill>
                <a:latin typeface="+mj-lt"/>
                <a:ea typeface="標楷體" panose="03000509000000000000" pitchFamily="65" charset="-120"/>
              </a:rPr>
            </a:br>
            <a:r>
              <a:rPr lang="en-US" altLang="zh-TW" dirty="0" smtClean="0">
                <a:latin typeface="+mj-lt"/>
                <a:ea typeface="標楷體" panose="03000509000000000000" pitchFamily="65" charset="-120"/>
              </a:rPr>
              <a:t>(RT-PCR)</a:t>
            </a:r>
            <a:r>
              <a:rPr lang="zh-TW" altLang="en-US" dirty="0" smtClean="0">
                <a:latin typeface="+mj-lt"/>
                <a:ea typeface="標楷體" panose="03000509000000000000" pitchFamily="65" charset="-120"/>
              </a:rPr>
              <a:t>偵測</a:t>
            </a:r>
            <a:r>
              <a:rPr lang="en-US" altLang="zh-TW" dirty="0" smtClean="0">
                <a:latin typeface="+mj-lt"/>
                <a:ea typeface="標楷體" panose="03000509000000000000" pitchFamily="65" charset="-120"/>
              </a:rPr>
              <a:t>HIV-1</a:t>
            </a:r>
            <a:r>
              <a:rPr lang="zh-TW" altLang="en-US" dirty="0" smtClean="0">
                <a:latin typeface="+mj-lt"/>
                <a:ea typeface="標楷體" panose="03000509000000000000" pitchFamily="65" charset="-120"/>
              </a:rPr>
              <a:t>抗原</a:t>
            </a:r>
          </a:p>
          <a:p>
            <a:endParaRPr lang="zh-TW" altLang="en-US" dirty="0" smtClean="0">
              <a:latin typeface="+mj-lt"/>
            </a:endParaRPr>
          </a:p>
          <a:p>
            <a:endParaRPr lang="zh-TW" altLang="en-US" dirty="0">
              <a:latin typeface="+mj-lt"/>
            </a:endParaRPr>
          </a:p>
        </p:txBody>
      </p:sp>
      <p:sp>
        <p:nvSpPr>
          <p:cNvPr id="7" name="投影片編號版面配置區 6"/>
          <p:cNvSpPr>
            <a:spLocks noGrp="1"/>
          </p:cNvSpPr>
          <p:nvPr>
            <p:ph type="sldNum" sz="quarter" idx="12"/>
          </p:nvPr>
        </p:nvSpPr>
        <p:spPr/>
        <p:txBody>
          <a:bodyPr/>
          <a:lstStyle/>
          <a:p>
            <a:fld id="{73DA0BB7-265A-403C-9275-D587AB510EDC}" type="slidenum">
              <a:rPr lang="zh-TW" altLang="en-US" sz="1600" smtClean="0">
                <a:solidFill>
                  <a:schemeClr val="tx1"/>
                </a:solidFill>
                <a:latin typeface="新細明體" pitchFamily="18" charset="-120"/>
                <a:ea typeface="新細明體" pitchFamily="18" charset="-120"/>
              </a:rPr>
              <a:pPr/>
              <a:t>13</a:t>
            </a:fld>
            <a:endParaRPr lang="zh-TW" altLang="en-US" dirty="0">
              <a:solidFill>
                <a:schemeClr val="tx1"/>
              </a:solidFill>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76108020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57200" y="44450"/>
            <a:ext cx="8229600" cy="936625"/>
          </a:xfrm>
        </p:spPr>
        <p:txBody>
          <a:bodyPr/>
          <a:lstStyle/>
          <a:p>
            <a:pPr eaLnBrk="1" hangingPunct="1"/>
            <a:r>
              <a:rPr lang="zh-TW" altLang="en-US" sz="4800" dirty="0" smtClean="0">
                <a:solidFill>
                  <a:srgbClr val="FFFF00"/>
                </a:solidFill>
                <a:latin typeface="標楷體" panose="03000509000000000000" pitchFamily="65" charset="-120"/>
                <a:ea typeface="標楷體" panose="03000509000000000000" pitchFamily="65" charset="-120"/>
              </a:rPr>
              <a:t>愛滋病毒的檢驗</a:t>
            </a:r>
          </a:p>
        </p:txBody>
      </p:sp>
      <p:sp>
        <p:nvSpPr>
          <p:cNvPr id="34819" name="Rectangle 3"/>
          <p:cNvSpPr>
            <a:spLocks noGrp="1" noChangeArrowheads="1"/>
          </p:cNvSpPr>
          <p:nvPr>
            <p:ph type="body" idx="1"/>
          </p:nvPr>
        </p:nvSpPr>
        <p:spPr>
          <a:xfrm>
            <a:off x="457200" y="836613"/>
            <a:ext cx="8229600" cy="4530725"/>
          </a:xfrm>
        </p:spPr>
        <p:txBody>
          <a:bodyPr/>
          <a:lstStyle/>
          <a:p>
            <a:pPr eaLnBrk="1" hangingPunct="1"/>
            <a:r>
              <a:rPr lang="zh-TW" altLang="en-US" sz="2800" dirty="0" smtClean="0">
                <a:solidFill>
                  <a:schemeClr val="bg1"/>
                </a:solidFill>
                <a:latin typeface="Calibri" pitchFamily="34" charset="0"/>
                <a:ea typeface="標楷體" panose="03000509000000000000" pitchFamily="65" charset="-120"/>
                <a:cs typeface="Calibri" pitchFamily="34" charset="0"/>
              </a:rPr>
              <a:t>篩檢</a:t>
            </a:r>
            <a:endParaRPr lang="en-US" altLang="zh-TW" sz="2800" dirty="0" smtClean="0">
              <a:solidFill>
                <a:schemeClr val="bg1"/>
              </a:solidFill>
              <a:latin typeface="Calibri" pitchFamily="34" charset="0"/>
              <a:ea typeface="標楷體" panose="03000509000000000000" pitchFamily="65" charset="-120"/>
              <a:cs typeface="Calibri" pitchFamily="34" charset="0"/>
            </a:endParaRPr>
          </a:p>
          <a:p>
            <a:pPr lvl="1" eaLnBrk="1" hangingPunct="1"/>
            <a:r>
              <a:rPr lang="zh-TW" altLang="en-US" dirty="0" smtClean="0">
                <a:solidFill>
                  <a:schemeClr val="bg1"/>
                </a:solidFill>
                <a:latin typeface="Calibri" pitchFamily="34" charset="0"/>
                <a:ea typeface="標楷體" panose="03000509000000000000" pitchFamily="65" charset="-120"/>
                <a:cs typeface="Calibri" pitchFamily="34" charset="0"/>
              </a:rPr>
              <a:t>酵素免疫法 </a:t>
            </a:r>
            <a:r>
              <a:rPr lang="en-US" altLang="zh-TW" dirty="0" smtClean="0">
                <a:solidFill>
                  <a:schemeClr val="bg1"/>
                </a:solidFill>
                <a:latin typeface="Calibri" pitchFamily="34" charset="0"/>
                <a:ea typeface="標楷體" panose="03000509000000000000" pitchFamily="65" charset="-120"/>
                <a:cs typeface="Calibri" pitchFamily="34" charset="0"/>
              </a:rPr>
              <a:t>(ELISA)</a:t>
            </a:r>
            <a:r>
              <a:rPr lang="zh-TW" altLang="en-US" dirty="0" smtClean="0">
                <a:solidFill>
                  <a:schemeClr val="bg1"/>
                </a:solidFill>
                <a:latin typeface="Calibri" pitchFamily="34" charset="0"/>
                <a:ea typeface="標楷體" panose="03000509000000000000" pitchFamily="65" charset="-120"/>
                <a:cs typeface="Calibri" pitchFamily="34" charset="0"/>
              </a:rPr>
              <a:t>、顆粒凝集法 </a:t>
            </a:r>
            <a:r>
              <a:rPr lang="en-US" altLang="zh-TW" dirty="0" smtClean="0">
                <a:solidFill>
                  <a:schemeClr val="bg1"/>
                </a:solidFill>
                <a:latin typeface="Calibri" pitchFamily="34" charset="0"/>
                <a:ea typeface="標楷體" panose="03000509000000000000" pitchFamily="65" charset="-120"/>
                <a:cs typeface="Calibri" pitchFamily="34" charset="0"/>
              </a:rPr>
              <a:t>(PA)</a:t>
            </a:r>
          </a:p>
          <a:p>
            <a:pPr eaLnBrk="1" hangingPunct="1"/>
            <a:r>
              <a:rPr lang="zh-TW" altLang="en-US" sz="2800" dirty="0" smtClean="0">
                <a:solidFill>
                  <a:schemeClr val="bg1"/>
                </a:solidFill>
                <a:latin typeface="Calibri" pitchFamily="34" charset="0"/>
                <a:ea typeface="標楷體" panose="03000509000000000000" pitchFamily="65" charset="-120"/>
                <a:cs typeface="Calibri" pitchFamily="34" charset="0"/>
              </a:rPr>
              <a:t>確認</a:t>
            </a:r>
            <a:endParaRPr lang="en-US" altLang="zh-TW" sz="2800" dirty="0" smtClean="0">
              <a:solidFill>
                <a:schemeClr val="bg1"/>
              </a:solidFill>
              <a:latin typeface="Calibri" pitchFamily="34" charset="0"/>
              <a:ea typeface="標楷體" panose="03000509000000000000" pitchFamily="65" charset="-120"/>
              <a:cs typeface="Calibri" pitchFamily="34" charset="0"/>
            </a:endParaRPr>
          </a:p>
          <a:p>
            <a:pPr lvl="1" eaLnBrk="1" hangingPunct="1"/>
            <a:r>
              <a:rPr lang="zh-TW" altLang="en-US" dirty="0" smtClean="0">
                <a:solidFill>
                  <a:schemeClr val="bg1"/>
                </a:solidFill>
                <a:latin typeface="Calibri" pitchFamily="34" charset="0"/>
                <a:ea typeface="標楷體" panose="03000509000000000000" pitchFamily="65" charset="-120"/>
                <a:cs typeface="Calibri" pitchFamily="34" charset="0"/>
              </a:rPr>
              <a:t>西方墨點法 </a:t>
            </a:r>
            <a:r>
              <a:rPr lang="en-US" altLang="zh-TW" dirty="0" smtClean="0">
                <a:solidFill>
                  <a:schemeClr val="bg1"/>
                </a:solidFill>
                <a:latin typeface="Calibri" pitchFamily="34" charset="0"/>
                <a:ea typeface="標楷體" panose="03000509000000000000" pitchFamily="65" charset="-120"/>
                <a:cs typeface="Calibri" pitchFamily="34" charset="0"/>
              </a:rPr>
              <a:t>(Western blot)</a:t>
            </a:r>
          </a:p>
          <a:p>
            <a:pPr lvl="1" eaLnBrk="1" hangingPunct="1"/>
            <a:r>
              <a:rPr lang="zh-TW" altLang="en-US" dirty="0" smtClean="0">
                <a:solidFill>
                  <a:schemeClr val="bg1"/>
                </a:solidFill>
                <a:latin typeface="Calibri" pitchFamily="34" charset="0"/>
                <a:ea typeface="標楷體" panose="03000509000000000000" pitchFamily="65" charset="-120"/>
                <a:cs typeface="Calibri" pitchFamily="34" charset="0"/>
              </a:rPr>
              <a:t>病毒量 </a:t>
            </a:r>
            <a:r>
              <a:rPr lang="en-US" altLang="zh-TW" dirty="0" smtClean="0">
                <a:solidFill>
                  <a:schemeClr val="bg1"/>
                </a:solidFill>
                <a:latin typeface="Calibri" pitchFamily="34" charset="0"/>
                <a:ea typeface="標楷體" panose="03000509000000000000" pitchFamily="65" charset="-120"/>
                <a:cs typeface="Calibri" pitchFamily="34" charset="0"/>
              </a:rPr>
              <a:t>(Viral load)</a:t>
            </a:r>
          </a:p>
          <a:p>
            <a:pPr eaLnBrk="1" hangingPunct="1"/>
            <a:endParaRPr lang="en-US" altLang="zh-TW" dirty="0" smtClean="0">
              <a:latin typeface="Calibri" pitchFamily="34" charset="0"/>
              <a:cs typeface="Calibri" pitchFamily="34" charset="0"/>
            </a:endParaRPr>
          </a:p>
        </p:txBody>
      </p:sp>
      <p:pic>
        <p:nvPicPr>
          <p:cNvPr id="3482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4175125"/>
            <a:ext cx="9109075" cy="817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821"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2700" y="5280025"/>
            <a:ext cx="9072563" cy="40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822" name="文字方塊 1"/>
          <p:cNvSpPr txBox="1">
            <a:spLocks noChangeArrowheads="1"/>
          </p:cNvSpPr>
          <p:nvPr/>
        </p:nvSpPr>
        <p:spPr bwMode="auto">
          <a:xfrm>
            <a:off x="525463" y="5289550"/>
            <a:ext cx="936625" cy="369888"/>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eaLnBrk="1" fontAlgn="base" hangingPunct="1">
              <a:spcBef>
                <a:spcPct val="0"/>
              </a:spcBef>
              <a:spcAft>
                <a:spcPct val="0"/>
              </a:spcAft>
              <a:buClrTx/>
              <a:buSzTx/>
              <a:buFontTx/>
              <a:buNone/>
            </a:pPr>
            <a:r>
              <a:rPr lang="zh-TW" altLang="en-US" sz="2400" smtClean="0">
                <a:solidFill>
                  <a:srgbClr val="C00000"/>
                </a:solidFill>
                <a:latin typeface="標楷體" pitchFamily="65" charset="-120"/>
                <a:ea typeface="標楷體" pitchFamily="65" charset="-120"/>
              </a:rPr>
              <a:t>病患</a:t>
            </a:r>
          </a:p>
        </p:txBody>
      </p:sp>
      <p:sp>
        <p:nvSpPr>
          <p:cNvPr id="34823" name="文字方塊 2"/>
          <p:cNvSpPr txBox="1">
            <a:spLocks noChangeArrowheads="1"/>
          </p:cNvSpPr>
          <p:nvPr/>
        </p:nvSpPr>
        <p:spPr bwMode="auto">
          <a:xfrm>
            <a:off x="2484438" y="3954463"/>
            <a:ext cx="39687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160</a:t>
            </a:r>
            <a:endParaRPr lang="zh-TW" altLang="en-US" sz="1000" b="1" smtClean="0">
              <a:solidFill>
                <a:srgbClr val="FFFF00"/>
              </a:solidFill>
              <a:latin typeface="Arial" pitchFamily="34" charset="0"/>
            </a:endParaRPr>
          </a:p>
        </p:txBody>
      </p:sp>
      <p:sp>
        <p:nvSpPr>
          <p:cNvPr id="34824" name="文字方塊 7"/>
          <p:cNvSpPr txBox="1">
            <a:spLocks noChangeArrowheads="1"/>
          </p:cNvSpPr>
          <p:nvPr/>
        </p:nvSpPr>
        <p:spPr bwMode="auto">
          <a:xfrm>
            <a:off x="2735263" y="3954463"/>
            <a:ext cx="39687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120</a:t>
            </a:r>
            <a:endParaRPr lang="zh-TW" altLang="en-US" sz="1000" b="1" smtClean="0">
              <a:solidFill>
                <a:srgbClr val="FFFF00"/>
              </a:solidFill>
              <a:latin typeface="Arial" pitchFamily="34" charset="0"/>
            </a:endParaRPr>
          </a:p>
        </p:txBody>
      </p:sp>
      <p:sp>
        <p:nvSpPr>
          <p:cNvPr id="34825" name="文字方塊 8"/>
          <p:cNvSpPr txBox="1">
            <a:spLocks noChangeArrowheads="1"/>
          </p:cNvSpPr>
          <p:nvPr/>
        </p:nvSpPr>
        <p:spPr bwMode="auto">
          <a:xfrm>
            <a:off x="3563938" y="3954463"/>
            <a:ext cx="32543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68</a:t>
            </a:r>
            <a:endParaRPr lang="zh-TW" altLang="en-US" sz="1000" b="1" smtClean="0">
              <a:solidFill>
                <a:srgbClr val="FFFF00"/>
              </a:solidFill>
              <a:latin typeface="Arial" pitchFamily="34" charset="0"/>
            </a:endParaRPr>
          </a:p>
        </p:txBody>
      </p:sp>
      <p:sp>
        <p:nvSpPr>
          <p:cNvPr id="34826" name="文字方塊 9"/>
          <p:cNvSpPr txBox="1">
            <a:spLocks noChangeArrowheads="1"/>
          </p:cNvSpPr>
          <p:nvPr/>
        </p:nvSpPr>
        <p:spPr bwMode="auto">
          <a:xfrm>
            <a:off x="3814763" y="3954463"/>
            <a:ext cx="32543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55</a:t>
            </a:r>
            <a:endParaRPr lang="zh-TW" altLang="en-US" sz="1000" b="1" smtClean="0">
              <a:solidFill>
                <a:srgbClr val="FFFF00"/>
              </a:solidFill>
              <a:latin typeface="Arial" pitchFamily="34" charset="0"/>
            </a:endParaRPr>
          </a:p>
        </p:txBody>
      </p:sp>
      <p:sp>
        <p:nvSpPr>
          <p:cNvPr id="34827" name="文字方塊 10"/>
          <p:cNvSpPr txBox="1">
            <a:spLocks noChangeArrowheads="1"/>
          </p:cNvSpPr>
          <p:nvPr/>
        </p:nvSpPr>
        <p:spPr bwMode="auto">
          <a:xfrm>
            <a:off x="3957638" y="3954463"/>
            <a:ext cx="32543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52</a:t>
            </a:r>
            <a:endParaRPr lang="zh-TW" altLang="en-US" sz="1000" b="1" smtClean="0">
              <a:solidFill>
                <a:srgbClr val="FFFF00"/>
              </a:solidFill>
              <a:latin typeface="Arial" pitchFamily="34" charset="0"/>
            </a:endParaRPr>
          </a:p>
        </p:txBody>
      </p:sp>
      <p:sp>
        <p:nvSpPr>
          <p:cNvPr id="34828" name="文字方塊 11"/>
          <p:cNvSpPr txBox="1">
            <a:spLocks noChangeArrowheads="1"/>
          </p:cNvSpPr>
          <p:nvPr/>
        </p:nvSpPr>
        <p:spPr bwMode="auto">
          <a:xfrm>
            <a:off x="4356100" y="3954463"/>
            <a:ext cx="32543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41</a:t>
            </a:r>
            <a:endParaRPr lang="zh-TW" altLang="en-US" sz="1000" b="1" smtClean="0">
              <a:solidFill>
                <a:srgbClr val="FFFF00"/>
              </a:solidFill>
              <a:latin typeface="Arial" pitchFamily="34" charset="0"/>
            </a:endParaRPr>
          </a:p>
        </p:txBody>
      </p:sp>
      <p:sp>
        <p:nvSpPr>
          <p:cNvPr id="34829" name="文字方塊 12"/>
          <p:cNvSpPr txBox="1">
            <a:spLocks noChangeArrowheads="1"/>
          </p:cNvSpPr>
          <p:nvPr/>
        </p:nvSpPr>
        <p:spPr bwMode="auto">
          <a:xfrm>
            <a:off x="4533900" y="3954463"/>
            <a:ext cx="32543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40</a:t>
            </a:r>
            <a:endParaRPr lang="zh-TW" altLang="en-US" sz="1000" b="1" smtClean="0">
              <a:solidFill>
                <a:srgbClr val="FFFF00"/>
              </a:solidFill>
              <a:latin typeface="Arial" pitchFamily="34" charset="0"/>
            </a:endParaRPr>
          </a:p>
        </p:txBody>
      </p:sp>
      <p:sp>
        <p:nvSpPr>
          <p:cNvPr id="34830" name="文字方塊 13"/>
          <p:cNvSpPr txBox="1">
            <a:spLocks noChangeArrowheads="1"/>
          </p:cNvSpPr>
          <p:nvPr/>
        </p:nvSpPr>
        <p:spPr bwMode="auto">
          <a:xfrm>
            <a:off x="5181600" y="3954463"/>
            <a:ext cx="32543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34</a:t>
            </a:r>
            <a:endParaRPr lang="zh-TW" altLang="en-US" sz="1000" b="1" smtClean="0">
              <a:solidFill>
                <a:srgbClr val="FFFF00"/>
              </a:solidFill>
              <a:latin typeface="Arial" pitchFamily="34" charset="0"/>
            </a:endParaRPr>
          </a:p>
        </p:txBody>
      </p:sp>
      <p:sp>
        <p:nvSpPr>
          <p:cNvPr id="34831" name="文字方塊 14"/>
          <p:cNvSpPr txBox="1">
            <a:spLocks noChangeArrowheads="1"/>
          </p:cNvSpPr>
          <p:nvPr/>
        </p:nvSpPr>
        <p:spPr bwMode="auto">
          <a:xfrm>
            <a:off x="6011863" y="3954463"/>
            <a:ext cx="32543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25</a:t>
            </a:r>
            <a:endParaRPr lang="zh-TW" altLang="en-US" sz="1000" b="1" smtClean="0">
              <a:solidFill>
                <a:srgbClr val="FFFF00"/>
              </a:solidFill>
              <a:latin typeface="Arial" pitchFamily="34" charset="0"/>
            </a:endParaRPr>
          </a:p>
        </p:txBody>
      </p:sp>
      <p:sp>
        <p:nvSpPr>
          <p:cNvPr id="34832" name="文字方塊 15"/>
          <p:cNvSpPr txBox="1">
            <a:spLocks noChangeArrowheads="1"/>
          </p:cNvSpPr>
          <p:nvPr/>
        </p:nvSpPr>
        <p:spPr bwMode="auto">
          <a:xfrm>
            <a:off x="6948488" y="3954463"/>
            <a:ext cx="325437"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18</a:t>
            </a:r>
            <a:endParaRPr lang="zh-TW" altLang="en-US" sz="1000" b="1" smtClean="0">
              <a:solidFill>
                <a:srgbClr val="FFFF00"/>
              </a:solidFill>
              <a:latin typeface="Arial" pitchFamily="34" charset="0"/>
            </a:endParaRPr>
          </a:p>
        </p:txBody>
      </p:sp>
      <p:sp>
        <p:nvSpPr>
          <p:cNvPr id="34833" name="文字方塊 16"/>
          <p:cNvSpPr txBox="1">
            <a:spLocks noChangeArrowheads="1"/>
          </p:cNvSpPr>
          <p:nvPr/>
        </p:nvSpPr>
        <p:spPr bwMode="auto">
          <a:xfrm>
            <a:off x="2484438" y="5692775"/>
            <a:ext cx="3968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160</a:t>
            </a:r>
            <a:endParaRPr lang="zh-TW" altLang="en-US" sz="1000" b="1" smtClean="0">
              <a:solidFill>
                <a:srgbClr val="FFFF00"/>
              </a:solidFill>
              <a:latin typeface="Arial" pitchFamily="34" charset="0"/>
            </a:endParaRPr>
          </a:p>
        </p:txBody>
      </p:sp>
      <p:sp>
        <p:nvSpPr>
          <p:cNvPr id="34834" name="文字方塊 17"/>
          <p:cNvSpPr txBox="1">
            <a:spLocks noChangeArrowheads="1"/>
          </p:cNvSpPr>
          <p:nvPr/>
        </p:nvSpPr>
        <p:spPr bwMode="auto">
          <a:xfrm>
            <a:off x="2735263" y="5692775"/>
            <a:ext cx="3968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120</a:t>
            </a:r>
            <a:endParaRPr lang="zh-TW" altLang="en-US" sz="1000" b="1" smtClean="0">
              <a:solidFill>
                <a:srgbClr val="FFFF00"/>
              </a:solidFill>
              <a:latin typeface="Arial" pitchFamily="34" charset="0"/>
            </a:endParaRPr>
          </a:p>
        </p:txBody>
      </p:sp>
      <p:sp>
        <p:nvSpPr>
          <p:cNvPr id="34835" name="文字方塊 18"/>
          <p:cNvSpPr txBox="1">
            <a:spLocks noChangeArrowheads="1"/>
          </p:cNvSpPr>
          <p:nvPr/>
        </p:nvSpPr>
        <p:spPr bwMode="auto">
          <a:xfrm>
            <a:off x="3563938" y="5692775"/>
            <a:ext cx="32543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68</a:t>
            </a:r>
            <a:endParaRPr lang="zh-TW" altLang="en-US" sz="1000" b="1" smtClean="0">
              <a:solidFill>
                <a:srgbClr val="FFFF00"/>
              </a:solidFill>
              <a:latin typeface="Arial" pitchFamily="34" charset="0"/>
            </a:endParaRPr>
          </a:p>
        </p:txBody>
      </p:sp>
      <p:sp>
        <p:nvSpPr>
          <p:cNvPr id="34836" name="文字方塊 19"/>
          <p:cNvSpPr txBox="1">
            <a:spLocks noChangeArrowheads="1"/>
          </p:cNvSpPr>
          <p:nvPr/>
        </p:nvSpPr>
        <p:spPr bwMode="auto">
          <a:xfrm>
            <a:off x="3814763" y="5692775"/>
            <a:ext cx="32543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55</a:t>
            </a:r>
            <a:endParaRPr lang="zh-TW" altLang="en-US" sz="1000" b="1" smtClean="0">
              <a:solidFill>
                <a:srgbClr val="FFFF00"/>
              </a:solidFill>
              <a:latin typeface="Arial" pitchFamily="34" charset="0"/>
            </a:endParaRPr>
          </a:p>
        </p:txBody>
      </p:sp>
      <p:sp>
        <p:nvSpPr>
          <p:cNvPr id="34837" name="文字方塊 20"/>
          <p:cNvSpPr txBox="1">
            <a:spLocks noChangeArrowheads="1"/>
          </p:cNvSpPr>
          <p:nvPr/>
        </p:nvSpPr>
        <p:spPr bwMode="auto">
          <a:xfrm>
            <a:off x="3957638" y="5692775"/>
            <a:ext cx="32543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52</a:t>
            </a:r>
            <a:endParaRPr lang="zh-TW" altLang="en-US" sz="1000" b="1" smtClean="0">
              <a:solidFill>
                <a:srgbClr val="FFFF00"/>
              </a:solidFill>
              <a:latin typeface="Arial" pitchFamily="34" charset="0"/>
            </a:endParaRPr>
          </a:p>
        </p:txBody>
      </p:sp>
      <p:sp>
        <p:nvSpPr>
          <p:cNvPr id="34838" name="文字方塊 21"/>
          <p:cNvSpPr txBox="1">
            <a:spLocks noChangeArrowheads="1"/>
          </p:cNvSpPr>
          <p:nvPr/>
        </p:nvSpPr>
        <p:spPr bwMode="auto">
          <a:xfrm>
            <a:off x="4356100" y="5692775"/>
            <a:ext cx="32543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smtClean="0">
                <a:solidFill>
                  <a:srgbClr val="FFFFFF"/>
                </a:solidFill>
                <a:latin typeface="Arial" pitchFamily="34" charset="0"/>
              </a:rPr>
              <a:t>41</a:t>
            </a:r>
            <a:endParaRPr lang="zh-TW" altLang="en-US" sz="1000" smtClean="0">
              <a:solidFill>
                <a:srgbClr val="FFFFFF"/>
              </a:solidFill>
              <a:latin typeface="Arial" pitchFamily="34" charset="0"/>
            </a:endParaRPr>
          </a:p>
        </p:txBody>
      </p:sp>
      <p:sp>
        <p:nvSpPr>
          <p:cNvPr id="34839" name="文字方塊 23"/>
          <p:cNvSpPr txBox="1">
            <a:spLocks noChangeArrowheads="1"/>
          </p:cNvSpPr>
          <p:nvPr/>
        </p:nvSpPr>
        <p:spPr bwMode="auto">
          <a:xfrm>
            <a:off x="5181600" y="5692775"/>
            <a:ext cx="325438"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34</a:t>
            </a:r>
            <a:endParaRPr lang="zh-TW" altLang="en-US" sz="1000" b="1" smtClean="0">
              <a:solidFill>
                <a:srgbClr val="FFFF00"/>
              </a:solidFill>
              <a:latin typeface="Arial" pitchFamily="34" charset="0"/>
            </a:endParaRPr>
          </a:p>
        </p:txBody>
      </p:sp>
      <p:sp>
        <p:nvSpPr>
          <p:cNvPr id="34840" name="文字方塊 24"/>
          <p:cNvSpPr txBox="1">
            <a:spLocks noChangeArrowheads="1"/>
          </p:cNvSpPr>
          <p:nvPr/>
        </p:nvSpPr>
        <p:spPr bwMode="auto">
          <a:xfrm>
            <a:off x="6011863" y="5692775"/>
            <a:ext cx="32543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25</a:t>
            </a:r>
            <a:endParaRPr lang="zh-TW" altLang="en-US" sz="1000" b="1" smtClean="0">
              <a:solidFill>
                <a:srgbClr val="FFFF00"/>
              </a:solidFill>
              <a:latin typeface="Arial" pitchFamily="34" charset="0"/>
            </a:endParaRPr>
          </a:p>
        </p:txBody>
      </p:sp>
      <p:sp>
        <p:nvSpPr>
          <p:cNvPr id="34841" name="文字方塊 25"/>
          <p:cNvSpPr txBox="1">
            <a:spLocks noChangeArrowheads="1"/>
          </p:cNvSpPr>
          <p:nvPr/>
        </p:nvSpPr>
        <p:spPr bwMode="auto">
          <a:xfrm>
            <a:off x="6948488" y="5692775"/>
            <a:ext cx="325437"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000" b="1" smtClean="0">
                <a:solidFill>
                  <a:srgbClr val="FFFF00"/>
                </a:solidFill>
                <a:latin typeface="Arial" pitchFamily="34" charset="0"/>
              </a:rPr>
              <a:t>18</a:t>
            </a:r>
            <a:endParaRPr lang="zh-TW" altLang="en-US" sz="1000" b="1" smtClean="0">
              <a:solidFill>
                <a:srgbClr val="FFFF00"/>
              </a:solidFill>
              <a:latin typeface="Arial" pitchFamily="34" charset="0"/>
            </a:endParaRPr>
          </a:p>
        </p:txBody>
      </p:sp>
      <p:sp>
        <p:nvSpPr>
          <p:cNvPr id="34842" name="文字方塊 2"/>
          <p:cNvSpPr txBox="1">
            <a:spLocks noChangeArrowheads="1"/>
          </p:cNvSpPr>
          <p:nvPr/>
        </p:nvSpPr>
        <p:spPr bwMode="auto">
          <a:xfrm>
            <a:off x="1116013" y="6096000"/>
            <a:ext cx="6881812" cy="64611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3600" dirty="0" smtClean="0">
                <a:solidFill>
                  <a:srgbClr val="010199"/>
                </a:solidFill>
                <a:latin typeface="Arial" pitchFamily="34" charset="0"/>
              </a:rPr>
              <a:t>WHO criteria:</a:t>
            </a:r>
            <a:r>
              <a:rPr lang="en-US" altLang="zh-TW" sz="3600" dirty="0" smtClean="0">
                <a:solidFill>
                  <a:srgbClr val="FF0000"/>
                </a:solidFill>
                <a:latin typeface="Arial" pitchFamily="34" charset="0"/>
              </a:rPr>
              <a:t> </a:t>
            </a:r>
            <a:r>
              <a:rPr lang="en-US" altLang="zh-TW" sz="3600" b="1" dirty="0" smtClean="0">
                <a:solidFill>
                  <a:srgbClr val="FF0000"/>
                </a:solidFill>
                <a:latin typeface="Arial" pitchFamily="34" charset="0"/>
              </a:rPr>
              <a:t>2 </a:t>
            </a:r>
            <a:r>
              <a:rPr lang="en-US" altLang="zh-TW" sz="3600" b="1" dirty="0" err="1" smtClean="0">
                <a:solidFill>
                  <a:srgbClr val="FF0000"/>
                </a:solidFill>
                <a:latin typeface="Arial" pitchFamily="34" charset="0"/>
              </a:rPr>
              <a:t>Env</a:t>
            </a:r>
            <a:r>
              <a:rPr lang="en-US" altLang="zh-TW" sz="3600" b="1" dirty="0" smtClean="0">
                <a:solidFill>
                  <a:srgbClr val="FF0000"/>
                </a:solidFill>
                <a:latin typeface="Arial" pitchFamily="34" charset="0"/>
              </a:rPr>
              <a:t> </a:t>
            </a:r>
            <a:r>
              <a:rPr lang="en-US" altLang="zh-TW" sz="3600" dirty="0" smtClean="0">
                <a:solidFill>
                  <a:srgbClr val="010199"/>
                </a:solidFill>
                <a:latin typeface="Arial" pitchFamily="34" charset="0"/>
              </a:rPr>
              <a:t>± Gag ± </a:t>
            </a:r>
            <a:r>
              <a:rPr lang="en-US" altLang="zh-TW" sz="3600" dirty="0" err="1" smtClean="0">
                <a:solidFill>
                  <a:srgbClr val="010199"/>
                </a:solidFill>
                <a:latin typeface="Arial" pitchFamily="34" charset="0"/>
              </a:rPr>
              <a:t>Pol</a:t>
            </a:r>
            <a:endParaRPr lang="zh-TW" altLang="en-US" sz="3600" dirty="0" smtClean="0">
              <a:solidFill>
                <a:srgbClr val="010199"/>
              </a:solidFill>
              <a:latin typeface="Arial" pitchFamily="34" charset="0"/>
            </a:endParaRPr>
          </a:p>
        </p:txBody>
      </p:sp>
      <p:sp>
        <p:nvSpPr>
          <p:cNvPr id="3" name="右中括弧 2"/>
          <p:cNvSpPr/>
          <p:nvPr/>
        </p:nvSpPr>
        <p:spPr>
          <a:xfrm rot="16200000">
            <a:off x="3559970" y="2990056"/>
            <a:ext cx="100012" cy="1819275"/>
          </a:xfrm>
          <a:prstGeom prst="rightBracket">
            <a:avLst/>
          </a:prstGeom>
          <a:ln w="28575"/>
        </p:spPr>
        <p:style>
          <a:lnRef idx="1">
            <a:schemeClr val="accent1"/>
          </a:lnRef>
          <a:fillRef idx="0">
            <a:schemeClr val="accent1"/>
          </a:fillRef>
          <a:effectRef idx="0">
            <a:schemeClr val="accent1"/>
          </a:effectRef>
          <a:fontRef idx="minor">
            <a:schemeClr val="tx1"/>
          </a:fontRef>
        </p:style>
        <p:txBody>
          <a:bodyPr anchor="ctr"/>
          <a:lstStyle/>
          <a:p>
            <a:pPr algn="ctr" fontAlgn="base">
              <a:spcBef>
                <a:spcPct val="0"/>
              </a:spcBef>
              <a:spcAft>
                <a:spcPct val="0"/>
              </a:spcAft>
              <a:defRPr/>
            </a:pPr>
            <a:endParaRPr kumimoji="1" lang="zh-TW" altLang="en-US" sz="2400">
              <a:solidFill>
                <a:srgbClr val="FFFFFF"/>
              </a:solidFill>
            </a:endParaRPr>
          </a:p>
        </p:txBody>
      </p:sp>
      <p:sp>
        <p:nvSpPr>
          <p:cNvPr id="28" name="右中括弧 27"/>
          <p:cNvSpPr/>
          <p:nvPr/>
        </p:nvSpPr>
        <p:spPr>
          <a:xfrm rot="16200000">
            <a:off x="2775745" y="3774281"/>
            <a:ext cx="100012" cy="250825"/>
          </a:xfrm>
          <a:prstGeom prst="rightBracket">
            <a:avLst/>
          </a:prstGeom>
          <a:ln w="28575"/>
        </p:spPr>
        <p:style>
          <a:lnRef idx="1">
            <a:schemeClr val="accent1"/>
          </a:lnRef>
          <a:fillRef idx="0">
            <a:schemeClr val="accent1"/>
          </a:fillRef>
          <a:effectRef idx="0">
            <a:schemeClr val="accent1"/>
          </a:effectRef>
          <a:fontRef idx="minor">
            <a:schemeClr val="tx1"/>
          </a:fontRef>
        </p:style>
        <p:txBody>
          <a:bodyPr anchor="ctr"/>
          <a:lstStyle/>
          <a:p>
            <a:pPr algn="ctr" fontAlgn="base">
              <a:spcBef>
                <a:spcPct val="0"/>
              </a:spcBef>
              <a:spcAft>
                <a:spcPct val="0"/>
              </a:spcAft>
              <a:defRPr/>
            </a:pPr>
            <a:endParaRPr kumimoji="1" lang="zh-TW" altLang="en-US" sz="2400">
              <a:solidFill>
                <a:srgbClr val="FFFFFF"/>
              </a:solidFill>
            </a:endParaRPr>
          </a:p>
        </p:txBody>
      </p:sp>
      <p:sp>
        <p:nvSpPr>
          <p:cNvPr id="34845" name="文字方塊 3"/>
          <p:cNvSpPr txBox="1">
            <a:spLocks noChangeArrowheads="1"/>
          </p:cNvSpPr>
          <p:nvPr/>
        </p:nvSpPr>
        <p:spPr bwMode="auto">
          <a:xfrm>
            <a:off x="3313113" y="3705225"/>
            <a:ext cx="466725" cy="2778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200" b="1" smtClean="0">
                <a:solidFill>
                  <a:srgbClr val="00B0F0"/>
                </a:solidFill>
                <a:latin typeface="Arial" pitchFamily="34" charset="0"/>
              </a:rPr>
              <a:t>Env</a:t>
            </a:r>
            <a:endParaRPr lang="zh-TW" altLang="en-US" sz="1200" smtClean="0">
              <a:solidFill>
                <a:srgbClr val="00B0F0"/>
              </a:solidFill>
              <a:latin typeface="Arial" pitchFamily="34" charset="0"/>
            </a:endParaRPr>
          </a:p>
        </p:txBody>
      </p:sp>
      <p:sp>
        <p:nvSpPr>
          <p:cNvPr id="31" name="右中括弧 30"/>
          <p:cNvSpPr/>
          <p:nvPr/>
        </p:nvSpPr>
        <p:spPr>
          <a:xfrm rot="16200000">
            <a:off x="4316413" y="2901950"/>
            <a:ext cx="439737" cy="1655763"/>
          </a:xfrm>
          <a:prstGeom prst="rightBracket">
            <a:avLst/>
          </a:prstGeom>
          <a:ln w="28575">
            <a:solidFill>
              <a:srgbClr val="92D050"/>
            </a:solidFill>
          </a:ln>
        </p:spPr>
        <p:style>
          <a:lnRef idx="1">
            <a:schemeClr val="accent1"/>
          </a:lnRef>
          <a:fillRef idx="0">
            <a:schemeClr val="accent1"/>
          </a:fillRef>
          <a:effectRef idx="0">
            <a:schemeClr val="accent1"/>
          </a:effectRef>
          <a:fontRef idx="minor">
            <a:schemeClr val="tx1"/>
          </a:fontRef>
        </p:style>
        <p:txBody>
          <a:bodyPr anchor="ctr"/>
          <a:lstStyle/>
          <a:p>
            <a:pPr algn="ctr" fontAlgn="base">
              <a:spcBef>
                <a:spcPct val="0"/>
              </a:spcBef>
              <a:spcAft>
                <a:spcPct val="0"/>
              </a:spcAft>
              <a:defRPr/>
            </a:pPr>
            <a:endParaRPr kumimoji="1" lang="zh-TW" altLang="en-US" sz="2400">
              <a:solidFill>
                <a:srgbClr val="FFFFFF"/>
              </a:solidFill>
            </a:endParaRPr>
          </a:p>
        </p:txBody>
      </p:sp>
      <p:sp>
        <p:nvSpPr>
          <p:cNvPr id="32" name="右中括弧 31"/>
          <p:cNvSpPr/>
          <p:nvPr/>
        </p:nvSpPr>
        <p:spPr>
          <a:xfrm rot="16200000">
            <a:off x="3686175" y="3532188"/>
            <a:ext cx="439737" cy="395288"/>
          </a:xfrm>
          <a:prstGeom prst="rightBracket">
            <a:avLst/>
          </a:prstGeom>
          <a:ln w="28575">
            <a:solidFill>
              <a:srgbClr val="92D050"/>
            </a:solidFill>
          </a:ln>
        </p:spPr>
        <p:style>
          <a:lnRef idx="1">
            <a:schemeClr val="accent1"/>
          </a:lnRef>
          <a:fillRef idx="0">
            <a:schemeClr val="accent1"/>
          </a:fillRef>
          <a:effectRef idx="0">
            <a:schemeClr val="accent1"/>
          </a:effectRef>
          <a:fontRef idx="minor">
            <a:schemeClr val="tx1"/>
          </a:fontRef>
        </p:style>
        <p:txBody>
          <a:bodyPr anchor="ctr"/>
          <a:lstStyle/>
          <a:p>
            <a:pPr algn="ctr" fontAlgn="base">
              <a:spcBef>
                <a:spcPct val="0"/>
              </a:spcBef>
              <a:spcAft>
                <a:spcPct val="0"/>
              </a:spcAft>
              <a:defRPr/>
            </a:pPr>
            <a:endParaRPr kumimoji="1" lang="zh-TW" altLang="en-US" sz="2400">
              <a:solidFill>
                <a:srgbClr val="FFFFFF"/>
              </a:solidFill>
            </a:endParaRPr>
          </a:p>
        </p:txBody>
      </p:sp>
      <p:sp>
        <p:nvSpPr>
          <p:cNvPr id="34848" name="文字方塊 4"/>
          <p:cNvSpPr txBox="1">
            <a:spLocks noChangeArrowheads="1"/>
          </p:cNvSpPr>
          <p:nvPr/>
        </p:nvSpPr>
        <p:spPr bwMode="auto">
          <a:xfrm>
            <a:off x="4346575" y="3357563"/>
            <a:ext cx="425450" cy="2778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200" b="1" smtClean="0">
                <a:solidFill>
                  <a:srgbClr val="92D050"/>
                </a:solidFill>
                <a:latin typeface="Arial" pitchFamily="34" charset="0"/>
              </a:rPr>
              <a:t>Pol</a:t>
            </a:r>
            <a:endParaRPr lang="zh-TW" altLang="en-US" sz="1200" smtClean="0">
              <a:solidFill>
                <a:srgbClr val="92D050"/>
              </a:solidFill>
              <a:latin typeface="Arial" pitchFamily="34" charset="0"/>
            </a:endParaRPr>
          </a:p>
        </p:txBody>
      </p:sp>
      <p:sp>
        <p:nvSpPr>
          <p:cNvPr id="34" name="右中括弧 33"/>
          <p:cNvSpPr/>
          <p:nvPr/>
        </p:nvSpPr>
        <p:spPr>
          <a:xfrm rot="16200000">
            <a:off x="5434807" y="2275681"/>
            <a:ext cx="215900" cy="3132137"/>
          </a:xfrm>
          <a:prstGeom prst="rightBracket">
            <a:avLst/>
          </a:prstGeom>
          <a:ln w="28575">
            <a:solidFill>
              <a:srgbClr val="FFC000"/>
            </a:solidFill>
          </a:ln>
        </p:spPr>
        <p:style>
          <a:lnRef idx="1">
            <a:schemeClr val="accent1"/>
          </a:lnRef>
          <a:fillRef idx="0">
            <a:schemeClr val="accent1"/>
          </a:fillRef>
          <a:effectRef idx="0">
            <a:schemeClr val="accent1"/>
          </a:effectRef>
          <a:fontRef idx="minor">
            <a:schemeClr val="tx1"/>
          </a:fontRef>
        </p:style>
        <p:txBody>
          <a:bodyPr anchor="ctr"/>
          <a:lstStyle/>
          <a:p>
            <a:pPr algn="ctr" fontAlgn="base">
              <a:spcBef>
                <a:spcPct val="0"/>
              </a:spcBef>
              <a:spcAft>
                <a:spcPct val="0"/>
              </a:spcAft>
              <a:defRPr/>
            </a:pPr>
            <a:endParaRPr kumimoji="1" lang="zh-TW" altLang="en-US" sz="2400">
              <a:solidFill>
                <a:srgbClr val="FFFFFF"/>
              </a:solidFill>
            </a:endParaRPr>
          </a:p>
        </p:txBody>
      </p:sp>
      <p:sp>
        <p:nvSpPr>
          <p:cNvPr id="35" name="右中括弧 34"/>
          <p:cNvSpPr/>
          <p:nvPr/>
        </p:nvSpPr>
        <p:spPr>
          <a:xfrm rot="16200000">
            <a:off x="4967288" y="2743200"/>
            <a:ext cx="215900" cy="2197100"/>
          </a:xfrm>
          <a:prstGeom prst="rightBracket">
            <a:avLst/>
          </a:prstGeom>
          <a:ln w="28575">
            <a:solidFill>
              <a:srgbClr val="FFC000"/>
            </a:solidFill>
          </a:ln>
        </p:spPr>
        <p:style>
          <a:lnRef idx="1">
            <a:schemeClr val="accent1"/>
          </a:lnRef>
          <a:fillRef idx="0">
            <a:schemeClr val="accent1"/>
          </a:fillRef>
          <a:effectRef idx="0">
            <a:schemeClr val="accent1"/>
          </a:effectRef>
          <a:fontRef idx="minor">
            <a:schemeClr val="tx1"/>
          </a:fontRef>
        </p:style>
        <p:txBody>
          <a:bodyPr anchor="ctr"/>
          <a:lstStyle/>
          <a:p>
            <a:pPr algn="ctr" fontAlgn="base">
              <a:spcBef>
                <a:spcPct val="0"/>
              </a:spcBef>
              <a:spcAft>
                <a:spcPct val="0"/>
              </a:spcAft>
              <a:defRPr/>
            </a:pPr>
            <a:endParaRPr kumimoji="1" lang="zh-TW" altLang="en-US" sz="2400">
              <a:solidFill>
                <a:srgbClr val="FFFFFF"/>
              </a:solidFill>
            </a:endParaRPr>
          </a:p>
        </p:txBody>
      </p:sp>
      <p:sp>
        <p:nvSpPr>
          <p:cNvPr id="34851" name="文字方塊 35"/>
          <p:cNvSpPr txBox="1">
            <a:spLocks noChangeArrowheads="1"/>
          </p:cNvSpPr>
          <p:nvPr/>
        </p:nvSpPr>
        <p:spPr bwMode="auto">
          <a:xfrm>
            <a:off x="5508625" y="3573463"/>
            <a:ext cx="484188" cy="2762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eaLnBrk="1" fontAlgn="base" hangingPunct="1">
              <a:spcBef>
                <a:spcPct val="0"/>
              </a:spcBef>
              <a:spcAft>
                <a:spcPct val="0"/>
              </a:spcAft>
              <a:buClrTx/>
              <a:buSzTx/>
              <a:buFontTx/>
              <a:buNone/>
            </a:pPr>
            <a:r>
              <a:rPr lang="en-US" altLang="zh-TW" sz="1200" b="1" smtClean="0">
                <a:solidFill>
                  <a:srgbClr val="FFC000"/>
                </a:solidFill>
                <a:latin typeface="Arial" pitchFamily="34" charset="0"/>
              </a:rPr>
              <a:t>Gag</a:t>
            </a:r>
            <a:endParaRPr lang="zh-TW" altLang="en-US" sz="1200" smtClean="0">
              <a:solidFill>
                <a:srgbClr val="FFC000"/>
              </a:solidFill>
              <a:latin typeface="Arial" pitchFamily="34" charset="0"/>
            </a:endParaRPr>
          </a:p>
        </p:txBody>
      </p:sp>
      <p:sp>
        <p:nvSpPr>
          <p:cNvPr id="36" name="右中括弧 35"/>
          <p:cNvSpPr/>
          <p:nvPr/>
        </p:nvSpPr>
        <p:spPr>
          <a:xfrm rot="16200000">
            <a:off x="4210844" y="3499644"/>
            <a:ext cx="215900" cy="684212"/>
          </a:xfrm>
          <a:prstGeom prst="rightBracket">
            <a:avLst/>
          </a:prstGeom>
          <a:ln w="28575">
            <a:solidFill>
              <a:srgbClr val="FFC000"/>
            </a:solidFill>
          </a:ln>
        </p:spPr>
        <p:style>
          <a:lnRef idx="1">
            <a:schemeClr val="accent1"/>
          </a:lnRef>
          <a:fillRef idx="0">
            <a:schemeClr val="accent1"/>
          </a:fillRef>
          <a:effectRef idx="0">
            <a:schemeClr val="accent1"/>
          </a:effectRef>
          <a:fontRef idx="minor">
            <a:schemeClr val="tx1"/>
          </a:fontRef>
        </p:style>
        <p:txBody>
          <a:bodyPr anchor="ctr"/>
          <a:lstStyle/>
          <a:p>
            <a:pPr algn="ctr" fontAlgn="base">
              <a:spcBef>
                <a:spcPct val="0"/>
              </a:spcBef>
              <a:spcAft>
                <a:spcPct val="0"/>
              </a:spcAft>
              <a:defRPr/>
            </a:pPr>
            <a:endParaRPr kumimoji="1" lang="zh-TW" altLang="en-US" sz="2400">
              <a:solidFill>
                <a:srgbClr val="FFFFFF"/>
              </a:solidFill>
            </a:endParaRPr>
          </a:p>
        </p:txBody>
      </p:sp>
      <p:sp>
        <p:nvSpPr>
          <p:cNvPr id="34853" name="AutoShape 6"/>
          <p:cNvSpPr>
            <a:spLocks noChangeArrowheads="1"/>
          </p:cNvSpPr>
          <p:nvPr/>
        </p:nvSpPr>
        <p:spPr bwMode="auto">
          <a:xfrm>
            <a:off x="7481540" y="1844824"/>
            <a:ext cx="504825" cy="1189037"/>
          </a:xfrm>
          <a:prstGeom prst="curvedLeftArrow">
            <a:avLst>
              <a:gd name="adj1" fmla="val 17207"/>
              <a:gd name="adj2" fmla="val 102392"/>
              <a:gd name="adj3" fmla="val 27236"/>
            </a:avLst>
          </a:prstGeom>
          <a:solidFill>
            <a:srgbClr val="FFFF00"/>
          </a:solidFill>
          <a:ln w="9525">
            <a:solidFill>
              <a:schemeClr val="tx1"/>
            </a:solidFill>
            <a:miter lim="800000"/>
            <a:headEnd/>
            <a:tailEnd/>
          </a:ln>
        </p:spPr>
        <p:txBody>
          <a:bodyPr wrap="none" anchor="ct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eaLnBrk="1" fontAlgn="base" hangingPunct="1">
              <a:spcBef>
                <a:spcPct val="0"/>
              </a:spcBef>
              <a:spcAft>
                <a:spcPct val="0"/>
              </a:spcAft>
              <a:buClrTx/>
              <a:buSzTx/>
              <a:buFontTx/>
              <a:buNone/>
            </a:pPr>
            <a:endParaRPr lang="zh-TW" altLang="en-US" sz="2400" smtClean="0">
              <a:solidFill>
                <a:srgbClr val="000000"/>
              </a:solidFill>
              <a:ea typeface="標楷體" pitchFamily="65" charset="-120"/>
            </a:endParaRPr>
          </a:p>
        </p:txBody>
      </p:sp>
      <p:sp>
        <p:nvSpPr>
          <p:cNvPr id="40"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bg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TW" altLang="en-US" sz="1600" b="0" i="0" u="none" strike="noStrike" kern="1200" cap="none" spc="0" normalizeH="0" baseline="0" noProof="0" dirty="0">
              <a:ln>
                <a:noFill/>
              </a:ln>
              <a:solidFill>
                <a:schemeClr val="bg1">
                  <a:lumMod val="50000"/>
                </a:schemeClr>
              </a:solidFill>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426005052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2" name="Rectangle 2"/>
          <p:cNvSpPr>
            <a:spLocks noChangeArrowheads="1"/>
          </p:cNvSpPr>
          <p:nvPr/>
        </p:nvSpPr>
        <p:spPr bwMode="auto">
          <a:xfrm>
            <a:off x="0" y="609600"/>
            <a:ext cx="9144000"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eaLnBrk="1" fontAlgn="base" hangingPunct="1">
              <a:spcBef>
                <a:spcPct val="0"/>
              </a:spcBef>
              <a:spcAft>
                <a:spcPct val="0"/>
              </a:spcAft>
              <a:buClrTx/>
              <a:buSzTx/>
              <a:buFontTx/>
              <a:buNone/>
            </a:pPr>
            <a:r>
              <a:rPr kumimoji="0" lang="zh-TW" altLang="en-US" sz="4000" dirty="0" smtClean="0">
                <a:solidFill>
                  <a:srgbClr val="FF33CC"/>
                </a:solidFill>
                <a:latin typeface="Calibri" pitchFamily="34" charset="0"/>
                <a:cs typeface="Calibri" pitchFamily="34" charset="0"/>
              </a:rPr>
              <a:t>“</a:t>
            </a:r>
            <a:r>
              <a:rPr kumimoji="0" lang="en-US" altLang="zh-TW" sz="4000" dirty="0" smtClean="0">
                <a:solidFill>
                  <a:srgbClr val="FF33CC"/>
                </a:solidFill>
                <a:latin typeface="Calibri" pitchFamily="34" charset="0"/>
                <a:cs typeface="Calibri" pitchFamily="34" charset="0"/>
              </a:rPr>
              <a:t>Window Period”</a:t>
            </a:r>
            <a:endParaRPr kumimoji="0" lang="en-US" altLang="zh-TW" sz="4400" dirty="0" smtClean="0">
              <a:solidFill>
                <a:srgbClr val="FF33CC"/>
              </a:solidFill>
              <a:latin typeface="Calibri" pitchFamily="34" charset="0"/>
              <a:cs typeface="Calibri" pitchFamily="34" charset="0"/>
            </a:endParaRPr>
          </a:p>
          <a:p>
            <a:pPr algn="ctr" eaLnBrk="1" fontAlgn="base" hangingPunct="1">
              <a:spcBef>
                <a:spcPct val="0"/>
              </a:spcBef>
              <a:spcAft>
                <a:spcPct val="0"/>
              </a:spcAft>
              <a:buClrTx/>
              <a:buSzTx/>
              <a:buFontTx/>
              <a:buNone/>
            </a:pPr>
            <a:r>
              <a:rPr kumimoji="0" lang="zh-TW" altLang="en-US" sz="4800" dirty="0" smtClean="0">
                <a:solidFill>
                  <a:srgbClr val="FF33CC"/>
                </a:solidFill>
                <a:latin typeface="Calibri" pitchFamily="34" charset="0"/>
                <a:ea typeface="標楷體" pitchFamily="65" charset="-120"/>
                <a:cs typeface="Calibri" pitchFamily="34" charset="0"/>
              </a:rPr>
              <a:t>空窗期</a:t>
            </a:r>
          </a:p>
        </p:txBody>
      </p:sp>
      <p:sp>
        <p:nvSpPr>
          <p:cNvPr id="434179" name="Rectangle 3"/>
          <p:cNvSpPr>
            <a:spLocks noChangeArrowheads="1"/>
          </p:cNvSpPr>
          <p:nvPr/>
        </p:nvSpPr>
        <p:spPr bwMode="auto">
          <a:xfrm>
            <a:off x="533400" y="2209800"/>
            <a:ext cx="8382000" cy="3886200"/>
          </a:xfrm>
          <a:prstGeom prst="rect">
            <a:avLst/>
          </a:prstGeom>
          <a:noFill/>
          <a:ln w="9525">
            <a:noFill/>
            <a:miter lim="800000"/>
            <a:headEnd/>
            <a:tailEnd/>
          </a:ln>
          <a:effectLst/>
        </p:spPr>
        <p:txBody>
          <a:bodyPr/>
          <a:lstStyle/>
          <a:p>
            <a:pPr marL="457200" indent="-457200" fontAlgn="base">
              <a:spcBef>
                <a:spcPct val="0"/>
              </a:spcBef>
              <a:spcAft>
                <a:spcPct val="0"/>
              </a:spcAft>
              <a:buClr>
                <a:srgbClr val="FF0000"/>
              </a:buClr>
              <a:buSzPct val="65000"/>
              <a:buFont typeface="Wingdings" pitchFamily="2" charset="2"/>
              <a:buChar char="n"/>
              <a:defRPr/>
            </a:pPr>
            <a:r>
              <a:rPr lang="en-US" altLang="zh-TW" sz="3200" dirty="0">
                <a:solidFill>
                  <a:srgbClr val="FFFFFF"/>
                </a:solidFill>
                <a:latin typeface="Calibri" pitchFamily="34" charset="0"/>
                <a:cs typeface="Calibri" pitchFamily="34" charset="0"/>
              </a:rPr>
              <a:t>Period of time after becoming infected when an HIV test is negative</a:t>
            </a:r>
          </a:p>
          <a:p>
            <a:pPr marL="457200" indent="-457200" fontAlgn="base">
              <a:spcBef>
                <a:spcPct val="0"/>
              </a:spcBef>
              <a:spcAft>
                <a:spcPct val="0"/>
              </a:spcAft>
              <a:buClr>
                <a:srgbClr val="FF0000"/>
              </a:buClr>
              <a:buSzPct val="65000"/>
              <a:buFont typeface="Wingdings" pitchFamily="2" charset="2"/>
              <a:buChar char="n"/>
              <a:defRPr/>
            </a:pPr>
            <a:endParaRPr lang="en-US" altLang="zh-TW" sz="2000" dirty="0">
              <a:solidFill>
                <a:srgbClr val="FFFFFF"/>
              </a:solidFill>
              <a:latin typeface="Calibri" pitchFamily="34" charset="0"/>
              <a:cs typeface="Calibri" pitchFamily="34" charset="0"/>
            </a:endParaRPr>
          </a:p>
          <a:p>
            <a:pPr marL="457200" indent="-457200" fontAlgn="base">
              <a:spcBef>
                <a:spcPct val="0"/>
              </a:spcBef>
              <a:spcAft>
                <a:spcPct val="0"/>
              </a:spcAft>
              <a:buClr>
                <a:srgbClr val="FF0000"/>
              </a:buClr>
              <a:buSzPct val="65000"/>
              <a:buFont typeface="Wingdings" pitchFamily="2" charset="2"/>
              <a:buChar char="n"/>
              <a:defRPr/>
            </a:pPr>
            <a:r>
              <a:rPr lang="zh-TW" altLang="en-US" sz="3200" dirty="0" smtClean="0">
                <a:solidFill>
                  <a:srgbClr val="FFFFFF"/>
                </a:solidFill>
                <a:latin typeface="Calibri" pitchFamily="34" charset="0"/>
                <a:cs typeface="Calibri" pitchFamily="34" charset="0"/>
              </a:rPr>
              <a:t>＞</a:t>
            </a:r>
            <a:r>
              <a:rPr lang="en-US" altLang="zh-TW" sz="3200" dirty="0" smtClean="0">
                <a:solidFill>
                  <a:srgbClr val="FFFFFF"/>
                </a:solidFill>
                <a:latin typeface="Calibri" pitchFamily="34" charset="0"/>
                <a:cs typeface="Calibri" pitchFamily="34" charset="0"/>
              </a:rPr>
              <a:t>90</a:t>
            </a:r>
            <a:r>
              <a:rPr lang="en-US" altLang="zh-TW" sz="3200" dirty="0">
                <a:solidFill>
                  <a:srgbClr val="FFFFFF"/>
                </a:solidFill>
                <a:latin typeface="Calibri" pitchFamily="34" charset="0"/>
                <a:cs typeface="Calibri" pitchFamily="34" charset="0"/>
              </a:rPr>
              <a:t>% of cases </a:t>
            </a:r>
          </a:p>
          <a:p>
            <a:pPr marL="1027113" lvl="1" indent="-455613" fontAlgn="base">
              <a:spcBef>
                <a:spcPct val="0"/>
              </a:spcBef>
              <a:spcAft>
                <a:spcPct val="0"/>
              </a:spcAft>
              <a:buClr>
                <a:srgbClr val="3333CC"/>
              </a:buClr>
              <a:buSzPct val="65000"/>
              <a:buFont typeface="Wingdings" pitchFamily="2" charset="2"/>
              <a:buChar char="n"/>
              <a:defRPr/>
            </a:pPr>
            <a:r>
              <a:rPr lang="en-US" altLang="zh-TW" sz="2800" dirty="0">
                <a:solidFill>
                  <a:srgbClr val="FFFFFF"/>
                </a:solidFill>
                <a:latin typeface="Calibri" pitchFamily="34" charset="0"/>
                <a:cs typeface="Calibri" pitchFamily="34" charset="0"/>
              </a:rPr>
              <a:t>Test positive within 3 months of exposure</a:t>
            </a:r>
          </a:p>
          <a:p>
            <a:pPr marL="1027113" lvl="1" indent="-455613" fontAlgn="base">
              <a:spcBef>
                <a:spcPct val="0"/>
              </a:spcBef>
              <a:spcAft>
                <a:spcPct val="0"/>
              </a:spcAft>
              <a:buClr>
                <a:srgbClr val="3333CC"/>
              </a:buClr>
              <a:buSzPct val="65000"/>
              <a:buFont typeface="Wingdings" pitchFamily="2" charset="2"/>
              <a:buChar char="n"/>
              <a:defRPr/>
            </a:pPr>
            <a:endParaRPr lang="en-US" altLang="zh-TW" sz="2000" dirty="0">
              <a:solidFill>
                <a:srgbClr val="FFFFFF"/>
              </a:solidFill>
              <a:latin typeface="Calibri" pitchFamily="34" charset="0"/>
              <a:cs typeface="Calibri" pitchFamily="34" charset="0"/>
            </a:endParaRPr>
          </a:p>
          <a:p>
            <a:pPr marL="457200" indent="-457200" fontAlgn="base">
              <a:spcBef>
                <a:spcPct val="0"/>
              </a:spcBef>
              <a:spcAft>
                <a:spcPct val="0"/>
              </a:spcAft>
              <a:buClr>
                <a:srgbClr val="FF0000"/>
              </a:buClr>
              <a:buSzPct val="65000"/>
              <a:buFont typeface="Wingdings" pitchFamily="2" charset="2"/>
              <a:buChar char="n"/>
              <a:defRPr/>
            </a:pPr>
            <a:r>
              <a:rPr lang="zh-TW" altLang="en-US" sz="3200" dirty="0" smtClean="0">
                <a:solidFill>
                  <a:srgbClr val="FFFFFF"/>
                </a:solidFill>
                <a:latin typeface="Calibri" pitchFamily="34" charset="0"/>
                <a:cs typeface="Calibri" pitchFamily="34" charset="0"/>
              </a:rPr>
              <a:t>＜</a:t>
            </a:r>
            <a:r>
              <a:rPr lang="en-US" altLang="zh-TW" sz="3200" dirty="0" smtClean="0">
                <a:solidFill>
                  <a:srgbClr val="FFFFFF"/>
                </a:solidFill>
                <a:latin typeface="Calibri" pitchFamily="34" charset="0"/>
                <a:cs typeface="Calibri" pitchFamily="34" charset="0"/>
              </a:rPr>
              <a:t>10</a:t>
            </a:r>
            <a:r>
              <a:rPr lang="en-US" altLang="zh-TW" sz="3200" dirty="0">
                <a:solidFill>
                  <a:srgbClr val="FFFFFF"/>
                </a:solidFill>
                <a:latin typeface="Calibri" pitchFamily="34" charset="0"/>
                <a:cs typeface="Calibri" pitchFamily="34" charset="0"/>
              </a:rPr>
              <a:t>%</a:t>
            </a:r>
          </a:p>
          <a:p>
            <a:pPr marL="1027113" lvl="1" indent="-455613" fontAlgn="base">
              <a:spcBef>
                <a:spcPct val="0"/>
              </a:spcBef>
              <a:spcAft>
                <a:spcPct val="0"/>
              </a:spcAft>
              <a:buClr>
                <a:srgbClr val="3333CC"/>
              </a:buClr>
              <a:buSzPct val="65000"/>
              <a:buFont typeface="Wingdings" pitchFamily="2" charset="2"/>
              <a:buChar char="n"/>
              <a:defRPr/>
            </a:pPr>
            <a:r>
              <a:rPr lang="en-US" altLang="zh-TW" sz="2800" dirty="0">
                <a:solidFill>
                  <a:srgbClr val="FFFFFF"/>
                </a:solidFill>
                <a:latin typeface="Calibri" pitchFamily="34" charset="0"/>
                <a:cs typeface="Calibri" pitchFamily="34" charset="0"/>
              </a:rPr>
              <a:t>Test positive within 3-6 months of exposure</a:t>
            </a:r>
            <a:endParaRPr lang="en-US" altLang="zh-TW" sz="2800" dirty="0">
              <a:solidFill>
                <a:srgbClr val="FFFFFF"/>
              </a:solidFill>
              <a:effectLst>
                <a:outerShdw blurRad="38100" dist="38100" dir="2700000" algn="tl">
                  <a:srgbClr val="000000"/>
                </a:outerShdw>
              </a:effectLst>
              <a:latin typeface="Calibri" pitchFamily="34" charset="0"/>
              <a:cs typeface="Calibri" pitchFamily="34" charset="0"/>
            </a:endParaRPr>
          </a:p>
        </p:txBody>
      </p:sp>
      <p:sp>
        <p:nvSpPr>
          <p:cNvPr id="6"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bg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TW" altLang="en-US" sz="1600" b="0" i="0" u="none" strike="noStrike" kern="1200" cap="none" spc="0" normalizeH="0" baseline="0" noProof="0" dirty="0">
              <a:ln>
                <a:noFill/>
              </a:ln>
              <a:solidFill>
                <a:schemeClr val="bg1">
                  <a:lumMod val="50000"/>
                </a:schemeClr>
              </a:solidFill>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1495355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457200" y="260350"/>
            <a:ext cx="8229600" cy="647700"/>
          </a:xfrm>
        </p:spPr>
        <p:txBody>
          <a:bodyPr>
            <a:normAutofit fontScale="90000"/>
          </a:bodyPr>
          <a:lstStyle/>
          <a:p>
            <a:r>
              <a:rPr lang="en-US" altLang="zh-TW" sz="4000" b="1" dirty="0" smtClean="0">
                <a:latin typeface="Calibri" pitchFamily="34" charset="0"/>
              </a:rPr>
              <a:t>Defining of Acute HIV-1 Infection</a:t>
            </a:r>
            <a:endParaRPr lang="en-US" altLang="zh-TW" sz="4000" b="1" dirty="0">
              <a:latin typeface="Calibri" pitchFamily="34" charset="0"/>
            </a:endParaRPr>
          </a:p>
        </p:txBody>
      </p:sp>
      <p:pic>
        <p:nvPicPr>
          <p:cNvPr id="6758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l="2002"/>
          <a:stretch>
            <a:fillRect/>
          </a:stretch>
        </p:blipFill>
        <p:spPr bwMode="auto">
          <a:xfrm>
            <a:off x="179387" y="981075"/>
            <a:ext cx="8785101" cy="5399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7589" name="Text Box 5"/>
          <p:cNvSpPr txBox="1">
            <a:spLocks noChangeArrowheads="1"/>
          </p:cNvSpPr>
          <p:nvPr/>
        </p:nvSpPr>
        <p:spPr bwMode="auto">
          <a:xfrm>
            <a:off x="3419872" y="6453188"/>
            <a:ext cx="49307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dirty="0">
                <a:solidFill>
                  <a:prstClr val="black"/>
                </a:solidFill>
              </a:rPr>
              <a:t>From  Nature Immunology Review 2010; 10 ; 11-23</a:t>
            </a:r>
          </a:p>
        </p:txBody>
      </p:sp>
      <p:sp>
        <p:nvSpPr>
          <p:cNvPr id="6" name="投影片編號版面配置區 5"/>
          <p:cNvSpPr>
            <a:spLocks noGrp="1"/>
          </p:cNvSpPr>
          <p:nvPr>
            <p:ph type="sldNum" sz="quarter" idx="12"/>
          </p:nvPr>
        </p:nvSpPr>
        <p:spPr/>
        <p:txBody>
          <a:bodyPr/>
          <a:lstStyle/>
          <a:p>
            <a:fld id="{9EB6FE81-8340-4710-8567-360CACCA4052}" type="slidenum">
              <a:rPr lang="zh-TW" altLang="en-US" sz="1600" smtClean="0">
                <a:solidFill>
                  <a:schemeClr val="tx1"/>
                </a:solidFill>
                <a:latin typeface="新細明體" pitchFamily="18" charset="-120"/>
                <a:ea typeface="新細明體" pitchFamily="18" charset="-120"/>
              </a:rPr>
              <a:pPr/>
              <a:t>16</a:t>
            </a:fld>
            <a:endParaRPr lang="zh-TW" altLang="en-US" sz="1600" dirty="0">
              <a:solidFill>
                <a:schemeClr val="tx1"/>
              </a:solidFill>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32499415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a:t>Chronic HIV </a:t>
            </a:r>
            <a:r>
              <a:rPr lang="en-US" altLang="zh-TW" dirty="0" smtClean="0"/>
              <a:t>Infection</a:t>
            </a:r>
            <a:endParaRPr lang="zh-TW" altLang="en-US" dirty="0"/>
          </a:p>
        </p:txBody>
      </p:sp>
      <p:sp>
        <p:nvSpPr>
          <p:cNvPr id="3" name="內容版面配置區 2"/>
          <p:cNvSpPr>
            <a:spLocks noGrp="1"/>
          </p:cNvSpPr>
          <p:nvPr>
            <p:ph idx="1"/>
          </p:nvPr>
        </p:nvSpPr>
        <p:spPr/>
        <p:txBody>
          <a:bodyPr>
            <a:normAutofit fontScale="92500" lnSpcReduction="10000"/>
          </a:bodyPr>
          <a:lstStyle/>
          <a:p>
            <a:r>
              <a:rPr lang="en-US" altLang="zh-TW" dirty="0" smtClean="0"/>
              <a:t>The </a:t>
            </a:r>
            <a:r>
              <a:rPr lang="en-US" altLang="zh-TW" dirty="0"/>
              <a:t>second stage of HIV infection is chronic HIV infection (also called asymptomatic HIV infection or clinical </a:t>
            </a:r>
            <a:r>
              <a:rPr lang="en-US" altLang="zh-TW" dirty="0" smtClean="0"/>
              <a:t>latency). </a:t>
            </a:r>
          </a:p>
          <a:p>
            <a:r>
              <a:rPr lang="en-US" altLang="zh-TW" dirty="0" smtClean="0"/>
              <a:t>HIV </a:t>
            </a:r>
            <a:r>
              <a:rPr lang="en-US" altLang="zh-TW" dirty="0"/>
              <a:t>continues to multiply in the body but at very low levels. </a:t>
            </a:r>
            <a:endParaRPr lang="en-US" altLang="zh-TW" dirty="0" smtClean="0"/>
          </a:p>
          <a:p>
            <a:r>
              <a:rPr lang="en-US" altLang="zh-TW" dirty="0"/>
              <a:t>M</a:t>
            </a:r>
            <a:r>
              <a:rPr lang="en-US" altLang="zh-TW" dirty="0" smtClean="0"/>
              <a:t>ay </a:t>
            </a:r>
            <a:r>
              <a:rPr lang="en-US" altLang="zh-TW" dirty="0"/>
              <a:t>not have </a:t>
            </a:r>
            <a:r>
              <a:rPr lang="en-US" altLang="zh-TW" dirty="0" smtClean="0"/>
              <a:t>any </a:t>
            </a:r>
            <a:r>
              <a:rPr lang="en-US" altLang="zh-TW" dirty="0"/>
              <a:t>HIV-related symptoms, but they can still spread HIV to others. </a:t>
            </a:r>
            <a:endParaRPr lang="en-US" altLang="zh-TW" dirty="0" smtClean="0"/>
          </a:p>
          <a:p>
            <a:r>
              <a:rPr lang="en-US" altLang="zh-TW" dirty="0" smtClean="0"/>
              <a:t>Without </a:t>
            </a:r>
            <a:r>
              <a:rPr lang="en-US" altLang="zh-TW" dirty="0"/>
              <a:t>treatment with HIV medicines, chronic HIV infection usually advances to AIDS in 10 to 12 years.</a:t>
            </a:r>
          </a:p>
          <a:p>
            <a:endParaRPr lang="zh-TW" altLang="en-US" dirty="0"/>
          </a:p>
        </p:txBody>
      </p:sp>
      <p:sp>
        <p:nvSpPr>
          <p:cNvPr id="5" name="投影片編號版面配置區 4"/>
          <p:cNvSpPr>
            <a:spLocks noGrp="1"/>
          </p:cNvSpPr>
          <p:nvPr>
            <p:ph type="sldNum" sz="quarter" idx="12"/>
          </p:nvPr>
        </p:nvSpPr>
        <p:spPr/>
        <p:txBody>
          <a:bodyPr/>
          <a:lstStyle/>
          <a:p>
            <a:fld id="{73DA0BB7-265A-403C-9275-D587AB510EDC}" type="slidenum">
              <a:rPr lang="zh-TW" altLang="en-US" sz="1600" smtClean="0">
                <a:solidFill>
                  <a:schemeClr val="tx1"/>
                </a:solidFill>
                <a:latin typeface="新細明體" pitchFamily="18" charset="-120"/>
                <a:ea typeface="新細明體" pitchFamily="18" charset="-120"/>
              </a:rPr>
              <a:pPr/>
              <a:t>17</a:t>
            </a:fld>
            <a:endParaRPr lang="zh-TW" altLang="en-US" dirty="0">
              <a:solidFill>
                <a:schemeClr val="tx1"/>
              </a:solidFill>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4052950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a:bodyPr>
          <a:lstStyle/>
          <a:p>
            <a:r>
              <a:rPr lang="en-US" altLang="zh-TW" dirty="0"/>
              <a:t>AIDS </a:t>
            </a:r>
            <a:endParaRPr lang="zh-TW" altLang="en-US" dirty="0"/>
          </a:p>
        </p:txBody>
      </p:sp>
      <p:sp>
        <p:nvSpPr>
          <p:cNvPr id="3" name="內容版面配置區 2"/>
          <p:cNvSpPr>
            <a:spLocks noGrp="1"/>
          </p:cNvSpPr>
          <p:nvPr>
            <p:ph idx="1"/>
          </p:nvPr>
        </p:nvSpPr>
        <p:spPr/>
        <p:txBody>
          <a:bodyPr>
            <a:normAutofit fontScale="92500" lnSpcReduction="10000"/>
          </a:bodyPr>
          <a:lstStyle/>
          <a:p>
            <a:r>
              <a:rPr lang="en-US" altLang="zh-TW" dirty="0" smtClean="0"/>
              <a:t>AIDS </a:t>
            </a:r>
            <a:r>
              <a:rPr lang="en-US" altLang="zh-TW" dirty="0"/>
              <a:t>is the final stage of HIV infection. </a:t>
            </a:r>
            <a:endParaRPr lang="en-US" altLang="zh-TW" dirty="0" smtClean="0"/>
          </a:p>
          <a:p>
            <a:r>
              <a:rPr lang="en-US" altLang="zh-TW" dirty="0" smtClean="0"/>
              <a:t>Because </a:t>
            </a:r>
            <a:r>
              <a:rPr lang="en-US" altLang="zh-TW" dirty="0"/>
              <a:t>HIV has destroyed the immune system, the body can’t fight off opportunistic infections and cancer. (Examples of opportunistic infections include pneumonia and </a:t>
            </a:r>
            <a:r>
              <a:rPr lang="en-US" altLang="zh-TW" dirty="0" smtClean="0"/>
              <a:t>tuberculosis) </a:t>
            </a:r>
          </a:p>
          <a:p>
            <a:r>
              <a:rPr lang="en-US" altLang="zh-TW" dirty="0" smtClean="0"/>
              <a:t>AIDS </a:t>
            </a:r>
            <a:r>
              <a:rPr lang="en-US" altLang="zh-TW" dirty="0"/>
              <a:t>is diagnosed when a person with HIV has a CD4 count of less than 200 cells/mm</a:t>
            </a:r>
            <a:r>
              <a:rPr lang="en-US" altLang="zh-TW" baseline="30000" dirty="0"/>
              <a:t>3</a:t>
            </a:r>
            <a:r>
              <a:rPr lang="en-US" altLang="zh-TW" dirty="0"/>
              <a:t> and/or one or more opportunistic infections. </a:t>
            </a:r>
            <a:endParaRPr lang="en-US" altLang="zh-TW" dirty="0" smtClean="0"/>
          </a:p>
          <a:p>
            <a:r>
              <a:rPr lang="en-US" altLang="zh-TW" dirty="0" smtClean="0"/>
              <a:t>Without </a:t>
            </a:r>
            <a:r>
              <a:rPr lang="en-US" altLang="zh-TW" dirty="0"/>
              <a:t>treatment, people with AIDS typically survive about 3 years.</a:t>
            </a:r>
          </a:p>
          <a:p>
            <a:endParaRPr lang="zh-TW" altLang="en-US" dirty="0"/>
          </a:p>
        </p:txBody>
      </p:sp>
      <p:sp>
        <p:nvSpPr>
          <p:cNvPr id="5" name="投影片編號版面配置區 4"/>
          <p:cNvSpPr>
            <a:spLocks noGrp="1"/>
          </p:cNvSpPr>
          <p:nvPr>
            <p:ph type="sldNum" sz="quarter" idx="12"/>
          </p:nvPr>
        </p:nvSpPr>
        <p:spPr/>
        <p:txBody>
          <a:bodyPr/>
          <a:lstStyle/>
          <a:p>
            <a:fld id="{73DA0BB7-265A-403C-9275-D587AB510EDC}" type="slidenum">
              <a:rPr lang="zh-TW" altLang="en-US" sz="1600" smtClean="0">
                <a:solidFill>
                  <a:schemeClr val="tx1"/>
                </a:solidFill>
                <a:latin typeface="新細明體" pitchFamily="18" charset="-120"/>
                <a:ea typeface="新細明體" pitchFamily="18" charset="-120"/>
              </a:rPr>
              <a:pPr/>
              <a:t>18</a:t>
            </a:fld>
            <a:endParaRPr lang="zh-TW" altLang="en-US" sz="1100" dirty="0">
              <a:solidFill>
                <a:schemeClr val="tx1"/>
              </a:solidFill>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38034573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57200" y="274638"/>
            <a:ext cx="8229600" cy="777875"/>
          </a:xfrm>
          <a:noFill/>
          <a:ln/>
        </p:spPr>
        <p:txBody>
          <a:bodyPr/>
          <a:lstStyle/>
          <a:p>
            <a:r>
              <a:rPr lang="en-US" altLang="zh-TW" sz="4000" b="1" dirty="0">
                <a:latin typeface="Calibri" pitchFamily="34" charset="0"/>
              </a:rPr>
              <a:t>Clinical Categories of HIV Infection</a:t>
            </a:r>
          </a:p>
        </p:txBody>
      </p:sp>
      <p:sp>
        <p:nvSpPr>
          <p:cNvPr id="130051" name="Rectangle 3"/>
          <p:cNvSpPr>
            <a:spLocks noGrp="1" noChangeArrowheads="1"/>
          </p:cNvSpPr>
          <p:nvPr>
            <p:ph type="body" sz="half" idx="1"/>
          </p:nvPr>
        </p:nvSpPr>
        <p:spPr>
          <a:xfrm>
            <a:off x="179388" y="1927225"/>
            <a:ext cx="4316412" cy="4525963"/>
          </a:xfrm>
        </p:spPr>
        <p:txBody>
          <a:bodyPr/>
          <a:lstStyle/>
          <a:p>
            <a:pPr>
              <a:lnSpc>
                <a:spcPct val="80000"/>
              </a:lnSpc>
            </a:pPr>
            <a:r>
              <a:rPr lang="en-US" altLang="zh-TW" sz="1600" dirty="0" err="1"/>
              <a:t>Candidiasis</a:t>
            </a:r>
            <a:r>
              <a:rPr lang="en-US" altLang="zh-TW" sz="1600" dirty="0"/>
              <a:t> of bronchi, trachea, or lungs</a:t>
            </a:r>
          </a:p>
          <a:p>
            <a:pPr>
              <a:lnSpc>
                <a:spcPct val="80000"/>
              </a:lnSpc>
            </a:pPr>
            <a:r>
              <a:rPr lang="en-US" altLang="zh-TW" sz="1600" dirty="0" err="1"/>
              <a:t>Candidiasis</a:t>
            </a:r>
            <a:r>
              <a:rPr lang="en-US" altLang="zh-TW" sz="1600" dirty="0"/>
              <a:t>, esophageal</a:t>
            </a:r>
          </a:p>
          <a:p>
            <a:pPr>
              <a:lnSpc>
                <a:spcPct val="80000"/>
              </a:lnSpc>
            </a:pPr>
            <a:r>
              <a:rPr lang="en-US" altLang="zh-TW" sz="1600" dirty="0"/>
              <a:t>Cervical cancer, invasive</a:t>
            </a:r>
            <a:endParaRPr lang="en-US" altLang="zh-TW" sz="1600" i="1" dirty="0"/>
          </a:p>
          <a:p>
            <a:pPr>
              <a:lnSpc>
                <a:spcPct val="80000"/>
              </a:lnSpc>
            </a:pPr>
            <a:r>
              <a:rPr lang="en-US" altLang="zh-TW" sz="1600" dirty="0" err="1"/>
              <a:t>Coccidioidomycosis</a:t>
            </a:r>
            <a:r>
              <a:rPr lang="en-US" altLang="zh-TW" sz="1600" dirty="0"/>
              <a:t>, disseminated or </a:t>
            </a:r>
            <a:r>
              <a:rPr lang="en-US" altLang="zh-TW" sz="1600" dirty="0" err="1"/>
              <a:t>extrapulmonary</a:t>
            </a:r>
            <a:endParaRPr lang="en-US" altLang="zh-TW" sz="1600" dirty="0"/>
          </a:p>
          <a:p>
            <a:pPr>
              <a:lnSpc>
                <a:spcPct val="80000"/>
              </a:lnSpc>
            </a:pPr>
            <a:r>
              <a:rPr lang="en-US" altLang="zh-TW" sz="1600" dirty="0" err="1"/>
              <a:t>Cryptococcosis</a:t>
            </a:r>
            <a:r>
              <a:rPr lang="en-US" altLang="zh-TW" sz="1600" dirty="0"/>
              <a:t>, </a:t>
            </a:r>
            <a:r>
              <a:rPr lang="en-US" altLang="zh-TW" sz="1600" dirty="0" err="1"/>
              <a:t>extrapulmonary</a:t>
            </a:r>
            <a:endParaRPr lang="en-US" altLang="zh-TW" sz="1600" dirty="0"/>
          </a:p>
          <a:p>
            <a:pPr>
              <a:lnSpc>
                <a:spcPct val="80000"/>
              </a:lnSpc>
            </a:pPr>
            <a:r>
              <a:rPr lang="en-US" altLang="zh-TW" sz="1600" dirty="0"/>
              <a:t>Cryptosporidiosis, chronic intestinal (&gt;1 month's duration)</a:t>
            </a:r>
          </a:p>
          <a:p>
            <a:pPr>
              <a:lnSpc>
                <a:spcPct val="80000"/>
              </a:lnSpc>
            </a:pPr>
            <a:r>
              <a:rPr lang="en-US" altLang="zh-TW" sz="1600" dirty="0"/>
              <a:t>Cytomegalovirus disease (other than liver, spleen, or nodes)</a:t>
            </a:r>
          </a:p>
          <a:p>
            <a:pPr>
              <a:lnSpc>
                <a:spcPct val="80000"/>
              </a:lnSpc>
            </a:pPr>
            <a:r>
              <a:rPr lang="en-US" altLang="zh-TW" sz="1600" dirty="0"/>
              <a:t>Cytomegalovirus retinitis (with loss of vision)</a:t>
            </a:r>
          </a:p>
          <a:p>
            <a:pPr>
              <a:lnSpc>
                <a:spcPct val="80000"/>
              </a:lnSpc>
            </a:pPr>
            <a:r>
              <a:rPr lang="en-US" altLang="zh-TW" sz="1600" dirty="0"/>
              <a:t>Encephalopathy, HIV-related</a:t>
            </a:r>
          </a:p>
          <a:p>
            <a:pPr>
              <a:lnSpc>
                <a:spcPct val="80000"/>
              </a:lnSpc>
            </a:pPr>
            <a:r>
              <a:rPr lang="en-US" altLang="zh-TW" sz="1600" dirty="0" err="1"/>
              <a:t>Histoplasmosis</a:t>
            </a:r>
            <a:r>
              <a:rPr lang="en-US" altLang="zh-TW" sz="1600" dirty="0"/>
              <a:t>, disseminated or</a:t>
            </a:r>
            <a:r>
              <a:rPr lang="en-US" altLang="zh-TW" sz="1400" dirty="0"/>
              <a:t> </a:t>
            </a:r>
            <a:r>
              <a:rPr lang="en-US" altLang="zh-TW" sz="1600" dirty="0" err="1"/>
              <a:t>extrapulmonary</a:t>
            </a:r>
            <a:endParaRPr lang="en-US" altLang="zh-TW" sz="1600" dirty="0"/>
          </a:p>
          <a:p>
            <a:pPr>
              <a:lnSpc>
                <a:spcPct val="80000"/>
              </a:lnSpc>
            </a:pPr>
            <a:r>
              <a:rPr lang="en-US" altLang="zh-TW" sz="1600" dirty="0" err="1"/>
              <a:t>Isosporiasis</a:t>
            </a:r>
            <a:r>
              <a:rPr lang="en-US" altLang="zh-TW" sz="1600" dirty="0"/>
              <a:t>, chronic intestinal (&gt;1 month's duration)</a:t>
            </a:r>
          </a:p>
          <a:p>
            <a:pPr>
              <a:lnSpc>
                <a:spcPct val="80000"/>
              </a:lnSpc>
            </a:pPr>
            <a:r>
              <a:rPr lang="en-US" altLang="zh-TW" sz="1600" dirty="0"/>
              <a:t>Kaposi's sarcoma</a:t>
            </a:r>
          </a:p>
          <a:p>
            <a:pPr>
              <a:lnSpc>
                <a:spcPct val="80000"/>
              </a:lnSpc>
            </a:pPr>
            <a:r>
              <a:rPr lang="en-US" altLang="zh-TW" sz="1600" dirty="0"/>
              <a:t>Toxoplasmosis of brain</a:t>
            </a:r>
          </a:p>
        </p:txBody>
      </p:sp>
      <p:sp>
        <p:nvSpPr>
          <p:cNvPr id="130052" name="Rectangle 4"/>
          <p:cNvSpPr>
            <a:spLocks noGrp="1" noChangeArrowheads="1"/>
          </p:cNvSpPr>
          <p:nvPr>
            <p:ph type="body" sz="half" idx="2"/>
          </p:nvPr>
        </p:nvSpPr>
        <p:spPr>
          <a:xfrm>
            <a:off x="4648200" y="1927225"/>
            <a:ext cx="4316413" cy="4525963"/>
          </a:xfrm>
        </p:spPr>
        <p:txBody>
          <a:bodyPr/>
          <a:lstStyle/>
          <a:p>
            <a:pPr>
              <a:lnSpc>
                <a:spcPct val="80000"/>
              </a:lnSpc>
            </a:pPr>
            <a:r>
              <a:rPr lang="en-US" altLang="zh-TW" sz="1600" dirty="0"/>
              <a:t>Lymphoma, </a:t>
            </a:r>
            <a:r>
              <a:rPr lang="en-US" altLang="zh-TW" sz="1600" dirty="0" err="1"/>
              <a:t>Burkitt's</a:t>
            </a:r>
            <a:r>
              <a:rPr lang="en-US" altLang="zh-TW" sz="1600" dirty="0"/>
              <a:t> (or equivalent term)</a:t>
            </a:r>
          </a:p>
          <a:p>
            <a:pPr>
              <a:lnSpc>
                <a:spcPct val="80000"/>
              </a:lnSpc>
            </a:pPr>
            <a:r>
              <a:rPr lang="en-US" altLang="zh-TW" sz="1600" dirty="0"/>
              <a:t>Lymphoma, primary, of brain</a:t>
            </a:r>
          </a:p>
          <a:p>
            <a:pPr>
              <a:lnSpc>
                <a:spcPct val="80000"/>
              </a:lnSpc>
            </a:pPr>
            <a:r>
              <a:rPr lang="en-US" altLang="zh-TW" sz="1600" i="1" dirty="0"/>
              <a:t>Mycobacterium </a:t>
            </a:r>
            <a:r>
              <a:rPr lang="en-US" altLang="zh-TW" sz="1600" i="1" dirty="0" err="1"/>
              <a:t>avium</a:t>
            </a:r>
            <a:r>
              <a:rPr lang="en-US" altLang="zh-TW" sz="1600" i="1" dirty="0"/>
              <a:t> </a:t>
            </a:r>
            <a:r>
              <a:rPr lang="en-US" altLang="zh-TW" sz="1600" dirty="0"/>
              <a:t>complex or </a:t>
            </a:r>
            <a:r>
              <a:rPr lang="en-US" altLang="zh-TW" sz="1600" i="1" dirty="0"/>
              <a:t>M. </a:t>
            </a:r>
            <a:r>
              <a:rPr lang="en-US" altLang="zh-TW" sz="1600" i="1" dirty="0" err="1"/>
              <a:t>kansasii</a:t>
            </a:r>
            <a:r>
              <a:rPr lang="en-US" altLang="zh-TW" sz="1600" dirty="0"/>
              <a:t>, disseminated or </a:t>
            </a:r>
            <a:r>
              <a:rPr lang="en-US" altLang="zh-TW" sz="1600" dirty="0" err="1"/>
              <a:t>extrapulmonary</a:t>
            </a:r>
            <a:endParaRPr lang="en-US" altLang="zh-TW" sz="1600" dirty="0"/>
          </a:p>
          <a:p>
            <a:pPr>
              <a:lnSpc>
                <a:spcPct val="80000"/>
              </a:lnSpc>
            </a:pPr>
            <a:r>
              <a:rPr lang="en-US" altLang="zh-TW" sz="1600" i="1" dirty="0"/>
              <a:t>Mycobacterium tuberculosis</a:t>
            </a:r>
            <a:r>
              <a:rPr lang="en-US" altLang="zh-TW" sz="1600" dirty="0"/>
              <a:t>, any site (</a:t>
            </a:r>
            <a:r>
              <a:rPr lang="en-US" altLang="zh-TW" sz="1600" dirty="0" err="1"/>
              <a:t>pulmonary</a:t>
            </a:r>
            <a:r>
              <a:rPr lang="en-US" altLang="zh-TW" sz="1600" i="1" dirty="0" err="1"/>
              <a:t>a</a:t>
            </a:r>
            <a:r>
              <a:rPr lang="en-US" altLang="zh-TW" sz="1600" i="1" dirty="0"/>
              <a:t> </a:t>
            </a:r>
            <a:r>
              <a:rPr lang="en-US" altLang="zh-TW" sz="1600" dirty="0"/>
              <a:t>or </a:t>
            </a:r>
            <a:r>
              <a:rPr lang="en-US" altLang="zh-TW" sz="1600" dirty="0" err="1"/>
              <a:t>extrapulmonary</a:t>
            </a:r>
            <a:r>
              <a:rPr lang="en-US" altLang="zh-TW" sz="1600" dirty="0"/>
              <a:t>)</a:t>
            </a:r>
          </a:p>
          <a:p>
            <a:pPr>
              <a:lnSpc>
                <a:spcPct val="80000"/>
              </a:lnSpc>
            </a:pPr>
            <a:r>
              <a:rPr lang="en-US" altLang="zh-TW" sz="1600" i="1" dirty="0"/>
              <a:t>Mycobacterium</a:t>
            </a:r>
            <a:r>
              <a:rPr lang="en-US" altLang="zh-TW" sz="1600" dirty="0"/>
              <a:t>, other species or unidentified species, disseminated or </a:t>
            </a:r>
            <a:r>
              <a:rPr lang="en-US" altLang="zh-TW" sz="1600" dirty="0" err="1"/>
              <a:t>extrapulmonary</a:t>
            </a:r>
            <a:endParaRPr lang="en-US" altLang="zh-TW" sz="1600" dirty="0"/>
          </a:p>
          <a:p>
            <a:pPr>
              <a:lnSpc>
                <a:spcPct val="80000"/>
              </a:lnSpc>
            </a:pPr>
            <a:r>
              <a:rPr lang="en-US" altLang="zh-TW" sz="1600" i="1" dirty="0" err="1"/>
              <a:t>Pneumocystis</a:t>
            </a:r>
            <a:r>
              <a:rPr lang="en-US" altLang="zh-TW" sz="1600" i="1" dirty="0"/>
              <a:t> </a:t>
            </a:r>
            <a:r>
              <a:rPr lang="en-US" altLang="zh-TW" sz="1600" i="1" dirty="0" err="1"/>
              <a:t>jiroveci</a:t>
            </a:r>
            <a:r>
              <a:rPr lang="en-US" altLang="zh-TW" sz="1600" i="1" dirty="0"/>
              <a:t> </a:t>
            </a:r>
            <a:r>
              <a:rPr lang="en-US" altLang="zh-TW" sz="1600" dirty="0"/>
              <a:t>pneumonia</a:t>
            </a:r>
          </a:p>
          <a:p>
            <a:pPr>
              <a:lnSpc>
                <a:spcPct val="80000"/>
              </a:lnSpc>
            </a:pPr>
            <a:r>
              <a:rPr lang="en-US" altLang="zh-TW" sz="1600" dirty="0"/>
              <a:t>Pneumonia, </a:t>
            </a:r>
            <a:r>
              <a:rPr lang="en-US" altLang="zh-TW" sz="1600" dirty="0" err="1"/>
              <a:t>recurrent</a:t>
            </a:r>
            <a:r>
              <a:rPr lang="en-US" altLang="zh-TW" sz="1600" i="1" dirty="0" err="1"/>
              <a:t>a</a:t>
            </a:r>
            <a:endParaRPr lang="en-US" altLang="zh-TW" sz="1600" i="1" dirty="0"/>
          </a:p>
          <a:p>
            <a:pPr>
              <a:lnSpc>
                <a:spcPct val="80000"/>
              </a:lnSpc>
            </a:pPr>
            <a:r>
              <a:rPr lang="en-US" altLang="zh-TW" sz="1600" dirty="0"/>
              <a:t>Progressive multifocal </a:t>
            </a:r>
            <a:r>
              <a:rPr lang="en-US" altLang="zh-TW" sz="1600" dirty="0" err="1"/>
              <a:t>leukoencephalopathy</a:t>
            </a:r>
            <a:endParaRPr lang="en-US" altLang="zh-TW" sz="1600" dirty="0"/>
          </a:p>
          <a:p>
            <a:pPr>
              <a:lnSpc>
                <a:spcPct val="80000"/>
              </a:lnSpc>
            </a:pPr>
            <a:r>
              <a:rPr lang="en-US" altLang="zh-TW" sz="1600" i="1" dirty="0"/>
              <a:t>Salmonella </a:t>
            </a:r>
            <a:r>
              <a:rPr lang="en-US" altLang="zh-TW" sz="1600" dirty="0"/>
              <a:t>septicemia, recurrent</a:t>
            </a:r>
          </a:p>
          <a:p>
            <a:pPr>
              <a:lnSpc>
                <a:spcPct val="80000"/>
              </a:lnSpc>
            </a:pPr>
            <a:r>
              <a:rPr lang="en-US" altLang="zh-TW" sz="1600" dirty="0"/>
              <a:t>Wasting syndrome due to HIV</a:t>
            </a:r>
          </a:p>
          <a:p>
            <a:pPr>
              <a:lnSpc>
                <a:spcPct val="80000"/>
              </a:lnSpc>
            </a:pPr>
            <a:r>
              <a:rPr lang="en-US" altLang="zh-TW" sz="1600" dirty="0"/>
              <a:t>Herpes simplex: chronic ulcer(s) (&gt;1 month's duration); or bronchitis, pneumonia, or </a:t>
            </a:r>
            <a:r>
              <a:rPr lang="en-US" altLang="zh-TW" sz="1600" dirty="0" err="1"/>
              <a:t>esophagitis</a:t>
            </a:r>
            <a:endParaRPr lang="en-US" altLang="zh-TW" sz="1600" dirty="0"/>
          </a:p>
        </p:txBody>
      </p:sp>
      <p:sp>
        <p:nvSpPr>
          <p:cNvPr id="130053" name="Text Box 5"/>
          <p:cNvSpPr txBox="1">
            <a:spLocks noChangeArrowheads="1"/>
          </p:cNvSpPr>
          <p:nvPr/>
        </p:nvSpPr>
        <p:spPr bwMode="auto">
          <a:xfrm>
            <a:off x="323850" y="1196975"/>
            <a:ext cx="864076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spcBef>
                <a:spcPct val="20000"/>
              </a:spcBef>
            </a:pPr>
            <a:r>
              <a:rPr lang="en-US" altLang="zh-TW" sz="2000" b="1" i="1" dirty="0">
                <a:solidFill>
                  <a:prstClr val="black"/>
                </a:solidFill>
              </a:rPr>
              <a:t>Category C: </a:t>
            </a:r>
            <a:r>
              <a:rPr lang="en-US" altLang="zh-TW" sz="2000" b="1" dirty="0">
                <a:solidFill>
                  <a:prstClr val="black"/>
                </a:solidFill>
              </a:rPr>
              <a:t>Conditions listed in the AIDS surveillance case definition</a:t>
            </a:r>
          </a:p>
        </p:txBody>
      </p:sp>
      <p:sp>
        <p:nvSpPr>
          <p:cNvPr id="130054" name="Text Box 6"/>
          <p:cNvSpPr txBox="1">
            <a:spLocks noChangeArrowheads="1"/>
          </p:cNvSpPr>
          <p:nvPr/>
        </p:nvSpPr>
        <p:spPr bwMode="auto">
          <a:xfrm>
            <a:off x="3132138" y="6451600"/>
            <a:ext cx="4392612"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1400" b="1">
                <a:solidFill>
                  <a:prstClr val="black"/>
                </a:solidFill>
              </a:rPr>
              <a:t>Source: MMWR 42(No. RR-17), December 18, 1992</a:t>
            </a:r>
          </a:p>
        </p:txBody>
      </p:sp>
      <p:sp>
        <p:nvSpPr>
          <p:cNvPr id="8" name="投影片編號版面配置區 7"/>
          <p:cNvSpPr>
            <a:spLocks noGrp="1"/>
          </p:cNvSpPr>
          <p:nvPr>
            <p:ph type="sldNum" sz="quarter" idx="12"/>
          </p:nvPr>
        </p:nvSpPr>
        <p:spPr/>
        <p:txBody>
          <a:bodyPr/>
          <a:lstStyle/>
          <a:p>
            <a:fld id="{9EB6FE81-8340-4710-8567-360CACCA4052}" type="slidenum">
              <a:rPr lang="zh-TW" altLang="en-US" sz="1600" smtClean="0">
                <a:solidFill>
                  <a:schemeClr val="tx1"/>
                </a:solidFill>
                <a:latin typeface="新細明體" pitchFamily="18" charset="-120"/>
                <a:ea typeface="新細明體" pitchFamily="18" charset="-120"/>
              </a:rPr>
              <a:pPr/>
              <a:t>19</a:t>
            </a:fld>
            <a:endParaRPr lang="zh-TW" altLang="en-US" sz="1600" dirty="0">
              <a:solidFill>
                <a:schemeClr val="tx1"/>
              </a:solidFill>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29976292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6978" name="Text Box 2"/>
          <p:cNvSpPr txBox="1">
            <a:spLocks noChangeArrowheads="1"/>
          </p:cNvSpPr>
          <p:nvPr/>
        </p:nvSpPr>
        <p:spPr bwMode="auto">
          <a:xfrm>
            <a:off x="2608263" y="3598863"/>
            <a:ext cx="4141787" cy="263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lnSpc>
                <a:spcPct val="70000"/>
              </a:lnSpc>
              <a:spcBef>
                <a:spcPct val="50000"/>
              </a:spcBef>
              <a:spcAft>
                <a:spcPct val="0"/>
              </a:spcAft>
            </a:pPr>
            <a:endParaRPr lang="zh-TW" altLang="en-US" sz="1600" smtClean="0">
              <a:solidFill>
                <a:srgbClr val="000066"/>
              </a:solidFill>
              <a:latin typeface="Arial" charset="0"/>
            </a:endParaRPr>
          </a:p>
        </p:txBody>
      </p:sp>
      <p:pic>
        <p:nvPicPr>
          <p:cNvPr id="766979" name="Picture 3" descr="2"/>
          <p:cNvPicPr>
            <a:picLocks noChangeAspect="1" noChangeArrowheads="1"/>
          </p:cNvPicPr>
          <p:nvPr/>
        </p:nvPicPr>
        <p:blipFill>
          <a:blip r:embed="rId4" cstate="print">
            <a:extLst>
              <a:ext uri="{28A0092B-C50C-407E-A947-70E740481C1C}">
                <a14:useLocalDpi xmlns:a14="http://schemas.microsoft.com/office/drawing/2010/main" val="0"/>
              </a:ext>
            </a:extLst>
          </a:blip>
          <a:srcRect l="900" b="2148"/>
          <a:stretch>
            <a:fillRect/>
          </a:stretch>
        </p:blipFill>
        <p:spPr bwMode="auto">
          <a:xfrm>
            <a:off x="838200" y="2438400"/>
            <a:ext cx="8001000" cy="3602038"/>
          </a:xfrm>
          <a:prstGeom prst="rect">
            <a:avLst/>
          </a:prstGeom>
          <a:noFill/>
          <a:ln w="38100">
            <a:solidFill>
              <a:srgbClr val="66CCFF"/>
            </a:solidFill>
            <a:miter lim="800000"/>
            <a:headEnd/>
            <a:tailEnd/>
          </a:ln>
          <a:extLst>
            <a:ext uri="{909E8E84-426E-40DD-AFC4-6F175D3DCCD1}">
              <a14:hiddenFill xmlns:a14="http://schemas.microsoft.com/office/drawing/2010/main">
                <a:solidFill>
                  <a:srgbClr val="FFFFFF"/>
                </a:solidFill>
              </a14:hiddenFill>
            </a:ext>
          </a:extLst>
        </p:spPr>
      </p:pic>
      <p:sp>
        <p:nvSpPr>
          <p:cNvPr id="766980" name="Text Box 4"/>
          <p:cNvSpPr txBox="1">
            <a:spLocks noChangeArrowheads="1"/>
          </p:cNvSpPr>
          <p:nvPr/>
        </p:nvSpPr>
        <p:spPr bwMode="auto">
          <a:xfrm>
            <a:off x="762000" y="1689100"/>
            <a:ext cx="8382000" cy="8249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tabLst>
                <a:tab pos="482600" algn="ctr"/>
                <a:tab pos="2381250" algn="ctr"/>
                <a:tab pos="5057775" algn="ctr"/>
                <a:tab pos="7234238" algn="ctr"/>
              </a:tabLst>
              <a:defRPr kumimoji="1" sz="2400">
                <a:solidFill>
                  <a:schemeClr val="tx1"/>
                </a:solidFill>
                <a:latin typeface="Arial" charset="0"/>
                <a:ea typeface="新細明體" charset="-120"/>
              </a:defRPr>
            </a:lvl1pPr>
            <a:lvl2pPr marL="190500" algn="l">
              <a:tabLst>
                <a:tab pos="482600" algn="ctr"/>
                <a:tab pos="2381250" algn="ctr"/>
                <a:tab pos="5057775" algn="ctr"/>
                <a:tab pos="7234238" algn="ctr"/>
              </a:tabLst>
              <a:defRPr kumimoji="1" sz="2400">
                <a:solidFill>
                  <a:schemeClr val="tx1"/>
                </a:solidFill>
                <a:latin typeface="Arial" charset="0"/>
                <a:ea typeface="新細明體" charset="-120"/>
              </a:defRPr>
            </a:lvl2pPr>
            <a:lvl3pPr algn="l">
              <a:tabLst>
                <a:tab pos="482600" algn="ctr"/>
                <a:tab pos="2381250" algn="ctr"/>
                <a:tab pos="5057775" algn="ctr"/>
                <a:tab pos="7234238" algn="ctr"/>
              </a:tabLst>
              <a:defRPr kumimoji="1" sz="2400">
                <a:solidFill>
                  <a:schemeClr val="tx1"/>
                </a:solidFill>
                <a:latin typeface="Arial" charset="0"/>
                <a:ea typeface="新細明體" charset="-120"/>
              </a:defRPr>
            </a:lvl3pPr>
            <a:lvl4pPr algn="l">
              <a:tabLst>
                <a:tab pos="482600" algn="ctr"/>
                <a:tab pos="2381250" algn="ctr"/>
                <a:tab pos="5057775" algn="ctr"/>
                <a:tab pos="7234238" algn="ctr"/>
              </a:tabLst>
              <a:defRPr kumimoji="1" sz="2400">
                <a:solidFill>
                  <a:schemeClr val="tx1"/>
                </a:solidFill>
                <a:latin typeface="Arial" charset="0"/>
                <a:ea typeface="新細明體" charset="-120"/>
              </a:defRPr>
            </a:lvl4pPr>
            <a:lvl5pPr algn="l">
              <a:tabLst>
                <a:tab pos="482600" algn="ctr"/>
                <a:tab pos="2381250" algn="ctr"/>
                <a:tab pos="5057775" algn="ctr"/>
                <a:tab pos="7234238" algn="ctr"/>
              </a:tabLst>
              <a:defRPr kumimoji="1" sz="2400">
                <a:solidFill>
                  <a:schemeClr val="tx1"/>
                </a:solidFill>
                <a:latin typeface="Arial" charset="0"/>
                <a:ea typeface="新細明體" charset="-120"/>
              </a:defRPr>
            </a:lvl5pPr>
            <a:lvl6pPr fontAlgn="base">
              <a:spcBef>
                <a:spcPct val="0"/>
              </a:spcBef>
              <a:spcAft>
                <a:spcPct val="0"/>
              </a:spcAft>
              <a:tabLst>
                <a:tab pos="482600" algn="ctr"/>
                <a:tab pos="2381250" algn="ctr"/>
                <a:tab pos="5057775" algn="ctr"/>
                <a:tab pos="7234238" algn="ctr"/>
              </a:tabLst>
              <a:defRPr kumimoji="1" sz="2400">
                <a:solidFill>
                  <a:schemeClr val="tx1"/>
                </a:solidFill>
                <a:latin typeface="Arial" charset="0"/>
                <a:ea typeface="新細明體" charset="-120"/>
              </a:defRPr>
            </a:lvl6pPr>
            <a:lvl7pPr fontAlgn="base">
              <a:spcBef>
                <a:spcPct val="0"/>
              </a:spcBef>
              <a:spcAft>
                <a:spcPct val="0"/>
              </a:spcAft>
              <a:tabLst>
                <a:tab pos="482600" algn="ctr"/>
                <a:tab pos="2381250" algn="ctr"/>
                <a:tab pos="5057775" algn="ctr"/>
                <a:tab pos="7234238" algn="ctr"/>
              </a:tabLst>
              <a:defRPr kumimoji="1" sz="2400">
                <a:solidFill>
                  <a:schemeClr val="tx1"/>
                </a:solidFill>
                <a:latin typeface="Arial" charset="0"/>
                <a:ea typeface="新細明體" charset="-120"/>
              </a:defRPr>
            </a:lvl7pPr>
            <a:lvl8pPr fontAlgn="base">
              <a:spcBef>
                <a:spcPct val="0"/>
              </a:spcBef>
              <a:spcAft>
                <a:spcPct val="0"/>
              </a:spcAft>
              <a:tabLst>
                <a:tab pos="482600" algn="ctr"/>
                <a:tab pos="2381250" algn="ctr"/>
                <a:tab pos="5057775" algn="ctr"/>
                <a:tab pos="7234238" algn="ctr"/>
              </a:tabLst>
              <a:defRPr kumimoji="1" sz="2400">
                <a:solidFill>
                  <a:schemeClr val="tx1"/>
                </a:solidFill>
                <a:latin typeface="Arial" charset="0"/>
                <a:ea typeface="新細明體" charset="-120"/>
              </a:defRPr>
            </a:lvl8pPr>
            <a:lvl9pPr fontAlgn="base">
              <a:spcBef>
                <a:spcPct val="0"/>
              </a:spcBef>
              <a:spcAft>
                <a:spcPct val="0"/>
              </a:spcAft>
              <a:tabLst>
                <a:tab pos="482600" algn="ctr"/>
                <a:tab pos="2381250" algn="ctr"/>
                <a:tab pos="5057775" algn="ctr"/>
                <a:tab pos="7234238" algn="ctr"/>
              </a:tabLst>
              <a:defRPr kumimoji="1" sz="2400">
                <a:solidFill>
                  <a:schemeClr val="tx1"/>
                </a:solidFill>
                <a:latin typeface="Arial" charset="0"/>
                <a:ea typeface="新細明體" charset="-120"/>
              </a:defRPr>
            </a:lvl9pPr>
          </a:lstStyle>
          <a:p>
            <a:pPr lvl="1" eaLnBrk="0" fontAlgn="base" hangingPunct="0">
              <a:lnSpc>
                <a:spcPct val="70000"/>
              </a:lnSpc>
              <a:spcBef>
                <a:spcPct val="50000"/>
              </a:spcBef>
              <a:spcAft>
                <a:spcPct val="0"/>
              </a:spcAft>
              <a:buClr>
                <a:srgbClr val="FFCC00"/>
              </a:buClr>
              <a:buFont typeface="Wingdings" pitchFamily="2" charset="2"/>
              <a:buNone/>
            </a:pPr>
            <a:r>
              <a:rPr kumimoji="0" lang="zh-TW" altLang="en-US" sz="1800" b="1" dirty="0" smtClean="0">
                <a:solidFill>
                  <a:srgbClr val="FFFFFF"/>
                </a:solidFill>
                <a:latin typeface="Calibri" pitchFamily="34" charset="0"/>
                <a:cs typeface="Calibri" pitchFamily="34" charset="0"/>
              </a:rPr>
              <a:t>急性期</a:t>
            </a:r>
            <a:r>
              <a:rPr kumimoji="0" lang="zh-TW" altLang="en-US" sz="1800" b="1" dirty="0" smtClean="0">
                <a:solidFill>
                  <a:srgbClr val="FF00FF"/>
                </a:solidFill>
                <a:latin typeface="Calibri" pitchFamily="34" charset="0"/>
                <a:cs typeface="Calibri" pitchFamily="34" charset="0"/>
              </a:rPr>
              <a:t>	</a:t>
            </a:r>
            <a:r>
              <a:rPr kumimoji="0" lang="zh-TW" altLang="en-US" sz="1800" b="1" dirty="0" smtClean="0">
                <a:solidFill>
                  <a:srgbClr val="FFFFFF"/>
                </a:solidFill>
                <a:latin typeface="Calibri" pitchFamily="34" charset="0"/>
                <a:cs typeface="Calibri" pitchFamily="34" charset="0"/>
              </a:rPr>
              <a:t>早期</a:t>
            </a:r>
            <a:r>
              <a:rPr kumimoji="0" lang="zh-TW" altLang="en-US" sz="1800" b="1" dirty="0" smtClean="0">
                <a:solidFill>
                  <a:srgbClr val="FF00FF"/>
                </a:solidFill>
                <a:latin typeface="Calibri" pitchFamily="34" charset="0"/>
                <a:cs typeface="Calibri" pitchFamily="34" charset="0"/>
              </a:rPr>
              <a:t>	</a:t>
            </a:r>
            <a:r>
              <a:rPr kumimoji="0" lang="zh-TW" altLang="en-US" sz="1800" b="1" dirty="0" smtClean="0">
                <a:solidFill>
                  <a:srgbClr val="FFFFFF"/>
                </a:solidFill>
                <a:latin typeface="Calibri" pitchFamily="34" charset="0"/>
                <a:cs typeface="Calibri" pitchFamily="34" charset="0"/>
              </a:rPr>
              <a:t>中期</a:t>
            </a:r>
            <a:r>
              <a:rPr kumimoji="0" lang="en-US" altLang="zh-TW" sz="1800" b="1" dirty="0" smtClean="0">
                <a:solidFill>
                  <a:srgbClr val="FF00FF"/>
                </a:solidFill>
                <a:latin typeface="Calibri" pitchFamily="34" charset="0"/>
                <a:cs typeface="Calibri" pitchFamily="34" charset="0"/>
              </a:rPr>
              <a:t>	</a:t>
            </a:r>
            <a:r>
              <a:rPr kumimoji="0" lang="zh-TW" altLang="en-US" sz="1800" b="1" dirty="0" smtClean="0">
                <a:solidFill>
                  <a:srgbClr val="FFFFFF"/>
                </a:solidFill>
                <a:latin typeface="Calibri" pitchFamily="34" charset="0"/>
                <a:cs typeface="Calibri" pitchFamily="34" charset="0"/>
              </a:rPr>
              <a:t>末期</a:t>
            </a:r>
          </a:p>
          <a:p>
            <a:pPr lvl="1" eaLnBrk="0" fontAlgn="base" hangingPunct="0">
              <a:lnSpc>
                <a:spcPct val="70000"/>
              </a:lnSpc>
              <a:spcBef>
                <a:spcPct val="50000"/>
              </a:spcBef>
              <a:spcAft>
                <a:spcPct val="0"/>
              </a:spcAft>
              <a:buClr>
                <a:srgbClr val="FFCC00"/>
              </a:buClr>
              <a:buFont typeface="Wingdings" pitchFamily="2" charset="2"/>
              <a:buNone/>
            </a:pPr>
            <a:r>
              <a:rPr kumimoji="0" lang="en-US" altLang="zh-TW" sz="1800" b="1" dirty="0" smtClean="0">
                <a:solidFill>
                  <a:srgbClr val="FFFFFF"/>
                </a:solidFill>
                <a:latin typeface="Calibri" pitchFamily="34" charset="0"/>
                <a:cs typeface="Calibri" pitchFamily="34" charset="0"/>
              </a:rPr>
              <a:t> </a:t>
            </a:r>
            <a:r>
              <a:rPr kumimoji="0" lang="en-US" altLang="zh-TW" sz="1800" b="1" dirty="0" smtClean="0">
                <a:solidFill>
                  <a:srgbClr val="FF00FF"/>
                </a:solidFill>
                <a:latin typeface="Calibri" pitchFamily="34" charset="0"/>
                <a:cs typeface="Calibri" pitchFamily="34" charset="0"/>
              </a:rPr>
              <a:t>		</a:t>
            </a:r>
            <a:r>
              <a:rPr kumimoji="0" lang="en-US" altLang="zh-TW" sz="1800" b="1" dirty="0" smtClean="0">
                <a:solidFill>
                  <a:srgbClr val="FFFFFF"/>
                </a:solidFill>
                <a:latin typeface="Calibri" pitchFamily="34" charset="0"/>
                <a:cs typeface="Calibri" pitchFamily="34" charset="0"/>
              </a:rPr>
              <a:t>(CD4 &gt; 500)</a:t>
            </a:r>
            <a:r>
              <a:rPr kumimoji="0" lang="en-US" altLang="zh-TW" sz="1800" b="1" dirty="0" smtClean="0">
                <a:solidFill>
                  <a:srgbClr val="FF00FF"/>
                </a:solidFill>
                <a:latin typeface="Calibri" pitchFamily="34" charset="0"/>
                <a:cs typeface="Calibri" pitchFamily="34" charset="0"/>
              </a:rPr>
              <a:t>	</a:t>
            </a:r>
            <a:r>
              <a:rPr kumimoji="0" lang="en-US" altLang="zh-TW" sz="1800" b="1" dirty="0" smtClean="0">
                <a:solidFill>
                  <a:srgbClr val="FFFFFF"/>
                </a:solidFill>
                <a:latin typeface="Calibri" pitchFamily="34" charset="0"/>
                <a:cs typeface="Calibri" pitchFamily="34" charset="0"/>
              </a:rPr>
              <a:t>(500 &gt;CD4 &gt;200)</a:t>
            </a:r>
            <a:r>
              <a:rPr kumimoji="0" lang="en-US" altLang="zh-TW" sz="1800" b="1" dirty="0" smtClean="0">
                <a:solidFill>
                  <a:srgbClr val="FF00FF"/>
                </a:solidFill>
                <a:latin typeface="Calibri" pitchFamily="34" charset="0"/>
                <a:cs typeface="Calibri" pitchFamily="34" charset="0"/>
              </a:rPr>
              <a:t>	</a:t>
            </a:r>
            <a:r>
              <a:rPr kumimoji="0" lang="en-US" altLang="zh-TW" sz="1800" b="1" dirty="0" smtClean="0">
                <a:solidFill>
                  <a:srgbClr val="FFFFFF"/>
                </a:solidFill>
                <a:latin typeface="Calibri" pitchFamily="34" charset="0"/>
                <a:cs typeface="Calibri" pitchFamily="34" charset="0"/>
              </a:rPr>
              <a:t>(CD4 &lt;200)</a:t>
            </a:r>
            <a:r>
              <a:rPr kumimoji="0" lang="en-US" altLang="zh-TW" sz="1800" b="1" dirty="0" smtClean="0">
                <a:solidFill>
                  <a:srgbClr val="FF00FF"/>
                </a:solidFill>
                <a:latin typeface="Calibri" pitchFamily="34" charset="0"/>
                <a:cs typeface="Calibri" pitchFamily="34" charset="0"/>
              </a:rPr>
              <a:t>	</a:t>
            </a:r>
          </a:p>
        </p:txBody>
      </p:sp>
      <p:sp>
        <p:nvSpPr>
          <p:cNvPr id="766981" name="Line 5"/>
          <p:cNvSpPr>
            <a:spLocks noChangeShapeType="1"/>
          </p:cNvSpPr>
          <p:nvPr/>
        </p:nvSpPr>
        <p:spPr bwMode="auto">
          <a:xfrm flipV="1">
            <a:off x="838200" y="1340768"/>
            <a:ext cx="7406208" cy="0"/>
          </a:xfrm>
          <a:prstGeom prst="line">
            <a:avLst/>
          </a:prstGeom>
          <a:noFill/>
          <a:ln w="28575">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sp>
        <p:nvSpPr>
          <p:cNvPr id="766983" name="Text Box 7"/>
          <p:cNvSpPr txBox="1">
            <a:spLocks noChangeArrowheads="1"/>
          </p:cNvSpPr>
          <p:nvPr/>
        </p:nvSpPr>
        <p:spPr bwMode="auto">
          <a:xfrm>
            <a:off x="228600" y="2300288"/>
            <a:ext cx="8382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50000"/>
              </a:spcBef>
              <a:spcAft>
                <a:spcPct val="0"/>
              </a:spcAft>
            </a:pPr>
            <a:r>
              <a:rPr lang="zh-TW" altLang="en-US" sz="1600" b="1" dirty="0" smtClean="0">
                <a:solidFill>
                  <a:srgbClr val="FFFFFF"/>
                </a:solidFill>
                <a:latin typeface="Calibri" pitchFamily="34" charset="0"/>
                <a:cs typeface="Calibri" pitchFamily="34" charset="0"/>
              </a:rPr>
              <a:t>1000</a:t>
            </a:r>
          </a:p>
        </p:txBody>
      </p:sp>
      <p:sp>
        <p:nvSpPr>
          <p:cNvPr id="766984" name="Text Box 8"/>
          <p:cNvSpPr txBox="1">
            <a:spLocks noChangeArrowheads="1"/>
          </p:cNvSpPr>
          <p:nvPr/>
        </p:nvSpPr>
        <p:spPr bwMode="auto">
          <a:xfrm>
            <a:off x="304800" y="3962400"/>
            <a:ext cx="762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50000"/>
              </a:spcBef>
              <a:spcAft>
                <a:spcPct val="0"/>
              </a:spcAft>
            </a:pPr>
            <a:r>
              <a:rPr lang="zh-TW" altLang="en-US" sz="1600" b="1" dirty="0" smtClean="0">
                <a:solidFill>
                  <a:srgbClr val="FFFFFF"/>
                </a:solidFill>
                <a:latin typeface="Calibri" pitchFamily="34" charset="0"/>
                <a:cs typeface="Calibri" pitchFamily="34" charset="0"/>
              </a:rPr>
              <a:t>500</a:t>
            </a:r>
          </a:p>
        </p:txBody>
      </p:sp>
      <p:sp>
        <p:nvSpPr>
          <p:cNvPr id="766985" name="Text Box 9"/>
          <p:cNvSpPr txBox="1">
            <a:spLocks noChangeArrowheads="1"/>
          </p:cNvSpPr>
          <p:nvPr/>
        </p:nvSpPr>
        <p:spPr bwMode="auto">
          <a:xfrm>
            <a:off x="304800" y="5105400"/>
            <a:ext cx="8382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50000"/>
              </a:spcBef>
              <a:spcAft>
                <a:spcPct val="0"/>
              </a:spcAft>
            </a:pPr>
            <a:r>
              <a:rPr lang="zh-TW" altLang="en-US" sz="1600" b="1" smtClean="0">
                <a:solidFill>
                  <a:srgbClr val="FFFFFF"/>
                </a:solidFill>
                <a:latin typeface="Calibri" pitchFamily="34" charset="0"/>
                <a:cs typeface="Calibri" pitchFamily="34" charset="0"/>
              </a:rPr>
              <a:t>200</a:t>
            </a:r>
          </a:p>
        </p:txBody>
      </p:sp>
      <p:sp>
        <p:nvSpPr>
          <p:cNvPr id="766986" name="Text Box 10"/>
          <p:cNvSpPr txBox="1">
            <a:spLocks noChangeArrowheads="1"/>
          </p:cNvSpPr>
          <p:nvPr/>
        </p:nvSpPr>
        <p:spPr bwMode="auto">
          <a:xfrm>
            <a:off x="457200" y="5791200"/>
            <a:ext cx="6096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50000"/>
              </a:spcBef>
              <a:spcAft>
                <a:spcPct val="0"/>
              </a:spcAft>
            </a:pPr>
            <a:r>
              <a:rPr lang="zh-TW" altLang="en-US" sz="1600" b="1" smtClean="0">
                <a:solidFill>
                  <a:srgbClr val="FFFFFF"/>
                </a:solidFill>
                <a:latin typeface="Calibri" pitchFamily="34" charset="0"/>
                <a:cs typeface="Calibri" pitchFamily="34" charset="0"/>
              </a:rPr>
              <a:t>0</a:t>
            </a:r>
          </a:p>
        </p:txBody>
      </p:sp>
      <p:sp>
        <p:nvSpPr>
          <p:cNvPr id="766987" name="Text Box 11"/>
          <p:cNvSpPr txBox="1">
            <a:spLocks noChangeArrowheads="1"/>
          </p:cNvSpPr>
          <p:nvPr/>
        </p:nvSpPr>
        <p:spPr bwMode="auto">
          <a:xfrm rot="16200000">
            <a:off x="-1335881" y="3774281"/>
            <a:ext cx="30384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fontAlgn="base" hangingPunct="0">
              <a:spcBef>
                <a:spcPct val="50000"/>
              </a:spcBef>
              <a:spcAft>
                <a:spcPct val="0"/>
              </a:spcAft>
            </a:pPr>
            <a:r>
              <a:rPr lang="en-US" altLang="zh-TW" b="1" smtClean="0">
                <a:solidFill>
                  <a:srgbClr val="FFFFFF"/>
                </a:solidFill>
                <a:latin typeface="標楷體" pitchFamily="65" charset="-120"/>
                <a:ea typeface="標楷體" pitchFamily="65" charset="-120"/>
              </a:rPr>
              <a:t> </a:t>
            </a:r>
            <a:r>
              <a:rPr lang="zh-TW" altLang="en-US" b="1" smtClean="0">
                <a:solidFill>
                  <a:srgbClr val="FFFFFF"/>
                </a:solidFill>
                <a:latin typeface="標楷體" pitchFamily="65" charset="-120"/>
                <a:ea typeface="標楷體" pitchFamily="65" charset="-120"/>
              </a:rPr>
              <a:t>每毫升淋巴球數目</a:t>
            </a:r>
            <a:endParaRPr lang="en-US" altLang="zh-TW" b="1" smtClean="0">
              <a:solidFill>
                <a:srgbClr val="FFFFFF"/>
              </a:solidFill>
              <a:latin typeface="標楷體" pitchFamily="65" charset="-120"/>
              <a:ea typeface="標楷體" pitchFamily="65" charset="-120"/>
            </a:endParaRPr>
          </a:p>
        </p:txBody>
      </p:sp>
      <p:sp>
        <p:nvSpPr>
          <p:cNvPr id="766988" name="Line 12"/>
          <p:cNvSpPr>
            <a:spLocks noChangeShapeType="1"/>
          </p:cNvSpPr>
          <p:nvPr/>
        </p:nvSpPr>
        <p:spPr bwMode="auto">
          <a:xfrm flipH="1">
            <a:off x="1752600" y="5943600"/>
            <a:ext cx="76200" cy="152400"/>
          </a:xfrm>
          <a:prstGeom prst="line">
            <a:avLst/>
          </a:prstGeom>
          <a:noFill/>
          <a:ln w="9525">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sp>
        <p:nvSpPr>
          <p:cNvPr id="766989" name="Line 13"/>
          <p:cNvSpPr>
            <a:spLocks noChangeShapeType="1"/>
          </p:cNvSpPr>
          <p:nvPr/>
        </p:nvSpPr>
        <p:spPr bwMode="auto">
          <a:xfrm flipH="1">
            <a:off x="1828800" y="5943600"/>
            <a:ext cx="76200" cy="152400"/>
          </a:xfrm>
          <a:prstGeom prst="line">
            <a:avLst/>
          </a:prstGeom>
          <a:noFill/>
          <a:ln w="9525">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sp>
        <p:nvSpPr>
          <p:cNvPr id="766990" name="Text Box 14"/>
          <p:cNvSpPr txBox="1">
            <a:spLocks noChangeArrowheads="1"/>
          </p:cNvSpPr>
          <p:nvPr/>
        </p:nvSpPr>
        <p:spPr bwMode="auto">
          <a:xfrm>
            <a:off x="1066800" y="6096000"/>
            <a:ext cx="83058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l">
              <a:tabLst>
                <a:tab pos="381000" algn="l"/>
                <a:tab pos="3243263" algn="l"/>
                <a:tab pos="5805488" algn="l"/>
              </a:tabLst>
              <a:defRPr kumimoji="1" sz="2400">
                <a:solidFill>
                  <a:schemeClr val="tx1"/>
                </a:solidFill>
                <a:latin typeface="Arial" charset="0"/>
                <a:ea typeface="新細明體" charset="-120"/>
              </a:defRPr>
            </a:lvl1pPr>
            <a:lvl2pPr algn="l">
              <a:tabLst>
                <a:tab pos="381000" algn="l"/>
                <a:tab pos="3243263" algn="l"/>
                <a:tab pos="5805488" algn="l"/>
              </a:tabLst>
              <a:defRPr kumimoji="1" sz="2400">
                <a:solidFill>
                  <a:schemeClr val="tx1"/>
                </a:solidFill>
                <a:latin typeface="Arial" charset="0"/>
                <a:ea typeface="新細明體" charset="-120"/>
              </a:defRPr>
            </a:lvl2pPr>
            <a:lvl3pPr algn="l">
              <a:tabLst>
                <a:tab pos="381000" algn="l"/>
                <a:tab pos="3243263" algn="l"/>
                <a:tab pos="5805488" algn="l"/>
              </a:tabLst>
              <a:defRPr kumimoji="1" sz="2400">
                <a:solidFill>
                  <a:schemeClr val="tx1"/>
                </a:solidFill>
                <a:latin typeface="Arial" charset="0"/>
                <a:ea typeface="新細明體" charset="-120"/>
              </a:defRPr>
            </a:lvl3pPr>
            <a:lvl4pPr algn="l">
              <a:tabLst>
                <a:tab pos="381000" algn="l"/>
                <a:tab pos="3243263" algn="l"/>
                <a:tab pos="5805488" algn="l"/>
              </a:tabLst>
              <a:defRPr kumimoji="1" sz="2400">
                <a:solidFill>
                  <a:schemeClr val="tx1"/>
                </a:solidFill>
                <a:latin typeface="Arial" charset="0"/>
                <a:ea typeface="新細明體" charset="-120"/>
              </a:defRPr>
            </a:lvl4pPr>
            <a:lvl5pPr algn="l">
              <a:tabLst>
                <a:tab pos="381000" algn="l"/>
                <a:tab pos="3243263" algn="l"/>
                <a:tab pos="5805488" algn="l"/>
              </a:tabLst>
              <a:defRPr kumimoji="1" sz="2400">
                <a:solidFill>
                  <a:schemeClr val="tx1"/>
                </a:solidFill>
                <a:latin typeface="Arial" charset="0"/>
                <a:ea typeface="新細明體" charset="-120"/>
              </a:defRPr>
            </a:lvl5pPr>
            <a:lvl6pPr fontAlgn="base">
              <a:spcBef>
                <a:spcPct val="0"/>
              </a:spcBef>
              <a:spcAft>
                <a:spcPct val="0"/>
              </a:spcAft>
              <a:tabLst>
                <a:tab pos="381000" algn="l"/>
                <a:tab pos="3243263" algn="l"/>
                <a:tab pos="5805488" algn="l"/>
              </a:tabLst>
              <a:defRPr kumimoji="1" sz="2400">
                <a:solidFill>
                  <a:schemeClr val="tx1"/>
                </a:solidFill>
                <a:latin typeface="Arial" charset="0"/>
                <a:ea typeface="新細明體" charset="-120"/>
              </a:defRPr>
            </a:lvl6pPr>
            <a:lvl7pPr fontAlgn="base">
              <a:spcBef>
                <a:spcPct val="0"/>
              </a:spcBef>
              <a:spcAft>
                <a:spcPct val="0"/>
              </a:spcAft>
              <a:tabLst>
                <a:tab pos="381000" algn="l"/>
                <a:tab pos="3243263" algn="l"/>
                <a:tab pos="5805488" algn="l"/>
              </a:tabLst>
              <a:defRPr kumimoji="1" sz="2400">
                <a:solidFill>
                  <a:schemeClr val="tx1"/>
                </a:solidFill>
                <a:latin typeface="Arial" charset="0"/>
                <a:ea typeface="新細明體" charset="-120"/>
              </a:defRPr>
            </a:lvl7pPr>
            <a:lvl8pPr fontAlgn="base">
              <a:spcBef>
                <a:spcPct val="0"/>
              </a:spcBef>
              <a:spcAft>
                <a:spcPct val="0"/>
              </a:spcAft>
              <a:tabLst>
                <a:tab pos="381000" algn="l"/>
                <a:tab pos="3243263" algn="l"/>
                <a:tab pos="5805488" algn="l"/>
              </a:tabLst>
              <a:defRPr kumimoji="1" sz="2400">
                <a:solidFill>
                  <a:schemeClr val="tx1"/>
                </a:solidFill>
                <a:latin typeface="Arial" charset="0"/>
                <a:ea typeface="新細明體" charset="-120"/>
              </a:defRPr>
            </a:lvl8pPr>
            <a:lvl9pPr fontAlgn="base">
              <a:spcBef>
                <a:spcPct val="0"/>
              </a:spcBef>
              <a:spcAft>
                <a:spcPct val="0"/>
              </a:spcAft>
              <a:tabLst>
                <a:tab pos="381000" algn="l"/>
                <a:tab pos="3243263" algn="l"/>
                <a:tab pos="5805488" algn="l"/>
              </a:tabLst>
              <a:defRPr kumimoji="1" sz="2400">
                <a:solidFill>
                  <a:schemeClr val="tx1"/>
                </a:solidFill>
                <a:latin typeface="Arial" charset="0"/>
                <a:ea typeface="新細明體" charset="-120"/>
              </a:defRPr>
            </a:lvl9pPr>
          </a:lstStyle>
          <a:p>
            <a:pPr eaLnBrk="0" fontAlgn="base" hangingPunct="0">
              <a:spcBef>
                <a:spcPct val="50000"/>
              </a:spcBef>
              <a:spcAft>
                <a:spcPct val="0"/>
              </a:spcAft>
            </a:pPr>
            <a:r>
              <a:rPr kumimoji="0" lang="zh-TW" altLang="en-US" sz="1600" b="1" smtClean="0">
                <a:solidFill>
                  <a:srgbClr val="FF00FF"/>
                </a:solidFill>
                <a:latin typeface="Calibri" pitchFamily="34" charset="0"/>
                <a:cs typeface="Calibri" pitchFamily="34" charset="0"/>
              </a:rPr>
              <a:t>	</a:t>
            </a:r>
            <a:r>
              <a:rPr kumimoji="0" lang="zh-TW" altLang="en-US" sz="1600" b="1" smtClean="0">
                <a:solidFill>
                  <a:srgbClr val="FFFFFF"/>
                </a:solidFill>
                <a:latin typeface="Calibri" pitchFamily="34" charset="0"/>
                <a:cs typeface="Calibri" pitchFamily="34" charset="0"/>
              </a:rPr>
              <a:t>10  週</a:t>
            </a:r>
            <a:r>
              <a:rPr kumimoji="0" lang="en-US" altLang="zh-TW" sz="1600" b="1" smtClean="0">
                <a:solidFill>
                  <a:srgbClr val="FFFFFF"/>
                </a:solidFill>
                <a:latin typeface="Calibri" pitchFamily="34" charset="0"/>
                <a:cs typeface="Calibri" pitchFamily="34" charset="0"/>
              </a:rPr>
              <a:t>                                     </a:t>
            </a:r>
            <a:r>
              <a:rPr kumimoji="0" lang="en-US" altLang="zh-TW" sz="1600" b="1" smtClean="0">
                <a:solidFill>
                  <a:srgbClr val="FF00FF"/>
                </a:solidFill>
                <a:latin typeface="Calibri" pitchFamily="34" charset="0"/>
                <a:cs typeface="Calibri" pitchFamily="34" charset="0"/>
              </a:rPr>
              <a:t>	</a:t>
            </a:r>
            <a:r>
              <a:rPr kumimoji="0" lang="en-US" altLang="zh-TW" sz="1600" b="1" smtClean="0">
                <a:solidFill>
                  <a:srgbClr val="FFFFFF"/>
                </a:solidFill>
                <a:latin typeface="Calibri" pitchFamily="34" charset="0"/>
                <a:cs typeface="Calibri" pitchFamily="34" charset="0"/>
              </a:rPr>
              <a:t>5  </a:t>
            </a:r>
            <a:r>
              <a:rPr kumimoji="0" lang="zh-TW" altLang="en-US" sz="1600" b="1" smtClean="0">
                <a:solidFill>
                  <a:srgbClr val="FFFFFF"/>
                </a:solidFill>
                <a:latin typeface="Calibri" pitchFamily="34" charset="0"/>
                <a:cs typeface="Calibri" pitchFamily="34" charset="0"/>
              </a:rPr>
              <a:t>年                                        </a:t>
            </a:r>
            <a:r>
              <a:rPr kumimoji="0" lang="zh-TW" altLang="en-US" sz="1600" b="1" smtClean="0">
                <a:solidFill>
                  <a:srgbClr val="FF00FF"/>
                </a:solidFill>
                <a:latin typeface="Calibri" pitchFamily="34" charset="0"/>
                <a:cs typeface="Calibri" pitchFamily="34" charset="0"/>
              </a:rPr>
              <a:t>	</a:t>
            </a:r>
            <a:r>
              <a:rPr kumimoji="0" lang="zh-TW" altLang="en-US" sz="1600" b="1" smtClean="0">
                <a:solidFill>
                  <a:srgbClr val="FFFFFF"/>
                </a:solidFill>
                <a:latin typeface="Calibri" pitchFamily="34" charset="0"/>
                <a:cs typeface="Calibri" pitchFamily="34" charset="0"/>
              </a:rPr>
              <a:t>10  年</a:t>
            </a:r>
            <a:r>
              <a:rPr kumimoji="0" lang="en-US" altLang="zh-TW" sz="1600" b="1" smtClean="0">
                <a:solidFill>
                  <a:srgbClr val="FFFFFF"/>
                </a:solidFill>
                <a:latin typeface="Calibri" pitchFamily="34" charset="0"/>
                <a:cs typeface="Calibri" pitchFamily="34" charset="0"/>
              </a:rPr>
              <a:t>          </a:t>
            </a:r>
            <a:r>
              <a:rPr kumimoji="0" lang="en-US" altLang="zh-TW" sz="1600" b="1" smtClean="0">
                <a:solidFill>
                  <a:srgbClr val="FF00FF"/>
                </a:solidFill>
                <a:latin typeface="Calibri" pitchFamily="34" charset="0"/>
                <a:cs typeface="Calibri" pitchFamily="34" charset="0"/>
              </a:rPr>
              <a:t>	</a:t>
            </a:r>
            <a:r>
              <a:rPr kumimoji="0" lang="en-US" altLang="zh-TW" sz="1600" b="1" smtClean="0">
                <a:solidFill>
                  <a:srgbClr val="FFFFFF"/>
                </a:solidFill>
                <a:latin typeface="Calibri" pitchFamily="34" charset="0"/>
                <a:cs typeface="Calibri" pitchFamily="34" charset="0"/>
              </a:rPr>
              <a:t>  13  </a:t>
            </a:r>
            <a:r>
              <a:rPr kumimoji="0" lang="zh-TW" altLang="en-US" sz="1600" b="1" smtClean="0">
                <a:solidFill>
                  <a:srgbClr val="FFFFFF"/>
                </a:solidFill>
                <a:latin typeface="Calibri" pitchFamily="34" charset="0"/>
                <a:cs typeface="Calibri" pitchFamily="34" charset="0"/>
              </a:rPr>
              <a:t>年</a:t>
            </a:r>
          </a:p>
        </p:txBody>
      </p:sp>
      <p:sp>
        <p:nvSpPr>
          <p:cNvPr id="766991" name="Text Box 15"/>
          <p:cNvSpPr txBox="1">
            <a:spLocks noChangeArrowheads="1"/>
          </p:cNvSpPr>
          <p:nvPr/>
        </p:nvSpPr>
        <p:spPr bwMode="auto">
          <a:xfrm>
            <a:off x="762000" y="4114800"/>
            <a:ext cx="1371600" cy="15616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lnSpc>
                <a:spcPct val="40000"/>
              </a:lnSpc>
              <a:spcBef>
                <a:spcPct val="50000"/>
              </a:spcBef>
              <a:spcAft>
                <a:spcPct val="0"/>
              </a:spcAft>
            </a:pPr>
            <a:r>
              <a:rPr lang="en-US" altLang="zh-TW" sz="1400" b="1" dirty="0" smtClean="0">
                <a:solidFill>
                  <a:srgbClr val="000066"/>
                </a:solidFill>
                <a:latin typeface="Calibri" pitchFamily="34" charset="0"/>
                <a:cs typeface="Calibri" pitchFamily="34" charset="0"/>
              </a:rPr>
              <a:t>Fever</a:t>
            </a:r>
          </a:p>
          <a:p>
            <a:pPr eaLnBrk="0" fontAlgn="base" hangingPunct="0">
              <a:lnSpc>
                <a:spcPct val="40000"/>
              </a:lnSpc>
              <a:spcBef>
                <a:spcPct val="50000"/>
              </a:spcBef>
              <a:spcAft>
                <a:spcPct val="0"/>
              </a:spcAft>
            </a:pPr>
            <a:r>
              <a:rPr lang="en-US" altLang="zh-TW" sz="1400" b="1" dirty="0" err="1" smtClean="0">
                <a:solidFill>
                  <a:srgbClr val="000066"/>
                </a:solidFill>
                <a:latin typeface="Calibri" pitchFamily="34" charset="0"/>
                <a:cs typeface="Calibri" pitchFamily="34" charset="0"/>
              </a:rPr>
              <a:t>Myalgia</a:t>
            </a:r>
            <a:endParaRPr lang="en-US" altLang="zh-TW" sz="1400" b="1" dirty="0" smtClean="0">
              <a:solidFill>
                <a:srgbClr val="000066"/>
              </a:solidFill>
              <a:latin typeface="Calibri" pitchFamily="34" charset="0"/>
              <a:cs typeface="Calibri" pitchFamily="34" charset="0"/>
            </a:endParaRPr>
          </a:p>
          <a:p>
            <a:pPr eaLnBrk="0" fontAlgn="base" hangingPunct="0">
              <a:lnSpc>
                <a:spcPct val="40000"/>
              </a:lnSpc>
              <a:spcBef>
                <a:spcPct val="50000"/>
              </a:spcBef>
              <a:spcAft>
                <a:spcPct val="0"/>
              </a:spcAft>
            </a:pPr>
            <a:r>
              <a:rPr lang="en-US" altLang="zh-TW" sz="1400" b="1" dirty="0" err="1" smtClean="0">
                <a:solidFill>
                  <a:srgbClr val="000066"/>
                </a:solidFill>
                <a:latin typeface="Calibri" pitchFamily="34" charset="0"/>
                <a:cs typeface="Calibri" pitchFamily="34" charset="0"/>
              </a:rPr>
              <a:t>Arthralgia</a:t>
            </a:r>
            <a:endParaRPr lang="en-US" altLang="zh-TW" sz="1400" b="1" dirty="0" smtClean="0">
              <a:solidFill>
                <a:srgbClr val="000066"/>
              </a:solidFill>
              <a:latin typeface="Calibri" pitchFamily="34" charset="0"/>
              <a:cs typeface="Calibri" pitchFamily="34" charset="0"/>
            </a:endParaRPr>
          </a:p>
          <a:p>
            <a:pPr eaLnBrk="0" fontAlgn="base" hangingPunct="0">
              <a:lnSpc>
                <a:spcPct val="40000"/>
              </a:lnSpc>
              <a:spcBef>
                <a:spcPct val="50000"/>
              </a:spcBef>
              <a:spcAft>
                <a:spcPct val="0"/>
              </a:spcAft>
            </a:pPr>
            <a:r>
              <a:rPr lang="en-US" altLang="zh-TW" sz="1400" b="1" dirty="0" err="1" smtClean="0">
                <a:solidFill>
                  <a:srgbClr val="000066"/>
                </a:solidFill>
                <a:latin typeface="Calibri" pitchFamily="34" charset="0"/>
                <a:cs typeface="Calibri" pitchFamily="34" charset="0"/>
              </a:rPr>
              <a:t>Adenopathy</a:t>
            </a:r>
            <a:endParaRPr lang="en-US" altLang="zh-TW" sz="1400" b="1" dirty="0" smtClean="0">
              <a:solidFill>
                <a:srgbClr val="000066"/>
              </a:solidFill>
              <a:latin typeface="Calibri" pitchFamily="34" charset="0"/>
              <a:cs typeface="Calibri" pitchFamily="34" charset="0"/>
            </a:endParaRPr>
          </a:p>
          <a:p>
            <a:pPr eaLnBrk="0" fontAlgn="base" hangingPunct="0">
              <a:lnSpc>
                <a:spcPct val="40000"/>
              </a:lnSpc>
              <a:spcBef>
                <a:spcPct val="50000"/>
              </a:spcBef>
              <a:spcAft>
                <a:spcPct val="0"/>
              </a:spcAft>
            </a:pPr>
            <a:r>
              <a:rPr lang="en-US" altLang="zh-TW" sz="1400" b="1" dirty="0" smtClean="0">
                <a:solidFill>
                  <a:srgbClr val="000066"/>
                </a:solidFill>
                <a:latin typeface="Calibri" pitchFamily="34" charset="0"/>
                <a:cs typeface="Calibri" pitchFamily="34" charset="0"/>
              </a:rPr>
              <a:t>Malaise</a:t>
            </a:r>
          </a:p>
          <a:p>
            <a:pPr eaLnBrk="0" fontAlgn="base" hangingPunct="0">
              <a:lnSpc>
                <a:spcPct val="40000"/>
              </a:lnSpc>
              <a:spcBef>
                <a:spcPct val="50000"/>
              </a:spcBef>
              <a:spcAft>
                <a:spcPct val="0"/>
              </a:spcAft>
            </a:pPr>
            <a:r>
              <a:rPr lang="en-US" altLang="zh-TW" sz="1400" b="1" dirty="0" smtClean="0">
                <a:solidFill>
                  <a:srgbClr val="000066"/>
                </a:solidFill>
                <a:latin typeface="Calibri" pitchFamily="34" charset="0"/>
                <a:cs typeface="Calibri" pitchFamily="34" charset="0"/>
              </a:rPr>
              <a:t>Rash</a:t>
            </a:r>
          </a:p>
          <a:p>
            <a:pPr eaLnBrk="0" fontAlgn="base" hangingPunct="0">
              <a:lnSpc>
                <a:spcPct val="40000"/>
              </a:lnSpc>
              <a:spcBef>
                <a:spcPct val="50000"/>
              </a:spcBef>
              <a:spcAft>
                <a:spcPct val="0"/>
              </a:spcAft>
            </a:pPr>
            <a:r>
              <a:rPr lang="en-US" altLang="zh-TW" sz="1400" b="1" dirty="0" err="1" smtClean="0">
                <a:solidFill>
                  <a:srgbClr val="000066"/>
                </a:solidFill>
                <a:latin typeface="Calibri" pitchFamily="34" charset="0"/>
                <a:cs typeface="Calibri" pitchFamily="34" charset="0"/>
              </a:rPr>
              <a:t>Meningo</a:t>
            </a:r>
            <a:r>
              <a:rPr lang="en-US" altLang="zh-TW" sz="1400" b="1" dirty="0" smtClean="0">
                <a:solidFill>
                  <a:srgbClr val="000066"/>
                </a:solidFill>
                <a:latin typeface="Calibri" pitchFamily="34" charset="0"/>
                <a:cs typeface="Calibri" pitchFamily="34" charset="0"/>
              </a:rPr>
              <a:t>-</a:t>
            </a:r>
          </a:p>
          <a:p>
            <a:pPr eaLnBrk="0" fontAlgn="base" hangingPunct="0">
              <a:lnSpc>
                <a:spcPct val="40000"/>
              </a:lnSpc>
              <a:spcBef>
                <a:spcPct val="50000"/>
              </a:spcBef>
              <a:spcAft>
                <a:spcPct val="0"/>
              </a:spcAft>
            </a:pPr>
            <a:r>
              <a:rPr lang="en-US" altLang="zh-TW" sz="1400" b="1" dirty="0" smtClean="0">
                <a:solidFill>
                  <a:srgbClr val="000066"/>
                </a:solidFill>
                <a:latin typeface="Calibri" pitchFamily="34" charset="0"/>
                <a:cs typeface="Calibri" pitchFamily="34" charset="0"/>
              </a:rPr>
              <a:t>encephalitis</a:t>
            </a:r>
          </a:p>
        </p:txBody>
      </p:sp>
      <p:sp>
        <p:nvSpPr>
          <p:cNvPr id="766992" name="Text Box 16"/>
          <p:cNvSpPr txBox="1">
            <a:spLocks noChangeArrowheads="1"/>
          </p:cNvSpPr>
          <p:nvPr/>
        </p:nvSpPr>
        <p:spPr bwMode="auto">
          <a:xfrm rot="15282">
            <a:off x="2301240" y="2571609"/>
            <a:ext cx="3581400" cy="1513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lnSpc>
                <a:spcPct val="50000"/>
              </a:lnSpc>
              <a:spcBef>
                <a:spcPct val="50000"/>
              </a:spcBef>
              <a:spcAft>
                <a:spcPct val="0"/>
              </a:spcAft>
            </a:pPr>
            <a:r>
              <a:rPr lang="en-US" altLang="zh-TW" sz="1400" b="1" dirty="0" err="1" smtClean="0">
                <a:solidFill>
                  <a:srgbClr val="0099CC"/>
                </a:solidFill>
                <a:latin typeface="Calibri" pitchFamily="34" charset="0"/>
                <a:cs typeface="Calibri" pitchFamily="34" charset="0"/>
              </a:rPr>
              <a:t>Guillain-Barre</a:t>
            </a:r>
            <a:r>
              <a:rPr lang="en-US" altLang="zh-TW" sz="1400" b="1" dirty="0" smtClean="0">
                <a:solidFill>
                  <a:srgbClr val="0099CC"/>
                </a:solidFill>
                <a:latin typeface="Calibri" pitchFamily="34" charset="0"/>
                <a:cs typeface="Calibri" pitchFamily="34" charset="0"/>
              </a:rPr>
              <a:t> syndrome</a:t>
            </a:r>
          </a:p>
          <a:p>
            <a:pPr eaLnBrk="0" fontAlgn="base" hangingPunct="0">
              <a:lnSpc>
                <a:spcPct val="50000"/>
              </a:lnSpc>
              <a:spcBef>
                <a:spcPct val="50000"/>
              </a:spcBef>
              <a:spcAft>
                <a:spcPct val="0"/>
              </a:spcAft>
            </a:pPr>
            <a:r>
              <a:rPr lang="en-US" altLang="zh-TW" sz="1400" b="1" dirty="0" smtClean="0">
                <a:solidFill>
                  <a:srgbClr val="0099CC"/>
                </a:solidFill>
                <a:latin typeface="Calibri" pitchFamily="34" charset="0"/>
                <a:cs typeface="Calibri" pitchFamily="34" charset="0"/>
              </a:rPr>
              <a:t>    Chronic </a:t>
            </a:r>
            <a:r>
              <a:rPr lang="en-US" altLang="zh-TW" sz="1400" b="1" dirty="0" err="1" smtClean="0">
                <a:solidFill>
                  <a:srgbClr val="0099CC"/>
                </a:solidFill>
                <a:latin typeface="Calibri" pitchFamily="34" charset="0"/>
                <a:cs typeface="Calibri" pitchFamily="34" charset="0"/>
              </a:rPr>
              <a:t>demyelinating</a:t>
            </a:r>
            <a:r>
              <a:rPr lang="en-US" altLang="zh-TW" sz="1400" b="1" dirty="0" smtClean="0">
                <a:solidFill>
                  <a:srgbClr val="0099CC"/>
                </a:solidFill>
                <a:latin typeface="Calibri" pitchFamily="34" charset="0"/>
                <a:cs typeface="Calibri" pitchFamily="34" charset="0"/>
              </a:rPr>
              <a:t> </a:t>
            </a:r>
            <a:r>
              <a:rPr lang="en-US" altLang="zh-TW" sz="1400" b="1" dirty="0" err="1" smtClean="0">
                <a:solidFill>
                  <a:srgbClr val="0099CC"/>
                </a:solidFill>
                <a:latin typeface="Calibri" pitchFamily="34" charset="0"/>
                <a:cs typeface="Calibri" pitchFamily="34" charset="0"/>
              </a:rPr>
              <a:t>neruopathy</a:t>
            </a:r>
            <a:endParaRPr lang="en-US" altLang="zh-TW" sz="1400" b="1" dirty="0" smtClean="0">
              <a:solidFill>
                <a:srgbClr val="0099CC"/>
              </a:solidFill>
              <a:latin typeface="Calibri" pitchFamily="34" charset="0"/>
              <a:cs typeface="Calibri" pitchFamily="34" charset="0"/>
            </a:endParaRPr>
          </a:p>
          <a:p>
            <a:pPr eaLnBrk="0" fontAlgn="base" hangingPunct="0">
              <a:lnSpc>
                <a:spcPct val="50000"/>
              </a:lnSpc>
              <a:spcBef>
                <a:spcPct val="50000"/>
              </a:spcBef>
              <a:spcAft>
                <a:spcPct val="0"/>
              </a:spcAft>
            </a:pPr>
            <a:r>
              <a:rPr lang="en-US" altLang="zh-TW" sz="1400" b="1" dirty="0" smtClean="0">
                <a:solidFill>
                  <a:srgbClr val="0099CC"/>
                </a:solidFill>
                <a:latin typeface="Calibri" pitchFamily="34" charset="0"/>
                <a:cs typeface="Calibri" pitchFamily="34" charset="0"/>
              </a:rPr>
              <a:t>       Idiopathic thrombocytopenia</a:t>
            </a:r>
          </a:p>
          <a:p>
            <a:pPr eaLnBrk="0" fontAlgn="base" hangingPunct="0">
              <a:lnSpc>
                <a:spcPct val="50000"/>
              </a:lnSpc>
              <a:spcBef>
                <a:spcPct val="50000"/>
              </a:spcBef>
              <a:spcAft>
                <a:spcPct val="0"/>
              </a:spcAft>
            </a:pPr>
            <a:r>
              <a:rPr lang="en-US" altLang="zh-TW" sz="1400" b="1" dirty="0" smtClean="0">
                <a:solidFill>
                  <a:srgbClr val="0099CC"/>
                </a:solidFill>
                <a:latin typeface="Calibri" pitchFamily="34" charset="0"/>
                <a:cs typeface="Calibri" pitchFamily="34" charset="0"/>
              </a:rPr>
              <a:t>          Reiter’s syndrome</a:t>
            </a:r>
          </a:p>
          <a:p>
            <a:pPr eaLnBrk="0" fontAlgn="base" hangingPunct="0">
              <a:lnSpc>
                <a:spcPct val="50000"/>
              </a:lnSpc>
              <a:spcBef>
                <a:spcPct val="50000"/>
              </a:spcBef>
              <a:spcAft>
                <a:spcPct val="0"/>
              </a:spcAft>
            </a:pPr>
            <a:r>
              <a:rPr lang="en-US" altLang="zh-TW" sz="1400" b="1" dirty="0" smtClean="0">
                <a:solidFill>
                  <a:srgbClr val="0099CC"/>
                </a:solidFill>
                <a:latin typeface="Calibri" pitchFamily="34" charset="0"/>
                <a:cs typeface="Calibri" pitchFamily="34" charset="0"/>
              </a:rPr>
              <a:t>             </a:t>
            </a:r>
            <a:r>
              <a:rPr lang="en-US" altLang="zh-TW" sz="1400" b="1" dirty="0" err="1" smtClean="0">
                <a:solidFill>
                  <a:srgbClr val="0099CC"/>
                </a:solidFill>
                <a:latin typeface="Calibri" pitchFamily="34" charset="0"/>
                <a:cs typeface="Calibri" pitchFamily="34" charset="0"/>
              </a:rPr>
              <a:t>Polymyositis</a:t>
            </a:r>
            <a:endParaRPr lang="en-US" altLang="zh-TW" sz="1400" b="1" dirty="0" smtClean="0">
              <a:solidFill>
                <a:srgbClr val="0099CC"/>
              </a:solidFill>
              <a:latin typeface="Calibri" pitchFamily="34" charset="0"/>
              <a:cs typeface="Calibri" pitchFamily="34" charset="0"/>
            </a:endParaRPr>
          </a:p>
          <a:p>
            <a:pPr eaLnBrk="0" fontAlgn="base" hangingPunct="0">
              <a:lnSpc>
                <a:spcPct val="50000"/>
              </a:lnSpc>
              <a:spcBef>
                <a:spcPct val="50000"/>
              </a:spcBef>
              <a:spcAft>
                <a:spcPct val="0"/>
              </a:spcAft>
            </a:pPr>
            <a:r>
              <a:rPr lang="en-US" altLang="zh-TW" sz="1400" b="1" dirty="0" smtClean="0">
                <a:solidFill>
                  <a:srgbClr val="0099CC"/>
                </a:solidFill>
                <a:latin typeface="Calibri" pitchFamily="34" charset="0"/>
                <a:cs typeface="Calibri" pitchFamily="34" charset="0"/>
              </a:rPr>
              <a:t>                </a:t>
            </a:r>
            <a:r>
              <a:rPr lang="en-US" altLang="zh-TW" sz="1400" b="1" dirty="0" err="1" smtClean="0">
                <a:solidFill>
                  <a:srgbClr val="0099CC"/>
                </a:solidFill>
                <a:latin typeface="Calibri" pitchFamily="34" charset="0"/>
                <a:cs typeface="Calibri" pitchFamily="34" charset="0"/>
              </a:rPr>
              <a:t>Sjögren’s</a:t>
            </a:r>
            <a:r>
              <a:rPr lang="en-US" altLang="zh-TW" sz="1400" b="1" dirty="0" smtClean="0">
                <a:solidFill>
                  <a:srgbClr val="0099CC"/>
                </a:solidFill>
                <a:latin typeface="Calibri" pitchFamily="34" charset="0"/>
                <a:cs typeface="Calibri" pitchFamily="34" charset="0"/>
              </a:rPr>
              <a:t> syndrome</a:t>
            </a:r>
          </a:p>
          <a:p>
            <a:pPr eaLnBrk="0" fontAlgn="base" hangingPunct="0">
              <a:lnSpc>
                <a:spcPct val="50000"/>
              </a:lnSpc>
              <a:spcBef>
                <a:spcPct val="50000"/>
              </a:spcBef>
              <a:spcAft>
                <a:spcPct val="0"/>
              </a:spcAft>
            </a:pPr>
            <a:r>
              <a:rPr lang="en-US" altLang="zh-TW" sz="1400" b="1" dirty="0" smtClean="0">
                <a:solidFill>
                  <a:srgbClr val="0099CC"/>
                </a:solidFill>
                <a:latin typeface="Calibri" pitchFamily="34" charset="0"/>
                <a:cs typeface="Calibri" pitchFamily="34" charset="0"/>
              </a:rPr>
              <a:t>                   Bell’s palsy</a:t>
            </a:r>
          </a:p>
        </p:txBody>
      </p:sp>
      <p:sp>
        <p:nvSpPr>
          <p:cNvPr id="766993" name="Text Box 17"/>
          <p:cNvSpPr txBox="1">
            <a:spLocks noChangeArrowheads="1"/>
          </p:cNvSpPr>
          <p:nvPr/>
        </p:nvSpPr>
        <p:spPr bwMode="auto">
          <a:xfrm>
            <a:off x="5074920" y="3276600"/>
            <a:ext cx="2819400" cy="13677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lnSpc>
                <a:spcPct val="40000"/>
              </a:lnSpc>
              <a:spcBef>
                <a:spcPct val="50000"/>
              </a:spcBef>
              <a:spcAft>
                <a:spcPct val="0"/>
              </a:spcAft>
            </a:pPr>
            <a:r>
              <a:rPr lang="en-US" altLang="zh-TW" sz="1400" b="1" dirty="0" err="1" smtClean="0">
                <a:solidFill>
                  <a:srgbClr val="000000"/>
                </a:solidFill>
                <a:latin typeface="Calibri" pitchFamily="34" charset="0"/>
                <a:cs typeface="Calibri" pitchFamily="34" charset="0"/>
              </a:rPr>
              <a:t>Tinea</a:t>
            </a:r>
            <a:r>
              <a:rPr lang="en-US" altLang="zh-TW" sz="1400" b="1" dirty="0" smtClean="0">
                <a:solidFill>
                  <a:srgbClr val="000000"/>
                </a:solidFill>
                <a:latin typeface="Calibri" pitchFamily="34" charset="0"/>
                <a:cs typeface="Calibri" pitchFamily="34" charset="0"/>
              </a:rPr>
              <a:t>, </a:t>
            </a:r>
            <a:r>
              <a:rPr lang="en-US" altLang="zh-TW" sz="1400" b="1" dirty="0" err="1" smtClean="0">
                <a:solidFill>
                  <a:srgbClr val="000000"/>
                </a:solidFill>
                <a:latin typeface="Calibri" pitchFamily="34" charset="0"/>
                <a:cs typeface="Calibri" pitchFamily="34" charset="0"/>
              </a:rPr>
              <a:t>onychomycosis</a:t>
            </a:r>
            <a:endParaRPr lang="en-US" altLang="zh-TW" sz="1400" b="1" dirty="0" smtClean="0">
              <a:solidFill>
                <a:srgbClr val="000000"/>
              </a:solidFill>
              <a:latin typeface="Calibri" pitchFamily="34" charset="0"/>
              <a:cs typeface="Calibri" pitchFamily="34" charset="0"/>
            </a:endParaRPr>
          </a:p>
          <a:p>
            <a:pPr eaLnBrk="0" fontAlgn="base" hangingPunct="0">
              <a:lnSpc>
                <a:spcPct val="40000"/>
              </a:lnSpc>
              <a:spcBef>
                <a:spcPct val="50000"/>
              </a:spcBef>
              <a:spcAft>
                <a:spcPct val="0"/>
              </a:spcAft>
            </a:pPr>
            <a:r>
              <a:rPr lang="en-US" altLang="zh-TW" sz="1400" b="1" dirty="0" smtClean="0">
                <a:solidFill>
                  <a:srgbClr val="000000"/>
                </a:solidFill>
                <a:latin typeface="Calibri" pitchFamily="34" charset="0"/>
                <a:cs typeface="Calibri" pitchFamily="34" charset="0"/>
              </a:rPr>
              <a:t>   Gingivitis</a:t>
            </a:r>
          </a:p>
          <a:p>
            <a:pPr eaLnBrk="0" fontAlgn="base" hangingPunct="0">
              <a:lnSpc>
                <a:spcPct val="40000"/>
              </a:lnSpc>
              <a:spcBef>
                <a:spcPct val="50000"/>
              </a:spcBef>
              <a:spcAft>
                <a:spcPct val="0"/>
              </a:spcAft>
            </a:pPr>
            <a:r>
              <a:rPr lang="en-US" altLang="zh-TW" sz="1400" b="1" dirty="0" smtClean="0">
                <a:solidFill>
                  <a:srgbClr val="000000"/>
                </a:solidFill>
                <a:latin typeface="Calibri" pitchFamily="34" charset="0"/>
                <a:cs typeface="Calibri" pitchFamily="34" charset="0"/>
              </a:rPr>
              <a:t>      </a:t>
            </a:r>
            <a:r>
              <a:rPr lang="en-US" altLang="zh-TW" sz="1400" b="1" dirty="0" err="1" smtClean="0">
                <a:solidFill>
                  <a:srgbClr val="000000"/>
                </a:solidFill>
                <a:latin typeface="Calibri" pitchFamily="34" charset="0"/>
                <a:cs typeface="Calibri" pitchFamily="34" charset="0"/>
              </a:rPr>
              <a:t>Seborrhoeic</a:t>
            </a:r>
            <a:r>
              <a:rPr lang="en-US" altLang="zh-TW" sz="1400" b="1" dirty="0" smtClean="0">
                <a:solidFill>
                  <a:srgbClr val="000000"/>
                </a:solidFill>
                <a:latin typeface="Calibri" pitchFamily="34" charset="0"/>
                <a:cs typeface="Calibri" pitchFamily="34" charset="0"/>
              </a:rPr>
              <a:t> dermatitis   </a:t>
            </a:r>
          </a:p>
          <a:p>
            <a:pPr eaLnBrk="0" fontAlgn="base" hangingPunct="0">
              <a:lnSpc>
                <a:spcPct val="40000"/>
              </a:lnSpc>
              <a:spcBef>
                <a:spcPct val="50000"/>
              </a:spcBef>
              <a:spcAft>
                <a:spcPct val="0"/>
              </a:spcAft>
            </a:pPr>
            <a:r>
              <a:rPr lang="en-US" altLang="zh-TW" sz="1400" b="1" dirty="0" smtClean="0">
                <a:solidFill>
                  <a:srgbClr val="000000"/>
                </a:solidFill>
                <a:latin typeface="Calibri" pitchFamily="34" charset="0"/>
                <a:cs typeface="Calibri" pitchFamily="34" charset="0"/>
              </a:rPr>
              <a:t>         </a:t>
            </a:r>
            <a:r>
              <a:rPr lang="en-US" altLang="zh-TW" sz="1400" b="1" dirty="0" err="1" smtClean="0">
                <a:solidFill>
                  <a:srgbClr val="000000"/>
                </a:solidFill>
                <a:latin typeface="Calibri" pitchFamily="34" charset="0"/>
                <a:cs typeface="Calibri" pitchFamily="34" charset="0"/>
              </a:rPr>
              <a:t>Molluscum</a:t>
            </a:r>
            <a:r>
              <a:rPr lang="en-US" altLang="zh-TW" sz="1400" b="1" dirty="0" smtClean="0">
                <a:solidFill>
                  <a:srgbClr val="000000"/>
                </a:solidFill>
                <a:latin typeface="Calibri" pitchFamily="34" charset="0"/>
                <a:cs typeface="Calibri" pitchFamily="34" charset="0"/>
              </a:rPr>
              <a:t> </a:t>
            </a:r>
            <a:r>
              <a:rPr lang="en-US" altLang="zh-TW" sz="1400" b="1" dirty="0" err="1" smtClean="0">
                <a:solidFill>
                  <a:srgbClr val="000000"/>
                </a:solidFill>
                <a:latin typeface="Calibri" pitchFamily="34" charset="0"/>
                <a:cs typeface="Calibri" pitchFamily="34" charset="0"/>
              </a:rPr>
              <a:t>contagiosum</a:t>
            </a:r>
            <a:endParaRPr lang="en-US" altLang="zh-TW" sz="1400" b="1" dirty="0" smtClean="0">
              <a:solidFill>
                <a:srgbClr val="000000"/>
              </a:solidFill>
              <a:latin typeface="Calibri" pitchFamily="34" charset="0"/>
              <a:cs typeface="Calibri" pitchFamily="34" charset="0"/>
            </a:endParaRPr>
          </a:p>
          <a:p>
            <a:pPr eaLnBrk="0" fontAlgn="base" hangingPunct="0">
              <a:lnSpc>
                <a:spcPct val="40000"/>
              </a:lnSpc>
              <a:spcBef>
                <a:spcPct val="50000"/>
              </a:spcBef>
              <a:spcAft>
                <a:spcPct val="0"/>
              </a:spcAft>
            </a:pPr>
            <a:r>
              <a:rPr lang="en-US" altLang="zh-TW" sz="1400" b="1" dirty="0" smtClean="0">
                <a:solidFill>
                  <a:srgbClr val="000000"/>
                </a:solidFill>
                <a:latin typeface="Calibri" pitchFamily="34" charset="0"/>
                <a:cs typeface="Calibri" pitchFamily="34" charset="0"/>
              </a:rPr>
              <a:t>            Herpes zoster</a:t>
            </a:r>
          </a:p>
          <a:p>
            <a:pPr eaLnBrk="0" fontAlgn="base" hangingPunct="0">
              <a:lnSpc>
                <a:spcPct val="40000"/>
              </a:lnSpc>
              <a:spcBef>
                <a:spcPct val="50000"/>
              </a:spcBef>
              <a:spcAft>
                <a:spcPct val="0"/>
              </a:spcAft>
            </a:pPr>
            <a:r>
              <a:rPr lang="en-US" altLang="zh-TW" sz="1400" b="1" dirty="0" smtClean="0">
                <a:solidFill>
                  <a:srgbClr val="000000"/>
                </a:solidFill>
                <a:latin typeface="Calibri" pitchFamily="34" charset="0"/>
                <a:cs typeface="Calibri" pitchFamily="34" charset="0"/>
              </a:rPr>
              <a:t>               Tuberculosis</a:t>
            </a:r>
          </a:p>
          <a:p>
            <a:pPr eaLnBrk="0" fontAlgn="base" hangingPunct="0">
              <a:lnSpc>
                <a:spcPct val="40000"/>
              </a:lnSpc>
              <a:spcBef>
                <a:spcPct val="50000"/>
              </a:spcBef>
              <a:spcAft>
                <a:spcPct val="0"/>
              </a:spcAft>
            </a:pPr>
            <a:r>
              <a:rPr lang="en-US" altLang="zh-TW" sz="1400" b="1" dirty="0" smtClean="0">
                <a:solidFill>
                  <a:srgbClr val="000000"/>
                </a:solidFill>
                <a:latin typeface="Calibri" pitchFamily="34" charset="0"/>
                <a:cs typeface="Calibri" pitchFamily="34" charset="0"/>
              </a:rPr>
              <a:t>                  Sinusitis</a:t>
            </a:r>
          </a:p>
        </p:txBody>
      </p:sp>
      <p:sp>
        <p:nvSpPr>
          <p:cNvPr id="766994" name="Text Box 18"/>
          <p:cNvSpPr txBox="1">
            <a:spLocks noChangeArrowheads="1"/>
          </p:cNvSpPr>
          <p:nvPr/>
        </p:nvSpPr>
        <p:spPr bwMode="auto">
          <a:xfrm>
            <a:off x="4800600" y="5181600"/>
            <a:ext cx="3276600" cy="866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fontAlgn="base" hangingPunct="0">
              <a:lnSpc>
                <a:spcPct val="50000"/>
              </a:lnSpc>
              <a:spcBef>
                <a:spcPct val="50000"/>
              </a:spcBef>
              <a:spcAft>
                <a:spcPct val="0"/>
              </a:spcAft>
            </a:pPr>
            <a:r>
              <a:rPr lang="zh-TW" altLang="zh-TW" sz="1400" b="1" dirty="0" smtClean="0">
                <a:solidFill>
                  <a:srgbClr val="000066"/>
                </a:solidFill>
                <a:latin typeface="Calibri" pitchFamily="34" charset="0"/>
                <a:cs typeface="Calibri" pitchFamily="34" charset="0"/>
              </a:rPr>
              <a:t>        </a:t>
            </a:r>
            <a:r>
              <a:rPr lang="en-US" altLang="zh-TW" sz="1400" b="1" dirty="0" smtClean="0">
                <a:solidFill>
                  <a:srgbClr val="0000FF"/>
                </a:solidFill>
                <a:latin typeface="Calibri" pitchFamily="34" charset="0"/>
                <a:cs typeface="Calibri" pitchFamily="34" charset="0"/>
              </a:rPr>
              <a:t>Kaposi’s sarcoma</a:t>
            </a:r>
          </a:p>
          <a:p>
            <a:pPr algn="ctr" eaLnBrk="0" fontAlgn="base" hangingPunct="0">
              <a:lnSpc>
                <a:spcPct val="50000"/>
              </a:lnSpc>
              <a:spcBef>
                <a:spcPct val="50000"/>
              </a:spcBef>
              <a:spcAft>
                <a:spcPct val="0"/>
              </a:spcAft>
            </a:pPr>
            <a:r>
              <a:rPr lang="en-US" altLang="zh-TW" sz="1400" b="1" dirty="0" smtClean="0">
                <a:solidFill>
                  <a:srgbClr val="FFCF01"/>
                </a:solidFill>
                <a:latin typeface="Calibri" pitchFamily="34" charset="0"/>
                <a:cs typeface="Calibri" pitchFamily="34" charset="0"/>
              </a:rPr>
              <a:t>    </a:t>
            </a:r>
            <a:r>
              <a:rPr lang="en-US" altLang="zh-TW" sz="1400" b="1" dirty="0" smtClean="0">
                <a:solidFill>
                  <a:srgbClr val="0000FF"/>
                </a:solidFill>
                <a:latin typeface="Calibri" pitchFamily="34" charset="0"/>
                <a:cs typeface="Calibri" pitchFamily="34" charset="0"/>
              </a:rPr>
              <a:t>Non-Hodgkin’s lymphoma</a:t>
            </a:r>
          </a:p>
          <a:p>
            <a:pPr algn="ctr" eaLnBrk="0" fontAlgn="base" hangingPunct="0">
              <a:lnSpc>
                <a:spcPct val="50000"/>
              </a:lnSpc>
              <a:spcBef>
                <a:spcPct val="50000"/>
              </a:spcBef>
              <a:spcAft>
                <a:spcPct val="0"/>
              </a:spcAft>
            </a:pPr>
            <a:r>
              <a:rPr lang="en-US" altLang="zh-TW" sz="1400" b="1" dirty="0" smtClean="0">
                <a:solidFill>
                  <a:srgbClr val="0000FF"/>
                </a:solidFill>
                <a:latin typeface="Calibri" pitchFamily="34" charset="0"/>
                <a:cs typeface="Calibri" pitchFamily="34" charset="0"/>
              </a:rPr>
              <a:t>    Cervical intraepithelial </a:t>
            </a:r>
            <a:r>
              <a:rPr lang="en-US" altLang="zh-TW" sz="1400" b="1" dirty="0" err="1" smtClean="0">
                <a:solidFill>
                  <a:srgbClr val="0000FF"/>
                </a:solidFill>
                <a:latin typeface="Calibri" pitchFamily="34" charset="0"/>
                <a:cs typeface="Calibri" pitchFamily="34" charset="0"/>
              </a:rPr>
              <a:t>neoplasia</a:t>
            </a:r>
            <a:endParaRPr lang="en-US" altLang="zh-TW" sz="1400" b="1" dirty="0" smtClean="0">
              <a:solidFill>
                <a:srgbClr val="0000FF"/>
              </a:solidFill>
              <a:latin typeface="Calibri" pitchFamily="34" charset="0"/>
              <a:cs typeface="Calibri" pitchFamily="34" charset="0"/>
            </a:endParaRPr>
          </a:p>
          <a:p>
            <a:pPr algn="ctr" eaLnBrk="0" fontAlgn="base" hangingPunct="0">
              <a:lnSpc>
                <a:spcPct val="50000"/>
              </a:lnSpc>
              <a:spcBef>
                <a:spcPct val="50000"/>
              </a:spcBef>
              <a:spcAft>
                <a:spcPct val="0"/>
              </a:spcAft>
            </a:pPr>
            <a:r>
              <a:rPr lang="en-US" altLang="zh-TW" sz="1400" b="1" dirty="0" smtClean="0">
                <a:solidFill>
                  <a:srgbClr val="0000FF"/>
                </a:solidFill>
                <a:latin typeface="Calibri" pitchFamily="34" charset="0"/>
                <a:cs typeface="Calibri" pitchFamily="34" charset="0"/>
              </a:rPr>
              <a:t>                      Primary CNS lymphoma</a:t>
            </a:r>
          </a:p>
        </p:txBody>
      </p:sp>
      <p:sp>
        <p:nvSpPr>
          <p:cNvPr id="766995" name="Text Box 19"/>
          <p:cNvSpPr txBox="1">
            <a:spLocks noChangeArrowheads="1"/>
          </p:cNvSpPr>
          <p:nvPr/>
        </p:nvSpPr>
        <p:spPr bwMode="auto">
          <a:xfrm>
            <a:off x="7092280" y="4343400"/>
            <a:ext cx="2514600" cy="1707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lnSpc>
                <a:spcPct val="40000"/>
              </a:lnSpc>
              <a:spcBef>
                <a:spcPct val="50000"/>
              </a:spcBef>
              <a:spcAft>
                <a:spcPct val="0"/>
              </a:spcAft>
            </a:pPr>
            <a:endParaRPr lang="zh-TW" altLang="zh-TW" sz="1400" b="1" dirty="0" smtClean="0">
              <a:solidFill>
                <a:srgbClr val="FFFFFF"/>
              </a:solidFill>
              <a:latin typeface="Calibri" pitchFamily="34" charset="0"/>
              <a:cs typeface="Calibri" pitchFamily="34" charset="0"/>
            </a:endParaRPr>
          </a:p>
          <a:p>
            <a:pPr eaLnBrk="0" fontAlgn="base" hangingPunct="0">
              <a:lnSpc>
                <a:spcPct val="50000"/>
              </a:lnSpc>
              <a:spcBef>
                <a:spcPct val="50000"/>
              </a:spcBef>
              <a:spcAft>
                <a:spcPct val="0"/>
              </a:spcAft>
            </a:pPr>
            <a:r>
              <a:rPr lang="en-US" altLang="zh-TW" sz="1400" b="1" dirty="0" smtClean="0">
                <a:solidFill>
                  <a:srgbClr val="FFFFFF"/>
                </a:solidFill>
                <a:latin typeface="Calibri" pitchFamily="34" charset="0"/>
                <a:cs typeface="Calibri" pitchFamily="34" charset="0"/>
              </a:rPr>
              <a:t>Herpes simplex</a:t>
            </a:r>
          </a:p>
          <a:p>
            <a:pPr eaLnBrk="0" fontAlgn="base" hangingPunct="0">
              <a:lnSpc>
                <a:spcPct val="50000"/>
              </a:lnSpc>
              <a:spcBef>
                <a:spcPct val="50000"/>
              </a:spcBef>
              <a:spcAft>
                <a:spcPct val="0"/>
              </a:spcAft>
            </a:pPr>
            <a:r>
              <a:rPr lang="en-US" altLang="zh-TW" sz="1400" b="1" dirty="0" smtClean="0">
                <a:solidFill>
                  <a:srgbClr val="FFFFFF"/>
                </a:solidFill>
                <a:latin typeface="Calibri" pitchFamily="34" charset="0"/>
                <a:cs typeface="Calibri" pitchFamily="34" charset="0"/>
              </a:rPr>
              <a:t>  Cryptosporidiosis</a:t>
            </a:r>
          </a:p>
          <a:p>
            <a:pPr eaLnBrk="0" fontAlgn="base" hangingPunct="0">
              <a:lnSpc>
                <a:spcPct val="50000"/>
              </a:lnSpc>
              <a:spcBef>
                <a:spcPct val="50000"/>
              </a:spcBef>
              <a:spcAft>
                <a:spcPct val="0"/>
              </a:spcAft>
            </a:pPr>
            <a:r>
              <a:rPr lang="en-US" altLang="zh-TW" sz="1400" b="1" dirty="0" smtClean="0">
                <a:solidFill>
                  <a:srgbClr val="FFFFFF"/>
                </a:solidFill>
                <a:latin typeface="Calibri" pitchFamily="34" charset="0"/>
                <a:cs typeface="Calibri" pitchFamily="34" charset="0"/>
              </a:rPr>
              <a:t>      PCP</a:t>
            </a:r>
          </a:p>
          <a:p>
            <a:pPr eaLnBrk="0" fontAlgn="base" hangingPunct="0">
              <a:lnSpc>
                <a:spcPct val="50000"/>
              </a:lnSpc>
              <a:spcBef>
                <a:spcPct val="50000"/>
              </a:spcBef>
              <a:spcAft>
                <a:spcPct val="0"/>
              </a:spcAft>
            </a:pPr>
            <a:r>
              <a:rPr lang="en-US" altLang="zh-TW" sz="1400" b="1" dirty="0" smtClean="0">
                <a:solidFill>
                  <a:srgbClr val="FFFFFF"/>
                </a:solidFill>
                <a:latin typeface="Calibri" pitchFamily="34" charset="0"/>
                <a:cs typeface="Calibri" pitchFamily="34" charset="0"/>
              </a:rPr>
              <a:t>          Toxoplasmosis</a:t>
            </a:r>
          </a:p>
          <a:p>
            <a:pPr eaLnBrk="0" fontAlgn="base" hangingPunct="0">
              <a:lnSpc>
                <a:spcPct val="50000"/>
              </a:lnSpc>
              <a:spcBef>
                <a:spcPct val="50000"/>
              </a:spcBef>
              <a:spcAft>
                <a:spcPct val="0"/>
              </a:spcAft>
            </a:pPr>
            <a:r>
              <a:rPr lang="en-US" altLang="zh-TW" sz="1400" b="1" dirty="0" smtClean="0">
                <a:solidFill>
                  <a:srgbClr val="FFFFFF"/>
                </a:solidFill>
                <a:latin typeface="Calibri" pitchFamily="34" charset="0"/>
                <a:cs typeface="Calibri" pitchFamily="34" charset="0"/>
              </a:rPr>
              <a:t>              </a:t>
            </a:r>
            <a:r>
              <a:rPr lang="en-US" altLang="zh-TW" sz="1400" b="1" dirty="0" err="1" smtClean="0">
                <a:solidFill>
                  <a:srgbClr val="FFFFFF"/>
                </a:solidFill>
                <a:latin typeface="Calibri" pitchFamily="34" charset="0"/>
                <a:cs typeface="Calibri" pitchFamily="34" charset="0"/>
              </a:rPr>
              <a:t>Cryptococcosis</a:t>
            </a:r>
            <a:endParaRPr lang="en-US" altLang="zh-TW" sz="1400" b="1" dirty="0" smtClean="0">
              <a:solidFill>
                <a:srgbClr val="FFFFFF"/>
              </a:solidFill>
              <a:latin typeface="Calibri" pitchFamily="34" charset="0"/>
              <a:cs typeface="Calibri" pitchFamily="34" charset="0"/>
            </a:endParaRPr>
          </a:p>
          <a:p>
            <a:pPr eaLnBrk="0" fontAlgn="base" hangingPunct="0">
              <a:lnSpc>
                <a:spcPct val="50000"/>
              </a:lnSpc>
              <a:spcBef>
                <a:spcPct val="50000"/>
              </a:spcBef>
              <a:spcAft>
                <a:spcPct val="0"/>
              </a:spcAft>
            </a:pPr>
            <a:r>
              <a:rPr lang="en-US" altLang="zh-TW" sz="1400" b="1" dirty="0" smtClean="0">
                <a:solidFill>
                  <a:srgbClr val="FFFFFF"/>
                </a:solidFill>
                <a:latin typeface="Calibri" pitchFamily="34" charset="0"/>
                <a:cs typeface="Calibri" pitchFamily="34" charset="0"/>
              </a:rPr>
              <a:t>                  MAC</a:t>
            </a:r>
          </a:p>
          <a:p>
            <a:pPr eaLnBrk="0" fontAlgn="base" hangingPunct="0">
              <a:lnSpc>
                <a:spcPct val="50000"/>
              </a:lnSpc>
              <a:spcBef>
                <a:spcPct val="50000"/>
              </a:spcBef>
              <a:spcAft>
                <a:spcPct val="0"/>
              </a:spcAft>
            </a:pPr>
            <a:r>
              <a:rPr lang="en-US" altLang="zh-TW" sz="1400" b="1" dirty="0" smtClean="0">
                <a:solidFill>
                  <a:srgbClr val="FFFFFF"/>
                </a:solidFill>
                <a:latin typeface="Calibri" pitchFamily="34" charset="0"/>
                <a:cs typeface="Calibri" pitchFamily="34" charset="0"/>
              </a:rPr>
              <a:t>                       CMV</a:t>
            </a:r>
          </a:p>
        </p:txBody>
      </p:sp>
      <p:sp>
        <p:nvSpPr>
          <p:cNvPr id="766996" name="Text Box 20"/>
          <p:cNvSpPr txBox="1">
            <a:spLocks noChangeArrowheads="1"/>
          </p:cNvSpPr>
          <p:nvPr/>
        </p:nvSpPr>
        <p:spPr bwMode="auto">
          <a:xfrm>
            <a:off x="4953000" y="4800600"/>
            <a:ext cx="1981200" cy="398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lnSpc>
                <a:spcPct val="40000"/>
              </a:lnSpc>
              <a:spcBef>
                <a:spcPct val="50000"/>
              </a:spcBef>
              <a:spcAft>
                <a:spcPct val="0"/>
              </a:spcAft>
            </a:pPr>
            <a:r>
              <a:rPr lang="en-US" altLang="zh-TW" sz="1400" b="1" dirty="0" smtClean="0">
                <a:solidFill>
                  <a:srgbClr val="FFFFFF"/>
                </a:solidFill>
                <a:latin typeface="Calibri" pitchFamily="34" charset="0"/>
                <a:cs typeface="Calibri" pitchFamily="34" charset="0"/>
              </a:rPr>
              <a:t>Oral </a:t>
            </a:r>
            <a:r>
              <a:rPr lang="en-US" altLang="zh-TW" sz="1400" b="1" dirty="0" err="1" smtClean="0">
                <a:solidFill>
                  <a:srgbClr val="FFFFFF"/>
                </a:solidFill>
                <a:latin typeface="Calibri" pitchFamily="34" charset="0"/>
                <a:cs typeface="Calibri" pitchFamily="34" charset="0"/>
              </a:rPr>
              <a:t>candidiasis</a:t>
            </a:r>
            <a:endParaRPr lang="en-US" altLang="zh-TW" sz="1400" b="1" dirty="0" smtClean="0">
              <a:solidFill>
                <a:srgbClr val="FFFFFF"/>
              </a:solidFill>
              <a:latin typeface="Calibri" pitchFamily="34" charset="0"/>
              <a:cs typeface="Calibri" pitchFamily="34" charset="0"/>
            </a:endParaRPr>
          </a:p>
          <a:p>
            <a:pPr eaLnBrk="0" fontAlgn="base" hangingPunct="0">
              <a:lnSpc>
                <a:spcPct val="40000"/>
              </a:lnSpc>
              <a:spcBef>
                <a:spcPct val="50000"/>
              </a:spcBef>
              <a:spcAft>
                <a:spcPct val="0"/>
              </a:spcAft>
            </a:pPr>
            <a:r>
              <a:rPr lang="en-US" altLang="zh-TW" sz="1400" b="1" dirty="0" smtClean="0">
                <a:solidFill>
                  <a:srgbClr val="FFFFFF"/>
                </a:solidFill>
                <a:latin typeface="Calibri" pitchFamily="34" charset="0"/>
                <a:cs typeface="Calibri" pitchFamily="34" charset="0"/>
              </a:rPr>
              <a:t>       Hairy </a:t>
            </a:r>
            <a:r>
              <a:rPr lang="en-US" altLang="zh-TW" sz="1400" b="1" dirty="0" err="1" smtClean="0">
                <a:solidFill>
                  <a:srgbClr val="FFFFFF"/>
                </a:solidFill>
                <a:latin typeface="Calibri" pitchFamily="34" charset="0"/>
                <a:cs typeface="Calibri" pitchFamily="34" charset="0"/>
              </a:rPr>
              <a:t>leukoplakia</a:t>
            </a:r>
            <a:endParaRPr lang="zh-TW" altLang="en-US" sz="1400" b="1" dirty="0" smtClean="0">
              <a:solidFill>
                <a:srgbClr val="FFFFFF"/>
              </a:solidFill>
              <a:latin typeface="Calibri" pitchFamily="34" charset="0"/>
              <a:cs typeface="Calibri" pitchFamily="34" charset="0"/>
            </a:endParaRPr>
          </a:p>
        </p:txBody>
      </p:sp>
      <p:sp>
        <p:nvSpPr>
          <p:cNvPr id="23"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bg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TW" altLang="en-US" sz="1600" b="0" i="0" u="none" strike="noStrike" kern="1200" cap="none" spc="0" normalizeH="0" baseline="0" noProof="0" dirty="0">
              <a:ln>
                <a:noFill/>
              </a:ln>
              <a:solidFill>
                <a:schemeClr val="bg1">
                  <a:lumMod val="50000"/>
                </a:schemeClr>
              </a:solidFill>
              <a:effectLst/>
              <a:uLnTx/>
              <a:uFillTx/>
              <a:latin typeface="新細明體" pitchFamily="18" charset="-120"/>
              <a:ea typeface="新細明體" pitchFamily="18" charset="-120"/>
            </a:endParaRPr>
          </a:p>
        </p:txBody>
      </p:sp>
      <p:sp>
        <p:nvSpPr>
          <p:cNvPr id="25" name="Text Box 6"/>
          <p:cNvSpPr txBox="1">
            <a:spLocks noChangeArrowheads="1"/>
          </p:cNvSpPr>
          <p:nvPr/>
        </p:nvSpPr>
        <p:spPr bwMode="auto">
          <a:xfrm>
            <a:off x="770384" y="822960"/>
            <a:ext cx="754603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fontAlgn="base" hangingPunct="0">
              <a:spcBef>
                <a:spcPct val="50000"/>
              </a:spcBef>
              <a:spcAft>
                <a:spcPct val="0"/>
              </a:spcAft>
            </a:pPr>
            <a:r>
              <a:rPr lang="zh-TW" altLang="en-US" sz="3200" dirty="0" smtClean="0">
                <a:solidFill>
                  <a:srgbClr val="FFFF00"/>
                </a:solidFill>
                <a:latin typeface="Arial" charset="0"/>
                <a:ea typeface="標楷體" pitchFamily="65" charset="-120"/>
              </a:rPr>
              <a:t>人類免疫缺乏感染在不同</a:t>
            </a:r>
            <a:r>
              <a:rPr lang="en-US" altLang="zh-TW" sz="3200" dirty="0" smtClean="0">
                <a:solidFill>
                  <a:srgbClr val="FFFF00"/>
                </a:solidFill>
                <a:latin typeface="Arial" charset="0"/>
                <a:ea typeface="標楷體" pitchFamily="65" charset="-120"/>
              </a:rPr>
              <a:t>CD4</a:t>
            </a:r>
            <a:r>
              <a:rPr lang="zh-TW" altLang="en-US" sz="3200" dirty="0" smtClean="0">
                <a:solidFill>
                  <a:srgbClr val="FFFF00"/>
                </a:solidFill>
                <a:latin typeface="Arial" charset="0"/>
                <a:ea typeface="標楷體" pitchFamily="65" charset="-120"/>
              </a:rPr>
              <a:t>相關的感染</a:t>
            </a:r>
          </a:p>
        </p:txBody>
      </p:sp>
      <p:sp>
        <p:nvSpPr>
          <p:cNvPr id="24" name="文字方塊 23"/>
          <p:cNvSpPr txBox="1"/>
          <p:nvPr/>
        </p:nvSpPr>
        <p:spPr>
          <a:xfrm>
            <a:off x="5407884" y="6488668"/>
            <a:ext cx="3052631" cy="369332"/>
          </a:xfrm>
          <a:prstGeom prst="rect">
            <a:avLst/>
          </a:prstGeom>
          <a:noFill/>
        </p:spPr>
        <p:txBody>
          <a:bodyPr wrap="none" rtlCol="0">
            <a:spAutoFit/>
          </a:bodyPr>
          <a:lstStyle/>
          <a:p>
            <a:r>
              <a:rPr lang="en-US" altLang="zh-TW" dirty="0" smtClean="0">
                <a:solidFill>
                  <a:schemeClr val="bg1"/>
                </a:solidFill>
              </a:rPr>
              <a:t>Hakim JG, et al. SSMJ, 2009</a:t>
            </a:r>
            <a:endParaRPr lang="zh-TW" altLang="en-US" dirty="0">
              <a:solidFill>
                <a:schemeClr val="bg1"/>
              </a:solidFill>
            </a:endParaRPr>
          </a:p>
        </p:txBody>
      </p:sp>
    </p:spTree>
    <p:custDataLst>
      <p:tags r:id="rId1"/>
    </p:custDataLst>
    <p:extLst>
      <p:ext uri="{BB962C8B-B14F-4D97-AF65-F5344CB8AC3E}">
        <p14:creationId xmlns:p14="http://schemas.microsoft.com/office/powerpoint/2010/main" val="7520700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normAutofit fontScale="90000"/>
          </a:bodyPr>
          <a:lstStyle/>
          <a:p>
            <a:r>
              <a:rPr lang="zh-TW" altLang="en-US" dirty="0" smtClean="0">
                <a:ea typeface="標楷體" panose="03000509000000000000" pitchFamily="65" charset="-120"/>
              </a:rPr>
              <a:t>肺囊蟲肺炎</a:t>
            </a:r>
            <a:r>
              <a:rPr lang="en-US" altLang="zh-TW" dirty="0" smtClean="0">
                <a:ea typeface="標楷體" panose="03000509000000000000" pitchFamily="65" charset="-120"/>
              </a:rPr>
              <a:t>(</a:t>
            </a:r>
            <a:r>
              <a:rPr lang="en-US" altLang="zh-TW" i="1" dirty="0" smtClean="0">
                <a:ea typeface="標楷體" panose="03000509000000000000" pitchFamily="65" charset="-120"/>
              </a:rPr>
              <a:t>Pneumocystis </a:t>
            </a:r>
            <a:r>
              <a:rPr lang="en-US" altLang="zh-TW" i="1" dirty="0" err="1" smtClean="0">
                <a:ea typeface="標楷體" panose="03000509000000000000" pitchFamily="65" charset="-120"/>
              </a:rPr>
              <a:t>carinii</a:t>
            </a:r>
            <a:r>
              <a:rPr lang="en-US" altLang="zh-TW" i="1" dirty="0" smtClean="0">
                <a:ea typeface="標楷體" panose="03000509000000000000" pitchFamily="65" charset="-120"/>
              </a:rPr>
              <a:t> </a:t>
            </a:r>
            <a:r>
              <a:rPr lang="en-US" altLang="zh-TW" dirty="0" smtClean="0">
                <a:ea typeface="標楷體" panose="03000509000000000000" pitchFamily="65" charset="-120"/>
              </a:rPr>
              <a:t>pneumonia, PJP, PCP)</a:t>
            </a:r>
            <a:endParaRPr lang="zh-TW" altLang="en-US" dirty="0">
              <a:ea typeface="標楷體" panose="03000509000000000000" pitchFamily="65" charset="-120"/>
            </a:endParaRPr>
          </a:p>
        </p:txBody>
      </p:sp>
      <p:pic>
        <p:nvPicPr>
          <p:cNvPr id="92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5666" y="1700808"/>
            <a:ext cx="4010736" cy="38518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Grp="1" noChangeAspect="1" noChangeArrowheads="1"/>
          </p:cNvPicPr>
          <p:nvPr>
            <p:ph sz="half" idx="2"/>
          </p:nvPr>
        </p:nvPicPr>
        <p:blipFill>
          <a:blip r:embed="rId5" cstate="print">
            <a:extLst>
              <a:ext uri="{28A0092B-C50C-407E-A947-70E740481C1C}">
                <a14:useLocalDpi xmlns:a14="http://schemas.microsoft.com/office/drawing/2010/main" val="0"/>
              </a:ext>
            </a:extLst>
          </a:blip>
          <a:srcRect/>
          <a:stretch>
            <a:fillRect/>
          </a:stretch>
        </p:blipFill>
        <p:spPr bwMode="auto">
          <a:xfrm>
            <a:off x="4648199" y="1772816"/>
            <a:ext cx="4496703" cy="37941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投影片編號版面配置區 6"/>
          <p:cNvSpPr>
            <a:spLocks noGrp="1"/>
          </p:cNvSpPr>
          <p:nvPr>
            <p:ph type="sldNum" sz="quarter" idx="12"/>
          </p:nvPr>
        </p:nvSpPr>
        <p:spPr/>
        <p:txBody>
          <a:bodyPr/>
          <a:lstStyle/>
          <a:p>
            <a:fld id="{9EB6FE81-8340-4710-8567-360CACCA4052}" type="slidenum">
              <a:rPr lang="zh-TW" altLang="en-US" sz="1600" smtClean="0">
                <a:solidFill>
                  <a:schemeClr val="tx1"/>
                </a:solidFill>
                <a:latin typeface="新細明體" pitchFamily="18" charset="-120"/>
                <a:ea typeface="新細明體" pitchFamily="18" charset="-120"/>
              </a:rPr>
              <a:pPr/>
              <a:t>21</a:t>
            </a:fld>
            <a:endParaRPr lang="zh-TW" altLang="en-US" sz="1600" dirty="0">
              <a:solidFill>
                <a:schemeClr val="tx1"/>
              </a:solidFill>
              <a:latin typeface="新細明體" pitchFamily="18" charset="-120"/>
              <a:ea typeface="新細明體" pitchFamily="18" charset="-120"/>
            </a:endParaRPr>
          </a:p>
        </p:txBody>
      </p:sp>
      <p:sp>
        <p:nvSpPr>
          <p:cNvPr id="4" name="內容版面配置區 3"/>
          <p:cNvSpPr>
            <a:spLocks noGrp="1"/>
          </p:cNvSpPr>
          <p:nvPr>
            <p:ph sz="half" idx="1"/>
          </p:nvPr>
        </p:nvSpPr>
        <p:spPr/>
        <p:txBody>
          <a:bodyPr/>
          <a:lstStyle/>
          <a:p>
            <a:endParaRPr lang="zh-TW" altLang="en-US"/>
          </a:p>
        </p:txBody>
      </p:sp>
    </p:spTree>
    <p:custDataLst>
      <p:tags r:id="rId1"/>
    </p:custDataLst>
    <p:extLst>
      <p:ext uri="{BB962C8B-B14F-4D97-AF65-F5344CB8AC3E}">
        <p14:creationId xmlns:p14="http://schemas.microsoft.com/office/powerpoint/2010/main" val="4175656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5123" name="Object 3"/>
          <p:cNvGraphicFramePr>
            <a:graphicFrameLocks noGrp="1" noChangeAspect="1"/>
          </p:cNvGraphicFramePr>
          <p:nvPr>
            <p:ph sz="quarter" idx="1"/>
            <p:extLst>
              <p:ext uri="{D42A27DB-BD31-4B8C-83A1-F6EECF244321}">
                <p14:modId xmlns:p14="http://schemas.microsoft.com/office/powerpoint/2010/main" val="1196213715"/>
              </p:ext>
            </p:extLst>
          </p:nvPr>
        </p:nvGraphicFramePr>
        <p:xfrm>
          <a:off x="250825" y="1773238"/>
          <a:ext cx="4752975" cy="4824412"/>
        </p:xfrm>
        <a:graphic>
          <a:graphicData uri="http://schemas.openxmlformats.org/presentationml/2006/ole">
            <mc:AlternateContent xmlns:mc="http://schemas.openxmlformats.org/markup-compatibility/2006">
              <mc:Choice xmlns:v="urn:schemas-microsoft-com:vml" Requires="v">
                <p:oleObj spid="_x0000_s4374" name="文件" r:id="rId6" imgW="4105656" imgH="3153156" progId="Word.Document.8">
                  <p:embed/>
                </p:oleObj>
              </mc:Choice>
              <mc:Fallback>
                <p:oleObj name="文件" r:id="rId6" imgW="4105656" imgH="3153156" progId="Word.Document.8">
                  <p:embed/>
                  <p:pic>
                    <p:nvPicPr>
                      <p:cNvPr id="0" name="Picture 62"/>
                      <p:cNvPicPr>
                        <a:picLocks noGrp="1"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0825" y="1773238"/>
                        <a:ext cx="4752975" cy="48244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124" name="Object 4"/>
          <p:cNvGraphicFramePr>
            <a:graphicFrameLocks noGrp="1" noChangeAspect="1"/>
          </p:cNvGraphicFramePr>
          <p:nvPr>
            <p:ph sz="half" idx="3"/>
            <p:extLst>
              <p:ext uri="{D42A27DB-BD31-4B8C-83A1-F6EECF244321}">
                <p14:modId xmlns:p14="http://schemas.microsoft.com/office/powerpoint/2010/main" val="4223966843"/>
              </p:ext>
            </p:extLst>
          </p:nvPr>
        </p:nvGraphicFramePr>
        <p:xfrm>
          <a:off x="5145088" y="1773238"/>
          <a:ext cx="3810000" cy="2663825"/>
        </p:xfrm>
        <a:graphic>
          <a:graphicData uri="http://schemas.openxmlformats.org/presentationml/2006/ole">
            <mc:AlternateContent xmlns:mc="http://schemas.openxmlformats.org/markup-compatibility/2006">
              <mc:Choice xmlns:v="urn:schemas-microsoft-com:vml" Requires="v">
                <p:oleObj spid="_x0000_s4375" name="文件" r:id="rId9" imgW="4448556" imgH="3407664" progId="Word.Document.8">
                  <p:embed/>
                </p:oleObj>
              </mc:Choice>
              <mc:Fallback>
                <p:oleObj name="文件" r:id="rId9" imgW="4448556" imgH="3407664" progId="Word.Document.8">
                  <p:embed/>
                  <p:pic>
                    <p:nvPicPr>
                      <p:cNvPr id="0" name="Picture 63"/>
                      <p:cNvPicPr>
                        <a:picLocks noGrp="1"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145088" y="1773238"/>
                        <a:ext cx="3810000" cy="2663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125" name="Object 5"/>
          <p:cNvGraphicFramePr>
            <a:graphicFrameLocks noGrp="1" noChangeAspect="1"/>
          </p:cNvGraphicFramePr>
          <p:nvPr>
            <p:ph sz="quarter" idx="2"/>
            <p:extLst>
              <p:ext uri="{D42A27DB-BD31-4B8C-83A1-F6EECF244321}">
                <p14:modId xmlns:p14="http://schemas.microsoft.com/office/powerpoint/2010/main" val="2931335163"/>
              </p:ext>
            </p:extLst>
          </p:nvPr>
        </p:nvGraphicFramePr>
        <p:xfrm>
          <a:off x="5148263" y="4652963"/>
          <a:ext cx="3671887" cy="2205037"/>
        </p:xfrm>
        <a:graphic>
          <a:graphicData uri="http://schemas.openxmlformats.org/presentationml/2006/ole">
            <mc:AlternateContent xmlns:mc="http://schemas.openxmlformats.org/markup-compatibility/2006">
              <mc:Choice xmlns:v="urn:schemas-microsoft-com:vml" Requires="v">
                <p:oleObj spid="_x0000_s4376" name="文件" r:id="rId12" imgW="4219956" imgH="3176016" progId="Word.Document.8">
                  <p:embed/>
                </p:oleObj>
              </mc:Choice>
              <mc:Fallback>
                <p:oleObj name="文件" r:id="rId12" imgW="4219956" imgH="3176016" progId="Word.Document.8">
                  <p:embed/>
                  <p:pic>
                    <p:nvPicPr>
                      <p:cNvPr id="0" name="Picture 64"/>
                      <p:cNvPicPr>
                        <a:picLocks noGrp="1"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148263" y="4652963"/>
                        <a:ext cx="3671887" cy="2205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TW" altLang="en-US" sz="1600" b="0" i="0" u="none" strike="noStrike" kern="1200" cap="none" spc="0" normalizeH="0" baseline="0" noProof="0" dirty="0">
              <a:ln>
                <a:noFill/>
              </a:ln>
              <a:effectLst/>
              <a:uLnTx/>
              <a:uFillTx/>
              <a:latin typeface="新細明體" pitchFamily="18" charset="-120"/>
              <a:ea typeface="新細明體" pitchFamily="18" charset="-120"/>
            </a:endParaRPr>
          </a:p>
        </p:txBody>
      </p:sp>
      <p:sp>
        <p:nvSpPr>
          <p:cNvPr id="9" name="Rectangle 2"/>
          <p:cNvSpPr>
            <a:spLocks noGrp="1" noChangeArrowheads="1"/>
          </p:cNvSpPr>
          <p:nvPr>
            <p:ph type="title"/>
          </p:nvPr>
        </p:nvSpPr>
        <p:spPr>
          <a:xfrm>
            <a:off x="1242378" y="617538"/>
            <a:ext cx="7793037" cy="1143000"/>
          </a:xfrm>
        </p:spPr>
        <p:txBody>
          <a:bodyPr/>
          <a:lstStyle/>
          <a:p>
            <a:r>
              <a:rPr lang="en-US" altLang="zh-TW" sz="3600" dirty="0" smtClean="0">
                <a:solidFill>
                  <a:srgbClr val="FFFF00"/>
                </a:solidFill>
                <a:latin typeface="Calibri" pitchFamily="34" charset="0"/>
                <a:cs typeface="Calibri" pitchFamily="34" charset="0"/>
              </a:rPr>
              <a:t>AIDS</a:t>
            </a:r>
            <a:r>
              <a:rPr lang="zh-TW" altLang="en-US" sz="3600" dirty="0" smtClean="0">
                <a:solidFill>
                  <a:srgbClr val="FFFF00"/>
                </a:solidFill>
                <a:latin typeface="Calibri" pitchFamily="34" charset="0"/>
                <a:cs typeface="Calibri" pitchFamily="34" charset="0"/>
              </a:rPr>
              <a:t> </a:t>
            </a:r>
            <a:r>
              <a:rPr lang="en-US" altLang="zh-TW" sz="3600" dirty="0" smtClean="0">
                <a:solidFill>
                  <a:srgbClr val="FFFF00"/>
                </a:solidFill>
                <a:latin typeface="Calibri" pitchFamily="34" charset="0"/>
                <a:cs typeface="Calibri" pitchFamily="34" charset="0"/>
              </a:rPr>
              <a:t>with </a:t>
            </a:r>
            <a:r>
              <a:rPr lang="en-US" altLang="zh-TW" sz="3600" dirty="0" err="1">
                <a:solidFill>
                  <a:srgbClr val="FFFF00"/>
                </a:solidFill>
                <a:latin typeface="Calibri" pitchFamily="34" charset="0"/>
                <a:cs typeface="Calibri" pitchFamily="34" charset="0"/>
              </a:rPr>
              <a:t>P</a:t>
            </a:r>
            <a:r>
              <a:rPr lang="en-US" altLang="zh-TW" sz="3600" dirty="0" err="1" smtClean="0">
                <a:solidFill>
                  <a:srgbClr val="FFFF00"/>
                </a:solidFill>
                <a:latin typeface="Calibri" pitchFamily="34" charset="0"/>
                <a:cs typeface="Calibri" pitchFamily="34" charset="0"/>
              </a:rPr>
              <a:t>enicillosis</a:t>
            </a:r>
            <a:r>
              <a:rPr lang="en-US" altLang="zh-TW" sz="3600" dirty="0" smtClean="0">
                <a:solidFill>
                  <a:srgbClr val="FFFF00"/>
                </a:solidFill>
                <a:latin typeface="Calibri" pitchFamily="34" charset="0"/>
                <a:cs typeface="Calibri" pitchFamily="34" charset="0"/>
              </a:rPr>
              <a:t>: </a:t>
            </a:r>
            <a:r>
              <a:rPr lang="en-US" altLang="zh-TW" sz="3600" i="1" dirty="0" err="1" smtClean="0">
                <a:solidFill>
                  <a:srgbClr val="FFFF00"/>
                </a:solidFill>
                <a:latin typeface="Calibri" pitchFamily="34" charset="0"/>
                <a:cs typeface="Calibri" pitchFamily="34" charset="0"/>
              </a:rPr>
              <a:t>Penicillium</a:t>
            </a:r>
            <a:r>
              <a:rPr lang="en-US" altLang="zh-TW" sz="3600" i="1" dirty="0" smtClean="0">
                <a:solidFill>
                  <a:srgbClr val="FFFF00"/>
                </a:solidFill>
                <a:latin typeface="Calibri" pitchFamily="34" charset="0"/>
                <a:cs typeface="Calibri" pitchFamily="34" charset="0"/>
              </a:rPr>
              <a:t> </a:t>
            </a:r>
            <a:r>
              <a:rPr lang="en-US" altLang="zh-TW" sz="3600" i="1" dirty="0" err="1" smtClean="0">
                <a:solidFill>
                  <a:srgbClr val="FFFF00"/>
                </a:solidFill>
                <a:latin typeface="Calibri" pitchFamily="34" charset="0"/>
                <a:cs typeface="Calibri" pitchFamily="34" charset="0"/>
              </a:rPr>
              <a:t>marneffei</a:t>
            </a:r>
            <a:r>
              <a:rPr lang="en-US" altLang="zh-TW" sz="3600" dirty="0" smtClean="0">
                <a:solidFill>
                  <a:srgbClr val="FFFF00"/>
                </a:solidFill>
                <a:latin typeface="Calibri" pitchFamily="34" charset="0"/>
                <a:cs typeface="Calibri" pitchFamily="34" charset="0"/>
              </a:rPr>
              <a:t>, Neck lymph node biopsy: </a:t>
            </a:r>
            <a:r>
              <a:rPr lang="en-US" altLang="zh-TW" sz="3600" i="1" dirty="0">
                <a:solidFill>
                  <a:srgbClr val="FFFF00"/>
                </a:solidFill>
                <a:latin typeface="Calibri" pitchFamily="34" charset="0"/>
                <a:cs typeface="Calibri" pitchFamily="34" charset="0"/>
              </a:rPr>
              <a:t>Mycobacterium </a:t>
            </a:r>
            <a:r>
              <a:rPr lang="en-US" altLang="zh-TW" sz="3600" i="1" dirty="0" err="1">
                <a:solidFill>
                  <a:srgbClr val="FFFF00"/>
                </a:solidFill>
                <a:latin typeface="Calibri" pitchFamily="34" charset="0"/>
                <a:cs typeface="Calibri" pitchFamily="34" charset="0"/>
              </a:rPr>
              <a:t>avium</a:t>
            </a:r>
            <a:r>
              <a:rPr lang="en-US" altLang="zh-TW" sz="3600" i="1" dirty="0">
                <a:solidFill>
                  <a:srgbClr val="FFFF00"/>
                </a:solidFill>
                <a:latin typeface="Calibri" pitchFamily="34" charset="0"/>
                <a:cs typeface="Calibri" pitchFamily="34" charset="0"/>
              </a:rPr>
              <a:t> </a:t>
            </a:r>
            <a:r>
              <a:rPr lang="en-US" altLang="zh-TW" sz="3600" i="1" dirty="0" smtClean="0">
                <a:solidFill>
                  <a:srgbClr val="FFFF00"/>
                </a:solidFill>
                <a:latin typeface="Calibri" pitchFamily="34" charset="0"/>
                <a:cs typeface="Calibri" pitchFamily="34" charset="0"/>
              </a:rPr>
              <a:t>complex, </a:t>
            </a:r>
            <a:r>
              <a:rPr lang="en-US" altLang="zh-TW" sz="3600" dirty="0" smtClean="0">
                <a:solidFill>
                  <a:srgbClr val="FFFF00"/>
                </a:solidFill>
                <a:latin typeface="Calibri" pitchFamily="34" charset="0"/>
                <a:cs typeface="Calibri" pitchFamily="34" charset="0"/>
              </a:rPr>
              <a:t>CD4: 40</a:t>
            </a:r>
          </a:p>
        </p:txBody>
      </p:sp>
    </p:spTree>
    <p:custDataLst>
      <p:tags r:id="rId2"/>
    </p:custDataLst>
    <p:extLst>
      <p:ext uri="{BB962C8B-B14F-4D97-AF65-F5344CB8AC3E}">
        <p14:creationId xmlns:p14="http://schemas.microsoft.com/office/powerpoint/2010/main" val="250413612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9217" name="Rectangle 2"/>
          <p:cNvSpPr>
            <a:spLocks noGrp="1" noChangeArrowheads="1"/>
          </p:cNvSpPr>
          <p:nvPr>
            <p:ph type="title"/>
          </p:nvPr>
        </p:nvSpPr>
        <p:spPr/>
        <p:txBody>
          <a:bodyPr/>
          <a:lstStyle/>
          <a:p>
            <a:r>
              <a:rPr lang="zh-TW" altLang="en-US" sz="3600" dirty="0" smtClean="0">
                <a:solidFill>
                  <a:srgbClr val="FFFF00"/>
                </a:solidFill>
                <a:latin typeface="Calibri" pitchFamily="34" charset="0"/>
                <a:ea typeface="標楷體" pitchFamily="65" charset="-120"/>
                <a:cs typeface="Calibri" pitchFamily="34" charset="0"/>
              </a:rPr>
              <a:t>瀰漫性</a:t>
            </a:r>
            <a:r>
              <a:rPr lang="en-US" altLang="zh-TW" sz="3600" i="1" dirty="0" err="1" smtClean="0">
                <a:solidFill>
                  <a:srgbClr val="FFFF00"/>
                </a:solidFill>
                <a:latin typeface="Calibri" pitchFamily="34" charset="0"/>
                <a:ea typeface="標楷體" pitchFamily="65" charset="-120"/>
                <a:cs typeface="Calibri" pitchFamily="34" charset="0"/>
              </a:rPr>
              <a:t>Rhodococcus</a:t>
            </a:r>
            <a:r>
              <a:rPr lang="en-US" altLang="zh-TW" sz="3600" i="1" dirty="0" smtClean="0">
                <a:solidFill>
                  <a:srgbClr val="FFFF00"/>
                </a:solidFill>
                <a:latin typeface="Calibri" pitchFamily="34" charset="0"/>
                <a:ea typeface="標楷體" pitchFamily="65" charset="-120"/>
                <a:cs typeface="Calibri" pitchFamily="34" charset="0"/>
              </a:rPr>
              <a:t> </a:t>
            </a:r>
            <a:r>
              <a:rPr lang="en-US" altLang="zh-TW" sz="3600" i="1" dirty="0" err="1" smtClean="0">
                <a:solidFill>
                  <a:srgbClr val="FFFF00"/>
                </a:solidFill>
                <a:latin typeface="Calibri" pitchFamily="34" charset="0"/>
                <a:ea typeface="標楷體" pitchFamily="65" charset="-120"/>
                <a:cs typeface="Calibri" pitchFamily="34" charset="0"/>
              </a:rPr>
              <a:t>equi</a:t>
            </a:r>
            <a:r>
              <a:rPr lang="en-US" altLang="zh-TW" sz="3600" dirty="0" smtClean="0">
                <a:solidFill>
                  <a:srgbClr val="FFFF00"/>
                </a:solidFill>
                <a:latin typeface="Calibri" pitchFamily="34" charset="0"/>
                <a:ea typeface="標楷體" pitchFamily="65" charset="-120"/>
                <a:cs typeface="Calibri" pitchFamily="34" charset="0"/>
              </a:rPr>
              <a:t> </a:t>
            </a:r>
            <a:r>
              <a:rPr lang="zh-TW" altLang="en-US" sz="3600" dirty="0" smtClean="0">
                <a:solidFill>
                  <a:srgbClr val="FFFF00"/>
                </a:solidFill>
                <a:latin typeface="Calibri" pitchFamily="34" charset="0"/>
                <a:ea typeface="標楷體" pitchFamily="65" charset="-120"/>
                <a:cs typeface="Calibri" pitchFamily="34" charset="0"/>
              </a:rPr>
              <a:t>感染包括</a:t>
            </a:r>
            <a:r>
              <a:rPr lang="en-US" altLang="zh-TW" sz="3600" dirty="0" smtClean="0">
                <a:solidFill>
                  <a:srgbClr val="FF00FF"/>
                </a:solidFill>
                <a:latin typeface="Calibri" pitchFamily="34" charset="0"/>
                <a:ea typeface="標楷體" pitchFamily="65" charset="-120"/>
                <a:cs typeface="Calibri" pitchFamily="34" charset="0"/>
              </a:rPr>
              <a:t/>
            </a:r>
            <a:br>
              <a:rPr lang="en-US" altLang="zh-TW" sz="3600" dirty="0" smtClean="0">
                <a:solidFill>
                  <a:srgbClr val="FF00FF"/>
                </a:solidFill>
                <a:latin typeface="Calibri" pitchFamily="34" charset="0"/>
                <a:ea typeface="標楷體" pitchFamily="65" charset="-120"/>
                <a:cs typeface="Calibri" pitchFamily="34" charset="0"/>
              </a:rPr>
            </a:br>
            <a:r>
              <a:rPr lang="zh-TW" altLang="en-US" sz="3600" dirty="0" smtClean="0">
                <a:solidFill>
                  <a:srgbClr val="FFFF00"/>
                </a:solidFill>
                <a:latin typeface="Calibri" pitchFamily="34" charset="0"/>
                <a:ea typeface="標楷體" pitchFamily="65" charset="-120"/>
                <a:cs typeface="Calibri" pitchFamily="34" charset="0"/>
              </a:rPr>
              <a:t>肺炎、菌血症、骨隨侵犯、腦膜炎</a:t>
            </a:r>
            <a:endParaRPr lang="zh-TW" altLang="en-US" dirty="0" smtClean="0">
              <a:solidFill>
                <a:srgbClr val="FFFF00"/>
              </a:solidFill>
              <a:latin typeface="Calibri" pitchFamily="34" charset="0"/>
              <a:cs typeface="Calibri" pitchFamily="34" charset="0"/>
            </a:endParaRPr>
          </a:p>
        </p:txBody>
      </p:sp>
      <p:pic>
        <p:nvPicPr>
          <p:cNvPr id="649218" name="Picture 3"/>
          <p:cNvPicPr>
            <a:picLocks noGrp="1" noChangeAspect="1" noChangeArrowheads="1"/>
          </p:cNvPicPr>
          <p:nvPr>
            <p:ph sz="half" idx="1"/>
          </p:nvPr>
        </p:nvPicPr>
        <p:blipFill>
          <a:blip r:embed="rId4" cstate="print"/>
          <a:srcRect/>
          <a:stretch>
            <a:fillRect/>
          </a:stretch>
        </p:blipFill>
        <p:spPr>
          <a:xfrm>
            <a:off x="542925" y="2060575"/>
            <a:ext cx="3865563" cy="4392613"/>
          </a:xfrm>
        </p:spPr>
      </p:pic>
      <p:pic>
        <p:nvPicPr>
          <p:cNvPr id="649219" name="Picture 4" descr="AFB stain of Rhodococcus"/>
          <p:cNvPicPr>
            <a:picLocks noGrp="1" noChangeAspect="1" noChangeArrowheads="1"/>
          </p:cNvPicPr>
          <p:nvPr>
            <p:ph sz="half" idx="2"/>
          </p:nvPr>
        </p:nvPicPr>
        <p:blipFill>
          <a:blip r:embed="rId5" cstate="print"/>
          <a:srcRect/>
          <a:stretch>
            <a:fillRect/>
          </a:stretch>
        </p:blipFill>
        <p:spPr>
          <a:xfrm>
            <a:off x="4427538" y="1989138"/>
            <a:ext cx="4176712" cy="4464050"/>
          </a:xfrm>
        </p:spPr>
      </p:pic>
      <p:sp>
        <p:nvSpPr>
          <p:cNvPr id="5"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bg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TW" altLang="en-US" sz="1600" b="0" i="0" u="none" strike="noStrike" kern="1200" cap="none" spc="0" normalizeH="0" baseline="0" noProof="0" dirty="0">
              <a:ln>
                <a:noFill/>
              </a:ln>
              <a:solidFill>
                <a:schemeClr val="bg1">
                  <a:lumMod val="50000"/>
                </a:schemeClr>
              </a:solidFill>
              <a:effectLst/>
              <a:uLnTx/>
              <a:uFillTx/>
              <a:latin typeface="新細明體" pitchFamily="18" charset="-120"/>
              <a:ea typeface="新細明體" pitchFamily="18" charset="-120"/>
            </a:endParaRPr>
          </a:p>
        </p:txBody>
      </p:sp>
    </p:spTree>
    <p:custDataLst>
      <p:tags r:id="rId1"/>
    </p:custData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92578" name="Rectangle 2"/>
          <p:cNvSpPr>
            <a:spLocks noGrp="1" noChangeArrowheads="1"/>
          </p:cNvSpPr>
          <p:nvPr>
            <p:ph type="title"/>
          </p:nvPr>
        </p:nvSpPr>
        <p:spPr>
          <a:xfrm>
            <a:off x="1150938" y="617538"/>
            <a:ext cx="7793037" cy="1011237"/>
          </a:xfrm>
        </p:spPr>
        <p:txBody>
          <a:bodyPr/>
          <a:lstStyle/>
          <a:p>
            <a:r>
              <a:rPr lang="zh-TW" altLang="en-US" b="1" dirty="0">
                <a:solidFill>
                  <a:srgbClr val="FFFF00"/>
                </a:solidFill>
                <a:latin typeface="Calibri" pitchFamily="34" charset="0"/>
                <a:ea typeface="標楷體" pitchFamily="65" charset="-120"/>
                <a:cs typeface="Calibri" pitchFamily="34" charset="0"/>
              </a:rPr>
              <a:t>右下葉</a:t>
            </a:r>
            <a:r>
              <a:rPr lang="zh-TW" altLang="en-US" b="1" dirty="0" smtClean="0">
                <a:solidFill>
                  <a:srgbClr val="FFFF00"/>
                </a:solidFill>
                <a:latin typeface="Calibri" pitchFamily="34" charset="0"/>
                <a:ea typeface="標楷體" pitchFamily="65" charset="-120"/>
                <a:cs typeface="Calibri" pitchFamily="34" charset="0"/>
              </a:rPr>
              <a:t>肺結核</a:t>
            </a:r>
            <a:r>
              <a:rPr lang="en-US" altLang="zh-TW" b="1" dirty="0" smtClean="0">
                <a:solidFill>
                  <a:srgbClr val="FFFF00"/>
                </a:solidFill>
                <a:latin typeface="Calibri" pitchFamily="34" charset="0"/>
                <a:ea typeface="標楷體" pitchFamily="65" charset="-120"/>
                <a:cs typeface="Calibri" pitchFamily="34" charset="0"/>
              </a:rPr>
              <a:t>, HIV +</a:t>
            </a:r>
            <a:endParaRPr lang="zh-TW" altLang="en-US" b="1" dirty="0">
              <a:solidFill>
                <a:srgbClr val="FFFF00"/>
              </a:solidFill>
              <a:latin typeface="Calibri" pitchFamily="34" charset="0"/>
              <a:ea typeface="標楷體" pitchFamily="65" charset="-120"/>
              <a:cs typeface="Calibri" pitchFamily="34" charset="0"/>
            </a:endParaRPr>
          </a:p>
        </p:txBody>
      </p:sp>
      <p:pic>
        <p:nvPicPr>
          <p:cNvPr id="792580" name="Picture 4" descr="7876042-sputumAFS2"/>
          <p:cNvPicPr>
            <a:picLocks noGrp="1" noChangeAspect="1" noChangeArrowheads="1"/>
          </p:cNvPicPr>
          <p:nvPr>
            <p:ph sz="quarter" idx="2"/>
          </p:nvPr>
        </p:nvPicPr>
        <p:blipFill>
          <a:blip r:embed="rId5" cstate="print">
            <a:extLst>
              <a:ext uri="{28A0092B-C50C-407E-A947-70E740481C1C}">
                <a14:useLocalDpi xmlns:a14="http://schemas.microsoft.com/office/drawing/2010/main" val="0"/>
              </a:ext>
            </a:extLst>
          </a:blip>
          <a:srcRect/>
          <a:stretch>
            <a:fillRect/>
          </a:stretch>
        </p:blipFill>
        <p:spPr>
          <a:xfrm>
            <a:off x="4500563" y="2255664"/>
            <a:ext cx="4392612" cy="4437062"/>
          </a:xfrm>
          <a:noFill/>
          <a:ln w="57150" cmpd="thinThick">
            <a:solidFill>
              <a:srgbClr val="0066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8"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TW" altLang="en-US" sz="1600" b="0" i="0" u="none" strike="noStrike" kern="1200" cap="none" spc="0" normalizeH="0" baseline="0" noProof="0" dirty="0">
              <a:ln>
                <a:noFill/>
              </a:ln>
              <a:effectLst/>
              <a:uLnTx/>
              <a:uFillTx/>
              <a:latin typeface="新細明體" pitchFamily="18" charset="-120"/>
              <a:ea typeface="新細明體" pitchFamily="18" charset="-120"/>
            </a:endParaRPr>
          </a:p>
        </p:txBody>
      </p:sp>
      <p:pic>
        <p:nvPicPr>
          <p:cNvPr id="2" name="s4d988495e04430e99c65d79e65a913d"/>
          <p:cNvPicPr>
            <a:picLocks noGrp="1" noChangeAspect="1"/>
          </p:cNvPicPr>
          <p:nvPr>
            <p:ph sz="half" idx="1"/>
            <p:custDataLst>
              <p:tags r:id="rId2"/>
            </p:custDataLst>
          </p:nvPr>
        </p:nvPicPr>
        <p:blipFill>
          <a:blip r:embed="rId6">
            <a:extLst>
              <a:ext uri="{28A0092B-C50C-407E-A947-70E740481C1C}">
                <a14:useLocalDpi xmlns:a14="http://schemas.microsoft.com/office/drawing/2010/main" val="0"/>
              </a:ext>
            </a:extLst>
          </a:blip>
          <a:stretch>
            <a:fillRect/>
          </a:stretch>
        </p:blipFill>
        <p:spPr>
          <a:xfrm>
            <a:off x="190500" y="6210300"/>
            <a:ext cx="457200" cy="457200"/>
          </a:xfrm>
        </p:spPr>
      </p:pic>
      <p:sp>
        <p:nvSpPr>
          <p:cNvPr id="9" name="內容版面配置區 8"/>
          <p:cNvSpPr>
            <a:spLocks noGrp="1"/>
          </p:cNvSpPr>
          <p:nvPr>
            <p:ph sz="quarter" idx="3"/>
          </p:nvPr>
        </p:nvSpPr>
        <p:spPr/>
        <p:txBody>
          <a:bodyPr/>
          <a:lstStyle/>
          <a:p>
            <a:endParaRPr lang="zh-TW" altLang="en-US"/>
          </a:p>
        </p:txBody>
      </p:sp>
      <p:pic>
        <p:nvPicPr>
          <p:cNvPr id="11" name="Picture 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2204864"/>
            <a:ext cx="4211638" cy="4487862"/>
          </a:xfrm>
          <a:prstGeom prst="rect">
            <a:avLst/>
          </a:prstGeom>
          <a:noFill/>
          <a:ln>
            <a:noFill/>
          </a:ln>
          <a:effectLst/>
          <a:extLst>
            <a:ext uri="{91240B29-F687-4F45-9708-019B960494DF}">
              <a14:hiddenLine xmlns:a14="http://schemas.microsoft.com/office/drawing/2010/main" w="12700">
                <a:solidFill>
                  <a:schemeClr val="tx1"/>
                </a:solidFill>
                <a:prstDash val="sysDot"/>
                <a:miter lim="800000"/>
                <a:headEnd type="none" w="sm" len="sm"/>
                <a:tailEnd type="none" w="sm" len="sm"/>
              </a14:hiddenLine>
            </a:ext>
          </a:extLst>
        </p:spPr>
      </p:pic>
    </p:spTree>
    <p:custDataLst>
      <p:tags r:id="rId1"/>
    </p:custDataLst>
    <p:extLst>
      <p:ext uri="{BB962C8B-B14F-4D97-AF65-F5344CB8AC3E}">
        <p14:creationId xmlns:p14="http://schemas.microsoft.com/office/powerpoint/2010/main" val="20563027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1265" name="Rectangle 2"/>
          <p:cNvSpPr>
            <a:spLocks noGrp="1" noChangeArrowheads="1"/>
          </p:cNvSpPr>
          <p:nvPr>
            <p:ph type="title"/>
          </p:nvPr>
        </p:nvSpPr>
        <p:spPr/>
        <p:txBody>
          <a:bodyPr/>
          <a:lstStyle/>
          <a:p>
            <a:r>
              <a:rPr lang="en-US" altLang="zh-TW" sz="4000" b="1" dirty="0">
                <a:solidFill>
                  <a:srgbClr val="FFFF00"/>
                </a:solidFill>
                <a:latin typeface="Calibri" pitchFamily="34" charset="0"/>
                <a:ea typeface="標楷體" pitchFamily="65" charset="-120"/>
                <a:cs typeface="Calibri" pitchFamily="34" charset="0"/>
              </a:rPr>
              <a:t>Injection drug user (IDU): infectious spondylitis; HIV+, HCV+, </a:t>
            </a:r>
            <a:r>
              <a:rPr lang="en-US" altLang="zh-TW" sz="4000" b="1" dirty="0" err="1">
                <a:solidFill>
                  <a:srgbClr val="FFFF00"/>
                </a:solidFill>
                <a:latin typeface="Calibri" pitchFamily="34" charset="0"/>
                <a:ea typeface="標楷體" pitchFamily="65" charset="-120"/>
                <a:cs typeface="Calibri" pitchFamily="34" charset="0"/>
              </a:rPr>
              <a:t>HBsAg</a:t>
            </a:r>
            <a:r>
              <a:rPr lang="en-US" altLang="zh-TW" sz="4000" b="1" dirty="0">
                <a:solidFill>
                  <a:srgbClr val="FFFF00"/>
                </a:solidFill>
                <a:latin typeface="Calibri" pitchFamily="34" charset="0"/>
                <a:ea typeface="標楷體" pitchFamily="65" charset="-120"/>
                <a:cs typeface="Calibri" pitchFamily="34" charset="0"/>
              </a:rPr>
              <a:t>+, HDV+</a:t>
            </a:r>
            <a:endParaRPr lang="en-US" altLang="zh-TW" sz="4000" b="1" dirty="0" smtClean="0">
              <a:solidFill>
                <a:srgbClr val="FFFF00"/>
              </a:solidFill>
              <a:latin typeface="Calibri" pitchFamily="34" charset="0"/>
              <a:ea typeface="標楷體" pitchFamily="65" charset="-120"/>
              <a:cs typeface="Calibri" pitchFamily="34" charset="0"/>
            </a:endParaRPr>
          </a:p>
        </p:txBody>
      </p:sp>
      <p:pic>
        <p:nvPicPr>
          <p:cNvPr id="651266" name="Picture 3" descr="DSC00231"/>
          <p:cNvPicPr>
            <a:picLocks noGrp="1" noChangeAspect="1" noChangeArrowheads="1"/>
          </p:cNvPicPr>
          <p:nvPr>
            <p:ph sz="half" idx="1"/>
          </p:nvPr>
        </p:nvPicPr>
        <p:blipFill>
          <a:blip r:embed="rId4" cstate="print"/>
          <a:srcRect/>
          <a:stretch>
            <a:fillRect/>
          </a:stretch>
        </p:blipFill>
        <p:spPr>
          <a:xfrm>
            <a:off x="1116013" y="1844675"/>
            <a:ext cx="6589712" cy="4689475"/>
          </a:xfrm>
        </p:spPr>
      </p:pic>
      <p:sp>
        <p:nvSpPr>
          <p:cNvPr id="4"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bg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TW" altLang="en-US" sz="1600" b="0" i="0" u="none" strike="noStrike" kern="1200" cap="none" spc="0" normalizeH="0" baseline="0" noProof="0" dirty="0">
              <a:ln>
                <a:noFill/>
              </a:ln>
              <a:solidFill>
                <a:schemeClr val="bg1">
                  <a:lumMod val="50000"/>
                </a:schemeClr>
              </a:solidFill>
              <a:effectLst/>
              <a:uLnTx/>
              <a:uFillTx/>
              <a:latin typeface="新細明體" pitchFamily="18" charset="-120"/>
              <a:ea typeface="新細明體" pitchFamily="18" charset="-120"/>
            </a:endParaRPr>
          </a:p>
        </p:txBody>
      </p:sp>
    </p:spTree>
    <p:custDataLst>
      <p:tags r:id="rId1"/>
    </p:custData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2289" name="Rectangle 2"/>
          <p:cNvSpPr>
            <a:spLocks noGrp="1" noChangeArrowheads="1"/>
          </p:cNvSpPr>
          <p:nvPr>
            <p:ph type="title"/>
          </p:nvPr>
        </p:nvSpPr>
        <p:spPr>
          <a:xfrm>
            <a:off x="1238944" y="1059458"/>
            <a:ext cx="8229600" cy="641350"/>
          </a:xfrm>
        </p:spPr>
        <p:txBody>
          <a:bodyPr/>
          <a:lstStyle/>
          <a:p>
            <a:r>
              <a:rPr lang="zh-TW" altLang="en-US" b="1" dirty="0">
                <a:solidFill>
                  <a:srgbClr val="FFFF00"/>
                </a:solidFill>
                <a:latin typeface="Calibri" pitchFamily="34" charset="0"/>
                <a:ea typeface="標楷體" pitchFamily="65" charset="-120"/>
                <a:cs typeface="Calibri" pitchFamily="34" charset="0"/>
              </a:rPr>
              <a:t>腦膿瘍</a:t>
            </a:r>
            <a:r>
              <a:rPr lang="en-US" altLang="zh-TW" b="1" dirty="0">
                <a:solidFill>
                  <a:srgbClr val="FFFF00"/>
                </a:solidFill>
                <a:latin typeface="Calibri" pitchFamily="34" charset="0"/>
                <a:ea typeface="標楷體" pitchFamily="65" charset="-120"/>
                <a:cs typeface="Calibri" pitchFamily="34" charset="0"/>
              </a:rPr>
              <a:t>, injection drug user (IDU), HIV+</a:t>
            </a:r>
            <a:endParaRPr lang="zh-TW" altLang="en-US" b="1" dirty="0" smtClean="0">
              <a:solidFill>
                <a:srgbClr val="FFFF00"/>
              </a:solidFill>
              <a:latin typeface="Calibri" pitchFamily="34" charset="0"/>
              <a:ea typeface="標楷體" pitchFamily="65" charset="-120"/>
              <a:cs typeface="Calibri" pitchFamily="34" charset="0"/>
            </a:endParaRPr>
          </a:p>
        </p:txBody>
      </p:sp>
      <p:sp>
        <p:nvSpPr>
          <p:cNvPr id="652290" name="Rectangle 3"/>
          <p:cNvSpPr>
            <a:spLocks noGrp="1" noChangeArrowheads="1"/>
          </p:cNvSpPr>
          <p:nvPr>
            <p:ph type="body" idx="1"/>
          </p:nvPr>
        </p:nvSpPr>
        <p:spPr/>
        <p:txBody>
          <a:bodyPr/>
          <a:lstStyle/>
          <a:p>
            <a:pPr marL="269875" indent="-269875"/>
            <a:endParaRPr lang="zh-TW" altLang="en-US" smtClean="0"/>
          </a:p>
        </p:txBody>
      </p:sp>
      <p:pic>
        <p:nvPicPr>
          <p:cNvPr id="652291" name="Picture 4" descr="0286%20Brain%20abscess%201"/>
          <p:cNvPicPr>
            <a:picLocks noChangeAspect="1" noChangeArrowheads="1"/>
          </p:cNvPicPr>
          <p:nvPr/>
        </p:nvPicPr>
        <p:blipFill>
          <a:blip r:embed="rId4" cstate="print"/>
          <a:srcRect/>
          <a:stretch>
            <a:fillRect/>
          </a:stretch>
        </p:blipFill>
        <p:spPr bwMode="auto">
          <a:xfrm>
            <a:off x="398463" y="1959124"/>
            <a:ext cx="8059737" cy="4475162"/>
          </a:xfrm>
          <a:prstGeom prst="rect">
            <a:avLst/>
          </a:prstGeom>
          <a:noFill/>
          <a:ln w="9525">
            <a:noFill/>
            <a:miter lim="800000"/>
            <a:headEnd/>
            <a:tailEnd/>
          </a:ln>
        </p:spPr>
      </p:pic>
      <p:pic>
        <p:nvPicPr>
          <p:cNvPr id="652292" name="Picture 7" descr="ERIE"/>
          <p:cNvPicPr>
            <a:picLocks noChangeAspect="1" noChangeArrowheads="1"/>
          </p:cNvPicPr>
          <p:nvPr/>
        </p:nvPicPr>
        <p:blipFill>
          <a:blip r:embed="rId5" cstate="print"/>
          <a:srcRect/>
          <a:stretch>
            <a:fillRect/>
          </a:stretch>
        </p:blipFill>
        <p:spPr bwMode="auto">
          <a:xfrm>
            <a:off x="4427538" y="1844824"/>
            <a:ext cx="3995737" cy="4464050"/>
          </a:xfrm>
          <a:prstGeom prst="rect">
            <a:avLst/>
          </a:prstGeom>
          <a:noFill/>
          <a:ln w="9525">
            <a:noFill/>
            <a:miter lim="800000"/>
            <a:headEnd/>
            <a:tailEnd/>
          </a:ln>
        </p:spPr>
      </p:pic>
      <p:sp>
        <p:nvSpPr>
          <p:cNvPr id="6"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bg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zh-TW" altLang="en-US" sz="1600" b="0" i="0" u="none" strike="noStrike" kern="1200" cap="none" spc="0" normalizeH="0" baseline="0" noProof="0" dirty="0">
              <a:ln>
                <a:noFill/>
              </a:ln>
              <a:solidFill>
                <a:schemeClr val="bg1">
                  <a:lumMod val="50000"/>
                </a:schemeClr>
              </a:solidFill>
              <a:effectLst/>
              <a:uLnTx/>
              <a:uFillTx/>
              <a:latin typeface="新細明體" pitchFamily="18" charset="-120"/>
              <a:ea typeface="新細明體" pitchFamily="18" charset="-120"/>
            </a:endParaRPr>
          </a:p>
        </p:txBody>
      </p:sp>
    </p:spTree>
    <p:custDataLst>
      <p:tags r:id="rId1"/>
    </p:custData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434" name="Rectangle 4"/>
          <p:cNvSpPr>
            <a:spLocks noGrp="1" noChangeArrowheads="1"/>
          </p:cNvSpPr>
          <p:nvPr>
            <p:ph type="title"/>
          </p:nvPr>
        </p:nvSpPr>
        <p:spPr/>
        <p:txBody>
          <a:bodyPr/>
          <a:lstStyle/>
          <a:p>
            <a:r>
              <a:rPr lang="en-US" altLang="zh-TW" sz="3200" dirty="0" smtClean="0">
                <a:solidFill>
                  <a:srgbClr val="FFFF00"/>
                </a:solidFill>
                <a:latin typeface="Calibri" pitchFamily="34" charset="0"/>
                <a:cs typeface="Calibri" pitchFamily="34" charset="0"/>
              </a:rPr>
              <a:t>Generalized </a:t>
            </a:r>
            <a:r>
              <a:rPr lang="en-US" altLang="zh-TW" sz="3200" dirty="0" err="1" smtClean="0">
                <a:solidFill>
                  <a:srgbClr val="FFFF00"/>
                </a:solidFill>
                <a:latin typeface="Calibri" pitchFamily="34" charset="0"/>
                <a:cs typeface="Calibri" pitchFamily="34" charset="0"/>
              </a:rPr>
              <a:t>virological</a:t>
            </a:r>
            <a:r>
              <a:rPr lang="en-US" altLang="zh-TW" sz="3200" dirty="0" smtClean="0">
                <a:solidFill>
                  <a:srgbClr val="FFFF00"/>
                </a:solidFill>
                <a:latin typeface="Calibri" pitchFamily="34" charset="0"/>
                <a:cs typeface="Calibri" pitchFamily="34" charset="0"/>
              </a:rPr>
              <a:t> and immunological course of HIV infection</a:t>
            </a:r>
            <a:endParaRPr lang="zh-TW" altLang="en-US" sz="3200" dirty="0" smtClean="0">
              <a:solidFill>
                <a:srgbClr val="FFFF00"/>
              </a:solidFill>
              <a:latin typeface="Calibri" pitchFamily="34" charset="0"/>
              <a:cs typeface="Calibri" pitchFamily="34" charset="0"/>
            </a:endParaRPr>
          </a:p>
        </p:txBody>
      </p:sp>
      <p:sp>
        <p:nvSpPr>
          <p:cNvPr id="18435" name="Rectangle 6"/>
          <p:cNvSpPr>
            <a:spLocks noChangeArrowheads="1"/>
          </p:cNvSpPr>
          <p:nvPr/>
        </p:nvSpPr>
        <p:spPr bwMode="auto">
          <a:xfrm>
            <a:off x="1187450" y="1989138"/>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fontAlgn="base">
              <a:spcAft>
                <a:spcPct val="0"/>
              </a:spcAft>
              <a:buClr>
                <a:srgbClr val="3333CC"/>
              </a:buClr>
            </a:pPr>
            <a:endParaRPr lang="zh-TW" altLang="en-US" smtClean="0">
              <a:solidFill>
                <a:srgbClr val="000000"/>
              </a:solidFill>
            </a:endParaRPr>
          </a:p>
        </p:txBody>
      </p:sp>
      <p:graphicFrame>
        <p:nvGraphicFramePr>
          <p:cNvPr id="18436" name="Object 7"/>
          <p:cNvGraphicFramePr>
            <a:graphicFrameLocks noGrp="1" noChangeAspect="1"/>
          </p:cNvGraphicFramePr>
          <p:nvPr>
            <p:ph idx="1"/>
            <p:extLst>
              <p:ext uri="{D42A27DB-BD31-4B8C-83A1-F6EECF244321}">
                <p14:modId xmlns:p14="http://schemas.microsoft.com/office/powerpoint/2010/main" val="3605146911"/>
              </p:ext>
            </p:extLst>
          </p:nvPr>
        </p:nvGraphicFramePr>
        <p:xfrm>
          <a:off x="539552" y="1819275"/>
          <a:ext cx="8135938" cy="4454525"/>
        </p:xfrm>
        <a:graphic>
          <a:graphicData uri="http://schemas.openxmlformats.org/presentationml/2006/ole">
            <mc:AlternateContent xmlns:mc="http://schemas.openxmlformats.org/markup-compatibility/2006">
              <mc:Choice xmlns:v="urn:schemas-microsoft-com:vml" Requires="v">
                <p:oleObj spid="_x0000_s2144" name="PhotoSuite Image" r:id="rId5" imgW="4524375" imgH="2476500" progId="">
                  <p:embed/>
                </p:oleObj>
              </mc:Choice>
              <mc:Fallback>
                <p:oleObj name="PhotoSuite Image" r:id="rId5" imgW="4524375" imgH="2476500" progId="">
                  <p:embed/>
                  <p:pic>
                    <p:nvPicPr>
                      <p:cNvPr id="0" name="Picture 24"/>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552" y="1819275"/>
                        <a:ext cx="8135938" cy="4454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投影片編號版面配置區 5"/>
          <p:cNvSpPr>
            <a:spLocks noGrp="1"/>
          </p:cNvSpPr>
          <p:nvPr>
            <p:ph type="sldNum" sz="quarter" idx="12"/>
          </p:nvPr>
        </p:nvSpPr>
        <p:spPr>
          <a:xfrm>
            <a:off x="6781800" y="6356176"/>
            <a:ext cx="1905000" cy="457200"/>
          </a:xfrm>
        </p:spPr>
        <p:txBody>
          <a:bodyPr/>
          <a:lstStyle/>
          <a:p>
            <a:pPr>
              <a:defRPr/>
            </a:pPr>
            <a:fld id="{B44F780D-C35E-402F-B931-544BF61D6390}" type="slidenum">
              <a:rPr lang="zh-TW" altLang="en-US" sz="1600" smtClean="0">
                <a:solidFill>
                  <a:schemeClr val="bg1">
                    <a:lumMod val="50000"/>
                  </a:schemeClr>
                </a:solidFill>
                <a:latin typeface="新細明體" pitchFamily="18" charset="-120"/>
                <a:ea typeface="新細明體" pitchFamily="18" charset="-120"/>
              </a:rPr>
              <a:pPr>
                <a:defRPr/>
              </a:pPr>
              <a:t>27</a:t>
            </a:fld>
            <a:endParaRPr lang="en-US" altLang="zh-TW" sz="1200" dirty="0">
              <a:solidFill>
                <a:schemeClr val="bg1">
                  <a:lumMod val="50000"/>
                </a:schemeClr>
              </a:solidFill>
              <a:latin typeface="新細明體" pitchFamily="18" charset="-120"/>
              <a:ea typeface="新細明體" pitchFamily="18" charset="-120"/>
            </a:endParaRPr>
          </a:p>
        </p:txBody>
      </p:sp>
      <p:sp>
        <p:nvSpPr>
          <p:cNvPr id="7" name="文字方塊 6"/>
          <p:cNvSpPr txBox="1"/>
          <p:nvPr/>
        </p:nvSpPr>
        <p:spPr>
          <a:xfrm>
            <a:off x="5508104" y="6413059"/>
            <a:ext cx="2187907" cy="369332"/>
          </a:xfrm>
          <a:prstGeom prst="rect">
            <a:avLst/>
          </a:prstGeom>
          <a:noFill/>
        </p:spPr>
        <p:txBody>
          <a:bodyPr wrap="none" rtlCol="0">
            <a:spAutoFit/>
          </a:bodyPr>
          <a:lstStyle/>
          <a:p>
            <a:r>
              <a:rPr lang="en-US" altLang="zh-TW" dirty="0" smtClean="0">
                <a:solidFill>
                  <a:schemeClr val="bg1"/>
                </a:solidFill>
              </a:rPr>
              <a:t>Virology-online.com</a:t>
            </a:r>
            <a:endParaRPr lang="zh-TW" altLang="en-US" dirty="0">
              <a:solidFill>
                <a:schemeClr val="bg1"/>
              </a:solidFill>
            </a:endParaRPr>
          </a:p>
        </p:txBody>
      </p:sp>
    </p:spTree>
    <p:custDataLst>
      <p:tags r:id="rId2"/>
    </p:custDataLst>
    <p:extLst>
      <p:ext uri="{BB962C8B-B14F-4D97-AF65-F5344CB8AC3E}">
        <p14:creationId xmlns:p14="http://schemas.microsoft.com/office/powerpoint/2010/main" val="134318034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Picture 2" descr="lin0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11760" y="908720"/>
            <a:ext cx="4483967" cy="5175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投影片編號版面配置區 3"/>
          <p:cNvSpPr>
            <a:spLocks noGrp="1"/>
          </p:cNvSpPr>
          <p:nvPr>
            <p:ph type="sldNum" sz="quarter" idx="12"/>
          </p:nvPr>
        </p:nvSpPr>
        <p:spPr>
          <a:xfrm>
            <a:off x="6781800" y="6237312"/>
            <a:ext cx="1905000" cy="457200"/>
          </a:xfrm>
        </p:spPr>
        <p:txBody>
          <a:bodyPr/>
          <a:lstStyle/>
          <a:p>
            <a:pPr>
              <a:defRPr/>
            </a:pPr>
            <a:fld id="{E3D2BA36-6911-4AB6-8589-1DFB0EC017CF}" type="slidenum">
              <a:rPr lang="zh-TW" altLang="en-US" sz="1600" smtClean="0">
                <a:solidFill>
                  <a:schemeClr val="bg1">
                    <a:lumMod val="50000"/>
                  </a:schemeClr>
                </a:solidFill>
                <a:latin typeface="新細明體" pitchFamily="18" charset="-120"/>
                <a:ea typeface="新細明體" pitchFamily="18" charset="-120"/>
              </a:rPr>
              <a:pPr>
                <a:defRPr/>
              </a:pPr>
              <a:t>28</a:t>
            </a:fld>
            <a:endParaRPr lang="en-US" altLang="zh-TW" sz="1600" dirty="0">
              <a:solidFill>
                <a:schemeClr val="bg1">
                  <a:lumMod val="50000"/>
                </a:schemeClr>
              </a:solidFill>
              <a:latin typeface="新細明體" pitchFamily="18" charset="-120"/>
              <a:ea typeface="新細明體" pitchFamily="18" charset="-120"/>
            </a:endParaRPr>
          </a:p>
        </p:txBody>
      </p:sp>
      <p:sp>
        <p:nvSpPr>
          <p:cNvPr id="5" name="文字方塊 4"/>
          <p:cNvSpPr txBox="1"/>
          <p:nvPr/>
        </p:nvSpPr>
        <p:spPr>
          <a:xfrm>
            <a:off x="4637096" y="6381328"/>
            <a:ext cx="3353354" cy="369332"/>
          </a:xfrm>
          <a:prstGeom prst="rect">
            <a:avLst/>
          </a:prstGeom>
          <a:noFill/>
        </p:spPr>
        <p:txBody>
          <a:bodyPr wrap="none" rtlCol="0">
            <a:spAutoFit/>
          </a:bodyPr>
          <a:lstStyle/>
          <a:p>
            <a:r>
              <a:rPr lang="en-US" altLang="zh-TW" dirty="0" err="1" smtClean="0">
                <a:solidFill>
                  <a:schemeClr val="bg1"/>
                </a:solidFill>
              </a:rPr>
              <a:t>Mellors</a:t>
            </a:r>
            <a:r>
              <a:rPr lang="en-US" altLang="zh-TW" dirty="0" smtClean="0">
                <a:solidFill>
                  <a:schemeClr val="bg1"/>
                </a:solidFill>
              </a:rPr>
              <a:t> JW et al, Science. 1996</a:t>
            </a:r>
            <a:endParaRPr lang="zh-TW" altLang="en-US" dirty="0">
              <a:solidFill>
                <a:schemeClr val="bg1"/>
              </a:solidFill>
            </a:endParaRPr>
          </a:p>
        </p:txBody>
      </p:sp>
    </p:spTree>
    <p:custDataLst>
      <p:tags r:id="rId1"/>
    </p:custDataLst>
    <p:extLst>
      <p:ext uri="{BB962C8B-B14F-4D97-AF65-F5344CB8AC3E}">
        <p14:creationId xmlns:p14="http://schemas.microsoft.com/office/powerpoint/2010/main" val="93987049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813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2535" y="1124744"/>
            <a:ext cx="7253881" cy="4899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bg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zh-TW" altLang="en-US" sz="1600" b="0" i="0" u="none" strike="noStrike" kern="1200" cap="none" spc="0" normalizeH="0" baseline="0" noProof="0" dirty="0">
              <a:ln>
                <a:noFill/>
              </a:ln>
              <a:solidFill>
                <a:schemeClr val="bg1">
                  <a:lumMod val="50000"/>
                </a:schemeClr>
              </a:solidFill>
              <a:effectLst/>
              <a:uLnTx/>
              <a:uFillTx/>
              <a:latin typeface="新細明體" pitchFamily="18" charset="-120"/>
              <a:ea typeface="新細明體" pitchFamily="18" charset="-120"/>
            </a:endParaRPr>
          </a:p>
        </p:txBody>
      </p:sp>
      <p:sp>
        <p:nvSpPr>
          <p:cNvPr id="4" name="文字方塊 3"/>
          <p:cNvSpPr txBox="1"/>
          <p:nvPr/>
        </p:nvSpPr>
        <p:spPr>
          <a:xfrm>
            <a:off x="6029319" y="6171684"/>
            <a:ext cx="1800493" cy="369332"/>
          </a:xfrm>
          <a:prstGeom prst="rect">
            <a:avLst/>
          </a:prstGeom>
          <a:noFill/>
        </p:spPr>
        <p:txBody>
          <a:bodyPr wrap="none" rtlCol="0">
            <a:spAutoFit/>
          </a:bodyPr>
          <a:lstStyle/>
          <a:p>
            <a:r>
              <a:rPr lang="zh-TW" altLang="en-US" dirty="0" smtClean="0">
                <a:solidFill>
                  <a:schemeClr val="bg1"/>
                </a:solidFill>
                <a:latin typeface="標楷體" panose="03000509000000000000" pitchFamily="65" charset="-120"/>
                <a:ea typeface="標楷體" panose="03000509000000000000" pitchFamily="65" charset="-120"/>
              </a:rPr>
              <a:t>黃俊凱醫師製作</a:t>
            </a:r>
            <a:endParaRPr lang="zh-TW" altLang="en-US" dirty="0">
              <a:solidFill>
                <a:schemeClr val="bg1"/>
              </a:solidFill>
              <a:latin typeface="標楷體" panose="03000509000000000000" pitchFamily="65" charset="-120"/>
              <a:ea typeface="標楷體" panose="03000509000000000000" pitchFamily="65" charset="-120"/>
            </a:endParaRPr>
          </a:p>
        </p:txBody>
      </p:sp>
    </p:spTree>
    <p:custDataLst>
      <p:tags r:id="rId1"/>
    </p:custDataLst>
    <p:extLst>
      <p:ext uri="{BB962C8B-B14F-4D97-AF65-F5344CB8AC3E}">
        <p14:creationId xmlns:p14="http://schemas.microsoft.com/office/powerpoint/2010/main" val="45158816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IV dynamic in vivo_nature review micro-f4"/>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9045"/>
          <a:stretch/>
        </p:blipFill>
        <p:spPr bwMode="auto">
          <a:xfrm>
            <a:off x="107504" y="1030288"/>
            <a:ext cx="8353425" cy="5260153"/>
          </a:xfrm>
          <a:prstGeom prst="rect">
            <a:avLst/>
          </a:prstGeom>
          <a:noFill/>
          <a:extLst>
            <a:ext uri="{909E8E84-426E-40DD-AFC4-6F175D3DCCD1}">
              <a14:hiddenFill xmlns:a14="http://schemas.microsoft.com/office/drawing/2010/main">
                <a:solidFill>
                  <a:srgbClr val="FFFFFF"/>
                </a:solidFill>
              </a14:hiddenFill>
            </a:ext>
          </a:extLst>
        </p:spPr>
      </p:pic>
      <p:sp>
        <p:nvSpPr>
          <p:cNvPr id="56323" name="Text Box 3"/>
          <p:cNvSpPr txBox="1">
            <a:spLocks noChangeArrowheads="1"/>
          </p:cNvSpPr>
          <p:nvPr/>
        </p:nvSpPr>
        <p:spPr bwMode="auto">
          <a:xfrm>
            <a:off x="611188" y="339725"/>
            <a:ext cx="79597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sz="3600" b="1" dirty="0">
                <a:solidFill>
                  <a:prstClr val="black"/>
                </a:solidFill>
              </a:rPr>
              <a:t>HIV viral dynamics and CD4 cell Life cycle</a:t>
            </a:r>
          </a:p>
        </p:txBody>
      </p:sp>
      <p:sp>
        <p:nvSpPr>
          <p:cNvPr id="5" name="投影片編號版面配置區 4"/>
          <p:cNvSpPr>
            <a:spLocks noGrp="1"/>
          </p:cNvSpPr>
          <p:nvPr>
            <p:ph type="sldNum" sz="quarter" idx="12"/>
          </p:nvPr>
        </p:nvSpPr>
        <p:spPr/>
        <p:txBody>
          <a:bodyPr/>
          <a:lstStyle/>
          <a:p>
            <a:fld id="{9EB6FE81-8340-4710-8567-360CACCA4052}" type="slidenum">
              <a:rPr lang="zh-TW" altLang="en-US" sz="1600" smtClean="0">
                <a:solidFill>
                  <a:schemeClr val="tx1"/>
                </a:solidFill>
                <a:latin typeface="新細明體" pitchFamily="18" charset="-120"/>
                <a:ea typeface="新細明體" pitchFamily="18" charset="-120"/>
              </a:rPr>
              <a:pPr/>
              <a:t>30</a:t>
            </a:fld>
            <a:endParaRPr lang="zh-TW" altLang="en-US" sz="1100" dirty="0">
              <a:solidFill>
                <a:schemeClr val="tx1"/>
              </a:solidFill>
              <a:latin typeface="新細明體" pitchFamily="18" charset="-120"/>
              <a:ea typeface="新細明體" pitchFamily="18" charset="-120"/>
            </a:endParaRPr>
          </a:p>
        </p:txBody>
      </p:sp>
      <p:sp>
        <p:nvSpPr>
          <p:cNvPr id="6" name="文字方塊 5"/>
          <p:cNvSpPr txBox="1"/>
          <p:nvPr/>
        </p:nvSpPr>
        <p:spPr>
          <a:xfrm>
            <a:off x="2987824" y="6287254"/>
            <a:ext cx="5290872" cy="369332"/>
          </a:xfrm>
          <a:prstGeom prst="rect">
            <a:avLst/>
          </a:prstGeom>
          <a:noFill/>
        </p:spPr>
        <p:txBody>
          <a:bodyPr wrap="none" rtlCol="0">
            <a:spAutoFit/>
          </a:bodyPr>
          <a:lstStyle/>
          <a:p>
            <a:r>
              <a:rPr lang="en-US" altLang="zh-TW" dirty="0" smtClean="0"/>
              <a:t>Simon V and Ho D. Nature Reviews Microbiology. 2003</a:t>
            </a:r>
            <a:endParaRPr lang="zh-TW" altLang="en-US" dirty="0"/>
          </a:p>
        </p:txBody>
      </p:sp>
    </p:spTree>
    <p:custDataLst>
      <p:tags r:id="rId1"/>
    </p:custDataLst>
    <p:extLst>
      <p:ext uri="{BB962C8B-B14F-4D97-AF65-F5344CB8AC3E}">
        <p14:creationId xmlns:p14="http://schemas.microsoft.com/office/powerpoint/2010/main" val="79644192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內容版面配置區 4"/>
          <p:cNvSpPr>
            <a:spLocks noGrp="1"/>
          </p:cNvSpPr>
          <p:nvPr>
            <p:ph idx="1"/>
          </p:nvPr>
        </p:nvSpPr>
        <p:spPr>
          <a:xfrm>
            <a:off x="457200" y="1600200"/>
            <a:ext cx="8435280" cy="4781128"/>
          </a:xfrm>
        </p:spPr>
        <p:txBody>
          <a:bodyPr rtlCol="0">
            <a:normAutofit/>
          </a:bodyPr>
          <a:lstStyle/>
          <a:p>
            <a:pPr fontAlgn="auto">
              <a:spcAft>
                <a:spcPts val="0"/>
              </a:spcAft>
              <a:buFont typeface="Arial" pitchFamily="34" charset="0"/>
              <a:buChar char="•"/>
              <a:defRPr/>
            </a:pPr>
            <a:r>
              <a:rPr lang="zh-TW" altLang="en-US" dirty="0" smtClean="0">
                <a:latin typeface="+mj-lt"/>
                <a:ea typeface="標楷體" panose="03000509000000000000" pitchFamily="65" charset="-120"/>
              </a:rPr>
              <a:t>簡介</a:t>
            </a:r>
            <a:endParaRPr lang="en-US" altLang="zh-TW" dirty="0" smtClean="0">
              <a:latin typeface="+mj-lt"/>
              <a:ea typeface="標楷體" panose="03000509000000000000" pitchFamily="65" charset="-120"/>
            </a:endParaRPr>
          </a:p>
          <a:p>
            <a:pPr fontAlgn="auto">
              <a:spcAft>
                <a:spcPts val="0"/>
              </a:spcAft>
              <a:buFont typeface="Arial" pitchFamily="34" charset="0"/>
              <a:buChar char="•"/>
              <a:defRPr/>
            </a:pPr>
            <a:r>
              <a:rPr lang="zh-TW" altLang="en-US" dirty="0" smtClean="0">
                <a:latin typeface="+mj-lt"/>
                <a:ea typeface="標楷體" panose="03000509000000000000" pitchFamily="65" charset="-120"/>
              </a:rPr>
              <a:t>人類</a:t>
            </a:r>
            <a:r>
              <a:rPr lang="zh-TW" altLang="en-US" dirty="0">
                <a:latin typeface="+mj-lt"/>
                <a:ea typeface="標楷體" panose="03000509000000000000" pitchFamily="65" charset="-120"/>
              </a:rPr>
              <a:t>免疫缺乏</a:t>
            </a:r>
            <a:r>
              <a:rPr lang="zh-TW" altLang="en-US" dirty="0" smtClean="0">
                <a:latin typeface="+mj-lt"/>
                <a:ea typeface="標楷體" panose="03000509000000000000" pitchFamily="65" charset="-120"/>
              </a:rPr>
              <a:t>病毒</a:t>
            </a:r>
            <a:r>
              <a:rPr lang="en-US" altLang="zh-TW" dirty="0" smtClean="0">
                <a:solidFill>
                  <a:srgbClr val="FF00FF"/>
                </a:solidFill>
                <a:latin typeface="+mj-lt"/>
                <a:ea typeface="標楷體" panose="03000509000000000000" pitchFamily="65" charset="-120"/>
              </a:rPr>
              <a:t/>
            </a:r>
            <a:br>
              <a:rPr lang="en-US" altLang="zh-TW" dirty="0" smtClean="0">
                <a:solidFill>
                  <a:srgbClr val="FF00FF"/>
                </a:solidFill>
                <a:latin typeface="+mj-lt"/>
                <a:ea typeface="標楷體" panose="03000509000000000000" pitchFamily="65" charset="-120"/>
              </a:rPr>
            </a:br>
            <a:r>
              <a:rPr lang="en-US" altLang="zh-TW" sz="3000" dirty="0" smtClean="0">
                <a:latin typeface="+mj-lt"/>
                <a:ea typeface="標楷體" panose="03000509000000000000" pitchFamily="65" charset="-120"/>
              </a:rPr>
              <a:t>(Human </a:t>
            </a:r>
            <a:r>
              <a:rPr lang="en-US" altLang="zh-TW" sz="3000" dirty="0">
                <a:latin typeface="+mj-lt"/>
                <a:ea typeface="標楷體" panose="03000509000000000000" pitchFamily="65" charset="-120"/>
              </a:rPr>
              <a:t>Immunodeficiency </a:t>
            </a:r>
            <a:r>
              <a:rPr lang="en-US" altLang="zh-TW" sz="3000" dirty="0" smtClean="0">
                <a:latin typeface="+mj-lt"/>
                <a:ea typeface="標楷體" panose="03000509000000000000" pitchFamily="65" charset="-120"/>
              </a:rPr>
              <a:t>Virus, HIV</a:t>
            </a:r>
            <a:r>
              <a:rPr lang="en-US" altLang="zh-TW" sz="3000" dirty="0">
                <a:latin typeface="+mj-lt"/>
                <a:ea typeface="標楷體" panose="03000509000000000000" pitchFamily="65" charset="-120"/>
              </a:rPr>
              <a:t>)</a:t>
            </a:r>
            <a:r>
              <a:rPr lang="zh-TW" altLang="en-US" dirty="0" smtClean="0">
                <a:latin typeface="+mj-lt"/>
                <a:ea typeface="標楷體" panose="03000509000000000000" pitchFamily="65" charset="-120"/>
              </a:rPr>
              <a:t>鑑別診斷</a:t>
            </a:r>
            <a:endParaRPr lang="en-US" altLang="zh-TW" dirty="0">
              <a:latin typeface="+mj-lt"/>
              <a:ea typeface="標楷體" panose="03000509000000000000" pitchFamily="65" charset="-120"/>
            </a:endParaRPr>
          </a:p>
          <a:p>
            <a:pPr marL="533400" indent="0" fontAlgn="auto">
              <a:spcAft>
                <a:spcPts val="0"/>
              </a:spcAft>
              <a:buFont typeface="Calibri" pitchFamily="34" charset="0"/>
              <a:buChar char="–"/>
              <a:defRPr/>
            </a:pPr>
            <a:r>
              <a:rPr lang="en-US" altLang="zh-TW" dirty="0" smtClean="0">
                <a:latin typeface="+mj-lt"/>
                <a:ea typeface="標楷體" panose="03000509000000000000" pitchFamily="65" charset="-120"/>
              </a:rPr>
              <a:t>Acute HIV infection</a:t>
            </a:r>
          </a:p>
          <a:p>
            <a:pPr marL="533400" indent="0" fontAlgn="auto">
              <a:spcAft>
                <a:spcPts val="0"/>
              </a:spcAft>
              <a:buFont typeface="Calibri" pitchFamily="34" charset="0"/>
              <a:buChar char="–"/>
              <a:defRPr/>
            </a:pPr>
            <a:r>
              <a:rPr lang="en-US" altLang="zh-TW" dirty="0" smtClean="0">
                <a:latin typeface="+mj-lt"/>
                <a:ea typeface="標楷體" panose="03000509000000000000" pitchFamily="65" charset="-120"/>
              </a:rPr>
              <a:t>Chronic HIV infection</a:t>
            </a:r>
          </a:p>
          <a:p>
            <a:pPr marL="533400" indent="0" fontAlgn="auto">
              <a:spcAft>
                <a:spcPts val="0"/>
              </a:spcAft>
              <a:buFont typeface="Calibri" pitchFamily="34" charset="0"/>
              <a:buChar char="–"/>
              <a:defRPr/>
            </a:pPr>
            <a:r>
              <a:rPr lang="en-US" altLang="zh-TW" dirty="0" smtClean="0">
                <a:latin typeface="+mj-lt"/>
                <a:ea typeface="標楷體" panose="03000509000000000000" pitchFamily="65" charset="-120"/>
              </a:rPr>
              <a:t>AIDS</a:t>
            </a:r>
          </a:p>
          <a:p>
            <a:pPr fontAlgn="auto">
              <a:spcAft>
                <a:spcPts val="0"/>
              </a:spcAft>
              <a:buFont typeface="Arial" pitchFamily="34" charset="0"/>
              <a:buChar char="•"/>
              <a:defRPr/>
            </a:pPr>
            <a:r>
              <a:rPr lang="zh-TW" altLang="en-US" dirty="0" smtClean="0">
                <a:solidFill>
                  <a:srgbClr val="FF0000"/>
                </a:solidFill>
                <a:latin typeface="+mj-lt"/>
                <a:ea typeface="標楷體" panose="03000509000000000000" pitchFamily="65" charset="-120"/>
              </a:rPr>
              <a:t>治療</a:t>
            </a:r>
            <a:endParaRPr lang="en-US" altLang="zh-TW" dirty="0" smtClean="0">
              <a:solidFill>
                <a:srgbClr val="FF0000"/>
              </a:solidFill>
              <a:latin typeface="+mj-lt"/>
              <a:ea typeface="標楷體" panose="03000509000000000000" pitchFamily="65" charset="-120"/>
            </a:endParaRPr>
          </a:p>
          <a:p>
            <a:pPr fontAlgn="auto">
              <a:spcAft>
                <a:spcPts val="0"/>
              </a:spcAft>
              <a:buFont typeface="Arial" pitchFamily="34" charset="0"/>
              <a:buChar char="•"/>
              <a:defRPr/>
            </a:pPr>
            <a:r>
              <a:rPr lang="zh-TW" altLang="en-US" dirty="0" smtClean="0">
                <a:latin typeface="+mj-lt"/>
                <a:ea typeface="標楷體" panose="03000509000000000000" pitchFamily="65" charset="-120"/>
              </a:rPr>
              <a:t>感染</a:t>
            </a:r>
            <a:r>
              <a:rPr lang="zh-TW" altLang="en-US" dirty="0">
                <a:latin typeface="+mj-lt"/>
                <a:ea typeface="標楷體" panose="03000509000000000000" pitchFamily="65" charset="-120"/>
              </a:rPr>
              <a:t>管制</a:t>
            </a:r>
          </a:p>
        </p:txBody>
      </p:sp>
      <p:sp>
        <p:nvSpPr>
          <p:cNvPr id="4" name="標題 3"/>
          <p:cNvSpPr>
            <a:spLocks noGrp="1"/>
          </p:cNvSpPr>
          <p:nvPr>
            <p:ph type="title"/>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78" name="Text Box 2"/>
          <p:cNvSpPr txBox="1">
            <a:spLocks noChangeArrowheads="1"/>
          </p:cNvSpPr>
          <p:nvPr/>
        </p:nvSpPr>
        <p:spPr bwMode="auto">
          <a:xfrm>
            <a:off x="457200" y="1156568"/>
            <a:ext cx="8534400" cy="57431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spcBef>
                <a:spcPct val="20000"/>
              </a:spcBef>
              <a:buClr>
                <a:schemeClr val="folHlink"/>
              </a:buClr>
              <a:buSzPct val="60000"/>
              <a:buFont typeface="Wingdings" pitchFamily="2" charset="2"/>
              <a:buChar char="n"/>
              <a:tabLst>
                <a:tab pos="3333750" algn="l"/>
                <a:tab pos="6003925" algn="l"/>
              </a:tabLst>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tabLst>
                <a:tab pos="3333750" algn="l"/>
                <a:tab pos="6003925" algn="l"/>
              </a:tabLst>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tabLst>
                <a:tab pos="3333750" algn="l"/>
                <a:tab pos="6003925" algn="l"/>
              </a:tabLst>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tabLst>
                <a:tab pos="3333750" algn="l"/>
                <a:tab pos="6003925" algn="l"/>
              </a:tabLst>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tabLst>
                <a:tab pos="3333750" algn="l"/>
                <a:tab pos="6003925" algn="l"/>
              </a:tabLst>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tabLst>
                <a:tab pos="3333750" algn="l"/>
                <a:tab pos="6003925" algn="l"/>
              </a:tabLst>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tabLst>
                <a:tab pos="3333750" algn="l"/>
                <a:tab pos="6003925" algn="l"/>
              </a:tabLst>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tabLst>
                <a:tab pos="3333750" algn="l"/>
                <a:tab pos="6003925" algn="l"/>
              </a:tabLst>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tabLst>
                <a:tab pos="3333750" algn="l"/>
                <a:tab pos="6003925" algn="l"/>
              </a:tabLst>
              <a:defRPr kumimoji="1" sz="2000">
                <a:solidFill>
                  <a:schemeClr val="tx1"/>
                </a:solidFill>
                <a:latin typeface="Tahoma" pitchFamily="34" charset="0"/>
                <a:ea typeface="新細明體" pitchFamily="18" charset="-120"/>
              </a:defRPr>
            </a:lvl9pPr>
          </a:lstStyle>
          <a:p>
            <a:pPr eaLnBrk="1" fontAlgn="base" hangingPunct="1">
              <a:lnSpc>
                <a:spcPct val="85000"/>
              </a:lnSpc>
              <a:spcBef>
                <a:spcPct val="0"/>
              </a:spcBef>
              <a:spcAft>
                <a:spcPct val="0"/>
              </a:spcAft>
              <a:buClrTx/>
              <a:buSzTx/>
              <a:buFontTx/>
              <a:buNone/>
            </a:pPr>
            <a:r>
              <a:rPr lang="zh-TW" altLang="en-US" sz="2400" dirty="0" smtClean="0">
                <a:solidFill>
                  <a:srgbClr val="FFFFFF"/>
                </a:solidFill>
                <a:latin typeface="Times New Roman" pitchFamily="18" charset="0"/>
                <a:ea typeface="標楷體" pitchFamily="65" charset="-120"/>
              </a:rPr>
              <a:t>◆核甘類反轉錄脢</a:t>
            </a:r>
            <a:r>
              <a:rPr lang="zh-TW" altLang="en-US" sz="2400" dirty="0" smtClean="0">
                <a:solidFill>
                  <a:srgbClr val="FFFFFF"/>
                </a:solidFill>
                <a:latin typeface="Calibri" pitchFamily="34" charset="0"/>
                <a:ea typeface="標楷體" pitchFamily="65" charset="-120"/>
                <a:cs typeface="Calibri" pitchFamily="34" charset="0"/>
              </a:rPr>
              <a:t>抑制劑(</a:t>
            </a:r>
            <a:r>
              <a:rPr lang="en-US" altLang="zh-TW" sz="2400" dirty="0" smtClean="0">
                <a:solidFill>
                  <a:srgbClr val="FFFFFF"/>
                </a:solidFill>
                <a:latin typeface="Calibri" pitchFamily="34" charset="0"/>
                <a:ea typeface="標楷體" pitchFamily="65" charset="-120"/>
                <a:cs typeface="Calibri" pitchFamily="34" charset="0"/>
              </a:rPr>
              <a:t>NRTIs)</a:t>
            </a:r>
          </a:p>
          <a:p>
            <a:pPr marL="365125" indent="-365125" eaLnBrk="1" fontAlgn="base" hangingPunct="1">
              <a:lnSpc>
                <a:spcPct val="85000"/>
              </a:lnSpc>
              <a:spcBef>
                <a:spcPct val="0"/>
              </a:spcBef>
              <a:spcAft>
                <a:spcPct val="0"/>
              </a:spcAft>
              <a:buClrTx/>
              <a:buSzTx/>
              <a:buFontTx/>
              <a:buNone/>
            </a:pPr>
            <a:r>
              <a:rPr lang="zh-TW" altLang="en-US" sz="2400" dirty="0" smtClean="0">
                <a:solidFill>
                  <a:srgbClr val="FFFF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Zidovudine</a:t>
            </a:r>
            <a:r>
              <a:rPr lang="en-US" altLang="zh-TW" sz="2400" dirty="0" smtClean="0">
                <a:solidFill>
                  <a:srgbClr val="FFFFFF"/>
                </a:solidFill>
                <a:latin typeface="Calibri" pitchFamily="34" charset="0"/>
                <a:ea typeface="標楷體" pitchFamily="65" charset="-120"/>
                <a:cs typeface="Calibri" pitchFamily="34" charset="0"/>
              </a:rPr>
              <a:t> (AZT)         </a:t>
            </a:r>
            <a:r>
              <a:rPr lang="en-US" altLang="zh-TW" sz="2400" dirty="0" err="1" smtClean="0">
                <a:solidFill>
                  <a:srgbClr val="FFFFFF"/>
                </a:solidFill>
                <a:latin typeface="Calibri" pitchFamily="34" charset="0"/>
                <a:ea typeface="標楷體" pitchFamily="65" charset="-120"/>
                <a:cs typeface="Calibri" pitchFamily="34" charset="0"/>
              </a:rPr>
              <a:t>Didanosine</a:t>
            </a:r>
            <a:r>
              <a:rPr lang="en-US" altLang="zh-TW" sz="2400" dirty="0" smtClean="0">
                <a:solidFill>
                  <a:srgbClr val="FFFF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ddI</a:t>
            </a:r>
            <a:r>
              <a:rPr lang="en-US" altLang="zh-TW" sz="2400" dirty="0" smtClean="0">
                <a:solidFill>
                  <a:srgbClr val="FFFF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Abacavir</a:t>
            </a:r>
            <a:r>
              <a:rPr lang="en-US" altLang="zh-TW" sz="2400" dirty="0" smtClean="0">
                <a:solidFill>
                  <a:srgbClr val="FFFFFF"/>
                </a:solidFill>
                <a:latin typeface="Calibri" pitchFamily="34" charset="0"/>
                <a:ea typeface="標楷體" pitchFamily="65" charset="-120"/>
                <a:cs typeface="Calibri" pitchFamily="34" charset="0"/>
              </a:rPr>
              <a:t> (ABC)      </a:t>
            </a:r>
            <a:r>
              <a:rPr lang="zh-TW" altLang="en-US" sz="2400" dirty="0" smtClean="0">
                <a:solidFill>
                  <a:srgbClr val="FFFF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Stavudine</a:t>
            </a:r>
            <a:r>
              <a:rPr lang="en-US" altLang="zh-TW" sz="2400" dirty="0" smtClean="0">
                <a:solidFill>
                  <a:srgbClr val="FFFFFF"/>
                </a:solidFill>
                <a:latin typeface="Calibri" pitchFamily="34" charset="0"/>
                <a:ea typeface="標楷體" pitchFamily="65" charset="-120"/>
                <a:cs typeface="Calibri" pitchFamily="34" charset="0"/>
              </a:rPr>
              <a:t> (d4T)            </a:t>
            </a:r>
            <a:r>
              <a:rPr lang="en-US" altLang="zh-TW" sz="2400" dirty="0" err="1" smtClean="0">
                <a:solidFill>
                  <a:srgbClr val="FFFFFF"/>
                </a:solidFill>
                <a:latin typeface="Calibri" pitchFamily="34" charset="0"/>
                <a:ea typeface="標楷體" pitchFamily="65" charset="-120"/>
                <a:cs typeface="Calibri" pitchFamily="34" charset="0"/>
              </a:rPr>
              <a:t>Zalcitabine</a:t>
            </a:r>
            <a:r>
              <a:rPr lang="en-US" altLang="zh-TW" sz="2400" dirty="0" smtClean="0">
                <a:solidFill>
                  <a:srgbClr val="FFFF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ddC</a:t>
            </a:r>
            <a:r>
              <a:rPr lang="en-US" altLang="zh-TW" sz="2400" dirty="0" smtClean="0">
                <a:solidFill>
                  <a:srgbClr val="FFFF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Tenofovir</a:t>
            </a:r>
            <a:r>
              <a:rPr lang="en-US" altLang="zh-TW" sz="2400" dirty="0" smtClean="0">
                <a:solidFill>
                  <a:srgbClr val="FFFFFF"/>
                </a:solidFill>
                <a:latin typeface="Calibri" pitchFamily="34" charset="0"/>
                <a:ea typeface="標楷體" pitchFamily="65" charset="-120"/>
                <a:cs typeface="Calibri" pitchFamily="34" charset="0"/>
              </a:rPr>
              <a:t> *</a:t>
            </a:r>
          </a:p>
          <a:p>
            <a:pPr eaLnBrk="1" fontAlgn="base" hangingPunct="1">
              <a:lnSpc>
                <a:spcPct val="85000"/>
              </a:lnSpc>
              <a:spcBef>
                <a:spcPct val="0"/>
              </a:spcBef>
              <a:spcAft>
                <a:spcPct val="0"/>
              </a:spcAft>
              <a:buClrTx/>
              <a:buSzTx/>
              <a:buFontTx/>
              <a:buNone/>
            </a:pPr>
            <a:r>
              <a:rPr lang="en-US" altLang="zh-TW" sz="2400" dirty="0" smtClean="0">
                <a:solidFill>
                  <a:srgbClr val="FFFF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Lamivudine</a:t>
            </a:r>
            <a:r>
              <a:rPr lang="en-US" altLang="zh-TW" sz="2400" dirty="0" smtClean="0">
                <a:solidFill>
                  <a:srgbClr val="FFFFFF"/>
                </a:solidFill>
                <a:latin typeface="Calibri" pitchFamily="34" charset="0"/>
                <a:ea typeface="標楷體" pitchFamily="65" charset="-120"/>
                <a:cs typeface="Calibri" pitchFamily="34" charset="0"/>
              </a:rPr>
              <a:t> (3TC)         </a:t>
            </a:r>
            <a:r>
              <a:rPr lang="en-US" altLang="zh-TW" sz="2400" dirty="0" err="1" smtClean="0">
                <a:solidFill>
                  <a:srgbClr val="FFFFFF"/>
                </a:solidFill>
                <a:latin typeface="Calibri" pitchFamily="34" charset="0"/>
                <a:ea typeface="標楷體" pitchFamily="65" charset="-120"/>
                <a:cs typeface="Calibri" pitchFamily="34" charset="0"/>
              </a:rPr>
              <a:t>Emtricitabine</a:t>
            </a:r>
            <a:r>
              <a:rPr lang="en-US" altLang="zh-TW" sz="2400" dirty="0" smtClean="0">
                <a:solidFill>
                  <a:srgbClr val="FF00FF"/>
                </a:solidFill>
                <a:latin typeface="Calibri" pitchFamily="34" charset="0"/>
                <a:ea typeface="標楷體" pitchFamily="65" charset="-120"/>
                <a:cs typeface="Calibri" pitchFamily="34" charset="0"/>
              </a:rPr>
              <a:t/>
            </a:r>
            <a:br>
              <a:rPr lang="en-US" altLang="zh-TW" sz="2400" dirty="0" smtClean="0">
                <a:solidFill>
                  <a:srgbClr val="FF00FF"/>
                </a:solidFill>
                <a:latin typeface="Calibri" pitchFamily="34" charset="0"/>
                <a:ea typeface="標楷體" pitchFamily="65" charset="-120"/>
                <a:cs typeface="Calibri" pitchFamily="34" charset="0"/>
              </a:rPr>
            </a:br>
            <a:endParaRPr lang="en-US" altLang="zh-TW" sz="1600" dirty="0" smtClean="0">
              <a:solidFill>
                <a:srgbClr val="FF00FF"/>
              </a:solidFill>
              <a:latin typeface="Calibri" pitchFamily="34" charset="0"/>
              <a:ea typeface="標楷體" pitchFamily="65" charset="-120"/>
              <a:cs typeface="Calibri" pitchFamily="34" charset="0"/>
            </a:endParaRPr>
          </a:p>
          <a:p>
            <a:pPr eaLnBrk="1" fontAlgn="base" hangingPunct="1">
              <a:lnSpc>
                <a:spcPct val="85000"/>
              </a:lnSpc>
              <a:spcBef>
                <a:spcPct val="0"/>
              </a:spcBef>
              <a:spcAft>
                <a:spcPct val="0"/>
              </a:spcAft>
              <a:buClrTx/>
              <a:buSzTx/>
              <a:buFontTx/>
              <a:buNone/>
            </a:pPr>
            <a:r>
              <a:rPr lang="en-US" altLang="zh-TW" sz="2400" dirty="0" smtClean="0">
                <a:solidFill>
                  <a:srgbClr val="FFFFFF"/>
                </a:solidFill>
                <a:latin typeface="Times New Roman" pitchFamily="18" charset="0"/>
                <a:ea typeface="標楷體" pitchFamily="65" charset="-120"/>
              </a:rPr>
              <a:t>◆</a:t>
            </a:r>
            <a:r>
              <a:rPr lang="zh-TW" altLang="en-US" sz="2400" dirty="0" smtClean="0">
                <a:solidFill>
                  <a:srgbClr val="FFFFFF"/>
                </a:solidFill>
                <a:latin typeface="Calibri" pitchFamily="34" charset="0"/>
                <a:ea typeface="標楷體" pitchFamily="65" charset="-120"/>
                <a:cs typeface="Calibri" pitchFamily="34" charset="0"/>
              </a:rPr>
              <a:t>非核甘類反轉錄脢抑制劑(</a:t>
            </a:r>
            <a:r>
              <a:rPr lang="en-US" altLang="zh-TW" sz="2400" dirty="0" smtClean="0">
                <a:solidFill>
                  <a:srgbClr val="FFFFFF"/>
                </a:solidFill>
                <a:latin typeface="Calibri" pitchFamily="34" charset="0"/>
                <a:ea typeface="標楷體" pitchFamily="65" charset="-120"/>
                <a:cs typeface="Calibri" pitchFamily="34" charset="0"/>
              </a:rPr>
              <a:t>NNRTIs)</a:t>
            </a:r>
          </a:p>
          <a:p>
            <a:pPr eaLnBrk="1" fontAlgn="base" hangingPunct="1">
              <a:lnSpc>
                <a:spcPct val="85000"/>
              </a:lnSpc>
              <a:spcBef>
                <a:spcPct val="0"/>
              </a:spcBef>
              <a:spcAft>
                <a:spcPct val="0"/>
              </a:spcAft>
              <a:buClrTx/>
              <a:buSzTx/>
              <a:buFontTx/>
              <a:buNone/>
            </a:pPr>
            <a:r>
              <a:rPr lang="en-US" altLang="zh-TW" sz="2400" dirty="0" smtClean="0">
                <a:solidFill>
                  <a:srgbClr val="FFFF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Nevirapine</a:t>
            </a:r>
            <a:r>
              <a:rPr lang="en-US" altLang="zh-TW" sz="2400" dirty="0" smtClean="0">
                <a:solidFill>
                  <a:srgbClr val="FFFFFF"/>
                </a:solidFill>
                <a:latin typeface="Calibri" pitchFamily="34" charset="0"/>
                <a:ea typeface="標楷體" pitchFamily="65" charset="-120"/>
                <a:cs typeface="Calibri" pitchFamily="34" charset="0"/>
              </a:rPr>
              <a:t> (NVP)</a:t>
            </a:r>
            <a:r>
              <a:rPr lang="en-US" altLang="zh-TW" sz="2400" dirty="0" smtClean="0">
                <a:solidFill>
                  <a:srgbClr val="FF00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Efavirenz</a:t>
            </a:r>
            <a:r>
              <a:rPr lang="en-US" altLang="zh-TW" sz="2400" dirty="0" smtClean="0">
                <a:solidFill>
                  <a:srgbClr val="FFFFFF"/>
                </a:solidFill>
                <a:latin typeface="Calibri" pitchFamily="34" charset="0"/>
                <a:ea typeface="標楷體" pitchFamily="65" charset="-120"/>
                <a:cs typeface="Calibri" pitchFamily="34" charset="0"/>
              </a:rPr>
              <a:t> (EFZ)</a:t>
            </a:r>
            <a:r>
              <a:rPr lang="en-US" altLang="zh-TW" sz="2400" dirty="0" smtClean="0">
                <a:solidFill>
                  <a:srgbClr val="FF00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Rilpivirin</a:t>
            </a:r>
            <a:endParaRPr lang="en-US" altLang="zh-TW" sz="2400" dirty="0" smtClean="0">
              <a:solidFill>
                <a:srgbClr val="FFFFFF"/>
              </a:solidFill>
              <a:latin typeface="Calibri" pitchFamily="34" charset="0"/>
              <a:ea typeface="標楷體" pitchFamily="65" charset="-120"/>
              <a:cs typeface="Calibri" pitchFamily="34" charset="0"/>
            </a:endParaRPr>
          </a:p>
          <a:p>
            <a:pPr eaLnBrk="1" fontAlgn="base" hangingPunct="1">
              <a:lnSpc>
                <a:spcPct val="85000"/>
              </a:lnSpc>
              <a:spcBef>
                <a:spcPct val="0"/>
              </a:spcBef>
              <a:spcAft>
                <a:spcPct val="0"/>
              </a:spcAft>
              <a:buClrTx/>
              <a:buSzTx/>
              <a:buFontTx/>
              <a:buNone/>
            </a:pPr>
            <a:r>
              <a:rPr lang="en-US" altLang="zh-TW" sz="2400" dirty="0">
                <a:solidFill>
                  <a:srgbClr val="FFFFFF"/>
                </a:solidFill>
                <a:latin typeface="Calibri" pitchFamily="34" charset="0"/>
                <a:ea typeface="標楷體" pitchFamily="65" charset="-120"/>
                <a:cs typeface="Calibri" pitchFamily="34" charset="0"/>
              </a:rPr>
              <a:t> </a:t>
            </a:r>
            <a:r>
              <a:rPr lang="en-US" altLang="zh-TW" sz="2400" dirty="0" smtClean="0">
                <a:solidFill>
                  <a:srgbClr val="FFFF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Etravirenz</a:t>
            </a:r>
            <a:r>
              <a:rPr lang="en-US" altLang="zh-TW" sz="2400" dirty="0" smtClean="0">
                <a:solidFill>
                  <a:srgbClr val="FF00FF"/>
                </a:solidFill>
                <a:latin typeface="Calibri" pitchFamily="34" charset="0"/>
                <a:ea typeface="標楷體" pitchFamily="65" charset="-120"/>
                <a:cs typeface="Calibri" pitchFamily="34" charset="0"/>
              </a:rPr>
              <a:t/>
            </a:r>
            <a:br>
              <a:rPr lang="en-US" altLang="zh-TW" sz="2400" dirty="0" smtClean="0">
                <a:solidFill>
                  <a:srgbClr val="FF00FF"/>
                </a:solidFill>
                <a:latin typeface="Calibri" pitchFamily="34" charset="0"/>
                <a:ea typeface="標楷體" pitchFamily="65" charset="-120"/>
                <a:cs typeface="Calibri" pitchFamily="34" charset="0"/>
              </a:rPr>
            </a:br>
            <a:endParaRPr lang="en-US" altLang="zh-TW" sz="1600" dirty="0" smtClean="0">
              <a:solidFill>
                <a:srgbClr val="FF00FF"/>
              </a:solidFill>
              <a:latin typeface="Calibri" pitchFamily="34" charset="0"/>
              <a:ea typeface="標楷體" pitchFamily="65" charset="-120"/>
              <a:cs typeface="Calibri" pitchFamily="34" charset="0"/>
            </a:endParaRPr>
          </a:p>
          <a:p>
            <a:pPr eaLnBrk="1" fontAlgn="base" hangingPunct="1">
              <a:lnSpc>
                <a:spcPct val="85000"/>
              </a:lnSpc>
              <a:spcBef>
                <a:spcPct val="0"/>
              </a:spcBef>
              <a:spcAft>
                <a:spcPct val="0"/>
              </a:spcAft>
              <a:buClrTx/>
              <a:buSzTx/>
              <a:buFontTx/>
              <a:buNone/>
            </a:pPr>
            <a:r>
              <a:rPr lang="en-US" altLang="zh-TW" sz="2400" dirty="0" smtClean="0">
                <a:solidFill>
                  <a:srgbClr val="FFFFFF"/>
                </a:solidFill>
                <a:latin typeface="Calibri" pitchFamily="34" charset="0"/>
                <a:ea typeface="標楷體" pitchFamily="65" charset="-120"/>
                <a:cs typeface="Calibri" pitchFamily="34" charset="0"/>
              </a:rPr>
              <a:t>◆</a:t>
            </a:r>
            <a:r>
              <a:rPr lang="zh-TW" altLang="en-US" sz="2400" dirty="0" smtClean="0">
                <a:solidFill>
                  <a:srgbClr val="FFFFFF"/>
                </a:solidFill>
                <a:latin typeface="Calibri" pitchFamily="34" charset="0"/>
                <a:ea typeface="標楷體" pitchFamily="65" charset="-120"/>
                <a:cs typeface="Calibri" pitchFamily="34" charset="0"/>
              </a:rPr>
              <a:t>蛋白脢抑制劑(</a:t>
            </a:r>
            <a:r>
              <a:rPr lang="en-US" altLang="zh-TW" sz="2400" dirty="0" smtClean="0">
                <a:solidFill>
                  <a:srgbClr val="FFFFFF"/>
                </a:solidFill>
                <a:latin typeface="Calibri" pitchFamily="34" charset="0"/>
                <a:ea typeface="標楷體" pitchFamily="65" charset="-120"/>
                <a:cs typeface="Calibri" pitchFamily="34" charset="0"/>
              </a:rPr>
              <a:t>PIs)</a:t>
            </a:r>
          </a:p>
          <a:p>
            <a:pPr eaLnBrk="1" fontAlgn="base" hangingPunct="1">
              <a:lnSpc>
                <a:spcPct val="85000"/>
              </a:lnSpc>
              <a:spcBef>
                <a:spcPct val="0"/>
              </a:spcBef>
              <a:spcAft>
                <a:spcPct val="0"/>
              </a:spcAft>
              <a:buClrTx/>
              <a:buSzTx/>
              <a:buFontTx/>
              <a:buNone/>
            </a:pPr>
            <a:r>
              <a:rPr lang="en-US" altLang="zh-TW" sz="2400" dirty="0" smtClean="0">
                <a:solidFill>
                  <a:srgbClr val="FFFF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Saquinavir</a:t>
            </a:r>
            <a:r>
              <a:rPr lang="en-US" altLang="zh-TW" sz="2400" dirty="0" smtClean="0">
                <a:solidFill>
                  <a:srgbClr val="FFFFFF"/>
                </a:solidFill>
                <a:latin typeface="Calibri" pitchFamily="34" charset="0"/>
                <a:ea typeface="標楷體" pitchFamily="65" charset="-120"/>
                <a:cs typeface="Calibri" pitchFamily="34" charset="0"/>
              </a:rPr>
              <a:t> (SQV)</a:t>
            </a:r>
            <a:r>
              <a:rPr lang="en-US" altLang="zh-TW" sz="2400" dirty="0" smtClean="0">
                <a:solidFill>
                  <a:srgbClr val="FF00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Indinavir</a:t>
            </a:r>
            <a:r>
              <a:rPr lang="en-US" altLang="zh-TW" sz="2400" dirty="0" smtClean="0">
                <a:solidFill>
                  <a:srgbClr val="FFFFFF"/>
                </a:solidFill>
                <a:latin typeface="Calibri" pitchFamily="34" charset="0"/>
                <a:ea typeface="標楷體" pitchFamily="65" charset="-120"/>
                <a:cs typeface="Calibri" pitchFamily="34" charset="0"/>
              </a:rPr>
              <a:t> (IND)</a:t>
            </a:r>
            <a:r>
              <a:rPr lang="en-US" altLang="zh-TW" sz="2400" dirty="0" smtClean="0">
                <a:solidFill>
                  <a:srgbClr val="FF00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Amprenavir</a:t>
            </a:r>
            <a:endParaRPr lang="en-US" altLang="zh-TW" sz="2400" dirty="0" smtClean="0">
              <a:solidFill>
                <a:srgbClr val="FFFFFF"/>
              </a:solidFill>
              <a:latin typeface="Calibri" pitchFamily="34" charset="0"/>
              <a:ea typeface="標楷體" pitchFamily="65" charset="-120"/>
              <a:cs typeface="Calibri" pitchFamily="34" charset="0"/>
            </a:endParaRPr>
          </a:p>
          <a:p>
            <a:pPr eaLnBrk="1" fontAlgn="base" hangingPunct="1">
              <a:lnSpc>
                <a:spcPct val="85000"/>
              </a:lnSpc>
              <a:spcBef>
                <a:spcPct val="0"/>
              </a:spcBef>
              <a:spcAft>
                <a:spcPct val="0"/>
              </a:spcAft>
              <a:buClrTx/>
              <a:buSzTx/>
              <a:buFontTx/>
              <a:buNone/>
            </a:pPr>
            <a:r>
              <a:rPr lang="en-US" altLang="zh-TW" sz="2400" dirty="0" smtClean="0">
                <a:solidFill>
                  <a:srgbClr val="FFFFFF"/>
                </a:solidFill>
                <a:latin typeface="Calibri" pitchFamily="34" charset="0"/>
                <a:ea typeface="標楷體" pitchFamily="65" charset="-120"/>
                <a:cs typeface="Calibri" pitchFamily="34" charset="0"/>
              </a:rPr>
              <a:t>     Ritonavir (RIT)</a:t>
            </a:r>
            <a:r>
              <a:rPr lang="en-US" altLang="zh-TW" sz="2400" dirty="0" smtClean="0">
                <a:solidFill>
                  <a:srgbClr val="FF00FF"/>
                </a:solidFill>
                <a:latin typeface="Calibri" pitchFamily="34" charset="0"/>
                <a:ea typeface="標楷體" pitchFamily="65" charset="-120"/>
                <a:cs typeface="Calibri" pitchFamily="34" charset="0"/>
              </a:rPr>
              <a:t>	</a:t>
            </a:r>
            <a:r>
              <a:rPr lang="en-US" altLang="zh-TW" sz="2400" dirty="0" smtClean="0">
                <a:solidFill>
                  <a:srgbClr val="FFFFFF"/>
                </a:solidFill>
                <a:latin typeface="Calibri" pitchFamily="34" charset="0"/>
                <a:ea typeface="標楷體" pitchFamily="65" charset="-120"/>
                <a:cs typeface="Calibri" pitchFamily="34" charset="0"/>
              </a:rPr>
              <a:t>Nelfinavir(NFV) </a:t>
            </a:r>
            <a:r>
              <a:rPr lang="en-US" altLang="zh-TW" sz="2400" dirty="0" smtClean="0">
                <a:solidFill>
                  <a:srgbClr val="FF00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Lopinavir</a:t>
            </a:r>
            <a:r>
              <a:rPr lang="en-US" altLang="zh-TW" sz="2400" dirty="0" smtClean="0">
                <a:solidFill>
                  <a:srgbClr val="FFFFFF"/>
                </a:solidFill>
                <a:latin typeface="Calibri" pitchFamily="34" charset="0"/>
                <a:ea typeface="標楷體" pitchFamily="65" charset="-120"/>
                <a:cs typeface="Calibri" pitchFamily="34" charset="0"/>
              </a:rPr>
              <a:t>/r</a:t>
            </a:r>
          </a:p>
          <a:p>
            <a:pPr eaLnBrk="1" fontAlgn="base" hangingPunct="1">
              <a:lnSpc>
                <a:spcPct val="85000"/>
              </a:lnSpc>
              <a:spcBef>
                <a:spcPct val="0"/>
              </a:spcBef>
              <a:spcAft>
                <a:spcPct val="0"/>
              </a:spcAft>
              <a:buClrTx/>
              <a:buSzTx/>
              <a:buFontTx/>
              <a:buNone/>
            </a:pPr>
            <a:r>
              <a:rPr lang="en-US" altLang="zh-TW" sz="2400" dirty="0" smtClean="0">
                <a:solidFill>
                  <a:srgbClr val="FFFF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Atazanavir</a:t>
            </a:r>
            <a:r>
              <a:rPr lang="en-US" altLang="zh-TW" sz="2400" dirty="0" smtClean="0">
                <a:solidFill>
                  <a:srgbClr val="FFFF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Darunavir</a:t>
            </a:r>
            <a:r>
              <a:rPr lang="en-US" altLang="zh-TW" sz="2400" dirty="0" smtClean="0">
                <a:solidFill>
                  <a:srgbClr val="FFFFFF"/>
                </a:solidFill>
                <a:latin typeface="Calibri" pitchFamily="34" charset="0"/>
                <a:ea typeface="標楷體" pitchFamily="65" charset="-120"/>
                <a:cs typeface="Calibri" pitchFamily="34" charset="0"/>
              </a:rPr>
              <a:t>/r</a:t>
            </a:r>
            <a:r>
              <a:rPr lang="en-US" altLang="zh-TW" sz="2400" dirty="0" smtClean="0">
                <a:solidFill>
                  <a:srgbClr val="FF00FF"/>
                </a:solidFill>
                <a:latin typeface="Calibri" pitchFamily="34" charset="0"/>
                <a:ea typeface="標楷體" pitchFamily="65" charset="-120"/>
                <a:cs typeface="Calibri" pitchFamily="34" charset="0"/>
              </a:rPr>
              <a:t/>
            </a:r>
            <a:br>
              <a:rPr lang="en-US" altLang="zh-TW" sz="2400" dirty="0" smtClean="0">
                <a:solidFill>
                  <a:srgbClr val="FF00FF"/>
                </a:solidFill>
                <a:latin typeface="Calibri" pitchFamily="34" charset="0"/>
                <a:ea typeface="標楷體" pitchFamily="65" charset="-120"/>
                <a:cs typeface="Calibri" pitchFamily="34" charset="0"/>
              </a:rPr>
            </a:br>
            <a:endParaRPr lang="en-US" altLang="zh-TW" sz="1600" dirty="0">
              <a:solidFill>
                <a:srgbClr val="FF00FF"/>
              </a:solidFill>
              <a:latin typeface="Calibri" pitchFamily="34" charset="0"/>
              <a:ea typeface="標楷體" pitchFamily="65" charset="-120"/>
              <a:cs typeface="Calibri" pitchFamily="34" charset="0"/>
            </a:endParaRPr>
          </a:p>
          <a:p>
            <a:pPr eaLnBrk="1" fontAlgn="base" hangingPunct="1">
              <a:lnSpc>
                <a:spcPct val="85000"/>
              </a:lnSpc>
              <a:spcBef>
                <a:spcPct val="0"/>
              </a:spcBef>
              <a:spcAft>
                <a:spcPct val="0"/>
              </a:spcAft>
              <a:buClrTx/>
              <a:buSzTx/>
              <a:buFontTx/>
              <a:buNone/>
            </a:pPr>
            <a:r>
              <a:rPr lang="zh-TW" altLang="en-US" sz="2400" dirty="0" smtClean="0">
                <a:solidFill>
                  <a:srgbClr val="FFFFFF"/>
                </a:solidFill>
                <a:latin typeface="Calibri" pitchFamily="34" charset="0"/>
                <a:ea typeface="標楷體" pitchFamily="65" charset="-120"/>
                <a:cs typeface="Calibri" pitchFamily="34" charset="0"/>
              </a:rPr>
              <a:t> ◆整合</a:t>
            </a:r>
            <a:r>
              <a:rPr lang="zh-TW" altLang="en-US" sz="2400" dirty="0">
                <a:solidFill>
                  <a:srgbClr val="FFFFFF"/>
                </a:solidFill>
                <a:latin typeface="Calibri" pitchFamily="34" charset="0"/>
                <a:ea typeface="標楷體" pitchFamily="65" charset="-120"/>
                <a:cs typeface="Calibri" pitchFamily="34" charset="0"/>
              </a:rPr>
              <a:t>酶抑制劑</a:t>
            </a:r>
            <a:r>
              <a:rPr lang="en-US" altLang="zh-TW" sz="2400" dirty="0">
                <a:solidFill>
                  <a:srgbClr val="FFFFFF"/>
                </a:solidFill>
                <a:latin typeface="Calibri" pitchFamily="34" charset="0"/>
                <a:ea typeface="標楷體" pitchFamily="65" charset="-120"/>
                <a:cs typeface="Calibri" pitchFamily="34" charset="0"/>
              </a:rPr>
              <a:t>(</a:t>
            </a:r>
            <a:r>
              <a:rPr lang="en-US" altLang="zh-TW" sz="2400" dirty="0" err="1">
                <a:solidFill>
                  <a:srgbClr val="FFFFFF"/>
                </a:solidFill>
                <a:latin typeface="Calibri" pitchFamily="34" charset="0"/>
                <a:ea typeface="標楷體" pitchFamily="65" charset="-120"/>
                <a:cs typeface="Calibri" pitchFamily="34" charset="0"/>
              </a:rPr>
              <a:t>Integratease</a:t>
            </a:r>
            <a:r>
              <a:rPr lang="en-US" altLang="zh-TW" sz="2400" dirty="0">
                <a:solidFill>
                  <a:srgbClr val="FFFFFF"/>
                </a:solidFill>
                <a:latin typeface="Calibri" pitchFamily="34" charset="0"/>
                <a:ea typeface="標楷體" pitchFamily="65" charset="-120"/>
                <a:cs typeface="Calibri" pitchFamily="34" charset="0"/>
              </a:rPr>
              <a:t> inhibitor)</a:t>
            </a:r>
          </a:p>
          <a:p>
            <a:pPr eaLnBrk="1" fontAlgn="base" hangingPunct="1">
              <a:lnSpc>
                <a:spcPct val="85000"/>
              </a:lnSpc>
              <a:spcBef>
                <a:spcPct val="0"/>
              </a:spcBef>
              <a:spcAft>
                <a:spcPct val="0"/>
              </a:spcAft>
              <a:buClrTx/>
              <a:buSzTx/>
              <a:buFontTx/>
              <a:buNone/>
            </a:pPr>
            <a:r>
              <a:rPr lang="en-US" altLang="zh-TW" sz="2400" dirty="0">
                <a:solidFill>
                  <a:srgbClr val="FFFFFF"/>
                </a:solidFill>
                <a:latin typeface="Calibri" pitchFamily="34" charset="0"/>
                <a:ea typeface="標楷體" pitchFamily="65" charset="-120"/>
                <a:cs typeface="Calibri" pitchFamily="34" charset="0"/>
              </a:rPr>
              <a:t>     </a:t>
            </a:r>
            <a:r>
              <a:rPr lang="zh-TW" altLang="en-US" sz="2400" dirty="0" smtClean="0">
                <a:solidFill>
                  <a:srgbClr val="FFFF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Raltegravir</a:t>
            </a:r>
            <a:r>
              <a:rPr lang="en-US" altLang="zh-TW" sz="2400" dirty="0" smtClean="0">
                <a:solidFill>
                  <a:srgbClr val="FFFFFF"/>
                </a:solidFill>
                <a:latin typeface="Calibri" pitchFamily="34" charset="0"/>
                <a:ea typeface="標楷體" pitchFamily="65" charset="-120"/>
                <a:cs typeface="Calibri" pitchFamily="34" charset="0"/>
              </a:rPr>
              <a:t>                       </a:t>
            </a:r>
            <a:r>
              <a:rPr lang="en-US" altLang="zh-TW" sz="2400" dirty="0" err="1">
                <a:solidFill>
                  <a:srgbClr val="FFFFFF"/>
                </a:solidFill>
                <a:latin typeface="Calibri" pitchFamily="34" charset="0"/>
                <a:ea typeface="標楷體" pitchFamily="65" charset="-120"/>
                <a:cs typeface="Calibri" pitchFamily="34" charset="0"/>
              </a:rPr>
              <a:t>Dolutegravir</a:t>
            </a:r>
            <a:r>
              <a:rPr lang="en-US" altLang="zh-TW" sz="2400" dirty="0">
                <a:solidFill>
                  <a:srgbClr val="FFFFFF"/>
                </a:solidFill>
                <a:latin typeface="Calibri" pitchFamily="34" charset="0"/>
                <a:ea typeface="標楷體" pitchFamily="65" charset="-120"/>
                <a:cs typeface="Calibri" pitchFamily="34" charset="0"/>
              </a:rPr>
              <a:t>             </a:t>
            </a:r>
            <a:r>
              <a:rPr lang="en-US" altLang="zh-TW" sz="2400" dirty="0" smtClean="0">
                <a:solidFill>
                  <a:srgbClr val="FFFF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Elvitegravir</a:t>
            </a:r>
            <a:r>
              <a:rPr lang="en-US" altLang="zh-TW" sz="2400" dirty="0" smtClean="0">
                <a:solidFill>
                  <a:srgbClr val="FF00FF"/>
                </a:solidFill>
                <a:latin typeface="Calibri" pitchFamily="34" charset="0"/>
                <a:ea typeface="標楷體" pitchFamily="65" charset="-120"/>
                <a:cs typeface="Calibri" pitchFamily="34" charset="0"/>
              </a:rPr>
              <a:t/>
            </a:r>
            <a:br>
              <a:rPr lang="en-US" altLang="zh-TW" sz="2400" dirty="0" smtClean="0">
                <a:solidFill>
                  <a:srgbClr val="FF00FF"/>
                </a:solidFill>
                <a:latin typeface="Calibri" pitchFamily="34" charset="0"/>
                <a:ea typeface="標楷體" pitchFamily="65" charset="-120"/>
                <a:cs typeface="Calibri" pitchFamily="34" charset="0"/>
              </a:rPr>
            </a:br>
            <a:endParaRPr lang="en-US" altLang="zh-TW" sz="2400" dirty="0">
              <a:solidFill>
                <a:srgbClr val="FF00FF"/>
              </a:solidFill>
              <a:latin typeface="Times New Roman" pitchFamily="18" charset="0"/>
              <a:ea typeface="標楷體" pitchFamily="65" charset="-120"/>
            </a:endParaRPr>
          </a:p>
          <a:p>
            <a:pPr eaLnBrk="1" fontAlgn="base" hangingPunct="1">
              <a:lnSpc>
                <a:spcPct val="85000"/>
              </a:lnSpc>
              <a:spcBef>
                <a:spcPct val="0"/>
              </a:spcBef>
              <a:spcAft>
                <a:spcPct val="0"/>
              </a:spcAft>
              <a:buClrTx/>
              <a:buSzTx/>
              <a:buFontTx/>
              <a:buNone/>
            </a:pPr>
            <a:r>
              <a:rPr lang="en-US" altLang="zh-TW" sz="2400" dirty="0" smtClean="0">
                <a:solidFill>
                  <a:srgbClr val="FFFFFF"/>
                </a:solidFill>
                <a:latin typeface="Times New Roman" pitchFamily="18" charset="0"/>
                <a:ea typeface="標楷體" pitchFamily="65" charset="-120"/>
              </a:rPr>
              <a:t>◆</a:t>
            </a:r>
            <a:r>
              <a:rPr lang="en-US" altLang="zh-TW" sz="2400" dirty="0" smtClean="0">
                <a:solidFill>
                  <a:srgbClr val="FFFFFF"/>
                </a:solidFill>
                <a:latin typeface="Calibri" pitchFamily="34" charset="0"/>
                <a:ea typeface="標楷體" pitchFamily="65" charset="-120"/>
                <a:cs typeface="Calibri" pitchFamily="34" charset="0"/>
              </a:rPr>
              <a:t>CCR5-receptor antagonist    ◆</a:t>
            </a:r>
            <a:r>
              <a:rPr lang="zh-TW" altLang="en-US" sz="2400" dirty="0" smtClean="0">
                <a:solidFill>
                  <a:srgbClr val="FFFFFF"/>
                </a:solidFill>
                <a:latin typeface="Calibri" pitchFamily="34" charset="0"/>
                <a:ea typeface="標楷體" pitchFamily="65" charset="-120"/>
                <a:cs typeface="Calibri" pitchFamily="34" charset="0"/>
              </a:rPr>
              <a:t>接合抑制劑(</a:t>
            </a:r>
            <a:r>
              <a:rPr lang="en-US" altLang="zh-TW" sz="2400" dirty="0" smtClean="0">
                <a:solidFill>
                  <a:srgbClr val="FFFFFF"/>
                </a:solidFill>
                <a:latin typeface="Calibri" pitchFamily="34" charset="0"/>
                <a:ea typeface="標楷體" pitchFamily="65" charset="-120"/>
                <a:cs typeface="Calibri" pitchFamily="34" charset="0"/>
              </a:rPr>
              <a:t>Fusion inhibitor)</a:t>
            </a:r>
          </a:p>
          <a:p>
            <a:pPr eaLnBrk="1" fontAlgn="base" hangingPunct="1">
              <a:lnSpc>
                <a:spcPct val="85000"/>
              </a:lnSpc>
              <a:spcBef>
                <a:spcPct val="0"/>
              </a:spcBef>
              <a:spcAft>
                <a:spcPct val="0"/>
              </a:spcAft>
              <a:buClrTx/>
              <a:buSzTx/>
              <a:buFontTx/>
              <a:buNone/>
            </a:pPr>
            <a:r>
              <a:rPr lang="en-US" altLang="zh-TW" sz="2400" dirty="0" smtClean="0">
                <a:solidFill>
                  <a:srgbClr val="FFFF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Maraviroc</a:t>
            </a:r>
            <a:r>
              <a:rPr lang="en-US" altLang="zh-TW" sz="2400" dirty="0" smtClean="0">
                <a:solidFill>
                  <a:srgbClr val="FFFFFF"/>
                </a:solidFill>
                <a:latin typeface="Calibri" pitchFamily="34" charset="0"/>
                <a:ea typeface="標楷體" pitchFamily="65" charset="-120"/>
                <a:cs typeface="Calibri" pitchFamily="34" charset="0"/>
              </a:rPr>
              <a:t>                                     </a:t>
            </a:r>
            <a:r>
              <a:rPr lang="en-US" altLang="zh-TW" sz="2400" dirty="0" err="1" smtClean="0">
                <a:solidFill>
                  <a:srgbClr val="FFFFFF"/>
                </a:solidFill>
                <a:latin typeface="Calibri" pitchFamily="34" charset="0"/>
                <a:ea typeface="標楷體" pitchFamily="65" charset="-120"/>
                <a:cs typeface="Calibri" pitchFamily="34" charset="0"/>
              </a:rPr>
              <a:t>Enfuvirtide</a:t>
            </a:r>
            <a:r>
              <a:rPr lang="en-US" altLang="zh-TW" sz="2400" dirty="0" smtClean="0">
                <a:solidFill>
                  <a:srgbClr val="FFFFFF"/>
                </a:solidFill>
                <a:latin typeface="Calibri" pitchFamily="34" charset="0"/>
                <a:ea typeface="標楷體" pitchFamily="65" charset="-120"/>
                <a:cs typeface="Calibri" pitchFamily="34" charset="0"/>
              </a:rPr>
              <a:t>  (T-20)</a:t>
            </a:r>
          </a:p>
        </p:txBody>
      </p:sp>
      <p:sp>
        <p:nvSpPr>
          <p:cNvPr id="50179" name="Text Box 3"/>
          <p:cNvSpPr txBox="1">
            <a:spLocks noChangeArrowheads="1"/>
          </p:cNvSpPr>
          <p:nvPr/>
        </p:nvSpPr>
        <p:spPr bwMode="auto">
          <a:xfrm>
            <a:off x="2000250" y="221506"/>
            <a:ext cx="4451350" cy="823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eaLnBrk="1" fontAlgn="base" hangingPunct="1">
              <a:spcBef>
                <a:spcPct val="0"/>
              </a:spcBef>
              <a:spcAft>
                <a:spcPct val="0"/>
              </a:spcAft>
              <a:buClrTx/>
              <a:buSzTx/>
              <a:buFontTx/>
              <a:buNone/>
            </a:pPr>
            <a:r>
              <a:rPr lang="zh-TW" altLang="en-US" sz="4800" dirty="0" smtClean="0">
                <a:solidFill>
                  <a:srgbClr val="FFFF00"/>
                </a:solidFill>
                <a:latin typeface="Times New Roman" pitchFamily="18" charset="0"/>
                <a:ea typeface="標楷體" pitchFamily="65" charset="-120"/>
              </a:rPr>
              <a:t>抗愛滋病毒藥物</a:t>
            </a:r>
            <a:endParaRPr lang="zh-TW" altLang="en-US" sz="4800" dirty="0" smtClean="0">
              <a:solidFill>
                <a:srgbClr val="FFFF00"/>
              </a:solidFill>
              <a:ea typeface="標楷體" pitchFamily="65" charset="-120"/>
            </a:endParaRPr>
          </a:p>
        </p:txBody>
      </p:sp>
      <p:pic>
        <p:nvPicPr>
          <p:cNvPr id="50180" name="Picture 4" descr="drug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86600" y="118318"/>
            <a:ext cx="1600200" cy="103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bg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zh-TW" altLang="en-US" sz="1600" b="0" i="0" u="none" strike="noStrike" kern="1200" cap="none" spc="0" normalizeH="0" baseline="0" noProof="0" dirty="0">
              <a:ln>
                <a:noFill/>
              </a:ln>
              <a:solidFill>
                <a:schemeClr val="bg1">
                  <a:lumMod val="50000"/>
                </a:schemeClr>
              </a:solidFill>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70596381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9" name="Title 1"/>
          <p:cNvSpPr>
            <a:spLocks/>
          </p:cNvSpPr>
          <p:nvPr/>
        </p:nvSpPr>
        <p:spPr bwMode="auto">
          <a:xfrm>
            <a:off x="339725" y="142875"/>
            <a:ext cx="846455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3200" b="1">
                <a:solidFill>
                  <a:schemeClr val="tx2"/>
                </a:solidFill>
                <a:latin typeface="Arial" pitchFamily="34" charset="0"/>
                <a:ea typeface="MS PGothic" pitchFamily="34" charset="-128"/>
              </a:defRPr>
            </a:lvl1pPr>
            <a:lvl2pPr>
              <a:defRPr sz="3200" b="1">
                <a:solidFill>
                  <a:schemeClr val="tx2"/>
                </a:solidFill>
                <a:latin typeface="Arial" pitchFamily="34" charset="0"/>
                <a:ea typeface="MS PGothic" pitchFamily="34" charset="-128"/>
              </a:defRPr>
            </a:lvl2pPr>
            <a:lvl3pPr>
              <a:defRPr sz="3200" b="1">
                <a:solidFill>
                  <a:schemeClr val="tx2"/>
                </a:solidFill>
                <a:latin typeface="Arial" pitchFamily="34" charset="0"/>
                <a:ea typeface="MS PGothic" pitchFamily="34" charset="-128"/>
              </a:defRPr>
            </a:lvl3pPr>
            <a:lvl4pPr>
              <a:defRPr sz="3200" b="1">
                <a:solidFill>
                  <a:schemeClr val="tx2"/>
                </a:solidFill>
                <a:latin typeface="Arial" pitchFamily="34" charset="0"/>
                <a:ea typeface="MS PGothic" pitchFamily="34" charset="-128"/>
              </a:defRPr>
            </a:lvl4pPr>
            <a:lvl5pPr>
              <a:defRPr sz="3200" b="1">
                <a:solidFill>
                  <a:schemeClr val="tx2"/>
                </a:solidFill>
                <a:latin typeface="Arial" pitchFamily="34" charset="0"/>
                <a:ea typeface="MS PGothic" pitchFamily="34" charset="-128"/>
              </a:defRPr>
            </a:lvl5pPr>
            <a:lvl6pPr marL="457200" eaLnBrk="0" fontAlgn="base" hangingPunct="0">
              <a:spcBef>
                <a:spcPct val="0"/>
              </a:spcBef>
              <a:spcAft>
                <a:spcPct val="0"/>
              </a:spcAft>
              <a:defRPr sz="3200" b="1">
                <a:solidFill>
                  <a:schemeClr val="tx2"/>
                </a:solidFill>
                <a:latin typeface="Arial" pitchFamily="34" charset="0"/>
                <a:ea typeface="MS PGothic" pitchFamily="34" charset="-128"/>
              </a:defRPr>
            </a:lvl6pPr>
            <a:lvl7pPr marL="914400" eaLnBrk="0" fontAlgn="base" hangingPunct="0">
              <a:spcBef>
                <a:spcPct val="0"/>
              </a:spcBef>
              <a:spcAft>
                <a:spcPct val="0"/>
              </a:spcAft>
              <a:defRPr sz="3200" b="1">
                <a:solidFill>
                  <a:schemeClr val="tx2"/>
                </a:solidFill>
                <a:latin typeface="Arial" pitchFamily="34" charset="0"/>
                <a:ea typeface="MS PGothic" pitchFamily="34" charset="-128"/>
              </a:defRPr>
            </a:lvl7pPr>
            <a:lvl8pPr marL="1371600" eaLnBrk="0" fontAlgn="base" hangingPunct="0">
              <a:spcBef>
                <a:spcPct val="0"/>
              </a:spcBef>
              <a:spcAft>
                <a:spcPct val="0"/>
              </a:spcAft>
              <a:defRPr sz="3200" b="1">
                <a:solidFill>
                  <a:schemeClr val="tx2"/>
                </a:solidFill>
                <a:latin typeface="Arial" pitchFamily="34" charset="0"/>
                <a:ea typeface="MS PGothic" pitchFamily="34" charset="-128"/>
              </a:defRPr>
            </a:lvl8pPr>
            <a:lvl9pPr marL="1828800" eaLnBrk="0" fontAlgn="base" hangingPunct="0">
              <a:spcBef>
                <a:spcPct val="0"/>
              </a:spcBef>
              <a:spcAft>
                <a:spcPct val="0"/>
              </a:spcAft>
              <a:defRPr sz="3200" b="1">
                <a:solidFill>
                  <a:schemeClr val="tx2"/>
                </a:solidFill>
                <a:latin typeface="Arial" pitchFamily="34" charset="0"/>
                <a:ea typeface="MS PGothic" pitchFamily="34" charset="-128"/>
              </a:defRPr>
            </a:lvl9pPr>
          </a:lstStyle>
          <a:p>
            <a:pPr eaLnBrk="0" fontAlgn="base" hangingPunct="0">
              <a:spcBef>
                <a:spcPct val="0"/>
              </a:spcBef>
              <a:spcAft>
                <a:spcPct val="0"/>
              </a:spcAft>
              <a:defRPr/>
            </a:pPr>
            <a:r>
              <a:rPr lang="en-US" altLang="zh-TW" dirty="0">
                <a:solidFill>
                  <a:srgbClr val="FFFF00"/>
                </a:solidFill>
                <a:effectLst>
                  <a:outerShdw blurRad="38100" dist="38100" dir="2700000" algn="tl">
                    <a:srgbClr val="000000">
                      <a:alpha val="43137"/>
                    </a:srgbClr>
                  </a:outerShdw>
                </a:effectLst>
                <a:latin typeface="Calibri" pitchFamily="34" charset="0"/>
                <a:ea typeface="標楷體" pitchFamily="65" charset="-120"/>
                <a:cs typeface="Calibri" pitchFamily="34" charset="0"/>
              </a:rPr>
              <a:t>HIV</a:t>
            </a:r>
            <a:r>
              <a:rPr lang="zh-TW" altLang="en-US" dirty="0" smtClean="0">
                <a:solidFill>
                  <a:srgbClr val="FFFF00"/>
                </a:solidFill>
                <a:effectLst>
                  <a:outerShdw blurRad="38100" dist="38100" dir="2700000" algn="tl">
                    <a:srgbClr val="000000">
                      <a:alpha val="43137"/>
                    </a:srgbClr>
                  </a:outerShdw>
                </a:effectLst>
                <a:latin typeface="Calibri" pitchFamily="34" charset="0"/>
                <a:ea typeface="標楷體" pitchFamily="65" charset="-120"/>
                <a:cs typeface="Calibri" pitchFamily="34" charset="0"/>
              </a:rPr>
              <a:t>病毒（反</a:t>
            </a:r>
            <a:r>
              <a:rPr lang="zh-TW" altLang="en-US" dirty="0">
                <a:solidFill>
                  <a:srgbClr val="FFFF00"/>
                </a:solidFill>
                <a:effectLst>
                  <a:outerShdw blurRad="38100" dist="38100" dir="2700000" algn="tl">
                    <a:srgbClr val="000000">
                      <a:alpha val="43137"/>
                    </a:srgbClr>
                  </a:outerShdw>
                </a:effectLst>
                <a:latin typeface="Calibri" pitchFamily="34" charset="0"/>
                <a:ea typeface="標楷體" pitchFamily="65" charset="-120"/>
                <a:cs typeface="Calibri" pitchFamily="34" charset="0"/>
              </a:rPr>
              <a:t>轉錄</a:t>
            </a:r>
            <a:r>
              <a:rPr lang="zh-TW" altLang="en-US" dirty="0" smtClean="0">
                <a:solidFill>
                  <a:srgbClr val="FFFF00"/>
                </a:solidFill>
                <a:effectLst>
                  <a:outerShdw blurRad="38100" dist="38100" dir="2700000" algn="tl">
                    <a:srgbClr val="000000">
                      <a:alpha val="43137"/>
                    </a:srgbClr>
                  </a:outerShdw>
                </a:effectLst>
                <a:latin typeface="Calibri" pitchFamily="34" charset="0"/>
                <a:ea typeface="標楷體" pitchFamily="65" charset="-120"/>
                <a:cs typeface="Calibri" pitchFamily="34" charset="0"/>
              </a:rPr>
              <a:t>病毒</a:t>
            </a:r>
            <a:r>
              <a:rPr lang="zh-TW" altLang="en-US" dirty="0">
                <a:solidFill>
                  <a:srgbClr val="FFFF00"/>
                </a:solidFill>
                <a:effectLst>
                  <a:outerShdw blurRad="38100" dist="38100" dir="2700000" algn="tl">
                    <a:srgbClr val="000000">
                      <a:alpha val="43137"/>
                    </a:srgbClr>
                  </a:outerShdw>
                </a:effectLst>
                <a:latin typeface="Calibri" pitchFamily="34" charset="0"/>
                <a:ea typeface="標楷體" pitchFamily="65" charset="-120"/>
                <a:cs typeface="Calibri" pitchFamily="34" charset="0"/>
              </a:rPr>
              <a:t>）</a:t>
            </a:r>
            <a:r>
              <a:rPr lang="zh-TW" altLang="en-US" dirty="0" smtClean="0">
                <a:solidFill>
                  <a:srgbClr val="FFFF00"/>
                </a:solidFill>
                <a:effectLst>
                  <a:outerShdw blurRad="38100" dist="38100" dir="2700000" algn="tl">
                    <a:srgbClr val="000000">
                      <a:alpha val="43137"/>
                    </a:srgbClr>
                  </a:outerShdw>
                </a:effectLst>
                <a:latin typeface="Calibri" pitchFamily="34" charset="0"/>
                <a:ea typeface="標楷體" pitchFamily="65" charset="-120"/>
                <a:cs typeface="Calibri" pitchFamily="34" charset="0"/>
              </a:rPr>
              <a:t>生活</a:t>
            </a:r>
            <a:r>
              <a:rPr lang="zh-TW" altLang="en-US" dirty="0">
                <a:solidFill>
                  <a:srgbClr val="FFFF00"/>
                </a:solidFill>
                <a:effectLst>
                  <a:outerShdw blurRad="38100" dist="38100" dir="2700000" algn="tl">
                    <a:srgbClr val="000000">
                      <a:alpha val="43137"/>
                    </a:srgbClr>
                  </a:outerShdw>
                </a:effectLst>
                <a:latin typeface="Calibri" pitchFamily="34" charset="0"/>
                <a:ea typeface="標楷體" pitchFamily="65" charset="-120"/>
                <a:cs typeface="Calibri" pitchFamily="34" charset="0"/>
              </a:rPr>
              <a:t>史</a:t>
            </a:r>
            <a:endParaRPr lang="en-US" altLang="en-US" dirty="0" smtClean="0">
              <a:solidFill>
                <a:srgbClr val="FFFF00"/>
              </a:solidFill>
              <a:effectLst>
                <a:outerShdw blurRad="38100" dist="38100" dir="2700000" algn="tl">
                  <a:srgbClr val="000000">
                    <a:alpha val="43137"/>
                  </a:srgbClr>
                </a:outerShdw>
              </a:effectLst>
              <a:latin typeface="Calibri" pitchFamily="34" charset="0"/>
              <a:cs typeface="Calibri" pitchFamily="34" charset="0"/>
            </a:endParaRPr>
          </a:p>
        </p:txBody>
      </p:sp>
      <p:pic>
        <p:nvPicPr>
          <p:cNvPr id="6147" name="Picture 8" descr="cell2"/>
          <p:cNvPicPr>
            <a:picLocks noChangeAspect="1" noChangeArrowheads="1"/>
          </p:cNvPicPr>
          <p:nvPr/>
        </p:nvPicPr>
        <p:blipFill>
          <a:blip r:embed="rId4" cstate="print">
            <a:clrChange>
              <a:clrFrom>
                <a:srgbClr val="000092"/>
              </a:clrFrom>
              <a:clrTo>
                <a:srgbClr val="000092">
                  <a:alpha val="0"/>
                </a:srgbClr>
              </a:clrTo>
            </a:clrChange>
            <a:extLst>
              <a:ext uri="{28A0092B-C50C-407E-A947-70E740481C1C}">
                <a14:useLocalDpi xmlns:a14="http://schemas.microsoft.com/office/drawing/2010/main" val="0"/>
              </a:ext>
            </a:extLst>
          </a:blip>
          <a:srcRect/>
          <a:stretch>
            <a:fillRect/>
          </a:stretch>
        </p:blipFill>
        <p:spPr bwMode="auto">
          <a:xfrm>
            <a:off x="1522413" y="1409700"/>
            <a:ext cx="6929437" cy="503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Line 9"/>
          <p:cNvSpPr>
            <a:spLocks noChangeShapeType="1"/>
          </p:cNvSpPr>
          <p:nvPr/>
        </p:nvSpPr>
        <p:spPr bwMode="auto">
          <a:xfrm>
            <a:off x="2327275" y="2098675"/>
            <a:ext cx="327025" cy="304800"/>
          </a:xfrm>
          <a:prstGeom prst="line">
            <a:avLst/>
          </a:prstGeom>
          <a:noFill/>
          <a:ln w="38100">
            <a:solidFill>
              <a:srgbClr val="FF6600"/>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sp>
        <p:nvSpPr>
          <p:cNvPr id="6149" name="Line 10"/>
          <p:cNvSpPr>
            <a:spLocks noChangeShapeType="1"/>
          </p:cNvSpPr>
          <p:nvPr/>
        </p:nvSpPr>
        <p:spPr bwMode="white">
          <a:xfrm>
            <a:off x="2862263" y="2682875"/>
            <a:ext cx="0" cy="457200"/>
          </a:xfrm>
          <a:prstGeom prst="line">
            <a:avLst/>
          </a:prstGeom>
          <a:noFill/>
          <a:ln w="38100">
            <a:solidFill>
              <a:srgbClr val="66FFFF"/>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sp>
        <p:nvSpPr>
          <p:cNvPr id="6150" name="Line 11"/>
          <p:cNvSpPr>
            <a:spLocks noChangeShapeType="1"/>
          </p:cNvSpPr>
          <p:nvPr/>
        </p:nvSpPr>
        <p:spPr bwMode="white">
          <a:xfrm>
            <a:off x="2862263" y="3541713"/>
            <a:ext cx="0" cy="461962"/>
          </a:xfrm>
          <a:prstGeom prst="line">
            <a:avLst/>
          </a:prstGeom>
          <a:noFill/>
          <a:ln w="38100">
            <a:solidFill>
              <a:srgbClr val="66FFFF"/>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sp>
        <p:nvSpPr>
          <p:cNvPr id="6151" name="Line 12"/>
          <p:cNvSpPr>
            <a:spLocks noChangeShapeType="1"/>
          </p:cNvSpPr>
          <p:nvPr/>
        </p:nvSpPr>
        <p:spPr bwMode="white">
          <a:xfrm>
            <a:off x="2862263" y="4535488"/>
            <a:ext cx="0" cy="461962"/>
          </a:xfrm>
          <a:prstGeom prst="line">
            <a:avLst/>
          </a:prstGeom>
          <a:noFill/>
          <a:ln w="38100">
            <a:solidFill>
              <a:srgbClr val="66FFFF"/>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sp>
        <p:nvSpPr>
          <p:cNvPr id="6152" name="Freeform 13"/>
          <p:cNvSpPr>
            <a:spLocks/>
          </p:cNvSpPr>
          <p:nvPr/>
        </p:nvSpPr>
        <p:spPr bwMode="white">
          <a:xfrm>
            <a:off x="2841625" y="5500688"/>
            <a:ext cx="3221038" cy="411162"/>
          </a:xfrm>
          <a:custGeom>
            <a:avLst/>
            <a:gdLst>
              <a:gd name="T0" fmla="*/ 0 w 2424"/>
              <a:gd name="T1" fmla="*/ 0 h 329"/>
              <a:gd name="T2" fmla="*/ 0 w 2424"/>
              <a:gd name="T3" fmla="*/ 2147483647 h 329"/>
              <a:gd name="T4" fmla="*/ 2147483647 w 2424"/>
              <a:gd name="T5" fmla="*/ 2147483647 h 329"/>
              <a:gd name="T6" fmla="*/ 2147483647 w 2424"/>
              <a:gd name="T7" fmla="*/ 2147483647 h 32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24" h="329">
                <a:moveTo>
                  <a:pt x="0" y="0"/>
                </a:moveTo>
                <a:lnTo>
                  <a:pt x="0" y="329"/>
                </a:lnTo>
                <a:lnTo>
                  <a:pt x="2424" y="329"/>
                </a:lnTo>
                <a:lnTo>
                  <a:pt x="2424" y="123"/>
                </a:lnTo>
              </a:path>
            </a:pathLst>
          </a:custGeom>
          <a:noFill/>
          <a:ln w="38100" cap="flat" cmpd="sng">
            <a:solidFill>
              <a:srgbClr val="66FFFF"/>
            </a:solidFill>
            <a:prstDash val="solid"/>
            <a:round/>
            <a:headEnd type="none" w="sm" len="sm"/>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sp>
        <p:nvSpPr>
          <p:cNvPr id="6153" name="Rectangle 14"/>
          <p:cNvSpPr>
            <a:spLocks noChangeArrowheads="1"/>
          </p:cNvSpPr>
          <p:nvPr/>
        </p:nvSpPr>
        <p:spPr bwMode="auto">
          <a:xfrm>
            <a:off x="1620838" y="3590925"/>
            <a:ext cx="161925" cy="250825"/>
          </a:xfrm>
          <a:prstGeom prst="rect">
            <a:avLst/>
          </a:prstGeom>
          <a:solidFill>
            <a:srgbClr val="5F5F5F"/>
          </a:solidFill>
          <a:ln>
            <a:noFill/>
          </a:ln>
          <a:effectLst/>
          <a:extLst>
            <a:ext uri="{91240B29-F687-4F45-9708-019B960494DF}">
              <a14:hiddenLine xmlns:a14="http://schemas.microsoft.com/office/drawing/2010/main" w="28575">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272" tIns="40636" rIns="81272" bIns="40636" anchor="ctr">
            <a:spAutoFit/>
          </a:bodyP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algn="ctr" eaLnBrk="0" fontAlgn="base" hangingPunct="0">
              <a:lnSpc>
                <a:spcPct val="100000"/>
              </a:lnSpc>
              <a:spcBef>
                <a:spcPct val="0"/>
              </a:spcBef>
              <a:spcAft>
                <a:spcPct val="0"/>
              </a:spcAft>
              <a:buClrTx/>
              <a:buFontTx/>
              <a:buNone/>
            </a:pPr>
            <a:endParaRPr lang="en-US" altLang="en-US" sz="1100" b="1" smtClean="0">
              <a:solidFill>
                <a:srgbClr val="FFFFFF"/>
              </a:solidFill>
              <a:ea typeface="標楷體" pitchFamily="65" charset="-120"/>
            </a:endParaRPr>
          </a:p>
        </p:txBody>
      </p:sp>
      <p:sp>
        <p:nvSpPr>
          <p:cNvPr id="6154" name="Text Box 15"/>
          <p:cNvSpPr txBox="1">
            <a:spLocks noChangeArrowheads="1"/>
          </p:cNvSpPr>
          <p:nvPr/>
        </p:nvSpPr>
        <p:spPr bwMode="white">
          <a:xfrm>
            <a:off x="2990850" y="3519488"/>
            <a:ext cx="169863"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r>
              <a:rPr lang="en-GB" altLang="en-US" sz="1000" b="1" smtClean="0">
                <a:solidFill>
                  <a:srgbClr val="FFFFFF"/>
                </a:solidFill>
                <a:ea typeface="標楷體" pitchFamily="65" charset="-120"/>
              </a:rPr>
              <a:t>RT</a:t>
            </a:r>
          </a:p>
        </p:txBody>
      </p:sp>
      <p:sp>
        <p:nvSpPr>
          <p:cNvPr id="6155" name="Text Box 16"/>
          <p:cNvSpPr txBox="1">
            <a:spLocks noChangeArrowheads="1"/>
          </p:cNvSpPr>
          <p:nvPr/>
        </p:nvSpPr>
        <p:spPr bwMode="white">
          <a:xfrm>
            <a:off x="5789613" y="5424488"/>
            <a:ext cx="512762"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algn="ctr" eaLnBrk="0" fontAlgn="base" hangingPunct="0">
              <a:lnSpc>
                <a:spcPct val="100000"/>
              </a:lnSpc>
              <a:spcBef>
                <a:spcPct val="0"/>
              </a:spcBef>
              <a:spcAft>
                <a:spcPct val="0"/>
              </a:spcAft>
              <a:buClrTx/>
              <a:buFontTx/>
              <a:buNone/>
            </a:pPr>
            <a:r>
              <a:rPr lang="en-GB" altLang="en-US" sz="1000" b="1" smtClean="0">
                <a:solidFill>
                  <a:srgbClr val="FFFFFF"/>
                </a:solidFill>
                <a:ea typeface="標楷體" pitchFamily="65" charset="-120"/>
              </a:rPr>
              <a:t>Provirus</a:t>
            </a:r>
          </a:p>
        </p:txBody>
      </p:sp>
      <p:sp>
        <p:nvSpPr>
          <p:cNvPr id="6156" name="Text Box 17"/>
          <p:cNvSpPr txBox="1">
            <a:spLocks noChangeArrowheads="1"/>
          </p:cNvSpPr>
          <p:nvPr/>
        </p:nvSpPr>
        <p:spPr bwMode="white">
          <a:xfrm>
            <a:off x="6451600" y="3213100"/>
            <a:ext cx="506413"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r>
              <a:rPr lang="en-GB" altLang="en-US" sz="1000" b="1" smtClean="0">
                <a:solidFill>
                  <a:srgbClr val="FFFFFF"/>
                </a:solidFill>
                <a:ea typeface="標楷體" pitchFamily="65" charset="-120"/>
              </a:rPr>
              <a:t>Proteins</a:t>
            </a:r>
          </a:p>
        </p:txBody>
      </p:sp>
      <p:sp>
        <p:nvSpPr>
          <p:cNvPr id="6157" name="Text Box 18"/>
          <p:cNvSpPr txBox="1">
            <a:spLocks noChangeArrowheads="1"/>
          </p:cNvSpPr>
          <p:nvPr/>
        </p:nvSpPr>
        <p:spPr bwMode="white">
          <a:xfrm>
            <a:off x="3213100" y="2995613"/>
            <a:ext cx="276225"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r>
              <a:rPr lang="en-GB" altLang="en-US" sz="1000" b="1" smtClean="0">
                <a:solidFill>
                  <a:srgbClr val="FFFF00"/>
                </a:solidFill>
                <a:ea typeface="標楷體" pitchFamily="65" charset="-120"/>
              </a:rPr>
              <a:t>RNA</a:t>
            </a:r>
          </a:p>
        </p:txBody>
      </p:sp>
      <p:sp>
        <p:nvSpPr>
          <p:cNvPr id="6158" name="Text Box 19"/>
          <p:cNvSpPr txBox="1">
            <a:spLocks noChangeArrowheads="1"/>
          </p:cNvSpPr>
          <p:nvPr/>
        </p:nvSpPr>
        <p:spPr bwMode="white">
          <a:xfrm>
            <a:off x="3213100" y="4378325"/>
            <a:ext cx="276225"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r>
              <a:rPr lang="en-GB" altLang="en-US" sz="1000" b="1" smtClean="0">
                <a:solidFill>
                  <a:srgbClr val="FF012B"/>
                </a:solidFill>
                <a:ea typeface="標楷體" pitchFamily="65" charset="-120"/>
              </a:rPr>
              <a:t>DNA</a:t>
            </a:r>
          </a:p>
        </p:txBody>
      </p:sp>
      <p:sp>
        <p:nvSpPr>
          <p:cNvPr id="6159" name="Text Box 20"/>
          <p:cNvSpPr txBox="1">
            <a:spLocks noChangeArrowheads="1"/>
          </p:cNvSpPr>
          <p:nvPr/>
        </p:nvSpPr>
        <p:spPr bwMode="white">
          <a:xfrm>
            <a:off x="3213100" y="3875088"/>
            <a:ext cx="276225"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r>
              <a:rPr lang="en-GB" altLang="en-US" sz="1000" b="1" smtClean="0">
                <a:solidFill>
                  <a:srgbClr val="FFFF00"/>
                </a:solidFill>
                <a:ea typeface="標楷體" pitchFamily="65" charset="-120"/>
              </a:rPr>
              <a:t>RNA</a:t>
            </a:r>
          </a:p>
        </p:txBody>
      </p:sp>
      <p:sp>
        <p:nvSpPr>
          <p:cNvPr id="6160" name="Text Box 21"/>
          <p:cNvSpPr txBox="1">
            <a:spLocks noChangeArrowheads="1"/>
          </p:cNvSpPr>
          <p:nvPr/>
        </p:nvSpPr>
        <p:spPr bwMode="white">
          <a:xfrm>
            <a:off x="3213100" y="4994275"/>
            <a:ext cx="276225"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r>
              <a:rPr lang="en-GB" altLang="en-US" sz="1000" b="1" smtClean="0">
                <a:solidFill>
                  <a:srgbClr val="FF012B"/>
                </a:solidFill>
                <a:ea typeface="標楷體" pitchFamily="65" charset="-120"/>
              </a:rPr>
              <a:t>DNA</a:t>
            </a:r>
          </a:p>
        </p:txBody>
      </p:sp>
      <p:sp>
        <p:nvSpPr>
          <p:cNvPr id="6161" name="Text Box 22"/>
          <p:cNvSpPr txBox="1">
            <a:spLocks noChangeArrowheads="1"/>
          </p:cNvSpPr>
          <p:nvPr/>
        </p:nvSpPr>
        <p:spPr bwMode="white">
          <a:xfrm>
            <a:off x="3213100" y="5380038"/>
            <a:ext cx="276225"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r>
              <a:rPr lang="en-GB" altLang="en-US" sz="1000" b="1" smtClean="0">
                <a:solidFill>
                  <a:srgbClr val="FF012B"/>
                </a:solidFill>
                <a:ea typeface="標楷體" pitchFamily="65" charset="-120"/>
              </a:rPr>
              <a:t>DNA</a:t>
            </a:r>
          </a:p>
        </p:txBody>
      </p:sp>
      <p:sp>
        <p:nvSpPr>
          <p:cNvPr id="6162" name="Text Box 23"/>
          <p:cNvSpPr txBox="1">
            <a:spLocks noChangeArrowheads="1"/>
          </p:cNvSpPr>
          <p:nvPr/>
        </p:nvSpPr>
        <p:spPr bwMode="white">
          <a:xfrm>
            <a:off x="2990850" y="4576763"/>
            <a:ext cx="169863"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r>
              <a:rPr lang="en-GB" altLang="en-US" sz="1000" b="1" smtClean="0">
                <a:solidFill>
                  <a:srgbClr val="FFFFFF"/>
                </a:solidFill>
                <a:ea typeface="標楷體" pitchFamily="65" charset="-120"/>
              </a:rPr>
              <a:t>RT</a:t>
            </a:r>
          </a:p>
        </p:txBody>
      </p:sp>
      <p:sp>
        <p:nvSpPr>
          <p:cNvPr id="6163" name="Line 24"/>
          <p:cNvSpPr>
            <a:spLocks noChangeShapeType="1"/>
          </p:cNvSpPr>
          <p:nvPr/>
        </p:nvSpPr>
        <p:spPr bwMode="white">
          <a:xfrm flipV="1">
            <a:off x="5818188" y="4638675"/>
            <a:ext cx="0" cy="473075"/>
          </a:xfrm>
          <a:prstGeom prst="line">
            <a:avLst/>
          </a:prstGeom>
          <a:noFill/>
          <a:ln w="38100">
            <a:solidFill>
              <a:srgbClr val="66FFFF"/>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sp>
        <p:nvSpPr>
          <p:cNvPr id="6164" name="Line 25"/>
          <p:cNvSpPr>
            <a:spLocks noChangeShapeType="1"/>
          </p:cNvSpPr>
          <p:nvPr/>
        </p:nvSpPr>
        <p:spPr bwMode="white">
          <a:xfrm flipV="1">
            <a:off x="5410200" y="3473450"/>
            <a:ext cx="0" cy="779463"/>
          </a:xfrm>
          <a:prstGeom prst="line">
            <a:avLst/>
          </a:prstGeom>
          <a:noFill/>
          <a:ln w="38100">
            <a:solidFill>
              <a:srgbClr val="66FFFF"/>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sp>
        <p:nvSpPr>
          <p:cNvPr id="6165" name="Freeform 26"/>
          <p:cNvSpPr>
            <a:spLocks/>
          </p:cNvSpPr>
          <p:nvPr/>
        </p:nvSpPr>
        <p:spPr bwMode="white">
          <a:xfrm>
            <a:off x="5397500" y="2960688"/>
            <a:ext cx="1384300" cy="211137"/>
          </a:xfrm>
          <a:custGeom>
            <a:avLst/>
            <a:gdLst>
              <a:gd name="T0" fmla="*/ 0 w 1036"/>
              <a:gd name="T1" fmla="*/ 2147483647 h 197"/>
              <a:gd name="T2" fmla="*/ 0 w 1036"/>
              <a:gd name="T3" fmla="*/ 0 h 197"/>
              <a:gd name="T4" fmla="*/ 2147483647 w 1036"/>
              <a:gd name="T5" fmla="*/ 0 h 197"/>
              <a:gd name="T6" fmla="*/ 2147483647 w 1036"/>
              <a:gd name="T7" fmla="*/ 2147483647 h 19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36" h="197">
                <a:moveTo>
                  <a:pt x="0" y="189"/>
                </a:moveTo>
                <a:lnTo>
                  <a:pt x="0" y="0"/>
                </a:lnTo>
                <a:lnTo>
                  <a:pt x="1036" y="0"/>
                </a:lnTo>
                <a:lnTo>
                  <a:pt x="1036" y="197"/>
                </a:lnTo>
              </a:path>
            </a:pathLst>
          </a:custGeom>
          <a:noFill/>
          <a:ln w="38100" cap="flat" cmpd="sng">
            <a:solidFill>
              <a:srgbClr val="66FFFF"/>
            </a:solidFill>
            <a:prstDash val="solid"/>
            <a:round/>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sp>
        <p:nvSpPr>
          <p:cNvPr id="6166" name="Freeform 27"/>
          <p:cNvSpPr>
            <a:spLocks/>
          </p:cNvSpPr>
          <p:nvPr/>
        </p:nvSpPr>
        <p:spPr bwMode="white">
          <a:xfrm>
            <a:off x="5680075" y="3473450"/>
            <a:ext cx="1101725" cy="319088"/>
          </a:xfrm>
          <a:custGeom>
            <a:avLst/>
            <a:gdLst>
              <a:gd name="T0" fmla="*/ 0 w 773"/>
              <a:gd name="T1" fmla="*/ 0 h 156"/>
              <a:gd name="T2" fmla="*/ 0 w 773"/>
              <a:gd name="T3" fmla="*/ 2147483647 h 156"/>
              <a:gd name="T4" fmla="*/ 2147483647 w 773"/>
              <a:gd name="T5" fmla="*/ 2147483647 h 156"/>
              <a:gd name="T6" fmla="*/ 2147483647 w 773"/>
              <a:gd name="T7" fmla="*/ 2147483647 h 15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773" h="156">
                <a:moveTo>
                  <a:pt x="0" y="0"/>
                </a:moveTo>
                <a:lnTo>
                  <a:pt x="0" y="156"/>
                </a:lnTo>
                <a:lnTo>
                  <a:pt x="773" y="156"/>
                </a:lnTo>
                <a:lnTo>
                  <a:pt x="773" y="8"/>
                </a:lnTo>
              </a:path>
            </a:pathLst>
          </a:custGeom>
          <a:noFill/>
          <a:ln w="38100" cap="flat" cmpd="sng">
            <a:solidFill>
              <a:srgbClr val="66FFFF"/>
            </a:solidFill>
            <a:prstDash val="solid"/>
            <a:round/>
            <a:headEnd type="none" w="sm" len="sm"/>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sp>
        <p:nvSpPr>
          <p:cNvPr id="6167" name="Line 28"/>
          <p:cNvSpPr>
            <a:spLocks noChangeShapeType="1"/>
          </p:cNvSpPr>
          <p:nvPr/>
        </p:nvSpPr>
        <p:spPr bwMode="white">
          <a:xfrm flipV="1">
            <a:off x="6030913" y="2609850"/>
            <a:ext cx="0" cy="350838"/>
          </a:xfrm>
          <a:prstGeom prst="line">
            <a:avLst/>
          </a:prstGeom>
          <a:noFill/>
          <a:ln w="38100">
            <a:solidFill>
              <a:srgbClr val="66FFFF"/>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sp>
        <p:nvSpPr>
          <p:cNvPr id="6168" name="Line 29"/>
          <p:cNvSpPr>
            <a:spLocks noChangeShapeType="1"/>
          </p:cNvSpPr>
          <p:nvPr/>
        </p:nvSpPr>
        <p:spPr bwMode="auto">
          <a:xfrm flipV="1">
            <a:off x="6207125" y="2078038"/>
            <a:ext cx="280988" cy="263525"/>
          </a:xfrm>
          <a:prstGeom prst="line">
            <a:avLst/>
          </a:prstGeom>
          <a:noFill/>
          <a:ln w="38100">
            <a:solidFill>
              <a:srgbClr val="FF6600"/>
            </a:solidFill>
            <a:round/>
            <a:headEnd type="none" w="sm" len="sm"/>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sp>
        <p:nvSpPr>
          <p:cNvPr id="6169" name="AutoShape 30"/>
          <p:cNvSpPr>
            <a:spLocks noChangeArrowheads="1"/>
          </p:cNvSpPr>
          <p:nvPr/>
        </p:nvSpPr>
        <p:spPr bwMode="blackWhite">
          <a:xfrm>
            <a:off x="6880225" y="2846388"/>
            <a:ext cx="1760538" cy="431800"/>
          </a:xfrm>
          <a:prstGeom prst="leftArrowCallout">
            <a:avLst>
              <a:gd name="adj1" fmla="val 28037"/>
              <a:gd name="adj2" fmla="val 28042"/>
              <a:gd name="adj3" fmla="val 61989"/>
              <a:gd name="adj4" fmla="val 78102"/>
            </a:avLst>
          </a:prstGeom>
          <a:solidFill>
            <a:srgbClr val="CCFFCC"/>
          </a:solidFill>
          <a:ln w="28575">
            <a:solidFill>
              <a:srgbClr val="FFFFFF"/>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272" tIns="40636" rIns="81272" bIns="40636" anchor="ct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algn="ctr" eaLnBrk="0" fontAlgn="base" hangingPunct="0">
              <a:lnSpc>
                <a:spcPct val="100000"/>
              </a:lnSpc>
              <a:spcBef>
                <a:spcPct val="0"/>
              </a:spcBef>
              <a:spcAft>
                <a:spcPct val="0"/>
              </a:spcAft>
              <a:buClrTx/>
              <a:buFontTx/>
              <a:buNone/>
            </a:pPr>
            <a:r>
              <a:rPr lang="zh-TW" altLang="en-GB" sz="2200" b="1" smtClean="0">
                <a:solidFill>
                  <a:srgbClr val="000000"/>
                </a:solidFill>
                <a:ea typeface="標楷體" pitchFamily="65" charset="-120"/>
              </a:rPr>
              <a:t>蛋白酶</a:t>
            </a:r>
          </a:p>
        </p:txBody>
      </p:sp>
      <p:sp>
        <p:nvSpPr>
          <p:cNvPr id="6170" name="AutoShape 31"/>
          <p:cNvSpPr>
            <a:spLocks noChangeArrowheads="1"/>
          </p:cNvSpPr>
          <p:nvPr/>
        </p:nvSpPr>
        <p:spPr bwMode="blackWhite">
          <a:xfrm flipH="1">
            <a:off x="949325" y="3489325"/>
            <a:ext cx="1797050" cy="431800"/>
          </a:xfrm>
          <a:prstGeom prst="leftArrowCallout">
            <a:avLst>
              <a:gd name="adj1" fmla="val 29537"/>
              <a:gd name="adj2" fmla="val 26181"/>
              <a:gd name="adj3" fmla="val 61617"/>
              <a:gd name="adj4" fmla="val 81630"/>
            </a:avLst>
          </a:prstGeom>
          <a:solidFill>
            <a:srgbClr val="FF66FF"/>
          </a:solidFill>
          <a:ln w="28575">
            <a:solidFill>
              <a:srgbClr val="FFFFFF"/>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272" tIns="40636" rIns="81272" bIns="40636" anchor="ct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algn="ctr" eaLnBrk="0" fontAlgn="base" hangingPunct="0">
              <a:lnSpc>
                <a:spcPct val="100000"/>
              </a:lnSpc>
              <a:spcBef>
                <a:spcPct val="0"/>
              </a:spcBef>
              <a:spcAft>
                <a:spcPct val="0"/>
              </a:spcAft>
              <a:buClrTx/>
              <a:buFontTx/>
              <a:buNone/>
            </a:pPr>
            <a:r>
              <a:rPr lang="zh-TW" altLang="en-GB" sz="2200" b="1" smtClean="0">
                <a:solidFill>
                  <a:srgbClr val="000000"/>
                </a:solidFill>
                <a:ea typeface="標楷體" pitchFamily="65" charset="-120"/>
              </a:rPr>
              <a:t>反轉錄酶</a:t>
            </a:r>
          </a:p>
        </p:txBody>
      </p:sp>
      <p:sp>
        <p:nvSpPr>
          <p:cNvPr id="6171" name="Text Box 32"/>
          <p:cNvSpPr txBox="1">
            <a:spLocks noChangeArrowheads="1"/>
          </p:cNvSpPr>
          <p:nvPr/>
        </p:nvSpPr>
        <p:spPr bwMode="white">
          <a:xfrm>
            <a:off x="5581650" y="4135438"/>
            <a:ext cx="276225"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r>
              <a:rPr lang="en-GB" altLang="en-US" sz="1000" b="1" smtClean="0">
                <a:solidFill>
                  <a:srgbClr val="FFFF00"/>
                </a:solidFill>
                <a:ea typeface="標楷體" pitchFamily="65" charset="-120"/>
              </a:rPr>
              <a:t>RNA</a:t>
            </a:r>
          </a:p>
        </p:txBody>
      </p:sp>
      <p:sp>
        <p:nvSpPr>
          <p:cNvPr id="6172" name="Text Box 33"/>
          <p:cNvSpPr txBox="1">
            <a:spLocks noChangeArrowheads="1"/>
          </p:cNvSpPr>
          <p:nvPr/>
        </p:nvSpPr>
        <p:spPr bwMode="white">
          <a:xfrm>
            <a:off x="4783138" y="3022600"/>
            <a:ext cx="276225"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r>
              <a:rPr lang="en-GB" altLang="en-US" sz="1000" b="1" smtClean="0">
                <a:solidFill>
                  <a:srgbClr val="FFFF00"/>
                </a:solidFill>
                <a:ea typeface="標楷體" pitchFamily="65" charset="-120"/>
              </a:rPr>
              <a:t>RNA</a:t>
            </a:r>
          </a:p>
        </p:txBody>
      </p:sp>
      <p:sp>
        <p:nvSpPr>
          <p:cNvPr id="6173" name="Text Box 34"/>
          <p:cNvSpPr txBox="1">
            <a:spLocks noChangeArrowheads="1"/>
          </p:cNvSpPr>
          <p:nvPr/>
        </p:nvSpPr>
        <p:spPr bwMode="white">
          <a:xfrm>
            <a:off x="3213100" y="4378325"/>
            <a:ext cx="276225"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r>
              <a:rPr lang="en-GB" altLang="en-US" sz="1000" b="1" smtClean="0">
                <a:solidFill>
                  <a:srgbClr val="FFFFFF"/>
                </a:solidFill>
                <a:ea typeface="標楷體" pitchFamily="65" charset="-120"/>
              </a:rPr>
              <a:t>DNA</a:t>
            </a:r>
          </a:p>
        </p:txBody>
      </p:sp>
      <p:sp>
        <p:nvSpPr>
          <p:cNvPr id="6174" name="Text Box 35"/>
          <p:cNvSpPr txBox="1">
            <a:spLocks noChangeArrowheads="1"/>
          </p:cNvSpPr>
          <p:nvPr/>
        </p:nvSpPr>
        <p:spPr bwMode="white">
          <a:xfrm>
            <a:off x="3213100" y="4994275"/>
            <a:ext cx="276225"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r>
              <a:rPr lang="en-GB" altLang="en-US" sz="1000" b="1" smtClean="0">
                <a:solidFill>
                  <a:srgbClr val="FFFFFF"/>
                </a:solidFill>
                <a:ea typeface="標楷體" pitchFamily="65" charset="-120"/>
              </a:rPr>
              <a:t>DNA</a:t>
            </a:r>
          </a:p>
        </p:txBody>
      </p:sp>
      <p:sp>
        <p:nvSpPr>
          <p:cNvPr id="6175" name="Text Box 36"/>
          <p:cNvSpPr txBox="1">
            <a:spLocks noChangeArrowheads="1"/>
          </p:cNvSpPr>
          <p:nvPr/>
        </p:nvSpPr>
        <p:spPr bwMode="white">
          <a:xfrm>
            <a:off x="3213100" y="5380038"/>
            <a:ext cx="276225"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r>
              <a:rPr lang="en-GB" altLang="en-US" sz="1000" b="1" smtClean="0">
                <a:solidFill>
                  <a:srgbClr val="FFFFFF"/>
                </a:solidFill>
                <a:ea typeface="標楷體" pitchFamily="65" charset="-120"/>
              </a:rPr>
              <a:t>DNA</a:t>
            </a:r>
          </a:p>
        </p:txBody>
      </p:sp>
      <p:sp>
        <p:nvSpPr>
          <p:cNvPr id="6176" name="Line 37"/>
          <p:cNvSpPr>
            <a:spLocks noChangeShapeType="1"/>
          </p:cNvSpPr>
          <p:nvPr/>
        </p:nvSpPr>
        <p:spPr bwMode="auto">
          <a:xfrm>
            <a:off x="2476500" y="4335463"/>
            <a:ext cx="1128713" cy="0"/>
          </a:xfrm>
          <a:prstGeom prst="line">
            <a:avLst/>
          </a:prstGeom>
          <a:noFill/>
          <a:ln w="50800">
            <a:solidFill>
              <a:srgbClr val="FF66CC"/>
            </a:solidFill>
            <a:round/>
            <a:headEnd type="none" w="sm" len="sm"/>
            <a:tailEnd type="none" w="sm" len="sm"/>
          </a:ln>
          <a:effectLst>
            <a:outerShdw dist="35921" dir="2700000" algn="ctr" rotWithShape="0">
              <a:schemeClr val="bg1"/>
            </a:outerShdw>
          </a:effectLst>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sp>
        <p:nvSpPr>
          <p:cNvPr id="6177" name="Line 38"/>
          <p:cNvSpPr>
            <a:spLocks noChangeShapeType="1"/>
          </p:cNvSpPr>
          <p:nvPr/>
        </p:nvSpPr>
        <p:spPr bwMode="auto">
          <a:xfrm>
            <a:off x="2476500" y="5253038"/>
            <a:ext cx="1128713" cy="0"/>
          </a:xfrm>
          <a:prstGeom prst="line">
            <a:avLst/>
          </a:prstGeom>
          <a:noFill/>
          <a:ln w="50800">
            <a:solidFill>
              <a:srgbClr val="FF66CC"/>
            </a:solidFill>
            <a:round/>
            <a:headEnd type="none" w="sm" len="sm"/>
            <a:tailEnd type="none" w="sm" len="sm"/>
          </a:ln>
          <a:effectLst>
            <a:outerShdw dist="35921" dir="2700000" algn="ctr" rotWithShape="0">
              <a:schemeClr val="bg1"/>
            </a:outerShdw>
          </a:effectLst>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sp>
        <p:nvSpPr>
          <p:cNvPr id="6178" name="Line 39"/>
          <p:cNvSpPr>
            <a:spLocks noChangeShapeType="1"/>
          </p:cNvSpPr>
          <p:nvPr/>
        </p:nvSpPr>
        <p:spPr bwMode="auto">
          <a:xfrm>
            <a:off x="2476500" y="5321300"/>
            <a:ext cx="1128713" cy="0"/>
          </a:xfrm>
          <a:prstGeom prst="line">
            <a:avLst/>
          </a:prstGeom>
          <a:noFill/>
          <a:ln w="50800">
            <a:solidFill>
              <a:srgbClr val="FF66CC"/>
            </a:solidFill>
            <a:round/>
            <a:headEnd type="none" w="sm" len="sm"/>
            <a:tailEnd type="none" w="sm" len="sm"/>
          </a:ln>
          <a:effectLst>
            <a:outerShdw dist="35921" dir="2700000" algn="ctr" rotWithShape="0">
              <a:schemeClr val="bg1"/>
            </a:outerShdw>
          </a:effectLst>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grpSp>
        <p:nvGrpSpPr>
          <p:cNvPr id="6179" name="Group 40"/>
          <p:cNvGrpSpPr>
            <a:grpSpLocks/>
          </p:cNvGrpSpPr>
          <p:nvPr/>
        </p:nvGrpSpPr>
        <p:grpSpPr bwMode="auto">
          <a:xfrm>
            <a:off x="5651500" y="5278438"/>
            <a:ext cx="768350" cy="74612"/>
            <a:chOff x="3366" y="3210"/>
            <a:chExt cx="522" cy="54"/>
          </a:xfrm>
        </p:grpSpPr>
        <p:sp>
          <p:nvSpPr>
            <p:cNvPr id="6194" name="Line 41"/>
            <p:cNvSpPr>
              <a:spLocks noChangeShapeType="1"/>
            </p:cNvSpPr>
            <p:nvPr/>
          </p:nvSpPr>
          <p:spPr bwMode="auto">
            <a:xfrm>
              <a:off x="3366" y="3210"/>
              <a:ext cx="522" cy="0"/>
            </a:xfrm>
            <a:prstGeom prst="line">
              <a:avLst/>
            </a:prstGeom>
            <a:noFill/>
            <a:ln w="50800">
              <a:solidFill>
                <a:srgbClr val="FF66CC"/>
              </a:solidFill>
              <a:round/>
              <a:headEnd type="none" w="sm" len="sm"/>
              <a:tailEnd type="none" w="sm" len="sm"/>
            </a:ln>
            <a:effectLst>
              <a:outerShdw dist="35921" dir="2700000" algn="ctr" rotWithShape="0">
                <a:schemeClr val="bg1"/>
              </a:outerShdw>
            </a:effectLst>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sp>
          <p:nvSpPr>
            <p:cNvPr id="6195" name="Line 42"/>
            <p:cNvSpPr>
              <a:spLocks noChangeShapeType="1"/>
            </p:cNvSpPr>
            <p:nvPr/>
          </p:nvSpPr>
          <p:spPr bwMode="auto">
            <a:xfrm>
              <a:off x="3366" y="3264"/>
              <a:ext cx="522" cy="0"/>
            </a:xfrm>
            <a:prstGeom prst="line">
              <a:avLst/>
            </a:prstGeom>
            <a:noFill/>
            <a:ln w="50800">
              <a:solidFill>
                <a:srgbClr val="FF66CC"/>
              </a:solidFill>
              <a:round/>
              <a:headEnd type="none" w="sm" len="sm"/>
              <a:tailEnd type="none" w="sm" len="sm"/>
            </a:ln>
            <a:effectLst>
              <a:outerShdw dist="35921" dir="2700000" algn="ctr" rotWithShape="0">
                <a:schemeClr val="bg1"/>
              </a:outerShdw>
            </a:effectLst>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grpSp>
      <p:grpSp>
        <p:nvGrpSpPr>
          <p:cNvPr id="6180" name="Group 43"/>
          <p:cNvGrpSpPr>
            <a:grpSpLocks/>
          </p:cNvGrpSpPr>
          <p:nvPr/>
        </p:nvGrpSpPr>
        <p:grpSpPr bwMode="auto">
          <a:xfrm>
            <a:off x="5183188" y="5278438"/>
            <a:ext cx="366712" cy="74612"/>
            <a:chOff x="3366" y="3210"/>
            <a:chExt cx="522" cy="54"/>
          </a:xfrm>
        </p:grpSpPr>
        <p:sp>
          <p:nvSpPr>
            <p:cNvPr id="6192" name="Line 44"/>
            <p:cNvSpPr>
              <a:spLocks noChangeShapeType="1"/>
            </p:cNvSpPr>
            <p:nvPr/>
          </p:nvSpPr>
          <p:spPr bwMode="auto">
            <a:xfrm>
              <a:off x="3366" y="3210"/>
              <a:ext cx="522" cy="0"/>
            </a:xfrm>
            <a:prstGeom prst="line">
              <a:avLst/>
            </a:prstGeom>
            <a:noFill/>
            <a:ln w="50800">
              <a:solidFill>
                <a:srgbClr val="FFA3E0"/>
              </a:solidFill>
              <a:round/>
              <a:headEnd type="none" w="sm" len="sm"/>
              <a:tailEnd type="none" w="sm" len="sm"/>
            </a:ln>
            <a:effectLst>
              <a:outerShdw dist="35921" dir="2700000" algn="ctr" rotWithShape="0">
                <a:schemeClr val="bg1"/>
              </a:outerShdw>
            </a:effectLst>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sp>
          <p:nvSpPr>
            <p:cNvPr id="6193" name="Line 45"/>
            <p:cNvSpPr>
              <a:spLocks noChangeShapeType="1"/>
            </p:cNvSpPr>
            <p:nvPr/>
          </p:nvSpPr>
          <p:spPr bwMode="auto">
            <a:xfrm>
              <a:off x="3366" y="3264"/>
              <a:ext cx="522" cy="0"/>
            </a:xfrm>
            <a:prstGeom prst="line">
              <a:avLst/>
            </a:prstGeom>
            <a:noFill/>
            <a:ln w="50800">
              <a:solidFill>
                <a:srgbClr val="FFA3E0"/>
              </a:solidFill>
              <a:round/>
              <a:headEnd type="none" w="sm" len="sm"/>
              <a:tailEnd type="none" w="sm" len="sm"/>
            </a:ln>
            <a:effectLst>
              <a:outerShdw dist="35921" dir="2700000" algn="ctr" rotWithShape="0">
                <a:schemeClr val="bg1"/>
              </a:outerShdw>
            </a:effectLst>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grpSp>
      <p:grpSp>
        <p:nvGrpSpPr>
          <p:cNvPr id="6181" name="Group 46"/>
          <p:cNvGrpSpPr>
            <a:grpSpLocks/>
          </p:cNvGrpSpPr>
          <p:nvPr/>
        </p:nvGrpSpPr>
        <p:grpSpPr bwMode="auto">
          <a:xfrm>
            <a:off x="6513513" y="5278438"/>
            <a:ext cx="363537" cy="74612"/>
            <a:chOff x="3366" y="3210"/>
            <a:chExt cx="522" cy="54"/>
          </a:xfrm>
        </p:grpSpPr>
        <p:sp>
          <p:nvSpPr>
            <p:cNvPr id="6190" name="Line 47"/>
            <p:cNvSpPr>
              <a:spLocks noChangeShapeType="1"/>
            </p:cNvSpPr>
            <p:nvPr/>
          </p:nvSpPr>
          <p:spPr bwMode="auto">
            <a:xfrm>
              <a:off x="3366" y="3210"/>
              <a:ext cx="522" cy="0"/>
            </a:xfrm>
            <a:prstGeom prst="line">
              <a:avLst/>
            </a:prstGeom>
            <a:noFill/>
            <a:ln w="50800">
              <a:solidFill>
                <a:srgbClr val="FFA3E0"/>
              </a:solidFill>
              <a:round/>
              <a:headEnd type="none" w="sm" len="sm"/>
              <a:tailEnd type="none" w="sm" len="sm"/>
            </a:ln>
            <a:effectLst>
              <a:outerShdw dist="35921" dir="2700000" algn="ctr" rotWithShape="0">
                <a:schemeClr val="bg1"/>
              </a:outerShdw>
            </a:effectLst>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sp>
          <p:nvSpPr>
            <p:cNvPr id="6191" name="Line 48"/>
            <p:cNvSpPr>
              <a:spLocks noChangeShapeType="1"/>
            </p:cNvSpPr>
            <p:nvPr/>
          </p:nvSpPr>
          <p:spPr bwMode="auto">
            <a:xfrm>
              <a:off x="3366" y="3264"/>
              <a:ext cx="522" cy="0"/>
            </a:xfrm>
            <a:prstGeom prst="line">
              <a:avLst/>
            </a:prstGeom>
            <a:noFill/>
            <a:ln w="50800">
              <a:solidFill>
                <a:srgbClr val="FFA3E0"/>
              </a:solidFill>
              <a:round/>
              <a:headEnd type="none" w="sm" len="sm"/>
              <a:tailEnd type="none" w="sm" len="sm"/>
            </a:ln>
            <a:effectLst>
              <a:outerShdw dist="35921" dir="2700000" algn="ctr" rotWithShape="0">
                <a:schemeClr val="bg1"/>
              </a:outerShdw>
            </a:effectLst>
            <a:extLst>
              <a:ext uri="{909E8E84-426E-40DD-AFC4-6F175D3DCCD1}">
                <a14:hiddenFill xmlns:a14="http://schemas.microsoft.com/office/drawing/2010/main">
                  <a:noFill/>
                </a14:hiddenFill>
              </a:ext>
            </a:extLst>
          </p:spPr>
          <p:txBody>
            <a:bodyPr wrap="none" anchor="ctr"/>
            <a:lstStyle/>
            <a:p>
              <a:pPr eaLnBrk="0" fontAlgn="base" hangingPunct="0">
                <a:spcBef>
                  <a:spcPct val="0"/>
                </a:spcBef>
                <a:spcAft>
                  <a:spcPct val="0"/>
                </a:spcAft>
              </a:pPr>
              <a:endParaRPr lang="zh-TW" altLang="en-US" b="1" smtClean="0">
                <a:solidFill>
                  <a:srgbClr val="FFFFFF"/>
                </a:solidFill>
                <a:ea typeface="MS PGothic" pitchFamily="34" charset="-128"/>
              </a:endParaRPr>
            </a:p>
          </p:txBody>
        </p:sp>
      </p:grpSp>
      <p:sp>
        <p:nvSpPr>
          <p:cNvPr id="6182" name="Rectangle 49"/>
          <p:cNvSpPr>
            <a:spLocks noChangeArrowheads="1"/>
          </p:cNvSpPr>
          <p:nvPr/>
        </p:nvSpPr>
        <p:spPr bwMode="auto">
          <a:xfrm>
            <a:off x="6411913" y="5241925"/>
            <a:ext cx="104775" cy="80963"/>
          </a:xfrm>
          <a:prstGeom prst="rect">
            <a:avLst/>
          </a:prstGeom>
          <a:solidFill>
            <a:schemeClr val="accent2"/>
          </a:solidFill>
          <a:ln w="12700">
            <a:solidFill>
              <a:schemeClr val="bg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endParaRPr lang="zh-TW" altLang="en-US" sz="1800" b="1" smtClean="0">
              <a:solidFill>
                <a:srgbClr val="FFFFFF"/>
              </a:solidFill>
            </a:endParaRPr>
          </a:p>
        </p:txBody>
      </p:sp>
      <p:sp>
        <p:nvSpPr>
          <p:cNvPr id="6183" name="Rectangle 50"/>
          <p:cNvSpPr>
            <a:spLocks noChangeArrowheads="1"/>
          </p:cNvSpPr>
          <p:nvPr/>
        </p:nvSpPr>
        <p:spPr bwMode="auto">
          <a:xfrm>
            <a:off x="6411913" y="5322888"/>
            <a:ext cx="104775" cy="84137"/>
          </a:xfrm>
          <a:prstGeom prst="rect">
            <a:avLst/>
          </a:prstGeom>
          <a:solidFill>
            <a:schemeClr val="accent2"/>
          </a:solidFill>
          <a:ln w="12700">
            <a:solidFill>
              <a:schemeClr val="bg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endParaRPr lang="zh-TW" altLang="en-US" sz="1800" b="1" smtClean="0">
              <a:solidFill>
                <a:srgbClr val="FFFFFF"/>
              </a:solidFill>
            </a:endParaRPr>
          </a:p>
        </p:txBody>
      </p:sp>
      <p:sp>
        <p:nvSpPr>
          <p:cNvPr id="6184" name="Rectangle 51"/>
          <p:cNvSpPr>
            <a:spLocks noChangeArrowheads="1"/>
          </p:cNvSpPr>
          <p:nvPr/>
        </p:nvSpPr>
        <p:spPr bwMode="auto">
          <a:xfrm>
            <a:off x="5553075" y="5241925"/>
            <a:ext cx="104775" cy="80963"/>
          </a:xfrm>
          <a:prstGeom prst="rect">
            <a:avLst/>
          </a:prstGeom>
          <a:solidFill>
            <a:schemeClr val="accent2"/>
          </a:solidFill>
          <a:ln w="12700">
            <a:solidFill>
              <a:schemeClr val="bg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endParaRPr lang="zh-TW" altLang="en-US" sz="1800" b="1" smtClean="0">
              <a:solidFill>
                <a:srgbClr val="FFFFFF"/>
              </a:solidFill>
            </a:endParaRPr>
          </a:p>
        </p:txBody>
      </p:sp>
      <p:sp>
        <p:nvSpPr>
          <p:cNvPr id="6185" name="Rectangle 52"/>
          <p:cNvSpPr>
            <a:spLocks noChangeArrowheads="1"/>
          </p:cNvSpPr>
          <p:nvPr/>
        </p:nvSpPr>
        <p:spPr bwMode="auto">
          <a:xfrm>
            <a:off x="5553075" y="5322888"/>
            <a:ext cx="104775" cy="84137"/>
          </a:xfrm>
          <a:prstGeom prst="rect">
            <a:avLst/>
          </a:prstGeom>
          <a:solidFill>
            <a:schemeClr val="accent2"/>
          </a:solidFill>
          <a:ln w="12700">
            <a:solidFill>
              <a:schemeClr val="bg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lnSpc>
                <a:spcPct val="100000"/>
              </a:lnSpc>
              <a:spcBef>
                <a:spcPct val="0"/>
              </a:spcBef>
              <a:spcAft>
                <a:spcPct val="0"/>
              </a:spcAft>
              <a:buClrTx/>
              <a:buFontTx/>
              <a:buNone/>
            </a:pPr>
            <a:endParaRPr lang="zh-TW" altLang="en-US" sz="1800" b="1" smtClean="0">
              <a:solidFill>
                <a:srgbClr val="FFFFFF"/>
              </a:solidFill>
            </a:endParaRPr>
          </a:p>
        </p:txBody>
      </p:sp>
      <p:sp>
        <p:nvSpPr>
          <p:cNvPr id="6186" name="AutoShape 53"/>
          <p:cNvSpPr>
            <a:spLocks noChangeArrowheads="1"/>
          </p:cNvSpPr>
          <p:nvPr/>
        </p:nvSpPr>
        <p:spPr bwMode="blackWhite">
          <a:xfrm>
            <a:off x="2682875" y="1868488"/>
            <a:ext cx="2211388" cy="431800"/>
          </a:xfrm>
          <a:prstGeom prst="leftArrowCallout">
            <a:avLst>
              <a:gd name="adj1" fmla="val 28037"/>
              <a:gd name="adj2" fmla="val 28042"/>
              <a:gd name="adj3" fmla="val 77863"/>
              <a:gd name="adj4" fmla="val 78102"/>
            </a:avLst>
          </a:prstGeom>
          <a:solidFill>
            <a:srgbClr val="FFFF00"/>
          </a:solidFill>
          <a:ln w="28575">
            <a:solidFill>
              <a:srgbClr val="FFFFFF"/>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272" tIns="40636" rIns="81272" bIns="40636" anchor="ct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algn="ctr" eaLnBrk="0" fontAlgn="base" hangingPunct="0">
              <a:lnSpc>
                <a:spcPct val="100000"/>
              </a:lnSpc>
              <a:spcBef>
                <a:spcPct val="0"/>
              </a:spcBef>
              <a:spcAft>
                <a:spcPct val="0"/>
              </a:spcAft>
              <a:buClrTx/>
              <a:buFontTx/>
              <a:buNone/>
            </a:pPr>
            <a:r>
              <a:rPr lang="en-GB" altLang="zh-TW" sz="2200" b="1" smtClean="0">
                <a:solidFill>
                  <a:srgbClr val="000000"/>
                </a:solidFill>
                <a:ea typeface="標楷體" pitchFamily="65" charset="-120"/>
              </a:rPr>
              <a:t>融</a:t>
            </a:r>
            <a:r>
              <a:rPr lang="zh-TW" altLang="en-GB" sz="2200" b="1" smtClean="0">
                <a:solidFill>
                  <a:srgbClr val="000000"/>
                </a:solidFill>
                <a:ea typeface="標楷體" pitchFamily="65" charset="-120"/>
              </a:rPr>
              <a:t>合</a:t>
            </a:r>
            <a:r>
              <a:rPr lang="en-GB" altLang="en-US" sz="2200" b="1" smtClean="0">
                <a:solidFill>
                  <a:srgbClr val="000000"/>
                </a:solidFill>
                <a:ea typeface="標楷體" pitchFamily="65" charset="-120"/>
              </a:rPr>
              <a:t>、</a:t>
            </a:r>
            <a:r>
              <a:rPr lang="en-GB" altLang="zh-TW" sz="2200" b="1" smtClean="0">
                <a:solidFill>
                  <a:srgbClr val="000000"/>
                </a:solidFill>
                <a:ea typeface="標楷體" pitchFamily="65" charset="-120"/>
              </a:rPr>
              <a:t>進</a:t>
            </a:r>
            <a:r>
              <a:rPr lang="zh-TW" altLang="en-GB" sz="2200" b="1" smtClean="0">
                <a:solidFill>
                  <a:srgbClr val="000000"/>
                </a:solidFill>
                <a:ea typeface="標楷體" pitchFamily="65" charset="-120"/>
              </a:rPr>
              <a:t>入</a:t>
            </a:r>
            <a:endParaRPr lang="en-US" altLang="en-GB" sz="2200" b="1" smtClean="0">
              <a:solidFill>
                <a:srgbClr val="000000"/>
              </a:solidFill>
              <a:ea typeface="標楷體" pitchFamily="65" charset="-120"/>
            </a:endParaRPr>
          </a:p>
        </p:txBody>
      </p:sp>
      <p:sp>
        <p:nvSpPr>
          <p:cNvPr id="6187" name="AutoShape 54"/>
          <p:cNvSpPr>
            <a:spLocks noChangeArrowheads="1"/>
          </p:cNvSpPr>
          <p:nvPr/>
        </p:nvSpPr>
        <p:spPr bwMode="blackWhite">
          <a:xfrm>
            <a:off x="6272213" y="5534025"/>
            <a:ext cx="2003425" cy="431800"/>
          </a:xfrm>
          <a:prstGeom prst="leftArrowCallout">
            <a:avLst>
              <a:gd name="adj1" fmla="val 28037"/>
              <a:gd name="adj2" fmla="val 28042"/>
              <a:gd name="adj3" fmla="val 70541"/>
              <a:gd name="adj4" fmla="val 78102"/>
            </a:avLst>
          </a:prstGeom>
          <a:solidFill>
            <a:schemeClr val="hlink"/>
          </a:solidFill>
          <a:ln w="28575">
            <a:solidFill>
              <a:srgbClr val="FFFFFF"/>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272" tIns="40636" rIns="81272" bIns="40636" anchor="ctr"/>
          <a:lstStyle>
            <a:lvl1pPr defTabSz="677863">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defTabSz="677863">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defTabSz="677863">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defTabSz="677863">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defTabSz="677863">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defTabSz="677863"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algn="ctr" eaLnBrk="0" fontAlgn="base" hangingPunct="0">
              <a:lnSpc>
                <a:spcPct val="100000"/>
              </a:lnSpc>
              <a:spcBef>
                <a:spcPct val="0"/>
              </a:spcBef>
              <a:spcAft>
                <a:spcPct val="0"/>
              </a:spcAft>
              <a:buClrTx/>
              <a:buFontTx/>
              <a:buNone/>
            </a:pPr>
            <a:r>
              <a:rPr lang="zh-TW" altLang="en-US" sz="2200" b="1" smtClean="0">
                <a:solidFill>
                  <a:srgbClr val="000000"/>
                </a:solidFill>
                <a:ea typeface="標楷體" pitchFamily="65" charset="-120"/>
              </a:rPr>
              <a:t>嵌合酶</a:t>
            </a:r>
            <a:r>
              <a:rPr lang="zh-TW" altLang="en-US" sz="2200" b="1" smtClean="0">
                <a:solidFill>
                  <a:srgbClr val="FFFFFF"/>
                </a:solidFill>
                <a:ea typeface="標楷體" pitchFamily="65" charset="-120"/>
              </a:rPr>
              <a:t> </a:t>
            </a:r>
            <a:endParaRPr lang="en-GB" altLang="en-US" sz="2200" b="1" smtClean="0">
              <a:solidFill>
                <a:srgbClr val="FFFFFF"/>
              </a:solidFill>
              <a:ea typeface="標楷體" pitchFamily="65" charset="-120"/>
            </a:endParaRPr>
          </a:p>
        </p:txBody>
      </p:sp>
      <p:sp>
        <p:nvSpPr>
          <p:cNvPr id="6188" name="Text Box 55"/>
          <p:cNvSpPr txBox="1">
            <a:spLocks noChangeArrowheads="1"/>
          </p:cNvSpPr>
          <p:nvPr/>
        </p:nvSpPr>
        <p:spPr bwMode="auto">
          <a:xfrm>
            <a:off x="376238" y="1628775"/>
            <a:ext cx="139223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algn="ctr" eaLnBrk="0" fontAlgn="base" hangingPunct="0">
              <a:spcBef>
                <a:spcPct val="35000"/>
              </a:spcBef>
              <a:spcAft>
                <a:spcPct val="25000"/>
              </a:spcAft>
              <a:buClr>
                <a:srgbClr val="2B85B8"/>
              </a:buClr>
              <a:buFont typeface="Arial" pitchFamily="34" charset="0"/>
              <a:buNone/>
            </a:pPr>
            <a:r>
              <a:rPr lang="zh-TW" altLang="en-US" sz="2200" b="1" smtClean="0">
                <a:solidFill>
                  <a:srgbClr val="FFFFFF"/>
                </a:solidFill>
                <a:ea typeface="標楷體" pitchFamily="65" charset="-120"/>
              </a:rPr>
              <a:t>愛滋病毒</a:t>
            </a:r>
          </a:p>
        </p:txBody>
      </p:sp>
      <p:sp>
        <p:nvSpPr>
          <p:cNvPr id="6189" name="Text Box 56"/>
          <p:cNvSpPr txBox="1">
            <a:spLocks noChangeArrowheads="1"/>
          </p:cNvSpPr>
          <p:nvPr/>
        </p:nvSpPr>
        <p:spPr bwMode="auto">
          <a:xfrm>
            <a:off x="458441" y="5775325"/>
            <a:ext cx="1665287" cy="393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eaLnBrk="0" fontAlgn="base" hangingPunct="0">
              <a:spcBef>
                <a:spcPct val="35000"/>
              </a:spcBef>
              <a:spcAft>
                <a:spcPct val="25000"/>
              </a:spcAft>
              <a:buClr>
                <a:srgbClr val="2B85B8"/>
              </a:buClr>
              <a:buFont typeface="Arial" pitchFamily="34" charset="0"/>
              <a:buNone/>
            </a:pPr>
            <a:r>
              <a:rPr lang="en-US" altLang="zh-TW" sz="2000" b="1" dirty="0" smtClean="0">
                <a:solidFill>
                  <a:srgbClr val="FFFFFF"/>
                </a:solidFill>
                <a:latin typeface="Calibri" pitchFamily="34" charset="0"/>
                <a:ea typeface="標楷體" pitchFamily="65" charset="-120"/>
                <a:cs typeface="Calibri" pitchFamily="34" charset="0"/>
              </a:rPr>
              <a:t>CD4</a:t>
            </a:r>
            <a:r>
              <a:rPr lang="zh-TW" altLang="en-US" sz="2200" b="1" dirty="0" smtClean="0">
                <a:solidFill>
                  <a:srgbClr val="FFFFFF"/>
                </a:solidFill>
                <a:ea typeface="標楷體" pitchFamily="65" charset="-120"/>
              </a:rPr>
              <a:t>淋巴球</a:t>
            </a:r>
          </a:p>
        </p:txBody>
      </p:sp>
      <p:sp>
        <p:nvSpPr>
          <p:cNvPr id="53"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tx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zh-TW" altLang="en-US" sz="1600" b="0" i="0" u="none" strike="noStrike" kern="1200" cap="none" spc="0" normalizeH="0" baseline="0" noProof="0" dirty="0">
              <a:ln>
                <a:noFill/>
              </a:ln>
              <a:solidFill>
                <a:schemeClr val="tx1">
                  <a:lumMod val="50000"/>
                </a:schemeClr>
              </a:solidFill>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1685525892"/>
      </p:ext>
    </p:extLst>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7170" name="Picture 4"/>
          <p:cNvPicPr>
            <a:picLocks noChangeAspect="1" noChangeArrowheads="1"/>
          </p:cNvPicPr>
          <p:nvPr/>
        </p:nvPicPr>
        <p:blipFill>
          <a:blip r:embed="rId4" cstate="print"/>
          <a:srcRect l="11591" t="19490" r="11591" b="19490"/>
          <a:stretch>
            <a:fillRect/>
          </a:stretch>
        </p:blipFill>
        <p:spPr bwMode="auto">
          <a:xfrm>
            <a:off x="963613" y="1773238"/>
            <a:ext cx="7154862" cy="3613150"/>
          </a:xfrm>
          <a:prstGeom prst="rect">
            <a:avLst/>
          </a:prstGeom>
          <a:noFill/>
          <a:ln w="25400">
            <a:solidFill>
              <a:srgbClr val="000000"/>
            </a:solidFill>
            <a:miter lim="800000"/>
            <a:headEnd/>
            <a:tailEnd/>
          </a:ln>
          <a:effectLst/>
        </p:spPr>
      </p:pic>
      <p:sp>
        <p:nvSpPr>
          <p:cNvPr id="7171" name="Rectangle 5"/>
          <p:cNvSpPr>
            <a:spLocks noChangeArrowheads="1"/>
          </p:cNvSpPr>
          <p:nvPr/>
        </p:nvSpPr>
        <p:spPr bwMode="auto">
          <a:xfrm>
            <a:off x="0" y="5334000"/>
            <a:ext cx="9067800" cy="1295400"/>
          </a:xfrm>
          <a:prstGeom prst="rect">
            <a:avLst/>
          </a:prstGeom>
          <a:noFill/>
          <a:ln w="9525">
            <a:noFill/>
            <a:miter lim="800000"/>
            <a:headEnd/>
            <a:tailEnd/>
          </a:ln>
          <a:effectLst/>
        </p:spPr>
        <p:txBody>
          <a:bodyPr anchor="ctr"/>
          <a:lstStyle/>
          <a:p>
            <a:pPr algn="ctr" fontAlgn="base">
              <a:spcBef>
                <a:spcPct val="0"/>
              </a:spcBef>
              <a:spcAft>
                <a:spcPct val="0"/>
              </a:spcAft>
            </a:pPr>
            <a:r>
              <a:rPr kumimoji="1" lang="en-US" altLang="zh-TW" sz="3000" b="1" u="sng" dirty="0">
                <a:solidFill>
                  <a:srgbClr val="CC3300"/>
                </a:solidFill>
                <a:latin typeface="Calibri" pitchFamily="34" charset="0"/>
                <a:ea typeface="標楷體" pitchFamily="65" charset="-120"/>
                <a:cs typeface="Calibri" pitchFamily="34" charset="0"/>
              </a:rPr>
              <a:t>H</a:t>
            </a:r>
            <a:r>
              <a:rPr kumimoji="1" lang="en-US" altLang="zh-TW" sz="3000" b="1" dirty="0">
                <a:solidFill>
                  <a:srgbClr val="2A3D7A"/>
                </a:solidFill>
                <a:latin typeface="Calibri" pitchFamily="34" charset="0"/>
                <a:ea typeface="標楷體" pitchFamily="65" charset="-120"/>
                <a:cs typeface="Calibri" pitchFamily="34" charset="0"/>
              </a:rPr>
              <a:t>ighly </a:t>
            </a:r>
            <a:r>
              <a:rPr kumimoji="1" lang="en-US" altLang="zh-TW" sz="3000" b="1" u="sng" dirty="0">
                <a:solidFill>
                  <a:srgbClr val="CC3300"/>
                </a:solidFill>
                <a:latin typeface="Calibri" pitchFamily="34" charset="0"/>
                <a:ea typeface="標楷體" pitchFamily="65" charset="-120"/>
                <a:cs typeface="Calibri" pitchFamily="34" charset="0"/>
              </a:rPr>
              <a:t>A</a:t>
            </a:r>
            <a:r>
              <a:rPr kumimoji="1" lang="en-US" altLang="zh-TW" sz="3000" b="1" dirty="0">
                <a:solidFill>
                  <a:srgbClr val="2A3D7A"/>
                </a:solidFill>
                <a:latin typeface="Calibri" pitchFamily="34" charset="0"/>
                <a:ea typeface="標楷體" pitchFamily="65" charset="-120"/>
                <a:cs typeface="Calibri" pitchFamily="34" charset="0"/>
              </a:rPr>
              <a:t>ctive</a:t>
            </a:r>
            <a:r>
              <a:rPr kumimoji="1" lang="en-US" altLang="zh-TW" sz="3000" b="1" dirty="0">
                <a:solidFill>
                  <a:srgbClr val="FFFF00"/>
                </a:solidFill>
                <a:latin typeface="Calibri" pitchFamily="34" charset="0"/>
                <a:ea typeface="標楷體" pitchFamily="65" charset="-120"/>
                <a:cs typeface="Calibri" pitchFamily="34" charset="0"/>
              </a:rPr>
              <a:t> </a:t>
            </a:r>
            <a:r>
              <a:rPr kumimoji="1" lang="en-US" altLang="zh-TW" sz="3000" b="1" u="sng" dirty="0">
                <a:solidFill>
                  <a:srgbClr val="CC3300"/>
                </a:solidFill>
                <a:latin typeface="Calibri" pitchFamily="34" charset="0"/>
                <a:ea typeface="標楷體" pitchFamily="65" charset="-120"/>
                <a:cs typeface="Calibri" pitchFamily="34" charset="0"/>
              </a:rPr>
              <a:t>A</a:t>
            </a:r>
            <a:r>
              <a:rPr kumimoji="1" lang="en-US" altLang="zh-TW" sz="3000" b="1" dirty="0">
                <a:solidFill>
                  <a:srgbClr val="2A3D7A"/>
                </a:solidFill>
                <a:latin typeface="Calibri" pitchFamily="34" charset="0"/>
                <a:ea typeface="標楷體" pitchFamily="65" charset="-120"/>
                <a:cs typeface="Calibri" pitchFamily="34" charset="0"/>
              </a:rPr>
              <a:t>nti-</a:t>
            </a:r>
            <a:r>
              <a:rPr kumimoji="1" lang="en-US" altLang="zh-TW" sz="3000" b="1" u="sng" dirty="0">
                <a:solidFill>
                  <a:srgbClr val="CC3300"/>
                </a:solidFill>
                <a:latin typeface="Calibri" pitchFamily="34" charset="0"/>
                <a:ea typeface="標楷體" pitchFamily="65" charset="-120"/>
                <a:cs typeface="Calibri" pitchFamily="34" charset="0"/>
              </a:rPr>
              <a:t>R</a:t>
            </a:r>
            <a:r>
              <a:rPr kumimoji="1" lang="en-US" altLang="zh-TW" sz="3000" b="1" dirty="0">
                <a:solidFill>
                  <a:srgbClr val="2A3D7A"/>
                </a:solidFill>
                <a:latin typeface="Calibri" pitchFamily="34" charset="0"/>
                <a:ea typeface="標楷體" pitchFamily="65" charset="-120"/>
                <a:cs typeface="Calibri" pitchFamily="34" charset="0"/>
              </a:rPr>
              <a:t>etroviral </a:t>
            </a:r>
            <a:r>
              <a:rPr kumimoji="1" lang="en-US" altLang="zh-TW" sz="3000" b="1" u="sng" dirty="0">
                <a:solidFill>
                  <a:srgbClr val="CC3300"/>
                </a:solidFill>
                <a:latin typeface="Calibri" pitchFamily="34" charset="0"/>
                <a:ea typeface="標楷體" pitchFamily="65" charset="-120"/>
                <a:cs typeface="Calibri" pitchFamily="34" charset="0"/>
              </a:rPr>
              <a:t>T</a:t>
            </a:r>
            <a:r>
              <a:rPr kumimoji="1" lang="en-US" altLang="zh-TW" sz="3000" b="1" dirty="0">
                <a:solidFill>
                  <a:srgbClr val="2A3D7A"/>
                </a:solidFill>
                <a:latin typeface="Calibri" pitchFamily="34" charset="0"/>
                <a:ea typeface="標楷體" pitchFamily="65" charset="-120"/>
                <a:cs typeface="Calibri" pitchFamily="34" charset="0"/>
              </a:rPr>
              <a:t>herapy </a:t>
            </a:r>
            <a:r>
              <a:rPr kumimoji="1" lang="en-US" altLang="zh-TW" sz="3000" b="1" dirty="0">
                <a:solidFill>
                  <a:srgbClr val="FF00FF"/>
                </a:solidFill>
                <a:latin typeface="Calibri" pitchFamily="34" charset="0"/>
                <a:ea typeface="標楷體" pitchFamily="65" charset="-120"/>
                <a:cs typeface="Calibri" pitchFamily="34" charset="0"/>
              </a:rPr>
              <a:t/>
            </a:r>
            <a:br>
              <a:rPr kumimoji="1" lang="en-US" altLang="zh-TW" sz="3000" b="1" dirty="0">
                <a:solidFill>
                  <a:srgbClr val="FF00FF"/>
                </a:solidFill>
                <a:latin typeface="Calibri" pitchFamily="34" charset="0"/>
                <a:ea typeface="標楷體" pitchFamily="65" charset="-120"/>
                <a:cs typeface="Calibri" pitchFamily="34" charset="0"/>
              </a:rPr>
            </a:br>
            <a:r>
              <a:rPr kumimoji="1" lang="en-US" altLang="zh-TW" sz="2600" b="1" dirty="0">
                <a:solidFill>
                  <a:srgbClr val="006600"/>
                </a:solidFill>
                <a:latin typeface="Calibri" pitchFamily="34" charset="0"/>
                <a:ea typeface="標楷體" pitchFamily="65" charset="-120"/>
                <a:cs typeface="Calibri" pitchFamily="34" charset="0"/>
              </a:rPr>
              <a:t>(HAART</a:t>
            </a:r>
            <a:r>
              <a:rPr kumimoji="1" lang="zh-TW" altLang="en-US" sz="2600" b="1" dirty="0">
                <a:solidFill>
                  <a:srgbClr val="006600"/>
                </a:solidFill>
                <a:latin typeface="Calibri" pitchFamily="34" charset="0"/>
                <a:ea typeface="標楷體" pitchFamily="65" charset="-120"/>
                <a:cs typeface="Calibri" pitchFamily="34" charset="0"/>
              </a:rPr>
              <a:t>，高效能抗病毒藥物治療</a:t>
            </a:r>
            <a:r>
              <a:rPr kumimoji="1" lang="en-US" altLang="zh-TW" sz="2600" b="1" dirty="0">
                <a:solidFill>
                  <a:srgbClr val="006600"/>
                </a:solidFill>
                <a:latin typeface="Calibri" pitchFamily="34" charset="0"/>
                <a:ea typeface="標楷體" pitchFamily="65" charset="-120"/>
                <a:cs typeface="Calibri" pitchFamily="34" charset="0"/>
              </a:rPr>
              <a:t>)</a:t>
            </a:r>
          </a:p>
        </p:txBody>
      </p:sp>
      <p:sp>
        <p:nvSpPr>
          <p:cNvPr id="7172" name="AutoShape 7"/>
          <p:cNvSpPr>
            <a:spLocks noChangeArrowheads="1"/>
          </p:cNvSpPr>
          <p:nvPr/>
        </p:nvSpPr>
        <p:spPr bwMode="auto">
          <a:xfrm>
            <a:off x="8027988" y="4795838"/>
            <a:ext cx="792162" cy="1225550"/>
          </a:xfrm>
          <a:prstGeom prst="curvedLeftArrow">
            <a:avLst>
              <a:gd name="adj1" fmla="val 30942"/>
              <a:gd name="adj2" fmla="val 61884"/>
              <a:gd name="adj3" fmla="val 33333"/>
            </a:avLst>
          </a:prstGeom>
          <a:solidFill>
            <a:srgbClr val="FF00FF"/>
          </a:solidFill>
          <a:ln w="12700">
            <a:solidFill>
              <a:srgbClr val="FF00FF"/>
            </a:solidFill>
            <a:miter lim="800000"/>
            <a:headEnd type="none" w="sm" len="sm"/>
            <a:tailEnd type="none" w="sm" len="sm"/>
          </a:ln>
          <a:effectLst/>
        </p:spPr>
        <p:txBody>
          <a:bodyPr wrap="none" anchor="ctr"/>
          <a:lstStyle/>
          <a:p>
            <a:pPr fontAlgn="base">
              <a:spcBef>
                <a:spcPct val="0"/>
              </a:spcBef>
              <a:spcAft>
                <a:spcPct val="0"/>
              </a:spcAft>
            </a:pPr>
            <a:endParaRPr kumimoji="1" lang="zh-TW" altLang="en-US" sz="2400">
              <a:solidFill>
                <a:srgbClr val="006600"/>
              </a:solidFill>
            </a:endParaRPr>
          </a:p>
        </p:txBody>
      </p:sp>
      <p:sp>
        <p:nvSpPr>
          <p:cNvPr id="472072" name="Rectangle 8"/>
          <p:cNvSpPr>
            <a:spLocks noChangeArrowheads="1"/>
          </p:cNvSpPr>
          <p:nvPr/>
        </p:nvSpPr>
        <p:spPr bwMode="auto">
          <a:xfrm>
            <a:off x="288230" y="692696"/>
            <a:ext cx="8604250" cy="862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fontAlgn="base" hangingPunct="1">
              <a:spcBef>
                <a:spcPct val="0"/>
              </a:spcBef>
              <a:spcAft>
                <a:spcPct val="0"/>
              </a:spcAft>
              <a:defRPr/>
            </a:pPr>
            <a:r>
              <a:rPr lang="zh-TW" altLang="en-US" sz="4000" b="1" dirty="0" smtClean="0">
                <a:effectLst>
                  <a:outerShdw blurRad="38100" dist="38100" dir="2700000" algn="tl">
                    <a:srgbClr val="C0C0C0"/>
                  </a:outerShdw>
                </a:effectLst>
                <a:latin typeface="Arial" charset="0"/>
                <a:ea typeface="標楷體" pitchFamily="65" charset="-120"/>
              </a:rPr>
              <a:t>為何需使用組合式治療</a:t>
            </a:r>
            <a:r>
              <a:rPr lang="en-US" altLang="zh-TW" sz="4000" b="1" dirty="0" smtClean="0">
                <a:effectLst>
                  <a:outerShdw blurRad="38100" dist="38100" dir="2700000" algn="tl">
                    <a:srgbClr val="C0C0C0"/>
                  </a:outerShdw>
                </a:effectLst>
                <a:latin typeface="Arial" charset="0"/>
                <a:ea typeface="標楷體" pitchFamily="65" charset="-120"/>
              </a:rPr>
              <a:t>?</a:t>
            </a:r>
          </a:p>
        </p:txBody>
      </p:sp>
      <p:sp>
        <p:nvSpPr>
          <p:cNvPr id="9"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tx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zh-TW" altLang="en-US" sz="1600" b="0" i="0" u="none" strike="noStrike" kern="1200" cap="none" spc="0" normalizeH="0" baseline="0" noProof="0" dirty="0">
              <a:ln>
                <a:noFill/>
              </a:ln>
              <a:solidFill>
                <a:schemeClr val="tx1">
                  <a:lumMod val="50000"/>
                </a:schemeClr>
              </a:solidFill>
              <a:effectLst/>
              <a:uLnTx/>
              <a:uFillTx/>
              <a:latin typeface="新細明體" pitchFamily="18" charset="-120"/>
              <a:ea typeface="新細明體" pitchFamily="18" charset="-120"/>
            </a:endParaRPr>
          </a:p>
        </p:txBody>
      </p:sp>
      <p:sp>
        <p:nvSpPr>
          <p:cNvPr id="7" name="文字方塊 6"/>
          <p:cNvSpPr txBox="1"/>
          <p:nvPr/>
        </p:nvSpPr>
        <p:spPr>
          <a:xfrm>
            <a:off x="5724128" y="6375791"/>
            <a:ext cx="2093265" cy="369332"/>
          </a:xfrm>
          <a:prstGeom prst="rect">
            <a:avLst/>
          </a:prstGeom>
          <a:noFill/>
        </p:spPr>
        <p:txBody>
          <a:bodyPr wrap="none" rtlCol="0">
            <a:spAutoFit/>
          </a:bodyPr>
          <a:lstStyle/>
          <a:p>
            <a:r>
              <a:rPr lang="en-US" altLang="zh-TW" dirty="0" smtClean="0"/>
              <a:t>www.medscape.com</a:t>
            </a:r>
            <a:endParaRPr lang="zh-TW" altLang="en-US" dirty="0"/>
          </a:p>
        </p:txBody>
      </p:sp>
    </p:spTree>
    <p:custDataLst>
      <p:tags r:id="rId1"/>
    </p:custDataLst>
    <p:extLst>
      <p:ext uri="{BB962C8B-B14F-4D97-AF65-F5344CB8AC3E}">
        <p14:creationId xmlns:p14="http://schemas.microsoft.com/office/powerpoint/2010/main" val="2202173510"/>
      </p:ext>
    </p:extLst>
  </p:cSld>
  <p:clrMapOvr>
    <a:masterClrMapping/>
  </p:clrMapOvr>
  <p:transition spd="med"/>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1060" name="Rectangle 4"/>
          <p:cNvSpPr>
            <a:spLocks noChangeArrowheads="1"/>
          </p:cNvSpPr>
          <p:nvPr/>
        </p:nvSpPr>
        <p:spPr bwMode="auto">
          <a:xfrm>
            <a:off x="107504" y="692696"/>
            <a:ext cx="8893175" cy="865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nchorCtr="1"/>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fontAlgn="base" hangingPunct="1">
              <a:spcBef>
                <a:spcPct val="0"/>
              </a:spcBef>
              <a:spcAft>
                <a:spcPct val="0"/>
              </a:spcAft>
              <a:buClr>
                <a:srgbClr val="C3E684"/>
              </a:buClr>
              <a:buFont typeface="Arial" charset="0"/>
              <a:buNone/>
              <a:defRPr/>
            </a:pPr>
            <a:r>
              <a:rPr kumimoji="0" lang="zh-TW" altLang="en-US" sz="4000" b="1" dirty="0" smtClean="0">
                <a:effectLst>
                  <a:outerShdw blurRad="38100" dist="38100" dir="2700000" algn="tl">
                    <a:srgbClr val="C0C0C0"/>
                  </a:outerShdw>
                </a:effectLst>
                <a:latin typeface="Arial" charset="0"/>
                <a:ea typeface="標楷體" pitchFamily="65" charset="-120"/>
              </a:rPr>
              <a:t>高效能抗病毒治療</a:t>
            </a:r>
            <a:r>
              <a:rPr kumimoji="0" lang="en-US" altLang="zh-TW" sz="4000" b="1" dirty="0" smtClean="0">
                <a:effectLst>
                  <a:outerShdw blurRad="38100" dist="38100" dir="2700000" algn="tl">
                    <a:srgbClr val="C0C0C0"/>
                  </a:outerShdw>
                </a:effectLst>
                <a:latin typeface="Arial" charset="0"/>
                <a:ea typeface="標楷體" pitchFamily="65" charset="-120"/>
              </a:rPr>
              <a:t>(HAART)</a:t>
            </a:r>
          </a:p>
        </p:txBody>
      </p:sp>
      <p:sp>
        <p:nvSpPr>
          <p:cNvPr id="66568" name="AutoShape 8"/>
          <p:cNvSpPr>
            <a:spLocks noChangeArrowheads="1"/>
          </p:cNvSpPr>
          <p:nvPr/>
        </p:nvSpPr>
        <p:spPr bwMode="auto">
          <a:xfrm rot="21620610" flipH="1" flipV="1">
            <a:off x="2765425" y="2130425"/>
            <a:ext cx="406400" cy="215900"/>
          </a:xfrm>
          <a:prstGeom prst="flowChartTerminator">
            <a:avLst/>
          </a:prstGeom>
          <a:gradFill rotWithShape="1">
            <a:gsLst>
              <a:gs pos="0">
                <a:schemeClr val="tx2">
                  <a:gamma/>
                  <a:shade val="46275"/>
                  <a:invGamma/>
                </a:schemeClr>
              </a:gs>
              <a:gs pos="100000">
                <a:schemeClr val="tx2"/>
              </a:gs>
            </a:gsLst>
            <a:lin ang="5400000" scaled="1"/>
          </a:gradFill>
          <a:ln>
            <a:noFill/>
          </a:ln>
          <a:effectLst/>
          <a:extLst>
            <a:ext uri="{91240B29-F687-4F45-9708-019B960494DF}">
              <a14:hiddenLine xmlns:a14="http://schemas.microsoft.com/office/drawing/2010/main" w="127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kumimoji="1" lang="zh-TW" altLang="en-US" sz="2400">
              <a:solidFill>
                <a:srgbClr val="5B5249"/>
              </a:solidFill>
            </a:endParaRPr>
          </a:p>
        </p:txBody>
      </p:sp>
      <p:sp>
        <p:nvSpPr>
          <p:cNvPr id="66569" name="AutoShape 9"/>
          <p:cNvSpPr>
            <a:spLocks noChangeArrowheads="1"/>
          </p:cNvSpPr>
          <p:nvPr/>
        </p:nvSpPr>
        <p:spPr bwMode="auto">
          <a:xfrm rot="21620610" flipH="1" flipV="1">
            <a:off x="5259388" y="3976688"/>
            <a:ext cx="407987" cy="211137"/>
          </a:xfrm>
          <a:prstGeom prst="flowChartTerminator">
            <a:avLst/>
          </a:prstGeom>
          <a:gradFill rotWithShape="1">
            <a:gsLst>
              <a:gs pos="0">
                <a:schemeClr val="accent1">
                  <a:gamma/>
                  <a:shade val="46275"/>
                  <a:invGamma/>
                </a:schemeClr>
              </a:gs>
              <a:gs pos="100000">
                <a:schemeClr val="accent1"/>
              </a:gs>
            </a:gsLst>
            <a:lin ang="5400000" scaled="1"/>
          </a:gradFill>
          <a:ln>
            <a:noFill/>
          </a:ln>
          <a:effectLst/>
          <a:extLst>
            <a:ext uri="{91240B29-F687-4F45-9708-019B960494DF}">
              <a14:hiddenLine xmlns:a14="http://schemas.microsoft.com/office/drawing/2010/main" w="127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kumimoji="1" lang="zh-TW" altLang="en-US" sz="2400">
              <a:solidFill>
                <a:srgbClr val="5B5249"/>
              </a:solidFill>
            </a:endParaRPr>
          </a:p>
        </p:txBody>
      </p:sp>
      <p:sp>
        <p:nvSpPr>
          <p:cNvPr id="66570" name="AutoShape 10"/>
          <p:cNvSpPr>
            <a:spLocks noChangeArrowheads="1"/>
          </p:cNvSpPr>
          <p:nvPr/>
        </p:nvSpPr>
        <p:spPr bwMode="auto">
          <a:xfrm rot="21620610" flipH="1" flipV="1">
            <a:off x="2516188" y="4337050"/>
            <a:ext cx="407987" cy="215900"/>
          </a:xfrm>
          <a:prstGeom prst="flowChartTerminator">
            <a:avLst/>
          </a:prstGeom>
          <a:gradFill rotWithShape="1">
            <a:gsLst>
              <a:gs pos="0">
                <a:schemeClr val="tx2">
                  <a:gamma/>
                  <a:shade val="46275"/>
                  <a:invGamma/>
                </a:schemeClr>
              </a:gs>
              <a:gs pos="100000">
                <a:schemeClr val="tx2"/>
              </a:gs>
            </a:gsLst>
            <a:lin ang="5400000" scaled="1"/>
          </a:gradFill>
          <a:ln>
            <a:noFill/>
          </a:ln>
          <a:effectLst/>
          <a:extLst>
            <a:ext uri="{91240B29-F687-4F45-9708-019B960494DF}">
              <a14:hiddenLine xmlns:a14="http://schemas.microsoft.com/office/drawing/2010/main" w="127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kumimoji="1" lang="zh-TW" altLang="en-US" sz="2400">
              <a:solidFill>
                <a:srgbClr val="5B5249"/>
              </a:solidFill>
            </a:endParaRPr>
          </a:p>
        </p:txBody>
      </p:sp>
      <p:sp>
        <p:nvSpPr>
          <p:cNvPr id="66572" name="AutoShape 12"/>
          <p:cNvSpPr>
            <a:spLocks noChangeArrowheads="1"/>
          </p:cNvSpPr>
          <p:nvPr/>
        </p:nvSpPr>
        <p:spPr bwMode="auto">
          <a:xfrm rot="21620610" flipH="1" flipV="1">
            <a:off x="2516188" y="4694238"/>
            <a:ext cx="407987" cy="215900"/>
          </a:xfrm>
          <a:prstGeom prst="flowChartTerminator">
            <a:avLst/>
          </a:prstGeom>
          <a:gradFill rotWithShape="1">
            <a:gsLst>
              <a:gs pos="0">
                <a:schemeClr val="tx2">
                  <a:gamma/>
                  <a:shade val="46275"/>
                  <a:invGamma/>
                </a:schemeClr>
              </a:gs>
              <a:gs pos="100000">
                <a:schemeClr val="tx2"/>
              </a:gs>
            </a:gsLst>
            <a:lin ang="5400000" scaled="1"/>
          </a:gradFill>
          <a:ln>
            <a:noFill/>
          </a:ln>
          <a:effectLst/>
          <a:extLst>
            <a:ext uri="{91240B29-F687-4F45-9708-019B960494DF}">
              <a14:hiddenLine xmlns:a14="http://schemas.microsoft.com/office/drawing/2010/main" w="127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defRPr/>
            </a:pPr>
            <a:endParaRPr kumimoji="1" lang="zh-TW" altLang="en-US" sz="2400">
              <a:solidFill>
                <a:srgbClr val="5B5249"/>
              </a:solidFill>
            </a:endParaRPr>
          </a:p>
        </p:txBody>
      </p:sp>
      <p:sp>
        <p:nvSpPr>
          <p:cNvPr id="29703" name="AutoShape 13"/>
          <p:cNvSpPr>
            <a:spLocks noChangeArrowheads="1"/>
          </p:cNvSpPr>
          <p:nvPr/>
        </p:nvSpPr>
        <p:spPr bwMode="auto">
          <a:xfrm rot="20610" flipH="1" flipV="1">
            <a:off x="2508250" y="5013325"/>
            <a:ext cx="407988" cy="215900"/>
          </a:xfrm>
          <a:prstGeom prst="flowChartTerminator">
            <a:avLst/>
          </a:prstGeom>
          <a:solidFill>
            <a:srgbClr val="FF00FF"/>
          </a:solidFill>
          <a:ln w="12700">
            <a:noFill/>
            <a:miter lim="800000"/>
            <a:headEnd/>
            <a:tailEnd/>
          </a:ln>
          <a:effectLst/>
        </p:spPr>
        <p:txBody>
          <a:bodyPr wrap="none" anchor="ctr"/>
          <a:lstStyle/>
          <a:p>
            <a:pPr fontAlgn="base">
              <a:spcBef>
                <a:spcPct val="0"/>
              </a:spcBef>
              <a:spcAft>
                <a:spcPct val="0"/>
              </a:spcAft>
            </a:pPr>
            <a:endParaRPr kumimoji="1" lang="zh-TW" altLang="en-US" sz="2400">
              <a:solidFill>
                <a:srgbClr val="5B5249"/>
              </a:solidFill>
            </a:endParaRPr>
          </a:p>
        </p:txBody>
      </p:sp>
      <p:sp>
        <p:nvSpPr>
          <p:cNvPr id="29704" name="AutoShape 14"/>
          <p:cNvSpPr>
            <a:spLocks noChangeArrowheads="1"/>
          </p:cNvSpPr>
          <p:nvPr/>
        </p:nvSpPr>
        <p:spPr bwMode="auto">
          <a:xfrm rot="20610" flipH="1" flipV="1">
            <a:off x="2516188" y="3360738"/>
            <a:ext cx="407987" cy="215900"/>
          </a:xfrm>
          <a:prstGeom prst="flowChartTerminator">
            <a:avLst/>
          </a:prstGeom>
          <a:gradFill rotWithShape="1">
            <a:gsLst>
              <a:gs pos="0">
                <a:srgbClr val="76393B"/>
              </a:gs>
              <a:gs pos="100000">
                <a:srgbClr val="FF7C80"/>
              </a:gs>
            </a:gsLst>
            <a:lin ang="5400000" scaled="1"/>
          </a:gradFill>
          <a:ln w="12700">
            <a:noFill/>
            <a:miter lim="800000"/>
            <a:headEnd/>
            <a:tailEnd/>
          </a:ln>
          <a:effectLst/>
        </p:spPr>
        <p:txBody>
          <a:bodyPr wrap="none" anchor="ctr"/>
          <a:lstStyle/>
          <a:p>
            <a:pPr fontAlgn="base">
              <a:spcBef>
                <a:spcPct val="0"/>
              </a:spcBef>
              <a:spcAft>
                <a:spcPct val="0"/>
              </a:spcAft>
            </a:pPr>
            <a:endParaRPr kumimoji="1" lang="zh-TW" altLang="en-US" sz="2400">
              <a:solidFill>
                <a:srgbClr val="5B5249"/>
              </a:solidFill>
            </a:endParaRPr>
          </a:p>
        </p:txBody>
      </p:sp>
      <p:sp>
        <p:nvSpPr>
          <p:cNvPr id="29705" name="AutoShape 15"/>
          <p:cNvSpPr>
            <a:spLocks noChangeArrowheads="1"/>
          </p:cNvSpPr>
          <p:nvPr/>
        </p:nvSpPr>
        <p:spPr bwMode="auto">
          <a:xfrm rot="20610" flipH="1" flipV="1">
            <a:off x="2516188" y="3717925"/>
            <a:ext cx="407987" cy="215900"/>
          </a:xfrm>
          <a:prstGeom prst="flowChartTerminator">
            <a:avLst/>
          </a:prstGeom>
          <a:gradFill rotWithShape="1">
            <a:gsLst>
              <a:gs pos="0">
                <a:srgbClr val="76393B"/>
              </a:gs>
              <a:gs pos="100000">
                <a:srgbClr val="FF7C80"/>
              </a:gs>
            </a:gsLst>
            <a:lin ang="5400000" scaled="1"/>
          </a:gradFill>
          <a:ln w="12700">
            <a:noFill/>
            <a:miter lim="800000"/>
            <a:headEnd/>
            <a:tailEnd/>
          </a:ln>
          <a:effectLst/>
        </p:spPr>
        <p:txBody>
          <a:bodyPr wrap="none" anchor="ctr"/>
          <a:lstStyle/>
          <a:p>
            <a:pPr fontAlgn="base">
              <a:spcBef>
                <a:spcPct val="0"/>
              </a:spcBef>
              <a:spcAft>
                <a:spcPct val="0"/>
              </a:spcAft>
            </a:pPr>
            <a:endParaRPr kumimoji="1" lang="zh-TW" altLang="en-US" sz="2400">
              <a:solidFill>
                <a:srgbClr val="5B5249"/>
              </a:solidFill>
            </a:endParaRPr>
          </a:p>
        </p:txBody>
      </p:sp>
      <p:grpSp>
        <p:nvGrpSpPr>
          <p:cNvPr id="29706" name="Group 16"/>
          <p:cNvGrpSpPr>
            <a:grpSpLocks/>
          </p:cNvGrpSpPr>
          <p:nvPr/>
        </p:nvGrpSpPr>
        <p:grpSpPr bwMode="auto">
          <a:xfrm>
            <a:off x="2516188" y="2636838"/>
            <a:ext cx="928687" cy="214312"/>
            <a:chOff x="4024" y="1451"/>
            <a:chExt cx="358" cy="77"/>
          </a:xfrm>
        </p:grpSpPr>
        <p:sp>
          <p:nvSpPr>
            <p:cNvPr id="29720" name="AutoShape 17"/>
            <p:cNvSpPr>
              <a:spLocks noChangeArrowheads="1"/>
            </p:cNvSpPr>
            <p:nvPr/>
          </p:nvSpPr>
          <p:spPr bwMode="auto">
            <a:xfrm rot="20610" flipH="1" flipV="1">
              <a:off x="4225" y="1451"/>
              <a:ext cx="157" cy="77"/>
            </a:xfrm>
            <a:prstGeom prst="flowChartTerminator">
              <a:avLst/>
            </a:prstGeom>
            <a:solidFill>
              <a:srgbClr val="800080"/>
            </a:solidFill>
            <a:ln w="12700">
              <a:noFill/>
              <a:miter lim="800000"/>
              <a:headEnd/>
              <a:tailEnd/>
            </a:ln>
            <a:effectLst/>
          </p:spPr>
          <p:txBody>
            <a:bodyPr wrap="none" anchor="ctr"/>
            <a:lstStyle/>
            <a:p>
              <a:pPr fontAlgn="base">
                <a:spcBef>
                  <a:spcPct val="0"/>
                </a:spcBef>
                <a:spcAft>
                  <a:spcPct val="0"/>
                </a:spcAft>
              </a:pPr>
              <a:endParaRPr kumimoji="1" lang="zh-TW" altLang="en-US" sz="2400">
                <a:solidFill>
                  <a:srgbClr val="5B5249"/>
                </a:solidFill>
              </a:endParaRPr>
            </a:p>
          </p:txBody>
        </p:sp>
        <p:sp>
          <p:nvSpPr>
            <p:cNvPr id="29721" name="AutoShape 18"/>
            <p:cNvSpPr>
              <a:spLocks noChangeArrowheads="1"/>
            </p:cNvSpPr>
            <p:nvPr/>
          </p:nvSpPr>
          <p:spPr bwMode="auto">
            <a:xfrm rot="20610" flipH="1" flipV="1">
              <a:off x="4024" y="1451"/>
              <a:ext cx="157" cy="77"/>
            </a:xfrm>
            <a:prstGeom prst="flowChartTerminator">
              <a:avLst/>
            </a:prstGeom>
            <a:solidFill>
              <a:srgbClr val="800080"/>
            </a:solidFill>
            <a:ln w="12700">
              <a:noFill/>
              <a:miter lim="800000"/>
              <a:headEnd/>
              <a:tailEnd/>
            </a:ln>
            <a:effectLst/>
          </p:spPr>
          <p:txBody>
            <a:bodyPr wrap="none" anchor="ctr"/>
            <a:lstStyle/>
            <a:p>
              <a:pPr fontAlgn="base">
                <a:spcBef>
                  <a:spcPct val="0"/>
                </a:spcBef>
                <a:spcAft>
                  <a:spcPct val="0"/>
                </a:spcAft>
              </a:pPr>
              <a:endParaRPr kumimoji="1" lang="zh-TW" altLang="en-US" sz="2400">
                <a:solidFill>
                  <a:srgbClr val="5B5249"/>
                </a:solidFill>
              </a:endParaRPr>
            </a:p>
          </p:txBody>
        </p:sp>
      </p:grpSp>
      <p:sp>
        <p:nvSpPr>
          <p:cNvPr id="29707" name="Text Box 19"/>
          <p:cNvSpPr txBox="1">
            <a:spLocks noChangeArrowheads="1"/>
          </p:cNvSpPr>
          <p:nvPr/>
        </p:nvSpPr>
        <p:spPr bwMode="auto">
          <a:xfrm>
            <a:off x="687388" y="2286000"/>
            <a:ext cx="1271587" cy="519113"/>
          </a:xfrm>
          <a:prstGeom prst="rect">
            <a:avLst/>
          </a:prstGeom>
          <a:noFill/>
          <a:ln w="9525">
            <a:noFill/>
            <a:miter lim="800000"/>
            <a:headEnd/>
            <a:tailEnd/>
          </a:ln>
          <a:effectLst/>
        </p:spPr>
        <p:txBody>
          <a:bodyPr>
            <a:spAutoFit/>
          </a:bodyPr>
          <a:lstStyle/>
          <a:p>
            <a:pPr algn="ctr" fontAlgn="base">
              <a:spcBef>
                <a:spcPct val="0"/>
              </a:spcBef>
              <a:spcAft>
                <a:spcPct val="0"/>
              </a:spcAft>
            </a:pPr>
            <a:r>
              <a:rPr lang="en-US" altLang="zh-TW" sz="2800" b="1" dirty="0">
                <a:solidFill>
                  <a:srgbClr val="5B5249"/>
                </a:solidFill>
                <a:latin typeface="Calibri" pitchFamily="34" charset="0"/>
                <a:ea typeface="標楷體" pitchFamily="65" charset="-120"/>
                <a:cs typeface="Calibri" pitchFamily="34" charset="0"/>
              </a:rPr>
              <a:t>NNRTI</a:t>
            </a:r>
            <a:endParaRPr lang="en-US" altLang="zh-TW" sz="2800" b="1" dirty="0">
              <a:solidFill>
                <a:srgbClr val="5B5249"/>
              </a:solidFill>
              <a:latin typeface="Calibri" pitchFamily="34" charset="0"/>
              <a:ea typeface="標楷體" pitchFamily="65" charset="-120"/>
              <a:cs typeface="Calibri" pitchFamily="34" charset="0"/>
              <a:sym typeface="Symbol" pitchFamily="18" charset="2"/>
            </a:endParaRPr>
          </a:p>
        </p:txBody>
      </p:sp>
      <p:sp>
        <p:nvSpPr>
          <p:cNvPr id="29708" name="Text Box 20"/>
          <p:cNvSpPr txBox="1">
            <a:spLocks noChangeArrowheads="1"/>
          </p:cNvSpPr>
          <p:nvPr/>
        </p:nvSpPr>
        <p:spPr bwMode="auto">
          <a:xfrm>
            <a:off x="4116388" y="3273425"/>
            <a:ext cx="465192" cy="769441"/>
          </a:xfrm>
          <a:prstGeom prst="rect">
            <a:avLst/>
          </a:prstGeom>
          <a:noFill/>
          <a:ln w="9525">
            <a:noFill/>
            <a:miter lim="800000"/>
            <a:headEnd/>
            <a:tailEnd/>
          </a:ln>
          <a:effectLst/>
        </p:spPr>
        <p:txBody>
          <a:bodyPr wrap="none">
            <a:spAutoFit/>
          </a:bodyPr>
          <a:lstStyle/>
          <a:p>
            <a:pPr fontAlgn="base">
              <a:spcBef>
                <a:spcPct val="0"/>
              </a:spcBef>
              <a:spcAft>
                <a:spcPct val="0"/>
              </a:spcAft>
            </a:pPr>
            <a:r>
              <a:rPr lang="en-US" altLang="zh-TW" sz="4400" b="1">
                <a:solidFill>
                  <a:srgbClr val="5B5249"/>
                </a:solidFill>
                <a:latin typeface="Calibri" pitchFamily="34" charset="0"/>
                <a:ea typeface="標楷體" pitchFamily="65" charset="-120"/>
                <a:cs typeface="Calibri" pitchFamily="34" charset="0"/>
              </a:rPr>
              <a:t>+</a:t>
            </a:r>
          </a:p>
        </p:txBody>
      </p:sp>
      <p:sp>
        <p:nvSpPr>
          <p:cNvPr id="29709" name="Text Box 21"/>
          <p:cNvSpPr txBox="1">
            <a:spLocks noChangeArrowheads="1"/>
          </p:cNvSpPr>
          <p:nvPr/>
        </p:nvSpPr>
        <p:spPr bwMode="auto">
          <a:xfrm>
            <a:off x="5225312" y="3048000"/>
            <a:ext cx="1301638" cy="523220"/>
          </a:xfrm>
          <a:prstGeom prst="rect">
            <a:avLst/>
          </a:prstGeom>
          <a:noFill/>
          <a:ln w="9525">
            <a:noFill/>
            <a:miter lim="800000"/>
            <a:headEnd/>
            <a:tailEnd/>
          </a:ln>
          <a:effectLst/>
        </p:spPr>
        <p:txBody>
          <a:bodyPr wrap="none">
            <a:spAutoFit/>
          </a:bodyPr>
          <a:lstStyle/>
          <a:p>
            <a:pPr algn="ctr" fontAlgn="base">
              <a:spcBef>
                <a:spcPct val="0"/>
              </a:spcBef>
              <a:spcAft>
                <a:spcPct val="0"/>
              </a:spcAft>
            </a:pPr>
            <a:r>
              <a:rPr lang="en-US" altLang="zh-TW" sz="2800" b="1">
                <a:solidFill>
                  <a:srgbClr val="5B5249"/>
                </a:solidFill>
                <a:latin typeface="Calibri" pitchFamily="34" charset="0"/>
                <a:ea typeface="標楷體" pitchFamily="65" charset="-120"/>
                <a:cs typeface="Calibri" pitchFamily="34" charset="0"/>
              </a:rPr>
              <a:t>2 NRTIs</a:t>
            </a:r>
          </a:p>
        </p:txBody>
      </p:sp>
      <p:sp>
        <p:nvSpPr>
          <p:cNvPr id="29710" name="AutoShape 22"/>
          <p:cNvSpPr>
            <a:spLocks noChangeArrowheads="1"/>
          </p:cNvSpPr>
          <p:nvPr/>
        </p:nvSpPr>
        <p:spPr bwMode="auto">
          <a:xfrm rot="20610" flipH="1" flipV="1">
            <a:off x="5980113" y="3971925"/>
            <a:ext cx="407987" cy="215900"/>
          </a:xfrm>
          <a:prstGeom prst="flowChartTerminator">
            <a:avLst/>
          </a:prstGeom>
          <a:gradFill rotWithShape="1">
            <a:gsLst>
              <a:gs pos="0">
                <a:srgbClr val="76393B"/>
              </a:gs>
              <a:gs pos="100000">
                <a:srgbClr val="FF7C80"/>
              </a:gs>
            </a:gsLst>
            <a:lin ang="5400000" scaled="1"/>
          </a:gradFill>
          <a:ln w="12700">
            <a:noFill/>
            <a:miter lim="800000"/>
            <a:headEnd/>
            <a:tailEnd/>
          </a:ln>
          <a:effectLst/>
        </p:spPr>
        <p:txBody>
          <a:bodyPr wrap="none" anchor="ctr"/>
          <a:lstStyle/>
          <a:p>
            <a:pPr fontAlgn="base">
              <a:spcBef>
                <a:spcPct val="0"/>
              </a:spcBef>
              <a:spcAft>
                <a:spcPct val="0"/>
              </a:spcAft>
            </a:pPr>
            <a:endParaRPr kumimoji="1" lang="zh-TW" altLang="en-US" sz="2400">
              <a:solidFill>
                <a:srgbClr val="5B5249"/>
              </a:solidFill>
            </a:endParaRPr>
          </a:p>
        </p:txBody>
      </p:sp>
      <p:sp>
        <p:nvSpPr>
          <p:cNvPr id="29711" name="AutoShape 23"/>
          <p:cNvSpPr>
            <a:spLocks noChangeArrowheads="1"/>
          </p:cNvSpPr>
          <p:nvPr/>
        </p:nvSpPr>
        <p:spPr bwMode="auto">
          <a:xfrm rot="20610" flipH="1" flipV="1">
            <a:off x="2973388" y="3357563"/>
            <a:ext cx="407987" cy="215900"/>
          </a:xfrm>
          <a:prstGeom prst="flowChartTerminator">
            <a:avLst/>
          </a:prstGeom>
          <a:gradFill rotWithShape="1">
            <a:gsLst>
              <a:gs pos="0">
                <a:srgbClr val="760000"/>
              </a:gs>
              <a:gs pos="100000">
                <a:srgbClr val="FF0000"/>
              </a:gs>
            </a:gsLst>
            <a:lin ang="5400000" scaled="1"/>
          </a:gradFill>
          <a:ln w="12700">
            <a:noFill/>
            <a:miter lim="800000"/>
            <a:headEnd/>
            <a:tailEnd/>
          </a:ln>
          <a:effectLst/>
        </p:spPr>
        <p:txBody>
          <a:bodyPr wrap="none" anchor="ctr"/>
          <a:lstStyle/>
          <a:p>
            <a:pPr fontAlgn="base">
              <a:spcBef>
                <a:spcPct val="0"/>
              </a:spcBef>
              <a:spcAft>
                <a:spcPct val="0"/>
              </a:spcAft>
            </a:pPr>
            <a:endParaRPr kumimoji="1" lang="zh-TW" altLang="en-US" sz="2400">
              <a:solidFill>
                <a:srgbClr val="5B5249"/>
              </a:solidFill>
            </a:endParaRPr>
          </a:p>
        </p:txBody>
      </p:sp>
      <p:sp>
        <p:nvSpPr>
          <p:cNvPr id="29712" name="AutoShape 24"/>
          <p:cNvSpPr>
            <a:spLocks noChangeArrowheads="1"/>
          </p:cNvSpPr>
          <p:nvPr/>
        </p:nvSpPr>
        <p:spPr bwMode="auto">
          <a:xfrm rot="20610" flipH="1" flipV="1">
            <a:off x="2973388" y="3717925"/>
            <a:ext cx="407987" cy="215900"/>
          </a:xfrm>
          <a:prstGeom prst="flowChartTerminator">
            <a:avLst/>
          </a:prstGeom>
          <a:gradFill rotWithShape="1">
            <a:gsLst>
              <a:gs pos="0">
                <a:srgbClr val="760000"/>
              </a:gs>
              <a:gs pos="100000">
                <a:srgbClr val="FF0000"/>
              </a:gs>
            </a:gsLst>
            <a:lin ang="5400000" scaled="1"/>
          </a:gradFill>
          <a:ln w="12700">
            <a:noFill/>
            <a:miter lim="800000"/>
            <a:headEnd/>
            <a:tailEnd/>
          </a:ln>
          <a:effectLst/>
        </p:spPr>
        <p:txBody>
          <a:bodyPr wrap="none" anchor="ctr"/>
          <a:lstStyle/>
          <a:p>
            <a:pPr fontAlgn="base">
              <a:spcBef>
                <a:spcPct val="0"/>
              </a:spcBef>
              <a:spcAft>
                <a:spcPct val="0"/>
              </a:spcAft>
            </a:pPr>
            <a:endParaRPr kumimoji="1" lang="zh-TW" altLang="en-US" sz="2400">
              <a:solidFill>
                <a:srgbClr val="5B5249"/>
              </a:solidFill>
            </a:endParaRPr>
          </a:p>
        </p:txBody>
      </p:sp>
      <p:sp>
        <p:nvSpPr>
          <p:cNvPr id="29713" name="Text Box 25"/>
          <p:cNvSpPr txBox="1">
            <a:spLocks noChangeArrowheads="1"/>
          </p:cNvSpPr>
          <p:nvPr/>
        </p:nvSpPr>
        <p:spPr bwMode="auto">
          <a:xfrm>
            <a:off x="5656263" y="3654425"/>
            <a:ext cx="339725" cy="762000"/>
          </a:xfrm>
          <a:prstGeom prst="rect">
            <a:avLst/>
          </a:prstGeom>
          <a:noFill/>
          <a:ln w="9525">
            <a:noFill/>
            <a:miter lim="800000"/>
            <a:headEnd/>
            <a:tailEnd/>
          </a:ln>
          <a:effectLst/>
        </p:spPr>
        <p:txBody>
          <a:bodyPr wrap="none">
            <a:spAutoFit/>
          </a:bodyPr>
          <a:lstStyle/>
          <a:p>
            <a:pPr fontAlgn="base">
              <a:spcBef>
                <a:spcPct val="0"/>
              </a:spcBef>
              <a:spcAft>
                <a:spcPct val="0"/>
              </a:spcAft>
            </a:pPr>
            <a:r>
              <a:rPr lang="en-US" altLang="zh-TW" sz="4400">
                <a:solidFill>
                  <a:srgbClr val="5B5249"/>
                </a:solidFill>
                <a:latin typeface="Arial" charset="0"/>
                <a:ea typeface="標楷體" pitchFamily="65" charset="-120"/>
              </a:rPr>
              <a:t>/</a:t>
            </a:r>
          </a:p>
        </p:txBody>
      </p:sp>
      <p:sp>
        <p:nvSpPr>
          <p:cNvPr id="29714" name="Text Box 26"/>
          <p:cNvSpPr txBox="1">
            <a:spLocks noChangeArrowheads="1"/>
          </p:cNvSpPr>
          <p:nvPr/>
        </p:nvSpPr>
        <p:spPr bwMode="auto">
          <a:xfrm>
            <a:off x="4040188" y="4905375"/>
            <a:ext cx="4724400" cy="1200329"/>
          </a:xfrm>
          <a:prstGeom prst="rect">
            <a:avLst/>
          </a:prstGeom>
          <a:noFill/>
          <a:ln w="9525">
            <a:noFill/>
            <a:miter lim="800000"/>
            <a:headEnd/>
            <a:tailEnd/>
          </a:ln>
          <a:effectLst/>
        </p:spPr>
        <p:txBody>
          <a:bodyPr>
            <a:spAutoFit/>
          </a:bodyPr>
          <a:lstStyle/>
          <a:p>
            <a:pPr fontAlgn="base">
              <a:spcBef>
                <a:spcPct val="0"/>
              </a:spcBef>
              <a:spcAft>
                <a:spcPct val="0"/>
              </a:spcAft>
            </a:pPr>
            <a:r>
              <a:rPr lang="zh-TW" altLang="en-US" sz="2400" b="1" dirty="0">
                <a:solidFill>
                  <a:srgbClr val="000000"/>
                </a:solidFill>
                <a:latin typeface="Calibri" pitchFamily="34" charset="0"/>
                <a:ea typeface="標楷體" pitchFamily="65" charset="-120"/>
                <a:cs typeface="Calibri" pitchFamily="34" charset="0"/>
              </a:rPr>
              <a:t>以兩種</a:t>
            </a:r>
            <a:r>
              <a:rPr lang="en-US" altLang="zh-TW" sz="2400" b="1" dirty="0">
                <a:solidFill>
                  <a:srgbClr val="000000"/>
                </a:solidFill>
                <a:latin typeface="Calibri" pitchFamily="34" charset="0"/>
                <a:ea typeface="標楷體" pitchFamily="65" charset="-120"/>
                <a:cs typeface="Calibri" pitchFamily="34" charset="0"/>
              </a:rPr>
              <a:t>NRTI</a:t>
            </a:r>
            <a:r>
              <a:rPr lang="zh-TW" altLang="en-US" sz="2400" b="1" dirty="0">
                <a:solidFill>
                  <a:srgbClr val="000000"/>
                </a:solidFill>
                <a:latin typeface="Calibri" pitchFamily="34" charset="0"/>
                <a:ea typeface="標楷體" pitchFamily="65" charset="-120"/>
                <a:cs typeface="Calibri" pitchFamily="34" charset="0"/>
              </a:rPr>
              <a:t>為主幹，加上一種</a:t>
            </a:r>
            <a:r>
              <a:rPr lang="en-US" altLang="zh-TW" sz="2400" b="1" dirty="0">
                <a:solidFill>
                  <a:srgbClr val="000000"/>
                </a:solidFill>
                <a:latin typeface="Calibri" pitchFamily="34" charset="0"/>
                <a:ea typeface="標楷體" pitchFamily="65" charset="-120"/>
                <a:cs typeface="Calibri" pitchFamily="34" charset="0"/>
              </a:rPr>
              <a:t>NNRTI, PI </a:t>
            </a:r>
            <a:r>
              <a:rPr lang="en-US" altLang="zh-TW" b="1" dirty="0">
                <a:solidFill>
                  <a:srgbClr val="000000"/>
                </a:solidFill>
                <a:latin typeface="Calibri" pitchFamily="34" charset="0"/>
                <a:ea typeface="標楷體" pitchFamily="65" charset="-120"/>
                <a:cs typeface="Calibri" pitchFamily="34" charset="0"/>
              </a:rPr>
              <a:t>(</a:t>
            </a:r>
            <a:r>
              <a:rPr lang="zh-TW" altLang="en-US" b="1" dirty="0">
                <a:solidFill>
                  <a:srgbClr val="000000"/>
                </a:solidFill>
                <a:latin typeface="Calibri" pitchFamily="34" charset="0"/>
                <a:ea typeface="標楷體" pitchFamily="65" charset="-120"/>
                <a:cs typeface="Calibri" pitchFamily="34" charset="0"/>
              </a:rPr>
              <a:t>可用</a:t>
            </a:r>
            <a:r>
              <a:rPr lang="en-US" altLang="zh-TW" b="1" dirty="0" err="1">
                <a:solidFill>
                  <a:srgbClr val="000000"/>
                </a:solidFill>
                <a:latin typeface="Calibri" pitchFamily="34" charset="0"/>
                <a:ea typeface="標楷體" pitchFamily="65" charset="-120"/>
                <a:cs typeface="Calibri" pitchFamily="34" charset="0"/>
              </a:rPr>
              <a:t>ritonavir</a:t>
            </a:r>
            <a:r>
              <a:rPr lang="zh-TW" altLang="en-US" b="1" dirty="0">
                <a:solidFill>
                  <a:srgbClr val="000000"/>
                </a:solidFill>
                <a:latin typeface="Calibri" pitchFamily="34" charset="0"/>
                <a:ea typeface="標楷體" pitchFamily="65" charset="-120"/>
                <a:cs typeface="Calibri" pitchFamily="34" charset="0"/>
              </a:rPr>
              <a:t>增強藥物動力學</a:t>
            </a:r>
            <a:r>
              <a:rPr lang="en-US" altLang="zh-TW" b="1" dirty="0">
                <a:solidFill>
                  <a:srgbClr val="000000"/>
                </a:solidFill>
                <a:latin typeface="Calibri" pitchFamily="34" charset="0"/>
                <a:ea typeface="標楷體" pitchFamily="65" charset="-120"/>
                <a:cs typeface="Calibri" pitchFamily="34" charset="0"/>
              </a:rPr>
              <a:t>)</a:t>
            </a:r>
            <a:r>
              <a:rPr lang="en-US" altLang="zh-TW" sz="2400" b="1" dirty="0">
                <a:solidFill>
                  <a:srgbClr val="000000"/>
                </a:solidFill>
                <a:latin typeface="Calibri" pitchFamily="34" charset="0"/>
                <a:ea typeface="標楷體" pitchFamily="65" charset="-120"/>
                <a:cs typeface="Calibri" pitchFamily="34" charset="0"/>
              </a:rPr>
              <a:t> </a:t>
            </a:r>
            <a:r>
              <a:rPr lang="zh-TW" altLang="en-US" sz="2400" b="1" dirty="0">
                <a:solidFill>
                  <a:srgbClr val="000000"/>
                </a:solidFill>
                <a:latin typeface="Calibri" pitchFamily="34" charset="0"/>
                <a:ea typeface="標楷體" pitchFamily="65" charset="-120"/>
                <a:cs typeface="Calibri" pitchFamily="34" charset="0"/>
              </a:rPr>
              <a:t>或</a:t>
            </a:r>
            <a:r>
              <a:rPr lang="en-US" altLang="zh-TW" sz="2400" b="1" dirty="0">
                <a:solidFill>
                  <a:srgbClr val="000000"/>
                </a:solidFill>
                <a:latin typeface="Calibri" pitchFamily="34" charset="0"/>
                <a:ea typeface="標楷體" pitchFamily="65" charset="-120"/>
                <a:cs typeface="Calibri" pitchFamily="34" charset="0"/>
              </a:rPr>
              <a:t>II</a:t>
            </a:r>
            <a:r>
              <a:rPr lang="zh-TW" altLang="en-US" sz="2400" b="1" dirty="0">
                <a:solidFill>
                  <a:srgbClr val="000000"/>
                </a:solidFill>
                <a:latin typeface="Calibri" pitchFamily="34" charset="0"/>
                <a:ea typeface="標楷體" pitchFamily="65" charset="-120"/>
                <a:cs typeface="Calibri" pitchFamily="34" charset="0"/>
              </a:rPr>
              <a:t>為主的合併</a:t>
            </a:r>
            <a:r>
              <a:rPr lang="zh-TW" altLang="en-US" sz="2400" b="1" dirty="0" smtClean="0">
                <a:solidFill>
                  <a:srgbClr val="000000"/>
                </a:solidFill>
                <a:latin typeface="Calibri" pitchFamily="34" charset="0"/>
                <a:ea typeface="標楷體" pitchFamily="65" charset="-120"/>
                <a:cs typeface="Calibri" pitchFamily="34" charset="0"/>
              </a:rPr>
              <a:t>療法。</a:t>
            </a:r>
            <a:endParaRPr lang="zh-TW" altLang="en-US" sz="2400" b="1" dirty="0">
              <a:solidFill>
                <a:srgbClr val="000000"/>
              </a:solidFill>
              <a:latin typeface="Calibri" pitchFamily="34" charset="0"/>
              <a:ea typeface="標楷體" pitchFamily="65" charset="-120"/>
              <a:cs typeface="Calibri" pitchFamily="34" charset="0"/>
            </a:endParaRPr>
          </a:p>
        </p:txBody>
      </p:sp>
      <p:sp>
        <p:nvSpPr>
          <p:cNvPr id="29715" name="Text Box 27"/>
          <p:cNvSpPr txBox="1">
            <a:spLocks noChangeArrowheads="1"/>
          </p:cNvSpPr>
          <p:nvPr/>
        </p:nvSpPr>
        <p:spPr bwMode="auto">
          <a:xfrm>
            <a:off x="684213" y="3917950"/>
            <a:ext cx="1271587" cy="519113"/>
          </a:xfrm>
          <a:prstGeom prst="rect">
            <a:avLst/>
          </a:prstGeom>
          <a:noFill/>
          <a:ln w="9525">
            <a:noFill/>
            <a:miter lim="800000"/>
            <a:headEnd/>
            <a:tailEnd/>
          </a:ln>
          <a:effectLst/>
        </p:spPr>
        <p:txBody>
          <a:bodyPr>
            <a:spAutoFit/>
          </a:bodyPr>
          <a:lstStyle/>
          <a:p>
            <a:pPr algn="ctr" fontAlgn="base">
              <a:spcBef>
                <a:spcPct val="0"/>
              </a:spcBef>
              <a:spcAft>
                <a:spcPct val="0"/>
              </a:spcAft>
            </a:pPr>
            <a:r>
              <a:rPr lang="en-US" altLang="zh-TW" sz="2800" b="1" dirty="0">
                <a:solidFill>
                  <a:srgbClr val="5B5249"/>
                </a:solidFill>
                <a:latin typeface="Calibri" pitchFamily="34" charset="0"/>
                <a:ea typeface="標楷體" pitchFamily="65" charset="-120"/>
                <a:cs typeface="Calibri" pitchFamily="34" charset="0"/>
                <a:sym typeface="Symbol" pitchFamily="18" charset="2"/>
              </a:rPr>
              <a:t>PI </a:t>
            </a:r>
            <a:r>
              <a:rPr lang="en-US" altLang="zh-TW" sz="2400" b="1" dirty="0">
                <a:solidFill>
                  <a:srgbClr val="5B5249"/>
                </a:solidFill>
                <a:latin typeface="Calibri" pitchFamily="34" charset="0"/>
                <a:ea typeface="標楷體" pitchFamily="65" charset="-120"/>
                <a:cs typeface="Calibri" pitchFamily="34" charset="0"/>
                <a:sym typeface="Symbol" pitchFamily="18" charset="2"/>
              </a:rPr>
              <a:t> r</a:t>
            </a:r>
          </a:p>
        </p:txBody>
      </p:sp>
      <p:sp>
        <p:nvSpPr>
          <p:cNvPr id="29716" name="Text Box 29"/>
          <p:cNvSpPr txBox="1">
            <a:spLocks noChangeArrowheads="1"/>
          </p:cNvSpPr>
          <p:nvPr/>
        </p:nvSpPr>
        <p:spPr bwMode="auto">
          <a:xfrm>
            <a:off x="684213" y="5502275"/>
            <a:ext cx="1271587" cy="519113"/>
          </a:xfrm>
          <a:prstGeom prst="rect">
            <a:avLst/>
          </a:prstGeom>
          <a:noFill/>
          <a:ln w="9525">
            <a:noFill/>
            <a:miter lim="800000"/>
            <a:headEnd/>
            <a:tailEnd/>
          </a:ln>
          <a:effectLst/>
        </p:spPr>
        <p:txBody>
          <a:bodyPr>
            <a:spAutoFit/>
          </a:bodyPr>
          <a:lstStyle/>
          <a:p>
            <a:pPr algn="ctr" fontAlgn="base">
              <a:spcBef>
                <a:spcPct val="0"/>
              </a:spcBef>
              <a:spcAft>
                <a:spcPct val="0"/>
              </a:spcAft>
            </a:pPr>
            <a:r>
              <a:rPr lang="en-US" altLang="zh-TW" sz="2800" b="1">
                <a:solidFill>
                  <a:srgbClr val="5B5249"/>
                </a:solidFill>
                <a:latin typeface="Calibri" pitchFamily="34" charset="0"/>
                <a:ea typeface="標楷體" pitchFamily="65" charset="-120"/>
                <a:cs typeface="Calibri" pitchFamily="34" charset="0"/>
                <a:sym typeface="Symbol" pitchFamily="18" charset="2"/>
              </a:rPr>
              <a:t>II</a:t>
            </a:r>
            <a:endParaRPr lang="en-US" altLang="zh-TW" sz="2400" b="1">
              <a:solidFill>
                <a:srgbClr val="5B5249"/>
              </a:solidFill>
              <a:latin typeface="Calibri" pitchFamily="34" charset="0"/>
              <a:ea typeface="標楷體" pitchFamily="65" charset="-120"/>
              <a:cs typeface="Calibri" pitchFamily="34" charset="0"/>
              <a:sym typeface="Symbol" pitchFamily="18" charset="2"/>
            </a:endParaRPr>
          </a:p>
        </p:txBody>
      </p:sp>
      <p:grpSp>
        <p:nvGrpSpPr>
          <p:cNvPr id="29717" name="Group 30"/>
          <p:cNvGrpSpPr>
            <a:grpSpLocks/>
          </p:cNvGrpSpPr>
          <p:nvPr/>
        </p:nvGrpSpPr>
        <p:grpSpPr bwMode="auto">
          <a:xfrm>
            <a:off x="2490788" y="5591175"/>
            <a:ext cx="928687" cy="214313"/>
            <a:chOff x="4024" y="1451"/>
            <a:chExt cx="358" cy="77"/>
          </a:xfrm>
        </p:grpSpPr>
        <p:sp>
          <p:nvSpPr>
            <p:cNvPr id="29718" name="AutoShape 31"/>
            <p:cNvSpPr>
              <a:spLocks noChangeArrowheads="1"/>
            </p:cNvSpPr>
            <p:nvPr/>
          </p:nvSpPr>
          <p:spPr bwMode="auto">
            <a:xfrm rot="20610" flipH="1" flipV="1">
              <a:off x="4225" y="1451"/>
              <a:ext cx="157" cy="77"/>
            </a:xfrm>
            <a:prstGeom prst="flowChartTerminator">
              <a:avLst/>
            </a:prstGeom>
            <a:solidFill>
              <a:srgbClr val="FF6600"/>
            </a:solidFill>
            <a:ln w="12700">
              <a:noFill/>
              <a:miter lim="800000"/>
              <a:headEnd/>
              <a:tailEnd/>
            </a:ln>
            <a:effectLst/>
          </p:spPr>
          <p:txBody>
            <a:bodyPr wrap="none" anchor="ctr"/>
            <a:lstStyle/>
            <a:p>
              <a:pPr fontAlgn="base">
                <a:spcBef>
                  <a:spcPct val="0"/>
                </a:spcBef>
                <a:spcAft>
                  <a:spcPct val="0"/>
                </a:spcAft>
              </a:pPr>
              <a:endParaRPr kumimoji="1" lang="zh-TW" altLang="en-US" sz="2400">
                <a:solidFill>
                  <a:srgbClr val="5B5249"/>
                </a:solidFill>
              </a:endParaRPr>
            </a:p>
          </p:txBody>
        </p:sp>
        <p:sp>
          <p:nvSpPr>
            <p:cNvPr id="29719" name="AutoShape 32"/>
            <p:cNvSpPr>
              <a:spLocks noChangeArrowheads="1"/>
            </p:cNvSpPr>
            <p:nvPr/>
          </p:nvSpPr>
          <p:spPr bwMode="auto">
            <a:xfrm rot="20610" flipH="1" flipV="1">
              <a:off x="4024" y="1451"/>
              <a:ext cx="157" cy="77"/>
            </a:xfrm>
            <a:prstGeom prst="flowChartTerminator">
              <a:avLst/>
            </a:prstGeom>
            <a:solidFill>
              <a:srgbClr val="FF6600"/>
            </a:solidFill>
            <a:ln w="12700">
              <a:noFill/>
              <a:miter lim="800000"/>
              <a:headEnd/>
              <a:tailEnd/>
            </a:ln>
            <a:effectLst/>
          </p:spPr>
          <p:txBody>
            <a:bodyPr wrap="none" anchor="ctr"/>
            <a:lstStyle/>
            <a:p>
              <a:pPr fontAlgn="base">
                <a:spcBef>
                  <a:spcPct val="0"/>
                </a:spcBef>
                <a:spcAft>
                  <a:spcPct val="0"/>
                </a:spcAft>
              </a:pPr>
              <a:endParaRPr kumimoji="1" lang="zh-TW" altLang="en-US" sz="2400">
                <a:solidFill>
                  <a:srgbClr val="5B5249"/>
                </a:solidFill>
              </a:endParaRPr>
            </a:p>
          </p:txBody>
        </p:sp>
      </p:grpSp>
      <p:sp>
        <p:nvSpPr>
          <p:cNvPr id="28"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tx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zh-TW" altLang="en-US" sz="1600" b="0" i="0" u="none" strike="noStrike" kern="1200" cap="none" spc="0" normalizeH="0" baseline="0" noProof="0" dirty="0">
              <a:ln>
                <a:noFill/>
              </a:ln>
              <a:solidFill>
                <a:schemeClr val="tx1">
                  <a:lumMod val="50000"/>
                </a:schemeClr>
              </a:solidFill>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1895821601"/>
      </p:ext>
    </p:extLst>
  </p:cSld>
  <p:clrMapOvr>
    <a:masterClrMapping/>
  </p:clrMapOvr>
  <p:transition spd="med"/>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pic>
        <p:nvPicPr>
          <p:cNvPr id="3481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l="9865" t="10538" r="23636" b="5963"/>
          <a:stretch>
            <a:fillRect/>
          </a:stretch>
        </p:blipFill>
        <p:spPr bwMode="auto">
          <a:xfrm>
            <a:off x="146050" y="117475"/>
            <a:ext cx="8853488" cy="6640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819" name="Text Box 5"/>
          <p:cNvSpPr txBox="1">
            <a:spLocks noChangeArrowheads="1"/>
          </p:cNvSpPr>
          <p:nvPr/>
        </p:nvSpPr>
        <p:spPr bwMode="auto">
          <a:xfrm>
            <a:off x="4187825" y="2247900"/>
            <a:ext cx="451326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nSpc>
                <a:spcPct val="90000"/>
              </a:lnSpc>
              <a:spcBef>
                <a:spcPts val="1000"/>
              </a:spcBef>
              <a:spcAft>
                <a:spcPts val="700"/>
              </a:spcAft>
              <a:buClr>
                <a:schemeClr val="accent2"/>
              </a:buClr>
              <a:buFont typeface="Wingdings" pitchFamily="2" charset="2"/>
              <a:buChar char="§"/>
              <a:defRPr sz="2400">
                <a:solidFill>
                  <a:srgbClr val="FEFDDE"/>
                </a:solidFill>
                <a:latin typeface="Arial" pitchFamily="34" charset="0"/>
                <a:ea typeface="MS PGothic" pitchFamily="34" charset="-128"/>
              </a:defRPr>
            </a:lvl1pPr>
            <a:lvl2pPr marL="742950" indent="-285750">
              <a:lnSpc>
                <a:spcPct val="90000"/>
              </a:lnSpc>
              <a:spcBef>
                <a:spcPts val="1000"/>
              </a:spcBef>
              <a:spcAft>
                <a:spcPts val="700"/>
              </a:spcAft>
              <a:buClr>
                <a:schemeClr val="accent2"/>
              </a:buClr>
              <a:buFont typeface="Arial" pitchFamily="34" charset="0"/>
              <a:buChar char="–"/>
              <a:defRPr sz="2200">
                <a:solidFill>
                  <a:srgbClr val="FEFDDE"/>
                </a:solidFill>
                <a:latin typeface="Arial" pitchFamily="34" charset="0"/>
                <a:ea typeface="MS PGothic" pitchFamily="34" charset="-128"/>
              </a:defRPr>
            </a:lvl2pPr>
            <a:lvl3pPr marL="1143000" indent="-228600">
              <a:lnSpc>
                <a:spcPct val="90000"/>
              </a:lnSpc>
              <a:spcBef>
                <a:spcPts val="1000"/>
              </a:spcBef>
              <a:spcAft>
                <a:spcPts val="700"/>
              </a:spcAft>
              <a:buClr>
                <a:schemeClr val="accent2"/>
              </a:buClr>
              <a:buFont typeface="Arial" pitchFamily="34" charset="0"/>
              <a:buChar char="–"/>
              <a:defRPr sz="2000">
                <a:solidFill>
                  <a:srgbClr val="FEFDDE"/>
                </a:solidFill>
                <a:latin typeface="Arial" pitchFamily="34" charset="0"/>
                <a:ea typeface="MS PGothic" pitchFamily="34" charset="-128"/>
              </a:defRPr>
            </a:lvl3pPr>
            <a:lvl4pPr marL="1600200" indent="-228600">
              <a:lnSpc>
                <a:spcPct val="90000"/>
              </a:lnSpc>
              <a:spcBef>
                <a:spcPts val="1000"/>
              </a:spcBef>
              <a:spcAft>
                <a:spcPts val="700"/>
              </a:spcAft>
              <a:buClr>
                <a:schemeClr val="accent2"/>
              </a:buClr>
              <a:buFont typeface="Arial" pitchFamily="34" charset="0"/>
              <a:buChar char="–"/>
              <a:defRPr>
                <a:solidFill>
                  <a:srgbClr val="FEFDDE"/>
                </a:solidFill>
                <a:latin typeface="Arial" pitchFamily="34" charset="0"/>
                <a:ea typeface="MS PGothic" pitchFamily="34" charset="-128"/>
              </a:defRPr>
            </a:lvl4pPr>
            <a:lvl5pPr marL="2057400" indent="-22860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5pPr>
            <a:lvl6pPr marL="25146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6pPr>
            <a:lvl7pPr marL="29718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7pPr>
            <a:lvl8pPr marL="34290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8pPr>
            <a:lvl9pPr marL="3886200" indent="-228600" eaLnBrk="0" fontAlgn="base" hangingPunct="0">
              <a:lnSpc>
                <a:spcPct val="90000"/>
              </a:lnSpc>
              <a:spcBef>
                <a:spcPts val="1000"/>
              </a:spcBef>
              <a:spcAft>
                <a:spcPts val="700"/>
              </a:spcAft>
              <a:buClr>
                <a:schemeClr val="accent2"/>
              </a:buClr>
              <a:buFont typeface="Arial" pitchFamily="34" charset="0"/>
              <a:buChar char="–"/>
              <a:defRPr sz="1600">
                <a:solidFill>
                  <a:srgbClr val="FEFDDE"/>
                </a:solidFill>
                <a:latin typeface="Arial" pitchFamily="34" charset="0"/>
                <a:ea typeface="MS PGothic" pitchFamily="34" charset="-128"/>
              </a:defRPr>
            </a:lvl9pPr>
          </a:lstStyle>
          <a:p>
            <a:pPr algn="ctr" fontAlgn="base">
              <a:lnSpc>
                <a:spcPct val="100000"/>
              </a:lnSpc>
              <a:spcBef>
                <a:spcPct val="0"/>
              </a:spcBef>
              <a:spcAft>
                <a:spcPct val="0"/>
              </a:spcAft>
              <a:buClrTx/>
              <a:buFontTx/>
              <a:buNone/>
            </a:pPr>
            <a:r>
              <a:rPr kumimoji="1" lang="en-US" altLang="zh-TW" sz="2000" b="1" i="1" dirty="0" smtClean="0">
                <a:solidFill>
                  <a:srgbClr val="FF0000"/>
                </a:solidFill>
                <a:latin typeface="Calibri" pitchFamily="34" charset="0"/>
                <a:ea typeface="新細明體" pitchFamily="18" charset="-120"/>
                <a:cs typeface="Calibri" pitchFamily="34" charset="0"/>
              </a:rPr>
              <a:t>DHHS Guideline April 8, 2015</a:t>
            </a:r>
            <a:endParaRPr kumimoji="1" lang="zh-TW" altLang="en-US" sz="2000" b="1" dirty="0" smtClean="0">
              <a:solidFill>
                <a:srgbClr val="FF0000"/>
              </a:solidFill>
              <a:latin typeface="Calibri" pitchFamily="34" charset="0"/>
              <a:ea typeface="新細明體" pitchFamily="18" charset="-120"/>
              <a:cs typeface="Calibri" pitchFamily="34" charset="0"/>
            </a:endParaRPr>
          </a:p>
        </p:txBody>
      </p:sp>
      <p:sp>
        <p:nvSpPr>
          <p:cNvPr id="5"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bg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zh-TW" altLang="en-US" sz="1600" b="0" i="0" u="none" strike="noStrike" kern="1200" cap="none" spc="0" normalizeH="0" baseline="0" noProof="0" dirty="0">
              <a:ln>
                <a:noFill/>
              </a:ln>
              <a:solidFill>
                <a:schemeClr val="bg1">
                  <a:lumMod val="50000"/>
                </a:schemeClr>
              </a:solidFill>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100885231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l="28136" t="9648" r="26791" b="4575"/>
          <a:stretch>
            <a:fillRect/>
          </a:stretch>
        </p:blipFill>
        <p:spPr bwMode="auto">
          <a:xfrm>
            <a:off x="3370263" y="44450"/>
            <a:ext cx="5729287" cy="6724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 Box 4"/>
          <p:cNvSpPr txBox="1">
            <a:spLocks noChangeArrowheads="1"/>
          </p:cNvSpPr>
          <p:nvPr/>
        </p:nvSpPr>
        <p:spPr bwMode="auto">
          <a:xfrm>
            <a:off x="-92075" y="1169988"/>
            <a:ext cx="3565525" cy="16927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defRPr>
                <a:solidFill>
                  <a:schemeClr val="tx1"/>
                </a:solidFill>
                <a:latin typeface="Arial" pitchFamily="34" charset="0"/>
              </a:defRPr>
            </a:lvl6pPr>
            <a:lvl7pPr fontAlgn="base">
              <a:spcBef>
                <a:spcPct val="0"/>
              </a:spcBef>
              <a:spcAft>
                <a:spcPct val="0"/>
              </a:spcAft>
              <a:defRPr>
                <a:solidFill>
                  <a:schemeClr val="tx1"/>
                </a:solidFill>
                <a:latin typeface="Arial" pitchFamily="34" charset="0"/>
              </a:defRPr>
            </a:lvl7pPr>
            <a:lvl8pPr fontAlgn="base">
              <a:spcBef>
                <a:spcPct val="0"/>
              </a:spcBef>
              <a:spcAft>
                <a:spcPct val="0"/>
              </a:spcAft>
              <a:defRPr>
                <a:solidFill>
                  <a:schemeClr val="tx1"/>
                </a:solidFill>
                <a:latin typeface="Arial" pitchFamily="34" charset="0"/>
              </a:defRPr>
            </a:lvl8pPr>
            <a:lvl9pPr fontAlgn="base">
              <a:spcBef>
                <a:spcPct val="0"/>
              </a:spcBef>
              <a:spcAft>
                <a:spcPct val="0"/>
              </a:spcAft>
              <a:defRPr>
                <a:solidFill>
                  <a:schemeClr val="tx1"/>
                </a:solidFill>
                <a:latin typeface="Arial" pitchFamily="34" charset="0"/>
              </a:defRPr>
            </a:lvl9pPr>
          </a:lstStyle>
          <a:p>
            <a:pPr algn="ctr" eaLnBrk="0" fontAlgn="base" hangingPunct="0">
              <a:spcBef>
                <a:spcPct val="0"/>
              </a:spcBef>
              <a:spcAft>
                <a:spcPct val="0"/>
              </a:spcAft>
              <a:defRPr/>
            </a:pPr>
            <a:r>
              <a:rPr lang="zh-TW" altLang="en-US" sz="2600" b="1" dirty="0" smtClean="0">
                <a:solidFill>
                  <a:srgbClr val="FFFFFF"/>
                </a:solidFill>
                <a:effectLst>
                  <a:outerShdw blurRad="38100" dist="38100" dir="2700000" algn="tl">
                    <a:srgbClr val="000000">
                      <a:alpha val="43137"/>
                    </a:srgbClr>
                  </a:outerShdw>
                </a:effectLst>
                <a:latin typeface="Calibri" pitchFamily="34" charset="0"/>
                <a:ea typeface="標楷體" pitchFamily="65" charset="-120"/>
                <a:cs typeface="Calibri" pitchFamily="34" charset="0"/>
              </a:rPr>
              <a:t>台灣</a:t>
            </a:r>
            <a:r>
              <a:rPr lang="en-US" altLang="zh-TW" sz="2600" b="1" dirty="0" smtClean="0">
                <a:solidFill>
                  <a:srgbClr val="FFFFFF"/>
                </a:solidFill>
                <a:effectLst>
                  <a:outerShdw blurRad="38100" dist="38100" dir="2700000" algn="tl">
                    <a:srgbClr val="000000">
                      <a:alpha val="43137"/>
                    </a:srgbClr>
                  </a:outerShdw>
                </a:effectLst>
                <a:latin typeface="Calibri" pitchFamily="34" charset="0"/>
                <a:ea typeface="標楷體" pitchFamily="65" charset="-120"/>
                <a:cs typeface="Calibri" pitchFamily="34" charset="0"/>
              </a:rPr>
              <a:t>CDC</a:t>
            </a:r>
          </a:p>
          <a:p>
            <a:pPr algn="ctr" eaLnBrk="0" fontAlgn="base" hangingPunct="0">
              <a:spcBef>
                <a:spcPct val="0"/>
              </a:spcBef>
              <a:spcAft>
                <a:spcPct val="0"/>
              </a:spcAft>
              <a:defRPr/>
            </a:pPr>
            <a:r>
              <a:rPr lang="zh-TW" altLang="en-US" sz="2600" b="1" dirty="0" smtClean="0">
                <a:solidFill>
                  <a:srgbClr val="FFFF00"/>
                </a:solidFill>
                <a:effectLst>
                  <a:outerShdw blurRad="38100" dist="38100" dir="2700000" algn="tl">
                    <a:srgbClr val="000000">
                      <a:alpha val="43137"/>
                    </a:srgbClr>
                  </a:outerShdw>
                </a:effectLst>
                <a:latin typeface="Calibri" pitchFamily="34" charset="0"/>
                <a:ea typeface="標楷體" pitchFamily="65" charset="-120"/>
                <a:cs typeface="Calibri" pitchFamily="34" charset="0"/>
              </a:rPr>
              <a:t>抗人類免疫缺乏病毒</a:t>
            </a:r>
          </a:p>
          <a:p>
            <a:pPr algn="ctr" eaLnBrk="0" fontAlgn="base" hangingPunct="0">
              <a:spcBef>
                <a:spcPct val="0"/>
              </a:spcBef>
              <a:spcAft>
                <a:spcPct val="0"/>
              </a:spcAft>
              <a:defRPr/>
            </a:pPr>
            <a:r>
              <a:rPr lang="zh-TW" altLang="en-US" sz="2600" b="1" dirty="0" smtClean="0">
                <a:solidFill>
                  <a:srgbClr val="FFFF00"/>
                </a:solidFill>
                <a:effectLst>
                  <a:outerShdw blurRad="38100" dist="38100" dir="2700000" algn="tl">
                    <a:srgbClr val="000000">
                      <a:alpha val="43137"/>
                    </a:srgbClr>
                  </a:outerShdw>
                </a:effectLst>
                <a:latin typeface="Calibri" pitchFamily="34" charset="0"/>
                <a:ea typeface="標楷體" pitchFamily="65" charset="-120"/>
                <a:cs typeface="Calibri" pitchFamily="34" charset="0"/>
              </a:rPr>
              <a:t>藥品處方使用規範</a:t>
            </a:r>
          </a:p>
          <a:p>
            <a:pPr algn="ctr" eaLnBrk="0" fontAlgn="base" hangingPunct="0">
              <a:spcBef>
                <a:spcPct val="0"/>
              </a:spcBef>
              <a:spcAft>
                <a:spcPct val="0"/>
              </a:spcAft>
              <a:defRPr/>
            </a:pPr>
            <a:endParaRPr lang="zh-TW" altLang="en-US" sz="2600" b="1" dirty="0" smtClean="0">
              <a:solidFill>
                <a:srgbClr val="000000"/>
              </a:solidFill>
              <a:latin typeface="Calibri" pitchFamily="34" charset="0"/>
              <a:ea typeface="標楷體" pitchFamily="65" charset="-120"/>
              <a:cs typeface="Calibri" pitchFamily="34" charset="0"/>
            </a:endParaRPr>
          </a:p>
        </p:txBody>
      </p:sp>
      <p:sp>
        <p:nvSpPr>
          <p:cNvPr id="6"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bg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zh-TW" altLang="en-US" sz="1600" b="0" i="0" u="none" strike="noStrike" kern="1200" cap="none" spc="0" normalizeH="0" baseline="0" noProof="0" dirty="0">
              <a:ln>
                <a:noFill/>
              </a:ln>
              <a:solidFill>
                <a:schemeClr val="bg1">
                  <a:lumMod val="50000"/>
                </a:schemeClr>
              </a:solidFill>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182483677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8450" name="Rectangle 2"/>
          <p:cNvSpPr>
            <a:spLocks noChangeArrowheads="1"/>
          </p:cNvSpPr>
          <p:nvPr/>
        </p:nvSpPr>
        <p:spPr bwMode="auto">
          <a:xfrm>
            <a:off x="0" y="838200"/>
            <a:ext cx="8675688"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nchor="ctr"/>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fontAlgn="base" hangingPunct="1">
              <a:spcBef>
                <a:spcPct val="0"/>
              </a:spcBef>
              <a:spcAft>
                <a:spcPct val="0"/>
              </a:spcAft>
              <a:defRPr/>
            </a:pPr>
            <a:r>
              <a:rPr lang="zh-TW" altLang="en-US" sz="4000" b="1" dirty="0" smtClean="0">
                <a:effectLst>
                  <a:outerShdw blurRad="38100" dist="38100" dir="2700000" algn="tl">
                    <a:srgbClr val="C0C0C0"/>
                  </a:outerShdw>
                </a:effectLst>
                <a:latin typeface="Arial" charset="0"/>
                <a:ea typeface="標楷體" pitchFamily="65" charset="-120"/>
              </a:rPr>
              <a:t>抗病毒藥物治療的目標</a:t>
            </a:r>
          </a:p>
        </p:txBody>
      </p:sp>
      <p:sp>
        <p:nvSpPr>
          <p:cNvPr id="8195" name="Rectangle 3"/>
          <p:cNvSpPr>
            <a:spLocks noChangeArrowheads="1"/>
          </p:cNvSpPr>
          <p:nvPr/>
        </p:nvSpPr>
        <p:spPr bwMode="auto">
          <a:xfrm>
            <a:off x="611188" y="2060575"/>
            <a:ext cx="8281987" cy="4176713"/>
          </a:xfrm>
          <a:prstGeom prst="rect">
            <a:avLst/>
          </a:prstGeom>
          <a:noFill/>
          <a:ln w="12700">
            <a:noFill/>
            <a:miter lim="800000"/>
            <a:headEnd/>
            <a:tailEnd/>
          </a:ln>
          <a:effectLst/>
        </p:spPr>
        <p:txBody>
          <a:bodyPr lIns="90488" tIns="44450" rIns="90488" bIns="44450"/>
          <a:lstStyle/>
          <a:p>
            <a:pPr marL="342900" indent="-342900" fontAlgn="base">
              <a:lnSpc>
                <a:spcPct val="110000"/>
              </a:lnSpc>
              <a:spcBef>
                <a:spcPct val="40000"/>
              </a:spcBef>
              <a:spcAft>
                <a:spcPct val="0"/>
              </a:spcAft>
              <a:buClr>
                <a:srgbClr val="C00000"/>
              </a:buClr>
              <a:buSzPct val="75000"/>
              <a:buFont typeface="Wingdings" pitchFamily="2" charset="2"/>
              <a:buChar char="n"/>
            </a:pPr>
            <a:r>
              <a:rPr lang="en-US" altLang="zh-TW" sz="2800" dirty="0">
                <a:solidFill>
                  <a:srgbClr val="000000"/>
                </a:solidFill>
                <a:latin typeface="Calibri" pitchFamily="34" charset="0"/>
                <a:cs typeface="Calibri" pitchFamily="34" charset="0"/>
              </a:rPr>
              <a:t>Maximally and durably suppress HIV viral load</a:t>
            </a:r>
          </a:p>
          <a:p>
            <a:pPr marL="342900" indent="-342900" fontAlgn="base">
              <a:lnSpc>
                <a:spcPct val="110000"/>
              </a:lnSpc>
              <a:spcBef>
                <a:spcPct val="40000"/>
              </a:spcBef>
              <a:spcAft>
                <a:spcPct val="0"/>
              </a:spcAft>
              <a:buClr>
                <a:srgbClr val="C00000"/>
              </a:buClr>
              <a:buSzPct val="75000"/>
              <a:buFont typeface="Wingdings" pitchFamily="2" charset="2"/>
              <a:buChar char="n"/>
            </a:pPr>
            <a:r>
              <a:rPr lang="en-US" altLang="zh-TW" sz="2800" dirty="0">
                <a:solidFill>
                  <a:srgbClr val="000000"/>
                </a:solidFill>
                <a:latin typeface="Calibri" pitchFamily="34" charset="0"/>
                <a:cs typeface="Calibri" pitchFamily="34" charset="0"/>
              </a:rPr>
              <a:t>Restore and/or preserve immunologic function</a:t>
            </a:r>
          </a:p>
          <a:p>
            <a:pPr marL="342900" indent="-342900" fontAlgn="base">
              <a:lnSpc>
                <a:spcPct val="110000"/>
              </a:lnSpc>
              <a:spcBef>
                <a:spcPct val="40000"/>
              </a:spcBef>
              <a:spcAft>
                <a:spcPct val="0"/>
              </a:spcAft>
              <a:buClr>
                <a:srgbClr val="C00000"/>
              </a:buClr>
              <a:buSzPct val="75000"/>
              <a:buFont typeface="Wingdings" pitchFamily="2" charset="2"/>
              <a:buChar char="n"/>
            </a:pPr>
            <a:r>
              <a:rPr lang="en-US" altLang="zh-TW" sz="2800" dirty="0">
                <a:solidFill>
                  <a:srgbClr val="000000"/>
                </a:solidFill>
                <a:latin typeface="Calibri" pitchFamily="34" charset="0"/>
                <a:cs typeface="Calibri" pitchFamily="34" charset="0"/>
              </a:rPr>
              <a:t>Reduce HIV-related </a:t>
            </a:r>
            <a:r>
              <a:rPr lang="en-US" altLang="zh-TW" sz="2800" dirty="0" smtClean="0">
                <a:solidFill>
                  <a:srgbClr val="000000"/>
                </a:solidFill>
                <a:latin typeface="Calibri" pitchFamily="34" charset="0"/>
                <a:cs typeface="Calibri" pitchFamily="34" charset="0"/>
              </a:rPr>
              <a:t>morbidity</a:t>
            </a:r>
          </a:p>
          <a:p>
            <a:pPr marL="342900" indent="-342900" fontAlgn="base">
              <a:lnSpc>
                <a:spcPct val="110000"/>
              </a:lnSpc>
              <a:spcBef>
                <a:spcPct val="40000"/>
              </a:spcBef>
              <a:spcAft>
                <a:spcPct val="0"/>
              </a:spcAft>
              <a:buClr>
                <a:srgbClr val="C00000"/>
              </a:buClr>
              <a:buSzPct val="75000"/>
              <a:buFont typeface="Wingdings" pitchFamily="2" charset="2"/>
              <a:buChar char="n"/>
            </a:pPr>
            <a:r>
              <a:rPr lang="en-US" altLang="zh-TW" sz="2800" dirty="0" smtClean="0">
                <a:solidFill>
                  <a:srgbClr val="000000"/>
                </a:solidFill>
                <a:latin typeface="Calibri" pitchFamily="34" charset="0"/>
                <a:cs typeface="Calibri" pitchFamily="34" charset="0"/>
              </a:rPr>
              <a:t>Prolong </a:t>
            </a:r>
            <a:r>
              <a:rPr lang="en-US" altLang="zh-TW" sz="2800" dirty="0">
                <a:solidFill>
                  <a:srgbClr val="000000"/>
                </a:solidFill>
                <a:latin typeface="Calibri" pitchFamily="34" charset="0"/>
                <a:cs typeface="Calibri" pitchFamily="34" charset="0"/>
              </a:rPr>
              <a:t>duration and quality of survival</a:t>
            </a:r>
          </a:p>
          <a:p>
            <a:pPr marL="342900" indent="-342900" fontAlgn="base">
              <a:lnSpc>
                <a:spcPct val="110000"/>
              </a:lnSpc>
              <a:spcBef>
                <a:spcPct val="40000"/>
              </a:spcBef>
              <a:spcAft>
                <a:spcPct val="0"/>
              </a:spcAft>
              <a:buClr>
                <a:srgbClr val="C00000"/>
              </a:buClr>
              <a:buSzPct val="75000"/>
              <a:buFont typeface="Wingdings" pitchFamily="2" charset="2"/>
              <a:buChar char="n"/>
            </a:pPr>
            <a:r>
              <a:rPr lang="en-US" altLang="zh-TW" sz="3200" b="1" dirty="0">
                <a:solidFill>
                  <a:srgbClr val="0000FF"/>
                </a:solidFill>
                <a:latin typeface="Calibri" pitchFamily="34" charset="0"/>
                <a:cs typeface="Calibri" pitchFamily="34" charset="0"/>
              </a:rPr>
              <a:t>Prevent HIV transmission: Pre-exposure prophylaxis (</a:t>
            </a:r>
            <a:r>
              <a:rPr lang="en-US" altLang="zh-TW" sz="3200" b="1" dirty="0" err="1">
                <a:solidFill>
                  <a:srgbClr val="0000FF"/>
                </a:solidFill>
                <a:latin typeface="Calibri" pitchFamily="34" charset="0"/>
                <a:cs typeface="Calibri" pitchFamily="34" charset="0"/>
              </a:rPr>
              <a:t>PrEP</a:t>
            </a:r>
            <a:r>
              <a:rPr lang="en-US" altLang="zh-TW" sz="3200" b="1" dirty="0">
                <a:solidFill>
                  <a:srgbClr val="0000FF"/>
                </a:solidFill>
                <a:latin typeface="Calibri" pitchFamily="34" charset="0"/>
                <a:cs typeface="Calibri" pitchFamily="34" charset="0"/>
              </a:rPr>
              <a:t>), Post-exposure prophylaxis (PEP</a:t>
            </a:r>
            <a:r>
              <a:rPr lang="en-US" altLang="zh-TW" sz="3200" b="1" dirty="0" smtClean="0">
                <a:solidFill>
                  <a:srgbClr val="0000FF"/>
                </a:solidFill>
                <a:latin typeface="Calibri" pitchFamily="34" charset="0"/>
                <a:cs typeface="Calibri" pitchFamily="34" charset="0"/>
              </a:rPr>
              <a:t>)</a:t>
            </a:r>
            <a:endParaRPr lang="en-US" altLang="zh-TW" sz="3200" b="1" dirty="0">
              <a:solidFill>
                <a:srgbClr val="0000FF"/>
              </a:solidFill>
              <a:latin typeface="Calibri" pitchFamily="34" charset="0"/>
              <a:cs typeface="Calibri" pitchFamily="34" charset="0"/>
            </a:endParaRPr>
          </a:p>
        </p:txBody>
      </p:sp>
      <p:sp>
        <p:nvSpPr>
          <p:cNvPr id="6"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tx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zh-TW" altLang="en-US" sz="1600" b="0" i="0" u="none" strike="noStrike" kern="1200" cap="none" spc="0" normalizeH="0" baseline="0" noProof="0" dirty="0">
              <a:ln>
                <a:noFill/>
              </a:ln>
              <a:solidFill>
                <a:schemeClr val="tx1">
                  <a:lumMod val="50000"/>
                </a:schemeClr>
              </a:solidFill>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1746748347"/>
      </p:ext>
    </p:extLst>
  </p:cSld>
  <p:clrMapOvr>
    <a:masterClrMapping/>
  </p:clrMapOvr>
  <p:transition spd="med"/>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1587500" y="922338"/>
            <a:ext cx="6967538" cy="838200"/>
          </a:xfrm>
          <a:noFill/>
        </p:spPr>
        <p:txBody>
          <a:bodyPr lIns="92075" tIns="46038" rIns="92075" bIns="46038"/>
          <a:lstStyle/>
          <a:p>
            <a:pPr defTabSz="911225"/>
            <a:r>
              <a:rPr lang="en-US" altLang="zh-TW" sz="3600" dirty="0" smtClean="0">
                <a:solidFill>
                  <a:srgbClr val="FFFF00"/>
                </a:solidFill>
                <a:latin typeface="Calibri" pitchFamily="34" charset="0"/>
                <a:cs typeface="Calibri" pitchFamily="34" charset="0"/>
              </a:rPr>
              <a:t>AIDS mortality and</a:t>
            </a:r>
            <a:r>
              <a:rPr lang="en-US" altLang="zh-TW" sz="3600" dirty="0" smtClean="0">
                <a:solidFill>
                  <a:srgbClr val="FF00FF"/>
                </a:solidFill>
                <a:latin typeface="Calibri" pitchFamily="34" charset="0"/>
                <a:cs typeface="Calibri" pitchFamily="34" charset="0"/>
              </a:rPr>
              <a:t/>
            </a:r>
            <a:br>
              <a:rPr lang="en-US" altLang="zh-TW" sz="3600" dirty="0" smtClean="0">
                <a:solidFill>
                  <a:srgbClr val="FF00FF"/>
                </a:solidFill>
                <a:latin typeface="Calibri" pitchFamily="34" charset="0"/>
                <a:cs typeface="Calibri" pitchFamily="34" charset="0"/>
              </a:rPr>
            </a:br>
            <a:r>
              <a:rPr lang="en-US" altLang="zh-TW" sz="3600" dirty="0" smtClean="0">
                <a:solidFill>
                  <a:srgbClr val="FFFF00"/>
                </a:solidFill>
                <a:latin typeface="Calibri" pitchFamily="34" charset="0"/>
                <a:cs typeface="Calibri" pitchFamily="34" charset="0"/>
              </a:rPr>
              <a:t>protease inhibitor (PI) use</a:t>
            </a:r>
          </a:p>
        </p:txBody>
      </p:sp>
      <p:graphicFrame>
        <p:nvGraphicFramePr>
          <p:cNvPr id="25" name="Object 25"/>
          <p:cNvGraphicFramePr>
            <a:graphicFrameLocks/>
          </p:cNvGraphicFramePr>
          <p:nvPr>
            <p:extLst>
              <p:ext uri="{D42A27DB-BD31-4B8C-83A1-F6EECF244321}">
                <p14:modId xmlns:p14="http://schemas.microsoft.com/office/powerpoint/2010/main" val="2633306573"/>
              </p:ext>
            </p:extLst>
          </p:nvPr>
        </p:nvGraphicFramePr>
        <p:xfrm>
          <a:off x="1166813" y="1392238"/>
          <a:ext cx="6656387" cy="4529137"/>
        </p:xfrm>
        <a:graphic>
          <a:graphicData uri="http://schemas.openxmlformats.org/drawingml/2006/chart">
            <c:chart xmlns:c="http://schemas.openxmlformats.org/drawingml/2006/chart" xmlns:r="http://schemas.openxmlformats.org/officeDocument/2006/relationships" r:id="rId4"/>
          </a:graphicData>
        </a:graphic>
      </p:graphicFrame>
      <p:grpSp>
        <p:nvGrpSpPr>
          <p:cNvPr id="54276" name="Group 4"/>
          <p:cNvGrpSpPr>
            <a:grpSpLocks/>
          </p:cNvGrpSpPr>
          <p:nvPr/>
        </p:nvGrpSpPr>
        <p:grpSpPr bwMode="auto">
          <a:xfrm>
            <a:off x="2798763" y="5645150"/>
            <a:ext cx="4500562" cy="73025"/>
            <a:chOff x="1983" y="3556"/>
            <a:chExt cx="3190" cy="46"/>
          </a:xfrm>
        </p:grpSpPr>
        <p:sp>
          <p:nvSpPr>
            <p:cNvPr id="54289" name="Line 5"/>
            <p:cNvSpPr>
              <a:spLocks noChangeShapeType="1"/>
            </p:cNvSpPr>
            <p:nvPr/>
          </p:nvSpPr>
          <p:spPr bwMode="auto">
            <a:xfrm>
              <a:off x="1983" y="3556"/>
              <a:ext cx="0" cy="46"/>
            </a:xfrm>
            <a:prstGeom prst="line">
              <a:avLst/>
            </a:prstGeom>
            <a:ln>
              <a:headEnd type="none" w="sm" len="sm"/>
              <a:tailEnd type="none" w="sm" len="sm"/>
            </a:ln>
            <a:extLst>
              <a:ext uri="{909E8E84-426E-40DD-AFC4-6F175D3DCCD1}">
                <a14:hiddenFill xmlns:a14="http://schemas.microsoft.com/office/drawing/2010/main">
                  <a:noFill/>
                </a14:hiddenFill>
              </a:ext>
            </a:extLst>
          </p:spPr>
          <p:style>
            <a:lnRef idx="1">
              <a:schemeClr val="accent3"/>
            </a:lnRef>
            <a:fillRef idx="0">
              <a:schemeClr val="accent3"/>
            </a:fillRef>
            <a:effectRef idx="0">
              <a:schemeClr val="accent3"/>
            </a:effectRef>
            <a:fontRef idx="minor">
              <a:schemeClr val="tx1"/>
            </a:fontRef>
          </p:style>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sp>
          <p:nvSpPr>
            <p:cNvPr id="54290" name="Line 6"/>
            <p:cNvSpPr>
              <a:spLocks noChangeShapeType="1"/>
            </p:cNvSpPr>
            <p:nvPr/>
          </p:nvSpPr>
          <p:spPr bwMode="auto">
            <a:xfrm>
              <a:off x="3042" y="3556"/>
              <a:ext cx="0" cy="46"/>
            </a:xfrm>
            <a:prstGeom prst="line">
              <a:avLst/>
            </a:prstGeom>
            <a:ln>
              <a:headEnd type="none" w="sm" len="sm"/>
              <a:tailEnd type="none" w="sm" len="sm"/>
            </a:ln>
            <a:extLst>
              <a:ext uri="{909E8E84-426E-40DD-AFC4-6F175D3DCCD1}">
                <a14:hiddenFill xmlns:a14="http://schemas.microsoft.com/office/drawing/2010/main">
                  <a:noFill/>
                </a14:hiddenFill>
              </a:ext>
            </a:extLst>
          </p:spPr>
          <p:style>
            <a:lnRef idx="1">
              <a:schemeClr val="accent3"/>
            </a:lnRef>
            <a:fillRef idx="0">
              <a:schemeClr val="accent3"/>
            </a:fillRef>
            <a:effectRef idx="0">
              <a:schemeClr val="accent3"/>
            </a:effectRef>
            <a:fontRef idx="minor">
              <a:schemeClr val="tx1"/>
            </a:fontRef>
          </p:style>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sp>
          <p:nvSpPr>
            <p:cNvPr id="54291" name="Line 7"/>
            <p:cNvSpPr>
              <a:spLocks noChangeShapeType="1"/>
            </p:cNvSpPr>
            <p:nvPr/>
          </p:nvSpPr>
          <p:spPr bwMode="auto">
            <a:xfrm>
              <a:off x="4111" y="3556"/>
              <a:ext cx="0" cy="46"/>
            </a:xfrm>
            <a:prstGeom prst="line">
              <a:avLst/>
            </a:prstGeom>
            <a:ln>
              <a:headEnd type="none" w="sm" len="sm"/>
              <a:tailEnd type="none" w="sm" len="sm"/>
            </a:ln>
            <a:extLst>
              <a:ext uri="{909E8E84-426E-40DD-AFC4-6F175D3DCCD1}">
                <a14:hiddenFill xmlns:a14="http://schemas.microsoft.com/office/drawing/2010/main">
                  <a:noFill/>
                </a14:hiddenFill>
              </a:ext>
            </a:extLst>
          </p:spPr>
          <p:style>
            <a:lnRef idx="1">
              <a:schemeClr val="accent3"/>
            </a:lnRef>
            <a:fillRef idx="0">
              <a:schemeClr val="accent3"/>
            </a:fillRef>
            <a:effectRef idx="0">
              <a:schemeClr val="accent3"/>
            </a:effectRef>
            <a:fontRef idx="minor">
              <a:schemeClr val="tx1"/>
            </a:fontRef>
          </p:style>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sp>
          <p:nvSpPr>
            <p:cNvPr id="54292" name="Line 8"/>
            <p:cNvSpPr>
              <a:spLocks noChangeShapeType="1"/>
            </p:cNvSpPr>
            <p:nvPr/>
          </p:nvSpPr>
          <p:spPr bwMode="auto">
            <a:xfrm>
              <a:off x="5173" y="3556"/>
              <a:ext cx="0" cy="46"/>
            </a:xfrm>
            <a:prstGeom prst="line">
              <a:avLst/>
            </a:prstGeom>
            <a:ln>
              <a:headEnd type="none" w="sm" len="sm"/>
              <a:tailEnd type="none" w="sm" len="sm"/>
            </a:ln>
            <a:extLst>
              <a:ext uri="{909E8E84-426E-40DD-AFC4-6F175D3DCCD1}">
                <a14:hiddenFill xmlns:a14="http://schemas.microsoft.com/office/drawing/2010/main">
                  <a:noFill/>
                </a14:hiddenFill>
              </a:ext>
            </a:extLst>
          </p:spPr>
          <p:style>
            <a:lnRef idx="1">
              <a:schemeClr val="accent3"/>
            </a:lnRef>
            <a:fillRef idx="0">
              <a:schemeClr val="accent3"/>
            </a:fillRef>
            <a:effectRef idx="0">
              <a:schemeClr val="accent3"/>
            </a:effectRef>
            <a:fontRef idx="minor">
              <a:schemeClr val="tx1"/>
            </a:fontRef>
          </p:style>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grpSp>
      <p:sp>
        <p:nvSpPr>
          <p:cNvPr id="54277" name="Line 9"/>
          <p:cNvSpPr>
            <a:spLocks noChangeShapeType="1"/>
          </p:cNvSpPr>
          <p:nvPr/>
        </p:nvSpPr>
        <p:spPr bwMode="auto">
          <a:xfrm flipH="1">
            <a:off x="1214438" y="1684338"/>
            <a:ext cx="69850"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pPr algn="ctr" fontAlgn="base">
              <a:spcBef>
                <a:spcPct val="0"/>
              </a:spcBef>
              <a:spcAft>
                <a:spcPct val="0"/>
              </a:spcAft>
            </a:pPr>
            <a:endParaRPr kumimoji="1" lang="zh-TW" altLang="en-US" sz="2400" smtClean="0">
              <a:solidFill>
                <a:srgbClr val="000000"/>
              </a:solidFill>
              <a:ea typeface="標楷體" pitchFamily="65" charset="-120"/>
            </a:endParaRPr>
          </a:p>
        </p:txBody>
      </p:sp>
      <p:sp>
        <p:nvSpPr>
          <p:cNvPr id="54278" name="Rectangle 10"/>
          <p:cNvSpPr>
            <a:spLocks noChangeArrowheads="1"/>
          </p:cNvSpPr>
          <p:nvPr/>
        </p:nvSpPr>
        <p:spPr bwMode="auto">
          <a:xfrm>
            <a:off x="1660786" y="5659438"/>
            <a:ext cx="602729" cy="339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eaLnBrk="1" fontAlgn="base" hangingPunct="1">
              <a:spcBef>
                <a:spcPct val="0"/>
              </a:spcBef>
              <a:spcAft>
                <a:spcPct val="0"/>
              </a:spcAft>
              <a:buClrTx/>
              <a:buSzTx/>
              <a:buFontTx/>
              <a:buNone/>
            </a:pPr>
            <a:r>
              <a:rPr kumimoji="0" lang="zh-TW" altLang="en-US" sz="1600" b="1" dirty="0" smtClean="0">
                <a:solidFill>
                  <a:srgbClr val="FFFFFF"/>
                </a:solidFill>
                <a:latin typeface="Calibri" pitchFamily="34" charset="0"/>
                <a:cs typeface="Calibri" pitchFamily="34" charset="0"/>
              </a:rPr>
              <a:t>1994</a:t>
            </a:r>
          </a:p>
        </p:txBody>
      </p:sp>
      <p:sp>
        <p:nvSpPr>
          <p:cNvPr id="54279" name="Rectangle 11"/>
          <p:cNvSpPr>
            <a:spLocks noChangeArrowheads="1"/>
          </p:cNvSpPr>
          <p:nvPr/>
        </p:nvSpPr>
        <p:spPr bwMode="auto">
          <a:xfrm>
            <a:off x="3233999" y="5659438"/>
            <a:ext cx="602729" cy="339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eaLnBrk="1" fontAlgn="base" hangingPunct="1">
              <a:spcBef>
                <a:spcPct val="0"/>
              </a:spcBef>
              <a:spcAft>
                <a:spcPct val="0"/>
              </a:spcAft>
              <a:buClrTx/>
              <a:buSzTx/>
              <a:buFontTx/>
              <a:buNone/>
            </a:pPr>
            <a:r>
              <a:rPr kumimoji="0" lang="zh-TW" altLang="en-US" sz="1600" b="1" dirty="0" smtClean="0">
                <a:solidFill>
                  <a:srgbClr val="FFFFFF"/>
                </a:solidFill>
                <a:latin typeface="Calibri" pitchFamily="34" charset="0"/>
                <a:cs typeface="Calibri" pitchFamily="34" charset="0"/>
              </a:rPr>
              <a:t>1995</a:t>
            </a:r>
          </a:p>
        </p:txBody>
      </p:sp>
      <p:sp>
        <p:nvSpPr>
          <p:cNvPr id="54280" name="Rectangle 12"/>
          <p:cNvSpPr>
            <a:spLocks noChangeArrowheads="1"/>
          </p:cNvSpPr>
          <p:nvPr/>
        </p:nvSpPr>
        <p:spPr bwMode="auto">
          <a:xfrm>
            <a:off x="4750061" y="5659438"/>
            <a:ext cx="602729" cy="339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eaLnBrk="1" fontAlgn="base" hangingPunct="1">
              <a:spcBef>
                <a:spcPct val="0"/>
              </a:spcBef>
              <a:spcAft>
                <a:spcPct val="0"/>
              </a:spcAft>
              <a:buClrTx/>
              <a:buSzTx/>
              <a:buFontTx/>
              <a:buNone/>
            </a:pPr>
            <a:r>
              <a:rPr kumimoji="0" lang="zh-TW" altLang="en-US" sz="1600" b="1" smtClean="0">
                <a:solidFill>
                  <a:srgbClr val="FFFFFF"/>
                </a:solidFill>
                <a:latin typeface="Calibri" pitchFamily="34" charset="0"/>
                <a:cs typeface="Calibri" pitchFamily="34" charset="0"/>
              </a:rPr>
              <a:t>1996</a:t>
            </a:r>
          </a:p>
        </p:txBody>
      </p:sp>
      <p:sp>
        <p:nvSpPr>
          <p:cNvPr id="54281" name="Rectangle 13"/>
          <p:cNvSpPr>
            <a:spLocks noChangeArrowheads="1"/>
          </p:cNvSpPr>
          <p:nvPr/>
        </p:nvSpPr>
        <p:spPr bwMode="auto">
          <a:xfrm>
            <a:off x="6279617" y="5659438"/>
            <a:ext cx="602729" cy="339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eaLnBrk="1" fontAlgn="base" hangingPunct="1">
              <a:spcBef>
                <a:spcPct val="0"/>
              </a:spcBef>
              <a:spcAft>
                <a:spcPct val="0"/>
              </a:spcAft>
              <a:buClrTx/>
              <a:buSzTx/>
              <a:buFontTx/>
              <a:buNone/>
            </a:pPr>
            <a:r>
              <a:rPr kumimoji="0" lang="zh-TW" altLang="en-US" sz="1600" b="1" dirty="0" smtClean="0">
                <a:solidFill>
                  <a:srgbClr val="FFFFFF"/>
                </a:solidFill>
                <a:latin typeface="Calibri" pitchFamily="34" charset="0"/>
                <a:cs typeface="Calibri" pitchFamily="34" charset="0"/>
              </a:rPr>
              <a:t>1997</a:t>
            </a:r>
          </a:p>
        </p:txBody>
      </p:sp>
      <p:sp>
        <p:nvSpPr>
          <p:cNvPr id="54283" name="Rectangle 15"/>
          <p:cNvSpPr>
            <a:spLocks noChangeArrowheads="1"/>
          </p:cNvSpPr>
          <p:nvPr/>
        </p:nvSpPr>
        <p:spPr bwMode="auto">
          <a:xfrm>
            <a:off x="4270267" y="5905500"/>
            <a:ext cx="554254" cy="339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eaLnBrk="1" fontAlgn="base" hangingPunct="1">
              <a:spcBef>
                <a:spcPct val="0"/>
              </a:spcBef>
              <a:spcAft>
                <a:spcPct val="0"/>
              </a:spcAft>
              <a:buClrTx/>
              <a:buSzTx/>
              <a:buFontTx/>
              <a:buNone/>
            </a:pPr>
            <a:r>
              <a:rPr kumimoji="0" lang="en-US" altLang="zh-TW" sz="1600" b="1" smtClean="0">
                <a:solidFill>
                  <a:srgbClr val="FFFFFF"/>
                </a:solidFill>
                <a:latin typeface="Calibri" pitchFamily="34" charset="0"/>
                <a:cs typeface="Calibri" pitchFamily="34" charset="0"/>
              </a:rPr>
              <a:t>Year</a:t>
            </a:r>
          </a:p>
        </p:txBody>
      </p:sp>
      <p:sp>
        <p:nvSpPr>
          <p:cNvPr id="54284" name="Rectangle 16"/>
          <p:cNvSpPr>
            <a:spLocks noChangeArrowheads="1"/>
          </p:cNvSpPr>
          <p:nvPr/>
        </p:nvSpPr>
        <p:spPr bwMode="auto">
          <a:xfrm rot="-5400000">
            <a:off x="-672473" y="3606271"/>
            <a:ext cx="2621295" cy="339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eaLnBrk="1" fontAlgn="base" hangingPunct="1">
              <a:spcBef>
                <a:spcPct val="0"/>
              </a:spcBef>
              <a:spcAft>
                <a:spcPct val="0"/>
              </a:spcAft>
              <a:buClrTx/>
              <a:buSzTx/>
              <a:buFontTx/>
              <a:buNone/>
            </a:pPr>
            <a:r>
              <a:rPr kumimoji="0" lang="en-US" altLang="zh-TW" sz="1600" b="1" dirty="0" smtClean="0">
                <a:solidFill>
                  <a:srgbClr val="FFFFFF"/>
                </a:solidFill>
                <a:latin typeface="Calibri" pitchFamily="34" charset="0"/>
                <a:cs typeface="Calibri" pitchFamily="34" charset="0"/>
              </a:rPr>
              <a:t>Deaths per 100 person-years</a:t>
            </a:r>
          </a:p>
        </p:txBody>
      </p:sp>
      <p:sp>
        <p:nvSpPr>
          <p:cNvPr id="54285" name="Rectangle 17"/>
          <p:cNvSpPr>
            <a:spLocks noChangeArrowheads="1"/>
          </p:cNvSpPr>
          <p:nvPr/>
        </p:nvSpPr>
        <p:spPr bwMode="auto">
          <a:xfrm rot="-5400000">
            <a:off x="6637167" y="3672946"/>
            <a:ext cx="3318216" cy="339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eaLnBrk="1" fontAlgn="base" hangingPunct="1">
              <a:spcBef>
                <a:spcPct val="0"/>
              </a:spcBef>
              <a:spcAft>
                <a:spcPct val="0"/>
              </a:spcAft>
              <a:buClrTx/>
              <a:buSzTx/>
              <a:buFontTx/>
              <a:buNone/>
            </a:pPr>
            <a:r>
              <a:rPr kumimoji="0" lang="en-US" altLang="zh-TW" sz="1600" b="1" dirty="0" smtClean="0">
                <a:solidFill>
                  <a:srgbClr val="FFFFFF"/>
                </a:solidFill>
                <a:latin typeface="Calibri" pitchFamily="34" charset="0"/>
                <a:cs typeface="Calibri" pitchFamily="34" charset="0"/>
              </a:rPr>
              <a:t>Therapy with a PI (% of patient-days)</a:t>
            </a:r>
          </a:p>
        </p:txBody>
      </p:sp>
      <p:sp>
        <p:nvSpPr>
          <p:cNvPr id="54286" name="Rectangle 18"/>
          <p:cNvSpPr>
            <a:spLocks noChangeArrowheads="1"/>
          </p:cNvSpPr>
          <p:nvPr/>
        </p:nvSpPr>
        <p:spPr bwMode="auto">
          <a:xfrm>
            <a:off x="5796136" y="6340475"/>
            <a:ext cx="2492734" cy="308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r" eaLnBrk="1" fontAlgn="base" hangingPunct="1">
              <a:spcBef>
                <a:spcPct val="0"/>
              </a:spcBef>
              <a:spcAft>
                <a:spcPct val="0"/>
              </a:spcAft>
              <a:buClrTx/>
              <a:buSzTx/>
              <a:buFontTx/>
              <a:buNone/>
            </a:pPr>
            <a:r>
              <a:rPr kumimoji="0" lang="en-US" altLang="zh-TW" sz="1400" b="1" dirty="0" err="1" smtClean="0">
                <a:solidFill>
                  <a:srgbClr val="FFFFFF"/>
                </a:solidFill>
                <a:latin typeface="Calibri" pitchFamily="34" charset="0"/>
                <a:cs typeface="Calibri" pitchFamily="34" charset="0"/>
              </a:rPr>
              <a:t>Palella</a:t>
            </a:r>
            <a:r>
              <a:rPr kumimoji="0" lang="en-US" altLang="zh-TW" sz="1400" b="1" dirty="0" smtClean="0">
                <a:solidFill>
                  <a:srgbClr val="FFFFFF"/>
                </a:solidFill>
                <a:latin typeface="Calibri" pitchFamily="34" charset="0"/>
                <a:cs typeface="Calibri" pitchFamily="34" charset="0"/>
              </a:rPr>
              <a:t> et al. N </a:t>
            </a:r>
            <a:r>
              <a:rPr kumimoji="0" lang="en-US" altLang="zh-TW" sz="1400" b="1" dirty="0" err="1" smtClean="0">
                <a:solidFill>
                  <a:srgbClr val="FFFFFF"/>
                </a:solidFill>
                <a:latin typeface="Calibri" pitchFamily="34" charset="0"/>
                <a:cs typeface="Calibri" pitchFamily="34" charset="0"/>
              </a:rPr>
              <a:t>Engl</a:t>
            </a:r>
            <a:r>
              <a:rPr kumimoji="0" lang="en-US" altLang="zh-TW" sz="1400" b="1" dirty="0" smtClean="0">
                <a:solidFill>
                  <a:srgbClr val="FFFFFF"/>
                </a:solidFill>
                <a:latin typeface="Calibri" pitchFamily="34" charset="0"/>
                <a:cs typeface="Calibri" pitchFamily="34" charset="0"/>
              </a:rPr>
              <a:t> J Med 1998</a:t>
            </a:r>
          </a:p>
        </p:txBody>
      </p:sp>
      <p:sp>
        <p:nvSpPr>
          <p:cNvPr id="54287" name="Rectangle 19"/>
          <p:cNvSpPr>
            <a:spLocks noChangeArrowheads="1"/>
          </p:cNvSpPr>
          <p:nvPr/>
        </p:nvSpPr>
        <p:spPr bwMode="auto">
          <a:xfrm>
            <a:off x="2245080" y="2224088"/>
            <a:ext cx="780342" cy="339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eaLnBrk="1" fontAlgn="base" hangingPunct="1">
              <a:spcBef>
                <a:spcPct val="0"/>
              </a:spcBef>
              <a:spcAft>
                <a:spcPct val="0"/>
              </a:spcAft>
              <a:buClrTx/>
              <a:buSzTx/>
              <a:buFontTx/>
              <a:buNone/>
            </a:pPr>
            <a:r>
              <a:rPr kumimoji="0" lang="en-US" altLang="zh-TW" sz="1600" b="1" smtClean="0">
                <a:solidFill>
                  <a:srgbClr val="FFFFFF"/>
                </a:solidFill>
                <a:latin typeface="Calibri" pitchFamily="34" charset="0"/>
                <a:cs typeface="Calibri" pitchFamily="34" charset="0"/>
              </a:rPr>
              <a:t>Deaths</a:t>
            </a:r>
          </a:p>
        </p:txBody>
      </p:sp>
      <p:sp>
        <p:nvSpPr>
          <p:cNvPr id="54288" name="Rectangle 20"/>
          <p:cNvSpPr>
            <a:spLocks noChangeArrowheads="1"/>
          </p:cNvSpPr>
          <p:nvPr/>
        </p:nvSpPr>
        <p:spPr bwMode="auto">
          <a:xfrm>
            <a:off x="2270125" y="5124450"/>
            <a:ext cx="10382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eaLnBrk="1" fontAlgn="base" hangingPunct="1">
              <a:spcBef>
                <a:spcPct val="0"/>
              </a:spcBef>
              <a:spcAft>
                <a:spcPct val="0"/>
              </a:spcAft>
              <a:buClrTx/>
              <a:buSzTx/>
              <a:buFontTx/>
              <a:buNone/>
            </a:pPr>
            <a:r>
              <a:rPr kumimoji="0" lang="en-US" altLang="zh-TW" sz="1600" b="1" smtClean="0">
                <a:solidFill>
                  <a:srgbClr val="FFFFFF"/>
                </a:solidFill>
                <a:latin typeface="Calibri" pitchFamily="34" charset="0"/>
                <a:cs typeface="Calibri" pitchFamily="34" charset="0"/>
              </a:rPr>
              <a:t>Use of PIs</a:t>
            </a:r>
          </a:p>
        </p:txBody>
      </p:sp>
      <p:sp>
        <p:nvSpPr>
          <p:cNvPr id="23"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bg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zh-TW" altLang="en-US" sz="1600" b="0" i="0" u="none" strike="noStrike" kern="1200" cap="none" spc="0" normalizeH="0" baseline="0" noProof="0" dirty="0">
              <a:ln>
                <a:noFill/>
              </a:ln>
              <a:solidFill>
                <a:schemeClr val="bg1">
                  <a:lumMod val="50000"/>
                </a:schemeClr>
              </a:solidFill>
              <a:effectLst/>
              <a:uLnTx/>
              <a:uFillTx/>
              <a:latin typeface="新細明體" pitchFamily="18" charset="-120"/>
              <a:ea typeface="新細明體" pitchFamily="18" charset="-120"/>
            </a:endParaRPr>
          </a:p>
        </p:txBody>
      </p:sp>
      <p:sp>
        <p:nvSpPr>
          <p:cNvPr id="26" name="Rectangle 14"/>
          <p:cNvSpPr>
            <a:spLocks noChangeArrowheads="1"/>
          </p:cNvSpPr>
          <p:nvPr/>
        </p:nvSpPr>
        <p:spPr bwMode="auto">
          <a:xfrm>
            <a:off x="7245611" y="5659438"/>
            <a:ext cx="602729" cy="339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spAutoFit/>
          </a:bodyPr>
          <a:lstStyle>
            <a:lvl1pPr algn="l" eaLnBrk="0" hangingPunct="0">
              <a:spcBef>
                <a:spcPct val="20000"/>
              </a:spcBef>
              <a:buClr>
                <a:schemeClr val="folHlink"/>
              </a:buClr>
              <a:buSzPct val="60000"/>
              <a:buFont typeface="Wingdings" pitchFamily="2" charset="2"/>
              <a:buChar char="n"/>
              <a:defRPr kumimoji="1" sz="3200">
                <a:solidFill>
                  <a:schemeClr val="tx1"/>
                </a:solidFill>
                <a:latin typeface="Tahoma" pitchFamily="34" charset="0"/>
                <a:ea typeface="新細明體" pitchFamily="18" charset="-120"/>
              </a:defRPr>
            </a:lvl1pPr>
            <a:lvl2pPr marL="742950" indent="-285750" algn="l" eaLnBrk="0" hangingPunct="0">
              <a:spcBef>
                <a:spcPct val="20000"/>
              </a:spcBef>
              <a:buClr>
                <a:schemeClr val="hlink"/>
              </a:buClr>
              <a:buSzPct val="55000"/>
              <a:buFont typeface="Wingdings" pitchFamily="2" charset="2"/>
              <a:buChar char="n"/>
              <a:defRPr kumimoji="1" sz="2800">
                <a:solidFill>
                  <a:schemeClr val="tx1"/>
                </a:solidFill>
                <a:latin typeface="Tahoma" pitchFamily="34" charset="0"/>
                <a:ea typeface="新細明體" pitchFamily="18" charset="-120"/>
              </a:defRPr>
            </a:lvl2pPr>
            <a:lvl3pPr marL="1143000" indent="-228600" algn="l" eaLnBrk="0" hangingPunct="0">
              <a:spcBef>
                <a:spcPct val="20000"/>
              </a:spcBef>
              <a:buClr>
                <a:schemeClr val="folHlink"/>
              </a:buClr>
              <a:buSzPct val="50000"/>
              <a:buFont typeface="Wingdings" pitchFamily="2" charset="2"/>
              <a:buChar char="n"/>
              <a:defRPr kumimoji="1" sz="2400">
                <a:solidFill>
                  <a:schemeClr val="tx1"/>
                </a:solidFill>
                <a:latin typeface="Tahoma" pitchFamily="34" charset="0"/>
                <a:ea typeface="新細明體" pitchFamily="18" charset="-120"/>
              </a:defRPr>
            </a:lvl3pPr>
            <a:lvl4pPr marL="1600200" indent="-228600" algn="l" eaLnBrk="0" hangingPunct="0">
              <a:spcBef>
                <a:spcPct val="20000"/>
              </a:spcBef>
              <a:buClr>
                <a:schemeClr val="accent2"/>
              </a:buClr>
              <a:buSzPct val="55000"/>
              <a:buFont typeface="Wingdings" pitchFamily="2" charset="2"/>
              <a:buChar char="n"/>
              <a:defRPr kumimoji="1" sz="2000">
                <a:solidFill>
                  <a:schemeClr val="tx1"/>
                </a:solidFill>
                <a:latin typeface="Tahoma" pitchFamily="34" charset="0"/>
                <a:ea typeface="新細明體" pitchFamily="18" charset="-120"/>
              </a:defRPr>
            </a:lvl4pPr>
            <a:lvl5pPr marL="2057400" indent="-228600" algn="l" eaLnBrk="0" hangingPunct="0">
              <a:spcBef>
                <a:spcPct val="20000"/>
              </a:spcBef>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5pPr>
            <a:lvl6pPr marL="25146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6pPr>
            <a:lvl7pPr marL="29718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7pPr>
            <a:lvl8pPr marL="34290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8pPr>
            <a:lvl9pPr marL="3886200" indent="-228600" eaLnBrk="0" fontAlgn="base" hangingPunct="0">
              <a:spcBef>
                <a:spcPct val="20000"/>
              </a:spcBef>
              <a:spcAft>
                <a:spcPct val="0"/>
              </a:spcAft>
              <a:buClr>
                <a:schemeClr val="accent1"/>
              </a:buClr>
              <a:buSzPct val="50000"/>
              <a:buFont typeface="Wingdings" pitchFamily="2" charset="2"/>
              <a:buChar char="n"/>
              <a:defRPr kumimoji="1" sz="2000">
                <a:solidFill>
                  <a:schemeClr val="tx1"/>
                </a:solidFill>
                <a:latin typeface="Tahoma" pitchFamily="34" charset="0"/>
                <a:ea typeface="新細明體" pitchFamily="18" charset="-120"/>
              </a:defRPr>
            </a:lvl9pPr>
          </a:lstStyle>
          <a:p>
            <a:pPr algn="ctr" eaLnBrk="1" fontAlgn="base" hangingPunct="1">
              <a:spcBef>
                <a:spcPct val="0"/>
              </a:spcBef>
              <a:spcAft>
                <a:spcPct val="0"/>
              </a:spcAft>
              <a:buClrTx/>
              <a:buSzTx/>
              <a:buFontTx/>
              <a:buNone/>
            </a:pPr>
            <a:r>
              <a:rPr kumimoji="0" lang="zh-TW" altLang="en-US" sz="1600" b="1" dirty="0" smtClean="0">
                <a:solidFill>
                  <a:srgbClr val="FFFFFF"/>
                </a:solidFill>
                <a:latin typeface="Calibri" pitchFamily="34" charset="0"/>
                <a:cs typeface="Calibri" pitchFamily="34" charset="0"/>
              </a:rPr>
              <a:t>1998</a:t>
            </a:r>
          </a:p>
        </p:txBody>
      </p:sp>
    </p:spTree>
    <p:custDataLst>
      <p:tags r:id="rId1"/>
    </p:custDataLst>
    <p:extLst>
      <p:ext uri="{BB962C8B-B14F-4D97-AF65-F5344CB8AC3E}">
        <p14:creationId xmlns:p14="http://schemas.microsoft.com/office/powerpoint/2010/main" val="1275958273"/>
      </p:ext>
    </p:extLst>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5298" name="Picture 2" descr="lin19"/>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3568" y="1556792"/>
            <a:ext cx="7784252" cy="4585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字方塊 1"/>
          <p:cNvSpPr txBox="1"/>
          <p:nvPr/>
        </p:nvSpPr>
        <p:spPr>
          <a:xfrm>
            <a:off x="557277" y="555576"/>
            <a:ext cx="8084264" cy="523220"/>
          </a:xfrm>
          <a:prstGeom prst="rect">
            <a:avLst/>
          </a:prstGeom>
          <a:solidFill>
            <a:srgbClr val="FFFF00"/>
          </a:solidFill>
        </p:spPr>
        <p:txBody>
          <a:bodyPr wrap="none" rtlCol="0">
            <a:spAutoFit/>
          </a:bodyPr>
          <a:lstStyle/>
          <a:p>
            <a:r>
              <a:rPr lang="zh-TW" altLang="en-US" sz="2800" dirty="0" smtClean="0">
                <a:latin typeface="標楷體" panose="03000509000000000000" pitchFamily="65" charset="-120"/>
                <a:ea typeface="標楷體" panose="03000509000000000000" pitchFamily="65" charset="-120"/>
              </a:rPr>
              <a:t>機遇性感染的機率隨著高效能抗病毒藥物使用下降</a:t>
            </a:r>
            <a:endParaRPr lang="zh-TW" altLang="en-US" sz="2800" dirty="0">
              <a:latin typeface="標楷體" panose="03000509000000000000" pitchFamily="65" charset="-120"/>
              <a:ea typeface="標楷體" panose="03000509000000000000" pitchFamily="65" charset="-120"/>
            </a:endParaRPr>
          </a:p>
        </p:txBody>
      </p:sp>
      <p:sp>
        <p:nvSpPr>
          <p:cNvPr id="6"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bg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zh-TW" altLang="en-US" sz="1600" b="0" i="0" u="none" strike="noStrike" kern="1200" cap="none" spc="0" normalizeH="0" baseline="0" noProof="0" dirty="0">
              <a:ln>
                <a:noFill/>
              </a:ln>
              <a:solidFill>
                <a:schemeClr val="bg1">
                  <a:lumMod val="50000"/>
                </a:schemeClr>
              </a:solidFill>
              <a:effectLst/>
              <a:uLnTx/>
              <a:uFillTx/>
              <a:latin typeface="新細明體" pitchFamily="18" charset="-120"/>
              <a:ea typeface="新細明體" pitchFamily="18" charset="-120"/>
            </a:endParaRPr>
          </a:p>
        </p:txBody>
      </p:sp>
      <p:sp>
        <p:nvSpPr>
          <p:cNvPr id="5" name="文字方塊 4"/>
          <p:cNvSpPr txBox="1"/>
          <p:nvPr/>
        </p:nvSpPr>
        <p:spPr>
          <a:xfrm>
            <a:off x="4816089" y="6321980"/>
            <a:ext cx="3474221" cy="369332"/>
          </a:xfrm>
          <a:prstGeom prst="rect">
            <a:avLst/>
          </a:prstGeom>
          <a:noFill/>
        </p:spPr>
        <p:txBody>
          <a:bodyPr wrap="none" rtlCol="0">
            <a:spAutoFit/>
          </a:bodyPr>
          <a:lstStyle/>
          <a:p>
            <a:r>
              <a:rPr lang="en-US" altLang="zh-TW" dirty="0" err="1" smtClean="0">
                <a:solidFill>
                  <a:schemeClr val="bg1"/>
                </a:solidFill>
              </a:rPr>
              <a:t>Palella</a:t>
            </a:r>
            <a:r>
              <a:rPr lang="en-US" altLang="zh-TW" dirty="0" smtClean="0">
                <a:solidFill>
                  <a:schemeClr val="bg1"/>
                </a:solidFill>
              </a:rPr>
              <a:t> et al. N </a:t>
            </a:r>
            <a:r>
              <a:rPr lang="en-US" altLang="zh-TW" dirty="0" err="1" smtClean="0">
                <a:solidFill>
                  <a:schemeClr val="bg1"/>
                </a:solidFill>
              </a:rPr>
              <a:t>Engl</a:t>
            </a:r>
            <a:r>
              <a:rPr lang="en-US" altLang="zh-TW" dirty="0" smtClean="0">
                <a:solidFill>
                  <a:schemeClr val="bg1"/>
                </a:solidFill>
              </a:rPr>
              <a:t> J Med. 1998</a:t>
            </a:r>
            <a:endParaRPr lang="zh-TW" altLang="en-US" dirty="0">
              <a:solidFill>
                <a:schemeClr val="bg1"/>
              </a:solidFill>
            </a:endParaRPr>
          </a:p>
        </p:txBody>
      </p:sp>
    </p:spTree>
    <p:custDataLst>
      <p:tags r:id="rId1"/>
    </p:custDataLst>
    <p:extLst>
      <p:ext uri="{BB962C8B-B14F-4D97-AF65-F5344CB8AC3E}">
        <p14:creationId xmlns:p14="http://schemas.microsoft.com/office/powerpoint/2010/main" val="171686190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ext Box 2"/>
          <p:cNvSpPr txBox="1">
            <a:spLocks noChangeArrowheads="1"/>
          </p:cNvSpPr>
          <p:nvPr/>
        </p:nvSpPr>
        <p:spPr bwMode="auto">
          <a:xfrm>
            <a:off x="323850" y="260350"/>
            <a:ext cx="8493125"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lstStyle>
            <a:lvl1pPr defTabSz="414338" eaLnBrk="0" hangingPunct="0">
              <a:spcBef>
                <a:spcPct val="20000"/>
              </a:spcBef>
              <a:buClr>
                <a:srgbClr val="FFCC00"/>
              </a:buClr>
              <a:buSzPct val="65000"/>
              <a:buFont typeface="Wingdings" pitchFamily="2" charset="2"/>
              <a:buChar char="l"/>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kumimoji="1" sz="3200">
                <a:solidFill>
                  <a:schemeClr val="bg1"/>
                </a:solidFill>
                <a:latin typeface="Arial" pitchFamily="34" charset="0"/>
                <a:ea typeface="標楷體" pitchFamily="65" charset="-120"/>
              </a:defRPr>
            </a:lvl1pPr>
            <a:lvl2pPr marL="742950" indent="-285750" defTabSz="414338" eaLnBrk="0" hangingPunct="0">
              <a:spcBef>
                <a:spcPct val="20000"/>
              </a:spcBef>
              <a:buClr>
                <a:srgbClr val="FFCC00"/>
              </a:buClr>
              <a:buSzPct val="65000"/>
              <a:buFont typeface="Wingdings" pitchFamily="2" charset="2"/>
              <a:buChar char="Ø"/>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kumimoji="1" sz="2800">
                <a:solidFill>
                  <a:schemeClr val="bg1"/>
                </a:solidFill>
                <a:latin typeface="Arial" pitchFamily="34" charset="0"/>
                <a:ea typeface="標楷體" pitchFamily="65" charset="-120"/>
              </a:defRPr>
            </a:lvl2pPr>
            <a:lvl3pPr marL="1143000" indent="-228600" defTabSz="414338" eaLnBrk="0" hangingPunct="0">
              <a:spcBef>
                <a:spcPct val="20000"/>
              </a:spcBef>
              <a:buClr>
                <a:srgbClr val="FFCC00"/>
              </a:buClr>
              <a:buSzPct val="65000"/>
              <a:buFont typeface="Wingdings" pitchFamily="2" charset="2"/>
              <a:buChar char="Ø"/>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kumimoji="1" sz="2400">
                <a:solidFill>
                  <a:schemeClr val="bg1"/>
                </a:solidFill>
                <a:latin typeface="Arial" pitchFamily="34" charset="0"/>
                <a:ea typeface="標楷體" pitchFamily="65" charset="-120"/>
              </a:defRPr>
            </a:lvl3pPr>
            <a:lvl4pPr marL="1600200" indent="-228600" defTabSz="414338" eaLnBrk="0" hangingPunct="0">
              <a:spcBef>
                <a:spcPct val="20000"/>
              </a:spcBef>
              <a:buClr>
                <a:srgbClr val="FFCC00"/>
              </a:buClr>
              <a:buSzPct val="65000"/>
              <a:buFont typeface="Wingdings" pitchFamily="2" charset="2"/>
              <a:buChar char="Ø"/>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kumimoji="1" sz="2000">
                <a:solidFill>
                  <a:schemeClr val="bg1"/>
                </a:solidFill>
                <a:latin typeface="Arial" pitchFamily="34" charset="0"/>
                <a:ea typeface="標楷體" pitchFamily="65" charset="-120"/>
              </a:defRPr>
            </a:lvl4pPr>
            <a:lvl5pPr marL="2057400" indent="-228600" defTabSz="414338" eaLnBrk="0" hangingPunct="0">
              <a:spcBef>
                <a:spcPct val="20000"/>
              </a:spcBef>
              <a:buClr>
                <a:srgbClr val="FFCC00"/>
              </a:buClr>
              <a:buSzPct val="65000"/>
              <a:buFont typeface="Wingdings" pitchFamily="2" charset="2"/>
              <a:buChar char="Ø"/>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kumimoji="1" sz="2000">
                <a:solidFill>
                  <a:schemeClr val="bg1"/>
                </a:solidFill>
                <a:latin typeface="Arial" pitchFamily="34" charset="0"/>
                <a:ea typeface="標楷體" pitchFamily="65" charset="-120"/>
              </a:defRPr>
            </a:lvl5pPr>
            <a:lvl6pPr marL="2514600" indent="-228600" defTabSz="414338" eaLnBrk="0" fontAlgn="base" hangingPunct="0">
              <a:spcBef>
                <a:spcPct val="20000"/>
              </a:spcBef>
              <a:spcAft>
                <a:spcPct val="0"/>
              </a:spcAft>
              <a:buClr>
                <a:srgbClr val="FFCC00"/>
              </a:buClr>
              <a:buSzPct val="65000"/>
              <a:buFont typeface="Wingdings" pitchFamily="2" charset="2"/>
              <a:buChar char="Ø"/>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kumimoji="1" sz="2000">
                <a:solidFill>
                  <a:schemeClr val="bg1"/>
                </a:solidFill>
                <a:latin typeface="Arial" pitchFamily="34" charset="0"/>
                <a:ea typeface="標楷體" pitchFamily="65" charset="-120"/>
              </a:defRPr>
            </a:lvl6pPr>
            <a:lvl7pPr marL="2971800" indent="-228600" defTabSz="414338" eaLnBrk="0" fontAlgn="base" hangingPunct="0">
              <a:spcBef>
                <a:spcPct val="20000"/>
              </a:spcBef>
              <a:spcAft>
                <a:spcPct val="0"/>
              </a:spcAft>
              <a:buClr>
                <a:srgbClr val="FFCC00"/>
              </a:buClr>
              <a:buSzPct val="65000"/>
              <a:buFont typeface="Wingdings" pitchFamily="2" charset="2"/>
              <a:buChar char="Ø"/>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kumimoji="1" sz="2000">
                <a:solidFill>
                  <a:schemeClr val="bg1"/>
                </a:solidFill>
                <a:latin typeface="Arial" pitchFamily="34" charset="0"/>
                <a:ea typeface="標楷體" pitchFamily="65" charset="-120"/>
              </a:defRPr>
            </a:lvl7pPr>
            <a:lvl8pPr marL="3429000" indent="-228600" defTabSz="414338" eaLnBrk="0" fontAlgn="base" hangingPunct="0">
              <a:spcBef>
                <a:spcPct val="20000"/>
              </a:spcBef>
              <a:spcAft>
                <a:spcPct val="0"/>
              </a:spcAft>
              <a:buClr>
                <a:srgbClr val="FFCC00"/>
              </a:buClr>
              <a:buSzPct val="65000"/>
              <a:buFont typeface="Wingdings" pitchFamily="2" charset="2"/>
              <a:buChar char="Ø"/>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kumimoji="1" sz="2000">
                <a:solidFill>
                  <a:schemeClr val="bg1"/>
                </a:solidFill>
                <a:latin typeface="Arial" pitchFamily="34" charset="0"/>
                <a:ea typeface="標楷體" pitchFamily="65" charset="-120"/>
              </a:defRPr>
            </a:lvl8pPr>
            <a:lvl9pPr marL="3886200" indent="-228600" defTabSz="414338" eaLnBrk="0" fontAlgn="base" hangingPunct="0">
              <a:spcBef>
                <a:spcPct val="20000"/>
              </a:spcBef>
              <a:spcAft>
                <a:spcPct val="0"/>
              </a:spcAft>
              <a:buClr>
                <a:srgbClr val="FFCC00"/>
              </a:buClr>
              <a:buSzPct val="65000"/>
              <a:buFont typeface="Wingdings" pitchFamily="2" charset="2"/>
              <a:buChar char="Ø"/>
              <a:tabLst>
                <a:tab pos="657225" algn="l"/>
                <a:tab pos="1312863" algn="l"/>
                <a:tab pos="1970088" algn="l"/>
                <a:tab pos="2627313" algn="l"/>
                <a:tab pos="3282950" algn="l"/>
                <a:tab pos="3940175" algn="l"/>
                <a:tab pos="4595813" algn="l"/>
                <a:tab pos="5253038" algn="l"/>
                <a:tab pos="5910263" algn="l"/>
                <a:tab pos="6565900" algn="l"/>
                <a:tab pos="7223125" algn="l"/>
                <a:tab pos="7880350" algn="l"/>
              </a:tabLst>
              <a:defRPr kumimoji="1" sz="2000">
                <a:solidFill>
                  <a:schemeClr val="bg1"/>
                </a:solidFill>
                <a:latin typeface="Arial" pitchFamily="34" charset="0"/>
                <a:ea typeface="標楷體" pitchFamily="65" charset="-120"/>
              </a:defRPr>
            </a:lvl9pPr>
          </a:lstStyle>
          <a:p>
            <a:pPr algn="ctr" eaLnBrk="1">
              <a:lnSpc>
                <a:spcPct val="93000"/>
              </a:lnSpc>
              <a:spcBef>
                <a:spcPct val="0"/>
              </a:spcBef>
              <a:buClr>
                <a:srgbClr val="000000"/>
              </a:buClr>
              <a:buSzPct val="45000"/>
              <a:buFont typeface="Wingdings" pitchFamily="2" charset="2"/>
              <a:buNone/>
            </a:pPr>
            <a:r>
              <a:rPr kumimoji="0" lang="zh-TW" altLang="en-GB" sz="4000" dirty="0" smtClean="0">
                <a:solidFill>
                  <a:prstClr val="black"/>
                </a:solidFill>
                <a:latin typeface="標楷體" pitchFamily="65" charset="-120"/>
              </a:rPr>
              <a:t>不同時期之存活率</a:t>
            </a:r>
            <a:endParaRPr kumimoji="0" lang="zh-TW" altLang="en-GB" sz="4000" dirty="0">
              <a:solidFill>
                <a:prstClr val="black"/>
              </a:solidFill>
              <a:latin typeface="標楷體" pitchFamily="65" charset="-120"/>
            </a:endParaRPr>
          </a:p>
        </p:txBody>
      </p:sp>
      <p:pic>
        <p:nvPicPr>
          <p:cNvPr id="133123"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81600" y="6238875"/>
            <a:ext cx="3962400" cy="455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133124"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1513" y="984250"/>
            <a:ext cx="7804150" cy="4884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133125" name="Text Box 5"/>
          <p:cNvSpPr txBox="1">
            <a:spLocks noChangeArrowheads="1"/>
          </p:cNvSpPr>
          <p:nvPr/>
        </p:nvSpPr>
        <p:spPr bwMode="auto">
          <a:xfrm>
            <a:off x="0" y="6276975"/>
            <a:ext cx="49530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lstStyle>
            <a:lvl1pPr defTabSz="414338" eaLnBrk="0" hangingPunct="0">
              <a:spcBef>
                <a:spcPct val="20000"/>
              </a:spcBef>
              <a:buClr>
                <a:srgbClr val="FFCC00"/>
              </a:buClr>
              <a:buSzPct val="65000"/>
              <a:buFont typeface="Wingdings" pitchFamily="2" charset="2"/>
              <a:buChar char="l"/>
              <a:tabLst>
                <a:tab pos="657225" algn="l"/>
                <a:tab pos="1312863" algn="l"/>
                <a:tab pos="1970088" algn="l"/>
                <a:tab pos="2627313" algn="l"/>
                <a:tab pos="3282950" algn="l"/>
              </a:tabLst>
              <a:defRPr kumimoji="1" sz="3200">
                <a:solidFill>
                  <a:schemeClr val="bg1"/>
                </a:solidFill>
                <a:latin typeface="Arial" pitchFamily="34" charset="0"/>
                <a:ea typeface="標楷體" pitchFamily="65" charset="-120"/>
              </a:defRPr>
            </a:lvl1pPr>
            <a:lvl2pPr marL="742950" indent="-285750" defTabSz="414338" eaLnBrk="0" hangingPunct="0">
              <a:spcBef>
                <a:spcPct val="20000"/>
              </a:spcBef>
              <a:buClr>
                <a:srgbClr val="FFCC00"/>
              </a:buClr>
              <a:buSzPct val="65000"/>
              <a:buFont typeface="Wingdings" pitchFamily="2" charset="2"/>
              <a:buChar char="Ø"/>
              <a:tabLst>
                <a:tab pos="657225" algn="l"/>
                <a:tab pos="1312863" algn="l"/>
                <a:tab pos="1970088" algn="l"/>
                <a:tab pos="2627313" algn="l"/>
                <a:tab pos="3282950" algn="l"/>
              </a:tabLst>
              <a:defRPr kumimoji="1" sz="2800">
                <a:solidFill>
                  <a:schemeClr val="bg1"/>
                </a:solidFill>
                <a:latin typeface="Arial" pitchFamily="34" charset="0"/>
                <a:ea typeface="標楷體" pitchFamily="65" charset="-120"/>
              </a:defRPr>
            </a:lvl2pPr>
            <a:lvl3pPr marL="1143000" indent="-228600" defTabSz="414338" eaLnBrk="0" hangingPunct="0">
              <a:spcBef>
                <a:spcPct val="20000"/>
              </a:spcBef>
              <a:buClr>
                <a:srgbClr val="FFCC00"/>
              </a:buClr>
              <a:buSzPct val="65000"/>
              <a:buFont typeface="Wingdings" pitchFamily="2" charset="2"/>
              <a:buChar char="Ø"/>
              <a:tabLst>
                <a:tab pos="657225" algn="l"/>
                <a:tab pos="1312863" algn="l"/>
                <a:tab pos="1970088" algn="l"/>
                <a:tab pos="2627313" algn="l"/>
                <a:tab pos="3282950" algn="l"/>
              </a:tabLst>
              <a:defRPr kumimoji="1" sz="2400">
                <a:solidFill>
                  <a:schemeClr val="bg1"/>
                </a:solidFill>
                <a:latin typeface="Arial" pitchFamily="34" charset="0"/>
                <a:ea typeface="標楷體" pitchFamily="65" charset="-120"/>
              </a:defRPr>
            </a:lvl3pPr>
            <a:lvl4pPr marL="1600200" indent="-228600" defTabSz="414338" eaLnBrk="0" hangingPunct="0">
              <a:spcBef>
                <a:spcPct val="20000"/>
              </a:spcBef>
              <a:buClr>
                <a:srgbClr val="FFCC00"/>
              </a:buClr>
              <a:buSzPct val="65000"/>
              <a:buFont typeface="Wingdings" pitchFamily="2" charset="2"/>
              <a:buChar char="Ø"/>
              <a:tabLst>
                <a:tab pos="657225" algn="l"/>
                <a:tab pos="1312863" algn="l"/>
                <a:tab pos="1970088" algn="l"/>
                <a:tab pos="2627313" algn="l"/>
                <a:tab pos="3282950" algn="l"/>
              </a:tabLst>
              <a:defRPr kumimoji="1" sz="2000">
                <a:solidFill>
                  <a:schemeClr val="bg1"/>
                </a:solidFill>
                <a:latin typeface="Arial" pitchFamily="34" charset="0"/>
                <a:ea typeface="標楷體" pitchFamily="65" charset="-120"/>
              </a:defRPr>
            </a:lvl4pPr>
            <a:lvl5pPr marL="2057400" indent="-228600" defTabSz="414338" eaLnBrk="0" hangingPunct="0">
              <a:spcBef>
                <a:spcPct val="20000"/>
              </a:spcBef>
              <a:buClr>
                <a:srgbClr val="FFCC00"/>
              </a:buClr>
              <a:buSzPct val="65000"/>
              <a:buFont typeface="Wingdings" pitchFamily="2" charset="2"/>
              <a:buChar char="Ø"/>
              <a:tabLst>
                <a:tab pos="657225" algn="l"/>
                <a:tab pos="1312863" algn="l"/>
                <a:tab pos="1970088" algn="l"/>
                <a:tab pos="2627313" algn="l"/>
                <a:tab pos="3282950" algn="l"/>
              </a:tabLst>
              <a:defRPr kumimoji="1" sz="2000">
                <a:solidFill>
                  <a:schemeClr val="bg1"/>
                </a:solidFill>
                <a:latin typeface="Arial" pitchFamily="34" charset="0"/>
                <a:ea typeface="標楷體" pitchFamily="65" charset="-120"/>
              </a:defRPr>
            </a:lvl5pPr>
            <a:lvl6pPr marL="2514600" indent="-228600" defTabSz="414338" eaLnBrk="0" fontAlgn="base" hangingPunct="0">
              <a:spcBef>
                <a:spcPct val="20000"/>
              </a:spcBef>
              <a:spcAft>
                <a:spcPct val="0"/>
              </a:spcAft>
              <a:buClr>
                <a:srgbClr val="FFCC00"/>
              </a:buClr>
              <a:buSzPct val="65000"/>
              <a:buFont typeface="Wingdings" pitchFamily="2" charset="2"/>
              <a:buChar char="Ø"/>
              <a:tabLst>
                <a:tab pos="657225" algn="l"/>
                <a:tab pos="1312863" algn="l"/>
                <a:tab pos="1970088" algn="l"/>
                <a:tab pos="2627313" algn="l"/>
                <a:tab pos="3282950" algn="l"/>
              </a:tabLst>
              <a:defRPr kumimoji="1" sz="2000">
                <a:solidFill>
                  <a:schemeClr val="bg1"/>
                </a:solidFill>
                <a:latin typeface="Arial" pitchFamily="34" charset="0"/>
                <a:ea typeface="標楷體" pitchFamily="65" charset="-120"/>
              </a:defRPr>
            </a:lvl6pPr>
            <a:lvl7pPr marL="2971800" indent="-228600" defTabSz="414338" eaLnBrk="0" fontAlgn="base" hangingPunct="0">
              <a:spcBef>
                <a:spcPct val="20000"/>
              </a:spcBef>
              <a:spcAft>
                <a:spcPct val="0"/>
              </a:spcAft>
              <a:buClr>
                <a:srgbClr val="FFCC00"/>
              </a:buClr>
              <a:buSzPct val="65000"/>
              <a:buFont typeface="Wingdings" pitchFamily="2" charset="2"/>
              <a:buChar char="Ø"/>
              <a:tabLst>
                <a:tab pos="657225" algn="l"/>
                <a:tab pos="1312863" algn="l"/>
                <a:tab pos="1970088" algn="l"/>
                <a:tab pos="2627313" algn="l"/>
                <a:tab pos="3282950" algn="l"/>
              </a:tabLst>
              <a:defRPr kumimoji="1" sz="2000">
                <a:solidFill>
                  <a:schemeClr val="bg1"/>
                </a:solidFill>
                <a:latin typeface="Arial" pitchFamily="34" charset="0"/>
                <a:ea typeface="標楷體" pitchFamily="65" charset="-120"/>
              </a:defRPr>
            </a:lvl7pPr>
            <a:lvl8pPr marL="3429000" indent="-228600" defTabSz="414338" eaLnBrk="0" fontAlgn="base" hangingPunct="0">
              <a:spcBef>
                <a:spcPct val="20000"/>
              </a:spcBef>
              <a:spcAft>
                <a:spcPct val="0"/>
              </a:spcAft>
              <a:buClr>
                <a:srgbClr val="FFCC00"/>
              </a:buClr>
              <a:buSzPct val="65000"/>
              <a:buFont typeface="Wingdings" pitchFamily="2" charset="2"/>
              <a:buChar char="Ø"/>
              <a:tabLst>
                <a:tab pos="657225" algn="l"/>
                <a:tab pos="1312863" algn="l"/>
                <a:tab pos="1970088" algn="l"/>
                <a:tab pos="2627313" algn="l"/>
                <a:tab pos="3282950" algn="l"/>
              </a:tabLst>
              <a:defRPr kumimoji="1" sz="2000">
                <a:solidFill>
                  <a:schemeClr val="bg1"/>
                </a:solidFill>
                <a:latin typeface="Arial" pitchFamily="34" charset="0"/>
                <a:ea typeface="標楷體" pitchFamily="65" charset="-120"/>
              </a:defRPr>
            </a:lvl8pPr>
            <a:lvl9pPr marL="3886200" indent="-228600" defTabSz="414338" eaLnBrk="0" fontAlgn="base" hangingPunct="0">
              <a:spcBef>
                <a:spcPct val="20000"/>
              </a:spcBef>
              <a:spcAft>
                <a:spcPct val="0"/>
              </a:spcAft>
              <a:buClr>
                <a:srgbClr val="FFCC00"/>
              </a:buClr>
              <a:buSzPct val="65000"/>
              <a:buFont typeface="Wingdings" pitchFamily="2" charset="2"/>
              <a:buChar char="Ø"/>
              <a:tabLst>
                <a:tab pos="657225" algn="l"/>
                <a:tab pos="1312863" algn="l"/>
                <a:tab pos="1970088" algn="l"/>
                <a:tab pos="2627313" algn="l"/>
                <a:tab pos="3282950" algn="l"/>
              </a:tabLst>
              <a:defRPr kumimoji="1" sz="2000">
                <a:solidFill>
                  <a:schemeClr val="bg1"/>
                </a:solidFill>
                <a:latin typeface="Arial" pitchFamily="34" charset="0"/>
                <a:ea typeface="標楷體" pitchFamily="65" charset="-120"/>
              </a:defRPr>
            </a:lvl9pPr>
          </a:lstStyle>
          <a:p>
            <a:pPr eaLnBrk="1">
              <a:lnSpc>
                <a:spcPct val="93000"/>
              </a:lnSpc>
              <a:spcBef>
                <a:spcPct val="0"/>
              </a:spcBef>
              <a:buClr>
                <a:srgbClr val="000000"/>
              </a:buClr>
              <a:buSzPct val="45000"/>
              <a:buFont typeface="Wingdings" pitchFamily="2" charset="2"/>
              <a:buNone/>
            </a:pPr>
            <a:r>
              <a:rPr kumimoji="0" lang="en-GB" altLang="zh-TW" sz="1800" b="1" dirty="0" err="1">
                <a:solidFill>
                  <a:srgbClr val="00CC00"/>
                </a:solidFill>
                <a:latin typeface="+mj-lt"/>
                <a:ea typeface="新細明體" pitchFamily="18" charset="-120"/>
              </a:rPr>
              <a:t>Lohse</a:t>
            </a:r>
            <a:r>
              <a:rPr kumimoji="0" lang="en-GB" altLang="zh-TW" sz="1800" b="1" dirty="0">
                <a:solidFill>
                  <a:srgbClr val="00CC00"/>
                </a:solidFill>
                <a:latin typeface="+mj-lt"/>
                <a:ea typeface="新細明體" pitchFamily="18" charset="-120"/>
              </a:rPr>
              <a:t> N et al. Ann Intern Med 2007</a:t>
            </a:r>
            <a:r>
              <a:rPr kumimoji="0" lang="en-GB" altLang="zh-TW" sz="1800" b="1" dirty="0" smtClean="0">
                <a:solidFill>
                  <a:srgbClr val="00CC00"/>
                </a:solidFill>
                <a:latin typeface="+mj-lt"/>
                <a:ea typeface="新細明體" pitchFamily="18" charset="-120"/>
              </a:rPr>
              <a:t>; 146: 87-95</a:t>
            </a:r>
            <a:endParaRPr kumimoji="0" lang="en-GB" altLang="zh-TW" sz="1800" b="1" dirty="0">
              <a:solidFill>
                <a:srgbClr val="00CC00"/>
              </a:solidFill>
              <a:latin typeface="+mj-lt"/>
              <a:ea typeface="新細明體" pitchFamily="18" charset="-120"/>
            </a:endParaRPr>
          </a:p>
        </p:txBody>
      </p:sp>
      <p:sp>
        <p:nvSpPr>
          <p:cNvPr id="133126" name="Text Box 6"/>
          <p:cNvSpPr txBox="1">
            <a:spLocks noChangeArrowheads="1"/>
          </p:cNvSpPr>
          <p:nvPr/>
        </p:nvSpPr>
        <p:spPr bwMode="auto">
          <a:xfrm>
            <a:off x="98425" y="6613525"/>
            <a:ext cx="4930775" cy="347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lstStyle>
            <a:lvl1pPr marL="77788" indent="-77788" defTabSz="414338" eaLnBrk="0" hangingPunct="0">
              <a:spcBef>
                <a:spcPct val="20000"/>
              </a:spcBef>
              <a:buClr>
                <a:srgbClr val="FFCC00"/>
              </a:buClr>
              <a:buSzPct val="65000"/>
              <a:buFont typeface="Wingdings" pitchFamily="2" charset="2"/>
              <a:buChar char="l"/>
              <a:tabLst>
                <a:tab pos="657225" algn="l"/>
                <a:tab pos="1312863" algn="l"/>
                <a:tab pos="1970088" algn="l"/>
                <a:tab pos="2627313" algn="l"/>
                <a:tab pos="3282950" algn="l"/>
                <a:tab pos="3940175" algn="l"/>
                <a:tab pos="4595813" algn="l"/>
              </a:tabLst>
              <a:defRPr kumimoji="1" sz="3200">
                <a:solidFill>
                  <a:schemeClr val="bg1"/>
                </a:solidFill>
                <a:latin typeface="Arial" pitchFamily="34" charset="0"/>
                <a:ea typeface="標楷體" pitchFamily="65" charset="-120"/>
              </a:defRPr>
            </a:lvl1pPr>
            <a:lvl2pPr marL="742950" indent="-285750" defTabSz="414338" eaLnBrk="0" hangingPunct="0">
              <a:spcBef>
                <a:spcPct val="20000"/>
              </a:spcBef>
              <a:buClr>
                <a:srgbClr val="FFCC00"/>
              </a:buClr>
              <a:buSzPct val="65000"/>
              <a:buFont typeface="Wingdings" pitchFamily="2" charset="2"/>
              <a:buChar char="Ø"/>
              <a:tabLst>
                <a:tab pos="657225" algn="l"/>
                <a:tab pos="1312863" algn="l"/>
                <a:tab pos="1970088" algn="l"/>
                <a:tab pos="2627313" algn="l"/>
                <a:tab pos="3282950" algn="l"/>
                <a:tab pos="3940175" algn="l"/>
                <a:tab pos="4595813" algn="l"/>
              </a:tabLst>
              <a:defRPr kumimoji="1" sz="2800">
                <a:solidFill>
                  <a:schemeClr val="bg1"/>
                </a:solidFill>
                <a:latin typeface="Arial" pitchFamily="34" charset="0"/>
                <a:ea typeface="標楷體" pitchFamily="65" charset="-120"/>
              </a:defRPr>
            </a:lvl2pPr>
            <a:lvl3pPr marL="1143000" indent="-228600" defTabSz="414338" eaLnBrk="0" hangingPunct="0">
              <a:spcBef>
                <a:spcPct val="20000"/>
              </a:spcBef>
              <a:buClr>
                <a:srgbClr val="FFCC00"/>
              </a:buClr>
              <a:buSzPct val="65000"/>
              <a:buFont typeface="Wingdings" pitchFamily="2" charset="2"/>
              <a:buChar char="Ø"/>
              <a:tabLst>
                <a:tab pos="657225" algn="l"/>
                <a:tab pos="1312863" algn="l"/>
                <a:tab pos="1970088" algn="l"/>
                <a:tab pos="2627313" algn="l"/>
                <a:tab pos="3282950" algn="l"/>
                <a:tab pos="3940175" algn="l"/>
                <a:tab pos="4595813" algn="l"/>
              </a:tabLst>
              <a:defRPr kumimoji="1" sz="2400">
                <a:solidFill>
                  <a:schemeClr val="bg1"/>
                </a:solidFill>
                <a:latin typeface="Arial" pitchFamily="34" charset="0"/>
                <a:ea typeface="標楷體" pitchFamily="65" charset="-120"/>
              </a:defRPr>
            </a:lvl3pPr>
            <a:lvl4pPr marL="1600200" indent="-228600" defTabSz="414338" eaLnBrk="0" hangingPunct="0">
              <a:spcBef>
                <a:spcPct val="20000"/>
              </a:spcBef>
              <a:buClr>
                <a:srgbClr val="FFCC00"/>
              </a:buClr>
              <a:buSzPct val="65000"/>
              <a:buFont typeface="Wingdings" pitchFamily="2" charset="2"/>
              <a:buChar char="Ø"/>
              <a:tabLst>
                <a:tab pos="657225" algn="l"/>
                <a:tab pos="1312863" algn="l"/>
                <a:tab pos="1970088" algn="l"/>
                <a:tab pos="2627313" algn="l"/>
                <a:tab pos="3282950" algn="l"/>
                <a:tab pos="3940175" algn="l"/>
                <a:tab pos="4595813" algn="l"/>
              </a:tabLst>
              <a:defRPr kumimoji="1" sz="2000">
                <a:solidFill>
                  <a:schemeClr val="bg1"/>
                </a:solidFill>
                <a:latin typeface="Arial" pitchFamily="34" charset="0"/>
                <a:ea typeface="標楷體" pitchFamily="65" charset="-120"/>
              </a:defRPr>
            </a:lvl4pPr>
            <a:lvl5pPr marL="2057400" indent="-228600" defTabSz="414338" eaLnBrk="0" hangingPunct="0">
              <a:spcBef>
                <a:spcPct val="20000"/>
              </a:spcBef>
              <a:buClr>
                <a:srgbClr val="FFCC00"/>
              </a:buClr>
              <a:buSzPct val="65000"/>
              <a:buFont typeface="Wingdings" pitchFamily="2" charset="2"/>
              <a:buChar char="Ø"/>
              <a:tabLst>
                <a:tab pos="657225" algn="l"/>
                <a:tab pos="1312863" algn="l"/>
                <a:tab pos="1970088" algn="l"/>
                <a:tab pos="2627313" algn="l"/>
                <a:tab pos="3282950" algn="l"/>
                <a:tab pos="3940175" algn="l"/>
                <a:tab pos="4595813" algn="l"/>
              </a:tabLst>
              <a:defRPr kumimoji="1" sz="2000">
                <a:solidFill>
                  <a:schemeClr val="bg1"/>
                </a:solidFill>
                <a:latin typeface="Arial" pitchFamily="34" charset="0"/>
                <a:ea typeface="標楷體" pitchFamily="65" charset="-120"/>
              </a:defRPr>
            </a:lvl5pPr>
            <a:lvl6pPr marL="2514600" indent="-228600" defTabSz="414338" eaLnBrk="0" fontAlgn="base" hangingPunct="0">
              <a:spcBef>
                <a:spcPct val="20000"/>
              </a:spcBef>
              <a:spcAft>
                <a:spcPct val="0"/>
              </a:spcAft>
              <a:buClr>
                <a:srgbClr val="FFCC00"/>
              </a:buClr>
              <a:buSzPct val="65000"/>
              <a:buFont typeface="Wingdings" pitchFamily="2" charset="2"/>
              <a:buChar char="Ø"/>
              <a:tabLst>
                <a:tab pos="657225" algn="l"/>
                <a:tab pos="1312863" algn="l"/>
                <a:tab pos="1970088" algn="l"/>
                <a:tab pos="2627313" algn="l"/>
                <a:tab pos="3282950" algn="l"/>
                <a:tab pos="3940175" algn="l"/>
                <a:tab pos="4595813" algn="l"/>
              </a:tabLst>
              <a:defRPr kumimoji="1" sz="2000">
                <a:solidFill>
                  <a:schemeClr val="bg1"/>
                </a:solidFill>
                <a:latin typeface="Arial" pitchFamily="34" charset="0"/>
                <a:ea typeface="標楷體" pitchFamily="65" charset="-120"/>
              </a:defRPr>
            </a:lvl6pPr>
            <a:lvl7pPr marL="2971800" indent="-228600" defTabSz="414338" eaLnBrk="0" fontAlgn="base" hangingPunct="0">
              <a:spcBef>
                <a:spcPct val="20000"/>
              </a:spcBef>
              <a:spcAft>
                <a:spcPct val="0"/>
              </a:spcAft>
              <a:buClr>
                <a:srgbClr val="FFCC00"/>
              </a:buClr>
              <a:buSzPct val="65000"/>
              <a:buFont typeface="Wingdings" pitchFamily="2" charset="2"/>
              <a:buChar char="Ø"/>
              <a:tabLst>
                <a:tab pos="657225" algn="l"/>
                <a:tab pos="1312863" algn="l"/>
                <a:tab pos="1970088" algn="l"/>
                <a:tab pos="2627313" algn="l"/>
                <a:tab pos="3282950" algn="l"/>
                <a:tab pos="3940175" algn="l"/>
                <a:tab pos="4595813" algn="l"/>
              </a:tabLst>
              <a:defRPr kumimoji="1" sz="2000">
                <a:solidFill>
                  <a:schemeClr val="bg1"/>
                </a:solidFill>
                <a:latin typeface="Arial" pitchFamily="34" charset="0"/>
                <a:ea typeface="標楷體" pitchFamily="65" charset="-120"/>
              </a:defRPr>
            </a:lvl7pPr>
            <a:lvl8pPr marL="3429000" indent="-228600" defTabSz="414338" eaLnBrk="0" fontAlgn="base" hangingPunct="0">
              <a:spcBef>
                <a:spcPct val="20000"/>
              </a:spcBef>
              <a:spcAft>
                <a:spcPct val="0"/>
              </a:spcAft>
              <a:buClr>
                <a:srgbClr val="FFCC00"/>
              </a:buClr>
              <a:buSzPct val="65000"/>
              <a:buFont typeface="Wingdings" pitchFamily="2" charset="2"/>
              <a:buChar char="Ø"/>
              <a:tabLst>
                <a:tab pos="657225" algn="l"/>
                <a:tab pos="1312863" algn="l"/>
                <a:tab pos="1970088" algn="l"/>
                <a:tab pos="2627313" algn="l"/>
                <a:tab pos="3282950" algn="l"/>
                <a:tab pos="3940175" algn="l"/>
                <a:tab pos="4595813" algn="l"/>
              </a:tabLst>
              <a:defRPr kumimoji="1" sz="2000">
                <a:solidFill>
                  <a:schemeClr val="bg1"/>
                </a:solidFill>
                <a:latin typeface="Arial" pitchFamily="34" charset="0"/>
                <a:ea typeface="標楷體" pitchFamily="65" charset="-120"/>
              </a:defRPr>
            </a:lvl8pPr>
            <a:lvl9pPr marL="3886200" indent="-228600" defTabSz="414338" eaLnBrk="0" fontAlgn="base" hangingPunct="0">
              <a:spcBef>
                <a:spcPct val="20000"/>
              </a:spcBef>
              <a:spcAft>
                <a:spcPct val="0"/>
              </a:spcAft>
              <a:buClr>
                <a:srgbClr val="FFCC00"/>
              </a:buClr>
              <a:buSzPct val="65000"/>
              <a:buFont typeface="Wingdings" pitchFamily="2" charset="2"/>
              <a:buChar char="Ø"/>
              <a:tabLst>
                <a:tab pos="657225" algn="l"/>
                <a:tab pos="1312863" algn="l"/>
                <a:tab pos="1970088" algn="l"/>
                <a:tab pos="2627313" algn="l"/>
                <a:tab pos="3282950" algn="l"/>
                <a:tab pos="3940175" algn="l"/>
                <a:tab pos="4595813" algn="l"/>
              </a:tabLst>
              <a:defRPr kumimoji="1" sz="2000">
                <a:solidFill>
                  <a:schemeClr val="bg1"/>
                </a:solidFill>
                <a:latin typeface="Arial" pitchFamily="34" charset="0"/>
                <a:ea typeface="標楷體" pitchFamily="65" charset="-120"/>
              </a:defRPr>
            </a:lvl9pPr>
          </a:lstStyle>
          <a:p>
            <a:pPr eaLnBrk="1">
              <a:lnSpc>
                <a:spcPct val="93000"/>
              </a:lnSpc>
              <a:spcBef>
                <a:spcPct val="0"/>
              </a:spcBef>
              <a:buClr>
                <a:srgbClr val="000000"/>
              </a:buClr>
              <a:buSzPct val="45000"/>
              <a:buFont typeface="Wingdings" pitchFamily="2" charset="2"/>
              <a:buNone/>
            </a:pPr>
            <a:r>
              <a:rPr kumimoji="0" lang="en-GB" altLang="zh-TW" sz="900" dirty="0">
                <a:solidFill>
                  <a:srgbClr val="000000"/>
                </a:solidFill>
                <a:latin typeface="+mj-lt"/>
                <a:ea typeface="新細明體" pitchFamily="18" charset="-120"/>
              </a:rPr>
              <a:t>©2007 by American College of Physicians</a:t>
            </a:r>
          </a:p>
        </p:txBody>
      </p:sp>
      <p:sp>
        <p:nvSpPr>
          <p:cNvPr id="9"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tx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zh-TW" altLang="en-US" sz="1600" b="0" i="0" u="none" strike="noStrike" kern="1200" cap="none" spc="0" normalizeH="0" baseline="0" noProof="0" dirty="0">
              <a:ln>
                <a:noFill/>
              </a:ln>
              <a:solidFill>
                <a:schemeClr val="tx1">
                  <a:lumMod val="50000"/>
                </a:schemeClr>
              </a:solidFill>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2115791260"/>
      </p:ext>
    </p:extLst>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07504" y="450538"/>
            <a:ext cx="8533456" cy="1754326"/>
          </a:xfrm>
          <a:prstGeom prst="rect">
            <a:avLst/>
          </a:prstGeom>
          <a:solidFill>
            <a:schemeClr val="bg1"/>
          </a:solidFill>
        </p:spPr>
        <p:txBody>
          <a:bodyPr wrap="square">
            <a:spAutoFit/>
          </a:bodyPr>
          <a:lstStyle/>
          <a:p>
            <a:r>
              <a:rPr lang="en-US" altLang="zh-TW" b="1" dirty="0">
                <a:latin typeface="Calibri" pitchFamily="34" charset="0"/>
                <a:cs typeface="Calibri" pitchFamily="34" charset="0"/>
              </a:rPr>
              <a:t>With the availability of the START and TEMPRANO trial results, the Panel’s overall recommendation remains the same: ART is recommended for all HIV-infected patients regardless of pre-treatment CD4 count. However, the strength of the recommendation will be changed to </a:t>
            </a:r>
            <a:r>
              <a:rPr lang="en-US" altLang="zh-TW" b="1" dirty="0" err="1">
                <a:latin typeface="Calibri" pitchFamily="34" charset="0"/>
                <a:cs typeface="Calibri" pitchFamily="34" charset="0"/>
              </a:rPr>
              <a:t>AI</a:t>
            </a:r>
            <a:r>
              <a:rPr lang="en-US" altLang="zh-TW" b="1" baseline="30000" dirty="0" err="1">
                <a:latin typeface="Calibri" pitchFamily="34" charset="0"/>
                <a:cs typeface="Calibri" pitchFamily="34" charset="0"/>
              </a:rPr>
              <a:t>a</a:t>
            </a:r>
            <a:r>
              <a:rPr lang="en-US" altLang="zh-TW" b="1" dirty="0">
                <a:latin typeface="Calibri" pitchFamily="34" charset="0"/>
                <a:cs typeface="Calibri" pitchFamily="34" charset="0"/>
              </a:rPr>
              <a:t> (strong recommendation based on data from randomized controlled trials) </a:t>
            </a:r>
            <a:r>
              <a:rPr lang="en-US" altLang="zh-TW" b="1" u="sng" dirty="0">
                <a:latin typeface="Calibri" pitchFamily="34" charset="0"/>
                <a:cs typeface="Calibri" pitchFamily="34" charset="0"/>
              </a:rPr>
              <a:t>for all patients</a:t>
            </a:r>
            <a:r>
              <a:rPr lang="en-US" altLang="zh-TW" b="1" dirty="0">
                <a:latin typeface="Calibri" pitchFamily="34" charset="0"/>
                <a:cs typeface="Calibri" pitchFamily="34" charset="0"/>
              </a:rPr>
              <a:t>.</a:t>
            </a:r>
            <a:r>
              <a:rPr lang="en-US" altLang="zh-TW" dirty="0">
                <a:solidFill>
                  <a:srgbClr val="FF00FF"/>
                </a:solidFill>
                <a:latin typeface="Calibri" pitchFamily="34" charset="0"/>
                <a:cs typeface="Calibri" pitchFamily="34" charset="0"/>
              </a:rPr>
              <a:t/>
            </a:r>
            <a:br>
              <a:rPr lang="en-US" altLang="zh-TW" dirty="0">
                <a:solidFill>
                  <a:srgbClr val="FF00FF"/>
                </a:solidFill>
                <a:latin typeface="Calibri" pitchFamily="34" charset="0"/>
                <a:cs typeface="Calibri" pitchFamily="34" charset="0"/>
              </a:rPr>
            </a:br>
            <a:endParaRPr lang="zh-TW" altLang="en-US" dirty="0">
              <a:solidFill>
                <a:srgbClr val="FF00FF"/>
              </a:solidFill>
              <a:latin typeface="Calibri" pitchFamily="34" charset="0"/>
              <a:cs typeface="Calibri" pitchFamily="34" charset="0"/>
            </a:endParaRPr>
          </a:p>
        </p:txBody>
      </p:sp>
      <p:pic>
        <p:nvPicPr>
          <p:cNvPr id="5122"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7544" y="1916833"/>
            <a:ext cx="7800019" cy="4941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文字方塊 2"/>
          <p:cNvSpPr txBox="1"/>
          <p:nvPr/>
        </p:nvSpPr>
        <p:spPr>
          <a:xfrm>
            <a:off x="4211960" y="1988840"/>
            <a:ext cx="3953005" cy="338554"/>
          </a:xfrm>
          <a:prstGeom prst="rect">
            <a:avLst/>
          </a:prstGeom>
          <a:noFill/>
        </p:spPr>
        <p:txBody>
          <a:bodyPr wrap="none" rtlCol="0">
            <a:spAutoFit/>
          </a:bodyPr>
          <a:lstStyle/>
          <a:p>
            <a:r>
              <a:rPr lang="en-US" altLang="zh-TW" sz="1600" dirty="0" smtClean="0">
                <a:latin typeface="Calibri" pitchFamily="34" charset="0"/>
                <a:cs typeface="Calibri" pitchFamily="34" charset="0"/>
              </a:rPr>
              <a:t>The INSIGHT START Study Group, NEJM, 2015</a:t>
            </a:r>
            <a:endParaRPr lang="zh-TW" altLang="en-US" sz="1600" dirty="0">
              <a:latin typeface="Calibri" pitchFamily="34" charset="0"/>
              <a:cs typeface="Calibri" pitchFamily="34" charset="0"/>
            </a:endParaRPr>
          </a:p>
        </p:txBody>
      </p:sp>
      <p:sp>
        <p:nvSpPr>
          <p:cNvPr id="7"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bg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zh-TW" altLang="en-US" sz="1600" b="0" i="0" u="none" strike="noStrike" kern="1200" cap="none" spc="0" normalizeH="0" baseline="0" noProof="0" dirty="0">
              <a:ln>
                <a:noFill/>
              </a:ln>
              <a:solidFill>
                <a:schemeClr val="bg1">
                  <a:lumMod val="50000"/>
                </a:schemeClr>
              </a:solidFill>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427010832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a:xfrm>
            <a:off x="0" y="413792"/>
            <a:ext cx="9144000" cy="1143000"/>
          </a:xfrm>
        </p:spPr>
        <p:txBody>
          <a:bodyPr>
            <a:normAutofit fontScale="90000"/>
          </a:bodyPr>
          <a:lstStyle/>
          <a:p>
            <a:pPr>
              <a:defRPr/>
            </a:pPr>
            <a:r>
              <a:rPr lang="en-US" sz="2800" b="0" dirty="0">
                <a:latin typeface="Calibri" pitchFamily="34" charset="0"/>
                <a:cs typeface="Calibri" pitchFamily="34" charset="0"/>
              </a:rPr>
              <a:t>HIV Prevention Trials Network  (HPTN) 052 </a:t>
            </a:r>
            <a:r>
              <a:rPr lang="en-GB" dirty="0" smtClean="0">
                <a:solidFill>
                  <a:srgbClr val="FF00FF"/>
                </a:solidFill>
                <a:latin typeface="Calibri" pitchFamily="34" charset="0"/>
                <a:cs typeface="Calibri" pitchFamily="34" charset="0"/>
              </a:rPr>
              <a:t/>
            </a:r>
            <a:br>
              <a:rPr lang="en-GB" dirty="0" smtClean="0">
                <a:solidFill>
                  <a:srgbClr val="FF00FF"/>
                </a:solidFill>
                <a:latin typeface="Calibri" pitchFamily="34" charset="0"/>
                <a:cs typeface="Calibri" pitchFamily="34" charset="0"/>
              </a:rPr>
            </a:br>
            <a:r>
              <a:rPr lang="en-GB" sz="2400" dirty="0" smtClean="0">
                <a:solidFill>
                  <a:srgbClr val="042147"/>
                </a:solidFill>
                <a:latin typeface="Calibri" pitchFamily="34" charset="0"/>
                <a:cs typeface="Calibri" pitchFamily="34" charset="0"/>
              </a:rPr>
              <a:t>Partner-Linked HIV-1 Transmissions Analysis</a:t>
            </a:r>
            <a:r>
              <a:rPr lang="en-GB" sz="2400" dirty="0" smtClean="0">
                <a:solidFill>
                  <a:srgbClr val="FF00FF"/>
                </a:solidFill>
                <a:latin typeface="Calibri" pitchFamily="34" charset="0"/>
                <a:cs typeface="Calibri" pitchFamily="34" charset="0"/>
              </a:rPr>
              <a:t/>
            </a:r>
            <a:br>
              <a:rPr lang="en-GB" sz="2400" dirty="0" smtClean="0">
                <a:solidFill>
                  <a:srgbClr val="FF00FF"/>
                </a:solidFill>
                <a:latin typeface="Calibri" pitchFamily="34" charset="0"/>
                <a:cs typeface="Calibri" pitchFamily="34" charset="0"/>
              </a:rPr>
            </a:br>
            <a:r>
              <a:rPr lang="en-US" altLang="zh-TW" sz="2400" dirty="0" smtClean="0">
                <a:solidFill>
                  <a:srgbClr val="042147"/>
                </a:solidFill>
                <a:latin typeface="Calibri" pitchFamily="34" charset="0"/>
                <a:cs typeface="Calibri" pitchFamily="34" charset="0"/>
              </a:rPr>
              <a:t>HIV </a:t>
            </a:r>
            <a:r>
              <a:rPr lang="en-US" altLang="zh-TW" sz="2400" dirty="0" err="1" smtClean="0">
                <a:solidFill>
                  <a:srgbClr val="042147"/>
                </a:solidFill>
                <a:latin typeface="Calibri" pitchFamily="34" charset="0"/>
                <a:cs typeface="Calibri" pitchFamily="34" charset="0"/>
              </a:rPr>
              <a:t>serodiscordant</a:t>
            </a:r>
            <a:r>
              <a:rPr lang="en-US" altLang="zh-TW" sz="2400" dirty="0" smtClean="0">
                <a:solidFill>
                  <a:srgbClr val="042147"/>
                </a:solidFill>
                <a:latin typeface="Calibri" pitchFamily="34" charset="0"/>
                <a:cs typeface="Calibri" pitchFamily="34" charset="0"/>
              </a:rPr>
              <a:t> adult couples - N=1,763 couples</a:t>
            </a:r>
            <a:r>
              <a:rPr lang="en-US" altLang="zh-TW" sz="2400" dirty="0" smtClean="0">
                <a:solidFill>
                  <a:srgbClr val="FF00FF"/>
                </a:solidFill>
                <a:latin typeface="Calibri" pitchFamily="34" charset="0"/>
                <a:cs typeface="Calibri" pitchFamily="34" charset="0"/>
              </a:rPr>
              <a:t/>
            </a:r>
            <a:br>
              <a:rPr lang="en-US" altLang="zh-TW" sz="2400" dirty="0" smtClean="0">
                <a:solidFill>
                  <a:srgbClr val="FF00FF"/>
                </a:solidFill>
                <a:latin typeface="Calibri" pitchFamily="34" charset="0"/>
                <a:cs typeface="Calibri" pitchFamily="34" charset="0"/>
              </a:rPr>
            </a:br>
            <a:r>
              <a:rPr lang="en-US" altLang="zh-TW" sz="2400" dirty="0" smtClean="0">
                <a:solidFill>
                  <a:srgbClr val="042147"/>
                </a:solidFill>
                <a:latin typeface="Calibri" pitchFamily="34" charset="0"/>
                <a:cs typeface="Calibri" pitchFamily="34" charset="0"/>
              </a:rPr>
              <a:t>(ART-naïve, HIV-infected partner, CD4 between 350-550)</a:t>
            </a:r>
            <a:r>
              <a:rPr lang="en-US" altLang="zh-TW" sz="4800" dirty="0" smtClean="0">
                <a:solidFill>
                  <a:srgbClr val="FF00FF"/>
                </a:solidFill>
                <a:latin typeface="Calibri" pitchFamily="34" charset="0"/>
                <a:cs typeface="Calibri" pitchFamily="34" charset="0"/>
              </a:rPr>
              <a:t/>
            </a:r>
            <a:br>
              <a:rPr lang="en-US" altLang="zh-TW" sz="4800" dirty="0" smtClean="0">
                <a:solidFill>
                  <a:srgbClr val="FF00FF"/>
                </a:solidFill>
                <a:latin typeface="Calibri" pitchFamily="34" charset="0"/>
                <a:cs typeface="Calibri" pitchFamily="34" charset="0"/>
              </a:rPr>
            </a:br>
            <a:endParaRPr lang="en-US" altLang="zh-TW" dirty="0" smtClean="0">
              <a:solidFill>
                <a:srgbClr val="FF00FF"/>
              </a:solidFill>
              <a:latin typeface="Calibri" pitchFamily="34" charset="0"/>
              <a:cs typeface="Calibri" pitchFamily="34" charset="0"/>
            </a:endParaRPr>
          </a:p>
        </p:txBody>
      </p:sp>
      <p:grpSp>
        <p:nvGrpSpPr>
          <p:cNvPr id="19459" name="Group 86"/>
          <p:cNvGrpSpPr>
            <a:grpSpLocks/>
          </p:cNvGrpSpPr>
          <p:nvPr/>
        </p:nvGrpSpPr>
        <p:grpSpPr bwMode="auto">
          <a:xfrm>
            <a:off x="127000" y="1892300"/>
            <a:ext cx="3954463" cy="3722688"/>
            <a:chOff x="214" y="1192"/>
            <a:chExt cx="2491" cy="2345"/>
          </a:xfrm>
        </p:grpSpPr>
        <p:grpSp>
          <p:nvGrpSpPr>
            <p:cNvPr id="19488" name="Group 7"/>
            <p:cNvGrpSpPr>
              <a:grpSpLocks/>
            </p:cNvGrpSpPr>
            <p:nvPr/>
          </p:nvGrpSpPr>
          <p:grpSpPr bwMode="auto">
            <a:xfrm>
              <a:off x="573" y="1192"/>
              <a:ext cx="2047" cy="1773"/>
              <a:chOff x="477" y="1188"/>
              <a:chExt cx="2047" cy="1773"/>
            </a:xfrm>
          </p:grpSpPr>
          <p:grpSp>
            <p:nvGrpSpPr>
              <p:cNvPr id="19496" name="Group 8"/>
              <p:cNvGrpSpPr>
                <a:grpSpLocks/>
              </p:cNvGrpSpPr>
              <p:nvPr/>
            </p:nvGrpSpPr>
            <p:grpSpPr bwMode="auto">
              <a:xfrm>
                <a:off x="477" y="1188"/>
                <a:ext cx="2047" cy="1642"/>
                <a:chOff x="477" y="1213"/>
                <a:chExt cx="2047" cy="1642"/>
              </a:xfrm>
            </p:grpSpPr>
            <p:grpSp>
              <p:nvGrpSpPr>
                <p:cNvPr id="19503" name="Group 9"/>
                <p:cNvGrpSpPr>
                  <a:grpSpLocks/>
                </p:cNvGrpSpPr>
                <p:nvPr/>
              </p:nvGrpSpPr>
              <p:grpSpPr bwMode="auto">
                <a:xfrm>
                  <a:off x="701" y="1308"/>
                  <a:ext cx="1823" cy="1524"/>
                  <a:chOff x="701" y="1308"/>
                  <a:chExt cx="1823" cy="1524"/>
                </a:xfrm>
              </p:grpSpPr>
              <p:sp>
                <p:nvSpPr>
                  <p:cNvPr id="19508" name="Freeform 10"/>
                  <p:cNvSpPr>
                    <a:spLocks/>
                  </p:cNvSpPr>
                  <p:nvPr/>
                </p:nvSpPr>
                <p:spPr bwMode="auto">
                  <a:xfrm>
                    <a:off x="766" y="1308"/>
                    <a:ext cx="1758" cy="1450"/>
                  </a:xfrm>
                  <a:custGeom>
                    <a:avLst/>
                    <a:gdLst>
                      <a:gd name="T0" fmla="*/ 0 w 1758"/>
                      <a:gd name="T1" fmla="*/ 0 h 1450"/>
                      <a:gd name="T2" fmla="*/ 0 w 1758"/>
                      <a:gd name="T3" fmla="*/ 1450 h 1450"/>
                      <a:gd name="T4" fmla="*/ 1758 w 1758"/>
                      <a:gd name="T5" fmla="*/ 1450 h 1450"/>
                      <a:gd name="T6" fmla="*/ 0 60000 65536"/>
                      <a:gd name="T7" fmla="*/ 0 60000 65536"/>
                      <a:gd name="T8" fmla="*/ 0 60000 65536"/>
                      <a:gd name="T9" fmla="*/ 0 w 1758"/>
                      <a:gd name="T10" fmla="*/ 0 h 1450"/>
                      <a:gd name="T11" fmla="*/ 1758 w 1758"/>
                      <a:gd name="T12" fmla="*/ 1450 h 1450"/>
                    </a:gdLst>
                    <a:ahLst/>
                    <a:cxnLst>
                      <a:cxn ang="T6">
                        <a:pos x="T0" y="T1"/>
                      </a:cxn>
                      <a:cxn ang="T7">
                        <a:pos x="T2" y="T3"/>
                      </a:cxn>
                      <a:cxn ang="T8">
                        <a:pos x="T4" y="T5"/>
                      </a:cxn>
                    </a:cxnLst>
                    <a:rect l="T9" t="T10" r="T11" b="T12"/>
                    <a:pathLst>
                      <a:path w="1758" h="1450">
                        <a:moveTo>
                          <a:pt x="0" y="0"/>
                        </a:moveTo>
                        <a:lnTo>
                          <a:pt x="0" y="1450"/>
                        </a:lnTo>
                        <a:lnTo>
                          <a:pt x="1758" y="1450"/>
                        </a:ln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kumimoji="1" lang="zh-TW" altLang="en-US" smtClean="0">
                      <a:solidFill>
                        <a:prstClr val="black"/>
                      </a:solidFill>
                      <a:latin typeface="Calibri" pitchFamily="34" charset="0"/>
                      <a:ea typeface="新細明體" pitchFamily="18" charset="-120"/>
                      <a:cs typeface="Calibri" pitchFamily="34" charset="0"/>
                    </a:endParaRPr>
                  </a:p>
                </p:txBody>
              </p:sp>
              <p:grpSp>
                <p:nvGrpSpPr>
                  <p:cNvPr id="19509" name="Group 11"/>
                  <p:cNvGrpSpPr>
                    <a:grpSpLocks/>
                  </p:cNvGrpSpPr>
                  <p:nvPr/>
                </p:nvGrpSpPr>
                <p:grpSpPr bwMode="auto">
                  <a:xfrm>
                    <a:off x="701" y="1308"/>
                    <a:ext cx="68" cy="1450"/>
                    <a:chOff x="469" y="1308"/>
                    <a:chExt cx="200" cy="1450"/>
                  </a:xfrm>
                </p:grpSpPr>
                <p:sp>
                  <p:nvSpPr>
                    <p:cNvPr id="19517" name="Line 12"/>
                    <p:cNvSpPr>
                      <a:spLocks noChangeShapeType="1"/>
                    </p:cNvSpPr>
                    <p:nvPr/>
                  </p:nvSpPr>
                  <p:spPr bwMode="auto">
                    <a:xfrm>
                      <a:off x="469" y="1308"/>
                      <a:ext cx="2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smtClean="0">
                        <a:solidFill>
                          <a:prstClr val="black"/>
                        </a:solidFill>
                        <a:latin typeface="Calibri" pitchFamily="34" charset="0"/>
                        <a:ea typeface="新細明體" pitchFamily="18" charset="-120"/>
                        <a:cs typeface="Calibri" pitchFamily="34" charset="0"/>
                      </a:endParaRPr>
                    </a:p>
                  </p:txBody>
                </p:sp>
                <p:sp>
                  <p:nvSpPr>
                    <p:cNvPr id="19518" name="Line 13"/>
                    <p:cNvSpPr>
                      <a:spLocks noChangeShapeType="1"/>
                    </p:cNvSpPr>
                    <p:nvPr/>
                  </p:nvSpPr>
                  <p:spPr bwMode="auto">
                    <a:xfrm>
                      <a:off x="469" y="1791"/>
                      <a:ext cx="2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smtClean="0">
                        <a:solidFill>
                          <a:prstClr val="black"/>
                        </a:solidFill>
                        <a:latin typeface="Calibri" pitchFamily="34" charset="0"/>
                        <a:ea typeface="新細明體" pitchFamily="18" charset="-120"/>
                        <a:cs typeface="Calibri" pitchFamily="34" charset="0"/>
                      </a:endParaRPr>
                    </a:p>
                  </p:txBody>
                </p:sp>
                <p:sp>
                  <p:nvSpPr>
                    <p:cNvPr id="19519" name="Line 14"/>
                    <p:cNvSpPr>
                      <a:spLocks noChangeShapeType="1"/>
                    </p:cNvSpPr>
                    <p:nvPr/>
                  </p:nvSpPr>
                  <p:spPr bwMode="auto">
                    <a:xfrm>
                      <a:off x="469" y="2274"/>
                      <a:ext cx="2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smtClean="0">
                        <a:solidFill>
                          <a:prstClr val="black"/>
                        </a:solidFill>
                        <a:latin typeface="Calibri" pitchFamily="34" charset="0"/>
                        <a:ea typeface="新細明體" pitchFamily="18" charset="-120"/>
                        <a:cs typeface="Calibri" pitchFamily="34" charset="0"/>
                      </a:endParaRPr>
                    </a:p>
                  </p:txBody>
                </p:sp>
                <p:grpSp>
                  <p:nvGrpSpPr>
                    <p:cNvPr id="19520" name="Group 15"/>
                    <p:cNvGrpSpPr>
                      <a:grpSpLocks/>
                    </p:cNvGrpSpPr>
                    <p:nvPr/>
                  </p:nvGrpSpPr>
                  <p:grpSpPr bwMode="auto">
                    <a:xfrm>
                      <a:off x="547" y="1549"/>
                      <a:ext cx="122" cy="967"/>
                      <a:chOff x="469" y="1549"/>
                      <a:chExt cx="200" cy="967"/>
                    </a:xfrm>
                  </p:grpSpPr>
                  <p:sp>
                    <p:nvSpPr>
                      <p:cNvPr id="19522" name="Line 16"/>
                      <p:cNvSpPr>
                        <a:spLocks noChangeShapeType="1"/>
                      </p:cNvSpPr>
                      <p:nvPr/>
                    </p:nvSpPr>
                    <p:spPr bwMode="auto">
                      <a:xfrm>
                        <a:off x="469" y="1549"/>
                        <a:ext cx="2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smtClean="0">
                          <a:solidFill>
                            <a:prstClr val="black"/>
                          </a:solidFill>
                          <a:latin typeface="Calibri" pitchFamily="34" charset="0"/>
                          <a:ea typeface="新細明體" pitchFamily="18" charset="-120"/>
                          <a:cs typeface="Calibri" pitchFamily="34" charset="0"/>
                        </a:endParaRPr>
                      </a:p>
                    </p:txBody>
                  </p:sp>
                  <p:sp>
                    <p:nvSpPr>
                      <p:cNvPr id="19523" name="Line 17"/>
                      <p:cNvSpPr>
                        <a:spLocks noChangeShapeType="1"/>
                      </p:cNvSpPr>
                      <p:nvPr/>
                    </p:nvSpPr>
                    <p:spPr bwMode="auto">
                      <a:xfrm>
                        <a:off x="469" y="2033"/>
                        <a:ext cx="2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smtClean="0">
                          <a:solidFill>
                            <a:prstClr val="black"/>
                          </a:solidFill>
                          <a:latin typeface="Calibri" pitchFamily="34" charset="0"/>
                          <a:ea typeface="新細明體" pitchFamily="18" charset="-120"/>
                          <a:cs typeface="Calibri" pitchFamily="34" charset="0"/>
                        </a:endParaRPr>
                      </a:p>
                    </p:txBody>
                  </p:sp>
                  <p:sp>
                    <p:nvSpPr>
                      <p:cNvPr id="19524" name="Line 18"/>
                      <p:cNvSpPr>
                        <a:spLocks noChangeShapeType="1"/>
                      </p:cNvSpPr>
                      <p:nvPr/>
                    </p:nvSpPr>
                    <p:spPr bwMode="auto">
                      <a:xfrm>
                        <a:off x="469" y="2516"/>
                        <a:ext cx="2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smtClean="0">
                          <a:solidFill>
                            <a:prstClr val="black"/>
                          </a:solidFill>
                          <a:latin typeface="Calibri" pitchFamily="34" charset="0"/>
                          <a:ea typeface="新細明體" pitchFamily="18" charset="-120"/>
                          <a:cs typeface="Calibri" pitchFamily="34" charset="0"/>
                        </a:endParaRPr>
                      </a:p>
                    </p:txBody>
                  </p:sp>
                </p:grpSp>
                <p:sp>
                  <p:nvSpPr>
                    <p:cNvPr id="19521" name="Line 19"/>
                    <p:cNvSpPr>
                      <a:spLocks noChangeShapeType="1"/>
                    </p:cNvSpPr>
                    <p:nvPr/>
                  </p:nvSpPr>
                  <p:spPr bwMode="auto">
                    <a:xfrm>
                      <a:off x="469" y="2758"/>
                      <a:ext cx="2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smtClean="0">
                        <a:solidFill>
                          <a:prstClr val="black"/>
                        </a:solidFill>
                        <a:latin typeface="Calibri" pitchFamily="34" charset="0"/>
                        <a:ea typeface="新細明體" pitchFamily="18" charset="-120"/>
                        <a:cs typeface="Calibri" pitchFamily="34" charset="0"/>
                      </a:endParaRPr>
                    </a:p>
                  </p:txBody>
                </p:sp>
              </p:grpSp>
              <p:grpSp>
                <p:nvGrpSpPr>
                  <p:cNvPr id="19510" name="Group 20"/>
                  <p:cNvGrpSpPr>
                    <a:grpSpLocks/>
                  </p:cNvGrpSpPr>
                  <p:nvPr/>
                </p:nvGrpSpPr>
                <p:grpSpPr bwMode="auto">
                  <a:xfrm>
                    <a:off x="766" y="2764"/>
                    <a:ext cx="1566" cy="68"/>
                    <a:chOff x="766" y="2764"/>
                    <a:chExt cx="1566" cy="68"/>
                  </a:xfrm>
                </p:grpSpPr>
                <p:sp>
                  <p:nvSpPr>
                    <p:cNvPr id="19511" name="Line 21"/>
                    <p:cNvSpPr>
                      <a:spLocks noChangeShapeType="1"/>
                    </p:cNvSpPr>
                    <p:nvPr/>
                  </p:nvSpPr>
                  <p:spPr bwMode="auto">
                    <a:xfrm rot="-5400000">
                      <a:off x="732" y="2798"/>
                      <a:ext cx="6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smtClean="0">
                        <a:solidFill>
                          <a:prstClr val="black"/>
                        </a:solidFill>
                        <a:latin typeface="Calibri" pitchFamily="34" charset="0"/>
                        <a:ea typeface="新細明體" pitchFamily="18" charset="-120"/>
                        <a:cs typeface="Calibri" pitchFamily="34" charset="0"/>
                      </a:endParaRPr>
                    </a:p>
                  </p:txBody>
                </p:sp>
                <p:sp>
                  <p:nvSpPr>
                    <p:cNvPr id="19512" name="Line 22"/>
                    <p:cNvSpPr>
                      <a:spLocks noChangeShapeType="1"/>
                    </p:cNvSpPr>
                    <p:nvPr/>
                  </p:nvSpPr>
                  <p:spPr bwMode="auto">
                    <a:xfrm rot="-5400000">
                      <a:off x="1045" y="2798"/>
                      <a:ext cx="6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smtClean="0">
                        <a:solidFill>
                          <a:prstClr val="black"/>
                        </a:solidFill>
                        <a:latin typeface="Calibri" pitchFamily="34" charset="0"/>
                        <a:ea typeface="新細明體" pitchFamily="18" charset="-120"/>
                        <a:cs typeface="Calibri" pitchFamily="34" charset="0"/>
                      </a:endParaRPr>
                    </a:p>
                  </p:txBody>
                </p:sp>
                <p:sp>
                  <p:nvSpPr>
                    <p:cNvPr id="19513" name="Line 23"/>
                    <p:cNvSpPr>
                      <a:spLocks noChangeShapeType="1"/>
                    </p:cNvSpPr>
                    <p:nvPr/>
                  </p:nvSpPr>
                  <p:spPr bwMode="auto">
                    <a:xfrm rot="-5400000">
                      <a:off x="1671" y="2798"/>
                      <a:ext cx="6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smtClean="0">
                        <a:solidFill>
                          <a:prstClr val="black"/>
                        </a:solidFill>
                        <a:latin typeface="Calibri" pitchFamily="34" charset="0"/>
                        <a:ea typeface="新細明體" pitchFamily="18" charset="-120"/>
                        <a:cs typeface="Calibri" pitchFamily="34" charset="0"/>
                      </a:endParaRPr>
                    </a:p>
                  </p:txBody>
                </p:sp>
                <p:sp>
                  <p:nvSpPr>
                    <p:cNvPr id="19514" name="Line 24"/>
                    <p:cNvSpPr>
                      <a:spLocks noChangeShapeType="1"/>
                    </p:cNvSpPr>
                    <p:nvPr/>
                  </p:nvSpPr>
                  <p:spPr bwMode="auto">
                    <a:xfrm rot="-5400000">
                      <a:off x="1984" y="2798"/>
                      <a:ext cx="6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smtClean="0">
                        <a:solidFill>
                          <a:prstClr val="black"/>
                        </a:solidFill>
                        <a:latin typeface="Calibri" pitchFamily="34" charset="0"/>
                        <a:ea typeface="新細明體" pitchFamily="18" charset="-120"/>
                        <a:cs typeface="Calibri" pitchFamily="34" charset="0"/>
                      </a:endParaRPr>
                    </a:p>
                  </p:txBody>
                </p:sp>
                <p:sp>
                  <p:nvSpPr>
                    <p:cNvPr id="19515" name="Line 25"/>
                    <p:cNvSpPr>
                      <a:spLocks noChangeShapeType="1"/>
                    </p:cNvSpPr>
                    <p:nvPr/>
                  </p:nvSpPr>
                  <p:spPr bwMode="auto">
                    <a:xfrm rot="-5400000">
                      <a:off x="1358" y="2798"/>
                      <a:ext cx="6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smtClean="0">
                        <a:solidFill>
                          <a:prstClr val="black"/>
                        </a:solidFill>
                        <a:latin typeface="Calibri" pitchFamily="34" charset="0"/>
                        <a:ea typeface="新細明體" pitchFamily="18" charset="-120"/>
                        <a:cs typeface="Calibri" pitchFamily="34" charset="0"/>
                      </a:endParaRPr>
                    </a:p>
                  </p:txBody>
                </p:sp>
                <p:sp>
                  <p:nvSpPr>
                    <p:cNvPr id="19516" name="Line 26"/>
                    <p:cNvSpPr>
                      <a:spLocks noChangeShapeType="1"/>
                    </p:cNvSpPr>
                    <p:nvPr/>
                  </p:nvSpPr>
                  <p:spPr bwMode="auto">
                    <a:xfrm rot="-5400000">
                      <a:off x="2298" y="2798"/>
                      <a:ext cx="68"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smtClean="0">
                        <a:solidFill>
                          <a:prstClr val="black"/>
                        </a:solidFill>
                        <a:latin typeface="Calibri" pitchFamily="34" charset="0"/>
                        <a:ea typeface="新細明體" pitchFamily="18" charset="-120"/>
                        <a:cs typeface="Calibri" pitchFamily="34" charset="0"/>
                      </a:endParaRPr>
                    </a:p>
                  </p:txBody>
                </p:sp>
              </p:grpSp>
            </p:grpSp>
            <p:sp>
              <p:nvSpPr>
                <p:cNvPr id="19504" name="Rectangle 27"/>
                <p:cNvSpPr>
                  <a:spLocks noChangeArrowheads="1"/>
                </p:cNvSpPr>
                <p:nvPr/>
              </p:nvSpPr>
              <p:spPr bwMode="auto">
                <a:xfrm>
                  <a:off x="477" y="1213"/>
                  <a:ext cx="260"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algn="r" eaLnBrk="1" fontAlgn="base" hangingPunct="1">
                    <a:spcBef>
                      <a:spcPct val="0"/>
                    </a:spcBef>
                    <a:spcAft>
                      <a:spcPct val="0"/>
                    </a:spcAft>
                  </a:pPr>
                  <a:r>
                    <a:rPr lang="en-US" altLang="zh-TW" sz="1400" smtClean="0">
                      <a:solidFill>
                        <a:prstClr val="black"/>
                      </a:solidFill>
                      <a:latin typeface="Calibri" pitchFamily="34" charset="0"/>
                      <a:cs typeface="Calibri" pitchFamily="34" charset="0"/>
                    </a:rPr>
                    <a:t>0.3</a:t>
                  </a:r>
                </a:p>
              </p:txBody>
            </p:sp>
            <p:sp>
              <p:nvSpPr>
                <p:cNvPr id="19505" name="Rectangle 28"/>
                <p:cNvSpPr>
                  <a:spLocks noChangeArrowheads="1"/>
                </p:cNvSpPr>
                <p:nvPr/>
              </p:nvSpPr>
              <p:spPr bwMode="auto">
                <a:xfrm>
                  <a:off x="477" y="1696"/>
                  <a:ext cx="260"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algn="r" eaLnBrk="1" fontAlgn="base" hangingPunct="1">
                    <a:spcBef>
                      <a:spcPct val="0"/>
                    </a:spcBef>
                    <a:spcAft>
                      <a:spcPct val="0"/>
                    </a:spcAft>
                  </a:pPr>
                  <a:r>
                    <a:rPr lang="en-US" altLang="zh-TW" sz="1400" smtClean="0">
                      <a:solidFill>
                        <a:prstClr val="black"/>
                      </a:solidFill>
                      <a:latin typeface="Calibri" pitchFamily="34" charset="0"/>
                      <a:cs typeface="Calibri" pitchFamily="34" charset="0"/>
                    </a:rPr>
                    <a:t>0.2</a:t>
                  </a:r>
                </a:p>
              </p:txBody>
            </p:sp>
            <p:sp>
              <p:nvSpPr>
                <p:cNvPr id="19506" name="Rectangle 29"/>
                <p:cNvSpPr>
                  <a:spLocks noChangeArrowheads="1"/>
                </p:cNvSpPr>
                <p:nvPr/>
              </p:nvSpPr>
              <p:spPr bwMode="auto">
                <a:xfrm>
                  <a:off x="477" y="2179"/>
                  <a:ext cx="260"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algn="r" eaLnBrk="1" fontAlgn="base" hangingPunct="1">
                    <a:spcBef>
                      <a:spcPct val="0"/>
                    </a:spcBef>
                    <a:spcAft>
                      <a:spcPct val="0"/>
                    </a:spcAft>
                  </a:pPr>
                  <a:r>
                    <a:rPr lang="en-US" altLang="zh-TW" sz="1400" smtClean="0">
                      <a:solidFill>
                        <a:prstClr val="black"/>
                      </a:solidFill>
                      <a:latin typeface="Calibri" pitchFamily="34" charset="0"/>
                      <a:cs typeface="Calibri" pitchFamily="34" charset="0"/>
                    </a:rPr>
                    <a:t>0.1</a:t>
                  </a:r>
                </a:p>
              </p:txBody>
            </p:sp>
            <p:sp>
              <p:nvSpPr>
                <p:cNvPr id="19507" name="Rectangle 30"/>
                <p:cNvSpPr>
                  <a:spLocks noChangeArrowheads="1"/>
                </p:cNvSpPr>
                <p:nvPr/>
              </p:nvSpPr>
              <p:spPr bwMode="auto">
                <a:xfrm>
                  <a:off x="559" y="2663"/>
                  <a:ext cx="17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algn="r" eaLnBrk="1" fontAlgn="base" hangingPunct="1">
                    <a:spcBef>
                      <a:spcPct val="0"/>
                    </a:spcBef>
                    <a:spcAft>
                      <a:spcPct val="0"/>
                    </a:spcAft>
                  </a:pPr>
                  <a:r>
                    <a:rPr lang="en-US" altLang="zh-TW" sz="1400" smtClean="0">
                      <a:solidFill>
                        <a:prstClr val="black"/>
                      </a:solidFill>
                      <a:latin typeface="Calibri" pitchFamily="34" charset="0"/>
                      <a:cs typeface="Calibri" pitchFamily="34" charset="0"/>
                    </a:rPr>
                    <a:t>0</a:t>
                  </a:r>
                </a:p>
              </p:txBody>
            </p:sp>
          </p:grpSp>
          <p:sp>
            <p:nvSpPr>
              <p:cNvPr id="19497" name="Rectangle 31"/>
              <p:cNvSpPr>
                <a:spLocks noChangeArrowheads="1"/>
              </p:cNvSpPr>
              <p:nvPr/>
            </p:nvSpPr>
            <p:spPr bwMode="auto">
              <a:xfrm>
                <a:off x="676" y="2769"/>
                <a:ext cx="17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fontAlgn="base" hangingPunct="1">
                  <a:spcBef>
                    <a:spcPct val="0"/>
                  </a:spcBef>
                  <a:spcAft>
                    <a:spcPct val="0"/>
                  </a:spcAft>
                </a:pPr>
                <a:r>
                  <a:rPr lang="en-US" altLang="zh-TW" sz="1400" smtClean="0">
                    <a:solidFill>
                      <a:prstClr val="black"/>
                    </a:solidFill>
                    <a:latin typeface="Calibri" pitchFamily="34" charset="0"/>
                    <a:cs typeface="Calibri" pitchFamily="34" charset="0"/>
                  </a:rPr>
                  <a:t>0</a:t>
                </a:r>
              </a:p>
            </p:txBody>
          </p:sp>
          <p:sp>
            <p:nvSpPr>
              <p:cNvPr id="19498" name="Rectangle 32"/>
              <p:cNvSpPr>
                <a:spLocks noChangeArrowheads="1"/>
              </p:cNvSpPr>
              <p:nvPr/>
            </p:nvSpPr>
            <p:spPr bwMode="auto">
              <a:xfrm>
                <a:off x="994" y="2769"/>
                <a:ext cx="17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fontAlgn="base" hangingPunct="1">
                  <a:spcBef>
                    <a:spcPct val="0"/>
                  </a:spcBef>
                  <a:spcAft>
                    <a:spcPct val="0"/>
                  </a:spcAft>
                </a:pPr>
                <a:r>
                  <a:rPr lang="en-US" altLang="zh-TW" sz="1400" smtClean="0">
                    <a:solidFill>
                      <a:prstClr val="black"/>
                    </a:solidFill>
                    <a:latin typeface="Calibri" pitchFamily="34" charset="0"/>
                    <a:cs typeface="Calibri" pitchFamily="34" charset="0"/>
                  </a:rPr>
                  <a:t>1</a:t>
                </a:r>
              </a:p>
            </p:txBody>
          </p:sp>
          <p:sp>
            <p:nvSpPr>
              <p:cNvPr id="19499" name="Rectangle 33"/>
              <p:cNvSpPr>
                <a:spLocks noChangeArrowheads="1"/>
              </p:cNvSpPr>
              <p:nvPr/>
            </p:nvSpPr>
            <p:spPr bwMode="auto">
              <a:xfrm>
                <a:off x="1306" y="2769"/>
                <a:ext cx="17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fontAlgn="base" hangingPunct="1">
                  <a:spcBef>
                    <a:spcPct val="0"/>
                  </a:spcBef>
                  <a:spcAft>
                    <a:spcPct val="0"/>
                  </a:spcAft>
                </a:pPr>
                <a:r>
                  <a:rPr lang="en-US" altLang="zh-TW" sz="1400" smtClean="0">
                    <a:solidFill>
                      <a:prstClr val="black"/>
                    </a:solidFill>
                    <a:latin typeface="Calibri" pitchFamily="34" charset="0"/>
                    <a:cs typeface="Calibri" pitchFamily="34" charset="0"/>
                  </a:rPr>
                  <a:t>2</a:t>
                </a:r>
              </a:p>
            </p:txBody>
          </p:sp>
          <p:sp>
            <p:nvSpPr>
              <p:cNvPr id="19500" name="Rectangle 34"/>
              <p:cNvSpPr>
                <a:spLocks noChangeArrowheads="1"/>
              </p:cNvSpPr>
              <p:nvPr/>
            </p:nvSpPr>
            <p:spPr bwMode="auto">
              <a:xfrm>
                <a:off x="1618" y="2769"/>
                <a:ext cx="17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fontAlgn="base" hangingPunct="1">
                  <a:spcBef>
                    <a:spcPct val="0"/>
                  </a:spcBef>
                  <a:spcAft>
                    <a:spcPct val="0"/>
                  </a:spcAft>
                </a:pPr>
                <a:r>
                  <a:rPr lang="en-US" altLang="zh-TW" sz="1400" smtClean="0">
                    <a:solidFill>
                      <a:prstClr val="black"/>
                    </a:solidFill>
                    <a:latin typeface="Calibri" pitchFamily="34" charset="0"/>
                    <a:cs typeface="Calibri" pitchFamily="34" charset="0"/>
                  </a:rPr>
                  <a:t>3</a:t>
                </a:r>
              </a:p>
            </p:txBody>
          </p:sp>
          <p:sp>
            <p:nvSpPr>
              <p:cNvPr id="19501" name="Rectangle 35"/>
              <p:cNvSpPr>
                <a:spLocks noChangeArrowheads="1"/>
              </p:cNvSpPr>
              <p:nvPr/>
            </p:nvSpPr>
            <p:spPr bwMode="auto">
              <a:xfrm>
                <a:off x="1921" y="2769"/>
                <a:ext cx="17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fontAlgn="base" hangingPunct="1">
                  <a:spcBef>
                    <a:spcPct val="0"/>
                  </a:spcBef>
                  <a:spcAft>
                    <a:spcPct val="0"/>
                  </a:spcAft>
                </a:pPr>
                <a:r>
                  <a:rPr lang="en-US" altLang="zh-TW" sz="1400" smtClean="0">
                    <a:solidFill>
                      <a:prstClr val="black"/>
                    </a:solidFill>
                    <a:latin typeface="Calibri" pitchFamily="34" charset="0"/>
                    <a:cs typeface="Calibri" pitchFamily="34" charset="0"/>
                  </a:rPr>
                  <a:t>4</a:t>
                </a:r>
              </a:p>
            </p:txBody>
          </p:sp>
          <p:sp>
            <p:nvSpPr>
              <p:cNvPr id="19502" name="Rectangle 36"/>
              <p:cNvSpPr>
                <a:spLocks noChangeArrowheads="1"/>
              </p:cNvSpPr>
              <p:nvPr/>
            </p:nvSpPr>
            <p:spPr bwMode="auto">
              <a:xfrm>
                <a:off x="2238" y="2769"/>
                <a:ext cx="17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fontAlgn="base" hangingPunct="1">
                  <a:spcBef>
                    <a:spcPct val="0"/>
                  </a:spcBef>
                  <a:spcAft>
                    <a:spcPct val="0"/>
                  </a:spcAft>
                </a:pPr>
                <a:r>
                  <a:rPr lang="en-US" altLang="zh-TW" sz="1400" smtClean="0">
                    <a:solidFill>
                      <a:prstClr val="black"/>
                    </a:solidFill>
                    <a:latin typeface="Calibri" pitchFamily="34" charset="0"/>
                    <a:cs typeface="Calibri" pitchFamily="34" charset="0"/>
                  </a:rPr>
                  <a:t>5</a:t>
                </a:r>
              </a:p>
            </p:txBody>
          </p:sp>
        </p:grpSp>
        <p:sp>
          <p:nvSpPr>
            <p:cNvPr id="19489" name="Rectangle 37"/>
            <p:cNvSpPr>
              <a:spLocks noChangeArrowheads="1"/>
            </p:cNvSpPr>
            <p:nvPr/>
          </p:nvSpPr>
          <p:spPr bwMode="auto">
            <a:xfrm>
              <a:off x="931" y="2893"/>
              <a:ext cx="1308"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fontAlgn="base" hangingPunct="1">
                <a:spcBef>
                  <a:spcPct val="0"/>
                </a:spcBef>
                <a:spcAft>
                  <a:spcPct val="0"/>
                </a:spcAft>
              </a:pPr>
              <a:r>
                <a:rPr lang="en-US" altLang="zh-TW" sz="1400" smtClean="0">
                  <a:solidFill>
                    <a:prstClr val="black"/>
                  </a:solidFill>
                  <a:latin typeface="Calibri" pitchFamily="34" charset="0"/>
                  <a:cs typeface="Calibri" pitchFamily="34" charset="0"/>
                </a:rPr>
                <a:t>Years since randomization</a:t>
              </a:r>
            </a:p>
          </p:txBody>
        </p:sp>
        <p:sp>
          <p:nvSpPr>
            <p:cNvPr id="19490" name="Rectangle 38"/>
            <p:cNvSpPr>
              <a:spLocks noChangeArrowheads="1"/>
            </p:cNvSpPr>
            <p:nvPr/>
          </p:nvSpPr>
          <p:spPr bwMode="auto">
            <a:xfrm>
              <a:off x="214" y="3033"/>
              <a:ext cx="2353" cy="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1pPr>
              <a:lvl2pPr marL="742950" indent="-285750" eaLnBrk="0" hangingPunct="0">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2pPr>
              <a:lvl3pPr marL="1143000" indent="-228600" eaLnBrk="0" hangingPunct="0">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3pPr>
              <a:lvl4pPr marL="1600200" indent="-228600" eaLnBrk="0" hangingPunct="0">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4pPr>
              <a:lvl5pPr marL="2057400" indent="-228600" eaLnBrk="0" hangingPunct="0">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9pPr>
            </a:lstStyle>
            <a:p>
              <a:pPr eaLnBrk="1" fontAlgn="base" hangingPunct="1">
                <a:spcBef>
                  <a:spcPct val="0"/>
                </a:spcBef>
                <a:spcAft>
                  <a:spcPct val="0"/>
                </a:spcAft>
              </a:pPr>
              <a:r>
                <a:rPr lang="en-US" altLang="zh-TW" sz="1400" dirty="0" smtClean="0">
                  <a:solidFill>
                    <a:prstClr val="black"/>
                  </a:solidFill>
                  <a:latin typeface="Calibri" pitchFamily="34" charset="0"/>
                  <a:cs typeface="Calibri" pitchFamily="34" charset="0"/>
                </a:rPr>
                <a:t>Number at Risk</a:t>
              </a:r>
            </a:p>
            <a:p>
              <a:pPr eaLnBrk="1" fontAlgn="base" hangingPunct="1">
                <a:spcBef>
                  <a:spcPct val="0"/>
                </a:spcBef>
                <a:spcAft>
                  <a:spcPct val="0"/>
                </a:spcAft>
              </a:pPr>
              <a:r>
                <a:rPr lang="en-US" altLang="zh-TW" sz="1400" dirty="0" smtClean="0">
                  <a:solidFill>
                    <a:srgbClr val="DA1F28"/>
                  </a:solidFill>
                  <a:latin typeface="Calibri" pitchFamily="34" charset="0"/>
                  <a:cs typeface="Calibri" pitchFamily="34" charset="0"/>
                </a:rPr>
                <a:t>Early </a:t>
              </a:r>
              <a:r>
                <a:rPr lang="en-US" altLang="zh-TW" sz="1400" dirty="0" smtClean="0">
                  <a:solidFill>
                    <a:srgbClr val="FF00FF"/>
                  </a:solidFill>
                  <a:latin typeface="Calibri" pitchFamily="34" charset="0"/>
                  <a:cs typeface="Calibri" pitchFamily="34" charset="0"/>
                </a:rPr>
                <a:t>	</a:t>
              </a:r>
              <a:r>
                <a:rPr lang="en-US" altLang="zh-TW" sz="1400" dirty="0" smtClean="0">
                  <a:solidFill>
                    <a:srgbClr val="DA1F28"/>
                  </a:solidFill>
                  <a:latin typeface="Calibri" pitchFamily="34" charset="0"/>
                  <a:cs typeface="Calibri" pitchFamily="34" charset="0"/>
                </a:rPr>
                <a:t>893 </a:t>
              </a:r>
              <a:r>
                <a:rPr lang="en-US" altLang="zh-TW" sz="1400" dirty="0" smtClean="0">
                  <a:solidFill>
                    <a:srgbClr val="FF00FF"/>
                  </a:solidFill>
                  <a:latin typeface="Calibri" pitchFamily="34" charset="0"/>
                  <a:cs typeface="Calibri" pitchFamily="34" charset="0"/>
                </a:rPr>
                <a:t>	</a:t>
              </a:r>
              <a:r>
                <a:rPr lang="en-US" altLang="zh-TW" sz="1400" dirty="0" smtClean="0">
                  <a:solidFill>
                    <a:srgbClr val="DA1F28"/>
                  </a:solidFill>
                  <a:latin typeface="Calibri" pitchFamily="34" charset="0"/>
                  <a:cs typeface="Calibri" pitchFamily="34" charset="0"/>
                </a:rPr>
                <a:t>658 </a:t>
              </a:r>
              <a:r>
                <a:rPr lang="en-US" altLang="zh-TW" sz="1400" dirty="0" smtClean="0">
                  <a:solidFill>
                    <a:srgbClr val="FF00FF"/>
                  </a:solidFill>
                  <a:latin typeface="Calibri" pitchFamily="34" charset="0"/>
                  <a:cs typeface="Calibri" pitchFamily="34" charset="0"/>
                </a:rPr>
                <a:t>	</a:t>
              </a:r>
              <a:r>
                <a:rPr lang="en-US" altLang="zh-TW" sz="1400" dirty="0" smtClean="0">
                  <a:solidFill>
                    <a:srgbClr val="DA1F28"/>
                  </a:solidFill>
                  <a:latin typeface="Calibri" pitchFamily="34" charset="0"/>
                  <a:cs typeface="Calibri" pitchFamily="34" charset="0"/>
                </a:rPr>
                <a:t>298 </a:t>
              </a:r>
              <a:r>
                <a:rPr lang="en-US" altLang="zh-TW" sz="1400" dirty="0" smtClean="0">
                  <a:solidFill>
                    <a:srgbClr val="FF00FF"/>
                  </a:solidFill>
                  <a:latin typeface="Calibri" pitchFamily="34" charset="0"/>
                  <a:cs typeface="Calibri" pitchFamily="34" charset="0"/>
                </a:rPr>
                <a:t>	</a:t>
              </a:r>
              <a:r>
                <a:rPr lang="en-US" altLang="zh-TW" sz="1400" dirty="0" smtClean="0">
                  <a:solidFill>
                    <a:srgbClr val="DA1F28"/>
                  </a:solidFill>
                  <a:latin typeface="Calibri" pitchFamily="34" charset="0"/>
                  <a:cs typeface="Calibri" pitchFamily="34" charset="0"/>
                </a:rPr>
                <a:t>79 </a:t>
              </a:r>
              <a:r>
                <a:rPr lang="en-US" altLang="zh-TW" sz="1400" dirty="0" smtClean="0">
                  <a:solidFill>
                    <a:srgbClr val="FF00FF"/>
                  </a:solidFill>
                  <a:latin typeface="Calibri" pitchFamily="34" charset="0"/>
                  <a:cs typeface="Calibri" pitchFamily="34" charset="0"/>
                </a:rPr>
                <a:t>	</a:t>
              </a:r>
              <a:r>
                <a:rPr lang="en-US" altLang="zh-TW" sz="1400" dirty="0" smtClean="0">
                  <a:solidFill>
                    <a:srgbClr val="DA1F28"/>
                  </a:solidFill>
                  <a:latin typeface="Calibri" pitchFamily="34" charset="0"/>
                  <a:cs typeface="Calibri" pitchFamily="34" charset="0"/>
                </a:rPr>
                <a:t>31 </a:t>
              </a:r>
              <a:r>
                <a:rPr lang="en-US" altLang="zh-TW" sz="1400" dirty="0" smtClean="0">
                  <a:solidFill>
                    <a:srgbClr val="FF00FF"/>
                  </a:solidFill>
                  <a:latin typeface="Calibri" pitchFamily="34" charset="0"/>
                  <a:cs typeface="Calibri" pitchFamily="34" charset="0"/>
                </a:rPr>
                <a:t>	</a:t>
              </a:r>
              <a:r>
                <a:rPr lang="en-US" altLang="zh-TW" sz="1400" dirty="0" smtClean="0">
                  <a:solidFill>
                    <a:srgbClr val="DA1F28"/>
                  </a:solidFill>
                  <a:latin typeface="Calibri" pitchFamily="34" charset="0"/>
                  <a:cs typeface="Calibri" pitchFamily="34" charset="0"/>
                </a:rPr>
                <a:t>24</a:t>
              </a:r>
            </a:p>
            <a:p>
              <a:pPr eaLnBrk="1" fontAlgn="base" hangingPunct="1">
                <a:spcBef>
                  <a:spcPct val="0"/>
                </a:spcBef>
                <a:spcAft>
                  <a:spcPct val="0"/>
                </a:spcAft>
              </a:pPr>
              <a:r>
                <a:rPr lang="en-US" altLang="zh-TW" sz="1400" dirty="0" smtClean="0">
                  <a:solidFill>
                    <a:srgbClr val="2DA2BF"/>
                  </a:solidFill>
                  <a:latin typeface="Calibri" pitchFamily="34" charset="0"/>
                  <a:cs typeface="Calibri" pitchFamily="34" charset="0"/>
                </a:rPr>
                <a:t>Delayed </a:t>
              </a:r>
              <a:r>
                <a:rPr lang="en-US" altLang="zh-TW" sz="1400" dirty="0" smtClean="0">
                  <a:solidFill>
                    <a:srgbClr val="FF00FF"/>
                  </a:solidFill>
                  <a:latin typeface="Calibri" pitchFamily="34" charset="0"/>
                  <a:cs typeface="Calibri" pitchFamily="34" charset="0"/>
                </a:rPr>
                <a:t>	</a:t>
              </a:r>
              <a:r>
                <a:rPr lang="en-US" altLang="zh-TW" sz="1400" dirty="0" smtClean="0">
                  <a:solidFill>
                    <a:srgbClr val="2DA2BF"/>
                  </a:solidFill>
                  <a:latin typeface="Calibri" pitchFamily="34" charset="0"/>
                  <a:cs typeface="Calibri" pitchFamily="34" charset="0"/>
                </a:rPr>
                <a:t>882 </a:t>
              </a:r>
              <a:r>
                <a:rPr lang="en-US" altLang="zh-TW" sz="1400" dirty="0" smtClean="0">
                  <a:solidFill>
                    <a:srgbClr val="FF00FF"/>
                  </a:solidFill>
                  <a:latin typeface="Calibri" pitchFamily="34" charset="0"/>
                  <a:cs typeface="Calibri" pitchFamily="34" charset="0"/>
                </a:rPr>
                <a:t>	</a:t>
              </a:r>
              <a:r>
                <a:rPr lang="en-US" altLang="zh-TW" sz="1400" dirty="0" smtClean="0">
                  <a:solidFill>
                    <a:srgbClr val="2DA2BF"/>
                  </a:solidFill>
                  <a:latin typeface="Calibri" pitchFamily="34" charset="0"/>
                  <a:cs typeface="Calibri" pitchFamily="34" charset="0"/>
                </a:rPr>
                <a:t>655 </a:t>
              </a:r>
              <a:r>
                <a:rPr lang="en-US" altLang="zh-TW" sz="1400" dirty="0" smtClean="0">
                  <a:solidFill>
                    <a:srgbClr val="FF00FF"/>
                  </a:solidFill>
                  <a:latin typeface="Calibri" pitchFamily="34" charset="0"/>
                  <a:cs typeface="Calibri" pitchFamily="34" charset="0"/>
                </a:rPr>
                <a:t>	</a:t>
              </a:r>
              <a:r>
                <a:rPr lang="en-US" altLang="zh-TW" sz="1400" dirty="0" smtClean="0">
                  <a:solidFill>
                    <a:srgbClr val="2DA2BF"/>
                  </a:solidFill>
                  <a:latin typeface="Calibri" pitchFamily="34" charset="0"/>
                  <a:cs typeface="Calibri" pitchFamily="34" charset="0"/>
                </a:rPr>
                <a:t>297 </a:t>
              </a:r>
              <a:r>
                <a:rPr lang="en-US" altLang="zh-TW" sz="1400" dirty="0" smtClean="0">
                  <a:solidFill>
                    <a:srgbClr val="FF00FF"/>
                  </a:solidFill>
                  <a:latin typeface="Calibri" pitchFamily="34" charset="0"/>
                  <a:cs typeface="Calibri" pitchFamily="34" charset="0"/>
                </a:rPr>
                <a:t>	</a:t>
              </a:r>
              <a:r>
                <a:rPr lang="en-US" altLang="zh-TW" sz="1400" dirty="0" smtClean="0">
                  <a:solidFill>
                    <a:srgbClr val="2DA2BF"/>
                  </a:solidFill>
                  <a:latin typeface="Calibri" pitchFamily="34" charset="0"/>
                  <a:cs typeface="Calibri" pitchFamily="34" charset="0"/>
                </a:rPr>
                <a:t>80 </a:t>
              </a:r>
              <a:r>
                <a:rPr lang="en-US" altLang="zh-TW" dirty="0" smtClean="0">
                  <a:solidFill>
                    <a:srgbClr val="FF00FF"/>
                  </a:solidFill>
                  <a:latin typeface="Calibri" pitchFamily="34" charset="0"/>
                  <a:cs typeface="Calibri" pitchFamily="34" charset="0"/>
                </a:rPr>
                <a:t>	</a:t>
              </a:r>
              <a:r>
                <a:rPr lang="en-US" altLang="zh-TW" sz="1400" dirty="0" smtClean="0">
                  <a:solidFill>
                    <a:srgbClr val="2DA2BF"/>
                  </a:solidFill>
                  <a:latin typeface="Calibri" pitchFamily="34" charset="0"/>
                  <a:cs typeface="Calibri" pitchFamily="34" charset="0"/>
                </a:rPr>
                <a:t>26 </a:t>
              </a:r>
              <a:r>
                <a:rPr lang="en-US" altLang="zh-TW" sz="1400" dirty="0" smtClean="0">
                  <a:solidFill>
                    <a:srgbClr val="FF00FF"/>
                  </a:solidFill>
                  <a:latin typeface="Calibri" pitchFamily="34" charset="0"/>
                  <a:cs typeface="Calibri" pitchFamily="34" charset="0"/>
                </a:rPr>
                <a:t>	</a:t>
              </a:r>
              <a:r>
                <a:rPr lang="en-US" altLang="zh-TW" sz="1400" dirty="0" smtClean="0">
                  <a:solidFill>
                    <a:srgbClr val="2DA2BF"/>
                  </a:solidFill>
                  <a:latin typeface="Calibri" pitchFamily="34" charset="0"/>
                  <a:cs typeface="Calibri" pitchFamily="34" charset="0"/>
                </a:rPr>
                <a:t>22</a:t>
              </a:r>
              <a:endParaRPr lang="en-US" altLang="zh-TW" dirty="0" smtClean="0">
                <a:solidFill>
                  <a:srgbClr val="2DA2BF"/>
                </a:solidFill>
                <a:latin typeface="Calibri" pitchFamily="34" charset="0"/>
                <a:cs typeface="Calibri" pitchFamily="34" charset="0"/>
              </a:endParaRPr>
            </a:p>
          </p:txBody>
        </p:sp>
        <p:sp>
          <p:nvSpPr>
            <p:cNvPr id="19491" name="Freeform 39"/>
            <p:cNvSpPr>
              <a:spLocks/>
            </p:cNvSpPr>
            <p:nvPr/>
          </p:nvSpPr>
          <p:spPr bwMode="auto">
            <a:xfrm>
              <a:off x="868" y="2282"/>
              <a:ext cx="1756" cy="450"/>
            </a:xfrm>
            <a:custGeom>
              <a:avLst/>
              <a:gdLst>
                <a:gd name="T0" fmla="*/ 1756 w 1756"/>
                <a:gd name="T1" fmla="*/ 0 h 450"/>
                <a:gd name="T2" fmla="*/ 1074 w 1756"/>
                <a:gd name="T3" fmla="*/ 0 h 450"/>
                <a:gd name="T4" fmla="*/ 1074 w 1756"/>
                <a:gd name="T5" fmla="*/ 144 h 450"/>
                <a:gd name="T6" fmla="*/ 988 w 1756"/>
                <a:gd name="T7" fmla="*/ 144 h 450"/>
                <a:gd name="T8" fmla="*/ 988 w 1756"/>
                <a:gd name="T9" fmla="*/ 218 h 450"/>
                <a:gd name="T10" fmla="*/ 832 w 1756"/>
                <a:gd name="T11" fmla="*/ 218 h 450"/>
                <a:gd name="T12" fmla="*/ 832 w 1756"/>
                <a:gd name="T13" fmla="*/ 256 h 450"/>
                <a:gd name="T14" fmla="*/ 684 w 1756"/>
                <a:gd name="T15" fmla="*/ 256 h 450"/>
                <a:gd name="T16" fmla="*/ 688 w 1756"/>
                <a:gd name="T17" fmla="*/ 270 h 450"/>
                <a:gd name="T18" fmla="*/ 626 w 1756"/>
                <a:gd name="T19" fmla="*/ 278 h 450"/>
                <a:gd name="T20" fmla="*/ 624 w 1756"/>
                <a:gd name="T21" fmla="*/ 284 h 450"/>
                <a:gd name="T22" fmla="*/ 608 w 1756"/>
                <a:gd name="T23" fmla="*/ 296 h 450"/>
                <a:gd name="T24" fmla="*/ 608 w 1756"/>
                <a:gd name="T25" fmla="*/ 328 h 450"/>
                <a:gd name="T26" fmla="*/ 458 w 1756"/>
                <a:gd name="T27" fmla="*/ 328 h 450"/>
                <a:gd name="T28" fmla="*/ 458 w 1756"/>
                <a:gd name="T29" fmla="*/ 346 h 450"/>
                <a:gd name="T30" fmla="*/ 368 w 1756"/>
                <a:gd name="T31" fmla="*/ 346 h 450"/>
                <a:gd name="T32" fmla="*/ 372 w 1756"/>
                <a:gd name="T33" fmla="*/ 360 h 450"/>
                <a:gd name="T34" fmla="*/ 302 w 1756"/>
                <a:gd name="T35" fmla="*/ 360 h 450"/>
                <a:gd name="T36" fmla="*/ 302 w 1756"/>
                <a:gd name="T37" fmla="*/ 388 h 450"/>
                <a:gd name="T38" fmla="*/ 238 w 1756"/>
                <a:gd name="T39" fmla="*/ 388 h 450"/>
                <a:gd name="T40" fmla="*/ 238 w 1756"/>
                <a:gd name="T41" fmla="*/ 406 h 450"/>
                <a:gd name="T42" fmla="*/ 152 w 1756"/>
                <a:gd name="T43" fmla="*/ 406 h 450"/>
                <a:gd name="T44" fmla="*/ 152 w 1756"/>
                <a:gd name="T45" fmla="*/ 432 h 450"/>
                <a:gd name="T46" fmla="*/ 96 w 1756"/>
                <a:gd name="T47" fmla="*/ 432 h 450"/>
                <a:gd name="T48" fmla="*/ 96 w 1756"/>
                <a:gd name="T49" fmla="*/ 450 h 450"/>
                <a:gd name="T50" fmla="*/ 0 w 1756"/>
                <a:gd name="T51" fmla="*/ 450 h 4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756"/>
                <a:gd name="T79" fmla="*/ 0 h 450"/>
                <a:gd name="T80" fmla="*/ 1756 w 1756"/>
                <a:gd name="T81" fmla="*/ 450 h 45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756" h="450">
                  <a:moveTo>
                    <a:pt x="1756" y="0"/>
                  </a:moveTo>
                  <a:lnTo>
                    <a:pt x="1074" y="0"/>
                  </a:lnTo>
                  <a:lnTo>
                    <a:pt x="1074" y="144"/>
                  </a:lnTo>
                  <a:lnTo>
                    <a:pt x="988" y="144"/>
                  </a:lnTo>
                  <a:lnTo>
                    <a:pt x="988" y="218"/>
                  </a:lnTo>
                  <a:lnTo>
                    <a:pt x="832" y="218"/>
                  </a:lnTo>
                  <a:lnTo>
                    <a:pt x="832" y="256"/>
                  </a:lnTo>
                  <a:lnTo>
                    <a:pt x="684" y="256"/>
                  </a:lnTo>
                  <a:lnTo>
                    <a:pt x="688" y="270"/>
                  </a:lnTo>
                  <a:cubicBezTo>
                    <a:pt x="667" y="273"/>
                    <a:pt x="646" y="274"/>
                    <a:pt x="626" y="278"/>
                  </a:cubicBezTo>
                  <a:cubicBezTo>
                    <a:pt x="624" y="278"/>
                    <a:pt x="625" y="282"/>
                    <a:pt x="624" y="284"/>
                  </a:cubicBezTo>
                  <a:cubicBezTo>
                    <a:pt x="620" y="290"/>
                    <a:pt x="614" y="293"/>
                    <a:pt x="608" y="296"/>
                  </a:cubicBezTo>
                  <a:lnTo>
                    <a:pt x="608" y="328"/>
                  </a:lnTo>
                  <a:lnTo>
                    <a:pt x="458" y="328"/>
                  </a:lnTo>
                  <a:lnTo>
                    <a:pt x="458" y="346"/>
                  </a:lnTo>
                  <a:lnTo>
                    <a:pt x="368" y="346"/>
                  </a:lnTo>
                  <a:lnTo>
                    <a:pt x="372" y="360"/>
                  </a:lnTo>
                  <a:lnTo>
                    <a:pt x="302" y="360"/>
                  </a:lnTo>
                  <a:lnTo>
                    <a:pt x="302" y="388"/>
                  </a:lnTo>
                  <a:lnTo>
                    <a:pt x="238" y="388"/>
                  </a:lnTo>
                  <a:lnTo>
                    <a:pt x="238" y="406"/>
                  </a:lnTo>
                  <a:lnTo>
                    <a:pt x="152" y="406"/>
                  </a:lnTo>
                  <a:lnTo>
                    <a:pt x="152" y="432"/>
                  </a:lnTo>
                  <a:lnTo>
                    <a:pt x="96" y="432"/>
                  </a:lnTo>
                  <a:lnTo>
                    <a:pt x="96" y="450"/>
                  </a:lnTo>
                  <a:lnTo>
                    <a:pt x="0" y="450"/>
                  </a:lnTo>
                </a:path>
              </a:pathLst>
            </a:custGeom>
            <a:noFill/>
            <a:ln w="28575">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kumimoji="1" lang="zh-TW" altLang="en-US" smtClean="0">
                <a:solidFill>
                  <a:prstClr val="black"/>
                </a:solidFill>
                <a:latin typeface="Calibri" pitchFamily="34" charset="0"/>
                <a:ea typeface="新細明體" pitchFamily="18" charset="-120"/>
                <a:cs typeface="Calibri" pitchFamily="34" charset="0"/>
              </a:endParaRPr>
            </a:p>
          </p:txBody>
        </p:sp>
        <p:sp>
          <p:nvSpPr>
            <p:cNvPr id="19492" name="Line 40"/>
            <p:cNvSpPr>
              <a:spLocks noChangeShapeType="1"/>
            </p:cNvSpPr>
            <p:nvPr/>
          </p:nvSpPr>
          <p:spPr bwMode="auto">
            <a:xfrm flipH="1">
              <a:off x="864" y="2732"/>
              <a:ext cx="1758" cy="0"/>
            </a:xfrm>
            <a:prstGeom prst="line">
              <a:avLst/>
            </a:prstGeom>
            <a:noFill/>
            <a:ln w="28575">
              <a:solidFill>
                <a:schemeClr val="accent2"/>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kumimoji="1" lang="zh-TW" altLang="en-US" smtClean="0">
                <a:solidFill>
                  <a:prstClr val="black"/>
                </a:solidFill>
                <a:latin typeface="Calibri" pitchFamily="34" charset="0"/>
                <a:ea typeface="新細明體" pitchFamily="18" charset="-120"/>
                <a:cs typeface="Calibri" pitchFamily="34" charset="0"/>
              </a:endParaRPr>
            </a:p>
          </p:txBody>
        </p:sp>
        <p:sp>
          <p:nvSpPr>
            <p:cNvPr id="19493" name="Rectangle 41"/>
            <p:cNvSpPr>
              <a:spLocks noChangeArrowheads="1"/>
            </p:cNvSpPr>
            <p:nvPr/>
          </p:nvSpPr>
          <p:spPr bwMode="auto">
            <a:xfrm>
              <a:off x="2218" y="2088"/>
              <a:ext cx="487"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algn="r" eaLnBrk="1" fontAlgn="base" hangingPunct="1">
                <a:spcBef>
                  <a:spcPct val="0"/>
                </a:spcBef>
                <a:spcAft>
                  <a:spcPct val="0"/>
                </a:spcAft>
              </a:pPr>
              <a:r>
                <a:rPr lang="en-US" altLang="zh-TW" sz="1400" dirty="0" smtClean="0">
                  <a:solidFill>
                    <a:srgbClr val="2DA2BF"/>
                  </a:solidFill>
                  <a:latin typeface="Calibri" pitchFamily="34" charset="0"/>
                  <a:cs typeface="Calibri" pitchFamily="34" charset="0"/>
                </a:rPr>
                <a:t>Delayed</a:t>
              </a:r>
            </a:p>
          </p:txBody>
        </p:sp>
        <p:sp>
          <p:nvSpPr>
            <p:cNvPr id="19494" name="Rectangle 42"/>
            <p:cNvSpPr>
              <a:spLocks noChangeArrowheads="1"/>
            </p:cNvSpPr>
            <p:nvPr/>
          </p:nvSpPr>
          <p:spPr bwMode="auto">
            <a:xfrm>
              <a:off x="2363" y="2512"/>
              <a:ext cx="342"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algn="r" eaLnBrk="1" fontAlgn="base" hangingPunct="1">
                <a:spcBef>
                  <a:spcPct val="0"/>
                </a:spcBef>
                <a:spcAft>
                  <a:spcPct val="0"/>
                </a:spcAft>
              </a:pPr>
              <a:r>
                <a:rPr lang="en-US" altLang="zh-TW" sz="1400" smtClean="0">
                  <a:solidFill>
                    <a:srgbClr val="DA1F28"/>
                  </a:solidFill>
                  <a:latin typeface="Calibri" pitchFamily="34" charset="0"/>
                  <a:cs typeface="Calibri" pitchFamily="34" charset="0"/>
                </a:rPr>
                <a:t>Early</a:t>
              </a:r>
            </a:p>
          </p:txBody>
        </p:sp>
        <p:sp>
          <p:nvSpPr>
            <p:cNvPr id="19495" name="Text Box 80"/>
            <p:cNvSpPr txBox="1">
              <a:spLocks noChangeArrowheads="1"/>
            </p:cNvSpPr>
            <p:nvPr/>
          </p:nvSpPr>
          <p:spPr bwMode="auto">
            <a:xfrm rot="-5400000">
              <a:off x="-262" y="1907"/>
              <a:ext cx="1491"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fontAlgn="base" hangingPunct="1">
                <a:spcBef>
                  <a:spcPct val="0"/>
                </a:spcBef>
                <a:spcAft>
                  <a:spcPct val="0"/>
                </a:spcAft>
              </a:pPr>
              <a:r>
                <a:rPr lang="en-US" altLang="zh-TW" sz="1400" smtClean="0">
                  <a:solidFill>
                    <a:prstClr val="black"/>
                  </a:solidFill>
                  <a:latin typeface="Calibri" pitchFamily="34" charset="0"/>
                  <a:cs typeface="Calibri" pitchFamily="34" charset="0"/>
                </a:rPr>
                <a:t>Cumulative Probability</a:t>
              </a:r>
            </a:p>
          </p:txBody>
        </p:sp>
      </p:grpSp>
      <p:sp>
        <p:nvSpPr>
          <p:cNvPr id="19460" name="Rectangle 85"/>
          <p:cNvSpPr>
            <a:spLocks noChangeArrowheads="1"/>
          </p:cNvSpPr>
          <p:nvPr/>
        </p:nvSpPr>
        <p:spPr bwMode="auto">
          <a:xfrm>
            <a:off x="1730375" y="5656263"/>
            <a:ext cx="64849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1pPr>
            <a:lvl2pPr marL="742950" indent="-285750" eaLnBrk="0" hangingPunct="0">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2pPr>
            <a:lvl3pPr marL="1143000" indent="-228600" eaLnBrk="0" hangingPunct="0">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3pPr>
            <a:lvl4pPr marL="1600200" indent="-228600" eaLnBrk="0" hangingPunct="0">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4pPr>
            <a:lvl5pPr marL="2057400" indent="-228600" eaLnBrk="0" hangingPunct="0">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tabLst>
                <a:tab pos="930275" algn="ctr"/>
                <a:tab pos="1433513" algn="ctr"/>
                <a:tab pos="1928813" algn="ctr"/>
                <a:tab pos="2425700" algn="ctr"/>
                <a:tab pos="2921000" algn="ctr"/>
                <a:tab pos="3425825" algn="ctr"/>
              </a:tabLst>
              <a:defRPr kumimoji="1">
                <a:solidFill>
                  <a:schemeClr val="tx1"/>
                </a:solidFill>
                <a:latin typeface="Arial" charset="0"/>
                <a:ea typeface="新細明體" pitchFamily="18" charset="-120"/>
              </a:defRPr>
            </a:lvl9pPr>
          </a:lstStyle>
          <a:p>
            <a:pPr eaLnBrk="1" fontAlgn="base" hangingPunct="1">
              <a:spcBef>
                <a:spcPct val="0"/>
              </a:spcBef>
              <a:spcAft>
                <a:spcPct val="0"/>
              </a:spcAft>
            </a:pPr>
            <a:endParaRPr lang="en-GB" altLang="zh-TW" smtClean="0">
              <a:solidFill>
                <a:srgbClr val="2DA2BF"/>
              </a:solidFill>
              <a:latin typeface="Calibri" pitchFamily="34" charset="0"/>
              <a:cs typeface="Calibri" pitchFamily="34" charset="0"/>
            </a:endParaRPr>
          </a:p>
        </p:txBody>
      </p:sp>
      <p:graphicFrame>
        <p:nvGraphicFramePr>
          <p:cNvPr id="742601" name="Group 201"/>
          <p:cNvGraphicFramePr>
            <a:graphicFrameLocks noGrp="1"/>
          </p:cNvGraphicFramePr>
          <p:nvPr>
            <p:ph idx="1"/>
            <p:extLst>
              <p:ext uri="{D42A27DB-BD31-4B8C-83A1-F6EECF244321}">
                <p14:modId xmlns:p14="http://schemas.microsoft.com/office/powerpoint/2010/main" val="2797737022"/>
              </p:ext>
            </p:extLst>
          </p:nvPr>
        </p:nvGraphicFramePr>
        <p:xfrm>
          <a:off x="4441825" y="1590675"/>
          <a:ext cx="4337050" cy="4076701"/>
        </p:xfrm>
        <a:graphic>
          <a:graphicData uri="http://schemas.openxmlformats.org/drawingml/2006/table">
            <a:tbl>
              <a:tblPr/>
              <a:tblGrid>
                <a:gridCol w="2613025"/>
                <a:gridCol w="636588"/>
                <a:gridCol w="1087437"/>
              </a:tblGrid>
              <a:tr h="642938">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dirty="0" smtClean="0">
                          <a:ln>
                            <a:noFill/>
                          </a:ln>
                          <a:solidFill>
                            <a:srgbClr val="FFFFFF"/>
                          </a:solidFill>
                          <a:effectLst/>
                          <a:latin typeface="Calibri" pitchFamily="34" charset="0"/>
                          <a:ea typeface="MS PGothic" pitchFamily="34" charset="-128"/>
                          <a:cs typeface="Calibri" pitchFamily="34" charset="0"/>
                        </a:rPr>
                        <a:t>Multivariate Analysis</a:t>
                      </a:r>
                    </a:p>
                  </a:txBody>
                  <a:tcPr marT="45729" marB="45729"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003366"/>
                    </a:solidFill>
                  </a:tcPr>
                </a:tc>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zh-TW" sz="1600" b="1" i="0" u="none" strike="noStrike" cap="none" normalizeH="0" baseline="0" smtClean="0">
                          <a:ln>
                            <a:noFill/>
                          </a:ln>
                          <a:solidFill>
                            <a:srgbClr val="FFFFFF"/>
                          </a:solidFill>
                          <a:effectLst/>
                          <a:latin typeface="Calibri" pitchFamily="34" charset="0"/>
                          <a:ea typeface="MS PGothic" pitchFamily="34" charset="-128"/>
                          <a:cs typeface="Calibri" pitchFamily="34" charset="0"/>
                        </a:rPr>
                        <a:t>HR</a:t>
                      </a:r>
                      <a:endParaRPr kumimoji="0" lang="en-US" altLang="zh-TW" sz="1600" b="1" i="0" u="none" strike="noStrike" cap="none" normalizeH="0" baseline="0" smtClean="0">
                        <a:ln>
                          <a:noFill/>
                        </a:ln>
                        <a:solidFill>
                          <a:srgbClr val="FFFFFF"/>
                        </a:solidFill>
                        <a:effectLst/>
                        <a:latin typeface="Calibri" pitchFamily="34" charset="0"/>
                        <a:ea typeface="MS PGothic" pitchFamily="34" charset="-128"/>
                        <a:cs typeface="Calibri" pitchFamily="34" charset="0"/>
                      </a:endParaRPr>
                    </a:p>
                  </a:txBody>
                  <a:tcPr marT="45729" marB="45729" anchor="ctr" horzOverflow="overflow">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003366"/>
                    </a:solidFill>
                  </a:tcPr>
                </a:tc>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GB" altLang="zh-TW" sz="1600" b="1" i="0" u="none" strike="noStrike" cap="none" normalizeH="0" baseline="0" smtClean="0">
                          <a:ln>
                            <a:noFill/>
                          </a:ln>
                          <a:solidFill>
                            <a:srgbClr val="FFFFFF"/>
                          </a:solidFill>
                          <a:effectLst/>
                          <a:latin typeface="Calibri" pitchFamily="34" charset="0"/>
                          <a:ea typeface="MS PGothic" pitchFamily="34" charset="-128"/>
                          <a:cs typeface="Calibri" pitchFamily="34" charset="0"/>
                        </a:rPr>
                        <a:t>95% CI</a:t>
                      </a:r>
                      <a:endParaRPr kumimoji="0" lang="en-US" altLang="zh-TW" sz="1600" b="1" i="0" u="none" strike="noStrike" cap="none" normalizeH="0" baseline="0" smtClean="0">
                        <a:ln>
                          <a:noFill/>
                        </a:ln>
                        <a:solidFill>
                          <a:srgbClr val="FFFFFF"/>
                        </a:solidFill>
                        <a:effectLst/>
                        <a:latin typeface="Calibri" pitchFamily="34" charset="0"/>
                        <a:ea typeface="MS PGothic" pitchFamily="34" charset="-128"/>
                        <a:cs typeface="Calibri" pitchFamily="34" charset="0"/>
                      </a:endParaRPr>
                    </a:p>
                  </a:txBody>
                  <a:tcPr marT="45729" marB="45729"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a:noFill/>
                    </a:lnTlToBr>
                    <a:lnBlToTr>
                      <a:noFill/>
                    </a:lnBlToTr>
                    <a:solidFill>
                      <a:srgbClr val="003366"/>
                    </a:solidFill>
                  </a:tcPr>
                </a:tc>
              </a:tr>
              <a:tr h="628650">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dirty="0" smtClean="0">
                          <a:ln>
                            <a:noFill/>
                          </a:ln>
                          <a:solidFill>
                            <a:srgbClr val="FFFF00"/>
                          </a:solidFill>
                          <a:effectLst/>
                          <a:latin typeface="Calibri" pitchFamily="34" charset="0"/>
                          <a:ea typeface="MS PGothic" pitchFamily="34" charset="-128"/>
                          <a:cs typeface="Calibri" pitchFamily="34" charset="0"/>
                        </a:rPr>
                        <a:t>Rx Early Therapy (&gt;350)</a:t>
                      </a:r>
                    </a:p>
                    <a:p>
                      <a:pPr marL="0" marR="0" lvl="0" indent="0" algn="l"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dirty="0" smtClean="0">
                          <a:ln>
                            <a:noFill/>
                          </a:ln>
                          <a:solidFill>
                            <a:srgbClr val="FFFF00"/>
                          </a:solidFill>
                          <a:effectLst/>
                          <a:latin typeface="Calibri" pitchFamily="34" charset="0"/>
                          <a:ea typeface="MS PGothic" pitchFamily="34" charset="-128"/>
                          <a:cs typeface="Calibri" pitchFamily="34" charset="0"/>
                        </a:rPr>
                        <a:t>vs. Delayed Therapy</a:t>
                      </a:r>
                    </a:p>
                  </a:txBody>
                  <a:tcPr marT="45729" marB="45729" anchor="ctr" horzOverflow="overflow">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a:noFill/>
                    </a:lnB>
                    <a:lnTlToBr>
                      <a:noFill/>
                    </a:lnTlToBr>
                    <a:lnBlToTr>
                      <a:noFill/>
                    </a:lnBlToTr>
                    <a:solidFill>
                      <a:srgbClr val="000066"/>
                    </a:solidFill>
                  </a:tcPr>
                </a:tc>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smtClean="0">
                          <a:ln>
                            <a:noFill/>
                          </a:ln>
                          <a:solidFill>
                            <a:srgbClr val="FFFF00"/>
                          </a:solidFill>
                          <a:effectLst/>
                          <a:latin typeface="Calibri" pitchFamily="34" charset="0"/>
                          <a:ea typeface="MS PGothic" pitchFamily="34" charset="-128"/>
                          <a:cs typeface="Calibri" pitchFamily="34" charset="0"/>
                        </a:rPr>
                        <a:t>0.04 </a:t>
                      </a:r>
                    </a:p>
                  </a:txBody>
                  <a:tcPr marT="45729" marB="45729" anchor="ctr" horzOverflow="overflow">
                    <a:lnL>
                      <a:noFill/>
                    </a:lnL>
                    <a:lnR>
                      <a:noFill/>
                    </a:lnR>
                    <a:lnT w="12700" cap="flat" cmpd="sng" algn="ctr">
                      <a:solidFill>
                        <a:srgbClr val="FFFFFF"/>
                      </a:solidFill>
                      <a:prstDash val="solid"/>
                      <a:round/>
                      <a:headEnd type="none" w="med" len="med"/>
                      <a:tailEnd type="none" w="med" len="med"/>
                    </a:lnT>
                    <a:lnB>
                      <a:noFill/>
                    </a:lnB>
                    <a:lnTlToBr>
                      <a:noFill/>
                    </a:lnTlToBr>
                    <a:lnBlToTr>
                      <a:noFill/>
                    </a:lnBlToTr>
                    <a:solidFill>
                      <a:srgbClr val="000066"/>
                    </a:solidFill>
                  </a:tcPr>
                </a:tc>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smtClean="0">
                          <a:ln>
                            <a:noFill/>
                          </a:ln>
                          <a:solidFill>
                            <a:srgbClr val="FFFF00"/>
                          </a:solidFill>
                          <a:effectLst/>
                          <a:latin typeface="Calibri" pitchFamily="34" charset="0"/>
                          <a:ea typeface="MS PGothic" pitchFamily="34" charset="-128"/>
                          <a:cs typeface="Calibri" pitchFamily="34" charset="0"/>
                        </a:rPr>
                        <a:t>0.01–0.28</a:t>
                      </a:r>
                    </a:p>
                  </a:txBody>
                  <a:tcPr marT="45729" marB="45729" anchor="ctr" horzOverflow="overflow">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a:noFill/>
                    </a:lnB>
                    <a:lnTlToBr>
                      <a:noFill/>
                    </a:lnTlToBr>
                    <a:lnBlToTr>
                      <a:noFill/>
                    </a:lnBlToTr>
                    <a:solidFill>
                      <a:srgbClr val="000066"/>
                    </a:solidFill>
                  </a:tcPr>
                </a:tc>
              </a:tr>
              <a:tr h="701675">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smtClean="0">
                          <a:ln>
                            <a:noFill/>
                          </a:ln>
                          <a:solidFill>
                            <a:srgbClr val="FFFF00"/>
                          </a:solidFill>
                          <a:effectLst/>
                          <a:latin typeface="Calibri" pitchFamily="34" charset="0"/>
                          <a:ea typeface="MS PGothic" pitchFamily="34" charset="-128"/>
                          <a:cs typeface="Calibri" pitchFamily="34" charset="0"/>
                        </a:rPr>
                        <a:t>Baseline condom use </a:t>
                      </a:r>
                    </a:p>
                    <a:p>
                      <a:pPr marL="0" marR="0" lvl="0" indent="0" algn="l"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smtClean="0">
                          <a:ln>
                            <a:noFill/>
                          </a:ln>
                          <a:solidFill>
                            <a:srgbClr val="FFFF00"/>
                          </a:solidFill>
                          <a:effectLst/>
                          <a:latin typeface="Calibri" pitchFamily="34" charset="0"/>
                          <a:ea typeface="MS PGothic" pitchFamily="34" charset="-128"/>
                          <a:cs typeface="Calibri" pitchFamily="34" charset="0"/>
                        </a:rPr>
                        <a:t>(100% vs. &lt;100%)</a:t>
                      </a:r>
                    </a:p>
                  </a:txBody>
                  <a:tcPr marT="45729" marB="45729" anchor="ctr" horzOverflow="overflow">
                    <a:lnL w="12700" cap="flat" cmpd="sng" algn="ctr">
                      <a:solidFill>
                        <a:srgbClr val="FFFFFF"/>
                      </a:solidFill>
                      <a:prstDash val="solid"/>
                      <a:round/>
                      <a:headEnd type="none" w="med" len="med"/>
                      <a:tailEnd type="none" w="med" len="med"/>
                    </a:lnL>
                    <a:lnR>
                      <a:noFill/>
                    </a:lnR>
                    <a:lnT>
                      <a:noFill/>
                    </a:lnT>
                    <a:lnB>
                      <a:noFill/>
                    </a:lnB>
                    <a:lnTlToBr>
                      <a:noFill/>
                    </a:lnTlToBr>
                    <a:lnBlToTr>
                      <a:noFill/>
                    </a:lnBlToTr>
                    <a:solidFill>
                      <a:srgbClr val="003366"/>
                    </a:solidFill>
                  </a:tcPr>
                </a:tc>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smtClean="0">
                          <a:ln>
                            <a:noFill/>
                          </a:ln>
                          <a:solidFill>
                            <a:srgbClr val="FFFF00"/>
                          </a:solidFill>
                          <a:effectLst/>
                          <a:latin typeface="Calibri" pitchFamily="34" charset="0"/>
                          <a:ea typeface="MS PGothic" pitchFamily="34" charset="-128"/>
                          <a:cs typeface="Calibri" pitchFamily="34" charset="0"/>
                        </a:rPr>
                        <a:t>0.33</a:t>
                      </a:r>
                    </a:p>
                  </a:txBody>
                  <a:tcPr marT="45729" marB="45729" anchor="ctr" horzOverflow="overflow">
                    <a:lnL>
                      <a:noFill/>
                    </a:lnL>
                    <a:lnR>
                      <a:noFill/>
                    </a:lnR>
                    <a:lnT>
                      <a:noFill/>
                    </a:lnT>
                    <a:lnB>
                      <a:noFill/>
                    </a:lnB>
                    <a:lnTlToBr>
                      <a:noFill/>
                    </a:lnTlToBr>
                    <a:lnBlToTr>
                      <a:noFill/>
                    </a:lnBlToTr>
                    <a:solidFill>
                      <a:srgbClr val="003366"/>
                    </a:solidFill>
                  </a:tcPr>
                </a:tc>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smtClean="0">
                          <a:ln>
                            <a:noFill/>
                          </a:ln>
                          <a:solidFill>
                            <a:srgbClr val="FFFF00"/>
                          </a:solidFill>
                          <a:effectLst/>
                          <a:latin typeface="Calibri" pitchFamily="34" charset="0"/>
                          <a:ea typeface="MS PGothic" pitchFamily="34" charset="-128"/>
                          <a:cs typeface="Calibri" pitchFamily="34" charset="0"/>
                        </a:rPr>
                        <a:t>0.12–0.91</a:t>
                      </a:r>
                    </a:p>
                  </a:txBody>
                  <a:tcPr marT="45729" marB="45729" anchor="ctr" horzOverflow="overflow">
                    <a:lnL>
                      <a:noFill/>
                    </a:lnL>
                    <a:lnR w="12700" cap="flat" cmpd="sng" algn="ctr">
                      <a:solidFill>
                        <a:srgbClr val="FFFFFF"/>
                      </a:solidFill>
                      <a:prstDash val="solid"/>
                      <a:round/>
                      <a:headEnd type="none" w="med" len="med"/>
                      <a:tailEnd type="none" w="med" len="med"/>
                    </a:lnR>
                    <a:lnT>
                      <a:noFill/>
                    </a:lnT>
                    <a:lnB>
                      <a:noFill/>
                    </a:lnB>
                    <a:lnTlToBr>
                      <a:noFill/>
                    </a:lnTlToBr>
                    <a:lnBlToTr>
                      <a:noFill/>
                    </a:lnBlToTr>
                    <a:solidFill>
                      <a:srgbClr val="003366"/>
                    </a:solidFill>
                  </a:tcPr>
                </a:tc>
              </a:tr>
              <a:tr h="701675">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dirty="0" smtClean="0">
                          <a:ln>
                            <a:noFill/>
                          </a:ln>
                          <a:solidFill>
                            <a:srgbClr val="042147"/>
                          </a:solidFill>
                          <a:effectLst/>
                          <a:latin typeface="Calibri" pitchFamily="34" charset="0"/>
                          <a:ea typeface="MS PGothic" pitchFamily="34" charset="-128"/>
                          <a:cs typeface="Calibri" pitchFamily="34" charset="0"/>
                        </a:rPr>
                        <a:t>Male sex vs. female sex</a:t>
                      </a:r>
                    </a:p>
                  </a:txBody>
                  <a:tcPr marT="45729" marB="45729" anchor="ctr" horzOverflow="overflow">
                    <a:lnL w="12700" cap="flat" cmpd="sng" algn="ctr">
                      <a:solidFill>
                        <a:srgbClr val="FFFFFF"/>
                      </a:solidFill>
                      <a:prstDash val="solid"/>
                      <a:round/>
                      <a:headEnd type="none" w="med" len="med"/>
                      <a:tailEnd type="none" w="med" len="med"/>
                    </a:lnL>
                    <a:lnR>
                      <a:noFill/>
                    </a:lnR>
                    <a:lnT>
                      <a:noFill/>
                    </a:lnT>
                    <a:lnB>
                      <a:noFill/>
                    </a:lnB>
                    <a:lnTlToBr>
                      <a:noFill/>
                    </a:lnTlToBr>
                    <a:lnBlToTr>
                      <a:noFill/>
                    </a:lnBlToTr>
                    <a:noFill/>
                  </a:tcPr>
                </a:tc>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smtClean="0">
                          <a:ln>
                            <a:noFill/>
                          </a:ln>
                          <a:solidFill>
                            <a:srgbClr val="042147"/>
                          </a:solidFill>
                          <a:effectLst/>
                          <a:latin typeface="Calibri" pitchFamily="34" charset="0"/>
                          <a:ea typeface="MS PGothic" pitchFamily="34" charset="-128"/>
                          <a:cs typeface="Calibri" pitchFamily="34" charset="0"/>
                        </a:rPr>
                        <a:t>0.73 </a:t>
                      </a:r>
                    </a:p>
                  </a:txBody>
                  <a:tcPr marT="45729" marB="45729" anchor="ctr" horzOverflow="overflow">
                    <a:lnL>
                      <a:noFill/>
                    </a:lnL>
                    <a:lnR>
                      <a:noFill/>
                    </a:lnR>
                    <a:lnT>
                      <a:noFill/>
                    </a:lnT>
                    <a:lnB>
                      <a:noFill/>
                    </a:lnB>
                    <a:lnTlToBr>
                      <a:noFill/>
                    </a:lnTlToBr>
                    <a:lnBlToTr>
                      <a:noFill/>
                    </a:lnBlToTr>
                    <a:noFill/>
                  </a:tcPr>
                </a:tc>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smtClean="0">
                          <a:ln>
                            <a:noFill/>
                          </a:ln>
                          <a:solidFill>
                            <a:srgbClr val="042147"/>
                          </a:solidFill>
                          <a:effectLst/>
                          <a:latin typeface="Calibri" pitchFamily="34" charset="0"/>
                          <a:ea typeface="MS PGothic" pitchFamily="34" charset="-128"/>
                          <a:cs typeface="Calibri" pitchFamily="34" charset="0"/>
                        </a:rPr>
                        <a:t>0.33–1.65</a:t>
                      </a:r>
                    </a:p>
                  </a:txBody>
                  <a:tcPr marT="45729" marB="45729" anchor="ctr" horzOverflow="overflow">
                    <a:lnL>
                      <a:noFill/>
                    </a:lnL>
                    <a:lnR w="12700" cap="flat" cmpd="sng" algn="ctr">
                      <a:solidFill>
                        <a:srgbClr val="FFFFFF"/>
                      </a:solidFill>
                      <a:prstDash val="solid"/>
                      <a:round/>
                      <a:headEnd type="none" w="med" len="med"/>
                      <a:tailEnd type="none" w="med" len="med"/>
                    </a:lnR>
                    <a:lnT>
                      <a:noFill/>
                    </a:lnT>
                    <a:lnB>
                      <a:noFill/>
                    </a:lnB>
                    <a:lnTlToBr>
                      <a:noFill/>
                    </a:lnTlToBr>
                    <a:lnBlToTr>
                      <a:noFill/>
                    </a:lnBlToTr>
                    <a:noFill/>
                  </a:tcPr>
                </a:tc>
              </a:tr>
              <a:tr h="701675">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smtClean="0">
                          <a:ln>
                            <a:noFill/>
                          </a:ln>
                          <a:solidFill>
                            <a:srgbClr val="FFFFFF"/>
                          </a:solidFill>
                          <a:effectLst/>
                          <a:latin typeface="Calibri" pitchFamily="34" charset="0"/>
                          <a:ea typeface="MS PGothic" pitchFamily="34" charset="-128"/>
                          <a:cs typeface="Calibri" pitchFamily="34" charset="0"/>
                        </a:rPr>
                        <a:t>Baseline CD4 count </a:t>
                      </a:r>
                    </a:p>
                    <a:p>
                      <a:pPr marL="0" marR="0" lvl="0" indent="0" algn="l"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smtClean="0">
                          <a:ln>
                            <a:noFill/>
                          </a:ln>
                          <a:solidFill>
                            <a:srgbClr val="FFFFFF"/>
                          </a:solidFill>
                          <a:effectLst/>
                          <a:latin typeface="Calibri" pitchFamily="34" charset="0"/>
                          <a:ea typeface="MS PGothic" pitchFamily="34" charset="-128"/>
                          <a:cs typeface="Calibri" pitchFamily="34" charset="0"/>
                        </a:rPr>
                        <a:t>(per 100 CD4 increment)</a:t>
                      </a:r>
                    </a:p>
                  </a:txBody>
                  <a:tcPr marT="45729" marB="45729" anchor="ctr" horzOverflow="overflow">
                    <a:lnL w="12700" cap="flat" cmpd="sng" algn="ctr">
                      <a:solidFill>
                        <a:srgbClr val="FFFFFF"/>
                      </a:solidFill>
                      <a:prstDash val="solid"/>
                      <a:round/>
                      <a:headEnd type="none" w="med" len="med"/>
                      <a:tailEnd type="none" w="med" len="med"/>
                    </a:lnL>
                    <a:lnR>
                      <a:noFill/>
                    </a:lnR>
                    <a:lnT>
                      <a:noFill/>
                    </a:lnT>
                    <a:lnB>
                      <a:noFill/>
                    </a:lnB>
                    <a:lnTlToBr>
                      <a:noFill/>
                    </a:lnTlToBr>
                    <a:lnBlToTr>
                      <a:noFill/>
                    </a:lnBlToTr>
                    <a:solidFill>
                      <a:srgbClr val="003366"/>
                    </a:solidFill>
                  </a:tcPr>
                </a:tc>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smtClean="0">
                          <a:ln>
                            <a:noFill/>
                          </a:ln>
                          <a:solidFill>
                            <a:srgbClr val="FFFFFF"/>
                          </a:solidFill>
                          <a:effectLst/>
                          <a:latin typeface="Calibri" pitchFamily="34" charset="0"/>
                          <a:ea typeface="MS PGothic" pitchFamily="34" charset="-128"/>
                          <a:cs typeface="Calibri" pitchFamily="34" charset="0"/>
                        </a:rPr>
                        <a:t>1.24 </a:t>
                      </a:r>
                    </a:p>
                  </a:txBody>
                  <a:tcPr marT="45729" marB="45729" anchor="ctr" horzOverflow="overflow">
                    <a:lnL>
                      <a:noFill/>
                    </a:lnL>
                    <a:lnR>
                      <a:noFill/>
                    </a:lnR>
                    <a:lnT>
                      <a:noFill/>
                    </a:lnT>
                    <a:lnB>
                      <a:noFill/>
                    </a:lnB>
                    <a:lnTlToBr>
                      <a:noFill/>
                    </a:lnTlToBr>
                    <a:lnBlToTr>
                      <a:noFill/>
                    </a:lnBlToTr>
                    <a:solidFill>
                      <a:srgbClr val="003366"/>
                    </a:solidFill>
                  </a:tcPr>
                </a:tc>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smtClean="0">
                          <a:ln>
                            <a:noFill/>
                          </a:ln>
                          <a:solidFill>
                            <a:srgbClr val="FFFFFF"/>
                          </a:solidFill>
                          <a:effectLst/>
                          <a:latin typeface="Calibri" pitchFamily="34" charset="0"/>
                          <a:ea typeface="MS PGothic" pitchFamily="34" charset="-128"/>
                          <a:cs typeface="Calibri" pitchFamily="34" charset="0"/>
                        </a:rPr>
                        <a:t>1.00–1.54</a:t>
                      </a:r>
                    </a:p>
                  </a:txBody>
                  <a:tcPr marT="45729" marB="45729" anchor="ctr" horzOverflow="overflow">
                    <a:lnL>
                      <a:noFill/>
                    </a:lnL>
                    <a:lnR w="12700" cap="flat" cmpd="sng" algn="ctr">
                      <a:solidFill>
                        <a:srgbClr val="FFFFFF"/>
                      </a:solidFill>
                      <a:prstDash val="solid"/>
                      <a:round/>
                      <a:headEnd type="none" w="med" len="med"/>
                      <a:tailEnd type="none" w="med" len="med"/>
                    </a:lnR>
                    <a:lnT>
                      <a:noFill/>
                    </a:lnT>
                    <a:lnB>
                      <a:noFill/>
                    </a:lnB>
                    <a:lnTlToBr>
                      <a:noFill/>
                    </a:lnTlToBr>
                    <a:lnBlToTr>
                      <a:noFill/>
                    </a:lnBlToTr>
                    <a:solidFill>
                      <a:srgbClr val="003366"/>
                    </a:solidFill>
                  </a:tcPr>
                </a:tc>
              </a:tr>
              <a:tr h="700088">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l"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smtClean="0">
                          <a:ln>
                            <a:noFill/>
                          </a:ln>
                          <a:solidFill>
                            <a:srgbClr val="FFFF00"/>
                          </a:solidFill>
                          <a:effectLst/>
                          <a:latin typeface="Calibri" pitchFamily="34" charset="0"/>
                          <a:ea typeface="MS PGothic" pitchFamily="34" charset="-128"/>
                          <a:cs typeface="Calibri" pitchFamily="34" charset="0"/>
                        </a:rPr>
                        <a:t>Baseline viral load </a:t>
                      </a:r>
                    </a:p>
                    <a:p>
                      <a:pPr marL="0" marR="0" lvl="0" indent="0" algn="l"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smtClean="0">
                          <a:ln>
                            <a:noFill/>
                          </a:ln>
                          <a:solidFill>
                            <a:srgbClr val="FFFF00"/>
                          </a:solidFill>
                          <a:effectLst/>
                          <a:latin typeface="Calibri" pitchFamily="34" charset="0"/>
                          <a:ea typeface="MS PGothic" pitchFamily="34" charset="-128"/>
                          <a:cs typeface="Calibri" pitchFamily="34" charset="0"/>
                        </a:rPr>
                        <a:t>(per unit log</a:t>
                      </a:r>
                      <a:r>
                        <a:rPr kumimoji="0" lang="en-US" altLang="zh-TW" sz="1600" b="1" i="0" u="none" strike="noStrike" cap="none" normalizeH="0" baseline="-25000" smtClean="0">
                          <a:ln>
                            <a:noFill/>
                          </a:ln>
                          <a:solidFill>
                            <a:srgbClr val="FFFF00"/>
                          </a:solidFill>
                          <a:effectLst/>
                          <a:latin typeface="Calibri" pitchFamily="34" charset="0"/>
                          <a:ea typeface="MS PGothic" pitchFamily="34" charset="-128"/>
                          <a:cs typeface="Calibri" pitchFamily="34" charset="0"/>
                        </a:rPr>
                        <a:t>10</a:t>
                      </a:r>
                      <a:r>
                        <a:rPr kumimoji="0" lang="en-US" altLang="zh-TW" sz="1600" b="1" i="0" u="none" strike="noStrike" cap="none" normalizeH="0" baseline="0" smtClean="0">
                          <a:ln>
                            <a:noFill/>
                          </a:ln>
                          <a:solidFill>
                            <a:srgbClr val="FFFF00"/>
                          </a:solidFill>
                          <a:effectLst/>
                          <a:latin typeface="Calibri" pitchFamily="34" charset="0"/>
                          <a:ea typeface="MS PGothic" pitchFamily="34" charset="-128"/>
                          <a:cs typeface="Calibri" pitchFamily="34" charset="0"/>
                        </a:rPr>
                        <a:t> increment)</a:t>
                      </a:r>
                    </a:p>
                  </a:txBody>
                  <a:tcPr marT="45729" marB="45729" anchor="ctr" horzOverflow="overflow">
                    <a:lnL w="12700" cap="flat" cmpd="sng" algn="ctr">
                      <a:solidFill>
                        <a:srgbClr val="FFFFFF"/>
                      </a:solidFill>
                      <a:prstDash val="solid"/>
                      <a:round/>
                      <a:headEnd type="none" w="med" len="med"/>
                      <a:tailEnd type="none" w="med" len="med"/>
                    </a:lnL>
                    <a:lnR>
                      <a:noFill/>
                    </a:lnR>
                    <a:lnT>
                      <a:noFill/>
                    </a:lnT>
                    <a:lnB w="12700" cap="flat" cmpd="sng" algn="ctr">
                      <a:solidFill>
                        <a:srgbClr val="FFFFFF"/>
                      </a:solidFill>
                      <a:prstDash val="solid"/>
                      <a:round/>
                      <a:headEnd type="none" w="med" len="med"/>
                      <a:tailEnd type="none" w="med" len="med"/>
                    </a:lnB>
                    <a:lnTlToBr>
                      <a:noFill/>
                    </a:lnTlToBr>
                    <a:lnBlToTr>
                      <a:noFill/>
                    </a:lnBlToTr>
                    <a:solidFill>
                      <a:srgbClr val="000066"/>
                    </a:solidFill>
                  </a:tcPr>
                </a:tc>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smtClean="0">
                          <a:ln>
                            <a:noFill/>
                          </a:ln>
                          <a:solidFill>
                            <a:srgbClr val="FFFF00"/>
                          </a:solidFill>
                          <a:effectLst/>
                          <a:latin typeface="Calibri" pitchFamily="34" charset="0"/>
                          <a:ea typeface="MS PGothic" pitchFamily="34" charset="-128"/>
                          <a:cs typeface="Calibri" pitchFamily="34" charset="0"/>
                        </a:rPr>
                        <a:t>2.85 </a:t>
                      </a:r>
                    </a:p>
                  </a:txBody>
                  <a:tcPr marT="45729" marB="45729" anchor="ctr" horzOverflow="overflow">
                    <a:lnL>
                      <a:noFill/>
                    </a:lnL>
                    <a:lnR>
                      <a:noFill/>
                    </a:lnR>
                    <a:lnT>
                      <a:noFill/>
                    </a:lnT>
                    <a:lnB w="12700" cap="flat" cmpd="sng" algn="ctr">
                      <a:solidFill>
                        <a:srgbClr val="FFFFFF"/>
                      </a:solidFill>
                      <a:prstDash val="solid"/>
                      <a:round/>
                      <a:headEnd type="none" w="med" len="med"/>
                      <a:tailEnd type="none" w="med" len="med"/>
                    </a:lnB>
                    <a:lnTlToBr>
                      <a:noFill/>
                    </a:lnTlToBr>
                    <a:lnBlToTr>
                      <a:noFill/>
                    </a:lnBlToTr>
                    <a:solidFill>
                      <a:srgbClr val="000066"/>
                    </a:solidFill>
                  </a:tcPr>
                </a:tc>
                <a:tc>
                  <a:txBody>
                    <a:bodyPr/>
                    <a:lstStyle>
                      <a:lvl1pPr eaLnBrk="0" hangingPunct="0">
                        <a:spcBef>
                          <a:spcPts val="400"/>
                        </a:spcBef>
                        <a:buClr>
                          <a:schemeClr val="accent1"/>
                        </a:buClr>
                        <a:buSzPct val="68000"/>
                        <a:buFont typeface="Wingdings 3" pitchFamily="18" charset="2"/>
                        <a:defRPr sz="2300">
                          <a:solidFill>
                            <a:schemeClr val="tx1"/>
                          </a:solidFill>
                          <a:latin typeface="Lucida Sans Unicode" pitchFamily="34" charset="0"/>
                          <a:ea typeface="微軟正黑體" pitchFamily="34" charset="-120"/>
                        </a:defRPr>
                      </a:lvl1pPr>
                      <a:lvl2pPr marL="742950" indent="-285750" eaLnBrk="0" hangingPunct="0">
                        <a:spcBef>
                          <a:spcPts val="325"/>
                        </a:spcBef>
                        <a:buClr>
                          <a:schemeClr val="accent1"/>
                        </a:buClr>
                        <a:buFont typeface="Verdana" pitchFamily="34" charset="0"/>
                        <a:defRPr sz="2100">
                          <a:solidFill>
                            <a:schemeClr val="tx1"/>
                          </a:solidFill>
                          <a:latin typeface="Lucida Sans Unicode" pitchFamily="34" charset="0"/>
                          <a:ea typeface="微軟正黑體" pitchFamily="34" charset="-120"/>
                        </a:defRPr>
                      </a:lvl2pPr>
                      <a:lvl3pPr marL="1143000" indent="-228600" eaLnBrk="0" hangingPunct="0">
                        <a:spcBef>
                          <a:spcPts val="350"/>
                        </a:spcBef>
                        <a:buClr>
                          <a:schemeClr val="accent2"/>
                        </a:buClr>
                        <a:buSzPct val="100000"/>
                        <a:buFont typeface="Wingdings 2" pitchFamily="18" charset="2"/>
                        <a:defRPr sz="1900">
                          <a:solidFill>
                            <a:schemeClr val="tx1"/>
                          </a:solidFill>
                          <a:latin typeface="Lucida Sans Unicode" pitchFamily="34" charset="0"/>
                          <a:ea typeface="微軟正黑體" pitchFamily="34" charset="-120"/>
                        </a:defRPr>
                      </a:lvl3pPr>
                      <a:lvl4pPr marL="1600200" indent="-228600" eaLnBrk="0" hangingPunct="0">
                        <a:spcBef>
                          <a:spcPts val="350"/>
                        </a:spcBef>
                        <a:buClr>
                          <a:schemeClr val="accent2"/>
                        </a:buClr>
                        <a:buFont typeface="Wingdings 2" pitchFamily="18" charset="2"/>
                        <a:defRPr sz="1700">
                          <a:solidFill>
                            <a:schemeClr val="tx1"/>
                          </a:solidFill>
                          <a:latin typeface="Lucida Sans Unicode" pitchFamily="34" charset="0"/>
                          <a:ea typeface="微軟正黑體" pitchFamily="34" charset="-120"/>
                        </a:defRPr>
                      </a:lvl4pPr>
                      <a:lvl5pPr marL="2057400" indent="-228600" eaLnBrk="0" hangingPunct="0">
                        <a:spcBef>
                          <a:spcPts val="350"/>
                        </a:spcBef>
                        <a:buClr>
                          <a:schemeClr val="accent2"/>
                        </a:buClr>
                        <a:buFont typeface="Wingdings 2" pitchFamily="18" charset="2"/>
                        <a:defRPr>
                          <a:solidFill>
                            <a:schemeClr val="tx1"/>
                          </a:solidFill>
                          <a:latin typeface="Lucida Sans Unicode" pitchFamily="34" charset="0"/>
                          <a:ea typeface="微軟正黑體" pitchFamily="34" charset="-120"/>
                        </a:defRPr>
                      </a:lvl5pPr>
                      <a:lvl6pPr marL="25146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6pPr>
                      <a:lvl7pPr marL="29718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7pPr>
                      <a:lvl8pPr marL="34290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8pPr>
                      <a:lvl9pPr marL="3886200" indent="-228600" eaLnBrk="0" fontAlgn="base" hangingPunct="0">
                        <a:spcBef>
                          <a:spcPts val="350"/>
                        </a:spcBef>
                        <a:spcAft>
                          <a:spcPct val="0"/>
                        </a:spcAft>
                        <a:buClr>
                          <a:schemeClr val="accent2"/>
                        </a:buClr>
                        <a:buFont typeface="Wingdings 2" pitchFamily="18" charset="2"/>
                        <a:defRPr>
                          <a:solidFill>
                            <a:schemeClr val="tx1"/>
                          </a:solidFill>
                          <a:latin typeface="Lucida Sans Unicode" pitchFamily="34" charset="0"/>
                          <a:ea typeface="微軟正黑體" pitchFamily="34" charset="-120"/>
                        </a:defRPr>
                      </a:lvl9p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0" lang="en-US" altLang="zh-TW" sz="1600" b="1" i="0" u="none" strike="noStrike" cap="none" normalizeH="0" baseline="0" dirty="0" smtClean="0">
                          <a:ln>
                            <a:noFill/>
                          </a:ln>
                          <a:solidFill>
                            <a:srgbClr val="FFFF00"/>
                          </a:solidFill>
                          <a:effectLst/>
                          <a:latin typeface="Calibri" pitchFamily="34" charset="0"/>
                          <a:ea typeface="MS PGothic" pitchFamily="34" charset="-128"/>
                          <a:cs typeface="Calibri" pitchFamily="34" charset="0"/>
                        </a:rPr>
                        <a:t>1.51–5.41</a:t>
                      </a:r>
                    </a:p>
                  </a:txBody>
                  <a:tcPr marT="45729" marB="45729" anchor="ctr" horzOverflow="overflow">
                    <a:lnL>
                      <a:noFill/>
                    </a:lnL>
                    <a:lnR w="12700" cap="flat" cmpd="sng" algn="ctr">
                      <a:solidFill>
                        <a:srgbClr val="FFFFFF"/>
                      </a:solidFill>
                      <a:prstDash val="solid"/>
                      <a:round/>
                      <a:headEnd type="none" w="med" len="med"/>
                      <a:tailEnd type="none" w="med" len="med"/>
                    </a:lnR>
                    <a:lnT>
                      <a:noFill/>
                    </a:lnT>
                    <a:lnB w="12700" cap="flat" cmpd="sng" algn="ctr">
                      <a:solidFill>
                        <a:srgbClr val="FFFFFF"/>
                      </a:solidFill>
                      <a:prstDash val="solid"/>
                      <a:round/>
                      <a:headEnd type="none" w="med" len="med"/>
                      <a:tailEnd type="none" w="med" len="med"/>
                    </a:lnB>
                    <a:lnTlToBr>
                      <a:noFill/>
                    </a:lnTlToBr>
                    <a:lnBlToTr>
                      <a:noFill/>
                    </a:lnBlToTr>
                    <a:solidFill>
                      <a:srgbClr val="000066"/>
                    </a:solidFill>
                  </a:tcPr>
                </a:tc>
              </a:tr>
            </a:tbl>
          </a:graphicData>
        </a:graphic>
      </p:graphicFrame>
      <p:sp>
        <p:nvSpPr>
          <p:cNvPr id="21534" name="Rectangle 110"/>
          <p:cNvSpPr>
            <a:spLocks noChangeArrowheads="1"/>
          </p:cNvSpPr>
          <p:nvPr/>
        </p:nvSpPr>
        <p:spPr bwMode="auto">
          <a:xfrm>
            <a:off x="467544" y="5661248"/>
            <a:ext cx="7967663" cy="830262"/>
          </a:xfrm>
          <a:prstGeom prst="rect">
            <a:avLst/>
          </a:prstGeom>
          <a:solidFill>
            <a:schemeClr val="bg2">
              <a:lumMod val="25000"/>
            </a:schemeClr>
          </a:solidFill>
          <a:ln>
            <a:noFill/>
          </a:ln>
        </p:spPr>
        <p:txBody>
          <a:bodyPr>
            <a:spAutoFit/>
          </a:bodyPr>
          <a:lstStyle/>
          <a:p>
            <a:pPr fontAlgn="base">
              <a:spcBef>
                <a:spcPct val="0"/>
              </a:spcBef>
              <a:spcAft>
                <a:spcPct val="0"/>
              </a:spcAft>
              <a:buSzPct val="75000"/>
              <a:buFont typeface="Wingdings" pitchFamily="2" charset="2"/>
              <a:buChar char="n"/>
              <a:defRPr/>
            </a:pPr>
            <a:r>
              <a:rPr kumimoji="1" lang="zh-TW" altLang="en-US" sz="2400" dirty="0" smtClean="0">
                <a:solidFill>
                  <a:prstClr val="white"/>
                </a:solidFill>
                <a:latin typeface="Calibri" pitchFamily="34" charset="0"/>
                <a:ea typeface="標楷體" pitchFamily="65" charset="-120"/>
                <a:cs typeface="Calibri" pitchFamily="34" charset="0"/>
              </a:rPr>
              <a:t>早期</a:t>
            </a:r>
            <a:r>
              <a:rPr kumimoji="1" lang="zh-TW" altLang="en-US" sz="2400" dirty="0">
                <a:solidFill>
                  <a:prstClr val="white"/>
                </a:solidFill>
                <a:latin typeface="Calibri" pitchFamily="34" charset="0"/>
                <a:ea typeface="標楷體" pitchFamily="65" charset="-120"/>
                <a:cs typeface="Calibri" pitchFamily="34" charset="0"/>
              </a:rPr>
              <a:t>抗病毒治療可以</a:t>
            </a:r>
            <a:r>
              <a:rPr kumimoji="1" lang="zh-TW" altLang="en-US" sz="2400" dirty="0" smtClean="0">
                <a:solidFill>
                  <a:prstClr val="white"/>
                </a:solidFill>
                <a:latin typeface="Calibri" pitchFamily="34" charset="0"/>
                <a:ea typeface="標楷體" pitchFamily="65" charset="-120"/>
                <a:cs typeface="Calibri" pitchFamily="34" charset="0"/>
              </a:rPr>
              <a:t>降低</a:t>
            </a:r>
            <a:r>
              <a:rPr kumimoji="1" lang="en-US" altLang="zh-TW" sz="2400" dirty="0" smtClean="0">
                <a:solidFill>
                  <a:prstClr val="white"/>
                </a:solidFill>
                <a:latin typeface="Calibri" pitchFamily="34" charset="0"/>
                <a:ea typeface="標楷體" pitchFamily="65" charset="-120"/>
                <a:cs typeface="Calibri" pitchFamily="34" charset="0"/>
              </a:rPr>
              <a:t>96</a:t>
            </a:r>
            <a:r>
              <a:rPr kumimoji="1" lang="en-US" altLang="zh-TW" sz="2400" dirty="0">
                <a:solidFill>
                  <a:prstClr val="white"/>
                </a:solidFill>
                <a:latin typeface="Calibri" pitchFamily="34" charset="0"/>
                <a:ea typeface="標楷體" pitchFamily="65" charset="-120"/>
                <a:cs typeface="Calibri" pitchFamily="34" charset="0"/>
              </a:rPr>
              <a:t>%</a:t>
            </a:r>
            <a:r>
              <a:rPr kumimoji="1" lang="zh-TW" altLang="en-US" sz="2400" dirty="0">
                <a:solidFill>
                  <a:prstClr val="white"/>
                </a:solidFill>
                <a:latin typeface="Calibri" pitchFamily="34" charset="0"/>
                <a:ea typeface="標楷體" pitchFamily="65" charset="-120"/>
                <a:cs typeface="Calibri" pitchFamily="34" charset="0"/>
              </a:rPr>
              <a:t>的感染風險給性伴侶</a:t>
            </a:r>
            <a:endParaRPr kumimoji="1" lang="en-US" altLang="zh-TW" sz="2400" dirty="0">
              <a:solidFill>
                <a:prstClr val="white"/>
              </a:solidFill>
              <a:latin typeface="Calibri" pitchFamily="34" charset="0"/>
              <a:ea typeface="標楷體" pitchFamily="65" charset="-120"/>
              <a:cs typeface="Calibri" pitchFamily="34" charset="0"/>
            </a:endParaRPr>
          </a:p>
          <a:p>
            <a:pPr fontAlgn="base">
              <a:spcBef>
                <a:spcPct val="0"/>
              </a:spcBef>
              <a:spcAft>
                <a:spcPct val="0"/>
              </a:spcAft>
              <a:buSzPct val="75000"/>
              <a:buFont typeface="Wingdings" pitchFamily="2" charset="2"/>
              <a:buChar char="n"/>
              <a:defRPr/>
            </a:pPr>
            <a:r>
              <a:rPr kumimoji="1" lang="zh-TW" altLang="en-US" sz="2400" dirty="0" smtClean="0">
                <a:solidFill>
                  <a:prstClr val="white"/>
                </a:solidFill>
                <a:latin typeface="Calibri" pitchFamily="34" charset="0"/>
                <a:ea typeface="標楷體" pitchFamily="65" charset="-120"/>
                <a:cs typeface="Calibri" pitchFamily="34" charset="0"/>
              </a:rPr>
              <a:t>早期</a:t>
            </a:r>
            <a:r>
              <a:rPr kumimoji="1" lang="zh-TW" altLang="en-US" sz="2400" dirty="0">
                <a:solidFill>
                  <a:prstClr val="white"/>
                </a:solidFill>
                <a:latin typeface="Calibri" pitchFamily="34" charset="0"/>
                <a:ea typeface="標楷體" pitchFamily="65" charset="-120"/>
                <a:cs typeface="Calibri" pitchFamily="34" charset="0"/>
              </a:rPr>
              <a:t>治療可以減少</a:t>
            </a:r>
            <a:r>
              <a:rPr kumimoji="1" lang="en-US" altLang="zh-TW" sz="2400" dirty="0">
                <a:solidFill>
                  <a:prstClr val="white"/>
                </a:solidFill>
                <a:latin typeface="Calibri" pitchFamily="34" charset="0"/>
                <a:ea typeface="標楷體" pitchFamily="65" charset="-120"/>
                <a:cs typeface="Calibri" pitchFamily="34" charset="0"/>
              </a:rPr>
              <a:t>41%</a:t>
            </a:r>
            <a:r>
              <a:rPr kumimoji="1" lang="zh-TW" altLang="en-US" sz="2400" dirty="0">
                <a:solidFill>
                  <a:prstClr val="white"/>
                </a:solidFill>
                <a:latin typeface="Calibri" pitchFamily="34" charset="0"/>
                <a:ea typeface="標楷體" pitchFamily="65" charset="-120"/>
                <a:cs typeface="Calibri" pitchFamily="34" charset="0"/>
              </a:rPr>
              <a:t>臨床疾病的風險</a:t>
            </a:r>
            <a:endParaRPr kumimoji="1" lang="en-US" altLang="zh-TW" sz="2400" dirty="0">
              <a:solidFill>
                <a:prstClr val="white"/>
              </a:solidFill>
              <a:latin typeface="Calibri" pitchFamily="34" charset="0"/>
              <a:ea typeface="標楷體" pitchFamily="65" charset="-120"/>
              <a:cs typeface="Calibri" pitchFamily="34" charset="0"/>
            </a:endParaRPr>
          </a:p>
        </p:txBody>
      </p:sp>
      <p:sp>
        <p:nvSpPr>
          <p:cNvPr id="19486" name="Text Box 182"/>
          <p:cNvSpPr txBox="1">
            <a:spLocks noChangeArrowheads="1"/>
          </p:cNvSpPr>
          <p:nvPr/>
        </p:nvSpPr>
        <p:spPr bwMode="auto">
          <a:xfrm>
            <a:off x="1320800" y="2044700"/>
            <a:ext cx="2755900"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fontAlgn="base" hangingPunct="1">
              <a:spcBef>
                <a:spcPct val="50000"/>
              </a:spcBef>
              <a:spcAft>
                <a:spcPct val="0"/>
              </a:spcAft>
            </a:pPr>
            <a:r>
              <a:rPr lang="en-US" altLang="zh-TW" sz="1200" u="sng" smtClean="0">
                <a:solidFill>
                  <a:prstClr val="black"/>
                </a:solidFill>
                <a:latin typeface="Calibri" pitchFamily="34" charset="0"/>
                <a:cs typeface="Calibri" pitchFamily="34" charset="0"/>
              </a:rPr>
              <a:t>Linked transmissions</a:t>
            </a:r>
          </a:p>
          <a:p>
            <a:pPr eaLnBrk="1" fontAlgn="base" hangingPunct="1">
              <a:spcBef>
                <a:spcPct val="50000"/>
              </a:spcBef>
              <a:spcAft>
                <a:spcPct val="0"/>
              </a:spcAft>
              <a:buFontTx/>
              <a:buChar char="•"/>
            </a:pPr>
            <a:r>
              <a:rPr lang="en-US" altLang="zh-TW" sz="1200" smtClean="0">
                <a:solidFill>
                  <a:srgbClr val="464646"/>
                </a:solidFill>
                <a:latin typeface="Calibri" pitchFamily="34" charset="0"/>
                <a:cs typeface="Calibri" pitchFamily="34" charset="0"/>
              </a:rPr>
              <a:t> Delayed arm: n=27</a:t>
            </a:r>
          </a:p>
          <a:p>
            <a:pPr eaLnBrk="1" fontAlgn="base" hangingPunct="1">
              <a:spcBef>
                <a:spcPct val="50000"/>
              </a:spcBef>
              <a:spcAft>
                <a:spcPct val="0"/>
              </a:spcAft>
              <a:buFontTx/>
              <a:buChar char="•"/>
            </a:pPr>
            <a:r>
              <a:rPr lang="en-US" altLang="zh-TW" sz="1200" smtClean="0">
                <a:solidFill>
                  <a:srgbClr val="042147"/>
                </a:solidFill>
                <a:latin typeface="Calibri" pitchFamily="34" charset="0"/>
                <a:cs typeface="Calibri" pitchFamily="34" charset="0"/>
              </a:rPr>
              <a:t> Early arm: n=1</a:t>
            </a:r>
            <a:endParaRPr lang="en-GB" altLang="zh-TW" sz="1200" smtClean="0">
              <a:solidFill>
                <a:srgbClr val="042147"/>
              </a:solidFill>
              <a:latin typeface="Calibri" pitchFamily="34" charset="0"/>
              <a:cs typeface="Calibri" pitchFamily="34" charset="0"/>
            </a:endParaRPr>
          </a:p>
        </p:txBody>
      </p:sp>
      <p:sp>
        <p:nvSpPr>
          <p:cNvPr id="49"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zh-TW" altLang="en-US" sz="1600" b="0" i="0" u="none" strike="noStrike" kern="1200" cap="none" spc="0" normalizeH="0" baseline="0" noProof="0" dirty="0">
              <a:ln>
                <a:noFill/>
              </a:ln>
              <a:effectLst/>
              <a:uLnTx/>
              <a:uFillTx/>
              <a:latin typeface="新細明體" pitchFamily="18" charset="-120"/>
              <a:ea typeface="新細明體" pitchFamily="18" charset="-120"/>
            </a:endParaRPr>
          </a:p>
        </p:txBody>
      </p:sp>
      <p:sp>
        <p:nvSpPr>
          <p:cNvPr id="47" name="Rectangle 24"/>
          <p:cNvSpPr>
            <a:spLocks noChangeArrowheads="1"/>
          </p:cNvSpPr>
          <p:nvPr/>
        </p:nvSpPr>
        <p:spPr bwMode="auto">
          <a:xfrm>
            <a:off x="3347864" y="6406038"/>
            <a:ext cx="56197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spAutoFit/>
          </a:bodyPr>
          <a:lstStyle>
            <a:lvl1pPr eaLnBrk="0" hangingPunct="0">
              <a:defRPr kumimoji="1">
                <a:solidFill>
                  <a:schemeClr val="tx1"/>
                </a:solidFill>
                <a:latin typeface="Arial" charset="0"/>
                <a:ea typeface="新細明體" pitchFamily="18" charset="-120"/>
              </a:defRPr>
            </a:lvl1pPr>
            <a:lvl2pPr marL="742950" indent="-285750" eaLnBrk="0" hangingPunct="0">
              <a:defRPr kumimoji="1">
                <a:solidFill>
                  <a:schemeClr val="tx1"/>
                </a:solidFill>
                <a:latin typeface="Arial" charset="0"/>
                <a:ea typeface="新細明體" pitchFamily="18" charset="-120"/>
              </a:defRPr>
            </a:lvl2pPr>
            <a:lvl3pPr marL="1143000" indent="-228600" eaLnBrk="0" hangingPunct="0">
              <a:defRPr kumimoji="1">
                <a:solidFill>
                  <a:schemeClr val="tx1"/>
                </a:solidFill>
                <a:latin typeface="Arial" charset="0"/>
                <a:ea typeface="新細明體" pitchFamily="18" charset="-120"/>
              </a:defRPr>
            </a:lvl3pPr>
            <a:lvl4pPr marL="1600200" indent="-228600" eaLnBrk="0" hangingPunct="0">
              <a:defRPr kumimoji="1">
                <a:solidFill>
                  <a:schemeClr val="tx1"/>
                </a:solidFill>
                <a:latin typeface="Arial" charset="0"/>
                <a:ea typeface="新細明體" pitchFamily="18" charset="-120"/>
              </a:defRPr>
            </a:lvl4pPr>
            <a:lvl5pPr marL="2057400" indent="-228600" eaLnBrk="0" hangingPunct="0">
              <a:defRPr kumimoji="1">
                <a:solidFill>
                  <a:schemeClr val="tx1"/>
                </a:solidFill>
                <a:latin typeface="Arial" charset="0"/>
                <a:ea typeface="新細明體" pitchFamily="18" charset="-120"/>
              </a:defRPr>
            </a:lvl5pPr>
            <a:lvl6pPr marL="2514600" indent="-228600" eaLnBrk="0" fontAlgn="base" hangingPunct="0">
              <a:spcBef>
                <a:spcPct val="0"/>
              </a:spcBef>
              <a:spcAft>
                <a:spcPct val="0"/>
              </a:spcAft>
              <a:defRPr kumimoji="1">
                <a:solidFill>
                  <a:schemeClr val="tx1"/>
                </a:solidFill>
                <a:latin typeface="Arial" charset="0"/>
                <a:ea typeface="新細明體" pitchFamily="18" charset="-120"/>
              </a:defRPr>
            </a:lvl6pPr>
            <a:lvl7pPr marL="2971800" indent="-228600" eaLnBrk="0" fontAlgn="base" hangingPunct="0">
              <a:spcBef>
                <a:spcPct val="0"/>
              </a:spcBef>
              <a:spcAft>
                <a:spcPct val="0"/>
              </a:spcAft>
              <a:defRPr kumimoji="1">
                <a:solidFill>
                  <a:schemeClr val="tx1"/>
                </a:solidFill>
                <a:latin typeface="Arial" charset="0"/>
                <a:ea typeface="新細明體" pitchFamily="18" charset="-120"/>
              </a:defRPr>
            </a:lvl7pPr>
            <a:lvl8pPr marL="3429000" indent="-228600" eaLnBrk="0" fontAlgn="base" hangingPunct="0">
              <a:spcBef>
                <a:spcPct val="0"/>
              </a:spcBef>
              <a:spcAft>
                <a:spcPct val="0"/>
              </a:spcAft>
              <a:defRPr kumimoji="1">
                <a:solidFill>
                  <a:schemeClr val="tx1"/>
                </a:solidFill>
                <a:latin typeface="Arial" charset="0"/>
                <a:ea typeface="新細明體" pitchFamily="18" charset="-120"/>
              </a:defRPr>
            </a:lvl8pPr>
            <a:lvl9pPr marL="3886200" indent="-228600" eaLnBrk="0" fontAlgn="base" hangingPunct="0">
              <a:spcBef>
                <a:spcPct val="0"/>
              </a:spcBef>
              <a:spcAft>
                <a:spcPct val="0"/>
              </a:spcAft>
              <a:defRPr kumimoji="1">
                <a:solidFill>
                  <a:schemeClr val="tx1"/>
                </a:solidFill>
                <a:latin typeface="Arial" charset="0"/>
                <a:ea typeface="新細明體" pitchFamily="18" charset="-120"/>
              </a:defRPr>
            </a:lvl9pPr>
          </a:lstStyle>
          <a:p>
            <a:pPr eaLnBrk="1" fontAlgn="base" hangingPunct="1">
              <a:spcBef>
                <a:spcPct val="0"/>
              </a:spcBef>
              <a:spcAft>
                <a:spcPct val="0"/>
              </a:spcAft>
            </a:pPr>
            <a:r>
              <a:rPr lang="en-GB" altLang="zh-TW" sz="1600" dirty="0" smtClean="0">
                <a:solidFill>
                  <a:srgbClr val="7030A0"/>
                </a:solidFill>
                <a:latin typeface="Calibri" pitchFamily="34" charset="0"/>
                <a:cs typeface="Calibri" pitchFamily="34" charset="0"/>
              </a:rPr>
              <a:t>Adapted from </a:t>
            </a:r>
            <a:r>
              <a:rPr lang="en-US" altLang="zh-TW" sz="1600" dirty="0" smtClean="0">
                <a:solidFill>
                  <a:srgbClr val="7030A0"/>
                </a:solidFill>
                <a:latin typeface="Calibri" pitchFamily="34" charset="0"/>
                <a:cs typeface="Calibri" pitchFamily="34" charset="0"/>
              </a:rPr>
              <a:t>Cohen MS, et al. N </a:t>
            </a:r>
            <a:r>
              <a:rPr lang="en-US" altLang="zh-TW" sz="1600" dirty="0" err="1" smtClean="0">
                <a:solidFill>
                  <a:srgbClr val="7030A0"/>
                </a:solidFill>
                <a:latin typeface="Calibri" pitchFamily="34" charset="0"/>
                <a:cs typeface="Calibri" pitchFamily="34" charset="0"/>
              </a:rPr>
              <a:t>Engl</a:t>
            </a:r>
            <a:r>
              <a:rPr lang="en-US" altLang="zh-TW" sz="1600" dirty="0" smtClean="0">
                <a:solidFill>
                  <a:srgbClr val="7030A0"/>
                </a:solidFill>
                <a:latin typeface="Calibri" pitchFamily="34" charset="0"/>
                <a:cs typeface="Calibri" pitchFamily="34" charset="0"/>
              </a:rPr>
              <a:t> J Med 2011;10.1056</a:t>
            </a:r>
            <a:endParaRPr lang="en-GB" altLang="zh-TW" sz="1600" dirty="0" smtClean="0">
              <a:solidFill>
                <a:srgbClr val="7030A0"/>
              </a:solidFill>
              <a:latin typeface="Calibri" pitchFamily="34" charset="0"/>
              <a:cs typeface="Calibri" pitchFamily="34" charset="0"/>
            </a:endParaRPr>
          </a:p>
        </p:txBody>
      </p:sp>
    </p:spTree>
    <p:custDataLst>
      <p:tags r:id="rId1"/>
    </p:custDataLst>
    <p:extLst>
      <p:ext uri="{BB962C8B-B14F-4D97-AF65-F5344CB8AC3E}">
        <p14:creationId xmlns:p14="http://schemas.microsoft.com/office/powerpoint/2010/main" val="3575638151"/>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1060" name="Rectangle 4"/>
          <p:cNvSpPr>
            <a:spLocks noChangeArrowheads="1"/>
          </p:cNvSpPr>
          <p:nvPr/>
        </p:nvSpPr>
        <p:spPr bwMode="auto">
          <a:xfrm>
            <a:off x="0" y="1052513"/>
            <a:ext cx="8893175" cy="865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nchorCtr="1"/>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fontAlgn="base" hangingPunct="1">
              <a:spcBef>
                <a:spcPct val="0"/>
              </a:spcBef>
              <a:spcAft>
                <a:spcPct val="0"/>
              </a:spcAft>
              <a:buClr>
                <a:srgbClr val="C3E684"/>
              </a:buClr>
              <a:buFont typeface="Arial" charset="0"/>
              <a:buNone/>
              <a:defRPr/>
            </a:pPr>
            <a:r>
              <a:rPr kumimoji="0" lang="en-US" altLang="zh-TW" sz="3200" b="1" dirty="0" smtClean="0">
                <a:effectLst>
                  <a:outerShdw blurRad="38100" dist="38100" dir="2700000" algn="tl">
                    <a:srgbClr val="C0C0C0"/>
                  </a:outerShdw>
                </a:effectLst>
                <a:latin typeface="Calibri" pitchFamily="34" charset="0"/>
                <a:cs typeface="Calibri" pitchFamily="34" charset="0"/>
              </a:rPr>
              <a:t>Partners </a:t>
            </a:r>
            <a:r>
              <a:rPr kumimoji="0" lang="en-US" altLang="zh-TW" sz="3200" b="1" dirty="0" err="1" smtClean="0">
                <a:effectLst>
                  <a:outerShdw blurRad="38100" dist="38100" dir="2700000" algn="tl">
                    <a:srgbClr val="C0C0C0"/>
                  </a:outerShdw>
                </a:effectLst>
                <a:latin typeface="Calibri" pitchFamily="34" charset="0"/>
                <a:cs typeface="Calibri" pitchFamily="34" charset="0"/>
              </a:rPr>
              <a:t>PrEP</a:t>
            </a:r>
            <a:r>
              <a:rPr kumimoji="0" lang="en-US" altLang="zh-TW" sz="3200" b="1" dirty="0" smtClean="0">
                <a:effectLst>
                  <a:outerShdw blurRad="38100" dist="38100" dir="2700000" algn="tl">
                    <a:srgbClr val="C0C0C0"/>
                  </a:outerShdw>
                </a:effectLst>
                <a:latin typeface="Calibri" pitchFamily="34" charset="0"/>
                <a:cs typeface="Calibri" pitchFamily="34" charset="0"/>
              </a:rPr>
              <a:t>: Reduction in HIV       </a:t>
            </a:r>
          </a:p>
          <a:p>
            <a:pPr algn="ctr" eaLnBrk="1" fontAlgn="base" hangingPunct="1">
              <a:spcBef>
                <a:spcPct val="0"/>
              </a:spcBef>
              <a:spcAft>
                <a:spcPct val="0"/>
              </a:spcAft>
              <a:buClr>
                <a:srgbClr val="C3E684"/>
              </a:buClr>
              <a:buFont typeface="Arial" charset="0"/>
              <a:buNone/>
              <a:defRPr/>
            </a:pPr>
            <a:r>
              <a:rPr kumimoji="0" lang="en-US" altLang="zh-TW" sz="3200" b="1" dirty="0" smtClean="0">
                <a:effectLst>
                  <a:outerShdw blurRad="38100" dist="38100" dir="2700000" algn="tl">
                    <a:srgbClr val="C0C0C0"/>
                  </a:outerShdw>
                </a:effectLst>
                <a:latin typeface="Calibri" pitchFamily="34" charset="0"/>
                <a:cs typeface="Calibri" pitchFamily="34" charset="0"/>
              </a:rPr>
              <a:t> Acquisition With </a:t>
            </a:r>
            <a:r>
              <a:rPr kumimoji="0" lang="en-US" altLang="zh-TW" sz="3200" b="1" dirty="0" err="1" smtClean="0">
                <a:effectLst>
                  <a:outerShdw blurRad="38100" dist="38100" dir="2700000" algn="tl">
                    <a:srgbClr val="C0C0C0"/>
                  </a:outerShdw>
                </a:effectLst>
                <a:latin typeface="Calibri" pitchFamily="34" charset="0"/>
                <a:cs typeface="Calibri" pitchFamily="34" charset="0"/>
              </a:rPr>
              <a:t>PrEP</a:t>
            </a:r>
            <a:endParaRPr kumimoji="0" lang="en-US" altLang="zh-TW" sz="3200" b="1" dirty="0" smtClean="0">
              <a:effectLst>
                <a:outerShdw blurRad="38100" dist="38100" dir="2700000" algn="tl">
                  <a:srgbClr val="C0C0C0"/>
                </a:outerShdw>
              </a:effectLst>
              <a:latin typeface="Calibri" pitchFamily="34" charset="0"/>
              <a:cs typeface="Calibri" pitchFamily="34" charset="0"/>
            </a:endParaRPr>
          </a:p>
        </p:txBody>
      </p:sp>
      <p:sp>
        <p:nvSpPr>
          <p:cNvPr id="16387" name="TextBox 3"/>
          <p:cNvSpPr txBox="1">
            <a:spLocks noChangeArrowheads="1"/>
          </p:cNvSpPr>
          <p:nvPr/>
        </p:nvSpPr>
        <p:spPr bwMode="auto">
          <a:xfrm>
            <a:off x="3995936" y="6332538"/>
            <a:ext cx="4256550" cy="338554"/>
          </a:xfrm>
          <a:prstGeom prst="rect">
            <a:avLst/>
          </a:prstGeom>
          <a:noFill/>
          <a:ln w="9525">
            <a:noFill/>
            <a:miter lim="800000"/>
            <a:headEnd/>
            <a:tailEnd/>
          </a:ln>
        </p:spPr>
        <p:txBody>
          <a:bodyPr wrap="none">
            <a:spAutoFit/>
          </a:bodyPr>
          <a:lstStyle/>
          <a:p>
            <a:pPr fontAlgn="base">
              <a:spcBef>
                <a:spcPct val="35000"/>
              </a:spcBef>
              <a:spcAft>
                <a:spcPct val="25000"/>
              </a:spcAft>
              <a:buClr>
                <a:srgbClr val="C3E684"/>
              </a:buClr>
              <a:buFont typeface="Arial" charset="0"/>
              <a:buNone/>
            </a:pPr>
            <a:r>
              <a:rPr lang="en-US" altLang="zh-TW" sz="1600" b="1" i="1" dirty="0" err="1">
                <a:solidFill>
                  <a:srgbClr val="006600"/>
                </a:solidFill>
                <a:latin typeface="Calibri" pitchFamily="34" charset="0"/>
                <a:cs typeface="Calibri" pitchFamily="34" charset="0"/>
              </a:rPr>
              <a:t>Baeten</a:t>
            </a:r>
            <a:r>
              <a:rPr lang="en-US" altLang="zh-TW" sz="1600" b="1" i="1" dirty="0">
                <a:solidFill>
                  <a:srgbClr val="006600"/>
                </a:solidFill>
                <a:latin typeface="Calibri" pitchFamily="34" charset="0"/>
                <a:cs typeface="Calibri" pitchFamily="34" charset="0"/>
              </a:rPr>
              <a:t> J, et al. </a:t>
            </a:r>
            <a:r>
              <a:rPr lang="en-GB" altLang="zh-TW" sz="1600" b="1" i="1" dirty="0">
                <a:solidFill>
                  <a:srgbClr val="006600"/>
                </a:solidFill>
                <a:latin typeface="Calibri" pitchFamily="34" charset="0"/>
                <a:cs typeface="Calibri" pitchFamily="34" charset="0"/>
              </a:rPr>
              <a:t>N </a:t>
            </a:r>
            <a:r>
              <a:rPr lang="en-GB" altLang="zh-TW" sz="1600" b="1" i="1" dirty="0" err="1">
                <a:solidFill>
                  <a:srgbClr val="006600"/>
                </a:solidFill>
                <a:latin typeface="Calibri" pitchFamily="34" charset="0"/>
                <a:cs typeface="Calibri" pitchFamily="34" charset="0"/>
              </a:rPr>
              <a:t>Engl</a:t>
            </a:r>
            <a:r>
              <a:rPr lang="en-GB" altLang="zh-TW" sz="1600" b="1" i="1" dirty="0">
                <a:solidFill>
                  <a:srgbClr val="006600"/>
                </a:solidFill>
                <a:latin typeface="Calibri" pitchFamily="34" charset="0"/>
                <a:cs typeface="Calibri" pitchFamily="34" charset="0"/>
              </a:rPr>
              <a:t> J Med. 2012;367:399-410.</a:t>
            </a:r>
            <a:endParaRPr lang="en-US" altLang="zh-TW" sz="1600" b="1" i="1" dirty="0">
              <a:solidFill>
                <a:srgbClr val="006600"/>
              </a:solidFill>
              <a:latin typeface="Calibri" pitchFamily="34" charset="0"/>
              <a:cs typeface="Calibri" pitchFamily="34" charset="0"/>
            </a:endParaRPr>
          </a:p>
        </p:txBody>
      </p:sp>
      <p:graphicFrame>
        <p:nvGraphicFramePr>
          <p:cNvPr id="16413" name="Group 29"/>
          <p:cNvGraphicFramePr>
            <a:graphicFrameLocks noGrp="1"/>
          </p:cNvGraphicFramePr>
          <p:nvPr>
            <p:extLst>
              <p:ext uri="{D42A27DB-BD31-4B8C-83A1-F6EECF244321}">
                <p14:modId xmlns:p14="http://schemas.microsoft.com/office/powerpoint/2010/main" val="2782343559"/>
              </p:ext>
            </p:extLst>
          </p:nvPr>
        </p:nvGraphicFramePr>
        <p:xfrm>
          <a:off x="323850" y="2132856"/>
          <a:ext cx="8462963" cy="2804349"/>
        </p:xfrm>
        <a:graphic>
          <a:graphicData uri="http://schemas.openxmlformats.org/drawingml/2006/table">
            <a:tbl>
              <a:tblPr/>
              <a:tblGrid>
                <a:gridCol w="2651125"/>
                <a:gridCol w="1547813"/>
                <a:gridCol w="2424112"/>
                <a:gridCol w="1839913"/>
              </a:tblGrid>
              <a:tr h="750645">
                <a:tc>
                  <a:txBody>
                    <a:bodyPr/>
                    <a:lstStyle/>
                    <a:p>
                      <a:pPr marL="0" marR="0" lvl="0" indent="0" algn="l" defTabSz="914400" rtl="0" eaLnBrk="1" fontAlgn="base" latinLnBrk="0" hangingPunct="1">
                        <a:lnSpc>
                          <a:spcPct val="100000"/>
                        </a:lnSpc>
                        <a:spcBef>
                          <a:spcPct val="0"/>
                        </a:spcBef>
                        <a:spcAft>
                          <a:spcPct val="0"/>
                        </a:spcAft>
                        <a:buClrTx/>
                        <a:buSzPct val="75000"/>
                        <a:buFontTx/>
                        <a:buNone/>
                        <a:tabLst/>
                      </a:pPr>
                      <a:r>
                        <a:rPr kumimoji="1" lang="en-US" altLang="zh-TW" sz="1600" b="1" i="0" u="none" strike="noStrike" cap="none" normalizeH="0" baseline="0" dirty="0" smtClean="0">
                          <a:ln>
                            <a:noFill/>
                          </a:ln>
                          <a:solidFill>
                            <a:schemeClr val="bg1"/>
                          </a:solidFill>
                          <a:effectLst/>
                          <a:latin typeface="Calibri" pitchFamily="34" charset="0"/>
                          <a:ea typeface="Times New Roman" pitchFamily="18" charset="0"/>
                          <a:cs typeface="Calibri" pitchFamily="34" charset="0"/>
                        </a:rPr>
                        <a:t>Primary Efficacy Outcome, </a:t>
                      </a:r>
                      <a:r>
                        <a:rPr kumimoji="1" lang="en-US" altLang="zh-TW" sz="1600" b="1" i="0" u="none" strike="noStrike" cap="none" normalizeH="0" baseline="0" dirty="0" err="1" smtClean="0">
                          <a:ln>
                            <a:noFill/>
                          </a:ln>
                          <a:solidFill>
                            <a:schemeClr val="bg1"/>
                          </a:solidFill>
                          <a:effectLst/>
                          <a:latin typeface="Calibri" pitchFamily="34" charset="0"/>
                          <a:ea typeface="Times New Roman" pitchFamily="18" charset="0"/>
                          <a:cs typeface="Calibri" pitchFamily="34" charset="0"/>
                        </a:rPr>
                        <a:t>mITT</a:t>
                      </a:r>
                      <a:r>
                        <a:rPr kumimoji="1" lang="en-US" altLang="zh-TW" sz="1600" b="1" i="0" u="none" strike="noStrike" cap="none" normalizeH="0" baseline="0" dirty="0" smtClean="0">
                          <a:ln>
                            <a:noFill/>
                          </a:ln>
                          <a:solidFill>
                            <a:schemeClr val="bg1"/>
                          </a:solidFill>
                          <a:effectLst/>
                          <a:latin typeface="Calibri" pitchFamily="34" charset="0"/>
                          <a:ea typeface="Times New Roman" pitchFamily="18" charset="0"/>
                          <a:cs typeface="Calibri" pitchFamily="34" charset="0"/>
                        </a:rPr>
                        <a:t>* Analysis</a:t>
                      </a:r>
                      <a:endParaRPr kumimoji="1" lang="en-US" altLang="zh-TW" sz="1600" b="0" i="0" u="none" strike="noStrike" cap="none" normalizeH="0" baseline="0" dirty="0" smtClean="0">
                        <a:ln>
                          <a:noFill/>
                        </a:ln>
                        <a:solidFill>
                          <a:schemeClr val="bg1"/>
                        </a:solidFill>
                        <a:effectLst/>
                        <a:latin typeface="Calibri" pitchFamily="34" charset="0"/>
                        <a:ea typeface="Times New Roman" pitchFamily="18" charset="0"/>
                        <a:cs typeface="Calibri" pitchFamily="34" charset="0"/>
                      </a:endParaRPr>
                    </a:p>
                  </a:txBody>
                  <a:tcPr marT="45723" marB="45723" anchor="ctr" horzOverflow="overflow">
                    <a:lnL>
                      <a:noFill/>
                    </a:lnL>
                    <a:lnR>
                      <a:noFill/>
                    </a:lnR>
                    <a:lnT>
                      <a:noFill/>
                    </a:lnT>
                    <a:lnB>
                      <a:noFill/>
                    </a:lnB>
                    <a:lnTlToBr>
                      <a:noFill/>
                    </a:lnTlToBr>
                    <a:lnBlToTr>
                      <a:noFill/>
                    </a:lnBlToTr>
                    <a:solidFill>
                      <a:srgbClr val="2B85B8"/>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1" i="0" u="none" strike="noStrike" cap="none" normalizeH="0" baseline="0" dirty="0" smtClean="0">
                          <a:ln>
                            <a:noFill/>
                          </a:ln>
                          <a:solidFill>
                            <a:schemeClr val="bg1"/>
                          </a:solidFill>
                          <a:effectLst/>
                          <a:latin typeface="Calibri" pitchFamily="34" charset="0"/>
                          <a:ea typeface="Times New Roman" pitchFamily="18" charset="0"/>
                          <a:cs typeface="Calibri" pitchFamily="34" charset="0"/>
                        </a:rPr>
                        <a:t>TDF</a:t>
                      </a:r>
                      <a:endParaRPr kumimoji="1" lang="en-US" altLang="zh-TW" sz="1600" b="0" i="0" u="none" strike="noStrike" cap="none" normalizeH="0" baseline="0" dirty="0" smtClean="0">
                        <a:ln>
                          <a:noFill/>
                        </a:ln>
                        <a:solidFill>
                          <a:schemeClr val="bg1"/>
                        </a:solidFill>
                        <a:effectLst/>
                        <a:latin typeface="Calibri" pitchFamily="34" charset="0"/>
                        <a:ea typeface="Times New Roman" pitchFamily="18" charset="0"/>
                        <a:cs typeface="Calibri" pitchFamily="34" charset="0"/>
                      </a:endParaRPr>
                    </a:p>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1" i="0" u="none" strike="noStrike" cap="none" normalizeH="0" baseline="0" dirty="0" smtClean="0">
                          <a:ln>
                            <a:noFill/>
                          </a:ln>
                          <a:solidFill>
                            <a:schemeClr val="bg1"/>
                          </a:solidFill>
                          <a:effectLst/>
                          <a:latin typeface="Calibri" pitchFamily="34" charset="0"/>
                          <a:ea typeface="Times New Roman" pitchFamily="18" charset="0"/>
                          <a:cs typeface="Calibri" pitchFamily="34" charset="0"/>
                        </a:rPr>
                        <a:t>(n = 1584)</a:t>
                      </a:r>
                      <a:endParaRPr kumimoji="1" lang="en-US" altLang="zh-TW" sz="1600" b="0" i="0" u="none" strike="noStrike" cap="none" normalizeH="0" baseline="0" dirty="0" smtClean="0">
                        <a:ln>
                          <a:noFill/>
                        </a:ln>
                        <a:solidFill>
                          <a:schemeClr val="bg1"/>
                        </a:solidFill>
                        <a:effectLst/>
                        <a:latin typeface="Calibri" pitchFamily="34" charset="0"/>
                        <a:ea typeface="Times New Roman" pitchFamily="18" charset="0"/>
                        <a:cs typeface="Calibri" pitchFamily="34" charset="0"/>
                      </a:endParaRPr>
                    </a:p>
                  </a:txBody>
                  <a:tcPr marT="45723" marB="45723" anchor="ctr" horzOverflow="overflow">
                    <a:lnL>
                      <a:noFill/>
                    </a:lnL>
                    <a:lnR>
                      <a:noFill/>
                    </a:lnR>
                    <a:lnT>
                      <a:noFill/>
                    </a:lnT>
                    <a:lnB>
                      <a:noFill/>
                    </a:lnB>
                    <a:lnTlToBr>
                      <a:noFill/>
                    </a:lnTlToBr>
                    <a:lnBlToTr>
                      <a:noFill/>
                    </a:lnBlToTr>
                    <a:solidFill>
                      <a:srgbClr val="2B85B8"/>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1" i="0" u="none" strike="noStrike" cap="none" normalizeH="0" baseline="0" dirty="0" smtClean="0">
                          <a:ln>
                            <a:noFill/>
                          </a:ln>
                          <a:solidFill>
                            <a:schemeClr val="bg1"/>
                          </a:solidFill>
                          <a:effectLst/>
                          <a:latin typeface="Calibri" pitchFamily="34" charset="0"/>
                          <a:ea typeface="Times New Roman" pitchFamily="18" charset="0"/>
                          <a:cs typeface="Calibri" pitchFamily="34" charset="0"/>
                        </a:rPr>
                        <a:t>TDF/FTC</a:t>
                      </a:r>
                      <a:endParaRPr kumimoji="1" lang="en-US" altLang="zh-TW" sz="1600" b="0" i="0" u="none" strike="noStrike" cap="none" normalizeH="0" baseline="0" dirty="0" smtClean="0">
                        <a:ln>
                          <a:noFill/>
                        </a:ln>
                        <a:solidFill>
                          <a:schemeClr val="bg1"/>
                        </a:solidFill>
                        <a:effectLst/>
                        <a:latin typeface="Calibri" pitchFamily="34" charset="0"/>
                        <a:ea typeface="Times New Roman" pitchFamily="18" charset="0"/>
                        <a:cs typeface="Calibri" pitchFamily="34" charset="0"/>
                      </a:endParaRPr>
                    </a:p>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1" i="0" u="none" strike="noStrike" cap="none" normalizeH="0" baseline="0" dirty="0" smtClean="0">
                          <a:ln>
                            <a:noFill/>
                          </a:ln>
                          <a:solidFill>
                            <a:schemeClr val="bg1"/>
                          </a:solidFill>
                          <a:effectLst/>
                          <a:latin typeface="Calibri" pitchFamily="34" charset="0"/>
                          <a:ea typeface="Times New Roman" pitchFamily="18" charset="0"/>
                          <a:cs typeface="Calibri" pitchFamily="34" charset="0"/>
                        </a:rPr>
                        <a:t>(n = 1579)</a:t>
                      </a:r>
                      <a:endParaRPr kumimoji="1" lang="en-US" altLang="zh-TW" sz="1600" b="0" i="0" u="none" strike="noStrike" cap="none" normalizeH="0" baseline="0" dirty="0" smtClean="0">
                        <a:ln>
                          <a:noFill/>
                        </a:ln>
                        <a:solidFill>
                          <a:schemeClr val="bg1"/>
                        </a:solidFill>
                        <a:effectLst/>
                        <a:latin typeface="Calibri" pitchFamily="34" charset="0"/>
                        <a:ea typeface="Times New Roman" pitchFamily="18" charset="0"/>
                        <a:cs typeface="Calibri" pitchFamily="34" charset="0"/>
                      </a:endParaRPr>
                    </a:p>
                  </a:txBody>
                  <a:tcPr marT="45723" marB="45723" anchor="ctr" horzOverflow="overflow">
                    <a:lnL>
                      <a:noFill/>
                    </a:lnL>
                    <a:lnR>
                      <a:noFill/>
                    </a:lnR>
                    <a:lnT>
                      <a:noFill/>
                    </a:lnT>
                    <a:lnB>
                      <a:noFill/>
                    </a:lnB>
                    <a:lnTlToBr>
                      <a:noFill/>
                    </a:lnTlToBr>
                    <a:lnBlToTr>
                      <a:noFill/>
                    </a:lnBlToTr>
                    <a:solidFill>
                      <a:srgbClr val="2B85B8"/>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1" i="0" u="none" strike="noStrike" cap="none" normalizeH="0" baseline="0" smtClean="0">
                          <a:ln>
                            <a:noFill/>
                          </a:ln>
                          <a:solidFill>
                            <a:schemeClr val="bg1"/>
                          </a:solidFill>
                          <a:effectLst/>
                          <a:latin typeface="Calibri" pitchFamily="34" charset="0"/>
                          <a:ea typeface="Times New Roman" pitchFamily="18" charset="0"/>
                          <a:cs typeface="Calibri" pitchFamily="34" charset="0"/>
                        </a:rPr>
                        <a:t>Placebo </a:t>
                      </a:r>
                      <a:endParaRPr kumimoji="1" lang="en-US" altLang="zh-TW" sz="1600" b="0" i="0" u="none" strike="noStrike" cap="none" normalizeH="0" baseline="0" smtClean="0">
                        <a:ln>
                          <a:noFill/>
                        </a:ln>
                        <a:solidFill>
                          <a:schemeClr val="bg1"/>
                        </a:solidFill>
                        <a:effectLst/>
                        <a:latin typeface="Calibri" pitchFamily="34" charset="0"/>
                        <a:ea typeface="Times New Roman" pitchFamily="18" charset="0"/>
                        <a:cs typeface="Calibri" pitchFamily="34" charset="0"/>
                      </a:endParaRPr>
                    </a:p>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1" i="0" u="none" strike="noStrike" cap="none" normalizeH="0" baseline="0" smtClean="0">
                          <a:ln>
                            <a:noFill/>
                          </a:ln>
                          <a:solidFill>
                            <a:schemeClr val="bg1"/>
                          </a:solidFill>
                          <a:effectLst/>
                          <a:latin typeface="Calibri" pitchFamily="34" charset="0"/>
                          <a:ea typeface="Times New Roman" pitchFamily="18" charset="0"/>
                          <a:cs typeface="Calibri" pitchFamily="34" charset="0"/>
                        </a:rPr>
                        <a:t>(n = 1584)</a:t>
                      </a:r>
                      <a:endParaRPr kumimoji="1" lang="en-US" altLang="zh-TW" sz="1600" b="0" i="0" u="none" strike="noStrike" cap="none" normalizeH="0" baseline="0" smtClean="0">
                        <a:ln>
                          <a:noFill/>
                        </a:ln>
                        <a:solidFill>
                          <a:schemeClr val="bg1"/>
                        </a:solidFill>
                        <a:effectLst/>
                        <a:latin typeface="Calibri" pitchFamily="34" charset="0"/>
                        <a:ea typeface="Times New Roman" pitchFamily="18" charset="0"/>
                        <a:cs typeface="Calibri" pitchFamily="34" charset="0"/>
                      </a:endParaRPr>
                    </a:p>
                  </a:txBody>
                  <a:tcPr marT="45723" marB="45723" anchor="ctr" horzOverflow="overflow">
                    <a:lnL>
                      <a:noFill/>
                    </a:lnL>
                    <a:lnR>
                      <a:noFill/>
                    </a:lnR>
                    <a:lnT>
                      <a:noFill/>
                    </a:lnT>
                    <a:lnB>
                      <a:noFill/>
                    </a:lnB>
                    <a:lnTlToBr>
                      <a:noFill/>
                    </a:lnTlToBr>
                    <a:lnBlToTr>
                      <a:noFill/>
                    </a:lnBlToTr>
                    <a:solidFill>
                      <a:srgbClr val="2B85B8"/>
                    </a:solidFill>
                  </a:tcPr>
                </a:tc>
              </a:tr>
              <a:tr h="434353">
                <a:tc>
                  <a:txBody>
                    <a:bodyPr/>
                    <a:lstStyle/>
                    <a:p>
                      <a:pPr marL="0" marR="0" lvl="0" indent="0" algn="l"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dirty="0" smtClean="0">
                          <a:ln>
                            <a:noFill/>
                          </a:ln>
                          <a:solidFill>
                            <a:srgbClr val="000000"/>
                          </a:solidFill>
                          <a:effectLst/>
                          <a:latin typeface="Calibri" pitchFamily="34" charset="0"/>
                          <a:ea typeface="新細明體" pitchFamily="18" charset="-120"/>
                          <a:cs typeface="Calibri" pitchFamily="34" charset="0"/>
                        </a:rPr>
                        <a:t>HIV acquisitions, n</a:t>
                      </a:r>
                    </a:p>
                  </a:txBody>
                  <a:tcPr marT="45723" marB="45723" anchor="ctr" horzOverflow="overflow">
                    <a:lnL>
                      <a:noFill/>
                    </a:lnL>
                    <a:lnR>
                      <a:noFill/>
                    </a:lnR>
                    <a:lnT>
                      <a:noFill/>
                    </a:lnT>
                    <a:lnB>
                      <a:noFill/>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smtClean="0">
                          <a:ln>
                            <a:noFill/>
                          </a:ln>
                          <a:solidFill>
                            <a:srgbClr val="000000"/>
                          </a:solidFill>
                          <a:effectLst/>
                          <a:latin typeface="Calibri" pitchFamily="34" charset="0"/>
                          <a:ea typeface="新細明體" pitchFamily="18" charset="-120"/>
                          <a:cs typeface="Calibri" pitchFamily="34" charset="0"/>
                        </a:rPr>
                        <a:t>18</a:t>
                      </a:r>
                    </a:p>
                  </a:txBody>
                  <a:tcPr marT="45723" marB="45723" anchor="ctr" horzOverflow="overflow">
                    <a:lnL>
                      <a:noFill/>
                    </a:lnL>
                    <a:lnR>
                      <a:noFill/>
                    </a:lnR>
                    <a:lnT>
                      <a:noFill/>
                    </a:lnT>
                    <a:lnB>
                      <a:noFill/>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smtClean="0">
                          <a:ln>
                            <a:noFill/>
                          </a:ln>
                          <a:solidFill>
                            <a:srgbClr val="000000"/>
                          </a:solidFill>
                          <a:effectLst/>
                          <a:latin typeface="Calibri" pitchFamily="34" charset="0"/>
                          <a:ea typeface="新細明體" pitchFamily="18" charset="-120"/>
                          <a:cs typeface="Calibri" pitchFamily="34" charset="0"/>
                        </a:rPr>
                        <a:t>13</a:t>
                      </a:r>
                    </a:p>
                  </a:txBody>
                  <a:tcPr marT="45723" marB="45723" anchor="ctr" horzOverflow="overflow">
                    <a:lnL>
                      <a:noFill/>
                    </a:lnL>
                    <a:lnR>
                      <a:noFill/>
                    </a:lnR>
                    <a:lnT>
                      <a:noFill/>
                    </a:lnT>
                    <a:lnB>
                      <a:noFill/>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smtClean="0">
                          <a:ln>
                            <a:noFill/>
                          </a:ln>
                          <a:solidFill>
                            <a:srgbClr val="000000"/>
                          </a:solidFill>
                          <a:effectLst/>
                          <a:latin typeface="Calibri" pitchFamily="34" charset="0"/>
                          <a:ea typeface="新細明體" pitchFamily="18" charset="-120"/>
                          <a:cs typeface="Calibri" pitchFamily="34" charset="0"/>
                        </a:rPr>
                        <a:t>47</a:t>
                      </a:r>
                    </a:p>
                  </a:txBody>
                  <a:tcPr marT="45723" marB="45723" anchor="ctr" horzOverflow="overflow">
                    <a:lnL>
                      <a:noFill/>
                    </a:lnL>
                    <a:lnR>
                      <a:noFill/>
                    </a:lnR>
                    <a:lnT>
                      <a:noFill/>
                    </a:lnT>
                    <a:lnB>
                      <a:noFill/>
                    </a:lnB>
                    <a:lnTlToBr>
                      <a:noFill/>
                    </a:lnTlToBr>
                    <a:lnBlToTr>
                      <a:noFill/>
                    </a:lnBlToTr>
                    <a:solidFill>
                      <a:schemeClr val="bg2"/>
                    </a:solidFill>
                  </a:tcPr>
                </a:tc>
              </a:tr>
              <a:tr h="434353">
                <a:tc>
                  <a:txBody>
                    <a:bodyPr/>
                    <a:lstStyle/>
                    <a:p>
                      <a:pPr marL="0" marR="0" lvl="0" indent="0" algn="l"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smtClean="0">
                          <a:ln>
                            <a:noFill/>
                          </a:ln>
                          <a:solidFill>
                            <a:srgbClr val="000000"/>
                          </a:solidFill>
                          <a:effectLst/>
                          <a:latin typeface="Calibri" pitchFamily="34" charset="0"/>
                          <a:ea typeface="新細明體" pitchFamily="18" charset="-120"/>
                          <a:cs typeface="Calibri" pitchFamily="34" charset="0"/>
                        </a:rPr>
                        <a:t>HIV incidence/100 PY</a:t>
                      </a:r>
                    </a:p>
                  </a:txBody>
                  <a:tcPr marT="45723" marB="45723" anchor="ctr" horzOverflow="overflow">
                    <a:lnL>
                      <a:noFill/>
                    </a:lnL>
                    <a:lnR>
                      <a:noFill/>
                    </a:lnR>
                    <a:lnT>
                      <a:noFill/>
                    </a:lnT>
                    <a:lnB>
                      <a:noFill/>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smtClean="0">
                          <a:ln>
                            <a:noFill/>
                          </a:ln>
                          <a:solidFill>
                            <a:srgbClr val="000000"/>
                          </a:solidFill>
                          <a:effectLst/>
                          <a:latin typeface="Calibri" pitchFamily="34" charset="0"/>
                          <a:ea typeface="新細明體" pitchFamily="18" charset="-120"/>
                          <a:cs typeface="Calibri" pitchFamily="34" charset="0"/>
                        </a:rPr>
                        <a:t>0.74</a:t>
                      </a:r>
                    </a:p>
                  </a:txBody>
                  <a:tcPr marT="45723" marB="45723" anchor="ctr" horzOverflow="overflow">
                    <a:lnL>
                      <a:noFill/>
                    </a:lnL>
                    <a:lnR>
                      <a:noFill/>
                    </a:lnR>
                    <a:lnT>
                      <a:noFill/>
                    </a:lnT>
                    <a:lnB>
                      <a:noFill/>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smtClean="0">
                          <a:ln>
                            <a:noFill/>
                          </a:ln>
                          <a:solidFill>
                            <a:srgbClr val="000000"/>
                          </a:solidFill>
                          <a:effectLst/>
                          <a:latin typeface="Calibri" pitchFamily="34" charset="0"/>
                          <a:ea typeface="新細明體" pitchFamily="18" charset="-120"/>
                          <a:cs typeface="Calibri" pitchFamily="34" charset="0"/>
                        </a:rPr>
                        <a:t>0.53</a:t>
                      </a:r>
                    </a:p>
                  </a:txBody>
                  <a:tcPr marT="45723" marB="45723" anchor="ctr" horzOverflow="overflow">
                    <a:lnL>
                      <a:noFill/>
                    </a:lnL>
                    <a:lnR>
                      <a:noFill/>
                    </a:lnR>
                    <a:lnT>
                      <a:noFill/>
                    </a:lnT>
                    <a:lnB>
                      <a:noFill/>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smtClean="0">
                          <a:ln>
                            <a:noFill/>
                          </a:ln>
                          <a:solidFill>
                            <a:srgbClr val="000000"/>
                          </a:solidFill>
                          <a:effectLst/>
                          <a:latin typeface="Calibri" pitchFamily="34" charset="0"/>
                          <a:ea typeface="新細明體" pitchFamily="18" charset="-120"/>
                          <a:cs typeface="Calibri" pitchFamily="34" charset="0"/>
                        </a:rPr>
                        <a:t>1.92</a:t>
                      </a:r>
                    </a:p>
                  </a:txBody>
                  <a:tcPr marT="45723" marB="45723" anchor="ctr" horzOverflow="overflow">
                    <a:lnL>
                      <a:noFill/>
                    </a:lnL>
                    <a:lnR>
                      <a:noFill/>
                    </a:lnR>
                    <a:lnT>
                      <a:noFill/>
                    </a:lnT>
                    <a:lnB>
                      <a:noFill/>
                    </a:lnB>
                    <a:lnTlToBr>
                      <a:noFill/>
                    </a:lnTlToBr>
                    <a:lnBlToTr>
                      <a:noFill/>
                    </a:lnBlToTr>
                    <a:solidFill>
                      <a:srgbClr val="F2F2F2"/>
                    </a:solidFill>
                  </a:tcPr>
                </a:tc>
              </a:tr>
              <a:tr h="750645">
                <a:tc>
                  <a:txBody>
                    <a:bodyPr/>
                    <a:lstStyle/>
                    <a:p>
                      <a:pPr marL="0" marR="0" lvl="0" indent="0" algn="l"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smtClean="0">
                          <a:ln>
                            <a:noFill/>
                          </a:ln>
                          <a:solidFill>
                            <a:srgbClr val="000000"/>
                          </a:solidFill>
                          <a:effectLst/>
                          <a:latin typeface="Calibri" pitchFamily="34" charset="0"/>
                          <a:ea typeface="新細明體" pitchFamily="18" charset="-120"/>
                          <a:cs typeface="Calibri" pitchFamily="34" charset="0"/>
                        </a:rPr>
                        <a:t>Efficacy vs placebo, % (95% CI)</a:t>
                      </a:r>
                    </a:p>
                  </a:txBody>
                  <a:tcPr marT="45723" marB="45723" anchor="ctr" horzOverflow="overflow">
                    <a:lnL>
                      <a:noFill/>
                    </a:lnL>
                    <a:lnR>
                      <a:noFill/>
                    </a:lnR>
                    <a:lnT>
                      <a:noFill/>
                    </a:lnT>
                    <a:lnB>
                      <a:noFill/>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smtClean="0">
                          <a:ln>
                            <a:noFill/>
                          </a:ln>
                          <a:solidFill>
                            <a:srgbClr val="000000"/>
                          </a:solidFill>
                          <a:effectLst/>
                          <a:latin typeface="Calibri" pitchFamily="34" charset="0"/>
                          <a:ea typeface="新細明體" pitchFamily="18" charset="-120"/>
                          <a:cs typeface="Calibri" pitchFamily="34" charset="0"/>
                        </a:rPr>
                        <a:t>62</a:t>
                      </a:r>
                    </a:p>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smtClean="0">
                          <a:ln>
                            <a:noFill/>
                          </a:ln>
                          <a:solidFill>
                            <a:srgbClr val="000000"/>
                          </a:solidFill>
                          <a:effectLst/>
                          <a:latin typeface="Calibri" pitchFamily="34" charset="0"/>
                          <a:ea typeface="新細明體" pitchFamily="18" charset="-120"/>
                          <a:cs typeface="Calibri" pitchFamily="34" charset="0"/>
                        </a:rPr>
                        <a:t>(34-78)</a:t>
                      </a:r>
                    </a:p>
                  </a:txBody>
                  <a:tcPr marT="45723" marB="45723" anchor="ctr" horzOverflow="overflow">
                    <a:lnL>
                      <a:noFill/>
                    </a:lnL>
                    <a:lnR>
                      <a:noFill/>
                    </a:lnR>
                    <a:lnT>
                      <a:noFill/>
                    </a:lnT>
                    <a:lnB>
                      <a:noFill/>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smtClean="0">
                          <a:ln>
                            <a:noFill/>
                          </a:ln>
                          <a:solidFill>
                            <a:srgbClr val="000000"/>
                          </a:solidFill>
                          <a:effectLst/>
                          <a:latin typeface="Calibri" pitchFamily="34" charset="0"/>
                          <a:ea typeface="新細明體" pitchFamily="18" charset="-120"/>
                          <a:cs typeface="Calibri" pitchFamily="34" charset="0"/>
                        </a:rPr>
                        <a:t>73</a:t>
                      </a:r>
                    </a:p>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smtClean="0">
                          <a:ln>
                            <a:noFill/>
                          </a:ln>
                          <a:solidFill>
                            <a:srgbClr val="000000"/>
                          </a:solidFill>
                          <a:effectLst/>
                          <a:latin typeface="Calibri" pitchFamily="34" charset="0"/>
                          <a:ea typeface="新細明體" pitchFamily="18" charset="-120"/>
                          <a:cs typeface="Calibri" pitchFamily="34" charset="0"/>
                        </a:rPr>
                        <a:t>(49-85)</a:t>
                      </a:r>
                    </a:p>
                  </a:txBody>
                  <a:tcPr marT="45723" marB="45723" anchor="ctr" horzOverflow="overflow">
                    <a:lnL>
                      <a:noFill/>
                    </a:lnL>
                    <a:lnR>
                      <a:noFill/>
                    </a:lnR>
                    <a:lnT>
                      <a:noFill/>
                    </a:lnT>
                    <a:lnB>
                      <a:noFill/>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smtClean="0">
                          <a:ln>
                            <a:noFill/>
                          </a:ln>
                          <a:solidFill>
                            <a:srgbClr val="000000"/>
                          </a:solidFill>
                          <a:effectLst/>
                          <a:latin typeface="Calibri" pitchFamily="34" charset="0"/>
                          <a:ea typeface="新細明體" pitchFamily="18" charset="-120"/>
                          <a:cs typeface="Calibri" pitchFamily="34" charset="0"/>
                        </a:rPr>
                        <a:t>--</a:t>
                      </a:r>
                    </a:p>
                  </a:txBody>
                  <a:tcPr marT="45723" marB="45723" anchor="ctr" horzOverflow="overflow">
                    <a:lnL>
                      <a:noFill/>
                    </a:lnL>
                    <a:lnR>
                      <a:noFill/>
                    </a:lnR>
                    <a:lnT>
                      <a:noFill/>
                    </a:lnT>
                    <a:lnB>
                      <a:noFill/>
                    </a:lnB>
                    <a:lnTlToBr>
                      <a:noFill/>
                    </a:lnTlToBr>
                    <a:lnBlToTr>
                      <a:noFill/>
                    </a:lnBlToTr>
                    <a:solidFill>
                      <a:schemeClr val="bg2"/>
                    </a:solidFill>
                  </a:tcPr>
                </a:tc>
              </a:tr>
              <a:tr h="434353">
                <a:tc>
                  <a:txBody>
                    <a:bodyPr/>
                    <a:lstStyle/>
                    <a:p>
                      <a:pPr marL="285750" marR="0" lvl="0" indent="-168275" algn="l" defTabSz="914400" rtl="0" eaLnBrk="1" fontAlgn="base" latinLnBrk="0" hangingPunct="1">
                        <a:lnSpc>
                          <a:spcPct val="100000"/>
                        </a:lnSpc>
                        <a:spcBef>
                          <a:spcPct val="0"/>
                        </a:spcBef>
                        <a:spcAft>
                          <a:spcPct val="0"/>
                        </a:spcAft>
                        <a:buClrTx/>
                        <a:buSzPct val="75000"/>
                        <a:buFont typeface="Wingdings" pitchFamily="2" charset="2"/>
                        <a:buChar char="n"/>
                        <a:tabLst/>
                      </a:pPr>
                      <a:r>
                        <a:rPr kumimoji="1" lang="en-US" altLang="zh-TW" sz="1600" b="0" i="1" u="none" strike="noStrike" cap="none" normalizeH="0" baseline="0" smtClean="0">
                          <a:ln>
                            <a:noFill/>
                          </a:ln>
                          <a:solidFill>
                            <a:srgbClr val="000000"/>
                          </a:solidFill>
                          <a:effectLst/>
                          <a:latin typeface="Calibri" pitchFamily="34" charset="0"/>
                          <a:ea typeface="新細明體" pitchFamily="18" charset="-120"/>
                          <a:cs typeface="Calibri" pitchFamily="34" charset="0"/>
                        </a:rPr>
                        <a:t>P</a:t>
                      </a:r>
                      <a:r>
                        <a:rPr kumimoji="1" lang="en-US" altLang="zh-TW" sz="1600" b="0" i="0" u="none" strike="noStrike" cap="none" normalizeH="0" baseline="0" smtClean="0">
                          <a:ln>
                            <a:noFill/>
                          </a:ln>
                          <a:solidFill>
                            <a:srgbClr val="000000"/>
                          </a:solidFill>
                          <a:effectLst/>
                          <a:latin typeface="Calibri" pitchFamily="34" charset="0"/>
                          <a:ea typeface="新細明體" pitchFamily="18" charset="-120"/>
                          <a:cs typeface="Calibri" pitchFamily="34" charset="0"/>
                        </a:rPr>
                        <a:t> value</a:t>
                      </a:r>
                    </a:p>
                  </a:txBody>
                  <a:tcPr marT="45723" marB="45723" anchor="ctr" horzOverflow="overflow">
                    <a:lnL>
                      <a:noFill/>
                    </a:lnL>
                    <a:lnR>
                      <a:noFill/>
                    </a:lnR>
                    <a:lnT>
                      <a:noFill/>
                    </a:lnT>
                    <a:lnB>
                      <a:noFill/>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smtClean="0">
                          <a:ln>
                            <a:noFill/>
                          </a:ln>
                          <a:solidFill>
                            <a:srgbClr val="000000"/>
                          </a:solidFill>
                          <a:effectLst/>
                          <a:latin typeface="Calibri" pitchFamily="34" charset="0"/>
                          <a:ea typeface="新細明體" pitchFamily="18" charset="-120"/>
                          <a:cs typeface="Calibri" pitchFamily="34" charset="0"/>
                        </a:rPr>
                        <a:t>.0003</a:t>
                      </a:r>
                    </a:p>
                  </a:txBody>
                  <a:tcPr marT="45723" marB="45723" anchor="ctr" horzOverflow="overflow">
                    <a:lnL>
                      <a:noFill/>
                    </a:lnL>
                    <a:lnR>
                      <a:noFill/>
                    </a:lnR>
                    <a:lnT>
                      <a:noFill/>
                    </a:lnT>
                    <a:lnB>
                      <a:noFill/>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smtClean="0">
                          <a:ln>
                            <a:noFill/>
                          </a:ln>
                          <a:solidFill>
                            <a:srgbClr val="000000"/>
                          </a:solidFill>
                          <a:effectLst/>
                          <a:latin typeface="Calibri" pitchFamily="34" charset="0"/>
                          <a:ea typeface="新細明體" pitchFamily="18" charset="-120"/>
                          <a:cs typeface="Calibri" pitchFamily="34" charset="0"/>
                        </a:rPr>
                        <a:t>&lt; .0001</a:t>
                      </a:r>
                    </a:p>
                  </a:txBody>
                  <a:tcPr marT="45723" marB="45723" anchor="ctr" horzOverflow="overflow">
                    <a:lnL>
                      <a:noFill/>
                    </a:lnL>
                    <a:lnR>
                      <a:noFill/>
                    </a:lnR>
                    <a:lnT>
                      <a:noFill/>
                    </a:lnT>
                    <a:lnB>
                      <a:noFill/>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Tx/>
                        <a:buSzPct val="75000"/>
                        <a:buFontTx/>
                        <a:buNone/>
                        <a:tabLst/>
                      </a:pPr>
                      <a:r>
                        <a:rPr kumimoji="1" lang="en-US" altLang="zh-TW" sz="1600" b="0" i="0" u="none" strike="noStrike" cap="none" normalizeH="0" baseline="0" dirty="0" smtClean="0">
                          <a:ln>
                            <a:noFill/>
                          </a:ln>
                          <a:solidFill>
                            <a:srgbClr val="000000"/>
                          </a:solidFill>
                          <a:effectLst/>
                          <a:latin typeface="Calibri" pitchFamily="34" charset="0"/>
                          <a:ea typeface="新細明體" pitchFamily="18" charset="-120"/>
                          <a:cs typeface="Calibri" pitchFamily="34" charset="0"/>
                        </a:rPr>
                        <a:t>--</a:t>
                      </a:r>
                    </a:p>
                  </a:txBody>
                  <a:tcPr marT="45723" marB="45723" anchor="ctr" horzOverflow="overflow">
                    <a:lnL>
                      <a:noFill/>
                    </a:lnL>
                    <a:lnR>
                      <a:noFill/>
                    </a:lnR>
                    <a:lnT>
                      <a:noFill/>
                    </a:lnT>
                    <a:lnB>
                      <a:noFill/>
                    </a:lnB>
                    <a:lnTlToBr>
                      <a:noFill/>
                    </a:lnTlToBr>
                    <a:lnBlToTr>
                      <a:noFill/>
                    </a:lnBlToTr>
                    <a:solidFill>
                      <a:srgbClr val="F2F2F2"/>
                    </a:solidFill>
                  </a:tcPr>
                </a:tc>
              </a:tr>
            </a:tbl>
          </a:graphicData>
        </a:graphic>
      </p:graphicFrame>
      <p:sp>
        <p:nvSpPr>
          <p:cNvPr id="16409" name="TextBox 14"/>
          <p:cNvSpPr txBox="1">
            <a:spLocks noChangeArrowheads="1"/>
          </p:cNvSpPr>
          <p:nvPr/>
        </p:nvSpPr>
        <p:spPr bwMode="auto">
          <a:xfrm>
            <a:off x="323850" y="4964808"/>
            <a:ext cx="7239000" cy="336550"/>
          </a:xfrm>
          <a:prstGeom prst="rect">
            <a:avLst/>
          </a:prstGeom>
          <a:noFill/>
          <a:ln w="9525">
            <a:noFill/>
            <a:miter lim="800000"/>
            <a:headEnd/>
            <a:tailEnd/>
          </a:ln>
        </p:spPr>
        <p:txBody>
          <a:bodyPr>
            <a:spAutoFit/>
          </a:bodyPr>
          <a:lstStyle/>
          <a:p>
            <a:pPr marL="0" lvl="2" fontAlgn="base">
              <a:spcBef>
                <a:spcPct val="0"/>
              </a:spcBef>
              <a:spcAft>
                <a:spcPct val="0"/>
              </a:spcAft>
            </a:pPr>
            <a:r>
              <a:rPr lang="zh-TW" altLang="en-US" sz="1600" dirty="0">
                <a:solidFill>
                  <a:srgbClr val="000000"/>
                </a:solidFill>
                <a:latin typeface="Arial" charset="0"/>
              </a:rPr>
              <a:t>*</a:t>
            </a:r>
            <a:r>
              <a:rPr lang="en-US" altLang="zh-TW" sz="1600" dirty="0" err="1">
                <a:solidFill>
                  <a:srgbClr val="000000"/>
                </a:solidFill>
                <a:latin typeface="Arial" charset="0"/>
              </a:rPr>
              <a:t>mITT</a:t>
            </a:r>
            <a:r>
              <a:rPr lang="en-US" altLang="zh-TW" sz="1600" dirty="0">
                <a:solidFill>
                  <a:srgbClr val="000000"/>
                </a:solidFill>
                <a:latin typeface="Arial" charset="0"/>
              </a:rPr>
              <a:t> analysis includes HIV acquisitions not detected at </a:t>
            </a:r>
            <a:r>
              <a:rPr lang="en-US" altLang="zh-TW" sz="1600" dirty="0">
                <a:solidFill>
                  <a:srgbClr val="000000"/>
                </a:solidFill>
                <a:latin typeface="Calibri" pitchFamily="34" charset="0"/>
                <a:cs typeface="Calibri" pitchFamily="34" charset="0"/>
              </a:rPr>
              <a:t>enrollment</a:t>
            </a:r>
            <a:r>
              <a:rPr lang="en-US" altLang="zh-TW" sz="1600" dirty="0">
                <a:solidFill>
                  <a:srgbClr val="000000"/>
                </a:solidFill>
                <a:latin typeface="Arial" charset="0"/>
              </a:rPr>
              <a:t>.</a:t>
            </a:r>
          </a:p>
        </p:txBody>
      </p:sp>
      <p:sp>
        <p:nvSpPr>
          <p:cNvPr id="8"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tx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zh-TW" altLang="en-US" sz="1600" b="0" i="0" u="none" strike="noStrike" kern="1200" cap="none" spc="0" normalizeH="0" baseline="0" noProof="0" dirty="0">
              <a:ln>
                <a:noFill/>
              </a:ln>
              <a:solidFill>
                <a:schemeClr val="tx1">
                  <a:lumMod val="50000"/>
                </a:schemeClr>
              </a:solidFill>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3577363250"/>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3617" name="標題 3"/>
          <p:cNvSpPr>
            <a:spLocks noGrp="1"/>
          </p:cNvSpPr>
          <p:nvPr>
            <p:ph type="title"/>
          </p:nvPr>
        </p:nvSpPr>
        <p:spPr/>
        <p:txBody>
          <a:bodyPr/>
          <a:lstStyle/>
          <a:p>
            <a:endParaRPr lang="zh-TW" altLang="en-US" dirty="0" smtClean="0">
              <a:latin typeface="標楷體" pitchFamily="65" charset="-120"/>
              <a:ea typeface="標楷體" pitchFamily="65" charset="-120"/>
            </a:endParaRPr>
          </a:p>
        </p:txBody>
      </p:sp>
      <p:sp>
        <p:nvSpPr>
          <p:cNvPr id="5" name="內容版面配置區 4"/>
          <p:cNvSpPr>
            <a:spLocks noGrp="1"/>
          </p:cNvSpPr>
          <p:nvPr>
            <p:ph idx="1"/>
          </p:nvPr>
        </p:nvSpPr>
        <p:spPr>
          <a:xfrm>
            <a:off x="457200" y="1600200"/>
            <a:ext cx="8507288" cy="4781128"/>
          </a:xfrm>
        </p:spPr>
        <p:txBody>
          <a:bodyPr rtlCol="0">
            <a:normAutofit/>
          </a:bodyPr>
          <a:lstStyle/>
          <a:p>
            <a:pPr fontAlgn="auto">
              <a:spcAft>
                <a:spcPts val="0"/>
              </a:spcAft>
              <a:buFont typeface="Arial" pitchFamily="34" charset="0"/>
              <a:buChar char="•"/>
              <a:defRPr/>
            </a:pPr>
            <a:r>
              <a:rPr lang="zh-TW" altLang="en-US" dirty="0" smtClean="0">
                <a:latin typeface="+mj-lt"/>
                <a:ea typeface="標楷體" panose="03000509000000000000" pitchFamily="65" charset="-120"/>
              </a:rPr>
              <a:t>簡介</a:t>
            </a:r>
            <a:endParaRPr lang="en-US" altLang="zh-TW" dirty="0" smtClean="0">
              <a:latin typeface="+mj-lt"/>
              <a:ea typeface="標楷體" panose="03000509000000000000" pitchFamily="65" charset="-120"/>
            </a:endParaRPr>
          </a:p>
          <a:p>
            <a:pPr fontAlgn="auto">
              <a:spcAft>
                <a:spcPts val="0"/>
              </a:spcAft>
              <a:buFont typeface="Arial" pitchFamily="34" charset="0"/>
              <a:buChar char="•"/>
              <a:defRPr/>
            </a:pPr>
            <a:r>
              <a:rPr lang="zh-TW" altLang="en-US" dirty="0" smtClean="0">
                <a:latin typeface="+mj-lt"/>
                <a:ea typeface="標楷體" panose="03000509000000000000" pitchFamily="65" charset="-120"/>
              </a:rPr>
              <a:t>人類</a:t>
            </a:r>
            <a:r>
              <a:rPr lang="zh-TW" altLang="en-US" dirty="0">
                <a:latin typeface="+mj-lt"/>
                <a:ea typeface="標楷體" panose="03000509000000000000" pitchFamily="65" charset="-120"/>
              </a:rPr>
              <a:t>免疫缺乏</a:t>
            </a:r>
            <a:r>
              <a:rPr lang="zh-TW" altLang="en-US" dirty="0" smtClean="0">
                <a:latin typeface="+mj-lt"/>
                <a:ea typeface="標楷體" panose="03000509000000000000" pitchFamily="65" charset="-120"/>
              </a:rPr>
              <a:t>病毒</a:t>
            </a:r>
            <a:r>
              <a:rPr lang="en-US" altLang="zh-TW" dirty="0" smtClean="0">
                <a:solidFill>
                  <a:srgbClr val="FF00FF"/>
                </a:solidFill>
                <a:latin typeface="+mj-lt"/>
                <a:ea typeface="標楷體" panose="03000509000000000000" pitchFamily="65" charset="-120"/>
              </a:rPr>
              <a:t/>
            </a:r>
            <a:br>
              <a:rPr lang="en-US" altLang="zh-TW" dirty="0" smtClean="0">
                <a:solidFill>
                  <a:srgbClr val="FF00FF"/>
                </a:solidFill>
                <a:latin typeface="+mj-lt"/>
                <a:ea typeface="標楷體" panose="03000509000000000000" pitchFamily="65" charset="-120"/>
              </a:rPr>
            </a:br>
            <a:r>
              <a:rPr lang="en-US" altLang="zh-TW" sz="3000" dirty="0" smtClean="0">
                <a:latin typeface="+mj-lt"/>
                <a:ea typeface="標楷體" panose="03000509000000000000" pitchFamily="65" charset="-120"/>
              </a:rPr>
              <a:t>(Human </a:t>
            </a:r>
            <a:r>
              <a:rPr lang="en-US" altLang="zh-TW" sz="3000" dirty="0">
                <a:latin typeface="+mj-lt"/>
                <a:ea typeface="標楷體" panose="03000509000000000000" pitchFamily="65" charset="-120"/>
              </a:rPr>
              <a:t>Immunodeficiency </a:t>
            </a:r>
            <a:r>
              <a:rPr lang="en-US" altLang="zh-TW" sz="3000" dirty="0" smtClean="0">
                <a:latin typeface="+mj-lt"/>
                <a:ea typeface="標楷體" panose="03000509000000000000" pitchFamily="65" charset="-120"/>
              </a:rPr>
              <a:t>Virus, HIV)</a:t>
            </a:r>
            <a:r>
              <a:rPr lang="zh-TW" altLang="en-US" dirty="0" smtClean="0">
                <a:latin typeface="+mj-lt"/>
                <a:ea typeface="標楷體" panose="03000509000000000000" pitchFamily="65" charset="-120"/>
              </a:rPr>
              <a:t>鑑別診斷</a:t>
            </a:r>
            <a:endParaRPr lang="en-US" altLang="zh-TW" dirty="0">
              <a:latin typeface="+mj-lt"/>
              <a:ea typeface="標楷體" panose="03000509000000000000" pitchFamily="65" charset="-120"/>
            </a:endParaRPr>
          </a:p>
          <a:p>
            <a:pPr marL="533400" indent="0" fontAlgn="auto">
              <a:spcAft>
                <a:spcPts val="0"/>
              </a:spcAft>
              <a:buFont typeface="Calibri" pitchFamily="34" charset="0"/>
              <a:buChar char="–"/>
              <a:defRPr/>
            </a:pPr>
            <a:r>
              <a:rPr lang="en-US" altLang="zh-TW" dirty="0" smtClean="0">
                <a:latin typeface="+mj-lt"/>
                <a:ea typeface="標楷體" panose="03000509000000000000" pitchFamily="65" charset="-120"/>
              </a:rPr>
              <a:t>Acute HIV infection</a:t>
            </a:r>
          </a:p>
          <a:p>
            <a:pPr marL="533400" indent="0" fontAlgn="auto">
              <a:spcAft>
                <a:spcPts val="0"/>
              </a:spcAft>
              <a:buFont typeface="Calibri" pitchFamily="34" charset="0"/>
              <a:buChar char="–"/>
              <a:defRPr/>
            </a:pPr>
            <a:r>
              <a:rPr lang="en-US" altLang="zh-TW" dirty="0" smtClean="0">
                <a:latin typeface="+mj-lt"/>
                <a:ea typeface="標楷體" panose="03000509000000000000" pitchFamily="65" charset="-120"/>
              </a:rPr>
              <a:t>Chronic HIV infection</a:t>
            </a:r>
          </a:p>
          <a:p>
            <a:pPr marL="533400" indent="0" fontAlgn="auto">
              <a:spcAft>
                <a:spcPts val="0"/>
              </a:spcAft>
              <a:buFont typeface="Calibri" pitchFamily="34" charset="0"/>
              <a:buChar char="–"/>
              <a:defRPr/>
            </a:pPr>
            <a:r>
              <a:rPr lang="en-US" altLang="zh-TW" dirty="0" smtClean="0">
                <a:latin typeface="+mj-lt"/>
                <a:ea typeface="標楷體" panose="03000509000000000000" pitchFamily="65" charset="-120"/>
              </a:rPr>
              <a:t>AIDS</a:t>
            </a:r>
          </a:p>
          <a:p>
            <a:pPr fontAlgn="auto">
              <a:spcAft>
                <a:spcPts val="0"/>
              </a:spcAft>
              <a:buFont typeface="Arial" pitchFamily="34" charset="0"/>
              <a:buChar char="•"/>
              <a:defRPr/>
            </a:pPr>
            <a:r>
              <a:rPr lang="zh-TW" altLang="en-US" dirty="0" smtClean="0">
                <a:latin typeface="+mj-lt"/>
                <a:ea typeface="標楷體" panose="03000509000000000000" pitchFamily="65" charset="-120"/>
              </a:rPr>
              <a:t>治療</a:t>
            </a:r>
            <a:endParaRPr lang="en-US" altLang="zh-TW" dirty="0" smtClean="0">
              <a:latin typeface="+mj-lt"/>
              <a:ea typeface="標楷體" panose="03000509000000000000" pitchFamily="65" charset="-120"/>
            </a:endParaRPr>
          </a:p>
          <a:p>
            <a:pPr fontAlgn="auto">
              <a:spcAft>
                <a:spcPts val="0"/>
              </a:spcAft>
              <a:buFont typeface="Arial" pitchFamily="34" charset="0"/>
              <a:buChar char="•"/>
              <a:defRPr/>
            </a:pPr>
            <a:r>
              <a:rPr lang="zh-TW" altLang="en-US" dirty="0" smtClean="0">
                <a:solidFill>
                  <a:srgbClr val="FF0000"/>
                </a:solidFill>
                <a:latin typeface="+mj-lt"/>
                <a:ea typeface="標楷體" panose="03000509000000000000" pitchFamily="65" charset="-120"/>
              </a:rPr>
              <a:t>感染</a:t>
            </a:r>
            <a:r>
              <a:rPr lang="zh-TW" altLang="en-US" dirty="0">
                <a:solidFill>
                  <a:srgbClr val="FF0000"/>
                </a:solidFill>
                <a:latin typeface="+mj-lt"/>
                <a:ea typeface="標楷體" panose="03000509000000000000" pitchFamily="65" charset="-120"/>
              </a:rPr>
              <a:t>管制</a:t>
            </a:r>
          </a:p>
        </p:txBody>
      </p:sp>
    </p:spTree>
    <p:custDataLst>
      <p:tags r:id="rId1"/>
    </p:custData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0402" name="Text Box 2"/>
          <p:cNvSpPr txBox="1">
            <a:spLocks noChangeArrowheads="1"/>
          </p:cNvSpPr>
          <p:nvPr/>
        </p:nvSpPr>
        <p:spPr bwMode="auto">
          <a:xfrm>
            <a:off x="467544" y="476250"/>
            <a:ext cx="8316912" cy="1433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0"/>
              </a:spcBef>
              <a:spcAft>
                <a:spcPct val="0"/>
              </a:spcAft>
            </a:pPr>
            <a:r>
              <a:rPr kumimoji="1" lang="zh-TW" altLang="en-US" sz="4800" b="1" dirty="0" smtClean="0">
                <a:latin typeface="Calibri" pitchFamily="34" charset="0"/>
                <a:cs typeface="Calibri" pitchFamily="34" charset="0"/>
              </a:rPr>
              <a:t>標準防護措施</a:t>
            </a:r>
          </a:p>
          <a:p>
            <a:pPr algn="ctr" fontAlgn="base">
              <a:spcBef>
                <a:spcPct val="0"/>
              </a:spcBef>
              <a:spcAft>
                <a:spcPct val="0"/>
              </a:spcAft>
            </a:pPr>
            <a:r>
              <a:rPr kumimoji="1" lang="zh-TW" altLang="en-US" sz="4000" b="1" dirty="0" smtClean="0">
                <a:latin typeface="Calibri" pitchFamily="34" charset="0"/>
                <a:cs typeface="Calibri" pitchFamily="34" charset="0"/>
              </a:rPr>
              <a:t> </a:t>
            </a:r>
            <a:r>
              <a:rPr kumimoji="1" lang="zh-TW" altLang="en-US" sz="3800" b="1" dirty="0" smtClean="0">
                <a:latin typeface="Calibri" pitchFamily="34" charset="0"/>
                <a:cs typeface="Calibri" pitchFamily="34" charset="0"/>
              </a:rPr>
              <a:t>(</a:t>
            </a:r>
            <a:r>
              <a:rPr kumimoji="1" lang="en-US" altLang="zh-TW" sz="3800" b="1" dirty="0" smtClean="0">
                <a:latin typeface="Calibri" pitchFamily="34" charset="0"/>
                <a:cs typeface="Calibri" pitchFamily="34" charset="0"/>
              </a:rPr>
              <a:t>Standard Precautions)</a:t>
            </a:r>
            <a:r>
              <a:rPr kumimoji="1" lang="en-US" altLang="zh-TW" sz="3800" dirty="0" smtClean="0">
                <a:latin typeface="Calibri" pitchFamily="34" charset="0"/>
                <a:cs typeface="Calibri" pitchFamily="34" charset="0"/>
              </a:rPr>
              <a:t> </a:t>
            </a:r>
            <a:endParaRPr kumimoji="1" lang="zh-TW" altLang="en-US" sz="3800" dirty="0" smtClean="0">
              <a:latin typeface="Calibri" pitchFamily="34" charset="0"/>
              <a:cs typeface="Calibri" pitchFamily="34" charset="0"/>
            </a:endParaRPr>
          </a:p>
        </p:txBody>
      </p:sp>
      <p:sp>
        <p:nvSpPr>
          <p:cNvPr id="230407" name="Rectangle 7"/>
          <p:cNvSpPr>
            <a:spLocks noChangeArrowheads="1"/>
          </p:cNvSpPr>
          <p:nvPr/>
        </p:nvSpPr>
        <p:spPr bwMode="auto">
          <a:xfrm>
            <a:off x="899344" y="2349500"/>
            <a:ext cx="7489825" cy="300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457200" indent="-457200">
              <a:defRPr sz="2400">
                <a:solidFill>
                  <a:schemeClr val="tx1"/>
                </a:solidFill>
                <a:latin typeface="Times New Roman" pitchFamily="18" charset="0"/>
              </a:defRPr>
            </a:lvl1pPr>
            <a:lvl2pPr marL="1027113" indent="-455613">
              <a:defRPr sz="2400">
                <a:solidFill>
                  <a:schemeClr val="tx1"/>
                </a:solidFill>
                <a:latin typeface="Times New Roman" pitchFamily="18" charset="0"/>
              </a:defRPr>
            </a:lvl2pPr>
            <a:lvl3pPr marL="1370013" indent="-228600">
              <a:defRPr sz="2400">
                <a:solidFill>
                  <a:schemeClr val="tx1"/>
                </a:solidFill>
                <a:latin typeface="Times New Roman" pitchFamily="18" charset="0"/>
              </a:defRPr>
            </a:lvl3pPr>
            <a:lvl4pPr marL="1712913" indent="-228600">
              <a:defRPr sz="2400">
                <a:solidFill>
                  <a:schemeClr val="tx1"/>
                </a:solidFill>
                <a:latin typeface="Times New Roman" pitchFamily="18" charset="0"/>
              </a:defRPr>
            </a:lvl4pPr>
            <a:lvl5pPr marL="2057400" indent="-228600">
              <a:defRPr sz="2400">
                <a:solidFill>
                  <a:schemeClr val="tx1"/>
                </a:solidFill>
                <a:latin typeface="Times New Roman" pitchFamily="18" charset="0"/>
              </a:defRPr>
            </a:lvl5pPr>
            <a:lvl6pPr marL="2514600" indent="-228600" fontAlgn="base">
              <a:spcBef>
                <a:spcPct val="0"/>
              </a:spcBef>
              <a:spcAft>
                <a:spcPct val="0"/>
              </a:spcAft>
              <a:defRPr sz="2400">
                <a:solidFill>
                  <a:schemeClr val="tx1"/>
                </a:solidFill>
                <a:latin typeface="Times New Roman" pitchFamily="18" charset="0"/>
              </a:defRPr>
            </a:lvl6pPr>
            <a:lvl7pPr marL="2971800" indent="-228600" fontAlgn="base">
              <a:spcBef>
                <a:spcPct val="0"/>
              </a:spcBef>
              <a:spcAft>
                <a:spcPct val="0"/>
              </a:spcAft>
              <a:defRPr sz="2400">
                <a:solidFill>
                  <a:schemeClr val="tx1"/>
                </a:solidFill>
                <a:latin typeface="Times New Roman" pitchFamily="18" charset="0"/>
              </a:defRPr>
            </a:lvl7pPr>
            <a:lvl8pPr marL="3429000" indent="-228600" fontAlgn="base">
              <a:spcBef>
                <a:spcPct val="0"/>
              </a:spcBef>
              <a:spcAft>
                <a:spcPct val="0"/>
              </a:spcAft>
              <a:defRPr sz="2400">
                <a:solidFill>
                  <a:schemeClr val="tx1"/>
                </a:solidFill>
                <a:latin typeface="Times New Roman" pitchFamily="18" charset="0"/>
              </a:defRPr>
            </a:lvl8pPr>
            <a:lvl9pPr marL="3886200" indent="-228600" fontAlgn="base">
              <a:spcBef>
                <a:spcPct val="0"/>
              </a:spcBef>
              <a:spcAft>
                <a:spcPct val="0"/>
              </a:spcAft>
              <a:defRPr sz="2400">
                <a:solidFill>
                  <a:schemeClr val="tx1"/>
                </a:solidFill>
                <a:latin typeface="Times New Roman" pitchFamily="18" charset="0"/>
              </a:defRPr>
            </a:lvl9pPr>
          </a:lstStyle>
          <a:p>
            <a:pPr fontAlgn="base">
              <a:lnSpc>
                <a:spcPct val="110000"/>
              </a:lnSpc>
              <a:spcBef>
                <a:spcPct val="50000"/>
              </a:spcBef>
              <a:spcAft>
                <a:spcPct val="0"/>
              </a:spcAft>
              <a:buClr>
                <a:srgbClr val="A50021"/>
              </a:buClr>
              <a:buSzPct val="75000"/>
              <a:buFont typeface="Wingdings" pitchFamily="2" charset="2"/>
              <a:buChar char="n"/>
            </a:pPr>
            <a:r>
              <a:rPr kumimoji="1" lang="zh-TW" altLang="en-US" sz="3200" dirty="0" smtClean="0">
                <a:solidFill>
                  <a:srgbClr val="000000"/>
                </a:solidFill>
                <a:latin typeface="Arial" pitchFamily="34" charset="0"/>
              </a:rPr>
              <a:t>接觸到血液丶體液丶滲出物丶分泌物及破損之皮膚和黏膜等均採取此標準防護措施 。</a:t>
            </a:r>
          </a:p>
          <a:p>
            <a:pPr fontAlgn="base">
              <a:lnSpc>
                <a:spcPct val="110000"/>
              </a:lnSpc>
              <a:spcBef>
                <a:spcPct val="50000"/>
              </a:spcBef>
              <a:spcAft>
                <a:spcPct val="0"/>
              </a:spcAft>
              <a:buClr>
                <a:srgbClr val="A50021"/>
              </a:buClr>
              <a:buSzPct val="75000"/>
              <a:buFont typeface="Wingdings" pitchFamily="2" charset="2"/>
              <a:buChar char="n"/>
            </a:pPr>
            <a:r>
              <a:rPr kumimoji="1" lang="zh-TW" altLang="en-US" sz="3200" u="sng" dirty="0" smtClean="0">
                <a:solidFill>
                  <a:srgbClr val="FF0000"/>
                </a:solidFill>
                <a:latin typeface="Arial" pitchFamily="34" charset="0"/>
              </a:rPr>
              <a:t>對象為所有病人</a:t>
            </a:r>
          </a:p>
        </p:txBody>
      </p:sp>
      <p:sp>
        <p:nvSpPr>
          <p:cNvPr id="6"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zh-TW" altLang="en-US" sz="1600" b="0" i="0" u="none" strike="noStrike" kern="1200" cap="none" spc="0" normalizeH="0" baseline="0" noProof="0" dirty="0">
              <a:ln>
                <a:noFill/>
              </a:ln>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3326884743"/>
      </p:ext>
    </p:extLst>
  </p:cSld>
  <p:clrMapOvr>
    <a:masterClrMapping/>
  </p:clrMapOvr>
  <p:transition spd="med"/>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49860" name="Rectangle 4"/>
          <p:cNvSpPr>
            <a:spLocks noChangeArrowheads="1"/>
          </p:cNvSpPr>
          <p:nvPr/>
        </p:nvSpPr>
        <p:spPr bwMode="auto">
          <a:xfrm>
            <a:off x="755576" y="69215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kumimoji="1" sz="4400">
                <a:solidFill>
                  <a:schemeClr val="tx2"/>
                </a:solidFill>
                <a:latin typeface="Times New Roman" pitchFamily="18" charset="0"/>
                <a:ea typeface="標楷體" pitchFamily="65" charset="-120"/>
              </a:defRPr>
            </a:lvl1pPr>
            <a:lvl2pPr>
              <a:defRPr kumimoji="1" sz="4400">
                <a:solidFill>
                  <a:schemeClr val="tx2"/>
                </a:solidFill>
                <a:latin typeface="Times New Roman" pitchFamily="18" charset="0"/>
                <a:ea typeface="標楷體" pitchFamily="65" charset="-120"/>
              </a:defRPr>
            </a:lvl2pPr>
            <a:lvl3pPr>
              <a:defRPr kumimoji="1" sz="4400">
                <a:solidFill>
                  <a:schemeClr val="tx2"/>
                </a:solidFill>
                <a:latin typeface="Times New Roman" pitchFamily="18" charset="0"/>
                <a:ea typeface="標楷體" pitchFamily="65" charset="-120"/>
              </a:defRPr>
            </a:lvl3pPr>
            <a:lvl4pPr>
              <a:defRPr kumimoji="1" sz="4400">
                <a:solidFill>
                  <a:schemeClr val="tx2"/>
                </a:solidFill>
                <a:latin typeface="Times New Roman" pitchFamily="18" charset="0"/>
                <a:ea typeface="標楷體" pitchFamily="65" charset="-120"/>
              </a:defRPr>
            </a:lvl4pPr>
            <a:lvl5pPr>
              <a:defRPr kumimoji="1" sz="4400">
                <a:solidFill>
                  <a:schemeClr val="tx2"/>
                </a:solidFill>
                <a:latin typeface="Times New Roman" pitchFamily="18" charset="0"/>
                <a:ea typeface="標楷體" pitchFamily="65" charset="-120"/>
              </a:defRPr>
            </a:lvl5pPr>
            <a:lvl6pPr marL="457200" fontAlgn="base">
              <a:spcBef>
                <a:spcPct val="0"/>
              </a:spcBef>
              <a:spcAft>
                <a:spcPct val="0"/>
              </a:spcAft>
              <a:defRPr kumimoji="1" sz="4400">
                <a:solidFill>
                  <a:schemeClr val="tx2"/>
                </a:solidFill>
                <a:latin typeface="Times New Roman" pitchFamily="18" charset="0"/>
                <a:ea typeface="標楷體" pitchFamily="65" charset="-120"/>
              </a:defRPr>
            </a:lvl6pPr>
            <a:lvl7pPr marL="914400" fontAlgn="base">
              <a:spcBef>
                <a:spcPct val="0"/>
              </a:spcBef>
              <a:spcAft>
                <a:spcPct val="0"/>
              </a:spcAft>
              <a:defRPr kumimoji="1" sz="4400">
                <a:solidFill>
                  <a:schemeClr val="tx2"/>
                </a:solidFill>
                <a:latin typeface="Times New Roman" pitchFamily="18" charset="0"/>
                <a:ea typeface="標楷體" pitchFamily="65" charset="-120"/>
              </a:defRPr>
            </a:lvl7pPr>
            <a:lvl8pPr marL="1371600" fontAlgn="base">
              <a:spcBef>
                <a:spcPct val="0"/>
              </a:spcBef>
              <a:spcAft>
                <a:spcPct val="0"/>
              </a:spcAft>
              <a:defRPr kumimoji="1" sz="4400">
                <a:solidFill>
                  <a:schemeClr val="tx2"/>
                </a:solidFill>
                <a:latin typeface="Times New Roman" pitchFamily="18" charset="0"/>
                <a:ea typeface="標楷體" pitchFamily="65" charset="-120"/>
              </a:defRPr>
            </a:lvl8pPr>
            <a:lvl9pPr marL="1828800" fontAlgn="base">
              <a:spcBef>
                <a:spcPct val="0"/>
              </a:spcBef>
              <a:spcAft>
                <a:spcPct val="0"/>
              </a:spcAft>
              <a:defRPr kumimoji="1" sz="4400">
                <a:solidFill>
                  <a:schemeClr val="tx2"/>
                </a:solidFill>
                <a:latin typeface="Times New Roman" pitchFamily="18" charset="0"/>
                <a:ea typeface="標楷體" pitchFamily="65" charset="-120"/>
              </a:defRPr>
            </a:lvl9pPr>
          </a:lstStyle>
          <a:p>
            <a:pPr algn="ctr" fontAlgn="base">
              <a:spcBef>
                <a:spcPct val="0"/>
              </a:spcBef>
              <a:spcAft>
                <a:spcPct val="0"/>
              </a:spcAft>
            </a:pPr>
            <a:r>
              <a:rPr lang="en-US" altLang="zh-TW" sz="4000" b="1" dirty="0" smtClean="0">
                <a:solidFill>
                  <a:schemeClr val="tx1"/>
                </a:solidFill>
                <a:latin typeface="Calibri" pitchFamily="34" charset="0"/>
                <a:cs typeface="Calibri" pitchFamily="34" charset="0"/>
              </a:rPr>
              <a:t>HIV Transmission to</a:t>
            </a:r>
            <a:r>
              <a:rPr lang="en-US" altLang="zh-TW" sz="4000" b="1" dirty="0" smtClean="0">
                <a:solidFill>
                  <a:srgbClr val="FF00FF"/>
                </a:solidFill>
                <a:latin typeface="Calibri" pitchFamily="34" charset="0"/>
                <a:cs typeface="Calibri" pitchFamily="34" charset="0"/>
              </a:rPr>
              <a:t/>
            </a:r>
            <a:br>
              <a:rPr lang="en-US" altLang="zh-TW" sz="4000" b="1" dirty="0" smtClean="0">
                <a:solidFill>
                  <a:srgbClr val="FF00FF"/>
                </a:solidFill>
                <a:latin typeface="Calibri" pitchFamily="34" charset="0"/>
                <a:cs typeface="Calibri" pitchFamily="34" charset="0"/>
              </a:rPr>
            </a:br>
            <a:r>
              <a:rPr lang="en-US" altLang="zh-TW" sz="4000" b="1" dirty="0" smtClean="0">
                <a:solidFill>
                  <a:schemeClr val="tx1"/>
                </a:solidFill>
                <a:latin typeface="Calibri" pitchFamily="34" charset="0"/>
                <a:cs typeface="Calibri" pitchFamily="34" charset="0"/>
              </a:rPr>
              <a:t> Healthcare Workers</a:t>
            </a:r>
          </a:p>
        </p:txBody>
      </p:sp>
      <p:graphicFrame>
        <p:nvGraphicFramePr>
          <p:cNvPr id="249861" name="Group 5"/>
          <p:cNvGraphicFramePr>
            <a:graphicFrameLocks noGrp="1"/>
          </p:cNvGraphicFramePr>
          <p:nvPr>
            <p:extLst>
              <p:ext uri="{D42A27DB-BD31-4B8C-83A1-F6EECF244321}">
                <p14:modId xmlns:p14="http://schemas.microsoft.com/office/powerpoint/2010/main" val="3722379370"/>
              </p:ext>
            </p:extLst>
          </p:nvPr>
        </p:nvGraphicFramePr>
        <p:xfrm>
          <a:off x="755576" y="2347913"/>
          <a:ext cx="7772400" cy="3601974"/>
        </p:xfrm>
        <a:graphic>
          <a:graphicData uri="http://schemas.openxmlformats.org/drawingml/2006/table">
            <a:tbl>
              <a:tblPr/>
              <a:tblGrid>
                <a:gridCol w="5791200"/>
                <a:gridCol w="1981200"/>
              </a:tblGrid>
              <a:tr h="857250">
                <a:tc>
                  <a:txBody>
                    <a:bodyPr/>
                    <a:lstStyle>
                      <a:lvl1pPr>
                        <a:spcBef>
                          <a:spcPct val="20000"/>
                        </a:spcBef>
                        <a:buClr>
                          <a:schemeClr val="accent1"/>
                        </a:buClr>
                        <a:buSzPct val="80000"/>
                        <a:buFont typeface="Wingdings" pitchFamily="2" charset="2"/>
                        <a:defRPr kumimoji="1" sz="2800">
                          <a:solidFill>
                            <a:schemeClr val="tx1"/>
                          </a:solidFill>
                          <a:latin typeface="Arial" pitchFamily="34" charset="0"/>
                          <a:ea typeface="標楷體" pitchFamily="65" charset="-120"/>
                        </a:defRPr>
                      </a:lvl1pPr>
                      <a:lvl2pPr>
                        <a:spcBef>
                          <a:spcPct val="20000"/>
                        </a:spcBef>
                        <a:defRPr kumimoji="1" sz="2400">
                          <a:solidFill>
                            <a:schemeClr val="tx1"/>
                          </a:solidFill>
                          <a:latin typeface="Arial" pitchFamily="34" charset="0"/>
                          <a:ea typeface="標楷體" pitchFamily="65" charset="-120"/>
                        </a:defRPr>
                      </a:lvl2pPr>
                      <a:lvl3pPr>
                        <a:spcBef>
                          <a:spcPct val="20000"/>
                        </a:spcBef>
                        <a:defRPr kumimoji="1" sz="2000">
                          <a:solidFill>
                            <a:schemeClr val="tx1"/>
                          </a:solidFill>
                          <a:latin typeface="Arial" pitchFamily="34" charset="0"/>
                          <a:ea typeface="標楷體" pitchFamily="65" charset="-120"/>
                        </a:defRPr>
                      </a:lvl3pPr>
                      <a:lvl4pPr>
                        <a:spcBef>
                          <a:spcPct val="20000"/>
                        </a:spcBef>
                        <a:defRPr kumimoji="1">
                          <a:solidFill>
                            <a:schemeClr val="tx1"/>
                          </a:solidFill>
                          <a:latin typeface="Arial" pitchFamily="34" charset="0"/>
                          <a:ea typeface="標楷體" pitchFamily="65" charset="-120"/>
                        </a:defRPr>
                      </a:lvl4pPr>
                      <a:lvl5pPr>
                        <a:spcBef>
                          <a:spcPct val="20000"/>
                        </a:spcBef>
                        <a:defRPr kumimoji="1">
                          <a:solidFill>
                            <a:schemeClr val="tx1"/>
                          </a:solidFill>
                          <a:latin typeface="Arial" pitchFamily="34" charset="0"/>
                          <a:ea typeface="標楷體" pitchFamily="65" charset="-120"/>
                        </a:defRPr>
                      </a:lvl5pPr>
                      <a:lvl6pPr fontAlgn="base">
                        <a:spcBef>
                          <a:spcPct val="20000"/>
                        </a:spcBef>
                        <a:spcAft>
                          <a:spcPct val="0"/>
                        </a:spcAft>
                        <a:defRPr kumimoji="1">
                          <a:solidFill>
                            <a:schemeClr val="tx1"/>
                          </a:solidFill>
                          <a:latin typeface="Arial" pitchFamily="34" charset="0"/>
                          <a:ea typeface="標楷體" pitchFamily="65" charset="-120"/>
                        </a:defRPr>
                      </a:lvl6pPr>
                      <a:lvl7pPr fontAlgn="base">
                        <a:spcBef>
                          <a:spcPct val="20000"/>
                        </a:spcBef>
                        <a:spcAft>
                          <a:spcPct val="0"/>
                        </a:spcAft>
                        <a:defRPr kumimoji="1">
                          <a:solidFill>
                            <a:schemeClr val="tx1"/>
                          </a:solidFill>
                          <a:latin typeface="Arial" pitchFamily="34" charset="0"/>
                          <a:ea typeface="標楷體" pitchFamily="65" charset="-120"/>
                        </a:defRPr>
                      </a:lvl7pPr>
                      <a:lvl8pPr fontAlgn="base">
                        <a:spcBef>
                          <a:spcPct val="20000"/>
                        </a:spcBef>
                        <a:spcAft>
                          <a:spcPct val="0"/>
                        </a:spcAft>
                        <a:defRPr kumimoji="1">
                          <a:solidFill>
                            <a:schemeClr val="tx1"/>
                          </a:solidFill>
                          <a:latin typeface="Arial" pitchFamily="34" charset="0"/>
                          <a:ea typeface="標楷體" pitchFamily="65" charset="-120"/>
                        </a:defRPr>
                      </a:lvl8pPr>
                      <a:lvl9pPr fontAlgn="base">
                        <a:spcBef>
                          <a:spcPct val="20000"/>
                        </a:spcBef>
                        <a:spcAft>
                          <a:spcPct val="0"/>
                        </a:spcAft>
                        <a:defRPr kumimoji="1">
                          <a:solidFill>
                            <a:schemeClr val="tx1"/>
                          </a:solidFill>
                          <a:latin typeface="Arial" pitchFamily="34" charset="0"/>
                          <a:ea typeface="標楷體" pitchFamily="65" charset="-120"/>
                        </a:defRPr>
                      </a:lvl9pPr>
                    </a:lstStyle>
                    <a:p>
                      <a:pPr marL="0" marR="0" lvl="0" indent="0" algn="l" defTabSz="914400" rtl="0" eaLnBrk="1" fontAlgn="base" latinLnBrk="0" hangingPunct="1">
                        <a:lnSpc>
                          <a:spcPct val="100000"/>
                        </a:lnSpc>
                        <a:spcBef>
                          <a:spcPct val="20000"/>
                        </a:spcBef>
                        <a:spcAft>
                          <a:spcPct val="0"/>
                        </a:spcAft>
                        <a:buClr>
                          <a:schemeClr val="accent1"/>
                        </a:buClr>
                        <a:buSzPct val="80000"/>
                        <a:buFont typeface="Wingdings" pitchFamily="2" charset="2"/>
                        <a:buNone/>
                        <a:tabLst/>
                      </a:pPr>
                      <a:r>
                        <a:rPr kumimoji="1" lang="en-US" altLang="zh-TW" sz="2800" b="0" i="0" u="none" strike="noStrike" cap="none" normalizeH="0" baseline="0" dirty="0" smtClean="0">
                          <a:ln>
                            <a:noFill/>
                          </a:ln>
                          <a:solidFill>
                            <a:schemeClr val="tx1"/>
                          </a:solidFill>
                          <a:effectLst/>
                          <a:latin typeface="Calibri" pitchFamily="34" charset="0"/>
                          <a:ea typeface="標楷體" pitchFamily="65" charset="-120"/>
                          <a:cs typeface="Calibri" pitchFamily="34" charset="0"/>
                        </a:rPr>
                        <a:t>Source of exposure</a:t>
                      </a:r>
                    </a:p>
                  </a:txBody>
                  <a:tcPr horzOverflow="overflow">
                    <a:lnL cap="flat">
                      <a:noFill/>
                    </a:lnL>
                    <a:lnR>
                      <a:noFill/>
                    </a:lnR>
                    <a:lnT w="381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c>
                  <a:txBody>
                    <a:bodyPr/>
                    <a:lstStyle>
                      <a:lvl1pPr>
                        <a:spcBef>
                          <a:spcPct val="20000"/>
                        </a:spcBef>
                        <a:buClr>
                          <a:schemeClr val="accent1"/>
                        </a:buClr>
                        <a:buSzPct val="80000"/>
                        <a:buFont typeface="Wingdings" pitchFamily="2" charset="2"/>
                        <a:defRPr kumimoji="1" sz="2800">
                          <a:solidFill>
                            <a:schemeClr val="tx1"/>
                          </a:solidFill>
                          <a:latin typeface="Arial" pitchFamily="34" charset="0"/>
                          <a:ea typeface="標楷體" pitchFamily="65" charset="-120"/>
                        </a:defRPr>
                      </a:lvl1pPr>
                      <a:lvl2pPr>
                        <a:spcBef>
                          <a:spcPct val="20000"/>
                        </a:spcBef>
                        <a:defRPr kumimoji="1" sz="2400">
                          <a:solidFill>
                            <a:schemeClr val="tx1"/>
                          </a:solidFill>
                          <a:latin typeface="Arial" pitchFamily="34" charset="0"/>
                          <a:ea typeface="標楷體" pitchFamily="65" charset="-120"/>
                        </a:defRPr>
                      </a:lvl2pPr>
                      <a:lvl3pPr>
                        <a:spcBef>
                          <a:spcPct val="20000"/>
                        </a:spcBef>
                        <a:defRPr kumimoji="1" sz="2000">
                          <a:solidFill>
                            <a:schemeClr val="tx1"/>
                          </a:solidFill>
                          <a:latin typeface="Arial" pitchFamily="34" charset="0"/>
                          <a:ea typeface="標楷體" pitchFamily="65" charset="-120"/>
                        </a:defRPr>
                      </a:lvl3pPr>
                      <a:lvl4pPr>
                        <a:spcBef>
                          <a:spcPct val="20000"/>
                        </a:spcBef>
                        <a:defRPr kumimoji="1">
                          <a:solidFill>
                            <a:schemeClr val="tx1"/>
                          </a:solidFill>
                          <a:latin typeface="Arial" pitchFamily="34" charset="0"/>
                          <a:ea typeface="標楷體" pitchFamily="65" charset="-120"/>
                        </a:defRPr>
                      </a:lvl4pPr>
                      <a:lvl5pPr>
                        <a:spcBef>
                          <a:spcPct val="20000"/>
                        </a:spcBef>
                        <a:defRPr kumimoji="1">
                          <a:solidFill>
                            <a:schemeClr val="tx1"/>
                          </a:solidFill>
                          <a:latin typeface="Arial" pitchFamily="34" charset="0"/>
                          <a:ea typeface="標楷體" pitchFamily="65" charset="-120"/>
                        </a:defRPr>
                      </a:lvl5pPr>
                      <a:lvl6pPr fontAlgn="base">
                        <a:spcBef>
                          <a:spcPct val="20000"/>
                        </a:spcBef>
                        <a:spcAft>
                          <a:spcPct val="0"/>
                        </a:spcAft>
                        <a:defRPr kumimoji="1">
                          <a:solidFill>
                            <a:schemeClr val="tx1"/>
                          </a:solidFill>
                          <a:latin typeface="Arial" pitchFamily="34" charset="0"/>
                          <a:ea typeface="標楷體" pitchFamily="65" charset="-120"/>
                        </a:defRPr>
                      </a:lvl6pPr>
                      <a:lvl7pPr fontAlgn="base">
                        <a:spcBef>
                          <a:spcPct val="20000"/>
                        </a:spcBef>
                        <a:spcAft>
                          <a:spcPct val="0"/>
                        </a:spcAft>
                        <a:defRPr kumimoji="1">
                          <a:solidFill>
                            <a:schemeClr val="tx1"/>
                          </a:solidFill>
                          <a:latin typeface="Arial" pitchFamily="34" charset="0"/>
                          <a:ea typeface="標楷體" pitchFamily="65" charset="-120"/>
                        </a:defRPr>
                      </a:lvl7pPr>
                      <a:lvl8pPr fontAlgn="base">
                        <a:spcBef>
                          <a:spcPct val="20000"/>
                        </a:spcBef>
                        <a:spcAft>
                          <a:spcPct val="0"/>
                        </a:spcAft>
                        <a:defRPr kumimoji="1">
                          <a:solidFill>
                            <a:schemeClr val="tx1"/>
                          </a:solidFill>
                          <a:latin typeface="Arial" pitchFamily="34" charset="0"/>
                          <a:ea typeface="標楷體" pitchFamily="65" charset="-120"/>
                        </a:defRPr>
                      </a:lvl8pPr>
                      <a:lvl9pPr fontAlgn="base">
                        <a:spcBef>
                          <a:spcPct val="20000"/>
                        </a:spcBef>
                        <a:spcAft>
                          <a:spcPct val="0"/>
                        </a:spcAft>
                        <a:defRPr kumimoji="1">
                          <a:solidFill>
                            <a:schemeClr val="tx1"/>
                          </a:solidFill>
                          <a:latin typeface="Arial" pitchFamily="34" charset="0"/>
                          <a:ea typeface="標楷體" pitchFamily="65" charset="-120"/>
                        </a:defRPr>
                      </a:lvl9pPr>
                    </a:lstStyle>
                    <a:p>
                      <a:pPr marL="0" marR="0" lvl="0" indent="0" algn="ctr" defTabSz="914400" rtl="0" eaLnBrk="1" fontAlgn="base" latinLnBrk="0" hangingPunct="1">
                        <a:lnSpc>
                          <a:spcPct val="100000"/>
                        </a:lnSpc>
                        <a:spcBef>
                          <a:spcPct val="20000"/>
                        </a:spcBef>
                        <a:spcAft>
                          <a:spcPct val="0"/>
                        </a:spcAft>
                        <a:buClr>
                          <a:schemeClr val="accent1"/>
                        </a:buClr>
                        <a:buSzPct val="80000"/>
                        <a:buFont typeface="Wingdings" pitchFamily="2" charset="2"/>
                        <a:buNone/>
                        <a:tabLst/>
                      </a:pPr>
                      <a:r>
                        <a:rPr kumimoji="1" lang="en-US" altLang="zh-TW" sz="2800" b="0" i="0" u="none" strike="noStrike" cap="none" normalizeH="0" baseline="0" smtClean="0">
                          <a:ln>
                            <a:noFill/>
                          </a:ln>
                          <a:solidFill>
                            <a:schemeClr val="tx1"/>
                          </a:solidFill>
                          <a:effectLst/>
                          <a:latin typeface="Calibri" pitchFamily="34" charset="0"/>
                          <a:ea typeface="標楷體" pitchFamily="65" charset="-120"/>
                          <a:cs typeface="Calibri" pitchFamily="34" charset="0"/>
                        </a:rPr>
                        <a:t>HIV%</a:t>
                      </a:r>
                    </a:p>
                  </a:txBody>
                  <a:tcPr horzOverflow="overflow">
                    <a:lnL>
                      <a:noFill/>
                    </a:lnL>
                    <a:lnR cap="flat">
                      <a:noFill/>
                    </a:lnR>
                    <a:lnT w="381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a:noFill/>
                    </a:lnTlToBr>
                    <a:lnBlToTr>
                      <a:noFill/>
                    </a:lnBlToTr>
                    <a:noFill/>
                  </a:tcPr>
                </a:tc>
              </a:tr>
              <a:tr h="857250">
                <a:tc>
                  <a:txBody>
                    <a:bodyPr/>
                    <a:lstStyle>
                      <a:lvl1pPr>
                        <a:spcBef>
                          <a:spcPct val="20000"/>
                        </a:spcBef>
                        <a:buClr>
                          <a:schemeClr val="accent1"/>
                        </a:buClr>
                        <a:buSzPct val="80000"/>
                        <a:buFont typeface="Wingdings" pitchFamily="2" charset="2"/>
                        <a:defRPr kumimoji="1" sz="2800">
                          <a:solidFill>
                            <a:schemeClr val="tx1"/>
                          </a:solidFill>
                          <a:latin typeface="Arial" pitchFamily="34" charset="0"/>
                          <a:ea typeface="標楷體" pitchFamily="65" charset="-120"/>
                        </a:defRPr>
                      </a:lvl1pPr>
                      <a:lvl2pPr>
                        <a:spcBef>
                          <a:spcPct val="20000"/>
                        </a:spcBef>
                        <a:defRPr kumimoji="1" sz="2400">
                          <a:solidFill>
                            <a:schemeClr val="tx1"/>
                          </a:solidFill>
                          <a:latin typeface="Arial" pitchFamily="34" charset="0"/>
                          <a:ea typeface="標楷體" pitchFamily="65" charset="-120"/>
                        </a:defRPr>
                      </a:lvl2pPr>
                      <a:lvl3pPr>
                        <a:spcBef>
                          <a:spcPct val="20000"/>
                        </a:spcBef>
                        <a:defRPr kumimoji="1" sz="2000">
                          <a:solidFill>
                            <a:schemeClr val="tx1"/>
                          </a:solidFill>
                          <a:latin typeface="Arial" pitchFamily="34" charset="0"/>
                          <a:ea typeface="標楷體" pitchFamily="65" charset="-120"/>
                        </a:defRPr>
                      </a:lvl3pPr>
                      <a:lvl4pPr>
                        <a:spcBef>
                          <a:spcPct val="20000"/>
                        </a:spcBef>
                        <a:defRPr kumimoji="1">
                          <a:solidFill>
                            <a:schemeClr val="tx1"/>
                          </a:solidFill>
                          <a:latin typeface="Arial" pitchFamily="34" charset="0"/>
                          <a:ea typeface="標楷體" pitchFamily="65" charset="-120"/>
                        </a:defRPr>
                      </a:lvl4pPr>
                      <a:lvl5pPr>
                        <a:spcBef>
                          <a:spcPct val="20000"/>
                        </a:spcBef>
                        <a:defRPr kumimoji="1">
                          <a:solidFill>
                            <a:schemeClr val="tx1"/>
                          </a:solidFill>
                          <a:latin typeface="Arial" pitchFamily="34" charset="0"/>
                          <a:ea typeface="標楷體" pitchFamily="65" charset="-120"/>
                        </a:defRPr>
                      </a:lvl5pPr>
                      <a:lvl6pPr fontAlgn="base">
                        <a:spcBef>
                          <a:spcPct val="20000"/>
                        </a:spcBef>
                        <a:spcAft>
                          <a:spcPct val="0"/>
                        </a:spcAft>
                        <a:defRPr kumimoji="1">
                          <a:solidFill>
                            <a:schemeClr val="tx1"/>
                          </a:solidFill>
                          <a:latin typeface="Arial" pitchFamily="34" charset="0"/>
                          <a:ea typeface="標楷體" pitchFamily="65" charset="-120"/>
                        </a:defRPr>
                      </a:lvl6pPr>
                      <a:lvl7pPr fontAlgn="base">
                        <a:spcBef>
                          <a:spcPct val="20000"/>
                        </a:spcBef>
                        <a:spcAft>
                          <a:spcPct val="0"/>
                        </a:spcAft>
                        <a:defRPr kumimoji="1">
                          <a:solidFill>
                            <a:schemeClr val="tx1"/>
                          </a:solidFill>
                          <a:latin typeface="Arial" pitchFamily="34" charset="0"/>
                          <a:ea typeface="標楷體" pitchFamily="65" charset="-120"/>
                        </a:defRPr>
                      </a:lvl7pPr>
                      <a:lvl8pPr fontAlgn="base">
                        <a:spcBef>
                          <a:spcPct val="20000"/>
                        </a:spcBef>
                        <a:spcAft>
                          <a:spcPct val="0"/>
                        </a:spcAft>
                        <a:defRPr kumimoji="1">
                          <a:solidFill>
                            <a:schemeClr val="tx1"/>
                          </a:solidFill>
                          <a:latin typeface="Arial" pitchFamily="34" charset="0"/>
                          <a:ea typeface="標楷體" pitchFamily="65" charset="-120"/>
                        </a:defRPr>
                      </a:lvl8pPr>
                      <a:lvl9pPr fontAlgn="base">
                        <a:spcBef>
                          <a:spcPct val="20000"/>
                        </a:spcBef>
                        <a:spcAft>
                          <a:spcPct val="0"/>
                        </a:spcAft>
                        <a:defRPr kumimoji="1">
                          <a:solidFill>
                            <a:schemeClr val="tx1"/>
                          </a:solidFill>
                          <a:latin typeface="Arial" pitchFamily="34" charset="0"/>
                          <a:ea typeface="標楷體" pitchFamily="65" charset="-120"/>
                        </a:defRPr>
                      </a:lvl9pPr>
                    </a:lstStyle>
                    <a:p>
                      <a:pPr marL="0" marR="0" lvl="0" indent="0" algn="l" defTabSz="914400" rtl="0" eaLnBrk="1" fontAlgn="base" latinLnBrk="0" hangingPunct="1">
                        <a:lnSpc>
                          <a:spcPct val="100000"/>
                        </a:lnSpc>
                        <a:spcBef>
                          <a:spcPct val="20000"/>
                        </a:spcBef>
                        <a:spcAft>
                          <a:spcPct val="0"/>
                        </a:spcAft>
                        <a:buClr>
                          <a:schemeClr val="accent1"/>
                        </a:buClr>
                        <a:buSzPct val="80000"/>
                        <a:buFont typeface="Wingdings" pitchFamily="2" charset="2"/>
                        <a:buNone/>
                        <a:tabLst/>
                      </a:pPr>
                      <a:r>
                        <a:rPr kumimoji="1" lang="en-US" altLang="zh-TW" sz="2800" b="1" i="0" u="none" strike="noStrike" cap="none" normalizeH="0" baseline="0" dirty="0" err="1" smtClean="0">
                          <a:ln>
                            <a:noFill/>
                          </a:ln>
                          <a:solidFill>
                            <a:schemeClr val="accent2"/>
                          </a:solidFill>
                          <a:effectLst/>
                          <a:latin typeface="Calibri" pitchFamily="34" charset="0"/>
                          <a:ea typeface="標楷體" pitchFamily="65" charset="-120"/>
                          <a:cs typeface="Calibri" pitchFamily="34" charset="0"/>
                        </a:rPr>
                        <a:t>Needlesticks</a:t>
                      </a:r>
                      <a:r>
                        <a:rPr kumimoji="1" lang="en-US" altLang="zh-TW" sz="2800" b="1" i="0" u="none" strike="noStrike" cap="none" normalizeH="0" baseline="0" dirty="0" smtClean="0">
                          <a:ln>
                            <a:noFill/>
                          </a:ln>
                          <a:solidFill>
                            <a:schemeClr val="accent2"/>
                          </a:solidFill>
                          <a:effectLst/>
                          <a:latin typeface="Calibri" pitchFamily="34" charset="0"/>
                          <a:ea typeface="標楷體" pitchFamily="65" charset="-120"/>
                          <a:cs typeface="Calibri" pitchFamily="34" charset="0"/>
                        </a:rPr>
                        <a:t> or cuts</a:t>
                      </a:r>
                    </a:p>
                  </a:txBody>
                  <a:tcPr horzOverflow="overflow">
                    <a:lnL cap="flat">
                      <a:noFill/>
                    </a:lnL>
                    <a:lnR>
                      <a:noFill/>
                    </a:lnR>
                    <a:lnT w="12700" cap="flat" cmpd="sng" algn="ctr">
                      <a:solidFill>
                        <a:srgbClr val="FF0000"/>
                      </a:solidFill>
                      <a:prstDash val="solid"/>
                      <a:round/>
                      <a:headEnd type="none" w="med" len="med"/>
                      <a:tailEnd type="none" w="med" len="med"/>
                    </a:lnT>
                    <a:lnB>
                      <a:noFill/>
                    </a:lnB>
                    <a:lnTlToBr>
                      <a:noFill/>
                    </a:lnTlToBr>
                    <a:lnBlToTr>
                      <a:noFill/>
                    </a:lnBlToTr>
                    <a:noFill/>
                  </a:tcPr>
                </a:tc>
                <a:tc>
                  <a:txBody>
                    <a:bodyPr/>
                    <a:lstStyle>
                      <a:lvl1pPr>
                        <a:spcBef>
                          <a:spcPct val="20000"/>
                        </a:spcBef>
                        <a:buClr>
                          <a:schemeClr val="accent1"/>
                        </a:buClr>
                        <a:buSzPct val="80000"/>
                        <a:buFont typeface="Wingdings" pitchFamily="2" charset="2"/>
                        <a:defRPr kumimoji="1" sz="2800">
                          <a:solidFill>
                            <a:schemeClr val="tx1"/>
                          </a:solidFill>
                          <a:latin typeface="Arial" pitchFamily="34" charset="0"/>
                          <a:ea typeface="標楷體" pitchFamily="65" charset="-120"/>
                        </a:defRPr>
                      </a:lvl1pPr>
                      <a:lvl2pPr>
                        <a:spcBef>
                          <a:spcPct val="20000"/>
                        </a:spcBef>
                        <a:defRPr kumimoji="1" sz="2400">
                          <a:solidFill>
                            <a:schemeClr val="tx1"/>
                          </a:solidFill>
                          <a:latin typeface="Arial" pitchFamily="34" charset="0"/>
                          <a:ea typeface="標楷體" pitchFamily="65" charset="-120"/>
                        </a:defRPr>
                      </a:lvl2pPr>
                      <a:lvl3pPr>
                        <a:spcBef>
                          <a:spcPct val="20000"/>
                        </a:spcBef>
                        <a:defRPr kumimoji="1" sz="2000">
                          <a:solidFill>
                            <a:schemeClr val="tx1"/>
                          </a:solidFill>
                          <a:latin typeface="Arial" pitchFamily="34" charset="0"/>
                          <a:ea typeface="標楷體" pitchFamily="65" charset="-120"/>
                        </a:defRPr>
                      </a:lvl3pPr>
                      <a:lvl4pPr>
                        <a:spcBef>
                          <a:spcPct val="20000"/>
                        </a:spcBef>
                        <a:defRPr kumimoji="1">
                          <a:solidFill>
                            <a:schemeClr val="tx1"/>
                          </a:solidFill>
                          <a:latin typeface="Arial" pitchFamily="34" charset="0"/>
                          <a:ea typeface="標楷體" pitchFamily="65" charset="-120"/>
                        </a:defRPr>
                      </a:lvl4pPr>
                      <a:lvl5pPr>
                        <a:spcBef>
                          <a:spcPct val="20000"/>
                        </a:spcBef>
                        <a:defRPr kumimoji="1">
                          <a:solidFill>
                            <a:schemeClr val="tx1"/>
                          </a:solidFill>
                          <a:latin typeface="Arial" pitchFamily="34" charset="0"/>
                          <a:ea typeface="標楷體" pitchFamily="65" charset="-120"/>
                        </a:defRPr>
                      </a:lvl5pPr>
                      <a:lvl6pPr fontAlgn="base">
                        <a:spcBef>
                          <a:spcPct val="20000"/>
                        </a:spcBef>
                        <a:spcAft>
                          <a:spcPct val="0"/>
                        </a:spcAft>
                        <a:defRPr kumimoji="1">
                          <a:solidFill>
                            <a:schemeClr val="tx1"/>
                          </a:solidFill>
                          <a:latin typeface="Arial" pitchFamily="34" charset="0"/>
                          <a:ea typeface="標楷體" pitchFamily="65" charset="-120"/>
                        </a:defRPr>
                      </a:lvl6pPr>
                      <a:lvl7pPr fontAlgn="base">
                        <a:spcBef>
                          <a:spcPct val="20000"/>
                        </a:spcBef>
                        <a:spcAft>
                          <a:spcPct val="0"/>
                        </a:spcAft>
                        <a:defRPr kumimoji="1">
                          <a:solidFill>
                            <a:schemeClr val="tx1"/>
                          </a:solidFill>
                          <a:latin typeface="Arial" pitchFamily="34" charset="0"/>
                          <a:ea typeface="標楷體" pitchFamily="65" charset="-120"/>
                        </a:defRPr>
                      </a:lvl7pPr>
                      <a:lvl8pPr fontAlgn="base">
                        <a:spcBef>
                          <a:spcPct val="20000"/>
                        </a:spcBef>
                        <a:spcAft>
                          <a:spcPct val="0"/>
                        </a:spcAft>
                        <a:defRPr kumimoji="1">
                          <a:solidFill>
                            <a:schemeClr val="tx1"/>
                          </a:solidFill>
                          <a:latin typeface="Arial" pitchFamily="34" charset="0"/>
                          <a:ea typeface="標楷體" pitchFamily="65" charset="-120"/>
                        </a:defRPr>
                      </a:lvl8pPr>
                      <a:lvl9pPr fontAlgn="base">
                        <a:spcBef>
                          <a:spcPct val="20000"/>
                        </a:spcBef>
                        <a:spcAft>
                          <a:spcPct val="0"/>
                        </a:spcAft>
                        <a:defRPr kumimoji="1">
                          <a:solidFill>
                            <a:schemeClr val="tx1"/>
                          </a:solidFill>
                          <a:latin typeface="Arial" pitchFamily="34" charset="0"/>
                          <a:ea typeface="標楷體" pitchFamily="65" charset="-120"/>
                        </a:defRPr>
                      </a:lvl9pPr>
                    </a:lstStyle>
                    <a:p>
                      <a:pPr marL="0" marR="0" lvl="0" indent="0" algn="ctr" defTabSz="914400" rtl="0" eaLnBrk="1" fontAlgn="base" latinLnBrk="0" hangingPunct="1">
                        <a:lnSpc>
                          <a:spcPct val="100000"/>
                        </a:lnSpc>
                        <a:spcBef>
                          <a:spcPct val="20000"/>
                        </a:spcBef>
                        <a:spcAft>
                          <a:spcPct val="0"/>
                        </a:spcAft>
                        <a:buClr>
                          <a:schemeClr val="accent1"/>
                        </a:buClr>
                        <a:buSzPct val="80000"/>
                        <a:buFont typeface="Wingdings" pitchFamily="2" charset="2"/>
                        <a:buNone/>
                        <a:tabLst/>
                      </a:pPr>
                      <a:r>
                        <a:rPr kumimoji="1" lang="en-US" altLang="zh-TW" sz="2800" b="1" i="0" u="none" strike="noStrike" cap="none" normalizeH="0" baseline="0" smtClean="0">
                          <a:ln>
                            <a:noFill/>
                          </a:ln>
                          <a:solidFill>
                            <a:schemeClr val="accent2"/>
                          </a:solidFill>
                          <a:effectLst/>
                          <a:latin typeface="Calibri" pitchFamily="34" charset="0"/>
                          <a:ea typeface="標楷體" pitchFamily="65" charset="-120"/>
                          <a:cs typeface="Calibri" pitchFamily="34" charset="0"/>
                        </a:rPr>
                        <a:t>0.3-0.4</a:t>
                      </a:r>
                    </a:p>
                  </a:txBody>
                  <a:tcPr horzOverflow="overflow">
                    <a:lnL>
                      <a:noFill/>
                    </a:lnL>
                    <a:lnR cap="flat">
                      <a:noFill/>
                    </a:lnR>
                    <a:lnT w="12700" cap="flat" cmpd="sng" algn="ctr">
                      <a:solidFill>
                        <a:srgbClr val="FF0000"/>
                      </a:solidFill>
                      <a:prstDash val="solid"/>
                      <a:round/>
                      <a:headEnd type="none" w="med" len="med"/>
                      <a:tailEnd type="none" w="med" len="med"/>
                    </a:lnT>
                    <a:lnB>
                      <a:noFill/>
                    </a:lnB>
                    <a:lnTlToBr>
                      <a:noFill/>
                    </a:lnTlToBr>
                    <a:lnBlToTr>
                      <a:noFill/>
                    </a:lnBlToTr>
                    <a:noFill/>
                  </a:tcPr>
                </a:tc>
              </a:tr>
              <a:tr h="857250">
                <a:tc>
                  <a:txBody>
                    <a:bodyPr/>
                    <a:lstStyle>
                      <a:lvl1pPr>
                        <a:spcBef>
                          <a:spcPct val="20000"/>
                        </a:spcBef>
                        <a:buClr>
                          <a:schemeClr val="accent1"/>
                        </a:buClr>
                        <a:buSzPct val="80000"/>
                        <a:buFont typeface="Wingdings" pitchFamily="2" charset="2"/>
                        <a:defRPr kumimoji="1" sz="2800">
                          <a:solidFill>
                            <a:schemeClr val="tx1"/>
                          </a:solidFill>
                          <a:latin typeface="Arial" pitchFamily="34" charset="0"/>
                          <a:ea typeface="標楷體" pitchFamily="65" charset="-120"/>
                        </a:defRPr>
                      </a:lvl1pPr>
                      <a:lvl2pPr>
                        <a:spcBef>
                          <a:spcPct val="20000"/>
                        </a:spcBef>
                        <a:defRPr kumimoji="1" sz="2400">
                          <a:solidFill>
                            <a:schemeClr val="tx1"/>
                          </a:solidFill>
                          <a:latin typeface="Arial" pitchFamily="34" charset="0"/>
                          <a:ea typeface="標楷體" pitchFamily="65" charset="-120"/>
                        </a:defRPr>
                      </a:lvl2pPr>
                      <a:lvl3pPr>
                        <a:spcBef>
                          <a:spcPct val="20000"/>
                        </a:spcBef>
                        <a:defRPr kumimoji="1" sz="2000">
                          <a:solidFill>
                            <a:schemeClr val="tx1"/>
                          </a:solidFill>
                          <a:latin typeface="Arial" pitchFamily="34" charset="0"/>
                          <a:ea typeface="標楷體" pitchFamily="65" charset="-120"/>
                        </a:defRPr>
                      </a:lvl3pPr>
                      <a:lvl4pPr>
                        <a:spcBef>
                          <a:spcPct val="20000"/>
                        </a:spcBef>
                        <a:defRPr kumimoji="1">
                          <a:solidFill>
                            <a:schemeClr val="tx1"/>
                          </a:solidFill>
                          <a:latin typeface="Arial" pitchFamily="34" charset="0"/>
                          <a:ea typeface="標楷體" pitchFamily="65" charset="-120"/>
                        </a:defRPr>
                      </a:lvl4pPr>
                      <a:lvl5pPr>
                        <a:spcBef>
                          <a:spcPct val="20000"/>
                        </a:spcBef>
                        <a:defRPr kumimoji="1">
                          <a:solidFill>
                            <a:schemeClr val="tx1"/>
                          </a:solidFill>
                          <a:latin typeface="Arial" pitchFamily="34" charset="0"/>
                          <a:ea typeface="標楷體" pitchFamily="65" charset="-120"/>
                        </a:defRPr>
                      </a:lvl5pPr>
                      <a:lvl6pPr fontAlgn="base">
                        <a:spcBef>
                          <a:spcPct val="20000"/>
                        </a:spcBef>
                        <a:spcAft>
                          <a:spcPct val="0"/>
                        </a:spcAft>
                        <a:defRPr kumimoji="1">
                          <a:solidFill>
                            <a:schemeClr val="tx1"/>
                          </a:solidFill>
                          <a:latin typeface="Arial" pitchFamily="34" charset="0"/>
                          <a:ea typeface="標楷體" pitchFamily="65" charset="-120"/>
                        </a:defRPr>
                      </a:lvl6pPr>
                      <a:lvl7pPr fontAlgn="base">
                        <a:spcBef>
                          <a:spcPct val="20000"/>
                        </a:spcBef>
                        <a:spcAft>
                          <a:spcPct val="0"/>
                        </a:spcAft>
                        <a:defRPr kumimoji="1">
                          <a:solidFill>
                            <a:schemeClr val="tx1"/>
                          </a:solidFill>
                          <a:latin typeface="Arial" pitchFamily="34" charset="0"/>
                          <a:ea typeface="標楷體" pitchFamily="65" charset="-120"/>
                        </a:defRPr>
                      </a:lvl7pPr>
                      <a:lvl8pPr fontAlgn="base">
                        <a:spcBef>
                          <a:spcPct val="20000"/>
                        </a:spcBef>
                        <a:spcAft>
                          <a:spcPct val="0"/>
                        </a:spcAft>
                        <a:defRPr kumimoji="1">
                          <a:solidFill>
                            <a:schemeClr val="tx1"/>
                          </a:solidFill>
                          <a:latin typeface="Arial" pitchFamily="34" charset="0"/>
                          <a:ea typeface="標楷體" pitchFamily="65" charset="-120"/>
                        </a:defRPr>
                      </a:lvl8pPr>
                      <a:lvl9pPr fontAlgn="base">
                        <a:spcBef>
                          <a:spcPct val="20000"/>
                        </a:spcBef>
                        <a:spcAft>
                          <a:spcPct val="0"/>
                        </a:spcAft>
                        <a:defRPr kumimoji="1">
                          <a:solidFill>
                            <a:schemeClr val="tx1"/>
                          </a:solidFill>
                          <a:latin typeface="Arial" pitchFamily="34" charset="0"/>
                          <a:ea typeface="標楷體" pitchFamily="65" charset="-120"/>
                        </a:defRPr>
                      </a:lvl9pPr>
                    </a:lstStyle>
                    <a:p>
                      <a:pPr marL="0" marR="0" lvl="0" indent="0" algn="l" defTabSz="914400" rtl="0" eaLnBrk="1" fontAlgn="base" latinLnBrk="0" hangingPunct="1">
                        <a:lnSpc>
                          <a:spcPct val="100000"/>
                        </a:lnSpc>
                        <a:spcBef>
                          <a:spcPct val="20000"/>
                        </a:spcBef>
                        <a:spcAft>
                          <a:spcPct val="0"/>
                        </a:spcAft>
                        <a:buClr>
                          <a:schemeClr val="accent1"/>
                        </a:buClr>
                        <a:buSzPct val="80000"/>
                        <a:buFont typeface="Wingdings" pitchFamily="2" charset="2"/>
                        <a:buNone/>
                        <a:tabLst/>
                      </a:pPr>
                      <a:r>
                        <a:rPr kumimoji="1" lang="en-US" altLang="zh-TW" sz="2800" b="0" i="0" u="none" strike="noStrike" cap="none" normalizeH="0" baseline="0" smtClean="0">
                          <a:ln>
                            <a:noFill/>
                          </a:ln>
                          <a:solidFill>
                            <a:schemeClr val="tx1"/>
                          </a:solidFill>
                          <a:effectLst/>
                          <a:latin typeface="Calibri" pitchFamily="34" charset="0"/>
                          <a:ea typeface="標楷體" pitchFamily="65" charset="-120"/>
                          <a:cs typeface="Calibri" pitchFamily="34" charset="0"/>
                        </a:rPr>
                        <a:t>Intact skin contact</a:t>
                      </a:r>
                    </a:p>
                  </a:txBody>
                  <a:tcPr horzOverflow="overflow">
                    <a:lnL cap="flat">
                      <a:noFill/>
                    </a:lnL>
                    <a:lnR>
                      <a:noFill/>
                    </a:lnR>
                    <a:lnT>
                      <a:noFill/>
                    </a:lnT>
                    <a:lnB>
                      <a:noFill/>
                    </a:lnB>
                    <a:lnTlToBr>
                      <a:noFill/>
                    </a:lnTlToBr>
                    <a:lnBlToTr>
                      <a:noFill/>
                    </a:lnBlToTr>
                    <a:noFill/>
                  </a:tcPr>
                </a:tc>
                <a:tc>
                  <a:txBody>
                    <a:bodyPr/>
                    <a:lstStyle>
                      <a:lvl1pPr>
                        <a:spcBef>
                          <a:spcPct val="20000"/>
                        </a:spcBef>
                        <a:buClr>
                          <a:schemeClr val="accent1"/>
                        </a:buClr>
                        <a:buSzPct val="80000"/>
                        <a:buFont typeface="Wingdings" pitchFamily="2" charset="2"/>
                        <a:defRPr kumimoji="1" sz="2800">
                          <a:solidFill>
                            <a:schemeClr val="tx1"/>
                          </a:solidFill>
                          <a:latin typeface="Arial" pitchFamily="34" charset="0"/>
                          <a:ea typeface="標楷體" pitchFamily="65" charset="-120"/>
                        </a:defRPr>
                      </a:lvl1pPr>
                      <a:lvl2pPr>
                        <a:spcBef>
                          <a:spcPct val="20000"/>
                        </a:spcBef>
                        <a:defRPr kumimoji="1" sz="2400">
                          <a:solidFill>
                            <a:schemeClr val="tx1"/>
                          </a:solidFill>
                          <a:latin typeface="Arial" pitchFamily="34" charset="0"/>
                          <a:ea typeface="標楷體" pitchFamily="65" charset="-120"/>
                        </a:defRPr>
                      </a:lvl2pPr>
                      <a:lvl3pPr>
                        <a:spcBef>
                          <a:spcPct val="20000"/>
                        </a:spcBef>
                        <a:defRPr kumimoji="1" sz="2000">
                          <a:solidFill>
                            <a:schemeClr val="tx1"/>
                          </a:solidFill>
                          <a:latin typeface="Arial" pitchFamily="34" charset="0"/>
                          <a:ea typeface="標楷體" pitchFamily="65" charset="-120"/>
                        </a:defRPr>
                      </a:lvl3pPr>
                      <a:lvl4pPr>
                        <a:spcBef>
                          <a:spcPct val="20000"/>
                        </a:spcBef>
                        <a:defRPr kumimoji="1">
                          <a:solidFill>
                            <a:schemeClr val="tx1"/>
                          </a:solidFill>
                          <a:latin typeface="Arial" pitchFamily="34" charset="0"/>
                          <a:ea typeface="標楷體" pitchFamily="65" charset="-120"/>
                        </a:defRPr>
                      </a:lvl4pPr>
                      <a:lvl5pPr>
                        <a:spcBef>
                          <a:spcPct val="20000"/>
                        </a:spcBef>
                        <a:defRPr kumimoji="1">
                          <a:solidFill>
                            <a:schemeClr val="tx1"/>
                          </a:solidFill>
                          <a:latin typeface="Arial" pitchFamily="34" charset="0"/>
                          <a:ea typeface="標楷體" pitchFamily="65" charset="-120"/>
                        </a:defRPr>
                      </a:lvl5pPr>
                      <a:lvl6pPr fontAlgn="base">
                        <a:spcBef>
                          <a:spcPct val="20000"/>
                        </a:spcBef>
                        <a:spcAft>
                          <a:spcPct val="0"/>
                        </a:spcAft>
                        <a:defRPr kumimoji="1">
                          <a:solidFill>
                            <a:schemeClr val="tx1"/>
                          </a:solidFill>
                          <a:latin typeface="Arial" pitchFamily="34" charset="0"/>
                          <a:ea typeface="標楷體" pitchFamily="65" charset="-120"/>
                        </a:defRPr>
                      </a:lvl6pPr>
                      <a:lvl7pPr fontAlgn="base">
                        <a:spcBef>
                          <a:spcPct val="20000"/>
                        </a:spcBef>
                        <a:spcAft>
                          <a:spcPct val="0"/>
                        </a:spcAft>
                        <a:defRPr kumimoji="1">
                          <a:solidFill>
                            <a:schemeClr val="tx1"/>
                          </a:solidFill>
                          <a:latin typeface="Arial" pitchFamily="34" charset="0"/>
                          <a:ea typeface="標楷體" pitchFamily="65" charset="-120"/>
                        </a:defRPr>
                      </a:lvl7pPr>
                      <a:lvl8pPr fontAlgn="base">
                        <a:spcBef>
                          <a:spcPct val="20000"/>
                        </a:spcBef>
                        <a:spcAft>
                          <a:spcPct val="0"/>
                        </a:spcAft>
                        <a:defRPr kumimoji="1">
                          <a:solidFill>
                            <a:schemeClr val="tx1"/>
                          </a:solidFill>
                          <a:latin typeface="Arial" pitchFamily="34" charset="0"/>
                          <a:ea typeface="標楷體" pitchFamily="65" charset="-120"/>
                        </a:defRPr>
                      </a:lvl8pPr>
                      <a:lvl9pPr fontAlgn="base">
                        <a:spcBef>
                          <a:spcPct val="20000"/>
                        </a:spcBef>
                        <a:spcAft>
                          <a:spcPct val="0"/>
                        </a:spcAft>
                        <a:defRPr kumimoji="1">
                          <a:solidFill>
                            <a:schemeClr val="tx1"/>
                          </a:solidFill>
                          <a:latin typeface="Arial" pitchFamily="34" charset="0"/>
                          <a:ea typeface="標楷體" pitchFamily="65" charset="-120"/>
                        </a:defRPr>
                      </a:lvl9pPr>
                    </a:lstStyle>
                    <a:p>
                      <a:pPr marL="0" marR="0" lvl="0" indent="0" algn="ctr" defTabSz="914400" rtl="0" eaLnBrk="1" fontAlgn="base" latinLnBrk="0" hangingPunct="1">
                        <a:lnSpc>
                          <a:spcPct val="100000"/>
                        </a:lnSpc>
                        <a:spcBef>
                          <a:spcPct val="20000"/>
                        </a:spcBef>
                        <a:spcAft>
                          <a:spcPct val="0"/>
                        </a:spcAft>
                        <a:buClr>
                          <a:schemeClr val="accent1"/>
                        </a:buClr>
                        <a:buSzPct val="80000"/>
                        <a:buFont typeface="Wingdings" pitchFamily="2" charset="2"/>
                        <a:buNone/>
                        <a:tabLst/>
                      </a:pPr>
                      <a:r>
                        <a:rPr kumimoji="1" lang="en-US" altLang="zh-TW" sz="2800" b="0" i="0" u="none" strike="noStrike" cap="none" normalizeH="0" baseline="0" smtClean="0">
                          <a:ln>
                            <a:noFill/>
                          </a:ln>
                          <a:solidFill>
                            <a:schemeClr val="tx1"/>
                          </a:solidFill>
                          <a:effectLst/>
                          <a:latin typeface="Calibri" pitchFamily="34" charset="0"/>
                          <a:ea typeface="標楷體" pitchFamily="65" charset="-120"/>
                          <a:cs typeface="Calibri" pitchFamily="34" charset="0"/>
                        </a:rPr>
                        <a:t>&lt;0.1</a:t>
                      </a:r>
                    </a:p>
                  </a:txBody>
                  <a:tcPr horzOverflow="overflow">
                    <a:lnL>
                      <a:noFill/>
                    </a:lnL>
                    <a:lnR cap="flat">
                      <a:noFill/>
                    </a:lnR>
                    <a:lnT>
                      <a:noFill/>
                    </a:lnT>
                    <a:lnB>
                      <a:noFill/>
                    </a:lnB>
                    <a:lnTlToBr>
                      <a:noFill/>
                    </a:lnTlToBr>
                    <a:lnBlToTr>
                      <a:noFill/>
                    </a:lnBlToTr>
                    <a:noFill/>
                  </a:tcPr>
                </a:tc>
              </a:tr>
              <a:tr h="857250">
                <a:tc>
                  <a:txBody>
                    <a:bodyPr/>
                    <a:lstStyle>
                      <a:lvl1pPr>
                        <a:spcBef>
                          <a:spcPct val="20000"/>
                        </a:spcBef>
                        <a:buClr>
                          <a:schemeClr val="accent1"/>
                        </a:buClr>
                        <a:buSzPct val="80000"/>
                        <a:buFont typeface="Wingdings" pitchFamily="2" charset="2"/>
                        <a:defRPr kumimoji="1" sz="2800">
                          <a:solidFill>
                            <a:schemeClr val="tx1"/>
                          </a:solidFill>
                          <a:latin typeface="Arial" pitchFamily="34" charset="0"/>
                          <a:ea typeface="標楷體" pitchFamily="65" charset="-120"/>
                        </a:defRPr>
                      </a:lvl1pPr>
                      <a:lvl2pPr>
                        <a:spcBef>
                          <a:spcPct val="20000"/>
                        </a:spcBef>
                        <a:defRPr kumimoji="1" sz="2400">
                          <a:solidFill>
                            <a:schemeClr val="tx1"/>
                          </a:solidFill>
                          <a:latin typeface="Arial" pitchFamily="34" charset="0"/>
                          <a:ea typeface="標楷體" pitchFamily="65" charset="-120"/>
                        </a:defRPr>
                      </a:lvl2pPr>
                      <a:lvl3pPr>
                        <a:spcBef>
                          <a:spcPct val="20000"/>
                        </a:spcBef>
                        <a:defRPr kumimoji="1" sz="2000">
                          <a:solidFill>
                            <a:schemeClr val="tx1"/>
                          </a:solidFill>
                          <a:latin typeface="Arial" pitchFamily="34" charset="0"/>
                          <a:ea typeface="標楷體" pitchFamily="65" charset="-120"/>
                        </a:defRPr>
                      </a:lvl3pPr>
                      <a:lvl4pPr>
                        <a:spcBef>
                          <a:spcPct val="20000"/>
                        </a:spcBef>
                        <a:defRPr kumimoji="1">
                          <a:solidFill>
                            <a:schemeClr val="tx1"/>
                          </a:solidFill>
                          <a:latin typeface="Arial" pitchFamily="34" charset="0"/>
                          <a:ea typeface="標楷體" pitchFamily="65" charset="-120"/>
                        </a:defRPr>
                      </a:lvl4pPr>
                      <a:lvl5pPr>
                        <a:spcBef>
                          <a:spcPct val="20000"/>
                        </a:spcBef>
                        <a:defRPr kumimoji="1">
                          <a:solidFill>
                            <a:schemeClr val="tx1"/>
                          </a:solidFill>
                          <a:latin typeface="Arial" pitchFamily="34" charset="0"/>
                          <a:ea typeface="標楷體" pitchFamily="65" charset="-120"/>
                        </a:defRPr>
                      </a:lvl5pPr>
                      <a:lvl6pPr fontAlgn="base">
                        <a:spcBef>
                          <a:spcPct val="20000"/>
                        </a:spcBef>
                        <a:spcAft>
                          <a:spcPct val="0"/>
                        </a:spcAft>
                        <a:defRPr kumimoji="1">
                          <a:solidFill>
                            <a:schemeClr val="tx1"/>
                          </a:solidFill>
                          <a:latin typeface="Arial" pitchFamily="34" charset="0"/>
                          <a:ea typeface="標楷體" pitchFamily="65" charset="-120"/>
                        </a:defRPr>
                      </a:lvl6pPr>
                      <a:lvl7pPr fontAlgn="base">
                        <a:spcBef>
                          <a:spcPct val="20000"/>
                        </a:spcBef>
                        <a:spcAft>
                          <a:spcPct val="0"/>
                        </a:spcAft>
                        <a:defRPr kumimoji="1">
                          <a:solidFill>
                            <a:schemeClr val="tx1"/>
                          </a:solidFill>
                          <a:latin typeface="Arial" pitchFamily="34" charset="0"/>
                          <a:ea typeface="標楷體" pitchFamily="65" charset="-120"/>
                        </a:defRPr>
                      </a:lvl7pPr>
                      <a:lvl8pPr fontAlgn="base">
                        <a:spcBef>
                          <a:spcPct val="20000"/>
                        </a:spcBef>
                        <a:spcAft>
                          <a:spcPct val="0"/>
                        </a:spcAft>
                        <a:defRPr kumimoji="1">
                          <a:solidFill>
                            <a:schemeClr val="tx1"/>
                          </a:solidFill>
                          <a:latin typeface="Arial" pitchFamily="34" charset="0"/>
                          <a:ea typeface="標楷體" pitchFamily="65" charset="-120"/>
                        </a:defRPr>
                      </a:lvl8pPr>
                      <a:lvl9pPr fontAlgn="base">
                        <a:spcBef>
                          <a:spcPct val="20000"/>
                        </a:spcBef>
                        <a:spcAft>
                          <a:spcPct val="0"/>
                        </a:spcAft>
                        <a:defRPr kumimoji="1">
                          <a:solidFill>
                            <a:schemeClr val="tx1"/>
                          </a:solidFill>
                          <a:latin typeface="Arial" pitchFamily="34" charset="0"/>
                          <a:ea typeface="標楷體" pitchFamily="65" charset="-120"/>
                        </a:defRPr>
                      </a:lvl9pPr>
                    </a:lstStyle>
                    <a:p>
                      <a:pPr marL="0" marR="0" lvl="0" indent="0" algn="l" defTabSz="914400" rtl="0" eaLnBrk="1" fontAlgn="base" latinLnBrk="0" hangingPunct="1">
                        <a:lnSpc>
                          <a:spcPct val="100000"/>
                        </a:lnSpc>
                        <a:spcBef>
                          <a:spcPct val="20000"/>
                        </a:spcBef>
                        <a:spcAft>
                          <a:spcPct val="0"/>
                        </a:spcAft>
                        <a:buClr>
                          <a:schemeClr val="accent1"/>
                        </a:buClr>
                        <a:buSzPct val="80000"/>
                        <a:buFont typeface="Wingdings" pitchFamily="2" charset="2"/>
                        <a:buNone/>
                        <a:tabLst/>
                      </a:pPr>
                      <a:r>
                        <a:rPr kumimoji="1" lang="en-US" altLang="zh-TW" sz="2800" b="0" i="0" u="none" strike="noStrike" cap="none" normalizeH="0" baseline="0" dirty="0" smtClean="0">
                          <a:ln>
                            <a:noFill/>
                          </a:ln>
                          <a:solidFill>
                            <a:schemeClr val="tx1"/>
                          </a:solidFill>
                          <a:effectLst/>
                          <a:latin typeface="Calibri" pitchFamily="34" charset="0"/>
                          <a:ea typeface="標楷體" pitchFamily="65" charset="-120"/>
                          <a:cs typeface="Calibri" pitchFamily="34" charset="0"/>
                        </a:rPr>
                        <a:t>Splashes in mucous membrane</a:t>
                      </a:r>
                    </a:p>
                    <a:p>
                      <a:pPr marL="0" marR="0" lvl="0" indent="0" algn="l" defTabSz="914400" rtl="0" eaLnBrk="1" fontAlgn="base" latinLnBrk="0" hangingPunct="1">
                        <a:lnSpc>
                          <a:spcPct val="100000"/>
                        </a:lnSpc>
                        <a:spcBef>
                          <a:spcPct val="20000"/>
                        </a:spcBef>
                        <a:spcAft>
                          <a:spcPct val="0"/>
                        </a:spcAft>
                        <a:buClr>
                          <a:schemeClr val="accent1"/>
                        </a:buClr>
                        <a:buSzPct val="80000"/>
                        <a:buFont typeface="Wingdings" pitchFamily="2" charset="2"/>
                        <a:buNone/>
                        <a:tabLst/>
                      </a:pPr>
                      <a:r>
                        <a:rPr kumimoji="1" lang="en-US" altLang="zh-TW" sz="2800" b="0" i="0" u="none" strike="noStrike" cap="none" normalizeH="0" baseline="0" dirty="0" smtClean="0">
                          <a:ln>
                            <a:noFill/>
                          </a:ln>
                          <a:solidFill>
                            <a:schemeClr val="tx1"/>
                          </a:solidFill>
                          <a:effectLst/>
                          <a:latin typeface="Calibri" pitchFamily="34" charset="0"/>
                          <a:ea typeface="標楷體" pitchFamily="65" charset="-120"/>
                          <a:cs typeface="Calibri" pitchFamily="34" charset="0"/>
                        </a:rPr>
                        <a:t>(eyes, nose, and mouse)</a:t>
                      </a:r>
                    </a:p>
                  </a:txBody>
                  <a:tcPr horzOverflow="overflow">
                    <a:lnL cap="flat">
                      <a:noFill/>
                    </a:lnL>
                    <a:lnR>
                      <a:noFill/>
                    </a:lnR>
                    <a:lnT>
                      <a:noFill/>
                    </a:lnT>
                    <a:lnB w="38100" cap="flat" cmpd="sng" algn="ctr">
                      <a:solidFill>
                        <a:srgbClr val="FF0000"/>
                      </a:solidFill>
                      <a:prstDash val="solid"/>
                      <a:round/>
                      <a:headEnd type="none" w="med" len="med"/>
                      <a:tailEnd type="none" w="med" len="med"/>
                    </a:lnB>
                    <a:lnTlToBr>
                      <a:noFill/>
                    </a:lnTlToBr>
                    <a:lnBlToTr>
                      <a:noFill/>
                    </a:lnBlToTr>
                    <a:noFill/>
                  </a:tcPr>
                </a:tc>
                <a:tc>
                  <a:txBody>
                    <a:bodyPr/>
                    <a:lstStyle>
                      <a:lvl1pPr>
                        <a:spcBef>
                          <a:spcPct val="20000"/>
                        </a:spcBef>
                        <a:buClr>
                          <a:schemeClr val="accent1"/>
                        </a:buClr>
                        <a:buSzPct val="80000"/>
                        <a:buFont typeface="Wingdings" pitchFamily="2" charset="2"/>
                        <a:defRPr kumimoji="1" sz="2800">
                          <a:solidFill>
                            <a:schemeClr val="tx1"/>
                          </a:solidFill>
                          <a:latin typeface="Arial" pitchFamily="34" charset="0"/>
                          <a:ea typeface="標楷體" pitchFamily="65" charset="-120"/>
                        </a:defRPr>
                      </a:lvl1pPr>
                      <a:lvl2pPr>
                        <a:spcBef>
                          <a:spcPct val="20000"/>
                        </a:spcBef>
                        <a:defRPr kumimoji="1" sz="2400">
                          <a:solidFill>
                            <a:schemeClr val="tx1"/>
                          </a:solidFill>
                          <a:latin typeface="Arial" pitchFamily="34" charset="0"/>
                          <a:ea typeface="標楷體" pitchFamily="65" charset="-120"/>
                        </a:defRPr>
                      </a:lvl2pPr>
                      <a:lvl3pPr>
                        <a:spcBef>
                          <a:spcPct val="20000"/>
                        </a:spcBef>
                        <a:defRPr kumimoji="1" sz="2000">
                          <a:solidFill>
                            <a:schemeClr val="tx1"/>
                          </a:solidFill>
                          <a:latin typeface="Arial" pitchFamily="34" charset="0"/>
                          <a:ea typeface="標楷體" pitchFamily="65" charset="-120"/>
                        </a:defRPr>
                      </a:lvl3pPr>
                      <a:lvl4pPr>
                        <a:spcBef>
                          <a:spcPct val="20000"/>
                        </a:spcBef>
                        <a:defRPr kumimoji="1">
                          <a:solidFill>
                            <a:schemeClr val="tx1"/>
                          </a:solidFill>
                          <a:latin typeface="Arial" pitchFamily="34" charset="0"/>
                          <a:ea typeface="標楷體" pitchFamily="65" charset="-120"/>
                        </a:defRPr>
                      </a:lvl4pPr>
                      <a:lvl5pPr>
                        <a:spcBef>
                          <a:spcPct val="20000"/>
                        </a:spcBef>
                        <a:defRPr kumimoji="1">
                          <a:solidFill>
                            <a:schemeClr val="tx1"/>
                          </a:solidFill>
                          <a:latin typeface="Arial" pitchFamily="34" charset="0"/>
                          <a:ea typeface="標楷體" pitchFamily="65" charset="-120"/>
                        </a:defRPr>
                      </a:lvl5pPr>
                      <a:lvl6pPr fontAlgn="base">
                        <a:spcBef>
                          <a:spcPct val="20000"/>
                        </a:spcBef>
                        <a:spcAft>
                          <a:spcPct val="0"/>
                        </a:spcAft>
                        <a:defRPr kumimoji="1">
                          <a:solidFill>
                            <a:schemeClr val="tx1"/>
                          </a:solidFill>
                          <a:latin typeface="Arial" pitchFamily="34" charset="0"/>
                          <a:ea typeface="標楷體" pitchFamily="65" charset="-120"/>
                        </a:defRPr>
                      </a:lvl6pPr>
                      <a:lvl7pPr fontAlgn="base">
                        <a:spcBef>
                          <a:spcPct val="20000"/>
                        </a:spcBef>
                        <a:spcAft>
                          <a:spcPct val="0"/>
                        </a:spcAft>
                        <a:defRPr kumimoji="1">
                          <a:solidFill>
                            <a:schemeClr val="tx1"/>
                          </a:solidFill>
                          <a:latin typeface="Arial" pitchFamily="34" charset="0"/>
                          <a:ea typeface="標楷體" pitchFamily="65" charset="-120"/>
                        </a:defRPr>
                      </a:lvl7pPr>
                      <a:lvl8pPr fontAlgn="base">
                        <a:spcBef>
                          <a:spcPct val="20000"/>
                        </a:spcBef>
                        <a:spcAft>
                          <a:spcPct val="0"/>
                        </a:spcAft>
                        <a:defRPr kumimoji="1">
                          <a:solidFill>
                            <a:schemeClr val="tx1"/>
                          </a:solidFill>
                          <a:latin typeface="Arial" pitchFamily="34" charset="0"/>
                          <a:ea typeface="標楷體" pitchFamily="65" charset="-120"/>
                        </a:defRPr>
                      </a:lvl8pPr>
                      <a:lvl9pPr fontAlgn="base">
                        <a:spcBef>
                          <a:spcPct val="20000"/>
                        </a:spcBef>
                        <a:spcAft>
                          <a:spcPct val="0"/>
                        </a:spcAft>
                        <a:defRPr kumimoji="1">
                          <a:solidFill>
                            <a:schemeClr val="tx1"/>
                          </a:solidFill>
                          <a:latin typeface="Arial" pitchFamily="34" charset="0"/>
                          <a:ea typeface="標楷體" pitchFamily="65" charset="-120"/>
                        </a:defRPr>
                      </a:lvl9pPr>
                    </a:lstStyle>
                    <a:p>
                      <a:pPr marL="0" marR="0" lvl="0" indent="0" algn="ctr" defTabSz="914400" rtl="0" eaLnBrk="1" fontAlgn="base" latinLnBrk="0" hangingPunct="1">
                        <a:lnSpc>
                          <a:spcPct val="100000"/>
                        </a:lnSpc>
                        <a:spcBef>
                          <a:spcPct val="20000"/>
                        </a:spcBef>
                        <a:spcAft>
                          <a:spcPct val="0"/>
                        </a:spcAft>
                        <a:buClr>
                          <a:schemeClr val="accent1"/>
                        </a:buClr>
                        <a:buSzPct val="80000"/>
                        <a:buFont typeface="Wingdings" pitchFamily="2" charset="2"/>
                        <a:buNone/>
                        <a:tabLst/>
                      </a:pPr>
                      <a:r>
                        <a:rPr kumimoji="1" lang="en-US" altLang="zh-TW" sz="2800" b="0" i="0" u="none" strike="noStrike" cap="none" normalizeH="0" baseline="0" dirty="0" smtClean="0">
                          <a:ln>
                            <a:noFill/>
                          </a:ln>
                          <a:solidFill>
                            <a:schemeClr val="tx1"/>
                          </a:solidFill>
                          <a:effectLst/>
                          <a:latin typeface="Calibri" pitchFamily="34" charset="0"/>
                          <a:ea typeface="標楷體" pitchFamily="65" charset="-120"/>
                          <a:cs typeface="Calibri" pitchFamily="34" charset="0"/>
                        </a:rPr>
                        <a:t>0.1</a:t>
                      </a:r>
                    </a:p>
                  </a:txBody>
                  <a:tcPr horzOverflow="overflow">
                    <a:lnL>
                      <a:noFill/>
                    </a:lnL>
                    <a:lnR cap="flat">
                      <a:noFill/>
                    </a:lnR>
                    <a:lnT>
                      <a:noFill/>
                    </a:lnT>
                    <a:lnB w="38100" cap="flat" cmpd="sng" algn="ctr">
                      <a:solidFill>
                        <a:srgbClr val="FF0000"/>
                      </a:solidFill>
                      <a:prstDash val="solid"/>
                      <a:round/>
                      <a:headEnd type="none" w="med" len="med"/>
                      <a:tailEnd type="none" w="med" len="med"/>
                    </a:lnB>
                    <a:lnTlToBr>
                      <a:noFill/>
                    </a:lnTlToBr>
                    <a:lnBlToTr>
                      <a:noFill/>
                    </a:lnBlToTr>
                    <a:noFill/>
                  </a:tcPr>
                </a:tc>
              </a:tr>
            </a:tbl>
          </a:graphicData>
        </a:graphic>
      </p:graphicFrame>
      <p:sp>
        <p:nvSpPr>
          <p:cNvPr id="6"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zh-TW" altLang="en-US" sz="1600" b="0" i="0" u="none" strike="noStrike" kern="1200" cap="none" spc="0" normalizeH="0" baseline="0" noProof="0" dirty="0">
              <a:ln>
                <a:noFill/>
              </a:ln>
              <a:effectLst/>
              <a:uLnTx/>
              <a:uFillTx/>
              <a:latin typeface="新細明體" pitchFamily="18" charset="-120"/>
              <a:ea typeface="新細明體" pitchFamily="18" charset="-120"/>
            </a:endParaRPr>
          </a:p>
        </p:txBody>
      </p:sp>
      <p:sp>
        <p:nvSpPr>
          <p:cNvPr id="5" name="文字方塊 4"/>
          <p:cNvSpPr txBox="1"/>
          <p:nvPr/>
        </p:nvSpPr>
        <p:spPr>
          <a:xfrm>
            <a:off x="2555776" y="6250323"/>
            <a:ext cx="5797485" cy="369332"/>
          </a:xfrm>
          <a:prstGeom prst="rect">
            <a:avLst/>
          </a:prstGeom>
          <a:noFill/>
        </p:spPr>
        <p:txBody>
          <a:bodyPr wrap="none" rtlCol="0">
            <a:spAutoFit/>
          </a:bodyPr>
          <a:lstStyle/>
          <a:p>
            <a:r>
              <a:rPr lang="en-US" altLang="zh-TW" dirty="0" smtClean="0"/>
              <a:t>David M. Bell. The American Journal of Medicine. 1997</a:t>
            </a:r>
            <a:endParaRPr lang="zh-TW" altLang="en-US" dirty="0"/>
          </a:p>
        </p:txBody>
      </p:sp>
    </p:spTree>
    <p:custDataLst>
      <p:tags r:id="rId1"/>
    </p:custDataLst>
    <p:extLst>
      <p:ext uri="{BB962C8B-B14F-4D97-AF65-F5344CB8AC3E}">
        <p14:creationId xmlns:p14="http://schemas.microsoft.com/office/powerpoint/2010/main" val="2630898484"/>
      </p:ext>
    </p:extLst>
  </p:cSld>
  <p:clrMapOvr>
    <a:masterClrMapping/>
  </p:clrMapOvr>
  <p:transition spd="med"/>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1426" name="Text Box 2"/>
          <p:cNvSpPr txBox="1">
            <a:spLocks noChangeArrowheads="1"/>
          </p:cNvSpPr>
          <p:nvPr/>
        </p:nvSpPr>
        <p:spPr bwMode="auto">
          <a:xfrm>
            <a:off x="827088" y="476250"/>
            <a:ext cx="8316912"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0"/>
              </a:spcBef>
              <a:spcAft>
                <a:spcPct val="0"/>
              </a:spcAft>
            </a:pPr>
            <a:r>
              <a:rPr kumimoji="1" lang="zh-TW" altLang="en-US" sz="4400" b="1" dirty="0" smtClean="0"/>
              <a:t>不回套或單手回套</a:t>
            </a:r>
            <a:endParaRPr kumimoji="1" lang="en-US" altLang="zh-TW" sz="4400" b="1" dirty="0" smtClean="0"/>
          </a:p>
        </p:txBody>
      </p:sp>
      <p:pic>
        <p:nvPicPr>
          <p:cNvPr id="231432" name="Picture 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51500" y="4221163"/>
            <a:ext cx="2913063" cy="2159000"/>
          </a:xfrm>
          <a:prstGeom prst="rect">
            <a:avLst/>
          </a:prstGeom>
          <a:noFill/>
          <a:ln w="101600">
            <a:solidFill>
              <a:srgbClr val="FF99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1433" name="Rectangle 9"/>
          <p:cNvSpPr>
            <a:spLocks noChangeArrowheads="1"/>
          </p:cNvSpPr>
          <p:nvPr/>
        </p:nvSpPr>
        <p:spPr bwMode="auto">
          <a:xfrm>
            <a:off x="971550" y="1484313"/>
            <a:ext cx="4321175" cy="4897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85725" indent="-85725">
              <a:spcBef>
                <a:spcPct val="20000"/>
              </a:spcBef>
              <a:buClr>
                <a:schemeClr val="accent1"/>
              </a:buClr>
              <a:buSzPct val="80000"/>
              <a:buFont typeface="Wingdings" pitchFamily="2" charset="2"/>
              <a:buChar char="n"/>
              <a:defRPr kumimoji="1" sz="3200">
                <a:solidFill>
                  <a:schemeClr val="tx1"/>
                </a:solidFill>
                <a:latin typeface="Arial" pitchFamily="34" charset="0"/>
                <a:ea typeface="標楷體" pitchFamily="65" charset="-120"/>
              </a:defRPr>
            </a:lvl1pPr>
            <a:lvl2pPr marL="357188">
              <a:spcBef>
                <a:spcPct val="20000"/>
              </a:spcBef>
              <a:buChar char="–"/>
              <a:defRPr kumimoji="1" sz="2800">
                <a:solidFill>
                  <a:schemeClr val="tx1"/>
                </a:solidFill>
                <a:latin typeface="Arial" pitchFamily="34" charset="0"/>
                <a:ea typeface="標楷體" pitchFamily="65" charset="-120"/>
              </a:defRPr>
            </a:lvl2pPr>
            <a:lvl3pPr marL="1230313" indent="-228600">
              <a:spcBef>
                <a:spcPct val="20000"/>
              </a:spcBef>
              <a:buChar char="•"/>
              <a:defRPr kumimoji="1" sz="2400">
                <a:solidFill>
                  <a:schemeClr val="tx1"/>
                </a:solidFill>
                <a:latin typeface="Arial" pitchFamily="34" charset="0"/>
                <a:ea typeface="標楷體" pitchFamily="65" charset="-120"/>
              </a:defRPr>
            </a:lvl3pPr>
            <a:lvl4pPr marL="1638300" indent="-228600">
              <a:spcBef>
                <a:spcPct val="20000"/>
              </a:spcBef>
              <a:buChar char="–"/>
              <a:defRPr kumimoji="1" sz="2000">
                <a:solidFill>
                  <a:schemeClr val="tx1"/>
                </a:solidFill>
                <a:latin typeface="Arial" pitchFamily="34" charset="0"/>
                <a:ea typeface="標楷體" pitchFamily="65" charset="-120"/>
              </a:defRPr>
            </a:lvl4pPr>
            <a:lvl5pPr marL="2057400" indent="-228600">
              <a:spcBef>
                <a:spcPct val="20000"/>
              </a:spcBef>
              <a:buChar char="»"/>
              <a:defRPr kumimoji="1" sz="2000">
                <a:solidFill>
                  <a:schemeClr val="tx1"/>
                </a:solidFill>
                <a:latin typeface="Arial" pitchFamily="34" charset="0"/>
                <a:ea typeface="標楷體" pitchFamily="65" charset="-120"/>
              </a:defRPr>
            </a:lvl5pPr>
            <a:lvl6pPr marL="2514600" indent="-228600" fontAlgn="base">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fontAlgn="base">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fontAlgn="base">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fontAlgn="base">
              <a:spcBef>
                <a:spcPct val="20000"/>
              </a:spcBef>
              <a:spcAft>
                <a:spcPct val="0"/>
              </a:spcAft>
              <a:buChar char="»"/>
              <a:defRPr kumimoji="1" sz="2000">
                <a:solidFill>
                  <a:schemeClr val="tx1"/>
                </a:solidFill>
                <a:latin typeface="Arial" pitchFamily="34" charset="0"/>
                <a:ea typeface="標楷體" pitchFamily="65" charset="-120"/>
              </a:defRPr>
            </a:lvl9pPr>
          </a:lstStyle>
          <a:p>
            <a:pPr lvl="1" fontAlgn="base">
              <a:lnSpc>
                <a:spcPct val="120000"/>
              </a:lnSpc>
              <a:spcAft>
                <a:spcPct val="0"/>
              </a:spcAft>
              <a:buClr>
                <a:srgbClr val="000000"/>
              </a:buClr>
              <a:buFont typeface="Wingdings" pitchFamily="2" charset="2"/>
              <a:buNone/>
            </a:pPr>
            <a:r>
              <a:rPr lang="zh-TW" altLang="en-US" sz="2600" dirty="0" smtClean="0">
                <a:solidFill>
                  <a:srgbClr val="000000"/>
                </a:solidFill>
                <a:latin typeface="Calibri" pitchFamily="34" charset="0"/>
                <a:cs typeface="Calibri" pitchFamily="34" charset="0"/>
              </a:rPr>
              <a:t>「回套」是造成針扎的重要原因。有鑑於此，美國職業安全衛生署</a:t>
            </a:r>
            <a:r>
              <a:rPr lang="en-US" altLang="zh-TW" sz="2600" dirty="0" smtClean="0">
                <a:solidFill>
                  <a:srgbClr val="000000"/>
                </a:solidFill>
                <a:latin typeface="Calibri" pitchFamily="34" charset="0"/>
                <a:cs typeface="Calibri" pitchFamily="34" charset="0"/>
              </a:rPr>
              <a:t>(OSHA)</a:t>
            </a:r>
            <a:r>
              <a:rPr lang="zh-TW" altLang="en-US" sz="2600" dirty="0" smtClean="0">
                <a:solidFill>
                  <a:srgbClr val="000000"/>
                </a:solidFill>
                <a:latin typeface="Calibri" pitchFamily="34" charset="0"/>
                <a:cs typeface="Calibri" pitchFamily="34" charset="0"/>
              </a:rPr>
              <a:t>於其「血源性致病菌」法規中明定</a:t>
            </a:r>
            <a:r>
              <a:rPr lang="zh-TW" altLang="en-US" sz="2600" b="1" u="sng" dirty="0" smtClean="0">
                <a:solidFill>
                  <a:srgbClr val="FF0000"/>
                </a:solidFill>
                <a:latin typeface="Calibri" pitchFamily="34" charset="0"/>
                <a:cs typeface="Calibri" pitchFamily="34" charset="0"/>
              </a:rPr>
              <a:t>不可回套</a:t>
            </a:r>
            <a:r>
              <a:rPr lang="zh-TW" altLang="en-US" sz="2600" dirty="0" smtClean="0">
                <a:solidFill>
                  <a:srgbClr val="000000"/>
                </a:solidFill>
                <a:latin typeface="Calibri" pitchFamily="34" charset="0"/>
                <a:cs typeface="Calibri" pitchFamily="34" charset="0"/>
              </a:rPr>
              <a:t>；若在無法避免情況下，則須以機械輔助並採取單手回套方式。而國內研究亦指出單手回套確實可明顯降低針扎發生次數。</a:t>
            </a:r>
            <a:endParaRPr lang="zh-TW" altLang="en-US" sz="2200" dirty="0" smtClean="0">
              <a:solidFill>
                <a:srgbClr val="000000"/>
              </a:solidFill>
              <a:latin typeface="Calibri" pitchFamily="34" charset="0"/>
              <a:cs typeface="Calibri" pitchFamily="34" charset="0"/>
            </a:endParaRPr>
          </a:p>
        </p:txBody>
      </p:sp>
      <p:pic>
        <p:nvPicPr>
          <p:cNvPr id="231434" name="Picture 10" descr="IMG_079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53088" y="1765300"/>
            <a:ext cx="2921000" cy="2200275"/>
          </a:xfrm>
          <a:prstGeom prst="rect">
            <a:avLst/>
          </a:prstGeom>
          <a:noFill/>
          <a:ln w="101600">
            <a:solidFill>
              <a:srgbClr val="00FFFF"/>
            </a:solidFill>
            <a:miter lim="800000"/>
            <a:headEnd/>
            <a:tailEnd/>
          </a:ln>
          <a:extLst>
            <a:ext uri="{909E8E84-426E-40DD-AFC4-6F175D3DCCD1}">
              <a14:hiddenFill xmlns:a14="http://schemas.microsoft.com/office/drawing/2010/main">
                <a:solidFill>
                  <a:srgbClr val="FFFFFF"/>
                </a:solidFill>
              </a14:hiddenFill>
            </a:ext>
          </a:extLst>
        </p:spPr>
      </p:pic>
      <p:sp>
        <p:nvSpPr>
          <p:cNvPr id="231436" name="Text Box 12"/>
          <p:cNvSpPr txBox="1">
            <a:spLocks noChangeArrowheads="1"/>
          </p:cNvSpPr>
          <p:nvPr/>
        </p:nvSpPr>
        <p:spPr bwMode="auto">
          <a:xfrm>
            <a:off x="6084888" y="4292600"/>
            <a:ext cx="2470150" cy="366713"/>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kumimoji="1" lang="zh-TW" altLang="en-US" smtClean="0">
                <a:solidFill>
                  <a:srgbClr val="000000"/>
                </a:solidFill>
              </a:rPr>
              <a:t>不得已時的單手回套法</a:t>
            </a:r>
          </a:p>
        </p:txBody>
      </p:sp>
      <p:sp>
        <p:nvSpPr>
          <p:cNvPr id="231437" name="Text Box 13"/>
          <p:cNvSpPr txBox="1">
            <a:spLocks noChangeArrowheads="1"/>
          </p:cNvSpPr>
          <p:nvPr/>
        </p:nvSpPr>
        <p:spPr bwMode="auto">
          <a:xfrm>
            <a:off x="7615238" y="2787650"/>
            <a:ext cx="742950"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kumimoji="1" lang="en-US" altLang="zh-TW" sz="6600" smtClean="0">
                <a:solidFill>
                  <a:srgbClr val="FF0000"/>
                </a:solidFill>
              </a:rPr>
              <a:t>X</a:t>
            </a:r>
          </a:p>
        </p:txBody>
      </p:sp>
      <p:sp>
        <p:nvSpPr>
          <p:cNvPr id="231438" name="Text Box 14"/>
          <p:cNvSpPr txBox="1">
            <a:spLocks noChangeArrowheads="1"/>
          </p:cNvSpPr>
          <p:nvPr/>
        </p:nvSpPr>
        <p:spPr bwMode="auto">
          <a:xfrm>
            <a:off x="7640638" y="5294313"/>
            <a:ext cx="836612" cy="1098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kumimoji="1" lang="en-US" altLang="zh-TW" sz="6600" smtClean="0">
                <a:solidFill>
                  <a:srgbClr val="FF0000"/>
                </a:solidFill>
                <a:cs typeface="Times New Roman" pitchFamily="18" charset="0"/>
              </a:rPr>
              <a:t>O</a:t>
            </a:r>
          </a:p>
        </p:txBody>
      </p:sp>
      <p:sp>
        <p:nvSpPr>
          <p:cNvPr id="13"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zh-TW" altLang="en-US" sz="1600" b="0" i="0" u="none" strike="noStrike" kern="1200" cap="none" spc="0" normalizeH="0" baseline="0" noProof="0" dirty="0">
              <a:ln>
                <a:noFill/>
              </a:ln>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2143669542"/>
      </p:ext>
    </p:extLst>
  </p:cSld>
  <p:clrMapOvr>
    <a:masterClrMapping/>
  </p:clrMapOvr>
  <p:transition spd="med"/>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2450" name="Text Box 2"/>
          <p:cNvSpPr txBox="1">
            <a:spLocks noChangeArrowheads="1"/>
          </p:cNvSpPr>
          <p:nvPr/>
        </p:nvSpPr>
        <p:spPr bwMode="auto">
          <a:xfrm>
            <a:off x="827088" y="476250"/>
            <a:ext cx="8316912"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0"/>
              </a:spcBef>
              <a:spcAft>
                <a:spcPct val="0"/>
              </a:spcAft>
            </a:pPr>
            <a:r>
              <a:rPr kumimoji="1" lang="zh-TW" altLang="en-US" sz="4400" b="1" dirty="0" smtClean="0"/>
              <a:t>防穿刺的針器收集筒</a:t>
            </a:r>
            <a:endParaRPr kumimoji="1" lang="en-US" altLang="zh-TW" sz="4400" b="1" dirty="0" smtClean="0"/>
          </a:p>
        </p:txBody>
      </p:sp>
      <p:pic>
        <p:nvPicPr>
          <p:cNvPr id="232456" name="Picture 8"/>
          <p:cNvPicPr>
            <a:picLocks noChangeAspect="1" noChangeArrowheads="1"/>
          </p:cNvPicPr>
          <p:nvPr/>
        </p:nvPicPr>
        <p:blipFill>
          <a:blip r:embed="rId4" cstate="print">
            <a:extLst>
              <a:ext uri="{28A0092B-C50C-407E-A947-70E740481C1C}">
                <a14:useLocalDpi xmlns:a14="http://schemas.microsoft.com/office/drawing/2010/main" val="0"/>
              </a:ext>
            </a:extLst>
          </a:blip>
          <a:srcRect l="24855" t="20340" r="25348" b="21594"/>
          <a:stretch>
            <a:fillRect/>
          </a:stretch>
        </p:blipFill>
        <p:spPr bwMode="auto">
          <a:xfrm>
            <a:off x="1331913" y="1700213"/>
            <a:ext cx="2890837" cy="4608512"/>
          </a:xfrm>
          <a:prstGeom prst="rect">
            <a:avLst/>
          </a:prstGeom>
          <a:noFill/>
          <a:ln w="101600">
            <a:solidFill>
              <a:srgbClr val="00FFFF"/>
            </a:solidFill>
            <a:miter lim="800000"/>
            <a:headEnd/>
            <a:tailEnd/>
          </a:ln>
          <a:effectLst/>
          <a:extLst>
            <a:ext uri="{909E8E84-426E-40DD-AFC4-6F175D3DCCD1}">
              <a14:hiddenFill xmlns:a14="http://schemas.microsoft.com/office/drawing/2010/main">
                <a:solidFill>
                  <a:srgbClr val="BBE0E3"/>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32457" name="Rectangle 9"/>
          <p:cNvSpPr>
            <a:spLocks noChangeArrowheads="1"/>
          </p:cNvSpPr>
          <p:nvPr/>
        </p:nvSpPr>
        <p:spPr bwMode="auto">
          <a:xfrm>
            <a:off x="4500563" y="1628775"/>
            <a:ext cx="4643437"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173038" indent="-173038" fontAlgn="base">
              <a:spcBef>
                <a:spcPct val="0"/>
              </a:spcBef>
              <a:spcAft>
                <a:spcPct val="0"/>
              </a:spcAft>
              <a:buFontTx/>
              <a:buChar char="•"/>
            </a:pPr>
            <a:r>
              <a:rPr kumimoji="1" lang="zh-TW" altLang="en-US" sz="2400" dirty="0" smtClean="0">
                <a:solidFill>
                  <a:srgbClr val="000000"/>
                </a:solidFill>
              </a:rPr>
              <a:t>針頭屬感染廢棄物，不可丟於一般垃圾桶內。收集筒應加以標示並分類處理，且其材質應具備防穿刺能力</a:t>
            </a:r>
            <a:r>
              <a:rPr kumimoji="1" lang="zh-TW" altLang="en-US" dirty="0" smtClean="0">
                <a:solidFill>
                  <a:srgbClr val="000000"/>
                </a:solidFill>
              </a:rPr>
              <a:t>。</a:t>
            </a:r>
            <a:endParaRPr kumimoji="1" lang="zh-TW" altLang="en-US" sz="2400" dirty="0" smtClean="0">
              <a:solidFill>
                <a:srgbClr val="000000"/>
              </a:solidFill>
            </a:endParaRPr>
          </a:p>
          <a:p>
            <a:pPr marL="173038" indent="-173038" fontAlgn="base">
              <a:spcBef>
                <a:spcPct val="0"/>
              </a:spcBef>
              <a:spcAft>
                <a:spcPct val="0"/>
              </a:spcAft>
              <a:buFontTx/>
              <a:buChar char="•"/>
            </a:pPr>
            <a:r>
              <a:rPr kumimoji="1" lang="zh-TW" altLang="en-US" sz="2400" dirty="0" smtClean="0">
                <a:solidFill>
                  <a:srgbClr val="000000"/>
                </a:solidFill>
              </a:rPr>
              <a:t>針頭容器存量</a:t>
            </a:r>
            <a:r>
              <a:rPr kumimoji="1" lang="zh-TW" altLang="en-US" sz="2400" b="1" u="sng" dirty="0" smtClean="0">
                <a:solidFill>
                  <a:srgbClr val="FF0000"/>
                </a:solidFill>
              </a:rPr>
              <a:t>八分滿</a:t>
            </a:r>
            <a:r>
              <a:rPr kumimoji="1" lang="zh-TW" altLang="en-US" sz="2400" dirty="0" smtClean="0">
                <a:solidFill>
                  <a:srgbClr val="000000"/>
                </a:solidFill>
              </a:rPr>
              <a:t>時，使用單位應將盒蓋蓋上，不可溢出。     </a:t>
            </a:r>
          </a:p>
        </p:txBody>
      </p:sp>
      <p:pic>
        <p:nvPicPr>
          <p:cNvPr id="232458" name="Picture 10" descr="IMG_001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76825" y="4149725"/>
            <a:ext cx="3167063" cy="2225675"/>
          </a:xfrm>
          <a:prstGeom prst="rect">
            <a:avLst/>
          </a:prstGeom>
          <a:noFill/>
          <a:ln w="101600">
            <a:solidFill>
              <a:srgbClr val="00FFFF"/>
            </a:solidFill>
            <a:miter lim="800000"/>
            <a:headEnd/>
            <a:tailEnd/>
          </a:ln>
          <a:extLst>
            <a:ext uri="{909E8E84-426E-40DD-AFC4-6F175D3DCCD1}">
              <a14:hiddenFill xmlns:a14="http://schemas.microsoft.com/office/drawing/2010/main">
                <a:solidFill>
                  <a:srgbClr val="FFFFFF"/>
                </a:solidFill>
              </a14:hiddenFill>
            </a:ext>
          </a:extLst>
        </p:spPr>
      </p:pic>
      <p:sp>
        <p:nvSpPr>
          <p:cNvPr id="232459" name="Text Box 11"/>
          <p:cNvSpPr txBox="1">
            <a:spLocks noChangeArrowheads="1"/>
          </p:cNvSpPr>
          <p:nvPr/>
        </p:nvSpPr>
        <p:spPr bwMode="auto">
          <a:xfrm>
            <a:off x="7092950" y="4508500"/>
            <a:ext cx="862013"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kumimoji="1" lang="en-US" altLang="zh-TW" sz="8000" smtClean="0">
                <a:solidFill>
                  <a:srgbClr val="FF0000"/>
                </a:solidFill>
              </a:rPr>
              <a:t>X</a:t>
            </a:r>
          </a:p>
        </p:txBody>
      </p:sp>
      <p:sp>
        <p:nvSpPr>
          <p:cNvPr id="9"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zh-TW" altLang="en-US" sz="1600" b="0" i="0" u="none" strike="noStrike" kern="1200" cap="none" spc="0" normalizeH="0" baseline="0" noProof="0" dirty="0">
              <a:ln>
                <a:noFill/>
              </a:ln>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3220884104"/>
      </p:ext>
    </p:extLst>
  </p:cSld>
  <p:clrMapOvr>
    <a:masterClrMapping/>
  </p:clrMapOvr>
  <p:transition spd="med"/>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4498" name="Text Box 2"/>
          <p:cNvSpPr txBox="1">
            <a:spLocks noChangeArrowheads="1"/>
          </p:cNvSpPr>
          <p:nvPr/>
        </p:nvSpPr>
        <p:spPr bwMode="auto">
          <a:xfrm>
            <a:off x="827088" y="476250"/>
            <a:ext cx="8316912"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0"/>
              </a:spcBef>
              <a:spcAft>
                <a:spcPct val="0"/>
              </a:spcAft>
            </a:pPr>
            <a:r>
              <a:rPr kumimoji="1" lang="zh-TW" altLang="en-US" sz="4400" b="1" dirty="0" smtClean="0"/>
              <a:t>立即處理使用過針器</a:t>
            </a:r>
            <a:endParaRPr kumimoji="1" lang="en-US" altLang="zh-TW" sz="4400" b="1" dirty="0" smtClean="0"/>
          </a:p>
        </p:txBody>
      </p:sp>
      <p:sp>
        <p:nvSpPr>
          <p:cNvPr id="234500" name="Rectangle 4"/>
          <p:cNvSpPr>
            <a:spLocks noChangeArrowheads="1"/>
          </p:cNvSpPr>
          <p:nvPr/>
        </p:nvSpPr>
        <p:spPr bwMode="auto">
          <a:xfrm>
            <a:off x="4716463" y="2428875"/>
            <a:ext cx="4176712" cy="359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20000"/>
              </a:lnSpc>
              <a:spcBef>
                <a:spcPct val="20000"/>
              </a:spcBef>
              <a:spcAft>
                <a:spcPct val="0"/>
              </a:spcAft>
              <a:buClr>
                <a:srgbClr val="E1E1B7"/>
              </a:buClr>
              <a:buSzPct val="60000"/>
              <a:buFont typeface="Wingdings" pitchFamily="2" charset="2"/>
              <a:buNone/>
            </a:pPr>
            <a:r>
              <a:rPr lang="zh-TW" altLang="en-US" sz="2400" dirty="0" smtClean="0">
                <a:solidFill>
                  <a:srgbClr val="000000"/>
                </a:solidFill>
              </a:rPr>
              <a:t>「</a:t>
            </a:r>
            <a:r>
              <a:rPr kumimoji="1" lang="zh-TW" altLang="en-US" sz="2400" dirty="0" smtClean="0">
                <a:solidFill>
                  <a:srgbClr val="000000"/>
                </a:solidFill>
              </a:rPr>
              <a:t>用完針頭但尚未放入收集盒或回套時」是污染性針扎事件中僅次於「回套」動作者，此代表的即是針器使用者未能立即處理用過的針器，使其夾雜於被單、床褥或工作檯上，而造成針器使用者或清潔人員與洗衣房工作人員的扎傷。</a:t>
            </a:r>
          </a:p>
        </p:txBody>
      </p:sp>
      <p:pic>
        <p:nvPicPr>
          <p:cNvPr id="234503" name="Picture 7" descr="打針治療組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31913" y="1773238"/>
            <a:ext cx="3079750" cy="4392612"/>
          </a:xfrm>
          <a:prstGeom prst="rect">
            <a:avLst/>
          </a:prstGeom>
          <a:noFill/>
          <a:ln w="101600">
            <a:solidFill>
              <a:srgbClr val="00FFFF"/>
            </a:solidFill>
            <a:miter lim="800000"/>
            <a:headEnd/>
            <a:tailEnd/>
          </a:ln>
          <a:extLst>
            <a:ext uri="{909E8E84-426E-40DD-AFC4-6F175D3DCCD1}">
              <a14:hiddenFill xmlns:a14="http://schemas.microsoft.com/office/drawing/2010/main">
                <a:solidFill>
                  <a:srgbClr val="FFFFFF"/>
                </a:solidFill>
              </a14:hiddenFill>
            </a:ext>
          </a:extLst>
        </p:spPr>
      </p:pic>
      <p:sp>
        <p:nvSpPr>
          <p:cNvPr id="234504" name="Line 8"/>
          <p:cNvSpPr>
            <a:spLocks noChangeShapeType="1"/>
          </p:cNvSpPr>
          <p:nvPr/>
        </p:nvSpPr>
        <p:spPr bwMode="auto">
          <a:xfrm flipH="1">
            <a:off x="4211638" y="1704975"/>
            <a:ext cx="936625" cy="576263"/>
          </a:xfrm>
          <a:prstGeom prst="line">
            <a:avLst/>
          </a:prstGeom>
          <a:noFill/>
          <a:ln w="381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234506" name="Text Box 10"/>
          <p:cNvSpPr txBox="1">
            <a:spLocks noChangeArrowheads="1"/>
          </p:cNvSpPr>
          <p:nvPr/>
        </p:nvSpPr>
        <p:spPr bwMode="auto">
          <a:xfrm>
            <a:off x="5148263" y="1409700"/>
            <a:ext cx="26733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kumimoji="1" lang="zh-TW" altLang="en-US" sz="2800" b="1" dirty="0" smtClean="0">
                <a:solidFill>
                  <a:srgbClr val="3366CC"/>
                </a:solidFill>
              </a:rPr>
              <a:t>迷你針頭收集盒</a:t>
            </a:r>
          </a:p>
        </p:txBody>
      </p:sp>
      <p:sp>
        <p:nvSpPr>
          <p:cNvPr id="9"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zh-TW" altLang="en-US" sz="1600" b="0" i="0" u="none" strike="noStrike" kern="1200" cap="none" spc="0" normalizeH="0" baseline="0" noProof="0" dirty="0">
              <a:ln>
                <a:noFill/>
              </a:ln>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1256490992"/>
      </p:ext>
    </p:extLst>
  </p:cSld>
  <p:clrMapOvr>
    <a:masterClrMapping/>
  </p:clrMapOvr>
  <p:transition spd="med"/>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3474" name="Text Box 2"/>
          <p:cNvSpPr txBox="1">
            <a:spLocks noChangeArrowheads="1"/>
          </p:cNvSpPr>
          <p:nvPr/>
        </p:nvSpPr>
        <p:spPr bwMode="auto">
          <a:xfrm>
            <a:off x="827088" y="404813"/>
            <a:ext cx="8316912"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0"/>
              </a:spcBef>
              <a:spcAft>
                <a:spcPct val="0"/>
              </a:spcAft>
            </a:pPr>
            <a:r>
              <a:rPr kumimoji="1" lang="zh-TW" altLang="en-US" sz="4400" b="1" dirty="0" smtClean="0">
                <a:latin typeface="Calibri" pitchFamily="34" charset="0"/>
                <a:cs typeface="Calibri" pitchFamily="34" charset="0"/>
              </a:rPr>
              <a:t>手不接觸手技巧</a:t>
            </a:r>
            <a:r>
              <a:rPr kumimoji="1" lang="zh-TW" altLang="en-US" sz="4400" b="1" dirty="0" smtClean="0">
                <a:solidFill>
                  <a:srgbClr val="FF00FF"/>
                </a:solidFill>
                <a:latin typeface="Calibri" pitchFamily="34" charset="0"/>
                <a:cs typeface="Calibri" pitchFamily="34" charset="0"/>
              </a:rPr>
              <a:t/>
            </a:r>
            <a:br>
              <a:rPr kumimoji="1" lang="zh-TW" altLang="en-US" sz="4400" b="1" dirty="0" smtClean="0">
                <a:solidFill>
                  <a:srgbClr val="FF00FF"/>
                </a:solidFill>
                <a:latin typeface="Calibri" pitchFamily="34" charset="0"/>
                <a:cs typeface="Calibri" pitchFamily="34" charset="0"/>
              </a:rPr>
            </a:br>
            <a:r>
              <a:rPr kumimoji="1" lang="en-US" altLang="zh-TW" sz="3600" b="1" dirty="0" smtClean="0">
                <a:latin typeface="Calibri" pitchFamily="34" charset="0"/>
                <a:cs typeface="Calibri" pitchFamily="34" charset="0"/>
              </a:rPr>
              <a:t>Hand free technique</a:t>
            </a:r>
          </a:p>
        </p:txBody>
      </p:sp>
      <p:pic>
        <p:nvPicPr>
          <p:cNvPr id="233479" name="Picture 7" descr="IMG_079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08625" y="2133600"/>
            <a:ext cx="3240088" cy="4248150"/>
          </a:xfrm>
          <a:prstGeom prst="rect">
            <a:avLst/>
          </a:prstGeom>
          <a:noFill/>
          <a:ln w="101600">
            <a:solidFill>
              <a:srgbClr val="00FFFF"/>
            </a:solidFill>
            <a:miter lim="800000"/>
            <a:headEnd/>
            <a:tailEnd/>
          </a:ln>
          <a:extLst>
            <a:ext uri="{909E8E84-426E-40DD-AFC4-6F175D3DCCD1}">
              <a14:hiddenFill xmlns:a14="http://schemas.microsoft.com/office/drawing/2010/main">
                <a:solidFill>
                  <a:srgbClr val="FFFFFF"/>
                </a:solidFill>
              </a14:hiddenFill>
            </a:ext>
          </a:extLst>
        </p:spPr>
      </p:pic>
      <p:sp>
        <p:nvSpPr>
          <p:cNvPr id="233480" name="Text Box 8"/>
          <p:cNvSpPr txBox="1">
            <a:spLocks noChangeArrowheads="1"/>
          </p:cNvSpPr>
          <p:nvPr/>
        </p:nvSpPr>
        <p:spPr bwMode="auto">
          <a:xfrm>
            <a:off x="1225550" y="2060575"/>
            <a:ext cx="4283075" cy="411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lnSpc>
                <a:spcPct val="110000"/>
              </a:lnSpc>
              <a:spcBef>
                <a:spcPct val="0"/>
              </a:spcBef>
              <a:spcAft>
                <a:spcPct val="0"/>
              </a:spcAft>
            </a:pPr>
            <a:r>
              <a:rPr kumimoji="1" lang="zh-TW" altLang="en-US" sz="3000" dirty="0" smtClean="0">
                <a:solidFill>
                  <a:srgbClr val="000000"/>
                </a:solidFill>
                <a:latin typeface="Calibri" pitchFamily="34" charset="0"/>
                <a:cs typeface="Calibri" pitchFamily="34" charset="0"/>
              </a:rPr>
              <a:t>當刷手人員及手術者在傳遞器械時，刷手人員及手術者絕不在同一時間接觸同一器械，器械應放在刷手人員及手術者之安全地帶如彎盆</a:t>
            </a:r>
            <a:r>
              <a:rPr kumimoji="1" lang="en-US" altLang="zh-TW" sz="3000" dirty="0" smtClean="0">
                <a:solidFill>
                  <a:srgbClr val="000000"/>
                </a:solidFill>
                <a:latin typeface="Calibri" pitchFamily="34" charset="0"/>
                <a:cs typeface="Calibri" pitchFamily="34" charset="0"/>
              </a:rPr>
              <a:t>(Neutral zone)</a:t>
            </a:r>
            <a:r>
              <a:rPr kumimoji="1" lang="zh-TW" altLang="en-US" sz="3000" dirty="0" smtClean="0">
                <a:solidFill>
                  <a:srgbClr val="000000"/>
                </a:solidFill>
                <a:latin typeface="Calibri" pitchFamily="34" charset="0"/>
                <a:cs typeface="Calibri" pitchFamily="34" charset="0"/>
              </a:rPr>
              <a:t>來傳送以預防尖銳物品扎傷。</a:t>
            </a:r>
          </a:p>
        </p:txBody>
      </p:sp>
      <p:sp>
        <p:nvSpPr>
          <p:cNvPr id="7"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zh-TW" altLang="en-US" sz="1600" b="0" i="0" u="none" strike="noStrike" kern="1200" cap="none" spc="0" normalizeH="0" baseline="0" noProof="0" dirty="0">
              <a:ln>
                <a:noFill/>
              </a:ln>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406996712"/>
      </p:ext>
    </p:extLst>
  </p:cSld>
  <p:clrMapOvr>
    <a:masterClrMapping/>
  </p:clrMapOvr>
  <p:transition spd="med"/>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35522" name="Text Box 2"/>
          <p:cNvSpPr txBox="1">
            <a:spLocks noChangeArrowheads="1"/>
          </p:cNvSpPr>
          <p:nvPr/>
        </p:nvSpPr>
        <p:spPr bwMode="auto">
          <a:xfrm>
            <a:off x="827088" y="476250"/>
            <a:ext cx="8316912"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0"/>
              </a:spcBef>
              <a:spcAft>
                <a:spcPct val="0"/>
              </a:spcAft>
            </a:pPr>
            <a:r>
              <a:rPr kumimoji="1" lang="zh-TW" altLang="en-US" sz="4400" b="1" dirty="0" smtClean="0"/>
              <a:t>各式的安全針具</a:t>
            </a:r>
            <a:endParaRPr kumimoji="1" lang="en-US" altLang="zh-TW" sz="4400" b="1" dirty="0" smtClean="0"/>
          </a:p>
        </p:txBody>
      </p:sp>
      <p:pic>
        <p:nvPicPr>
          <p:cNvPr id="235527" name="Picture 7" descr="DSCF052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31913" y="2671763"/>
            <a:ext cx="3671887" cy="3132137"/>
          </a:xfrm>
          <a:prstGeom prst="rect">
            <a:avLst/>
          </a:prstGeom>
          <a:noFill/>
          <a:ln w="50800">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235528" name="Picture 8" descr="DSCF052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148263" y="2654300"/>
            <a:ext cx="3671887" cy="3133725"/>
          </a:xfrm>
          <a:prstGeom prst="rect">
            <a:avLst/>
          </a:prstGeom>
          <a:noFill/>
          <a:ln w="50800">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235529" name="AutoShape 9"/>
          <p:cNvSpPr>
            <a:spLocks noChangeArrowheads="1"/>
          </p:cNvSpPr>
          <p:nvPr/>
        </p:nvSpPr>
        <p:spPr bwMode="auto">
          <a:xfrm>
            <a:off x="3563938" y="1916113"/>
            <a:ext cx="1800225" cy="647700"/>
          </a:xfrm>
          <a:prstGeom prst="cloudCallout">
            <a:avLst>
              <a:gd name="adj1" fmla="val -50000"/>
              <a:gd name="adj2" fmla="val 73282"/>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pPr>
            <a:endParaRPr kumimoji="1" lang="zh-TW" altLang="en-US" smtClean="0">
              <a:solidFill>
                <a:srgbClr val="000000"/>
              </a:solidFill>
            </a:endParaRPr>
          </a:p>
        </p:txBody>
      </p:sp>
      <p:sp>
        <p:nvSpPr>
          <p:cNvPr id="235530" name="Text Box 10"/>
          <p:cNvSpPr txBox="1">
            <a:spLocks noChangeArrowheads="1"/>
          </p:cNvSpPr>
          <p:nvPr/>
        </p:nvSpPr>
        <p:spPr bwMode="auto">
          <a:xfrm>
            <a:off x="3708400" y="1987550"/>
            <a:ext cx="15462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kumimoji="1" lang="zh-TW" altLang="en-US" sz="2400" b="1" smtClean="0">
                <a:solidFill>
                  <a:srgbClr val="000000"/>
                </a:solidFill>
              </a:rPr>
              <a:t>注意刺傷</a:t>
            </a:r>
          </a:p>
        </p:txBody>
      </p:sp>
      <p:sp>
        <p:nvSpPr>
          <p:cNvPr id="235531" name="AutoShape 11"/>
          <p:cNvSpPr>
            <a:spLocks noChangeArrowheads="1"/>
          </p:cNvSpPr>
          <p:nvPr/>
        </p:nvSpPr>
        <p:spPr bwMode="auto">
          <a:xfrm>
            <a:off x="7019925" y="1987550"/>
            <a:ext cx="1800225" cy="647700"/>
          </a:xfrm>
          <a:prstGeom prst="cloudCallout">
            <a:avLst>
              <a:gd name="adj1" fmla="val -46032"/>
              <a:gd name="adj2" fmla="val 73282"/>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fontAlgn="base">
              <a:spcBef>
                <a:spcPct val="0"/>
              </a:spcBef>
              <a:spcAft>
                <a:spcPct val="0"/>
              </a:spcAft>
            </a:pPr>
            <a:endParaRPr kumimoji="1" lang="zh-TW" altLang="en-US" smtClean="0">
              <a:solidFill>
                <a:srgbClr val="000000"/>
              </a:solidFill>
            </a:endParaRPr>
          </a:p>
        </p:txBody>
      </p:sp>
      <p:sp>
        <p:nvSpPr>
          <p:cNvPr id="235532" name="Text Box 12"/>
          <p:cNvSpPr txBox="1">
            <a:spLocks noChangeArrowheads="1"/>
          </p:cNvSpPr>
          <p:nvPr/>
        </p:nvSpPr>
        <p:spPr bwMode="auto">
          <a:xfrm>
            <a:off x="7164388" y="2058988"/>
            <a:ext cx="15462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kumimoji="1" lang="zh-TW" altLang="en-US" sz="2400" b="1" smtClean="0">
                <a:solidFill>
                  <a:srgbClr val="000000"/>
                </a:solidFill>
              </a:rPr>
              <a:t>自動保護</a:t>
            </a:r>
          </a:p>
        </p:txBody>
      </p:sp>
      <p:sp>
        <p:nvSpPr>
          <p:cNvPr id="11"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zh-TW" altLang="en-US" sz="1600" b="0" i="0" u="none" strike="noStrike" kern="1200" cap="none" spc="0" normalizeH="0" baseline="0" noProof="0" dirty="0">
              <a:ln>
                <a:noFill/>
              </a:ln>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1382125178"/>
      </p:ext>
    </p:extLst>
  </p:cSld>
  <p:clrMapOvr>
    <a:masterClrMapping/>
  </p:clrMapOvr>
  <p:transition spd="med"/>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6244" name="Rectangle 4"/>
          <p:cNvSpPr>
            <a:spLocks noChangeArrowheads="1"/>
          </p:cNvSpPr>
          <p:nvPr/>
        </p:nvSpPr>
        <p:spPr bwMode="auto">
          <a:xfrm>
            <a:off x="1476748" y="901700"/>
            <a:ext cx="57594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p>
            <a:pPr algn="ctr" fontAlgn="base">
              <a:spcBef>
                <a:spcPct val="0"/>
              </a:spcBef>
              <a:spcAft>
                <a:spcPct val="0"/>
              </a:spcAft>
            </a:pPr>
            <a:r>
              <a:rPr kumimoji="1" lang="en-US" altLang="zh-TW" sz="4400" b="1" dirty="0" smtClean="0">
                <a:latin typeface="Calibri" pitchFamily="34" charset="0"/>
                <a:cs typeface="Calibri" pitchFamily="34" charset="0"/>
              </a:rPr>
              <a:t>HIV </a:t>
            </a:r>
            <a:r>
              <a:rPr kumimoji="1" lang="zh-TW" altLang="zh-TW" sz="4400" b="1" dirty="0" smtClean="0">
                <a:latin typeface="Calibri" pitchFamily="34" charset="0"/>
                <a:cs typeface="Calibri" pitchFamily="34" charset="0"/>
              </a:rPr>
              <a:t>防治措施</a:t>
            </a:r>
            <a:endParaRPr kumimoji="1" lang="zh-TW" altLang="en-US" sz="4400" b="1" dirty="0" smtClean="0">
              <a:latin typeface="Calibri" pitchFamily="34" charset="0"/>
              <a:cs typeface="Calibri" pitchFamily="34" charset="0"/>
            </a:endParaRPr>
          </a:p>
        </p:txBody>
      </p:sp>
      <p:sp>
        <p:nvSpPr>
          <p:cNvPr id="266245" name="Rectangle 5"/>
          <p:cNvSpPr>
            <a:spLocks noChangeArrowheads="1"/>
          </p:cNvSpPr>
          <p:nvPr/>
        </p:nvSpPr>
        <p:spPr bwMode="auto">
          <a:xfrm>
            <a:off x="611560" y="2120900"/>
            <a:ext cx="8034338" cy="2362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623888" indent="-623888">
              <a:defRPr sz="2400">
                <a:solidFill>
                  <a:schemeClr val="tx1"/>
                </a:solidFill>
                <a:latin typeface="Times New Roman" pitchFamily="18" charset="0"/>
              </a:defRPr>
            </a:lvl1pPr>
            <a:lvl2pPr marL="1254125">
              <a:defRPr sz="2400">
                <a:solidFill>
                  <a:schemeClr val="tx1"/>
                </a:solidFill>
                <a:latin typeface="Times New Roman" pitchFamily="18" charset="0"/>
              </a:defRPr>
            </a:lvl2pPr>
            <a:lvl3pPr marL="1433513">
              <a:defRPr sz="2400">
                <a:solidFill>
                  <a:schemeClr val="tx1"/>
                </a:solidFill>
                <a:latin typeface="Times New Roman" pitchFamily="18" charset="0"/>
              </a:defRPr>
            </a:lvl3pPr>
            <a:lvl4pPr marL="1612900">
              <a:defRPr sz="2400">
                <a:solidFill>
                  <a:schemeClr val="tx1"/>
                </a:solidFill>
                <a:latin typeface="Times New Roman" pitchFamily="18" charset="0"/>
              </a:defRPr>
            </a:lvl4pPr>
            <a:lvl5pPr>
              <a:defRPr sz="2400">
                <a:solidFill>
                  <a:schemeClr val="tx1"/>
                </a:solidFill>
                <a:latin typeface="Times New Roman" pitchFamily="18" charset="0"/>
              </a:defRPr>
            </a:lvl5pPr>
            <a:lvl6pPr fontAlgn="base">
              <a:spcBef>
                <a:spcPct val="0"/>
              </a:spcBef>
              <a:spcAft>
                <a:spcPct val="0"/>
              </a:spcAft>
              <a:defRPr sz="2400">
                <a:solidFill>
                  <a:schemeClr val="tx1"/>
                </a:solidFill>
                <a:latin typeface="Times New Roman" pitchFamily="18" charset="0"/>
              </a:defRPr>
            </a:lvl6pPr>
            <a:lvl7pPr fontAlgn="base">
              <a:spcBef>
                <a:spcPct val="0"/>
              </a:spcBef>
              <a:spcAft>
                <a:spcPct val="0"/>
              </a:spcAft>
              <a:defRPr sz="2400">
                <a:solidFill>
                  <a:schemeClr val="tx1"/>
                </a:solidFill>
                <a:latin typeface="Times New Roman" pitchFamily="18" charset="0"/>
              </a:defRPr>
            </a:lvl7pPr>
            <a:lvl8pPr fontAlgn="base">
              <a:spcBef>
                <a:spcPct val="0"/>
              </a:spcBef>
              <a:spcAft>
                <a:spcPct val="0"/>
              </a:spcAft>
              <a:defRPr sz="2400">
                <a:solidFill>
                  <a:schemeClr val="tx1"/>
                </a:solidFill>
                <a:latin typeface="Times New Roman" pitchFamily="18" charset="0"/>
              </a:defRPr>
            </a:lvl8pPr>
            <a:lvl9pPr fontAlgn="base">
              <a:spcBef>
                <a:spcPct val="0"/>
              </a:spcBef>
              <a:spcAft>
                <a:spcPct val="0"/>
              </a:spcAft>
              <a:defRPr sz="2400">
                <a:solidFill>
                  <a:schemeClr val="tx1"/>
                </a:solidFill>
                <a:latin typeface="Times New Roman" pitchFamily="18" charset="0"/>
              </a:defRPr>
            </a:lvl9pPr>
          </a:lstStyle>
          <a:p>
            <a:pPr fontAlgn="base">
              <a:lnSpc>
                <a:spcPct val="120000"/>
              </a:lnSpc>
              <a:spcBef>
                <a:spcPct val="0"/>
              </a:spcBef>
              <a:spcAft>
                <a:spcPct val="0"/>
              </a:spcAft>
              <a:buClr>
                <a:srgbClr val="C00000"/>
              </a:buClr>
              <a:buSzPct val="75000"/>
              <a:buFont typeface="Wingdings" pitchFamily="2" charset="2"/>
              <a:buChar char="n"/>
            </a:pPr>
            <a:r>
              <a:rPr kumimoji="1" lang="zh-TW" altLang="en-US" sz="3600" dirty="0" smtClean="0">
                <a:solidFill>
                  <a:srgbClr val="000000"/>
                </a:solidFill>
                <a:latin typeface="Calibri" pitchFamily="34" charset="0"/>
                <a:cs typeface="Calibri" pitchFamily="34" charset="0"/>
              </a:rPr>
              <a:t>傳染性低</a:t>
            </a:r>
          </a:p>
          <a:p>
            <a:pPr fontAlgn="base">
              <a:lnSpc>
                <a:spcPct val="120000"/>
              </a:lnSpc>
              <a:spcBef>
                <a:spcPct val="0"/>
              </a:spcBef>
              <a:spcAft>
                <a:spcPct val="0"/>
              </a:spcAft>
              <a:buClr>
                <a:srgbClr val="C00000"/>
              </a:buClr>
              <a:buSzPct val="75000"/>
              <a:buFont typeface="Wingdings" pitchFamily="2" charset="2"/>
              <a:buChar char="n"/>
            </a:pPr>
            <a:r>
              <a:rPr kumimoji="1" lang="zh-TW" altLang="en-US" sz="3600" dirty="0" smtClean="0">
                <a:solidFill>
                  <a:srgbClr val="000000"/>
                </a:solidFill>
                <a:latin typeface="Calibri" pitchFamily="34" charset="0"/>
                <a:cs typeface="Calibri" pitchFamily="34" charset="0"/>
              </a:rPr>
              <a:t>受感染後是否使用</a:t>
            </a:r>
            <a:r>
              <a:rPr kumimoji="1" lang="en-US" altLang="zh-TW" sz="3600" dirty="0" err="1" smtClean="0">
                <a:solidFill>
                  <a:srgbClr val="000000"/>
                </a:solidFill>
                <a:latin typeface="Calibri" pitchFamily="34" charset="0"/>
                <a:cs typeface="Calibri" pitchFamily="34" charset="0"/>
              </a:rPr>
              <a:t>Zidovudine</a:t>
            </a:r>
            <a:r>
              <a:rPr kumimoji="1" lang="en-US" altLang="zh-TW" sz="3600" dirty="0" smtClean="0">
                <a:solidFill>
                  <a:srgbClr val="000000"/>
                </a:solidFill>
                <a:latin typeface="Calibri" pitchFamily="34" charset="0"/>
                <a:cs typeface="Calibri" pitchFamily="34" charset="0"/>
              </a:rPr>
              <a:t> (AZT)，</a:t>
            </a:r>
            <a:r>
              <a:rPr kumimoji="1" lang="zh-TW" altLang="en-US" sz="3600" dirty="0" smtClean="0">
                <a:solidFill>
                  <a:srgbClr val="000000"/>
                </a:solidFill>
                <a:latin typeface="Calibri" pitchFamily="34" charset="0"/>
                <a:cs typeface="Calibri" pitchFamily="34" charset="0"/>
              </a:rPr>
              <a:t>使用</a:t>
            </a:r>
            <a:r>
              <a:rPr kumimoji="1" lang="en-US" altLang="zh-TW" sz="3600" dirty="0" smtClean="0">
                <a:solidFill>
                  <a:srgbClr val="000000"/>
                </a:solidFill>
                <a:latin typeface="Calibri" pitchFamily="34" charset="0"/>
                <a:cs typeface="Calibri" pitchFamily="34" charset="0"/>
              </a:rPr>
              <a:t>AZT</a:t>
            </a:r>
            <a:r>
              <a:rPr kumimoji="1" lang="zh-TW" altLang="en-US" sz="3600" dirty="0" smtClean="0">
                <a:solidFill>
                  <a:srgbClr val="000000"/>
                </a:solidFill>
                <a:latin typeface="Calibri" pitchFamily="34" charset="0"/>
                <a:cs typeface="Calibri" pitchFamily="34" charset="0"/>
              </a:rPr>
              <a:t>可使感染率減少</a:t>
            </a:r>
            <a:r>
              <a:rPr kumimoji="1" lang="en-US" altLang="zh-TW" sz="3600" dirty="0" smtClean="0">
                <a:solidFill>
                  <a:srgbClr val="000000"/>
                </a:solidFill>
                <a:latin typeface="Calibri" pitchFamily="34" charset="0"/>
                <a:cs typeface="Calibri" pitchFamily="34" charset="0"/>
              </a:rPr>
              <a:t>81% </a:t>
            </a:r>
            <a:r>
              <a:rPr kumimoji="1" lang="zh-TW" altLang="en-US" sz="3600" dirty="0" smtClean="0">
                <a:solidFill>
                  <a:srgbClr val="000000"/>
                </a:solidFill>
                <a:latin typeface="Calibri" pitchFamily="34" charset="0"/>
                <a:cs typeface="Calibri" pitchFamily="34" charset="0"/>
              </a:rPr>
              <a:t>。</a:t>
            </a:r>
          </a:p>
        </p:txBody>
      </p:sp>
      <p:sp>
        <p:nvSpPr>
          <p:cNvPr id="266246" name="Text Box 6"/>
          <p:cNvSpPr txBox="1">
            <a:spLocks noChangeArrowheads="1"/>
          </p:cNvSpPr>
          <p:nvPr/>
        </p:nvSpPr>
        <p:spPr bwMode="auto">
          <a:xfrm>
            <a:off x="1044575" y="4461670"/>
            <a:ext cx="7343775" cy="767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lnSpc>
                <a:spcPct val="120000"/>
              </a:lnSpc>
              <a:spcBef>
                <a:spcPct val="0"/>
              </a:spcBef>
              <a:spcAft>
                <a:spcPct val="0"/>
              </a:spcAft>
              <a:buSzPct val="120000"/>
              <a:buFont typeface="Wingdings" pitchFamily="2" charset="2"/>
              <a:buNone/>
            </a:pPr>
            <a:r>
              <a:rPr kumimoji="1" lang="en-US" altLang="zh-TW" sz="4000" b="1" i="1" u="sng" dirty="0" smtClean="0"/>
              <a:t>“</a:t>
            </a:r>
            <a:r>
              <a:rPr kumimoji="1" lang="zh-TW" altLang="en-US" sz="4000" b="1" i="1" u="sng" dirty="0" smtClean="0"/>
              <a:t>避免受傷才是最佳防治之道</a:t>
            </a:r>
            <a:r>
              <a:rPr kumimoji="1" lang="zh-TW" altLang="en-US" sz="4000" b="1" dirty="0" smtClean="0"/>
              <a:t> </a:t>
            </a:r>
            <a:r>
              <a:rPr kumimoji="1" lang="en-US" altLang="zh-TW" sz="4000" b="1" dirty="0" smtClean="0"/>
              <a:t>“</a:t>
            </a:r>
          </a:p>
        </p:txBody>
      </p:sp>
      <p:sp>
        <p:nvSpPr>
          <p:cNvPr id="7"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zh-TW" altLang="en-US" sz="1600" b="0" i="0" u="none" strike="noStrike" kern="1200" cap="none" spc="0" normalizeH="0" baseline="0" noProof="0" dirty="0">
              <a:ln>
                <a:noFill/>
              </a:ln>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1635726862"/>
      </p:ext>
    </p:extLst>
  </p:cSld>
  <p:clrMapOvr>
    <a:masterClrMapping/>
  </p:clrMapOvr>
  <p:transition spd="med"/>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60098" name="Rectangle 2"/>
          <p:cNvSpPr>
            <a:spLocks noChangeArrowheads="1"/>
          </p:cNvSpPr>
          <p:nvPr/>
        </p:nvSpPr>
        <p:spPr bwMode="auto">
          <a:xfrm>
            <a:off x="466849" y="836613"/>
            <a:ext cx="8316912" cy="1071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kumimoji="1" sz="4400">
                <a:solidFill>
                  <a:schemeClr val="tx2"/>
                </a:solidFill>
                <a:latin typeface="Times New Roman" pitchFamily="18" charset="0"/>
                <a:ea typeface="標楷體" pitchFamily="65" charset="-120"/>
              </a:defRPr>
            </a:lvl1pPr>
            <a:lvl2pPr>
              <a:defRPr kumimoji="1" sz="4400">
                <a:solidFill>
                  <a:schemeClr val="tx2"/>
                </a:solidFill>
                <a:latin typeface="Times New Roman" pitchFamily="18" charset="0"/>
                <a:ea typeface="標楷體" pitchFamily="65" charset="-120"/>
              </a:defRPr>
            </a:lvl2pPr>
            <a:lvl3pPr>
              <a:defRPr kumimoji="1" sz="4400">
                <a:solidFill>
                  <a:schemeClr val="tx2"/>
                </a:solidFill>
                <a:latin typeface="Times New Roman" pitchFamily="18" charset="0"/>
                <a:ea typeface="標楷體" pitchFamily="65" charset="-120"/>
              </a:defRPr>
            </a:lvl3pPr>
            <a:lvl4pPr>
              <a:defRPr kumimoji="1" sz="4400">
                <a:solidFill>
                  <a:schemeClr val="tx2"/>
                </a:solidFill>
                <a:latin typeface="Times New Roman" pitchFamily="18" charset="0"/>
                <a:ea typeface="標楷體" pitchFamily="65" charset="-120"/>
              </a:defRPr>
            </a:lvl4pPr>
            <a:lvl5pPr>
              <a:defRPr kumimoji="1" sz="4400">
                <a:solidFill>
                  <a:schemeClr val="tx2"/>
                </a:solidFill>
                <a:latin typeface="Times New Roman" pitchFamily="18" charset="0"/>
                <a:ea typeface="標楷體" pitchFamily="65" charset="-120"/>
              </a:defRPr>
            </a:lvl5pPr>
            <a:lvl6pPr marL="457200" fontAlgn="base">
              <a:spcBef>
                <a:spcPct val="0"/>
              </a:spcBef>
              <a:spcAft>
                <a:spcPct val="0"/>
              </a:spcAft>
              <a:defRPr kumimoji="1" sz="4400">
                <a:solidFill>
                  <a:schemeClr val="tx2"/>
                </a:solidFill>
                <a:latin typeface="Times New Roman" pitchFamily="18" charset="0"/>
                <a:ea typeface="標楷體" pitchFamily="65" charset="-120"/>
              </a:defRPr>
            </a:lvl6pPr>
            <a:lvl7pPr marL="914400" fontAlgn="base">
              <a:spcBef>
                <a:spcPct val="0"/>
              </a:spcBef>
              <a:spcAft>
                <a:spcPct val="0"/>
              </a:spcAft>
              <a:defRPr kumimoji="1" sz="4400">
                <a:solidFill>
                  <a:schemeClr val="tx2"/>
                </a:solidFill>
                <a:latin typeface="Times New Roman" pitchFamily="18" charset="0"/>
                <a:ea typeface="標楷體" pitchFamily="65" charset="-120"/>
              </a:defRPr>
            </a:lvl7pPr>
            <a:lvl8pPr marL="1371600" fontAlgn="base">
              <a:spcBef>
                <a:spcPct val="0"/>
              </a:spcBef>
              <a:spcAft>
                <a:spcPct val="0"/>
              </a:spcAft>
              <a:defRPr kumimoji="1" sz="4400">
                <a:solidFill>
                  <a:schemeClr val="tx2"/>
                </a:solidFill>
                <a:latin typeface="Times New Roman" pitchFamily="18" charset="0"/>
                <a:ea typeface="標楷體" pitchFamily="65" charset="-120"/>
              </a:defRPr>
            </a:lvl8pPr>
            <a:lvl9pPr marL="1828800" fontAlgn="base">
              <a:spcBef>
                <a:spcPct val="0"/>
              </a:spcBef>
              <a:spcAft>
                <a:spcPct val="0"/>
              </a:spcAft>
              <a:defRPr kumimoji="1" sz="4400">
                <a:solidFill>
                  <a:schemeClr val="tx2"/>
                </a:solidFill>
                <a:latin typeface="Times New Roman" pitchFamily="18" charset="0"/>
                <a:ea typeface="標楷體" pitchFamily="65" charset="-120"/>
              </a:defRPr>
            </a:lvl9pPr>
          </a:lstStyle>
          <a:p>
            <a:pPr algn="ctr" fontAlgn="base">
              <a:spcBef>
                <a:spcPct val="0"/>
              </a:spcBef>
              <a:spcAft>
                <a:spcPct val="0"/>
              </a:spcAft>
            </a:pPr>
            <a:r>
              <a:rPr lang="en-US" altLang="zh-TW" sz="3000" b="1" dirty="0" smtClean="0">
                <a:solidFill>
                  <a:schemeClr val="tx1"/>
                </a:solidFill>
                <a:latin typeface="Calibri" pitchFamily="34" charset="0"/>
                <a:cs typeface="Calibri" pitchFamily="34" charset="0"/>
              </a:rPr>
              <a:t>Risk factors of seroconversion after </a:t>
            </a:r>
            <a:r>
              <a:rPr lang="en-US" altLang="zh-TW" sz="3000" b="1" dirty="0" smtClean="0">
                <a:solidFill>
                  <a:srgbClr val="FF00FF"/>
                </a:solidFill>
                <a:latin typeface="Calibri" pitchFamily="34" charset="0"/>
                <a:cs typeface="Calibri" pitchFamily="34" charset="0"/>
              </a:rPr>
              <a:t/>
            </a:r>
            <a:br>
              <a:rPr lang="en-US" altLang="zh-TW" sz="3000" b="1" dirty="0" smtClean="0">
                <a:solidFill>
                  <a:srgbClr val="FF00FF"/>
                </a:solidFill>
                <a:latin typeface="Calibri" pitchFamily="34" charset="0"/>
                <a:cs typeface="Calibri" pitchFamily="34" charset="0"/>
              </a:rPr>
            </a:br>
            <a:r>
              <a:rPr lang="en-US" altLang="zh-TW" sz="3000" b="1" dirty="0" smtClean="0">
                <a:solidFill>
                  <a:schemeClr val="tx1"/>
                </a:solidFill>
                <a:latin typeface="Calibri" pitchFamily="34" charset="0"/>
                <a:cs typeface="Calibri" pitchFamily="34" charset="0"/>
              </a:rPr>
              <a:t>occupational exposure to HIV-infected blood</a:t>
            </a:r>
          </a:p>
        </p:txBody>
      </p:sp>
      <p:sp>
        <p:nvSpPr>
          <p:cNvPr id="260101" name="Rectangle 5"/>
          <p:cNvSpPr>
            <a:spLocks noChangeArrowheads="1"/>
          </p:cNvSpPr>
          <p:nvPr/>
        </p:nvSpPr>
        <p:spPr bwMode="auto">
          <a:xfrm>
            <a:off x="1336104" y="2495550"/>
            <a:ext cx="7772400" cy="3438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accent1"/>
              </a:buClr>
              <a:buSzPct val="80000"/>
              <a:buFont typeface="Wingdings" pitchFamily="2" charset="2"/>
              <a:buChar char="n"/>
              <a:defRPr kumimoji="1" sz="3200">
                <a:solidFill>
                  <a:schemeClr val="tx1"/>
                </a:solidFill>
                <a:latin typeface="Arial" pitchFamily="34" charset="0"/>
                <a:ea typeface="標楷體" pitchFamily="65" charset="-120"/>
              </a:defRPr>
            </a:lvl1pPr>
            <a:lvl2pPr marL="742950" indent="-285750">
              <a:spcBef>
                <a:spcPct val="20000"/>
              </a:spcBef>
              <a:buChar char="–"/>
              <a:defRPr kumimoji="1" sz="2800">
                <a:solidFill>
                  <a:schemeClr val="tx1"/>
                </a:solidFill>
                <a:latin typeface="Arial" pitchFamily="34" charset="0"/>
                <a:ea typeface="標楷體" pitchFamily="65" charset="-120"/>
              </a:defRPr>
            </a:lvl2pPr>
            <a:lvl3pPr marL="1143000" indent="-228600">
              <a:spcBef>
                <a:spcPct val="20000"/>
              </a:spcBef>
              <a:buChar char="•"/>
              <a:defRPr kumimoji="1" sz="2400">
                <a:solidFill>
                  <a:schemeClr val="tx1"/>
                </a:solidFill>
                <a:latin typeface="Arial" pitchFamily="34" charset="0"/>
                <a:ea typeface="標楷體" pitchFamily="65" charset="-120"/>
              </a:defRPr>
            </a:lvl3pPr>
            <a:lvl4pPr marL="1600200" indent="-228600">
              <a:spcBef>
                <a:spcPct val="20000"/>
              </a:spcBef>
              <a:buChar char="–"/>
              <a:defRPr kumimoji="1" sz="2000">
                <a:solidFill>
                  <a:schemeClr val="tx1"/>
                </a:solidFill>
                <a:latin typeface="Arial" pitchFamily="34" charset="0"/>
                <a:ea typeface="標楷體" pitchFamily="65" charset="-120"/>
              </a:defRPr>
            </a:lvl4pPr>
            <a:lvl5pPr marL="2057400" indent="-228600">
              <a:spcBef>
                <a:spcPct val="20000"/>
              </a:spcBef>
              <a:buChar char="»"/>
              <a:defRPr kumimoji="1" sz="2000">
                <a:solidFill>
                  <a:schemeClr val="tx1"/>
                </a:solidFill>
                <a:latin typeface="Arial" pitchFamily="34" charset="0"/>
                <a:ea typeface="標楷體" pitchFamily="65" charset="-120"/>
              </a:defRPr>
            </a:lvl5pPr>
            <a:lvl6pPr marL="2514600" indent="-228600" fontAlgn="base">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fontAlgn="base">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fontAlgn="base">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fontAlgn="base">
              <a:spcBef>
                <a:spcPct val="20000"/>
              </a:spcBef>
              <a:spcAft>
                <a:spcPct val="0"/>
              </a:spcAft>
              <a:buChar char="»"/>
              <a:defRPr kumimoji="1" sz="2000">
                <a:solidFill>
                  <a:schemeClr val="tx1"/>
                </a:solidFill>
                <a:latin typeface="Arial" pitchFamily="34" charset="0"/>
                <a:ea typeface="標楷體" pitchFamily="65" charset="-120"/>
              </a:defRPr>
            </a:lvl9pPr>
          </a:lstStyle>
          <a:p>
            <a:pPr fontAlgn="base">
              <a:lnSpc>
                <a:spcPct val="115000"/>
              </a:lnSpc>
              <a:spcAft>
                <a:spcPct val="0"/>
              </a:spcAft>
              <a:buClr>
                <a:srgbClr val="0099CC"/>
              </a:buClr>
              <a:buFont typeface="Wingdings" pitchFamily="2" charset="2"/>
              <a:buNone/>
            </a:pPr>
            <a:r>
              <a:rPr lang="en-US" altLang="zh-TW" sz="2800" dirty="0" smtClean="0">
                <a:solidFill>
                  <a:srgbClr val="000000"/>
                </a:solidFill>
                <a:latin typeface="Calibri" pitchFamily="34" charset="0"/>
                <a:cs typeface="Calibri" pitchFamily="34" charset="0"/>
              </a:rPr>
              <a:t>Risk factors</a:t>
            </a:r>
            <a:r>
              <a:rPr lang="en-US" altLang="zh-TW" sz="2800" dirty="0" smtClean="0">
                <a:solidFill>
                  <a:srgbClr val="FF00FF"/>
                </a:solidFill>
                <a:latin typeface="Calibri" pitchFamily="34" charset="0"/>
                <a:cs typeface="Calibri" pitchFamily="34" charset="0"/>
              </a:rPr>
              <a:t>				</a:t>
            </a:r>
            <a:r>
              <a:rPr lang="en-US" altLang="zh-TW" sz="2800" dirty="0" smtClean="0">
                <a:solidFill>
                  <a:srgbClr val="000000"/>
                </a:solidFill>
                <a:latin typeface="Calibri" pitchFamily="34" charset="0"/>
                <a:cs typeface="Calibri" pitchFamily="34" charset="0"/>
              </a:rPr>
              <a:t>Odds ratio</a:t>
            </a:r>
          </a:p>
          <a:p>
            <a:pPr fontAlgn="base">
              <a:lnSpc>
                <a:spcPct val="115000"/>
              </a:lnSpc>
              <a:spcAft>
                <a:spcPct val="0"/>
              </a:spcAft>
              <a:buClr>
                <a:srgbClr val="0099CC"/>
              </a:buClr>
              <a:buFont typeface="Wingdings" pitchFamily="2" charset="2"/>
              <a:buNone/>
            </a:pPr>
            <a:r>
              <a:rPr lang="en-US" altLang="zh-TW" sz="2800" dirty="0" smtClean="0">
                <a:solidFill>
                  <a:srgbClr val="000000"/>
                </a:solidFill>
                <a:latin typeface="Calibri" pitchFamily="34" charset="0"/>
                <a:cs typeface="Calibri" pitchFamily="34" charset="0"/>
              </a:rPr>
              <a:t>Deep injury</a:t>
            </a:r>
            <a:r>
              <a:rPr lang="en-US" altLang="zh-TW" sz="2800" dirty="0" smtClean="0">
                <a:solidFill>
                  <a:srgbClr val="FF00FF"/>
                </a:solidFill>
                <a:latin typeface="Calibri" pitchFamily="34" charset="0"/>
                <a:cs typeface="Calibri" pitchFamily="34" charset="0"/>
              </a:rPr>
              <a:t>				</a:t>
            </a:r>
            <a:r>
              <a:rPr lang="en-US" altLang="zh-TW" sz="2800" dirty="0" smtClean="0">
                <a:solidFill>
                  <a:srgbClr val="000000"/>
                </a:solidFill>
                <a:latin typeface="Calibri" pitchFamily="34" charset="0"/>
                <a:cs typeface="Calibri" pitchFamily="34" charset="0"/>
              </a:rPr>
              <a:t>             15</a:t>
            </a:r>
          </a:p>
          <a:p>
            <a:pPr fontAlgn="base">
              <a:lnSpc>
                <a:spcPct val="115000"/>
              </a:lnSpc>
              <a:spcAft>
                <a:spcPct val="0"/>
              </a:spcAft>
              <a:buClr>
                <a:srgbClr val="0099CC"/>
              </a:buClr>
              <a:buFont typeface="Wingdings" pitchFamily="2" charset="2"/>
              <a:buNone/>
            </a:pPr>
            <a:r>
              <a:rPr lang="en-US" altLang="zh-TW" sz="2800" dirty="0" smtClean="0">
                <a:solidFill>
                  <a:srgbClr val="000000"/>
                </a:solidFill>
                <a:latin typeface="Calibri" pitchFamily="34" charset="0"/>
                <a:cs typeface="Calibri" pitchFamily="34" charset="0"/>
              </a:rPr>
              <a:t>Visibly patient’s blood</a:t>
            </a:r>
            <a:r>
              <a:rPr lang="en-US" altLang="zh-TW" sz="2800" dirty="0" smtClean="0">
                <a:solidFill>
                  <a:srgbClr val="FF00FF"/>
                </a:solidFill>
                <a:latin typeface="Calibri" pitchFamily="34" charset="0"/>
                <a:cs typeface="Calibri" pitchFamily="34" charset="0"/>
              </a:rPr>
              <a:t>		</a:t>
            </a:r>
            <a:r>
              <a:rPr lang="en-US" altLang="zh-TW" sz="2800" dirty="0" smtClean="0">
                <a:solidFill>
                  <a:srgbClr val="000000"/>
                </a:solidFill>
                <a:latin typeface="Calibri" pitchFamily="34" charset="0"/>
                <a:cs typeface="Calibri" pitchFamily="34" charset="0"/>
              </a:rPr>
              <a:t>             6.2</a:t>
            </a:r>
          </a:p>
          <a:p>
            <a:pPr fontAlgn="base">
              <a:lnSpc>
                <a:spcPct val="115000"/>
              </a:lnSpc>
              <a:spcAft>
                <a:spcPct val="0"/>
              </a:spcAft>
              <a:buClr>
                <a:srgbClr val="0099CC"/>
              </a:buClr>
              <a:buNone/>
            </a:pPr>
            <a:r>
              <a:rPr lang="pt-BR" altLang="zh-TW" sz="2800" dirty="0">
                <a:solidFill>
                  <a:srgbClr val="000000"/>
                </a:solidFill>
                <a:latin typeface="Calibri" pitchFamily="34" charset="0"/>
                <a:cs typeface="Calibri" pitchFamily="34" charset="0"/>
              </a:rPr>
              <a:t>Intra-arterial (IA) or </a:t>
            </a:r>
          </a:p>
          <a:p>
            <a:pPr fontAlgn="base">
              <a:lnSpc>
                <a:spcPct val="115000"/>
              </a:lnSpc>
              <a:spcAft>
                <a:spcPct val="0"/>
              </a:spcAft>
              <a:buClr>
                <a:srgbClr val="0099CC"/>
              </a:buClr>
              <a:buNone/>
            </a:pPr>
            <a:r>
              <a:rPr lang="pt-BR" altLang="zh-TW" sz="2800" dirty="0">
                <a:solidFill>
                  <a:srgbClr val="000000"/>
                </a:solidFill>
                <a:latin typeface="Calibri" pitchFamily="34" charset="0"/>
                <a:cs typeface="Calibri" pitchFamily="34" charset="0"/>
              </a:rPr>
              <a:t>Intra-venous (IV) procedure</a:t>
            </a:r>
            <a:r>
              <a:rPr lang="en-US" altLang="zh-TW" sz="2800" dirty="0" smtClean="0">
                <a:solidFill>
                  <a:srgbClr val="FF00FF"/>
                </a:solidFill>
                <a:latin typeface="Calibri" pitchFamily="34" charset="0"/>
                <a:cs typeface="Calibri" pitchFamily="34" charset="0"/>
              </a:rPr>
              <a:t>	</a:t>
            </a:r>
            <a:r>
              <a:rPr lang="en-US" altLang="zh-TW" sz="2800" dirty="0" smtClean="0">
                <a:solidFill>
                  <a:srgbClr val="000000"/>
                </a:solidFill>
                <a:latin typeface="Calibri" pitchFamily="34" charset="0"/>
                <a:cs typeface="Calibri" pitchFamily="34" charset="0"/>
              </a:rPr>
              <a:t>             4.3</a:t>
            </a:r>
          </a:p>
          <a:p>
            <a:pPr fontAlgn="base">
              <a:lnSpc>
                <a:spcPct val="115000"/>
              </a:lnSpc>
              <a:spcAft>
                <a:spcPct val="0"/>
              </a:spcAft>
              <a:buClr>
                <a:srgbClr val="0099CC"/>
              </a:buClr>
              <a:buFont typeface="Wingdings" pitchFamily="2" charset="2"/>
              <a:buNone/>
            </a:pPr>
            <a:r>
              <a:rPr lang="en-US" altLang="zh-TW" sz="2800" dirty="0" smtClean="0">
                <a:solidFill>
                  <a:srgbClr val="000000"/>
                </a:solidFill>
                <a:latin typeface="Calibri" pitchFamily="34" charset="0"/>
                <a:cs typeface="Calibri" pitchFamily="34" charset="0"/>
              </a:rPr>
              <a:t>Patient died of AIDS in 2 </a:t>
            </a:r>
            <a:r>
              <a:rPr lang="en-US" altLang="zh-TW" sz="2800" dirty="0" err="1" smtClean="0">
                <a:solidFill>
                  <a:srgbClr val="000000"/>
                </a:solidFill>
                <a:latin typeface="Calibri" pitchFamily="34" charset="0"/>
                <a:cs typeface="Calibri" pitchFamily="34" charset="0"/>
              </a:rPr>
              <a:t>mons</a:t>
            </a:r>
            <a:r>
              <a:rPr lang="en-US" altLang="zh-TW" sz="2800" dirty="0" smtClean="0">
                <a:solidFill>
                  <a:srgbClr val="000000"/>
                </a:solidFill>
                <a:latin typeface="Calibri" pitchFamily="34" charset="0"/>
                <a:cs typeface="Calibri" pitchFamily="34" charset="0"/>
              </a:rPr>
              <a:t>                5.6</a:t>
            </a:r>
            <a:endParaRPr lang="zh-TW" altLang="en-US" sz="2800" dirty="0" smtClean="0">
              <a:solidFill>
                <a:srgbClr val="000000"/>
              </a:solidFill>
              <a:latin typeface="Calibri" pitchFamily="34" charset="0"/>
              <a:cs typeface="Calibri" pitchFamily="34" charset="0"/>
            </a:endParaRPr>
          </a:p>
        </p:txBody>
      </p:sp>
      <p:sp>
        <p:nvSpPr>
          <p:cNvPr id="260102" name="Line 6"/>
          <p:cNvSpPr>
            <a:spLocks noChangeShapeType="1"/>
          </p:cNvSpPr>
          <p:nvPr/>
        </p:nvSpPr>
        <p:spPr bwMode="auto">
          <a:xfrm flipV="1">
            <a:off x="1336104" y="2420888"/>
            <a:ext cx="6403553" cy="50"/>
          </a:xfrm>
          <a:prstGeom prst="line">
            <a:avLst/>
          </a:prstGeom>
          <a:noFill/>
          <a:ln w="508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TW" altLang="en-US" sz="2400" dirty="0" smtClean="0">
              <a:solidFill>
                <a:srgbClr val="000000"/>
              </a:solidFill>
              <a:latin typeface="Calibri" pitchFamily="34" charset="0"/>
              <a:ea typeface="新細明體" pitchFamily="18" charset="-120"/>
              <a:cs typeface="Calibri" pitchFamily="34" charset="0"/>
            </a:endParaRPr>
          </a:p>
        </p:txBody>
      </p:sp>
      <p:sp>
        <p:nvSpPr>
          <p:cNvPr id="260103" name="Line 7"/>
          <p:cNvSpPr>
            <a:spLocks noChangeShapeType="1"/>
          </p:cNvSpPr>
          <p:nvPr/>
        </p:nvSpPr>
        <p:spPr bwMode="auto">
          <a:xfrm>
            <a:off x="1336104" y="3106738"/>
            <a:ext cx="6403553" cy="0"/>
          </a:xfrm>
          <a:prstGeom prst="line">
            <a:avLst/>
          </a:prstGeom>
          <a:noFill/>
          <a:ln w="127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260104" name="Line 8"/>
          <p:cNvSpPr>
            <a:spLocks noChangeShapeType="1"/>
          </p:cNvSpPr>
          <p:nvPr/>
        </p:nvSpPr>
        <p:spPr bwMode="auto">
          <a:xfrm>
            <a:off x="1336104" y="5951319"/>
            <a:ext cx="6404400" cy="0"/>
          </a:xfrm>
          <a:prstGeom prst="line">
            <a:avLst/>
          </a:prstGeom>
          <a:noFill/>
          <a:ln w="50800">
            <a:solidFill>
              <a:srgbClr val="FF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kumimoji="1" lang="zh-TW" altLang="en-US" sz="2400" smtClean="0">
              <a:solidFill>
                <a:srgbClr val="000000"/>
              </a:solidFill>
              <a:latin typeface="Times New Roman" pitchFamily="18" charset="0"/>
              <a:ea typeface="新細明體" pitchFamily="18" charset="-120"/>
            </a:endParaRPr>
          </a:p>
        </p:txBody>
      </p:sp>
      <p:sp>
        <p:nvSpPr>
          <p:cNvPr id="260105" name="Rectangle 9"/>
          <p:cNvSpPr>
            <a:spLocks noChangeArrowheads="1"/>
          </p:cNvSpPr>
          <p:nvPr/>
        </p:nvSpPr>
        <p:spPr bwMode="auto">
          <a:xfrm>
            <a:off x="5939854" y="6165850"/>
            <a:ext cx="20574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2075" tIns="46038" rIns="92075" bIns="46038" anchor="ctr"/>
          <a:lstStyle/>
          <a:p>
            <a:pPr algn="ctr" eaLnBrk="0" fontAlgn="base" hangingPunct="0">
              <a:spcBef>
                <a:spcPct val="0"/>
              </a:spcBef>
              <a:spcAft>
                <a:spcPct val="0"/>
              </a:spcAft>
            </a:pPr>
            <a:r>
              <a:rPr kumimoji="1" lang="en-US" altLang="zh-TW" sz="2000" i="1" dirty="0" smtClean="0">
                <a:solidFill>
                  <a:srgbClr val="663300"/>
                </a:solidFill>
                <a:latin typeface="Calibri" pitchFamily="34" charset="0"/>
                <a:ea typeface="新細明體" pitchFamily="18" charset="-120"/>
                <a:cs typeface="Calibri" pitchFamily="34" charset="0"/>
              </a:rPr>
              <a:t>NEJM 1997;337(21):1485-90</a:t>
            </a:r>
          </a:p>
        </p:txBody>
      </p:sp>
      <p:sp>
        <p:nvSpPr>
          <p:cNvPr id="10"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zh-TW" altLang="en-US" sz="1600" b="0" i="0" u="none" strike="noStrike" kern="1200" cap="none" spc="0" normalizeH="0" baseline="0" noProof="0" dirty="0">
              <a:ln>
                <a:noFill/>
              </a:ln>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3051349445"/>
      </p:ext>
    </p:extLst>
  </p:cSld>
  <p:clrMapOvr>
    <a:masterClrMapping/>
  </p:clrMapOvr>
  <p:transition spd="med"/>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01060" name="Rectangle 4"/>
          <p:cNvSpPr>
            <a:spLocks noChangeArrowheads="1"/>
          </p:cNvSpPr>
          <p:nvPr/>
        </p:nvSpPr>
        <p:spPr bwMode="auto">
          <a:xfrm>
            <a:off x="0" y="1052513"/>
            <a:ext cx="8893175" cy="865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nchorCtr="1"/>
          <a:lstStyle>
            <a:lvl1pPr eaLnBrk="0" hangingPunct="0">
              <a:defRPr kumimoji="1" sz="2400">
                <a:solidFill>
                  <a:schemeClr val="tx1"/>
                </a:solidFill>
                <a:latin typeface="Times New Roman" pitchFamily="18" charset="0"/>
                <a:ea typeface="新細明體" pitchFamily="18" charset="-120"/>
              </a:defRPr>
            </a:lvl1pPr>
            <a:lvl2pPr marL="742950" indent="-285750" eaLnBrk="0" hangingPunct="0">
              <a:defRPr kumimoji="1" sz="2400">
                <a:solidFill>
                  <a:schemeClr val="tx1"/>
                </a:solidFill>
                <a:latin typeface="Times New Roman" pitchFamily="18" charset="0"/>
                <a:ea typeface="新細明體" pitchFamily="18" charset="-120"/>
              </a:defRPr>
            </a:lvl2pPr>
            <a:lvl3pPr marL="1143000" indent="-228600" eaLnBrk="0" hangingPunct="0">
              <a:defRPr kumimoji="1" sz="2400">
                <a:solidFill>
                  <a:schemeClr val="tx1"/>
                </a:solidFill>
                <a:latin typeface="Times New Roman" pitchFamily="18" charset="0"/>
                <a:ea typeface="新細明體" pitchFamily="18" charset="-120"/>
              </a:defRPr>
            </a:lvl3pPr>
            <a:lvl4pPr marL="1600200" indent="-228600" eaLnBrk="0" hangingPunct="0">
              <a:defRPr kumimoji="1" sz="2400">
                <a:solidFill>
                  <a:schemeClr val="tx1"/>
                </a:solidFill>
                <a:latin typeface="Times New Roman" pitchFamily="18" charset="0"/>
                <a:ea typeface="新細明體" pitchFamily="18" charset="-120"/>
              </a:defRPr>
            </a:lvl4pPr>
            <a:lvl5pPr marL="2057400" indent="-228600" eaLnBrk="0" hangingPunct="0">
              <a:defRPr kumimoji="1" sz="2400">
                <a:solidFill>
                  <a:schemeClr val="tx1"/>
                </a:solidFill>
                <a:latin typeface="Times New Roman" pitchFamily="18" charset="0"/>
                <a:ea typeface="新細明體" pitchFamily="18" charset="-120"/>
              </a:defRPr>
            </a:lvl5pPr>
            <a:lvl6pPr marL="25146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6pPr>
            <a:lvl7pPr marL="29718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7pPr>
            <a:lvl8pPr marL="34290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8pPr>
            <a:lvl9pPr marL="3886200" indent="-228600" eaLnBrk="0" fontAlgn="base" hangingPunct="0">
              <a:spcBef>
                <a:spcPct val="0"/>
              </a:spcBef>
              <a:spcAft>
                <a:spcPct val="0"/>
              </a:spcAft>
              <a:defRPr kumimoji="1" sz="2400">
                <a:solidFill>
                  <a:schemeClr val="tx1"/>
                </a:solidFill>
                <a:latin typeface="Times New Roman" pitchFamily="18" charset="0"/>
                <a:ea typeface="新細明體" pitchFamily="18" charset="-120"/>
              </a:defRPr>
            </a:lvl9pPr>
          </a:lstStyle>
          <a:p>
            <a:pPr algn="ctr" eaLnBrk="1" fontAlgn="base" hangingPunct="1">
              <a:spcBef>
                <a:spcPct val="0"/>
              </a:spcBef>
              <a:spcAft>
                <a:spcPct val="0"/>
              </a:spcAft>
              <a:buClr>
                <a:srgbClr val="C3E684"/>
              </a:buClr>
              <a:buFont typeface="Arial" charset="0"/>
              <a:buNone/>
              <a:defRPr/>
            </a:pPr>
            <a:r>
              <a:rPr kumimoji="0" lang="en-US" altLang="zh-TW" sz="3200" b="1" dirty="0" smtClean="0">
                <a:solidFill>
                  <a:schemeClr val="tx1">
                    <a:lumMod val="50000"/>
                  </a:schemeClr>
                </a:solidFill>
                <a:latin typeface="Calibri" pitchFamily="34" charset="0"/>
                <a:cs typeface="Calibri" pitchFamily="34" charset="0"/>
              </a:rPr>
              <a:t>Occupational </a:t>
            </a:r>
            <a:r>
              <a:rPr kumimoji="0" lang="en-US" altLang="zh-TW" sz="3200" b="1" dirty="0" err="1" smtClean="0">
                <a:solidFill>
                  <a:schemeClr val="tx1">
                    <a:lumMod val="50000"/>
                  </a:schemeClr>
                </a:solidFill>
                <a:latin typeface="Calibri" pitchFamily="34" charset="0"/>
                <a:cs typeface="Calibri" pitchFamily="34" charset="0"/>
              </a:rPr>
              <a:t>Postexposure</a:t>
            </a:r>
            <a:r>
              <a:rPr kumimoji="0" lang="en-US" altLang="zh-TW" sz="3200" b="1" dirty="0" smtClean="0">
                <a:solidFill>
                  <a:schemeClr val="tx1">
                    <a:lumMod val="50000"/>
                  </a:schemeClr>
                </a:solidFill>
                <a:latin typeface="Calibri" pitchFamily="34" charset="0"/>
                <a:cs typeface="Calibri" pitchFamily="34" charset="0"/>
              </a:rPr>
              <a:t> </a:t>
            </a:r>
          </a:p>
          <a:p>
            <a:pPr algn="ctr" eaLnBrk="1" fontAlgn="base" hangingPunct="1">
              <a:spcBef>
                <a:spcPct val="0"/>
              </a:spcBef>
              <a:spcAft>
                <a:spcPct val="0"/>
              </a:spcAft>
              <a:buClr>
                <a:srgbClr val="C3E684"/>
              </a:buClr>
              <a:buFont typeface="Arial" charset="0"/>
              <a:buNone/>
              <a:defRPr/>
            </a:pPr>
            <a:r>
              <a:rPr kumimoji="0" lang="en-US" altLang="zh-TW" sz="3200" b="1" dirty="0" smtClean="0">
                <a:solidFill>
                  <a:schemeClr val="tx1">
                    <a:lumMod val="50000"/>
                  </a:schemeClr>
                </a:solidFill>
                <a:latin typeface="Calibri" pitchFamily="34" charset="0"/>
                <a:cs typeface="Calibri" pitchFamily="34" charset="0"/>
              </a:rPr>
              <a:t>Prophylaxis  (PEP)</a:t>
            </a:r>
          </a:p>
        </p:txBody>
      </p:sp>
      <p:sp>
        <p:nvSpPr>
          <p:cNvPr id="18435" name="Rectangle 3"/>
          <p:cNvSpPr>
            <a:spLocks noChangeArrowheads="1"/>
          </p:cNvSpPr>
          <p:nvPr/>
        </p:nvSpPr>
        <p:spPr bwMode="auto">
          <a:xfrm>
            <a:off x="611188" y="2205038"/>
            <a:ext cx="8281987" cy="4032250"/>
          </a:xfrm>
          <a:prstGeom prst="rect">
            <a:avLst/>
          </a:prstGeom>
          <a:noFill/>
          <a:ln w="12700">
            <a:noFill/>
            <a:miter lim="800000"/>
            <a:headEnd/>
            <a:tailEnd/>
          </a:ln>
          <a:effectLst/>
        </p:spPr>
        <p:txBody>
          <a:bodyPr lIns="90488" tIns="44450" rIns="90488" bIns="44450"/>
          <a:lstStyle/>
          <a:p>
            <a:pPr marL="342900" indent="-342900" fontAlgn="base">
              <a:lnSpc>
                <a:spcPct val="110000"/>
              </a:lnSpc>
              <a:spcBef>
                <a:spcPct val="40000"/>
              </a:spcBef>
              <a:spcAft>
                <a:spcPct val="0"/>
              </a:spcAft>
              <a:buClr>
                <a:srgbClr val="C00000"/>
              </a:buClr>
              <a:buSzPct val="75000"/>
              <a:buFont typeface="Wingdings" pitchFamily="2" charset="2"/>
              <a:buChar char="n"/>
            </a:pPr>
            <a:r>
              <a:rPr kumimoji="1" lang="en-US" altLang="zh-TW" sz="2400" dirty="0">
                <a:solidFill>
                  <a:srgbClr val="000000"/>
                </a:solidFill>
                <a:latin typeface="Calibri" pitchFamily="34" charset="0"/>
                <a:cs typeface="Calibri" pitchFamily="34" charset="0"/>
              </a:rPr>
              <a:t>Started ASAP; complete of a full 4-week regimen (28-day)</a:t>
            </a:r>
          </a:p>
          <a:p>
            <a:pPr marL="342900" indent="-342900" eaLnBrk="0" fontAlgn="base" hangingPunct="0">
              <a:spcBef>
                <a:spcPct val="20000"/>
              </a:spcBef>
              <a:spcAft>
                <a:spcPct val="0"/>
              </a:spcAft>
              <a:buClr>
                <a:srgbClr val="A50021"/>
              </a:buClr>
              <a:buSzPct val="75000"/>
              <a:buFont typeface="Wingdings" pitchFamily="2" charset="2"/>
              <a:buChar char="n"/>
            </a:pPr>
            <a:r>
              <a:rPr kumimoji="1" lang="en-US" altLang="zh-TW" sz="2400" dirty="0">
                <a:solidFill>
                  <a:srgbClr val="FF0000"/>
                </a:solidFill>
                <a:latin typeface="Calibri" pitchFamily="34" charset="0"/>
                <a:cs typeface="Calibri" pitchFamily="34" charset="0"/>
              </a:rPr>
              <a:t>Contain 3 (or more) antiretroviral drugs for all occupational exposures to HIV</a:t>
            </a:r>
          </a:p>
          <a:p>
            <a:pPr marL="342900" indent="-342900" eaLnBrk="0" fontAlgn="base" hangingPunct="0">
              <a:spcBef>
                <a:spcPct val="20000"/>
              </a:spcBef>
              <a:spcAft>
                <a:spcPct val="0"/>
              </a:spcAft>
              <a:buClr>
                <a:srgbClr val="A50021"/>
              </a:buClr>
              <a:buSzPct val="75000"/>
              <a:buFont typeface="Wingdings" pitchFamily="2" charset="2"/>
              <a:buChar char="n"/>
            </a:pPr>
            <a:r>
              <a:rPr kumimoji="1" lang="en-US" altLang="zh-TW" sz="2400" dirty="0">
                <a:solidFill>
                  <a:srgbClr val="0000FF"/>
                </a:solidFill>
                <a:latin typeface="Calibri" pitchFamily="34" charset="0"/>
                <a:cs typeface="Calibri" pitchFamily="34" charset="0"/>
              </a:rPr>
              <a:t>If a newer fourth-generation combination HIV p24 antigen–HIV antibody test is utilized for follow-up HIV testing of exposed HCP, HIV testing may be concluded 4 months after exposure; if a newer testing platform is not available, follow-up HIV testing is typically concluded 6 months after an HIV exposure.</a:t>
            </a:r>
            <a:endParaRPr kumimoji="1" lang="zh-TW" altLang="en-US" sz="2400" dirty="0">
              <a:solidFill>
                <a:srgbClr val="0000FF"/>
              </a:solidFill>
              <a:latin typeface="Calibri" pitchFamily="34" charset="0"/>
              <a:cs typeface="Calibri" pitchFamily="34" charset="0"/>
            </a:endParaRPr>
          </a:p>
        </p:txBody>
      </p:sp>
      <p:sp>
        <p:nvSpPr>
          <p:cNvPr id="8"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tx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zh-TW" altLang="en-US" sz="1600" b="0" i="0" u="none" strike="noStrike" kern="1200" cap="none" spc="0" normalizeH="0" baseline="0" noProof="0" dirty="0">
              <a:ln>
                <a:noFill/>
              </a:ln>
              <a:solidFill>
                <a:schemeClr val="tx1">
                  <a:lumMod val="50000"/>
                </a:schemeClr>
              </a:solidFill>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3373273294"/>
      </p:ext>
    </p:extLst>
  </p:cSld>
  <p:clrMapOvr>
    <a:masterClrMapping/>
  </p:clrMapOvr>
  <p:transition spd="med"/>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62" name="Picture 7"/>
          <p:cNvPicPr>
            <a:picLocks noChangeAspect="1" noChangeArrowheads="1"/>
          </p:cNvPicPr>
          <p:nvPr/>
        </p:nvPicPr>
        <p:blipFill>
          <a:blip r:embed="rId4" cstate="print"/>
          <a:srcRect l="19006" t="4082" r="19698" b="48486"/>
          <a:stretch>
            <a:fillRect/>
          </a:stretch>
        </p:blipFill>
        <p:spPr bwMode="auto">
          <a:xfrm>
            <a:off x="395288" y="438150"/>
            <a:ext cx="8383587" cy="5980113"/>
          </a:xfrm>
          <a:prstGeom prst="rect">
            <a:avLst/>
          </a:prstGeom>
          <a:noFill/>
          <a:ln w="9525">
            <a:noFill/>
            <a:miter lim="800000"/>
            <a:headEnd/>
            <a:tailEnd/>
          </a:ln>
        </p:spPr>
      </p:pic>
      <p:sp>
        <p:nvSpPr>
          <p:cNvPr id="19463" name="Rectangle 4"/>
          <p:cNvSpPr>
            <a:spLocks noChangeArrowheads="1"/>
          </p:cNvSpPr>
          <p:nvPr/>
        </p:nvSpPr>
        <p:spPr bwMode="auto">
          <a:xfrm>
            <a:off x="6365875" y="1292225"/>
            <a:ext cx="2778125" cy="792163"/>
          </a:xfrm>
          <a:prstGeom prst="rect">
            <a:avLst/>
          </a:prstGeom>
          <a:noFill/>
          <a:ln w="9525">
            <a:noFill/>
            <a:miter lim="800000"/>
            <a:headEnd/>
            <a:tailEnd/>
          </a:ln>
          <a:effectLst/>
        </p:spPr>
        <p:txBody>
          <a:bodyPr lIns="0" tIns="0" rIns="0" bIns="0" anchor="ctr" anchorCtr="1"/>
          <a:lstStyle/>
          <a:p>
            <a:pPr algn="ctr" fontAlgn="base">
              <a:lnSpc>
                <a:spcPct val="90000"/>
              </a:lnSpc>
              <a:spcBef>
                <a:spcPct val="0"/>
              </a:spcBef>
              <a:spcAft>
                <a:spcPct val="0"/>
              </a:spcAft>
            </a:pPr>
            <a:r>
              <a:rPr kumimoji="1" lang="en-US" altLang="zh-TW" sz="2400" b="1" dirty="0">
                <a:solidFill>
                  <a:srgbClr val="FF0000"/>
                </a:solidFill>
                <a:latin typeface="Calibri" pitchFamily="34" charset="0"/>
                <a:ea typeface="Arial Unicode MS" pitchFamily="34" charset="-120"/>
                <a:cs typeface="Calibri" pitchFamily="34" charset="0"/>
              </a:rPr>
              <a:t>USCDC/SHEA</a:t>
            </a:r>
          </a:p>
          <a:p>
            <a:pPr algn="ctr" fontAlgn="base">
              <a:lnSpc>
                <a:spcPct val="90000"/>
              </a:lnSpc>
              <a:spcBef>
                <a:spcPct val="0"/>
              </a:spcBef>
              <a:spcAft>
                <a:spcPct val="0"/>
              </a:spcAft>
            </a:pPr>
            <a:r>
              <a:rPr kumimoji="1" lang="en-US" altLang="zh-TW" sz="2400" b="1" dirty="0">
                <a:solidFill>
                  <a:srgbClr val="FF0000"/>
                </a:solidFill>
                <a:latin typeface="Calibri" pitchFamily="34" charset="0"/>
                <a:ea typeface="Arial Unicode MS" pitchFamily="34" charset="-120"/>
                <a:cs typeface="Calibri" pitchFamily="34" charset="0"/>
              </a:rPr>
              <a:t>2013</a:t>
            </a:r>
          </a:p>
        </p:txBody>
      </p:sp>
      <p:pic>
        <p:nvPicPr>
          <p:cNvPr id="19464" name="Picture 8" descr="MC900440035"/>
          <p:cNvPicPr>
            <a:picLocks noChangeAspect="1" noChangeArrowheads="1"/>
          </p:cNvPicPr>
          <p:nvPr/>
        </p:nvPicPr>
        <p:blipFill>
          <a:blip r:embed="rId5" cstate="print"/>
          <a:srcRect/>
          <a:stretch>
            <a:fillRect/>
          </a:stretch>
        </p:blipFill>
        <p:spPr bwMode="auto">
          <a:xfrm>
            <a:off x="7035800" y="493713"/>
            <a:ext cx="1066800" cy="754062"/>
          </a:xfrm>
          <a:prstGeom prst="rect">
            <a:avLst/>
          </a:prstGeom>
          <a:noFill/>
        </p:spPr>
      </p:pic>
      <p:sp>
        <p:nvSpPr>
          <p:cNvPr id="7"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tx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zh-TW" altLang="en-US" sz="1600" b="0" i="0" u="none" strike="noStrike" kern="1200" cap="none" spc="0" normalizeH="0" baseline="0" noProof="0" dirty="0">
              <a:ln>
                <a:noFill/>
              </a:ln>
              <a:solidFill>
                <a:schemeClr val="tx1">
                  <a:lumMod val="50000"/>
                </a:schemeClr>
              </a:solidFill>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2908440241"/>
      </p:ext>
    </p:extLst>
  </p:cSld>
  <p:clrMapOvr>
    <a:masterClrMapping/>
  </p:clrMapOvr>
  <p:transition spd="med"/>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2987824" y="5373216"/>
            <a:ext cx="936104" cy="129614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 name="標題 1"/>
          <p:cNvSpPr>
            <a:spLocks noGrp="1"/>
          </p:cNvSpPr>
          <p:nvPr>
            <p:ph type="title"/>
          </p:nvPr>
        </p:nvSpPr>
        <p:spPr>
          <a:xfrm>
            <a:off x="395536" y="32048"/>
            <a:ext cx="8229600" cy="1143000"/>
          </a:xfrm>
        </p:spPr>
        <p:txBody>
          <a:bodyPr/>
          <a:lstStyle/>
          <a:p>
            <a:r>
              <a:rPr lang="zh-TW" altLang="en-US" dirty="0" smtClean="0">
                <a:latin typeface="標楷體" panose="03000509000000000000" pitchFamily="65" charset="-120"/>
                <a:ea typeface="標楷體" panose="03000509000000000000" pitchFamily="65" charset="-120"/>
              </a:rPr>
              <a:t>結語</a:t>
            </a:r>
            <a:endParaRPr lang="zh-TW" altLang="en-US" dirty="0">
              <a:latin typeface="標楷體" panose="03000509000000000000" pitchFamily="65" charset="-120"/>
              <a:ea typeface="標楷體" panose="03000509000000000000" pitchFamily="65" charset="-120"/>
            </a:endParaRPr>
          </a:p>
        </p:txBody>
      </p:sp>
      <p:sp>
        <p:nvSpPr>
          <p:cNvPr id="3" name="內容版面配置區 2"/>
          <p:cNvSpPr>
            <a:spLocks noGrp="1"/>
          </p:cNvSpPr>
          <p:nvPr>
            <p:ph idx="1"/>
          </p:nvPr>
        </p:nvSpPr>
        <p:spPr>
          <a:xfrm>
            <a:off x="467544" y="1052736"/>
            <a:ext cx="8229600" cy="4525963"/>
          </a:xfrm>
        </p:spPr>
        <p:txBody>
          <a:bodyPr>
            <a:normAutofit/>
          </a:bodyPr>
          <a:lstStyle/>
          <a:p>
            <a:r>
              <a:rPr lang="zh-TW" altLang="en-US" dirty="0" smtClean="0">
                <a:latin typeface="+mj-lt"/>
                <a:ea typeface="標楷體" panose="03000509000000000000" pitchFamily="65" charset="-120"/>
              </a:rPr>
              <a:t>鑑別診斷：急性感染</a:t>
            </a:r>
            <a:r>
              <a:rPr lang="zh-TW" altLang="en-US" dirty="0" smtClean="0">
                <a:latin typeface="+mj-lt"/>
                <a:ea typeface="新細明體"/>
              </a:rPr>
              <a:t>、</a:t>
            </a:r>
            <a:r>
              <a:rPr lang="zh-TW" altLang="en-US" dirty="0" smtClean="0">
                <a:latin typeface="+mj-lt"/>
                <a:ea typeface="標楷體" panose="03000509000000000000" pitchFamily="65" charset="-120"/>
              </a:rPr>
              <a:t>慢性感染</a:t>
            </a:r>
            <a:r>
              <a:rPr lang="zh-TW" altLang="en-US" dirty="0" smtClean="0">
                <a:latin typeface="+mj-lt"/>
                <a:ea typeface="新細明體"/>
              </a:rPr>
              <a:t>、</a:t>
            </a:r>
            <a:r>
              <a:rPr lang="en-US" altLang="zh-TW" dirty="0" smtClean="0">
                <a:latin typeface="+mj-lt"/>
                <a:ea typeface="新細明體"/>
              </a:rPr>
              <a:t>AIDS</a:t>
            </a:r>
            <a:endParaRPr lang="en-US" altLang="zh-TW" dirty="0" smtClean="0">
              <a:latin typeface="+mj-lt"/>
              <a:ea typeface="標楷體" panose="03000509000000000000" pitchFamily="65" charset="-120"/>
            </a:endParaRPr>
          </a:p>
          <a:p>
            <a:r>
              <a:rPr lang="zh-TW" altLang="en-US" dirty="0" smtClean="0">
                <a:latin typeface="+mj-lt"/>
                <a:ea typeface="標楷體" panose="03000509000000000000" pitchFamily="65" charset="-120"/>
              </a:rPr>
              <a:t>治療：</a:t>
            </a:r>
            <a:endParaRPr lang="en-US" altLang="zh-TW" dirty="0" smtClean="0">
              <a:latin typeface="+mj-lt"/>
              <a:ea typeface="標楷體" panose="03000509000000000000" pitchFamily="65" charset="-120"/>
            </a:endParaRPr>
          </a:p>
          <a:p>
            <a:pPr marL="365125" indent="0">
              <a:buFont typeface="Calibri" pitchFamily="34" charset="0"/>
              <a:buChar char="–"/>
            </a:pPr>
            <a:r>
              <a:rPr lang="zh-TW" altLang="en-US" dirty="0" smtClean="0">
                <a:latin typeface="+mj-lt"/>
                <a:ea typeface="標楷體" panose="03000509000000000000" pitchFamily="65" charset="-120"/>
              </a:rPr>
              <a:t>愛滋病毒感染是一個可以控制的疾病</a:t>
            </a:r>
            <a:endParaRPr lang="en-US" altLang="zh-TW" dirty="0" smtClean="0">
              <a:latin typeface="+mj-lt"/>
              <a:ea typeface="標楷體" panose="03000509000000000000" pitchFamily="65" charset="-120"/>
            </a:endParaRPr>
          </a:p>
          <a:p>
            <a:pPr marL="365125" indent="0">
              <a:buFont typeface="Calibri" pitchFamily="34" charset="0"/>
              <a:buChar char="–"/>
            </a:pPr>
            <a:r>
              <a:rPr lang="zh-TW" altLang="en-US" dirty="0" smtClean="0">
                <a:latin typeface="+mj-lt"/>
                <a:ea typeface="標楷體" panose="03000509000000000000" pitchFamily="65" charset="-120"/>
              </a:rPr>
              <a:t>愛滋病毒</a:t>
            </a:r>
            <a:r>
              <a:rPr lang="zh-TW" altLang="en-US" dirty="0">
                <a:latin typeface="+mj-lt"/>
                <a:ea typeface="標楷體" panose="03000509000000000000" pitchFamily="65" charset="-120"/>
              </a:rPr>
              <a:t>是一個可以預防</a:t>
            </a:r>
            <a:r>
              <a:rPr lang="zh-TW" altLang="en-US" dirty="0" smtClean="0">
                <a:latin typeface="+mj-lt"/>
                <a:ea typeface="標楷體" panose="03000509000000000000" pitchFamily="65" charset="-120"/>
              </a:rPr>
              <a:t>的疾病</a:t>
            </a:r>
            <a:endParaRPr lang="en-US" altLang="zh-TW" dirty="0" smtClean="0">
              <a:latin typeface="+mj-lt"/>
              <a:ea typeface="標楷體" panose="03000509000000000000" pitchFamily="65" charset="-120"/>
            </a:endParaRPr>
          </a:p>
          <a:p>
            <a:pPr marL="365125" indent="0">
              <a:buFont typeface="Calibri" pitchFamily="34" charset="0"/>
              <a:buChar char="–"/>
            </a:pPr>
            <a:r>
              <a:rPr lang="zh-TW" altLang="en-US" dirty="0" smtClean="0">
                <a:latin typeface="+mj-lt"/>
                <a:ea typeface="標楷體" panose="03000509000000000000" pitchFamily="65" charset="-120"/>
              </a:rPr>
              <a:t>鼓勵全民篩檢</a:t>
            </a:r>
            <a:endParaRPr lang="en-US" altLang="zh-TW" dirty="0" smtClean="0">
              <a:latin typeface="+mj-lt"/>
              <a:ea typeface="標楷體" panose="03000509000000000000" pitchFamily="65" charset="-120"/>
            </a:endParaRPr>
          </a:p>
          <a:p>
            <a:pPr marL="365125" indent="0">
              <a:buFont typeface="Calibri" pitchFamily="34" charset="0"/>
              <a:buChar char="–"/>
            </a:pPr>
            <a:r>
              <a:rPr lang="zh-TW" altLang="en-US" dirty="0" smtClean="0">
                <a:latin typeface="+mj-lt"/>
                <a:ea typeface="標楷體" panose="03000509000000000000" pitchFamily="65" charset="-120"/>
              </a:rPr>
              <a:t>鼓勵</a:t>
            </a:r>
            <a:r>
              <a:rPr lang="zh-TW" altLang="en-US" dirty="0">
                <a:latin typeface="+mj-lt"/>
                <a:ea typeface="標楷體" panose="03000509000000000000" pitchFamily="65" charset="-120"/>
              </a:rPr>
              <a:t>早期</a:t>
            </a:r>
            <a:r>
              <a:rPr lang="zh-TW" altLang="en-US" dirty="0" smtClean="0">
                <a:latin typeface="+mj-lt"/>
                <a:ea typeface="標楷體" panose="03000509000000000000" pitchFamily="65" charset="-120"/>
              </a:rPr>
              <a:t>治療</a:t>
            </a:r>
            <a:endParaRPr lang="en-US" altLang="zh-TW" dirty="0" smtClean="0">
              <a:latin typeface="+mj-lt"/>
              <a:ea typeface="標楷體" panose="03000509000000000000" pitchFamily="65" charset="-120"/>
            </a:endParaRPr>
          </a:p>
          <a:p>
            <a:r>
              <a:rPr lang="zh-TW" altLang="en-US" dirty="0">
                <a:latin typeface="+mj-lt"/>
                <a:ea typeface="標楷體" panose="03000509000000000000" pitchFamily="65" charset="-120"/>
              </a:rPr>
              <a:t>感染</a:t>
            </a:r>
            <a:r>
              <a:rPr lang="zh-TW" altLang="en-US" dirty="0" smtClean="0">
                <a:latin typeface="+mj-lt"/>
                <a:ea typeface="標楷體" panose="03000509000000000000" pitchFamily="65" charset="-120"/>
              </a:rPr>
              <a:t>管制：標準</a:t>
            </a:r>
            <a:r>
              <a:rPr lang="zh-TW" altLang="en-US" dirty="0">
                <a:latin typeface="+mj-lt"/>
                <a:ea typeface="標楷體" panose="03000509000000000000" pitchFamily="65" charset="-120"/>
              </a:rPr>
              <a:t>防護措施</a:t>
            </a:r>
            <a:r>
              <a:rPr lang="zh-TW" altLang="en-US" dirty="0" smtClean="0">
                <a:latin typeface="+mj-lt"/>
                <a:ea typeface="標楷體" panose="03000509000000000000" pitchFamily="65" charset="-120"/>
              </a:rPr>
              <a:t>、避免針紮</a:t>
            </a:r>
            <a:endParaRPr lang="zh-TW" altLang="en-US" dirty="0">
              <a:latin typeface="+mj-lt"/>
              <a:ea typeface="標楷體" panose="03000509000000000000" pitchFamily="65" charset="-120"/>
            </a:endParaRPr>
          </a:p>
        </p:txBody>
      </p:sp>
      <p:pic>
        <p:nvPicPr>
          <p:cNvPr id="547843" name="Picture 3" descr="C:\Users\tkb-user.tkb-user-PC\AppData\Local\Microsoft\Windows\Temporary Internet Files\Content.IE5\AV1R2HKI\645px-Love_Heart_SVG.svg[1].png"/>
          <p:cNvPicPr>
            <a:picLocks noChangeAspect="1" noChangeArrowheads="1"/>
          </p:cNvPicPr>
          <p:nvPr/>
        </p:nvPicPr>
        <p:blipFill>
          <a:blip r:embed="rId4" cstate="print"/>
          <a:srcRect/>
          <a:stretch>
            <a:fillRect/>
          </a:stretch>
        </p:blipFill>
        <p:spPr bwMode="auto">
          <a:xfrm>
            <a:off x="3059832" y="5373216"/>
            <a:ext cx="792088" cy="1281869"/>
          </a:xfrm>
          <a:prstGeom prst="rect">
            <a:avLst/>
          </a:prstGeom>
          <a:noFill/>
        </p:spPr>
      </p:pic>
      <p:sp>
        <p:nvSpPr>
          <p:cNvPr id="11" name="文字方塊 10"/>
          <p:cNvSpPr txBox="1"/>
          <p:nvPr/>
        </p:nvSpPr>
        <p:spPr>
          <a:xfrm>
            <a:off x="3131840" y="5445224"/>
            <a:ext cx="663964" cy="1015663"/>
          </a:xfrm>
          <a:prstGeom prst="rect">
            <a:avLst/>
          </a:prstGeom>
          <a:noFill/>
        </p:spPr>
        <p:txBody>
          <a:bodyPr wrap="none" rtlCol="0">
            <a:spAutoFit/>
          </a:bodyPr>
          <a:lstStyle/>
          <a:p>
            <a:r>
              <a:rPr lang="en-US" altLang="zh-TW" sz="6000" dirty="0" smtClean="0">
                <a:solidFill>
                  <a:schemeClr val="bg1"/>
                </a:solidFill>
              </a:rPr>
              <a:t>H</a:t>
            </a:r>
            <a:endParaRPr lang="zh-TW" altLang="en-US" sz="6000" dirty="0">
              <a:solidFill>
                <a:schemeClr val="bg1"/>
              </a:solidFill>
            </a:endParaRPr>
          </a:p>
        </p:txBody>
      </p:sp>
      <p:sp>
        <p:nvSpPr>
          <p:cNvPr id="14" name="矩形 13"/>
          <p:cNvSpPr/>
          <p:nvPr/>
        </p:nvSpPr>
        <p:spPr>
          <a:xfrm>
            <a:off x="3995936" y="5373216"/>
            <a:ext cx="936104" cy="129614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15" name="Picture 3" descr="C:\Users\tkb-user.tkb-user-PC\AppData\Local\Microsoft\Windows\Temporary Internet Files\Content.IE5\AV1R2HKI\645px-Love_Heart_SVG.svg[1].png"/>
          <p:cNvPicPr>
            <a:picLocks noChangeAspect="1" noChangeArrowheads="1"/>
          </p:cNvPicPr>
          <p:nvPr/>
        </p:nvPicPr>
        <p:blipFill>
          <a:blip r:embed="rId4" cstate="print"/>
          <a:srcRect/>
          <a:stretch>
            <a:fillRect/>
          </a:stretch>
        </p:blipFill>
        <p:spPr bwMode="auto">
          <a:xfrm>
            <a:off x="4067944" y="5373216"/>
            <a:ext cx="792088" cy="1281869"/>
          </a:xfrm>
          <a:prstGeom prst="rect">
            <a:avLst/>
          </a:prstGeom>
          <a:noFill/>
        </p:spPr>
      </p:pic>
      <p:sp>
        <p:nvSpPr>
          <p:cNvPr id="16" name="文字方塊 15"/>
          <p:cNvSpPr txBox="1"/>
          <p:nvPr/>
        </p:nvSpPr>
        <p:spPr>
          <a:xfrm>
            <a:off x="4139952" y="5445224"/>
            <a:ext cx="559769" cy="1015663"/>
          </a:xfrm>
          <a:prstGeom prst="rect">
            <a:avLst/>
          </a:prstGeom>
          <a:noFill/>
        </p:spPr>
        <p:txBody>
          <a:bodyPr wrap="none" rtlCol="0">
            <a:spAutoFit/>
          </a:bodyPr>
          <a:lstStyle/>
          <a:p>
            <a:r>
              <a:rPr lang="en-US" altLang="zh-TW" sz="6000" dirty="0" smtClean="0">
                <a:solidFill>
                  <a:schemeClr val="bg1"/>
                </a:solidFill>
              </a:rPr>
              <a:t>E</a:t>
            </a:r>
            <a:endParaRPr lang="zh-TW" altLang="en-US" sz="6000" dirty="0">
              <a:solidFill>
                <a:schemeClr val="bg1"/>
              </a:solidFill>
            </a:endParaRPr>
          </a:p>
        </p:txBody>
      </p:sp>
      <p:sp>
        <p:nvSpPr>
          <p:cNvPr id="17" name="矩形 16"/>
          <p:cNvSpPr/>
          <p:nvPr/>
        </p:nvSpPr>
        <p:spPr>
          <a:xfrm>
            <a:off x="5004048" y="5373216"/>
            <a:ext cx="936104" cy="129614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18" name="Picture 3" descr="C:\Users\tkb-user.tkb-user-PC\AppData\Local\Microsoft\Windows\Temporary Internet Files\Content.IE5\AV1R2HKI\645px-Love_Heart_SVG.svg[1].png"/>
          <p:cNvPicPr>
            <a:picLocks noChangeAspect="1" noChangeArrowheads="1"/>
          </p:cNvPicPr>
          <p:nvPr/>
        </p:nvPicPr>
        <p:blipFill>
          <a:blip r:embed="rId4" cstate="print"/>
          <a:srcRect/>
          <a:stretch>
            <a:fillRect/>
          </a:stretch>
        </p:blipFill>
        <p:spPr bwMode="auto">
          <a:xfrm>
            <a:off x="5076056" y="5373216"/>
            <a:ext cx="792088" cy="1281869"/>
          </a:xfrm>
          <a:prstGeom prst="rect">
            <a:avLst/>
          </a:prstGeom>
          <a:noFill/>
        </p:spPr>
      </p:pic>
      <p:sp>
        <p:nvSpPr>
          <p:cNvPr id="19" name="文字方塊 18"/>
          <p:cNvSpPr txBox="1"/>
          <p:nvPr/>
        </p:nvSpPr>
        <p:spPr>
          <a:xfrm>
            <a:off x="5148064" y="5445224"/>
            <a:ext cx="630301" cy="1015663"/>
          </a:xfrm>
          <a:prstGeom prst="rect">
            <a:avLst/>
          </a:prstGeom>
          <a:noFill/>
        </p:spPr>
        <p:txBody>
          <a:bodyPr wrap="none" rtlCol="0">
            <a:spAutoFit/>
          </a:bodyPr>
          <a:lstStyle/>
          <a:p>
            <a:r>
              <a:rPr lang="en-US" altLang="zh-TW" sz="6000" dirty="0" smtClean="0">
                <a:solidFill>
                  <a:schemeClr val="bg1"/>
                </a:solidFill>
              </a:rPr>
              <a:t>A</a:t>
            </a:r>
            <a:endParaRPr lang="zh-TW" altLang="en-US" sz="6000" dirty="0">
              <a:solidFill>
                <a:schemeClr val="bg1"/>
              </a:solidFill>
            </a:endParaRPr>
          </a:p>
        </p:txBody>
      </p:sp>
      <p:sp>
        <p:nvSpPr>
          <p:cNvPr id="20" name="矩形 19"/>
          <p:cNvSpPr/>
          <p:nvPr/>
        </p:nvSpPr>
        <p:spPr>
          <a:xfrm>
            <a:off x="6012160" y="5373216"/>
            <a:ext cx="936104" cy="129614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21" name="Picture 3" descr="C:\Users\tkb-user.tkb-user-PC\AppData\Local\Microsoft\Windows\Temporary Internet Files\Content.IE5\AV1R2HKI\645px-Love_Heart_SVG.svg[1].png"/>
          <p:cNvPicPr>
            <a:picLocks noChangeAspect="1" noChangeArrowheads="1"/>
          </p:cNvPicPr>
          <p:nvPr/>
        </p:nvPicPr>
        <p:blipFill>
          <a:blip r:embed="rId4" cstate="print"/>
          <a:srcRect/>
          <a:stretch>
            <a:fillRect/>
          </a:stretch>
        </p:blipFill>
        <p:spPr bwMode="auto">
          <a:xfrm>
            <a:off x="6084168" y="5373216"/>
            <a:ext cx="792088" cy="1281869"/>
          </a:xfrm>
          <a:prstGeom prst="rect">
            <a:avLst/>
          </a:prstGeom>
          <a:noFill/>
        </p:spPr>
      </p:pic>
      <p:sp>
        <p:nvSpPr>
          <p:cNvPr id="22" name="文字方塊 21"/>
          <p:cNvSpPr txBox="1"/>
          <p:nvPr/>
        </p:nvSpPr>
        <p:spPr>
          <a:xfrm>
            <a:off x="6156176" y="5445224"/>
            <a:ext cx="603050" cy="1015663"/>
          </a:xfrm>
          <a:prstGeom prst="rect">
            <a:avLst/>
          </a:prstGeom>
          <a:noFill/>
        </p:spPr>
        <p:txBody>
          <a:bodyPr wrap="none" rtlCol="0">
            <a:spAutoFit/>
          </a:bodyPr>
          <a:lstStyle/>
          <a:p>
            <a:r>
              <a:rPr lang="en-US" altLang="zh-TW" sz="6000" dirty="0" smtClean="0">
                <a:solidFill>
                  <a:schemeClr val="bg1"/>
                </a:solidFill>
              </a:rPr>
              <a:t>R</a:t>
            </a:r>
            <a:endParaRPr lang="zh-TW" altLang="en-US" sz="6000" dirty="0">
              <a:solidFill>
                <a:schemeClr val="bg1"/>
              </a:solidFill>
            </a:endParaRPr>
          </a:p>
        </p:txBody>
      </p:sp>
      <p:sp>
        <p:nvSpPr>
          <p:cNvPr id="23" name="矩形 22"/>
          <p:cNvSpPr/>
          <p:nvPr/>
        </p:nvSpPr>
        <p:spPr>
          <a:xfrm>
            <a:off x="7020272" y="5373216"/>
            <a:ext cx="936104" cy="129614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24" name="Picture 3" descr="C:\Users\tkb-user.tkb-user-PC\AppData\Local\Microsoft\Windows\Temporary Internet Files\Content.IE5\AV1R2HKI\645px-Love_Heart_SVG.svg[1].png"/>
          <p:cNvPicPr>
            <a:picLocks noChangeAspect="1" noChangeArrowheads="1"/>
          </p:cNvPicPr>
          <p:nvPr/>
        </p:nvPicPr>
        <p:blipFill>
          <a:blip r:embed="rId4" cstate="print"/>
          <a:srcRect/>
          <a:stretch>
            <a:fillRect/>
          </a:stretch>
        </p:blipFill>
        <p:spPr bwMode="auto">
          <a:xfrm>
            <a:off x="7092280" y="5373216"/>
            <a:ext cx="792088" cy="1281869"/>
          </a:xfrm>
          <a:prstGeom prst="rect">
            <a:avLst/>
          </a:prstGeom>
          <a:noFill/>
        </p:spPr>
      </p:pic>
      <p:sp>
        <p:nvSpPr>
          <p:cNvPr id="25" name="文字方塊 24"/>
          <p:cNvSpPr txBox="1"/>
          <p:nvPr/>
        </p:nvSpPr>
        <p:spPr>
          <a:xfrm>
            <a:off x="7164288" y="5445224"/>
            <a:ext cx="559769" cy="1015663"/>
          </a:xfrm>
          <a:prstGeom prst="rect">
            <a:avLst/>
          </a:prstGeom>
          <a:noFill/>
        </p:spPr>
        <p:txBody>
          <a:bodyPr wrap="none" rtlCol="0">
            <a:spAutoFit/>
          </a:bodyPr>
          <a:lstStyle/>
          <a:p>
            <a:r>
              <a:rPr lang="en-US" altLang="zh-TW" sz="6000" dirty="0" smtClean="0">
                <a:solidFill>
                  <a:schemeClr val="bg1"/>
                </a:solidFill>
              </a:rPr>
              <a:t>T</a:t>
            </a:r>
            <a:endParaRPr lang="zh-TW" altLang="en-US" sz="6000" dirty="0">
              <a:solidFill>
                <a:schemeClr val="bg1"/>
              </a:solidFill>
            </a:endParaRPr>
          </a:p>
        </p:txBody>
      </p:sp>
      <p:sp>
        <p:nvSpPr>
          <p:cNvPr id="26" name="投影片編號版面配置區 6"/>
          <p:cNvSpPr txBox="1">
            <a:spLocks/>
          </p:cNvSpPr>
          <p:nvPr/>
        </p:nvSpPr>
        <p:spPr bwMode="auto">
          <a:xfrm>
            <a:off x="6553200" y="6356350"/>
            <a:ext cx="2133600" cy="3651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3DA0BB7-265A-403C-9275-D587AB510EDC}" type="slidenum">
              <a:rPr kumimoji="0" lang="zh-TW" altLang="en-US" sz="1600" b="0" i="0" u="none" strike="noStrike" kern="1200" cap="none" spc="0" normalizeH="0" baseline="0" noProof="0" smtClean="0">
                <a:ln>
                  <a:noFill/>
                </a:ln>
                <a:solidFill>
                  <a:schemeClr val="tx1">
                    <a:lumMod val="50000"/>
                  </a:schemeClr>
                </a:solidFill>
                <a:effectLst/>
                <a:uLnTx/>
                <a:uFillTx/>
                <a:latin typeface="新細明體" pitchFamily="18" charset="-120"/>
                <a:ea typeface="新細明體" pitchFamily="18" charset="-120"/>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zh-TW" altLang="en-US" sz="1600" b="0" i="0" u="none" strike="noStrike" kern="1200" cap="none" spc="0" normalizeH="0" baseline="0" noProof="0" dirty="0">
              <a:ln>
                <a:noFill/>
              </a:ln>
              <a:solidFill>
                <a:schemeClr val="tx1">
                  <a:lumMod val="50000"/>
                </a:schemeClr>
              </a:solidFill>
              <a:effectLst/>
              <a:uLnTx/>
              <a:uFillTx/>
              <a:latin typeface="新細明體" pitchFamily="18" charset="-120"/>
              <a:ea typeface="新細明體" pitchFamily="18" charset="-120"/>
            </a:endParaRPr>
          </a:p>
        </p:txBody>
      </p:sp>
    </p:spTree>
    <p:custDataLst>
      <p:tags r:id="rId1"/>
    </p:custDataLst>
    <p:extLst>
      <p:ext uri="{BB962C8B-B14F-4D97-AF65-F5344CB8AC3E}">
        <p14:creationId xmlns:p14="http://schemas.microsoft.com/office/powerpoint/2010/main" val="866852194"/>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p:txBody>
          <a:bodyPr/>
          <a:lstStyle/>
          <a:p>
            <a:r>
              <a:rPr lang="zh-TW" altLang="en-US" dirty="0" smtClean="0">
                <a:latin typeface="標楷體" pitchFamily="65" charset="-120"/>
                <a:ea typeface="標楷體" pitchFamily="65" charset="-120"/>
              </a:rPr>
              <a:t>課程結束</a:t>
            </a:r>
            <a:endParaRPr lang="zh-TW" altLang="en-US" dirty="0">
              <a:latin typeface="標楷體" pitchFamily="65" charset="-120"/>
              <a:ea typeface="標楷體" pitchFamily="65" charset="-120"/>
            </a:endParaRPr>
          </a:p>
        </p:txBody>
      </p:sp>
      <p:sp>
        <p:nvSpPr>
          <p:cNvPr id="6" name="副標題 5"/>
          <p:cNvSpPr>
            <a:spLocks noGrp="1"/>
          </p:cNvSpPr>
          <p:nvPr>
            <p:ph type="subTitle" idx="1"/>
          </p:nvPr>
        </p:nvSpPr>
        <p:spPr/>
        <p:txBody>
          <a:bodyPr/>
          <a:lstStyle/>
          <a:p>
            <a:endParaRPr lang="zh-TW" altLang="en-US"/>
          </a:p>
        </p:txBody>
      </p:sp>
    </p:spTree>
    <p:custDataLst>
      <p:tags r:id="rId1"/>
    </p:custData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REFERENCE_ID" val="915c05ed-7756-42c4-a093-97d04c57c245"/>
  <p:tag name="ARTICULATE_SLIDE_COUNT" val="58"/>
  <p:tag name="ARTICULATE_REFERENCE_COUNT" val="0"/>
  <p:tag name="ARTICULATE_PLAYER_GLOSSARY_XML" val="&lt;?xml version=&quot;1.0&quot; encoding=&quot;utf-16&quot;?&gt;&lt;glossary xmlns:xsi=&quot;http://www.w3.org/2001/XMLSchema-instance&quot; xmlns:xsd=&quot;http://www.w3.org/2001/XMLSchema&quot;&gt;&lt;terms /&gt;&lt;/glossary&gt;"/>
  <p:tag name="TAG_BACKING_FORM_KEY" val="6949284-e:\po2015010\21林錫勳-人類免疫缺乏病毒鑑別診斷、治療與感染管制\06專案檔\po2015010_21_v0-1-0.pptx"/>
  <p:tag name="ARTICULATE_PRESENTER_VERSION" val="7"/>
  <p:tag name="ARTICULATE_USED_PAGE_ORIENTATION" val="1"/>
  <p:tag name="ARTICULATE_USED_PAGE_SIZE" val="1"/>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UDIO_ID" val="256"/>
  <p:tag name="ARTICULATE_NAV_LEVEL" val="1"/>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1"/>
</p:tagLst>
</file>

<file path=ppt/tags/tag3.xml><?xml version="1.0" encoding="utf-8"?>
<p:tagLst xmlns:a="http://schemas.openxmlformats.org/drawingml/2006/main" xmlns:r="http://schemas.openxmlformats.org/officeDocument/2006/relationships" xmlns:p="http://schemas.openxmlformats.org/presentationml/2006/main">
  <p:tag name="AUDIO_ID" val="336"/>
  <p:tag name="ARTICULATE_NAV_LEVEL" val="1"/>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UDIO_ID" val="307"/>
  <p:tag name="ARTICULATE_TITLE_TAG" val="愛滋病的簡介"/>
  <p:tag name="ARTICULATE_NAV_LEVEL" val="1"/>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TITLE_TAG" val="人類免疫缺乏病毒"/>
  <p:tag name="AUDIO_ID" val="279"/>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TITLE_TAG" val="人類免疫缺乏病毒結構圖"/>
  <p:tag name="AUDIO_ID" val="277"/>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TITLE_TAG" val="HIV-1之基因庫圖"/>
  <p:tag name="AUDIO_ID" val="276"/>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TITLE_TAG" val="人類免疫缺乏病毒鑑別診斷"/>
  <p:tag name="AUDIO_ID" val="338"/>
  <p:tag name="ARTICULATE_NAV_LEVEL" val="1"/>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UDIO_ID" val="257"/>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UDIO_ID" val="258"/>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UDIO_ID" val="308"/>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UDIO_ID" val="309"/>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4"/>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UDIO_ID" val="275"/>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UDIO_ID" val="311"/>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UDIO_ID" val="284"/>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TITLE_TAG" val="“Window Period”空窗期"/>
  <p:tag name="AUDIO_ID" val="285"/>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UDIO_ID" val="269"/>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UDIO_ID" val="259"/>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UDIO_ID" val="260"/>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UDIO_ID" val="303"/>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4"/>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TITLE_TAG" val="人類免疫缺乏感染在不同CD4相關的感染"/>
  <p:tag name="AUDIO_ID" val="316"/>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UDIO_ID" val="323"/>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4"/>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UDIO_ID" val="304"/>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16"/>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UDIO_ID" val="337"/>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4"/>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UDIO_ID" val="334"/>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12"/>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VIDEO_ID" val="0afa89f5-66a4-4add-8af6-5a0a680eb17f"/>
  <p:tag name="VIDEO_SOURCE_TYPE" val="local"/>
  <p:tag name="OVERRIDE_SWF" val="YES"/>
  <p:tag name="THUMBNAIL_IS_PLACEHOLDER" val="False"/>
  <p:tag name="ART_PLAYER" val="PANEL"/>
  <p:tag name="ARTICULATE_LAYER_TIMING" val="0.00"/>
  <p:tag name="SWF_MOVIE_PATH" val="24.mp4"/>
  <p:tag name="SWF_MOVIE_PATH_ORIGINAL" val="24.mp4"/>
  <p:tag name="SWF_MOVIE_PATH_SOURCE" val="E:\po2015010\21林錫勳-人類免疫缺乏病毒鑑別診斷、治療與感染管制\05影音檔\0804-1_to_圓苹_HIV鑑別診斷治療與感染管制\24.mp4"/>
  <p:tag name="VIDEO_COMPRESSED_ON_IMPORT" val="False"/>
  <p:tag name="VIDEO_COMPRESS_ON_PUBLISH" val="True"/>
  <p:tag name="VIDEO_TITLE" val="24.mp4"/>
  <p:tag name="ARTICULATE_PLAYER_SEEK" val="0"/>
  <p:tag name="VIDEO_KEY" val="6397123b-cb68-467e-8cc2-badc30241ac2"/>
</p:tagLst>
</file>

<file path=ppt/tags/tag27.xml><?xml version="1.0" encoding="utf-8"?>
<p:tagLst xmlns:a="http://schemas.openxmlformats.org/drawingml/2006/main" xmlns:r="http://schemas.openxmlformats.org/officeDocument/2006/relationships" xmlns:p="http://schemas.openxmlformats.org/presentationml/2006/main">
  <p:tag name="AUDIO_ID" val="339"/>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4"/>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UDIO_ID" val="340"/>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UDIO_ID" val="278"/>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UDIO_ID" val="280"/>
  <p:tag name="ARTICULATE_TITLE_TAG" val="感染過程中的HIV"/>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TITLE_TAG" val="病毒量與淋巴球數目的關係"/>
  <p:tag name="AUDIO_ID" val="292"/>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TITLE_TAG" val="HIV viral dynamics and CD4 cell Life cycle"/>
  <p:tag name="AUDIO_ID" val="266"/>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6"/>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TITLE_TAG" val="治療"/>
  <p:tag name="AUDIO_ID" val="341"/>
  <p:tag name="ARTICULATE_NAV_LEVEL" val="1"/>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TITLE_TAG" val="抗愛滋病毒藥物"/>
  <p:tag name="AUDIO_ID" val="288"/>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UDIO_ID" val="271"/>
  <p:tag name="ARTICULATE_TITLE_TAG" val="HIV病毒（反轉錄病毒）生活史"/>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TITLE_TAG" val="為何需使用組合式治療?"/>
  <p:tag name="AUDIO_ID" val="317"/>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TITLE_TAG" val="高效能抗病毒治療(HAART)"/>
  <p:tag name="AUDIO_ID" val="322"/>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UDIO_ID" val="270"/>
  <p:tag name="ARTICULATE_TITLE_TAG" val="Recommended Regimen Options"/>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3"/>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UDIO_ID" val="273"/>
  <p:tag name="ARTICULATE_TITLE_TAG" val="台灣CDC抗人類免疫缺乏病毒的藥品處方使用規範"/>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TITLE_TAG" val="抗病毒藥物治療的目標"/>
  <p:tag name="AUDIO_ID" val="318"/>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UDIO_ID" val="289"/>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15"/>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TITLE_TAG" val="機遇性感染的機率隨著高效能抗病毒藥物使用下降"/>
  <p:tag name="AUDIO_ID" val="290"/>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TITLE_TAG" val="不同時期之存活率"/>
  <p:tag name="AUDIO_ID" val="300"/>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UDIO_ID" val="306"/>
  <p:tag name="ARTICULATE_TITLE_TAG" val="The INSIGHT START Study Group"/>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TITLE_TAG" val="HPTN 052 "/>
  <p:tag name="AUDIO_ID" val="312"/>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12"/>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TITLE_TAG" val="Partners PrEP: Reduction in HIV       "/>
  <p:tag name="AUDIO_ID" val="319"/>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TITLE_TAG" val="感染管制"/>
  <p:tag name="AUDIO_ID" val="342"/>
  <p:tag name="ARTICULATE_NAV_LEVEL" val="1"/>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TITLE_TAG" val="標準防護措施"/>
  <p:tag name="AUDIO_ID" val="325"/>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TITLE_TAG" val="HIV Transmission to Healthcare Workers"/>
  <p:tag name="AUDIO_ID" val="324"/>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TITLE_TAG" val="不回套或單手回套"/>
  <p:tag name="AUDIO_ID" val="326"/>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TITLE_TAG" val="防穿刺的針器收集筒"/>
  <p:tag name="AUDIO_ID" val="327"/>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TITLE_TAG" val="立即處理使用過針器"/>
  <p:tag name="AUDIO_ID" val="328"/>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TITLE_TAG" val="手不接觸手技巧"/>
  <p:tag name="AUDIO_ID" val="329"/>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TITLE_TAG" val="各式的安全針具"/>
  <p:tag name="AUDIO_ID" val="330"/>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TITLE_TAG" val="HIV 防治措施"/>
  <p:tag name="AUDIO_ID" val="333"/>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TITLE_TAG" val="Risk factors of seroconversion after occupational exposure to HIV-infected blood"/>
  <p:tag name="AUDIO_ID" val="332"/>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UDIO_ID" val="320"/>
  <p:tag name="ARTICULATE_TITLE_TAG" val="Occupational Postexposure (PEP)"/>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UDIO_ID" val="321"/>
  <p:tag name="ARTICULATE_TITLE_TAG" val="Human Immunodeficiency Virus (HIV) Postexposure Prophylaxis (PEP) Regimens"/>
  <p:tag name="ARTICULATE_NAV_LEVEL" val="2"/>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7"/>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UDIO_ID" val="297"/>
  <p:tag name="ARTICULATE_NAV_LEVEL" val="1"/>
  <p:tag name="ARTICULATE_SLIDE_PRESENTER_GUID" val="bbc043d9-8baf-47e8-833e-83d062796332"/>
  <p:tag name="ARTICULATE_SLIDE_PAUSE" val="0"/>
  <p:tag name="ARTICULATE_LOCK_SLIDE" val="0"/>
  <p:tag name="ARTICULATE_HIDE_SLIDE" val="0"/>
  <p:tag name="ARTICULATE_PLAYER_CONTROL_PREVIOUS" val="True"/>
  <p:tag name="ARTICULATE_PLAYER_CONTROL_NEXT" val="True"/>
  <p:tag name="ARTICULATE_USED_LAYOUT" val="2"/>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UDIO_ID" val="335"/>
  <p:tag name="ARTICULATE_NAV_LEVEL" val="1"/>
  <p:tag name="ARTICULATE_SLIDE_PRESENTER_GUID" val="bbc043d9-8baf-47e8-833e-83d062796332"/>
  <p:tag name="ARTICULATE_SLIDE_PAUSE" val="0"/>
  <p:tag name="ARTICULATE_LOCK_SLIDE" val="0"/>
  <p:tag name="ARTICULATE_HIDE_SLIDE" val="1"/>
  <p:tag name="ARTICULATE_PLAYER_CONTROL_PREVIOUS" val="True"/>
  <p:tag name="ARTICULATE_PLAYER_CONTROL_NEXT" val="True"/>
  <p:tag name="ARTICULATE_USED_LAYOUT" val="1"/>
  <p:tag name="ARTICULATE_SLIDE_THUMBNAIL_REFRESH" val="1"/>
</p:tagLst>
</file>

<file path=ppt/theme/_rels/theme19.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9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Custom Design">
  <a:themeElements>
    <a:clrScheme name="CCO HIV">
      <a:dk1>
        <a:srgbClr val="CDCDCF"/>
      </a:dk1>
      <a:lt1>
        <a:srgbClr val="FFFFFF"/>
      </a:lt1>
      <a:dk2>
        <a:srgbClr val="09003E"/>
      </a:dk2>
      <a:lt2>
        <a:srgbClr val="F8F45A"/>
      </a:lt2>
      <a:accent1>
        <a:srgbClr val="12AD2B"/>
      </a:accent1>
      <a:accent2>
        <a:srgbClr val="5AAACE"/>
      </a:accent2>
      <a:accent3>
        <a:srgbClr val="F6A108"/>
      </a:accent3>
      <a:accent4>
        <a:srgbClr val="4FAD26"/>
      </a:accent4>
      <a:accent5>
        <a:srgbClr val="2B85B8"/>
      </a:accent5>
      <a:accent6>
        <a:srgbClr val="8B3D9A"/>
      </a:accent6>
      <a:hlink>
        <a:srgbClr val="F6A108"/>
      </a:hlink>
      <a:folHlink>
        <a:srgbClr val="2B85B8"/>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90000"/>
          </a:lnSpc>
          <a:spcBef>
            <a:spcPct val="35000"/>
          </a:spcBef>
          <a:spcAft>
            <a:spcPct val="25000"/>
          </a:spcAft>
          <a:buClr>
            <a:schemeClr val="folHlink"/>
          </a:buClr>
          <a:buSzTx/>
          <a:buFont typeface="Arial" charset="0"/>
          <a:buChar char="•"/>
          <a:tabLst/>
          <a:defRPr kumimoji="0" lang="en-US" sz="1800" b="1" i="0" u="none" strike="noStrike" cap="none" normalizeH="0" baseline="0" smtClean="0">
            <a:ln>
              <a:noFill/>
            </a:ln>
            <a:solidFill>
              <a:schemeClr val="tx1"/>
            </a:solidFill>
            <a:effectLst/>
            <a:latin typeface="Arial" charset="0"/>
          </a:defRPr>
        </a:defPPr>
      </a:lstStyle>
    </a:spDef>
    <a:lnDef>
      <a:spPr bwMode="auto">
        <a:noFill/>
        <a:ln w="28575" cap="flat" cmpd="sng" algn="ctr">
          <a:solidFill>
            <a:schemeClr val="tx1"/>
          </a:solidFill>
          <a:prstDash val="solid"/>
          <a:round/>
          <a:headEnd type="none" w="med" len="med"/>
          <a:tailEnd type="none" w="med" len="med"/>
        </a:ln>
        <a:effectLst/>
      </a:spPr>
      <a:bodyPr/>
      <a:lstStyle/>
    </a:lnDef>
    <a:txDef>
      <a:spPr>
        <a:noFill/>
      </a:spPr>
      <a:bodyPr wrap="none" rtlCol="0">
        <a:spAutoFit/>
      </a:bodyPr>
      <a:lstStyle>
        <a:defPPr>
          <a:buNone/>
          <a:defRPr b="0" dirty="0"/>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新細明體"/>
        <a:cs typeface=""/>
      </a:majorFont>
      <a:minorFont>
        <a:latin typeface="Tahoma"/>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3_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新細明體"/>
        <a:cs typeface=""/>
      </a:majorFont>
      <a:minorFont>
        <a:latin typeface="Tahoma"/>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4_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新細明體"/>
        <a:cs typeface=""/>
      </a:majorFont>
      <a:minorFont>
        <a:latin typeface="Tahoma"/>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5_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新細明體"/>
        <a:cs typeface=""/>
      </a:majorFont>
      <a:minorFont>
        <a:latin typeface="Tahoma"/>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6_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新細明體"/>
        <a:cs typeface=""/>
      </a:majorFont>
      <a:minorFont>
        <a:latin typeface="Tahoma"/>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10_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新細明體"/>
        <a:cs typeface=""/>
      </a:majorFont>
      <a:minorFont>
        <a:latin typeface="Tahoma"/>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1_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新細明體"/>
        <a:cs typeface=""/>
      </a:majorFont>
      <a:minorFont>
        <a:latin typeface="Tahoma"/>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14_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新細明體"/>
        <a:cs typeface=""/>
      </a:majorFont>
      <a:minorFont>
        <a:latin typeface="Tahoma"/>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15_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新細明體"/>
        <a:cs typeface=""/>
      </a:majorFont>
      <a:minorFont>
        <a:latin typeface="Tahoma"/>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16_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新細明體"/>
        <a:cs typeface=""/>
      </a:majorFont>
      <a:minorFont>
        <a:latin typeface="Tahoma"/>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18_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新細明體"/>
        <a:cs typeface=""/>
      </a:majorFont>
      <a:minorFont>
        <a:latin typeface="Tahoma"/>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12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15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8.xml><?xml version="1.0" encoding="utf-8"?>
<a:theme xmlns:a="http://schemas.openxmlformats.org/drawingml/2006/main" name="23_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新細明體"/>
        <a:cs typeface=""/>
      </a:majorFont>
      <a:minorFont>
        <a:latin typeface="Tahoma"/>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ahoma" pitchFamily="34" charset="0"/>
            <a:ea typeface="標楷體" pitchFamily="65" charset="-12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1_匯合">
  <a:themeElements>
    <a:clrScheme name="匯合">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匯合">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匯合">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0.xml><?xml version="1.0" encoding="utf-8"?>
<a:theme xmlns:a="http://schemas.openxmlformats.org/drawingml/2006/main" name="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新細明體"/>
        <a:cs typeface=""/>
      </a:majorFont>
      <a:minorFont>
        <a:latin typeface="Tahoma"/>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ahoma" pitchFamily="34" charset="0"/>
            <a:ea typeface="標楷體" pitchFamily="65"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ahoma" pitchFamily="34" charset="0"/>
            <a:ea typeface="標楷體" pitchFamily="65" charset="-12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Nature">
  <a:themeElements>
    <a:clrScheme name="Nature 2">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B0AE6A"/>
      </a:hlink>
      <a:folHlink>
        <a:srgbClr val="C3E684"/>
      </a:folHlink>
    </a:clrScheme>
    <a:fontScheme name="Nature">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Nature 1">
        <a:dk1>
          <a:srgbClr val="666699"/>
        </a:dk1>
        <a:lt1>
          <a:srgbClr val="FFFFCC"/>
        </a:lt1>
        <a:dk2>
          <a:srgbClr val="687FCA"/>
        </a:dk2>
        <a:lt2>
          <a:srgbClr val="192449"/>
        </a:lt2>
        <a:accent1>
          <a:srgbClr val="C9DDF1"/>
        </a:accent1>
        <a:accent2>
          <a:srgbClr val="FAC164"/>
        </a:accent2>
        <a:accent3>
          <a:srgbClr val="B9C0E1"/>
        </a:accent3>
        <a:accent4>
          <a:srgbClr val="DADAAE"/>
        </a:accent4>
        <a:accent5>
          <a:srgbClr val="E1EBF7"/>
        </a:accent5>
        <a:accent6>
          <a:srgbClr val="E3AF5A"/>
        </a:accent6>
        <a:hlink>
          <a:srgbClr val="B0AE6A"/>
        </a:hlink>
        <a:folHlink>
          <a:srgbClr val="C3E684"/>
        </a:folHlink>
      </a:clrScheme>
      <a:clrMap bg1="dk2" tx1="lt1" bg2="dk1" tx2="lt2" accent1="accent1" accent2="accent2" accent3="accent3" accent4="accent4" accent5="accent5" accent6="accent6" hlink="hlink" folHlink="folHlink"/>
    </a:extraClrScheme>
    <a:extraClrScheme>
      <a:clrScheme name="Nature 2">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B0AE6A"/>
        </a:hlink>
        <a:folHlink>
          <a:srgbClr val="C3E684"/>
        </a:folHlink>
      </a:clrScheme>
      <a:clrMap bg1="lt1" tx1="dk1" bg2="lt2" tx2="dk2" accent1="accent1" accent2="accent2" accent3="accent3" accent4="accent4" accent5="accent5" accent6="accent6" hlink="hlink" folHlink="folHlink"/>
    </a:extraClrScheme>
    <a:extraClrScheme>
      <a:clrScheme name="Nature 3">
        <a:dk1>
          <a:srgbClr val="333333"/>
        </a:dk1>
        <a:lt1>
          <a:srgbClr val="FFFFFF"/>
        </a:lt1>
        <a:dk2>
          <a:srgbClr val="000000"/>
        </a:dk2>
        <a:lt2>
          <a:srgbClr val="DDDDDD"/>
        </a:lt2>
        <a:accent1>
          <a:srgbClr val="DDDDDD"/>
        </a:accent1>
        <a:accent2>
          <a:srgbClr val="B2B2B2"/>
        </a:accent2>
        <a:accent3>
          <a:srgbClr val="FFFFFF"/>
        </a:accent3>
        <a:accent4>
          <a:srgbClr val="2A2A2A"/>
        </a:accent4>
        <a:accent5>
          <a:srgbClr val="EBEBEB"/>
        </a:accent5>
        <a:accent6>
          <a:srgbClr val="A1A1A1"/>
        </a:accent6>
        <a:hlink>
          <a:srgbClr val="808080"/>
        </a:hlink>
        <a:folHlink>
          <a:srgbClr val="5F5F5F"/>
        </a:folHlink>
      </a:clrScheme>
      <a:clrMap bg1="lt1" tx1="dk1" bg2="lt2" tx2="dk2" accent1="accent1" accent2="accent2" accent3="accent3" accent4="accent4" accent5="accent5" accent6="accent6" hlink="hlink" folHlink="folHlink"/>
    </a:extraClrScheme>
    <a:extraClrScheme>
      <a:clrScheme name="Nature 4">
        <a:dk1>
          <a:srgbClr val="8061A5"/>
        </a:dk1>
        <a:lt1>
          <a:srgbClr val="FFFFCC"/>
        </a:lt1>
        <a:dk2>
          <a:srgbClr val="967DB5"/>
        </a:dk2>
        <a:lt2>
          <a:srgbClr val="192449"/>
        </a:lt2>
        <a:accent1>
          <a:srgbClr val="D6C9F1"/>
        </a:accent1>
        <a:accent2>
          <a:srgbClr val="FAC164"/>
        </a:accent2>
        <a:accent3>
          <a:srgbClr val="C9BFD7"/>
        </a:accent3>
        <a:accent4>
          <a:srgbClr val="DADAAE"/>
        </a:accent4>
        <a:accent5>
          <a:srgbClr val="E8E1F7"/>
        </a:accent5>
        <a:accent6>
          <a:srgbClr val="E3AF5A"/>
        </a:accent6>
        <a:hlink>
          <a:srgbClr val="B0AE6A"/>
        </a:hlink>
        <a:folHlink>
          <a:srgbClr val="C3E684"/>
        </a:folHlink>
      </a:clrScheme>
      <a:clrMap bg1="dk2" tx1="lt1" bg2="dk1" tx2="lt2" accent1="accent1" accent2="accent2" accent3="accent3" accent4="accent4" accent5="accent5" accent6="accent6" hlink="hlink" folHlink="folHlink"/>
    </a:extraClrScheme>
    <a:extraClrScheme>
      <a:clrScheme name="Nature 5">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993333"/>
        </a:hlink>
        <a:folHlink>
          <a:srgbClr val="333399"/>
        </a:folHlink>
      </a:clrScheme>
      <a:clrMap bg1="lt1" tx1="dk1" bg2="lt2" tx2="dk2" accent1="accent1" accent2="accent2" accent3="accent3" accent4="accent4" accent5="accent5" accent6="accent6" hlink="hlink" folHlink="folHlink"/>
    </a:extraClrScheme>
  </a:extraClrSchemeLst>
</a:theme>
</file>

<file path=ppt/theme/theme22.xml><?xml version="1.0" encoding="utf-8"?>
<a:theme xmlns:a="http://schemas.openxmlformats.org/drawingml/2006/main" name="1_Nature">
  <a:themeElements>
    <a:clrScheme name="Nature 2">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B0AE6A"/>
      </a:hlink>
      <a:folHlink>
        <a:srgbClr val="C3E684"/>
      </a:folHlink>
    </a:clrScheme>
    <a:fontScheme name="Nature">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Nature 1">
        <a:dk1>
          <a:srgbClr val="666699"/>
        </a:dk1>
        <a:lt1>
          <a:srgbClr val="FFFFCC"/>
        </a:lt1>
        <a:dk2>
          <a:srgbClr val="687FCA"/>
        </a:dk2>
        <a:lt2>
          <a:srgbClr val="192449"/>
        </a:lt2>
        <a:accent1>
          <a:srgbClr val="C9DDF1"/>
        </a:accent1>
        <a:accent2>
          <a:srgbClr val="FAC164"/>
        </a:accent2>
        <a:accent3>
          <a:srgbClr val="B9C0E1"/>
        </a:accent3>
        <a:accent4>
          <a:srgbClr val="DADAAE"/>
        </a:accent4>
        <a:accent5>
          <a:srgbClr val="E1EBF7"/>
        </a:accent5>
        <a:accent6>
          <a:srgbClr val="E3AF5A"/>
        </a:accent6>
        <a:hlink>
          <a:srgbClr val="B0AE6A"/>
        </a:hlink>
        <a:folHlink>
          <a:srgbClr val="C3E684"/>
        </a:folHlink>
      </a:clrScheme>
      <a:clrMap bg1="dk2" tx1="lt1" bg2="dk1" tx2="lt2" accent1="accent1" accent2="accent2" accent3="accent3" accent4="accent4" accent5="accent5" accent6="accent6" hlink="hlink" folHlink="folHlink"/>
    </a:extraClrScheme>
    <a:extraClrScheme>
      <a:clrScheme name="Nature 2">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B0AE6A"/>
        </a:hlink>
        <a:folHlink>
          <a:srgbClr val="C3E684"/>
        </a:folHlink>
      </a:clrScheme>
      <a:clrMap bg1="lt1" tx1="dk1" bg2="lt2" tx2="dk2" accent1="accent1" accent2="accent2" accent3="accent3" accent4="accent4" accent5="accent5" accent6="accent6" hlink="hlink" folHlink="folHlink"/>
    </a:extraClrScheme>
    <a:extraClrScheme>
      <a:clrScheme name="Nature 3">
        <a:dk1>
          <a:srgbClr val="333333"/>
        </a:dk1>
        <a:lt1>
          <a:srgbClr val="FFFFFF"/>
        </a:lt1>
        <a:dk2>
          <a:srgbClr val="000000"/>
        </a:dk2>
        <a:lt2>
          <a:srgbClr val="DDDDDD"/>
        </a:lt2>
        <a:accent1>
          <a:srgbClr val="DDDDDD"/>
        </a:accent1>
        <a:accent2>
          <a:srgbClr val="B2B2B2"/>
        </a:accent2>
        <a:accent3>
          <a:srgbClr val="FFFFFF"/>
        </a:accent3>
        <a:accent4>
          <a:srgbClr val="2A2A2A"/>
        </a:accent4>
        <a:accent5>
          <a:srgbClr val="EBEBEB"/>
        </a:accent5>
        <a:accent6>
          <a:srgbClr val="A1A1A1"/>
        </a:accent6>
        <a:hlink>
          <a:srgbClr val="808080"/>
        </a:hlink>
        <a:folHlink>
          <a:srgbClr val="5F5F5F"/>
        </a:folHlink>
      </a:clrScheme>
      <a:clrMap bg1="lt1" tx1="dk1" bg2="lt2" tx2="dk2" accent1="accent1" accent2="accent2" accent3="accent3" accent4="accent4" accent5="accent5" accent6="accent6" hlink="hlink" folHlink="folHlink"/>
    </a:extraClrScheme>
    <a:extraClrScheme>
      <a:clrScheme name="Nature 4">
        <a:dk1>
          <a:srgbClr val="8061A5"/>
        </a:dk1>
        <a:lt1>
          <a:srgbClr val="FFFFCC"/>
        </a:lt1>
        <a:dk2>
          <a:srgbClr val="967DB5"/>
        </a:dk2>
        <a:lt2>
          <a:srgbClr val="192449"/>
        </a:lt2>
        <a:accent1>
          <a:srgbClr val="D6C9F1"/>
        </a:accent1>
        <a:accent2>
          <a:srgbClr val="FAC164"/>
        </a:accent2>
        <a:accent3>
          <a:srgbClr val="C9BFD7"/>
        </a:accent3>
        <a:accent4>
          <a:srgbClr val="DADAAE"/>
        </a:accent4>
        <a:accent5>
          <a:srgbClr val="E8E1F7"/>
        </a:accent5>
        <a:accent6>
          <a:srgbClr val="E3AF5A"/>
        </a:accent6>
        <a:hlink>
          <a:srgbClr val="B0AE6A"/>
        </a:hlink>
        <a:folHlink>
          <a:srgbClr val="C3E684"/>
        </a:folHlink>
      </a:clrScheme>
      <a:clrMap bg1="dk2" tx1="lt1" bg2="dk1" tx2="lt2" accent1="accent1" accent2="accent2" accent3="accent3" accent4="accent4" accent5="accent5" accent6="accent6" hlink="hlink" folHlink="folHlink"/>
    </a:extraClrScheme>
    <a:extraClrScheme>
      <a:clrScheme name="Nature 5">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993333"/>
        </a:hlink>
        <a:folHlink>
          <a:srgbClr val="333399"/>
        </a:folHlink>
      </a:clrScheme>
      <a:clrMap bg1="lt1" tx1="dk1" bg2="lt2" tx2="dk2" accent1="accent1" accent2="accent2" accent3="accent3" accent4="accent4" accent5="accent5" accent6="accent6" hlink="hlink" folHlink="folHlink"/>
    </a:extraClrScheme>
  </a:extraClrSchemeLst>
</a:theme>
</file>

<file path=ppt/theme/theme23.xml><?xml version="1.0" encoding="utf-8"?>
<a:theme xmlns:a="http://schemas.openxmlformats.org/drawingml/2006/main" name="3_Nature">
  <a:themeElements>
    <a:clrScheme name="Nature 2">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B0AE6A"/>
      </a:hlink>
      <a:folHlink>
        <a:srgbClr val="C3E684"/>
      </a:folHlink>
    </a:clrScheme>
    <a:fontScheme name="Nature">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Nature 1">
        <a:dk1>
          <a:srgbClr val="666699"/>
        </a:dk1>
        <a:lt1>
          <a:srgbClr val="FFFFCC"/>
        </a:lt1>
        <a:dk2>
          <a:srgbClr val="687FCA"/>
        </a:dk2>
        <a:lt2>
          <a:srgbClr val="192449"/>
        </a:lt2>
        <a:accent1>
          <a:srgbClr val="C9DDF1"/>
        </a:accent1>
        <a:accent2>
          <a:srgbClr val="FAC164"/>
        </a:accent2>
        <a:accent3>
          <a:srgbClr val="B9C0E1"/>
        </a:accent3>
        <a:accent4>
          <a:srgbClr val="DADAAE"/>
        </a:accent4>
        <a:accent5>
          <a:srgbClr val="E1EBF7"/>
        </a:accent5>
        <a:accent6>
          <a:srgbClr val="E3AF5A"/>
        </a:accent6>
        <a:hlink>
          <a:srgbClr val="B0AE6A"/>
        </a:hlink>
        <a:folHlink>
          <a:srgbClr val="C3E684"/>
        </a:folHlink>
      </a:clrScheme>
      <a:clrMap bg1="dk2" tx1="lt1" bg2="dk1" tx2="lt2" accent1="accent1" accent2="accent2" accent3="accent3" accent4="accent4" accent5="accent5" accent6="accent6" hlink="hlink" folHlink="folHlink"/>
    </a:extraClrScheme>
    <a:extraClrScheme>
      <a:clrScheme name="Nature 2">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B0AE6A"/>
        </a:hlink>
        <a:folHlink>
          <a:srgbClr val="C3E684"/>
        </a:folHlink>
      </a:clrScheme>
      <a:clrMap bg1="lt1" tx1="dk1" bg2="lt2" tx2="dk2" accent1="accent1" accent2="accent2" accent3="accent3" accent4="accent4" accent5="accent5" accent6="accent6" hlink="hlink" folHlink="folHlink"/>
    </a:extraClrScheme>
    <a:extraClrScheme>
      <a:clrScheme name="Nature 3">
        <a:dk1>
          <a:srgbClr val="333333"/>
        </a:dk1>
        <a:lt1>
          <a:srgbClr val="FFFFFF"/>
        </a:lt1>
        <a:dk2>
          <a:srgbClr val="000000"/>
        </a:dk2>
        <a:lt2>
          <a:srgbClr val="DDDDDD"/>
        </a:lt2>
        <a:accent1>
          <a:srgbClr val="DDDDDD"/>
        </a:accent1>
        <a:accent2>
          <a:srgbClr val="B2B2B2"/>
        </a:accent2>
        <a:accent3>
          <a:srgbClr val="FFFFFF"/>
        </a:accent3>
        <a:accent4>
          <a:srgbClr val="2A2A2A"/>
        </a:accent4>
        <a:accent5>
          <a:srgbClr val="EBEBEB"/>
        </a:accent5>
        <a:accent6>
          <a:srgbClr val="A1A1A1"/>
        </a:accent6>
        <a:hlink>
          <a:srgbClr val="808080"/>
        </a:hlink>
        <a:folHlink>
          <a:srgbClr val="5F5F5F"/>
        </a:folHlink>
      </a:clrScheme>
      <a:clrMap bg1="lt1" tx1="dk1" bg2="lt2" tx2="dk2" accent1="accent1" accent2="accent2" accent3="accent3" accent4="accent4" accent5="accent5" accent6="accent6" hlink="hlink" folHlink="folHlink"/>
    </a:extraClrScheme>
    <a:extraClrScheme>
      <a:clrScheme name="Nature 4">
        <a:dk1>
          <a:srgbClr val="8061A5"/>
        </a:dk1>
        <a:lt1>
          <a:srgbClr val="FFFFCC"/>
        </a:lt1>
        <a:dk2>
          <a:srgbClr val="967DB5"/>
        </a:dk2>
        <a:lt2>
          <a:srgbClr val="192449"/>
        </a:lt2>
        <a:accent1>
          <a:srgbClr val="D6C9F1"/>
        </a:accent1>
        <a:accent2>
          <a:srgbClr val="FAC164"/>
        </a:accent2>
        <a:accent3>
          <a:srgbClr val="C9BFD7"/>
        </a:accent3>
        <a:accent4>
          <a:srgbClr val="DADAAE"/>
        </a:accent4>
        <a:accent5>
          <a:srgbClr val="E8E1F7"/>
        </a:accent5>
        <a:accent6>
          <a:srgbClr val="E3AF5A"/>
        </a:accent6>
        <a:hlink>
          <a:srgbClr val="B0AE6A"/>
        </a:hlink>
        <a:folHlink>
          <a:srgbClr val="C3E684"/>
        </a:folHlink>
      </a:clrScheme>
      <a:clrMap bg1="dk2" tx1="lt1" bg2="dk1" tx2="lt2" accent1="accent1" accent2="accent2" accent3="accent3" accent4="accent4" accent5="accent5" accent6="accent6" hlink="hlink" folHlink="folHlink"/>
    </a:extraClrScheme>
    <a:extraClrScheme>
      <a:clrScheme name="Nature 5">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993333"/>
        </a:hlink>
        <a:folHlink>
          <a:srgbClr val="333399"/>
        </a:folHlink>
      </a:clrScheme>
      <a:clrMap bg1="lt1" tx1="dk1" bg2="lt2" tx2="dk2" accent1="accent1" accent2="accent2" accent3="accent3" accent4="accent4" accent5="accent5" accent6="accent6" hlink="hlink" folHlink="folHlink"/>
    </a:extraClrScheme>
  </a:extraClrSchemeLst>
</a:theme>
</file>

<file path=ppt/theme/theme24.xml><?xml version="1.0" encoding="utf-8"?>
<a:theme xmlns:a="http://schemas.openxmlformats.org/drawingml/2006/main" name="4_Nature">
  <a:themeElements>
    <a:clrScheme name="Nature 2">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B0AE6A"/>
      </a:hlink>
      <a:folHlink>
        <a:srgbClr val="C3E684"/>
      </a:folHlink>
    </a:clrScheme>
    <a:fontScheme name="Nature">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Nature 1">
        <a:dk1>
          <a:srgbClr val="666699"/>
        </a:dk1>
        <a:lt1>
          <a:srgbClr val="FFFFCC"/>
        </a:lt1>
        <a:dk2>
          <a:srgbClr val="687FCA"/>
        </a:dk2>
        <a:lt2>
          <a:srgbClr val="192449"/>
        </a:lt2>
        <a:accent1>
          <a:srgbClr val="C9DDF1"/>
        </a:accent1>
        <a:accent2>
          <a:srgbClr val="FAC164"/>
        </a:accent2>
        <a:accent3>
          <a:srgbClr val="B9C0E1"/>
        </a:accent3>
        <a:accent4>
          <a:srgbClr val="DADAAE"/>
        </a:accent4>
        <a:accent5>
          <a:srgbClr val="E1EBF7"/>
        </a:accent5>
        <a:accent6>
          <a:srgbClr val="E3AF5A"/>
        </a:accent6>
        <a:hlink>
          <a:srgbClr val="B0AE6A"/>
        </a:hlink>
        <a:folHlink>
          <a:srgbClr val="C3E684"/>
        </a:folHlink>
      </a:clrScheme>
      <a:clrMap bg1="dk2" tx1="lt1" bg2="dk1" tx2="lt2" accent1="accent1" accent2="accent2" accent3="accent3" accent4="accent4" accent5="accent5" accent6="accent6" hlink="hlink" folHlink="folHlink"/>
    </a:extraClrScheme>
    <a:extraClrScheme>
      <a:clrScheme name="Nature 2">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B0AE6A"/>
        </a:hlink>
        <a:folHlink>
          <a:srgbClr val="C3E684"/>
        </a:folHlink>
      </a:clrScheme>
      <a:clrMap bg1="lt1" tx1="dk1" bg2="lt2" tx2="dk2" accent1="accent1" accent2="accent2" accent3="accent3" accent4="accent4" accent5="accent5" accent6="accent6" hlink="hlink" folHlink="folHlink"/>
    </a:extraClrScheme>
    <a:extraClrScheme>
      <a:clrScheme name="Nature 3">
        <a:dk1>
          <a:srgbClr val="333333"/>
        </a:dk1>
        <a:lt1>
          <a:srgbClr val="FFFFFF"/>
        </a:lt1>
        <a:dk2>
          <a:srgbClr val="000000"/>
        </a:dk2>
        <a:lt2>
          <a:srgbClr val="DDDDDD"/>
        </a:lt2>
        <a:accent1>
          <a:srgbClr val="DDDDDD"/>
        </a:accent1>
        <a:accent2>
          <a:srgbClr val="B2B2B2"/>
        </a:accent2>
        <a:accent3>
          <a:srgbClr val="FFFFFF"/>
        </a:accent3>
        <a:accent4>
          <a:srgbClr val="2A2A2A"/>
        </a:accent4>
        <a:accent5>
          <a:srgbClr val="EBEBEB"/>
        </a:accent5>
        <a:accent6>
          <a:srgbClr val="A1A1A1"/>
        </a:accent6>
        <a:hlink>
          <a:srgbClr val="808080"/>
        </a:hlink>
        <a:folHlink>
          <a:srgbClr val="5F5F5F"/>
        </a:folHlink>
      </a:clrScheme>
      <a:clrMap bg1="lt1" tx1="dk1" bg2="lt2" tx2="dk2" accent1="accent1" accent2="accent2" accent3="accent3" accent4="accent4" accent5="accent5" accent6="accent6" hlink="hlink" folHlink="folHlink"/>
    </a:extraClrScheme>
    <a:extraClrScheme>
      <a:clrScheme name="Nature 4">
        <a:dk1>
          <a:srgbClr val="8061A5"/>
        </a:dk1>
        <a:lt1>
          <a:srgbClr val="FFFFCC"/>
        </a:lt1>
        <a:dk2>
          <a:srgbClr val="967DB5"/>
        </a:dk2>
        <a:lt2>
          <a:srgbClr val="192449"/>
        </a:lt2>
        <a:accent1>
          <a:srgbClr val="D6C9F1"/>
        </a:accent1>
        <a:accent2>
          <a:srgbClr val="FAC164"/>
        </a:accent2>
        <a:accent3>
          <a:srgbClr val="C9BFD7"/>
        </a:accent3>
        <a:accent4>
          <a:srgbClr val="DADAAE"/>
        </a:accent4>
        <a:accent5>
          <a:srgbClr val="E8E1F7"/>
        </a:accent5>
        <a:accent6>
          <a:srgbClr val="E3AF5A"/>
        </a:accent6>
        <a:hlink>
          <a:srgbClr val="B0AE6A"/>
        </a:hlink>
        <a:folHlink>
          <a:srgbClr val="C3E684"/>
        </a:folHlink>
      </a:clrScheme>
      <a:clrMap bg1="dk2" tx1="lt1" bg2="dk1" tx2="lt2" accent1="accent1" accent2="accent2" accent3="accent3" accent4="accent4" accent5="accent5" accent6="accent6" hlink="hlink" folHlink="folHlink"/>
    </a:extraClrScheme>
    <a:extraClrScheme>
      <a:clrScheme name="Nature 5">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993333"/>
        </a:hlink>
        <a:folHlink>
          <a:srgbClr val="333399"/>
        </a:folHlink>
      </a:clrScheme>
      <a:clrMap bg1="lt1" tx1="dk1" bg2="lt2" tx2="dk2" accent1="accent1" accent2="accent2" accent3="accent3" accent4="accent4" accent5="accent5" accent6="accent6" hlink="hlink" folHlink="folHlink"/>
    </a:extraClrScheme>
  </a:extraClrSchemeLst>
</a:theme>
</file>

<file path=ppt/theme/theme25.xml><?xml version="1.0" encoding="utf-8"?>
<a:theme xmlns:a="http://schemas.openxmlformats.org/drawingml/2006/main" name="5_Nature">
  <a:themeElements>
    <a:clrScheme name="Nature 2">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B0AE6A"/>
      </a:hlink>
      <a:folHlink>
        <a:srgbClr val="C3E684"/>
      </a:folHlink>
    </a:clrScheme>
    <a:fontScheme name="Nature">
      <a:majorFont>
        <a:latin typeface="Times New Roman"/>
        <a:ea typeface="新細明體"/>
        <a:cs typeface=""/>
      </a:majorFont>
      <a:minorFont>
        <a:latin typeface="Times New Roman"/>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Nature 1">
        <a:dk1>
          <a:srgbClr val="666699"/>
        </a:dk1>
        <a:lt1>
          <a:srgbClr val="FFFFCC"/>
        </a:lt1>
        <a:dk2>
          <a:srgbClr val="687FCA"/>
        </a:dk2>
        <a:lt2>
          <a:srgbClr val="192449"/>
        </a:lt2>
        <a:accent1>
          <a:srgbClr val="C9DDF1"/>
        </a:accent1>
        <a:accent2>
          <a:srgbClr val="FAC164"/>
        </a:accent2>
        <a:accent3>
          <a:srgbClr val="B9C0E1"/>
        </a:accent3>
        <a:accent4>
          <a:srgbClr val="DADAAE"/>
        </a:accent4>
        <a:accent5>
          <a:srgbClr val="E1EBF7"/>
        </a:accent5>
        <a:accent6>
          <a:srgbClr val="E3AF5A"/>
        </a:accent6>
        <a:hlink>
          <a:srgbClr val="B0AE6A"/>
        </a:hlink>
        <a:folHlink>
          <a:srgbClr val="C3E684"/>
        </a:folHlink>
      </a:clrScheme>
      <a:clrMap bg1="dk2" tx1="lt1" bg2="dk1" tx2="lt2" accent1="accent1" accent2="accent2" accent3="accent3" accent4="accent4" accent5="accent5" accent6="accent6" hlink="hlink" folHlink="folHlink"/>
    </a:extraClrScheme>
    <a:extraClrScheme>
      <a:clrScheme name="Nature 2">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B0AE6A"/>
        </a:hlink>
        <a:folHlink>
          <a:srgbClr val="C3E684"/>
        </a:folHlink>
      </a:clrScheme>
      <a:clrMap bg1="lt1" tx1="dk1" bg2="lt2" tx2="dk2" accent1="accent1" accent2="accent2" accent3="accent3" accent4="accent4" accent5="accent5" accent6="accent6" hlink="hlink" folHlink="folHlink"/>
    </a:extraClrScheme>
    <a:extraClrScheme>
      <a:clrScheme name="Nature 3">
        <a:dk1>
          <a:srgbClr val="333333"/>
        </a:dk1>
        <a:lt1>
          <a:srgbClr val="FFFFFF"/>
        </a:lt1>
        <a:dk2>
          <a:srgbClr val="000000"/>
        </a:dk2>
        <a:lt2>
          <a:srgbClr val="DDDDDD"/>
        </a:lt2>
        <a:accent1>
          <a:srgbClr val="DDDDDD"/>
        </a:accent1>
        <a:accent2>
          <a:srgbClr val="B2B2B2"/>
        </a:accent2>
        <a:accent3>
          <a:srgbClr val="FFFFFF"/>
        </a:accent3>
        <a:accent4>
          <a:srgbClr val="2A2A2A"/>
        </a:accent4>
        <a:accent5>
          <a:srgbClr val="EBEBEB"/>
        </a:accent5>
        <a:accent6>
          <a:srgbClr val="A1A1A1"/>
        </a:accent6>
        <a:hlink>
          <a:srgbClr val="808080"/>
        </a:hlink>
        <a:folHlink>
          <a:srgbClr val="5F5F5F"/>
        </a:folHlink>
      </a:clrScheme>
      <a:clrMap bg1="lt1" tx1="dk1" bg2="lt2" tx2="dk2" accent1="accent1" accent2="accent2" accent3="accent3" accent4="accent4" accent5="accent5" accent6="accent6" hlink="hlink" folHlink="folHlink"/>
    </a:extraClrScheme>
    <a:extraClrScheme>
      <a:clrScheme name="Nature 4">
        <a:dk1>
          <a:srgbClr val="8061A5"/>
        </a:dk1>
        <a:lt1>
          <a:srgbClr val="FFFFCC"/>
        </a:lt1>
        <a:dk2>
          <a:srgbClr val="967DB5"/>
        </a:dk2>
        <a:lt2>
          <a:srgbClr val="192449"/>
        </a:lt2>
        <a:accent1>
          <a:srgbClr val="D6C9F1"/>
        </a:accent1>
        <a:accent2>
          <a:srgbClr val="FAC164"/>
        </a:accent2>
        <a:accent3>
          <a:srgbClr val="C9BFD7"/>
        </a:accent3>
        <a:accent4>
          <a:srgbClr val="DADAAE"/>
        </a:accent4>
        <a:accent5>
          <a:srgbClr val="E8E1F7"/>
        </a:accent5>
        <a:accent6>
          <a:srgbClr val="E3AF5A"/>
        </a:accent6>
        <a:hlink>
          <a:srgbClr val="B0AE6A"/>
        </a:hlink>
        <a:folHlink>
          <a:srgbClr val="C3E684"/>
        </a:folHlink>
      </a:clrScheme>
      <a:clrMap bg1="dk2" tx1="lt1" bg2="dk1" tx2="lt2" accent1="accent1" accent2="accent2" accent3="accent3" accent4="accent4" accent5="accent5" accent6="accent6" hlink="hlink" folHlink="folHlink"/>
    </a:extraClrScheme>
    <a:extraClrScheme>
      <a:clrScheme name="Nature 5">
        <a:dk1>
          <a:srgbClr val="5B5249"/>
        </a:dk1>
        <a:lt1>
          <a:srgbClr val="FFFFFF"/>
        </a:lt1>
        <a:dk2>
          <a:srgbClr val="2A3D7A"/>
        </a:dk2>
        <a:lt2>
          <a:srgbClr val="CEC8BA"/>
        </a:lt2>
        <a:accent1>
          <a:srgbClr val="C9DDF1"/>
        </a:accent1>
        <a:accent2>
          <a:srgbClr val="FAC164"/>
        </a:accent2>
        <a:accent3>
          <a:srgbClr val="FFFFFF"/>
        </a:accent3>
        <a:accent4>
          <a:srgbClr val="4C453D"/>
        </a:accent4>
        <a:accent5>
          <a:srgbClr val="E1EBF7"/>
        </a:accent5>
        <a:accent6>
          <a:srgbClr val="E3AF5A"/>
        </a:accent6>
        <a:hlink>
          <a:srgbClr val="993333"/>
        </a:hlink>
        <a:folHlink>
          <a:srgbClr val="333399"/>
        </a:folHlink>
      </a:clrScheme>
      <a:clrMap bg1="lt1" tx1="dk1" bg2="lt2" tx2="dk2" accent1="accent1" accent2="accent2" accent3="accent3" accent4="accent4" accent5="accent5" accent6="accent6" hlink="hlink" folHlink="folHlink"/>
    </a:extraClrScheme>
  </a:extraClrSchemeLst>
</a:theme>
</file>

<file path=ppt/theme/theme26.xml><?xml version="1.0" encoding="utf-8"?>
<a:theme xmlns:a="http://schemas.openxmlformats.org/drawingml/2006/main" name="Dad`s Tie">
  <a:themeElements>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fontScheme name="Dad`s Tie">
      <a:majorFont>
        <a:latin typeface="Times New Roman"/>
        <a:ea typeface="標楷體"/>
        <a:cs typeface=""/>
      </a:majorFont>
      <a:minorFont>
        <a:latin typeface="Arial"/>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Dad`s Tie 1">
        <a:dk1>
          <a:srgbClr val="5490A8"/>
        </a:dk1>
        <a:lt1>
          <a:srgbClr val="DDDDDD"/>
        </a:lt1>
        <a:dk2>
          <a:srgbClr val="00172E"/>
        </a:dk2>
        <a:lt2>
          <a:srgbClr val="CCECFF"/>
        </a:lt2>
        <a:accent1>
          <a:srgbClr val="0099CC"/>
        </a:accent1>
        <a:accent2>
          <a:srgbClr val="3366CC"/>
        </a:accent2>
        <a:accent3>
          <a:srgbClr val="AAABAD"/>
        </a:accent3>
        <a:accent4>
          <a:srgbClr val="BDBDBD"/>
        </a:accent4>
        <a:accent5>
          <a:srgbClr val="AACAE2"/>
        </a:accent5>
        <a:accent6>
          <a:srgbClr val="2D5CB9"/>
        </a:accent6>
        <a:hlink>
          <a:srgbClr val="99CCFF"/>
        </a:hlink>
        <a:folHlink>
          <a:srgbClr val="E1E1B7"/>
        </a:folHlink>
      </a:clrScheme>
      <a:clrMap bg1="dk2" tx1="lt1" bg2="dk1" tx2="lt2" accent1="accent1" accent2="accent2" accent3="accent3" accent4="accent4" accent5="accent5" accent6="accent6" hlink="hlink" folHlink="folHlink"/>
    </a:extraClrScheme>
    <a:extraClrScheme>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clrMap bg1="lt1" tx1="dk1" bg2="lt2" tx2="dk2" accent1="accent1" accent2="accent2" accent3="accent3" accent4="accent4" accent5="accent5" accent6="accent6" hlink="hlink" folHlink="folHlink"/>
    </a:extraClrScheme>
    <a:extraClrScheme>
      <a:clrScheme name="Dad`s Tie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ad`s Tie 4">
        <a:dk1>
          <a:srgbClr val="000000"/>
        </a:dk1>
        <a:lt1>
          <a:srgbClr val="FFFFFF"/>
        </a:lt1>
        <a:dk2>
          <a:srgbClr val="666633"/>
        </a:dk2>
        <a:lt2>
          <a:srgbClr val="908A6C"/>
        </a:lt2>
        <a:accent1>
          <a:srgbClr val="808000"/>
        </a:accent1>
        <a:accent2>
          <a:srgbClr val="996633"/>
        </a:accent2>
        <a:accent3>
          <a:srgbClr val="FFFFFF"/>
        </a:accent3>
        <a:accent4>
          <a:srgbClr val="000000"/>
        </a:accent4>
        <a:accent5>
          <a:srgbClr val="C0C0AA"/>
        </a:accent5>
        <a:accent6>
          <a:srgbClr val="8A5C2D"/>
        </a:accent6>
        <a:hlink>
          <a:srgbClr val="CCCC00"/>
        </a:hlink>
        <a:folHlink>
          <a:srgbClr val="D6DEB2"/>
        </a:folHlink>
      </a:clrScheme>
      <a:clrMap bg1="lt1" tx1="dk1" bg2="lt2" tx2="dk2" accent1="accent1" accent2="accent2" accent3="accent3" accent4="accent4" accent5="accent5" accent6="accent6" hlink="hlink" folHlink="folHlink"/>
    </a:extraClrScheme>
    <a:extraClrScheme>
      <a:clrScheme name="Dad`s Tie 5">
        <a:dk1>
          <a:srgbClr val="000000"/>
        </a:dk1>
        <a:lt1>
          <a:srgbClr val="FFFFFF"/>
        </a:lt1>
        <a:dk2>
          <a:srgbClr val="181848"/>
        </a:dk2>
        <a:lt2>
          <a:srgbClr val="656F97"/>
        </a:lt2>
        <a:accent1>
          <a:srgbClr val="6666FF"/>
        </a:accent1>
        <a:accent2>
          <a:srgbClr val="333399"/>
        </a:accent2>
        <a:accent3>
          <a:srgbClr val="FFFFFF"/>
        </a:accent3>
        <a:accent4>
          <a:srgbClr val="000000"/>
        </a:accent4>
        <a:accent5>
          <a:srgbClr val="B8B8FF"/>
        </a:accent5>
        <a:accent6>
          <a:srgbClr val="2D2D8A"/>
        </a:accent6>
        <a:hlink>
          <a:srgbClr val="9A9ABC"/>
        </a:hlink>
        <a:folHlink>
          <a:srgbClr val="D2B6CE"/>
        </a:folHlink>
      </a:clrScheme>
      <a:clrMap bg1="lt1" tx1="dk1" bg2="lt2" tx2="dk2" accent1="accent1" accent2="accent2" accent3="accent3" accent4="accent4" accent5="accent5" accent6="accent6" hlink="hlink" folHlink="folHlink"/>
    </a:extraClrScheme>
    <a:extraClrScheme>
      <a:clrScheme name="Dad`s Tie 6">
        <a:dk1>
          <a:srgbClr val="CC0066"/>
        </a:dk1>
        <a:lt1>
          <a:srgbClr val="FFFFFF"/>
        </a:lt1>
        <a:dk2>
          <a:srgbClr val="000000"/>
        </a:dk2>
        <a:lt2>
          <a:srgbClr val="CC0099"/>
        </a:lt2>
        <a:accent1>
          <a:srgbClr val="FF9900"/>
        </a:accent1>
        <a:accent2>
          <a:srgbClr val="CC6600"/>
        </a:accent2>
        <a:accent3>
          <a:srgbClr val="AAAAAA"/>
        </a:accent3>
        <a:accent4>
          <a:srgbClr val="DADADA"/>
        </a:accent4>
        <a:accent5>
          <a:srgbClr val="FFCAAA"/>
        </a:accent5>
        <a:accent6>
          <a:srgbClr val="B95C00"/>
        </a:accent6>
        <a:hlink>
          <a:srgbClr val="009900"/>
        </a:hlink>
        <a:folHlink>
          <a:srgbClr val="A50021"/>
        </a:folHlink>
      </a:clrScheme>
      <a:clrMap bg1="dk2" tx1="lt1" bg2="dk1" tx2="lt2" accent1="accent1" accent2="accent2" accent3="accent3" accent4="accent4" accent5="accent5" accent6="accent6" hlink="hlink" folHlink="folHlink"/>
    </a:extraClrScheme>
  </a:extraClrSchemeLst>
</a:theme>
</file>

<file path=ppt/theme/theme27.xml><?xml version="1.0" encoding="utf-8"?>
<a:theme xmlns:a="http://schemas.openxmlformats.org/drawingml/2006/main" name="1_Dad`s Tie">
  <a:themeElements>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fontScheme name="Dad`s Tie">
      <a:majorFont>
        <a:latin typeface="Times New Roman"/>
        <a:ea typeface="標楷體"/>
        <a:cs typeface=""/>
      </a:majorFont>
      <a:minorFont>
        <a:latin typeface="Arial"/>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Dad`s Tie 1">
        <a:dk1>
          <a:srgbClr val="5490A8"/>
        </a:dk1>
        <a:lt1>
          <a:srgbClr val="DDDDDD"/>
        </a:lt1>
        <a:dk2>
          <a:srgbClr val="00172E"/>
        </a:dk2>
        <a:lt2>
          <a:srgbClr val="CCECFF"/>
        </a:lt2>
        <a:accent1>
          <a:srgbClr val="0099CC"/>
        </a:accent1>
        <a:accent2>
          <a:srgbClr val="3366CC"/>
        </a:accent2>
        <a:accent3>
          <a:srgbClr val="AAABAD"/>
        </a:accent3>
        <a:accent4>
          <a:srgbClr val="BDBDBD"/>
        </a:accent4>
        <a:accent5>
          <a:srgbClr val="AACAE2"/>
        </a:accent5>
        <a:accent6>
          <a:srgbClr val="2D5CB9"/>
        </a:accent6>
        <a:hlink>
          <a:srgbClr val="99CCFF"/>
        </a:hlink>
        <a:folHlink>
          <a:srgbClr val="E1E1B7"/>
        </a:folHlink>
      </a:clrScheme>
      <a:clrMap bg1="dk2" tx1="lt1" bg2="dk1" tx2="lt2" accent1="accent1" accent2="accent2" accent3="accent3" accent4="accent4" accent5="accent5" accent6="accent6" hlink="hlink" folHlink="folHlink"/>
    </a:extraClrScheme>
    <a:extraClrScheme>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clrMap bg1="lt1" tx1="dk1" bg2="lt2" tx2="dk2" accent1="accent1" accent2="accent2" accent3="accent3" accent4="accent4" accent5="accent5" accent6="accent6" hlink="hlink" folHlink="folHlink"/>
    </a:extraClrScheme>
    <a:extraClrScheme>
      <a:clrScheme name="Dad`s Tie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ad`s Tie 4">
        <a:dk1>
          <a:srgbClr val="000000"/>
        </a:dk1>
        <a:lt1>
          <a:srgbClr val="FFFFFF"/>
        </a:lt1>
        <a:dk2>
          <a:srgbClr val="666633"/>
        </a:dk2>
        <a:lt2>
          <a:srgbClr val="908A6C"/>
        </a:lt2>
        <a:accent1>
          <a:srgbClr val="808000"/>
        </a:accent1>
        <a:accent2>
          <a:srgbClr val="996633"/>
        </a:accent2>
        <a:accent3>
          <a:srgbClr val="FFFFFF"/>
        </a:accent3>
        <a:accent4>
          <a:srgbClr val="000000"/>
        </a:accent4>
        <a:accent5>
          <a:srgbClr val="C0C0AA"/>
        </a:accent5>
        <a:accent6>
          <a:srgbClr val="8A5C2D"/>
        </a:accent6>
        <a:hlink>
          <a:srgbClr val="CCCC00"/>
        </a:hlink>
        <a:folHlink>
          <a:srgbClr val="D6DEB2"/>
        </a:folHlink>
      </a:clrScheme>
      <a:clrMap bg1="lt1" tx1="dk1" bg2="lt2" tx2="dk2" accent1="accent1" accent2="accent2" accent3="accent3" accent4="accent4" accent5="accent5" accent6="accent6" hlink="hlink" folHlink="folHlink"/>
    </a:extraClrScheme>
    <a:extraClrScheme>
      <a:clrScheme name="Dad`s Tie 5">
        <a:dk1>
          <a:srgbClr val="000000"/>
        </a:dk1>
        <a:lt1>
          <a:srgbClr val="FFFFFF"/>
        </a:lt1>
        <a:dk2>
          <a:srgbClr val="181848"/>
        </a:dk2>
        <a:lt2>
          <a:srgbClr val="656F97"/>
        </a:lt2>
        <a:accent1>
          <a:srgbClr val="6666FF"/>
        </a:accent1>
        <a:accent2>
          <a:srgbClr val="333399"/>
        </a:accent2>
        <a:accent3>
          <a:srgbClr val="FFFFFF"/>
        </a:accent3>
        <a:accent4>
          <a:srgbClr val="000000"/>
        </a:accent4>
        <a:accent5>
          <a:srgbClr val="B8B8FF"/>
        </a:accent5>
        <a:accent6>
          <a:srgbClr val="2D2D8A"/>
        </a:accent6>
        <a:hlink>
          <a:srgbClr val="9A9ABC"/>
        </a:hlink>
        <a:folHlink>
          <a:srgbClr val="D2B6CE"/>
        </a:folHlink>
      </a:clrScheme>
      <a:clrMap bg1="lt1" tx1="dk1" bg2="lt2" tx2="dk2" accent1="accent1" accent2="accent2" accent3="accent3" accent4="accent4" accent5="accent5" accent6="accent6" hlink="hlink" folHlink="folHlink"/>
    </a:extraClrScheme>
    <a:extraClrScheme>
      <a:clrScheme name="Dad`s Tie 6">
        <a:dk1>
          <a:srgbClr val="CC0066"/>
        </a:dk1>
        <a:lt1>
          <a:srgbClr val="FFFFFF"/>
        </a:lt1>
        <a:dk2>
          <a:srgbClr val="000000"/>
        </a:dk2>
        <a:lt2>
          <a:srgbClr val="CC0099"/>
        </a:lt2>
        <a:accent1>
          <a:srgbClr val="FF9900"/>
        </a:accent1>
        <a:accent2>
          <a:srgbClr val="CC6600"/>
        </a:accent2>
        <a:accent3>
          <a:srgbClr val="AAAAAA"/>
        </a:accent3>
        <a:accent4>
          <a:srgbClr val="DADADA"/>
        </a:accent4>
        <a:accent5>
          <a:srgbClr val="FFCAAA"/>
        </a:accent5>
        <a:accent6>
          <a:srgbClr val="B95C00"/>
        </a:accent6>
        <a:hlink>
          <a:srgbClr val="009900"/>
        </a:hlink>
        <a:folHlink>
          <a:srgbClr val="A50021"/>
        </a:folHlink>
      </a:clrScheme>
      <a:clrMap bg1="dk2" tx1="lt1" bg2="dk1" tx2="lt2" accent1="accent1" accent2="accent2" accent3="accent3" accent4="accent4" accent5="accent5" accent6="accent6" hlink="hlink" folHlink="folHlink"/>
    </a:extraClrScheme>
  </a:extraClrSchemeLst>
</a:theme>
</file>

<file path=ppt/theme/theme28.xml><?xml version="1.0" encoding="utf-8"?>
<a:theme xmlns:a="http://schemas.openxmlformats.org/drawingml/2006/main" name="2_Dad`s Tie">
  <a:themeElements>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fontScheme name="Dad`s Tie">
      <a:majorFont>
        <a:latin typeface="Times New Roman"/>
        <a:ea typeface="標楷體"/>
        <a:cs typeface=""/>
      </a:majorFont>
      <a:minorFont>
        <a:latin typeface="Arial"/>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Dad`s Tie 1">
        <a:dk1>
          <a:srgbClr val="5490A8"/>
        </a:dk1>
        <a:lt1>
          <a:srgbClr val="DDDDDD"/>
        </a:lt1>
        <a:dk2>
          <a:srgbClr val="00172E"/>
        </a:dk2>
        <a:lt2>
          <a:srgbClr val="CCECFF"/>
        </a:lt2>
        <a:accent1>
          <a:srgbClr val="0099CC"/>
        </a:accent1>
        <a:accent2>
          <a:srgbClr val="3366CC"/>
        </a:accent2>
        <a:accent3>
          <a:srgbClr val="AAABAD"/>
        </a:accent3>
        <a:accent4>
          <a:srgbClr val="BDBDBD"/>
        </a:accent4>
        <a:accent5>
          <a:srgbClr val="AACAE2"/>
        </a:accent5>
        <a:accent6>
          <a:srgbClr val="2D5CB9"/>
        </a:accent6>
        <a:hlink>
          <a:srgbClr val="99CCFF"/>
        </a:hlink>
        <a:folHlink>
          <a:srgbClr val="E1E1B7"/>
        </a:folHlink>
      </a:clrScheme>
      <a:clrMap bg1="dk2" tx1="lt1" bg2="dk1" tx2="lt2" accent1="accent1" accent2="accent2" accent3="accent3" accent4="accent4" accent5="accent5" accent6="accent6" hlink="hlink" folHlink="folHlink"/>
    </a:extraClrScheme>
    <a:extraClrScheme>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clrMap bg1="lt1" tx1="dk1" bg2="lt2" tx2="dk2" accent1="accent1" accent2="accent2" accent3="accent3" accent4="accent4" accent5="accent5" accent6="accent6" hlink="hlink" folHlink="folHlink"/>
    </a:extraClrScheme>
    <a:extraClrScheme>
      <a:clrScheme name="Dad`s Tie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ad`s Tie 4">
        <a:dk1>
          <a:srgbClr val="000000"/>
        </a:dk1>
        <a:lt1>
          <a:srgbClr val="FFFFFF"/>
        </a:lt1>
        <a:dk2>
          <a:srgbClr val="666633"/>
        </a:dk2>
        <a:lt2>
          <a:srgbClr val="908A6C"/>
        </a:lt2>
        <a:accent1>
          <a:srgbClr val="808000"/>
        </a:accent1>
        <a:accent2>
          <a:srgbClr val="996633"/>
        </a:accent2>
        <a:accent3>
          <a:srgbClr val="FFFFFF"/>
        </a:accent3>
        <a:accent4>
          <a:srgbClr val="000000"/>
        </a:accent4>
        <a:accent5>
          <a:srgbClr val="C0C0AA"/>
        </a:accent5>
        <a:accent6>
          <a:srgbClr val="8A5C2D"/>
        </a:accent6>
        <a:hlink>
          <a:srgbClr val="CCCC00"/>
        </a:hlink>
        <a:folHlink>
          <a:srgbClr val="D6DEB2"/>
        </a:folHlink>
      </a:clrScheme>
      <a:clrMap bg1="lt1" tx1="dk1" bg2="lt2" tx2="dk2" accent1="accent1" accent2="accent2" accent3="accent3" accent4="accent4" accent5="accent5" accent6="accent6" hlink="hlink" folHlink="folHlink"/>
    </a:extraClrScheme>
    <a:extraClrScheme>
      <a:clrScheme name="Dad`s Tie 5">
        <a:dk1>
          <a:srgbClr val="000000"/>
        </a:dk1>
        <a:lt1>
          <a:srgbClr val="FFFFFF"/>
        </a:lt1>
        <a:dk2>
          <a:srgbClr val="181848"/>
        </a:dk2>
        <a:lt2>
          <a:srgbClr val="656F97"/>
        </a:lt2>
        <a:accent1>
          <a:srgbClr val="6666FF"/>
        </a:accent1>
        <a:accent2>
          <a:srgbClr val="333399"/>
        </a:accent2>
        <a:accent3>
          <a:srgbClr val="FFFFFF"/>
        </a:accent3>
        <a:accent4>
          <a:srgbClr val="000000"/>
        </a:accent4>
        <a:accent5>
          <a:srgbClr val="B8B8FF"/>
        </a:accent5>
        <a:accent6>
          <a:srgbClr val="2D2D8A"/>
        </a:accent6>
        <a:hlink>
          <a:srgbClr val="9A9ABC"/>
        </a:hlink>
        <a:folHlink>
          <a:srgbClr val="D2B6CE"/>
        </a:folHlink>
      </a:clrScheme>
      <a:clrMap bg1="lt1" tx1="dk1" bg2="lt2" tx2="dk2" accent1="accent1" accent2="accent2" accent3="accent3" accent4="accent4" accent5="accent5" accent6="accent6" hlink="hlink" folHlink="folHlink"/>
    </a:extraClrScheme>
    <a:extraClrScheme>
      <a:clrScheme name="Dad`s Tie 6">
        <a:dk1>
          <a:srgbClr val="CC0066"/>
        </a:dk1>
        <a:lt1>
          <a:srgbClr val="FFFFFF"/>
        </a:lt1>
        <a:dk2>
          <a:srgbClr val="000000"/>
        </a:dk2>
        <a:lt2>
          <a:srgbClr val="CC0099"/>
        </a:lt2>
        <a:accent1>
          <a:srgbClr val="FF9900"/>
        </a:accent1>
        <a:accent2>
          <a:srgbClr val="CC6600"/>
        </a:accent2>
        <a:accent3>
          <a:srgbClr val="AAAAAA"/>
        </a:accent3>
        <a:accent4>
          <a:srgbClr val="DADADA"/>
        </a:accent4>
        <a:accent5>
          <a:srgbClr val="FFCAAA"/>
        </a:accent5>
        <a:accent6>
          <a:srgbClr val="B95C00"/>
        </a:accent6>
        <a:hlink>
          <a:srgbClr val="009900"/>
        </a:hlink>
        <a:folHlink>
          <a:srgbClr val="A50021"/>
        </a:folHlink>
      </a:clrScheme>
      <a:clrMap bg1="dk2" tx1="lt1" bg2="dk1" tx2="lt2" accent1="accent1" accent2="accent2" accent3="accent3" accent4="accent4" accent5="accent5" accent6="accent6" hlink="hlink" folHlink="folHlink"/>
    </a:extraClrScheme>
  </a:extraClrSchemeLst>
</a:theme>
</file>

<file path=ppt/theme/theme29.xml><?xml version="1.0" encoding="utf-8"?>
<a:theme xmlns:a="http://schemas.openxmlformats.org/drawingml/2006/main" name="3_Dad`s Tie">
  <a:themeElements>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fontScheme name="Dad`s Tie">
      <a:majorFont>
        <a:latin typeface="Times New Roman"/>
        <a:ea typeface="標楷體"/>
        <a:cs typeface=""/>
      </a:majorFont>
      <a:minorFont>
        <a:latin typeface="Arial"/>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Dad`s Tie 1">
        <a:dk1>
          <a:srgbClr val="5490A8"/>
        </a:dk1>
        <a:lt1>
          <a:srgbClr val="DDDDDD"/>
        </a:lt1>
        <a:dk2>
          <a:srgbClr val="00172E"/>
        </a:dk2>
        <a:lt2>
          <a:srgbClr val="CCECFF"/>
        </a:lt2>
        <a:accent1>
          <a:srgbClr val="0099CC"/>
        </a:accent1>
        <a:accent2>
          <a:srgbClr val="3366CC"/>
        </a:accent2>
        <a:accent3>
          <a:srgbClr val="AAABAD"/>
        </a:accent3>
        <a:accent4>
          <a:srgbClr val="BDBDBD"/>
        </a:accent4>
        <a:accent5>
          <a:srgbClr val="AACAE2"/>
        </a:accent5>
        <a:accent6>
          <a:srgbClr val="2D5CB9"/>
        </a:accent6>
        <a:hlink>
          <a:srgbClr val="99CCFF"/>
        </a:hlink>
        <a:folHlink>
          <a:srgbClr val="E1E1B7"/>
        </a:folHlink>
      </a:clrScheme>
      <a:clrMap bg1="dk2" tx1="lt1" bg2="dk1" tx2="lt2" accent1="accent1" accent2="accent2" accent3="accent3" accent4="accent4" accent5="accent5" accent6="accent6" hlink="hlink" folHlink="folHlink"/>
    </a:extraClrScheme>
    <a:extraClrScheme>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clrMap bg1="lt1" tx1="dk1" bg2="lt2" tx2="dk2" accent1="accent1" accent2="accent2" accent3="accent3" accent4="accent4" accent5="accent5" accent6="accent6" hlink="hlink" folHlink="folHlink"/>
    </a:extraClrScheme>
    <a:extraClrScheme>
      <a:clrScheme name="Dad`s Tie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ad`s Tie 4">
        <a:dk1>
          <a:srgbClr val="000000"/>
        </a:dk1>
        <a:lt1>
          <a:srgbClr val="FFFFFF"/>
        </a:lt1>
        <a:dk2>
          <a:srgbClr val="666633"/>
        </a:dk2>
        <a:lt2>
          <a:srgbClr val="908A6C"/>
        </a:lt2>
        <a:accent1>
          <a:srgbClr val="808000"/>
        </a:accent1>
        <a:accent2>
          <a:srgbClr val="996633"/>
        </a:accent2>
        <a:accent3>
          <a:srgbClr val="FFFFFF"/>
        </a:accent3>
        <a:accent4>
          <a:srgbClr val="000000"/>
        </a:accent4>
        <a:accent5>
          <a:srgbClr val="C0C0AA"/>
        </a:accent5>
        <a:accent6>
          <a:srgbClr val="8A5C2D"/>
        </a:accent6>
        <a:hlink>
          <a:srgbClr val="CCCC00"/>
        </a:hlink>
        <a:folHlink>
          <a:srgbClr val="D6DEB2"/>
        </a:folHlink>
      </a:clrScheme>
      <a:clrMap bg1="lt1" tx1="dk1" bg2="lt2" tx2="dk2" accent1="accent1" accent2="accent2" accent3="accent3" accent4="accent4" accent5="accent5" accent6="accent6" hlink="hlink" folHlink="folHlink"/>
    </a:extraClrScheme>
    <a:extraClrScheme>
      <a:clrScheme name="Dad`s Tie 5">
        <a:dk1>
          <a:srgbClr val="000000"/>
        </a:dk1>
        <a:lt1>
          <a:srgbClr val="FFFFFF"/>
        </a:lt1>
        <a:dk2>
          <a:srgbClr val="181848"/>
        </a:dk2>
        <a:lt2>
          <a:srgbClr val="656F97"/>
        </a:lt2>
        <a:accent1>
          <a:srgbClr val="6666FF"/>
        </a:accent1>
        <a:accent2>
          <a:srgbClr val="333399"/>
        </a:accent2>
        <a:accent3>
          <a:srgbClr val="FFFFFF"/>
        </a:accent3>
        <a:accent4>
          <a:srgbClr val="000000"/>
        </a:accent4>
        <a:accent5>
          <a:srgbClr val="B8B8FF"/>
        </a:accent5>
        <a:accent6>
          <a:srgbClr val="2D2D8A"/>
        </a:accent6>
        <a:hlink>
          <a:srgbClr val="9A9ABC"/>
        </a:hlink>
        <a:folHlink>
          <a:srgbClr val="D2B6CE"/>
        </a:folHlink>
      </a:clrScheme>
      <a:clrMap bg1="lt1" tx1="dk1" bg2="lt2" tx2="dk2" accent1="accent1" accent2="accent2" accent3="accent3" accent4="accent4" accent5="accent5" accent6="accent6" hlink="hlink" folHlink="folHlink"/>
    </a:extraClrScheme>
    <a:extraClrScheme>
      <a:clrScheme name="Dad`s Tie 6">
        <a:dk1>
          <a:srgbClr val="CC0066"/>
        </a:dk1>
        <a:lt1>
          <a:srgbClr val="FFFFFF"/>
        </a:lt1>
        <a:dk2>
          <a:srgbClr val="000000"/>
        </a:dk2>
        <a:lt2>
          <a:srgbClr val="CC0099"/>
        </a:lt2>
        <a:accent1>
          <a:srgbClr val="FF9900"/>
        </a:accent1>
        <a:accent2>
          <a:srgbClr val="CC6600"/>
        </a:accent2>
        <a:accent3>
          <a:srgbClr val="AAAAAA"/>
        </a:accent3>
        <a:accent4>
          <a:srgbClr val="DADADA"/>
        </a:accent4>
        <a:accent5>
          <a:srgbClr val="FFCAAA"/>
        </a:accent5>
        <a:accent6>
          <a:srgbClr val="B95C00"/>
        </a:accent6>
        <a:hlink>
          <a:srgbClr val="009900"/>
        </a:hlink>
        <a:folHlink>
          <a:srgbClr val="A50021"/>
        </a:folHlink>
      </a:clrScheme>
      <a:clrMap bg1="dk2" tx1="lt1" bg2="dk1" tx2="lt2" accent1="accent1" accent2="accent2" accent3="accent3" accent4="accent4" accent5="accent5" accent6="accent6" hlink="hlink" folHlink="folHlink"/>
    </a:extraClrScheme>
  </a:extraClrSchemeLst>
</a:theme>
</file>

<file path=ppt/theme/theme30.xml><?xml version="1.0" encoding="utf-8"?>
<a:theme xmlns:a="http://schemas.openxmlformats.org/drawingml/2006/main" name="4_Dad`s Tie">
  <a:themeElements>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fontScheme name="Dad`s Tie">
      <a:majorFont>
        <a:latin typeface="Times New Roman"/>
        <a:ea typeface="標楷體"/>
        <a:cs typeface=""/>
      </a:majorFont>
      <a:minorFont>
        <a:latin typeface="Arial"/>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Dad`s Tie 1">
        <a:dk1>
          <a:srgbClr val="5490A8"/>
        </a:dk1>
        <a:lt1>
          <a:srgbClr val="DDDDDD"/>
        </a:lt1>
        <a:dk2>
          <a:srgbClr val="00172E"/>
        </a:dk2>
        <a:lt2>
          <a:srgbClr val="CCECFF"/>
        </a:lt2>
        <a:accent1>
          <a:srgbClr val="0099CC"/>
        </a:accent1>
        <a:accent2>
          <a:srgbClr val="3366CC"/>
        </a:accent2>
        <a:accent3>
          <a:srgbClr val="AAABAD"/>
        </a:accent3>
        <a:accent4>
          <a:srgbClr val="BDBDBD"/>
        </a:accent4>
        <a:accent5>
          <a:srgbClr val="AACAE2"/>
        </a:accent5>
        <a:accent6>
          <a:srgbClr val="2D5CB9"/>
        </a:accent6>
        <a:hlink>
          <a:srgbClr val="99CCFF"/>
        </a:hlink>
        <a:folHlink>
          <a:srgbClr val="E1E1B7"/>
        </a:folHlink>
      </a:clrScheme>
      <a:clrMap bg1="dk2" tx1="lt1" bg2="dk1" tx2="lt2" accent1="accent1" accent2="accent2" accent3="accent3" accent4="accent4" accent5="accent5" accent6="accent6" hlink="hlink" folHlink="folHlink"/>
    </a:extraClrScheme>
    <a:extraClrScheme>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clrMap bg1="lt1" tx1="dk1" bg2="lt2" tx2="dk2" accent1="accent1" accent2="accent2" accent3="accent3" accent4="accent4" accent5="accent5" accent6="accent6" hlink="hlink" folHlink="folHlink"/>
    </a:extraClrScheme>
    <a:extraClrScheme>
      <a:clrScheme name="Dad`s Tie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ad`s Tie 4">
        <a:dk1>
          <a:srgbClr val="000000"/>
        </a:dk1>
        <a:lt1>
          <a:srgbClr val="FFFFFF"/>
        </a:lt1>
        <a:dk2>
          <a:srgbClr val="666633"/>
        </a:dk2>
        <a:lt2>
          <a:srgbClr val="908A6C"/>
        </a:lt2>
        <a:accent1>
          <a:srgbClr val="808000"/>
        </a:accent1>
        <a:accent2>
          <a:srgbClr val="996633"/>
        </a:accent2>
        <a:accent3>
          <a:srgbClr val="FFFFFF"/>
        </a:accent3>
        <a:accent4>
          <a:srgbClr val="000000"/>
        </a:accent4>
        <a:accent5>
          <a:srgbClr val="C0C0AA"/>
        </a:accent5>
        <a:accent6>
          <a:srgbClr val="8A5C2D"/>
        </a:accent6>
        <a:hlink>
          <a:srgbClr val="CCCC00"/>
        </a:hlink>
        <a:folHlink>
          <a:srgbClr val="D6DEB2"/>
        </a:folHlink>
      </a:clrScheme>
      <a:clrMap bg1="lt1" tx1="dk1" bg2="lt2" tx2="dk2" accent1="accent1" accent2="accent2" accent3="accent3" accent4="accent4" accent5="accent5" accent6="accent6" hlink="hlink" folHlink="folHlink"/>
    </a:extraClrScheme>
    <a:extraClrScheme>
      <a:clrScheme name="Dad`s Tie 5">
        <a:dk1>
          <a:srgbClr val="000000"/>
        </a:dk1>
        <a:lt1>
          <a:srgbClr val="FFFFFF"/>
        </a:lt1>
        <a:dk2>
          <a:srgbClr val="181848"/>
        </a:dk2>
        <a:lt2>
          <a:srgbClr val="656F97"/>
        </a:lt2>
        <a:accent1>
          <a:srgbClr val="6666FF"/>
        </a:accent1>
        <a:accent2>
          <a:srgbClr val="333399"/>
        </a:accent2>
        <a:accent3>
          <a:srgbClr val="FFFFFF"/>
        </a:accent3>
        <a:accent4>
          <a:srgbClr val="000000"/>
        </a:accent4>
        <a:accent5>
          <a:srgbClr val="B8B8FF"/>
        </a:accent5>
        <a:accent6>
          <a:srgbClr val="2D2D8A"/>
        </a:accent6>
        <a:hlink>
          <a:srgbClr val="9A9ABC"/>
        </a:hlink>
        <a:folHlink>
          <a:srgbClr val="D2B6CE"/>
        </a:folHlink>
      </a:clrScheme>
      <a:clrMap bg1="lt1" tx1="dk1" bg2="lt2" tx2="dk2" accent1="accent1" accent2="accent2" accent3="accent3" accent4="accent4" accent5="accent5" accent6="accent6" hlink="hlink" folHlink="folHlink"/>
    </a:extraClrScheme>
    <a:extraClrScheme>
      <a:clrScheme name="Dad`s Tie 6">
        <a:dk1>
          <a:srgbClr val="CC0066"/>
        </a:dk1>
        <a:lt1>
          <a:srgbClr val="FFFFFF"/>
        </a:lt1>
        <a:dk2>
          <a:srgbClr val="000000"/>
        </a:dk2>
        <a:lt2>
          <a:srgbClr val="CC0099"/>
        </a:lt2>
        <a:accent1>
          <a:srgbClr val="FF9900"/>
        </a:accent1>
        <a:accent2>
          <a:srgbClr val="CC6600"/>
        </a:accent2>
        <a:accent3>
          <a:srgbClr val="AAAAAA"/>
        </a:accent3>
        <a:accent4>
          <a:srgbClr val="DADADA"/>
        </a:accent4>
        <a:accent5>
          <a:srgbClr val="FFCAAA"/>
        </a:accent5>
        <a:accent6>
          <a:srgbClr val="B95C00"/>
        </a:accent6>
        <a:hlink>
          <a:srgbClr val="009900"/>
        </a:hlink>
        <a:folHlink>
          <a:srgbClr val="A50021"/>
        </a:folHlink>
      </a:clrScheme>
      <a:clrMap bg1="dk2" tx1="lt1" bg2="dk1" tx2="lt2" accent1="accent1" accent2="accent2" accent3="accent3" accent4="accent4" accent5="accent5" accent6="accent6" hlink="hlink" folHlink="folHlink"/>
    </a:extraClrScheme>
  </a:extraClrSchemeLst>
</a:theme>
</file>

<file path=ppt/theme/theme31.xml><?xml version="1.0" encoding="utf-8"?>
<a:theme xmlns:a="http://schemas.openxmlformats.org/drawingml/2006/main" name="5_Dad`s Tie">
  <a:themeElements>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fontScheme name="Dad`s Tie">
      <a:majorFont>
        <a:latin typeface="Times New Roman"/>
        <a:ea typeface="標楷體"/>
        <a:cs typeface=""/>
      </a:majorFont>
      <a:minorFont>
        <a:latin typeface="Arial"/>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Dad`s Tie 1">
        <a:dk1>
          <a:srgbClr val="5490A8"/>
        </a:dk1>
        <a:lt1>
          <a:srgbClr val="DDDDDD"/>
        </a:lt1>
        <a:dk2>
          <a:srgbClr val="00172E"/>
        </a:dk2>
        <a:lt2>
          <a:srgbClr val="CCECFF"/>
        </a:lt2>
        <a:accent1>
          <a:srgbClr val="0099CC"/>
        </a:accent1>
        <a:accent2>
          <a:srgbClr val="3366CC"/>
        </a:accent2>
        <a:accent3>
          <a:srgbClr val="AAABAD"/>
        </a:accent3>
        <a:accent4>
          <a:srgbClr val="BDBDBD"/>
        </a:accent4>
        <a:accent5>
          <a:srgbClr val="AACAE2"/>
        </a:accent5>
        <a:accent6>
          <a:srgbClr val="2D5CB9"/>
        </a:accent6>
        <a:hlink>
          <a:srgbClr val="99CCFF"/>
        </a:hlink>
        <a:folHlink>
          <a:srgbClr val="E1E1B7"/>
        </a:folHlink>
      </a:clrScheme>
      <a:clrMap bg1="dk2" tx1="lt1" bg2="dk1" tx2="lt2" accent1="accent1" accent2="accent2" accent3="accent3" accent4="accent4" accent5="accent5" accent6="accent6" hlink="hlink" folHlink="folHlink"/>
    </a:extraClrScheme>
    <a:extraClrScheme>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clrMap bg1="lt1" tx1="dk1" bg2="lt2" tx2="dk2" accent1="accent1" accent2="accent2" accent3="accent3" accent4="accent4" accent5="accent5" accent6="accent6" hlink="hlink" folHlink="folHlink"/>
    </a:extraClrScheme>
    <a:extraClrScheme>
      <a:clrScheme name="Dad`s Tie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ad`s Tie 4">
        <a:dk1>
          <a:srgbClr val="000000"/>
        </a:dk1>
        <a:lt1>
          <a:srgbClr val="FFFFFF"/>
        </a:lt1>
        <a:dk2>
          <a:srgbClr val="666633"/>
        </a:dk2>
        <a:lt2>
          <a:srgbClr val="908A6C"/>
        </a:lt2>
        <a:accent1>
          <a:srgbClr val="808000"/>
        </a:accent1>
        <a:accent2>
          <a:srgbClr val="996633"/>
        </a:accent2>
        <a:accent3>
          <a:srgbClr val="FFFFFF"/>
        </a:accent3>
        <a:accent4>
          <a:srgbClr val="000000"/>
        </a:accent4>
        <a:accent5>
          <a:srgbClr val="C0C0AA"/>
        </a:accent5>
        <a:accent6>
          <a:srgbClr val="8A5C2D"/>
        </a:accent6>
        <a:hlink>
          <a:srgbClr val="CCCC00"/>
        </a:hlink>
        <a:folHlink>
          <a:srgbClr val="D6DEB2"/>
        </a:folHlink>
      </a:clrScheme>
      <a:clrMap bg1="lt1" tx1="dk1" bg2="lt2" tx2="dk2" accent1="accent1" accent2="accent2" accent3="accent3" accent4="accent4" accent5="accent5" accent6="accent6" hlink="hlink" folHlink="folHlink"/>
    </a:extraClrScheme>
    <a:extraClrScheme>
      <a:clrScheme name="Dad`s Tie 5">
        <a:dk1>
          <a:srgbClr val="000000"/>
        </a:dk1>
        <a:lt1>
          <a:srgbClr val="FFFFFF"/>
        </a:lt1>
        <a:dk2>
          <a:srgbClr val="181848"/>
        </a:dk2>
        <a:lt2>
          <a:srgbClr val="656F97"/>
        </a:lt2>
        <a:accent1>
          <a:srgbClr val="6666FF"/>
        </a:accent1>
        <a:accent2>
          <a:srgbClr val="333399"/>
        </a:accent2>
        <a:accent3>
          <a:srgbClr val="FFFFFF"/>
        </a:accent3>
        <a:accent4>
          <a:srgbClr val="000000"/>
        </a:accent4>
        <a:accent5>
          <a:srgbClr val="B8B8FF"/>
        </a:accent5>
        <a:accent6>
          <a:srgbClr val="2D2D8A"/>
        </a:accent6>
        <a:hlink>
          <a:srgbClr val="9A9ABC"/>
        </a:hlink>
        <a:folHlink>
          <a:srgbClr val="D2B6CE"/>
        </a:folHlink>
      </a:clrScheme>
      <a:clrMap bg1="lt1" tx1="dk1" bg2="lt2" tx2="dk2" accent1="accent1" accent2="accent2" accent3="accent3" accent4="accent4" accent5="accent5" accent6="accent6" hlink="hlink" folHlink="folHlink"/>
    </a:extraClrScheme>
    <a:extraClrScheme>
      <a:clrScheme name="Dad`s Tie 6">
        <a:dk1>
          <a:srgbClr val="CC0066"/>
        </a:dk1>
        <a:lt1>
          <a:srgbClr val="FFFFFF"/>
        </a:lt1>
        <a:dk2>
          <a:srgbClr val="000000"/>
        </a:dk2>
        <a:lt2>
          <a:srgbClr val="CC0099"/>
        </a:lt2>
        <a:accent1>
          <a:srgbClr val="FF9900"/>
        </a:accent1>
        <a:accent2>
          <a:srgbClr val="CC6600"/>
        </a:accent2>
        <a:accent3>
          <a:srgbClr val="AAAAAA"/>
        </a:accent3>
        <a:accent4>
          <a:srgbClr val="DADADA"/>
        </a:accent4>
        <a:accent5>
          <a:srgbClr val="FFCAAA"/>
        </a:accent5>
        <a:accent6>
          <a:srgbClr val="B95C00"/>
        </a:accent6>
        <a:hlink>
          <a:srgbClr val="009900"/>
        </a:hlink>
        <a:folHlink>
          <a:srgbClr val="A50021"/>
        </a:folHlink>
      </a:clrScheme>
      <a:clrMap bg1="dk2" tx1="lt1" bg2="dk1" tx2="lt2" accent1="accent1" accent2="accent2" accent3="accent3" accent4="accent4" accent5="accent5" accent6="accent6" hlink="hlink" folHlink="folHlink"/>
    </a:extraClrScheme>
  </a:extraClrSchemeLst>
</a:theme>
</file>

<file path=ppt/theme/theme32.xml><?xml version="1.0" encoding="utf-8"?>
<a:theme xmlns:a="http://schemas.openxmlformats.org/drawingml/2006/main" name="6_Dad`s Tie">
  <a:themeElements>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fontScheme name="Dad`s Tie">
      <a:majorFont>
        <a:latin typeface="Times New Roman"/>
        <a:ea typeface="標楷體"/>
        <a:cs typeface=""/>
      </a:majorFont>
      <a:minorFont>
        <a:latin typeface="Arial"/>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Dad`s Tie 1">
        <a:dk1>
          <a:srgbClr val="5490A8"/>
        </a:dk1>
        <a:lt1>
          <a:srgbClr val="DDDDDD"/>
        </a:lt1>
        <a:dk2>
          <a:srgbClr val="00172E"/>
        </a:dk2>
        <a:lt2>
          <a:srgbClr val="CCECFF"/>
        </a:lt2>
        <a:accent1>
          <a:srgbClr val="0099CC"/>
        </a:accent1>
        <a:accent2>
          <a:srgbClr val="3366CC"/>
        </a:accent2>
        <a:accent3>
          <a:srgbClr val="AAABAD"/>
        </a:accent3>
        <a:accent4>
          <a:srgbClr val="BDBDBD"/>
        </a:accent4>
        <a:accent5>
          <a:srgbClr val="AACAE2"/>
        </a:accent5>
        <a:accent6>
          <a:srgbClr val="2D5CB9"/>
        </a:accent6>
        <a:hlink>
          <a:srgbClr val="99CCFF"/>
        </a:hlink>
        <a:folHlink>
          <a:srgbClr val="E1E1B7"/>
        </a:folHlink>
      </a:clrScheme>
      <a:clrMap bg1="dk2" tx1="lt1" bg2="dk1" tx2="lt2" accent1="accent1" accent2="accent2" accent3="accent3" accent4="accent4" accent5="accent5" accent6="accent6" hlink="hlink" folHlink="folHlink"/>
    </a:extraClrScheme>
    <a:extraClrScheme>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clrMap bg1="lt1" tx1="dk1" bg2="lt2" tx2="dk2" accent1="accent1" accent2="accent2" accent3="accent3" accent4="accent4" accent5="accent5" accent6="accent6" hlink="hlink" folHlink="folHlink"/>
    </a:extraClrScheme>
    <a:extraClrScheme>
      <a:clrScheme name="Dad`s Tie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ad`s Tie 4">
        <a:dk1>
          <a:srgbClr val="000000"/>
        </a:dk1>
        <a:lt1>
          <a:srgbClr val="FFFFFF"/>
        </a:lt1>
        <a:dk2>
          <a:srgbClr val="666633"/>
        </a:dk2>
        <a:lt2>
          <a:srgbClr val="908A6C"/>
        </a:lt2>
        <a:accent1>
          <a:srgbClr val="808000"/>
        </a:accent1>
        <a:accent2>
          <a:srgbClr val="996633"/>
        </a:accent2>
        <a:accent3>
          <a:srgbClr val="FFFFFF"/>
        </a:accent3>
        <a:accent4>
          <a:srgbClr val="000000"/>
        </a:accent4>
        <a:accent5>
          <a:srgbClr val="C0C0AA"/>
        </a:accent5>
        <a:accent6>
          <a:srgbClr val="8A5C2D"/>
        </a:accent6>
        <a:hlink>
          <a:srgbClr val="CCCC00"/>
        </a:hlink>
        <a:folHlink>
          <a:srgbClr val="D6DEB2"/>
        </a:folHlink>
      </a:clrScheme>
      <a:clrMap bg1="lt1" tx1="dk1" bg2="lt2" tx2="dk2" accent1="accent1" accent2="accent2" accent3="accent3" accent4="accent4" accent5="accent5" accent6="accent6" hlink="hlink" folHlink="folHlink"/>
    </a:extraClrScheme>
    <a:extraClrScheme>
      <a:clrScheme name="Dad`s Tie 5">
        <a:dk1>
          <a:srgbClr val="000000"/>
        </a:dk1>
        <a:lt1>
          <a:srgbClr val="FFFFFF"/>
        </a:lt1>
        <a:dk2>
          <a:srgbClr val="181848"/>
        </a:dk2>
        <a:lt2>
          <a:srgbClr val="656F97"/>
        </a:lt2>
        <a:accent1>
          <a:srgbClr val="6666FF"/>
        </a:accent1>
        <a:accent2>
          <a:srgbClr val="333399"/>
        </a:accent2>
        <a:accent3>
          <a:srgbClr val="FFFFFF"/>
        </a:accent3>
        <a:accent4>
          <a:srgbClr val="000000"/>
        </a:accent4>
        <a:accent5>
          <a:srgbClr val="B8B8FF"/>
        </a:accent5>
        <a:accent6>
          <a:srgbClr val="2D2D8A"/>
        </a:accent6>
        <a:hlink>
          <a:srgbClr val="9A9ABC"/>
        </a:hlink>
        <a:folHlink>
          <a:srgbClr val="D2B6CE"/>
        </a:folHlink>
      </a:clrScheme>
      <a:clrMap bg1="lt1" tx1="dk1" bg2="lt2" tx2="dk2" accent1="accent1" accent2="accent2" accent3="accent3" accent4="accent4" accent5="accent5" accent6="accent6" hlink="hlink" folHlink="folHlink"/>
    </a:extraClrScheme>
    <a:extraClrScheme>
      <a:clrScheme name="Dad`s Tie 6">
        <a:dk1>
          <a:srgbClr val="CC0066"/>
        </a:dk1>
        <a:lt1>
          <a:srgbClr val="FFFFFF"/>
        </a:lt1>
        <a:dk2>
          <a:srgbClr val="000000"/>
        </a:dk2>
        <a:lt2>
          <a:srgbClr val="CC0099"/>
        </a:lt2>
        <a:accent1>
          <a:srgbClr val="FF9900"/>
        </a:accent1>
        <a:accent2>
          <a:srgbClr val="CC6600"/>
        </a:accent2>
        <a:accent3>
          <a:srgbClr val="AAAAAA"/>
        </a:accent3>
        <a:accent4>
          <a:srgbClr val="DADADA"/>
        </a:accent4>
        <a:accent5>
          <a:srgbClr val="FFCAAA"/>
        </a:accent5>
        <a:accent6>
          <a:srgbClr val="B95C00"/>
        </a:accent6>
        <a:hlink>
          <a:srgbClr val="009900"/>
        </a:hlink>
        <a:folHlink>
          <a:srgbClr val="A50021"/>
        </a:folHlink>
      </a:clrScheme>
      <a:clrMap bg1="dk2" tx1="lt1" bg2="dk1" tx2="lt2" accent1="accent1" accent2="accent2" accent3="accent3" accent4="accent4" accent5="accent5" accent6="accent6" hlink="hlink" folHlink="folHlink"/>
    </a:extraClrScheme>
  </a:extraClrSchemeLst>
</a:theme>
</file>

<file path=ppt/theme/theme33.xml><?xml version="1.0" encoding="utf-8"?>
<a:theme xmlns:a="http://schemas.openxmlformats.org/drawingml/2006/main" name="8_Dad`s Tie">
  <a:themeElements>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fontScheme name="Dad`s Tie">
      <a:majorFont>
        <a:latin typeface="Times New Roman"/>
        <a:ea typeface="標楷體"/>
        <a:cs typeface=""/>
      </a:majorFont>
      <a:minorFont>
        <a:latin typeface="Arial"/>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Dad`s Tie 1">
        <a:dk1>
          <a:srgbClr val="5490A8"/>
        </a:dk1>
        <a:lt1>
          <a:srgbClr val="DDDDDD"/>
        </a:lt1>
        <a:dk2>
          <a:srgbClr val="00172E"/>
        </a:dk2>
        <a:lt2>
          <a:srgbClr val="CCECFF"/>
        </a:lt2>
        <a:accent1>
          <a:srgbClr val="0099CC"/>
        </a:accent1>
        <a:accent2>
          <a:srgbClr val="3366CC"/>
        </a:accent2>
        <a:accent3>
          <a:srgbClr val="AAABAD"/>
        </a:accent3>
        <a:accent4>
          <a:srgbClr val="BDBDBD"/>
        </a:accent4>
        <a:accent5>
          <a:srgbClr val="AACAE2"/>
        </a:accent5>
        <a:accent6>
          <a:srgbClr val="2D5CB9"/>
        </a:accent6>
        <a:hlink>
          <a:srgbClr val="99CCFF"/>
        </a:hlink>
        <a:folHlink>
          <a:srgbClr val="E1E1B7"/>
        </a:folHlink>
      </a:clrScheme>
      <a:clrMap bg1="dk2" tx1="lt1" bg2="dk1" tx2="lt2" accent1="accent1" accent2="accent2" accent3="accent3" accent4="accent4" accent5="accent5" accent6="accent6" hlink="hlink" folHlink="folHlink"/>
    </a:extraClrScheme>
    <a:extraClrScheme>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clrMap bg1="lt1" tx1="dk1" bg2="lt2" tx2="dk2" accent1="accent1" accent2="accent2" accent3="accent3" accent4="accent4" accent5="accent5" accent6="accent6" hlink="hlink" folHlink="folHlink"/>
    </a:extraClrScheme>
    <a:extraClrScheme>
      <a:clrScheme name="Dad`s Tie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ad`s Tie 4">
        <a:dk1>
          <a:srgbClr val="000000"/>
        </a:dk1>
        <a:lt1>
          <a:srgbClr val="FFFFFF"/>
        </a:lt1>
        <a:dk2>
          <a:srgbClr val="666633"/>
        </a:dk2>
        <a:lt2>
          <a:srgbClr val="908A6C"/>
        </a:lt2>
        <a:accent1>
          <a:srgbClr val="808000"/>
        </a:accent1>
        <a:accent2>
          <a:srgbClr val="996633"/>
        </a:accent2>
        <a:accent3>
          <a:srgbClr val="FFFFFF"/>
        </a:accent3>
        <a:accent4>
          <a:srgbClr val="000000"/>
        </a:accent4>
        <a:accent5>
          <a:srgbClr val="C0C0AA"/>
        </a:accent5>
        <a:accent6>
          <a:srgbClr val="8A5C2D"/>
        </a:accent6>
        <a:hlink>
          <a:srgbClr val="CCCC00"/>
        </a:hlink>
        <a:folHlink>
          <a:srgbClr val="D6DEB2"/>
        </a:folHlink>
      </a:clrScheme>
      <a:clrMap bg1="lt1" tx1="dk1" bg2="lt2" tx2="dk2" accent1="accent1" accent2="accent2" accent3="accent3" accent4="accent4" accent5="accent5" accent6="accent6" hlink="hlink" folHlink="folHlink"/>
    </a:extraClrScheme>
    <a:extraClrScheme>
      <a:clrScheme name="Dad`s Tie 5">
        <a:dk1>
          <a:srgbClr val="000000"/>
        </a:dk1>
        <a:lt1>
          <a:srgbClr val="FFFFFF"/>
        </a:lt1>
        <a:dk2>
          <a:srgbClr val="181848"/>
        </a:dk2>
        <a:lt2>
          <a:srgbClr val="656F97"/>
        </a:lt2>
        <a:accent1>
          <a:srgbClr val="6666FF"/>
        </a:accent1>
        <a:accent2>
          <a:srgbClr val="333399"/>
        </a:accent2>
        <a:accent3>
          <a:srgbClr val="FFFFFF"/>
        </a:accent3>
        <a:accent4>
          <a:srgbClr val="000000"/>
        </a:accent4>
        <a:accent5>
          <a:srgbClr val="B8B8FF"/>
        </a:accent5>
        <a:accent6>
          <a:srgbClr val="2D2D8A"/>
        </a:accent6>
        <a:hlink>
          <a:srgbClr val="9A9ABC"/>
        </a:hlink>
        <a:folHlink>
          <a:srgbClr val="D2B6CE"/>
        </a:folHlink>
      </a:clrScheme>
      <a:clrMap bg1="lt1" tx1="dk1" bg2="lt2" tx2="dk2" accent1="accent1" accent2="accent2" accent3="accent3" accent4="accent4" accent5="accent5" accent6="accent6" hlink="hlink" folHlink="folHlink"/>
    </a:extraClrScheme>
    <a:extraClrScheme>
      <a:clrScheme name="Dad`s Tie 6">
        <a:dk1>
          <a:srgbClr val="CC0066"/>
        </a:dk1>
        <a:lt1>
          <a:srgbClr val="FFFFFF"/>
        </a:lt1>
        <a:dk2>
          <a:srgbClr val="000000"/>
        </a:dk2>
        <a:lt2>
          <a:srgbClr val="CC0099"/>
        </a:lt2>
        <a:accent1>
          <a:srgbClr val="FF9900"/>
        </a:accent1>
        <a:accent2>
          <a:srgbClr val="CC6600"/>
        </a:accent2>
        <a:accent3>
          <a:srgbClr val="AAAAAA"/>
        </a:accent3>
        <a:accent4>
          <a:srgbClr val="DADADA"/>
        </a:accent4>
        <a:accent5>
          <a:srgbClr val="FFCAAA"/>
        </a:accent5>
        <a:accent6>
          <a:srgbClr val="B95C00"/>
        </a:accent6>
        <a:hlink>
          <a:srgbClr val="009900"/>
        </a:hlink>
        <a:folHlink>
          <a:srgbClr val="A50021"/>
        </a:folHlink>
      </a:clrScheme>
      <a:clrMap bg1="dk2" tx1="lt1" bg2="dk1" tx2="lt2" accent1="accent1" accent2="accent2" accent3="accent3" accent4="accent4" accent5="accent5" accent6="accent6" hlink="hlink" folHlink="folHlink"/>
    </a:extraClrScheme>
  </a:extraClrSchemeLst>
</a:theme>
</file>

<file path=ppt/theme/theme34.xml><?xml version="1.0" encoding="utf-8"?>
<a:theme xmlns:a="http://schemas.openxmlformats.org/drawingml/2006/main" name="9_Dad`s Tie">
  <a:themeElements>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fontScheme name="Dad`s Tie">
      <a:majorFont>
        <a:latin typeface="Times New Roman"/>
        <a:ea typeface="標楷體"/>
        <a:cs typeface=""/>
      </a:majorFont>
      <a:minorFont>
        <a:latin typeface="Arial"/>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imes New Roman" pitchFamily="18" charset="0"/>
            <a:ea typeface="新細明體" pitchFamily="18" charset="-120"/>
          </a:defRPr>
        </a:defPPr>
      </a:lstStyle>
    </a:lnDef>
  </a:objectDefaults>
  <a:extraClrSchemeLst>
    <a:extraClrScheme>
      <a:clrScheme name="Dad`s Tie 1">
        <a:dk1>
          <a:srgbClr val="5490A8"/>
        </a:dk1>
        <a:lt1>
          <a:srgbClr val="DDDDDD"/>
        </a:lt1>
        <a:dk2>
          <a:srgbClr val="00172E"/>
        </a:dk2>
        <a:lt2>
          <a:srgbClr val="CCECFF"/>
        </a:lt2>
        <a:accent1>
          <a:srgbClr val="0099CC"/>
        </a:accent1>
        <a:accent2>
          <a:srgbClr val="3366CC"/>
        </a:accent2>
        <a:accent3>
          <a:srgbClr val="AAABAD"/>
        </a:accent3>
        <a:accent4>
          <a:srgbClr val="BDBDBD"/>
        </a:accent4>
        <a:accent5>
          <a:srgbClr val="AACAE2"/>
        </a:accent5>
        <a:accent6>
          <a:srgbClr val="2D5CB9"/>
        </a:accent6>
        <a:hlink>
          <a:srgbClr val="99CCFF"/>
        </a:hlink>
        <a:folHlink>
          <a:srgbClr val="E1E1B7"/>
        </a:folHlink>
      </a:clrScheme>
      <a:clrMap bg1="dk2" tx1="lt1" bg2="dk1" tx2="lt2" accent1="accent1" accent2="accent2" accent3="accent3" accent4="accent4" accent5="accent5" accent6="accent6" hlink="hlink" folHlink="folHlink"/>
    </a:extraClrScheme>
    <a:extraClrScheme>
      <a:clrScheme name="Dad`s Tie 2">
        <a:dk1>
          <a:srgbClr val="000000"/>
        </a:dk1>
        <a:lt1>
          <a:srgbClr val="FFFFFF"/>
        </a:lt1>
        <a:dk2>
          <a:srgbClr val="003366"/>
        </a:dk2>
        <a:lt2>
          <a:srgbClr val="5490A8"/>
        </a:lt2>
        <a:accent1>
          <a:srgbClr val="0099CC"/>
        </a:accent1>
        <a:accent2>
          <a:srgbClr val="3366CC"/>
        </a:accent2>
        <a:accent3>
          <a:srgbClr val="FFFFFF"/>
        </a:accent3>
        <a:accent4>
          <a:srgbClr val="000000"/>
        </a:accent4>
        <a:accent5>
          <a:srgbClr val="AACAE2"/>
        </a:accent5>
        <a:accent6>
          <a:srgbClr val="2D5CB9"/>
        </a:accent6>
        <a:hlink>
          <a:srgbClr val="99CCFF"/>
        </a:hlink>
        <a:folHlink>
          <a:srgbClr val="E1E1B7"/>
        </a:folHlink>
      </a:clrScheme>
      <a:clrMap bg1="lt1" tx1="dk1" bg2="lt2" tx2="dk2" accent1="accent1" accent2="accent2" accent3="accent3" accent4="accent4" accent5="accent5" accent6="accent6" hlink="hlink" folHlink="folHlink"/>
    </a:extraClrScheme>
    <a:extraClrScheme>
      <a:clrScheme name="Dad`s Tie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ad`s Tie 4">
        <a:dk1>
          <a:srgbClr val="000000"/>
        </a:dk1>
        <a:lt1>
          <a:srgbClr val="FFFFFF"/>
        </a:lt1>
        <a:dk2>
          <a:srgbClr val="666633"/>
        </a:dk2>
        <a:lt2>
          <a:srgbClr val="908A6C"/>
        </a:lt2>
        <a:accent1>
          <a:srgbClr val="808000"/>
        </a:accent1>
        <a:accent2>
          <a:srgbClr val="996633"/>
        </a:accent2>
        <a:accent3>
          <a:srgbClr val="FFFFFF"/>
        </a:accent3>
        <a:accent4>
          <a:srgbClr val="000000"/>
        </a:accent4>
        <a:accent5>
          <a:srgbClr val="C0C0AA"/>
        </a:accent5>
        <a:accent6>
          <a:srgbClr val="8A5C2D"/>
        </a:accent6>
        <a:hlink>
          <a:srgbClr val="CCCC00"/>
        </a:hlink>
        <a:folHlink>
          <a:srgbClr val="D6DEB2"/>
        </a:folHlink>
      </a:clrScheme>
      <a:clrMap bg1="lt1" tx1="dk1" bg2="lt2" tx2="dk2" accent1="accent1" accent2="accent2" accent3="accent3" accent4="accent4" accent5="accent5" accent6="accent6" hlink="hlink" folHlink="folHlink"/>
    </a:extraClrScheme>
    <a:extraClrScheme>
      <a:clrScheme name="Dad`s Tie 5">
        <a:dk1>
          <a:srgbClr val="000000"/>
        </a:dk1>
        <a:lt1>
          <a:srgbClr val="FFFFFF"/>
        </a:lt1>
        <a:dk2>
          <a:srgbClr val="181848"/>
        </a:dk2>
        <a:lt2>
          <a:srgbClr val="656F97"/>
        </a:lt2>
        <a:accent1>
          <a:srgbClr val="6666FF"/>
        </a:accent1>
        <a:accent2>
          <a:srgbClr val="333399"/>
        </a:accent2>
        <a:accent3>
          <a:srgbClr val="FFFFFF"/>
        </a:accent3>
        <a:accent4>
          <a:srgbClr val="000000"/>
        </a:accent4>
        <a:accent5>
          <a:srgbClr val="B8B8FF"/>
        </a:accent5>
        <a:accent6>
          <a:srgbClr val="2D2D8A"/>
        </a:accent6>
        <a:hlink>
          <a:srgbClr val="9A9ABC"/>
        </a:hlink>
        <a:folHlink>
          <a:srgbClr val="D2B6CE"/>
        </a:folHlink>
      </a:clrScheme>
      <a:clrMap bg1="lt1" tx1="dk1" bg2="lt2" tx2="dk2" accent1="accent1" accent2="accent2" accent3="accent3" accent4="accent4" accent5="accent5" accent6="accent6" hlink="hlink" folHlink="folHlink"/>
    </a:extraClrScheme>
    <a:extraClrScheme>
      <a:clrScheme name="Dad`s Tie 6">
        <a:dk1>
          <a:srgbClr val="CC0066"/>
        </a:dk1>
        <a:lt1>
          <a:srgbClr val="FFFFFF"/>
        </a:lt1>
        <a:dk2>
          <a:srgbClr val="000000"/>
        </a:dk2>
        <a:lt2>
          <a:srgbClr val="CC0099"/>
        </a:lt2>
        <a:accent1>
          <a:srgbClr val="FF9900"/>
        </a:accent1>
        <a:accent2>
          <a:srgbClr val="CC6600"/>
        </a:accent2>
        <a:accent3>
          <a:srgbClr val="AAAAAA"/>
        </a:accent3>
        <a:accent4>
          <a:srgbClr val="DADADA"/>
        </a:accent4>
        <a:accent5>
          <a:srgbClr val="FFCAAA"/>
        </a:accent5>
        <a:accent6>
          <a:srgbClr val="B95C00"/>
        </a:accent6>
        <a:hlink>
          <a:srgbClr val="009900"/>
        </a:hlink>
        <a:folHlink>
          <a:srgbClr val="A50021"/>
        </a:folHlink>
      </a:clrScheme>
      <a:clrMap bg1="dk2" tx1="lt1" bg2="dk1" tx2="lt2" accent1="accent1" accent2="accent2" accent3="accent3" accent4="accent4" accent5="accent5" accent6="accent6" hlink="hlink" folHlink="folHlink"/>
    </a:extraClrScheme>
  </a:extraClrSchemeLst>
</a:theme>
</file>

<file path=ppt/theme/theme35.xml><?xml version="1.0" encoding="utf-8"?>
<a:theme xmlns:a="http://schemas.openxmlformats.org/drawingml/2006/main" name="7_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新細明體"/>
        <a:cs typeface=""/>
      </a:majorFont>
      <a:minorFont>
        <a:latin typeface="Tahoma"/>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ahoma" pitchFamily="34" charset="0"/>
            <a:ea typeface="標楷體" pitchFamily="65"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miter lim="800000"/>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altLang="zh-TW" sz="2400" b="0" i="0" u="none" strike="noStrike" cap="none" normalizeH="0" baseline="0" smtClean="0">
            <a:ln>
              <a:noFill/>
            </a:ln>
            <a:solidFill>
              <a:schemeClr val="tx1"/>
            </a:solidFill>
            <a:effectLst/>
            <a:latin typeface="Tahoma" pitchFamily="34" charset="0"/>
            <a:ea typeface="標楷體" pitchFamily="65" charset="-120"/>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36.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匯合">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匯合">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匯合">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匯合">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otalTime>1969</TotalTime>
  <Words>2693</Words>
  <Application>Microsoft Office PowerPoint</Application>
  <PresentationFormat>如螢幕大小 (4:3)</PresentationFormat>
  <Paragraphs>567</Paragraphs>
  <Slides>58</Slides>
  <Notes>58</Notes>
  <HiddenSlides>0</HiddenSlides>
  <MMClips>0</MMClips>
  <ScaleCrop>false</ScaleCrop>
  <HeadingPairs>
    <vt:vector size="6" baseType="variant">
      <vt:variant>
        <vt:lpstr>佈景主題</vt:lpstr>
      </vt:variant>
      <vt:variant>
        <vt:i4>35</vt:i4>
      </vt:variant>
      <vt:variant>
        <vt:lpstr>內嵌 OLE 伺服程式</vt:lpstr>
      </vt:variant>
      <vt:variant>
        <vt:i4>2</vt:i4>
      </vt:variant>
      <vt:variant>
        <vt:lpstr>投影片標題</vt:lpstr>
      </vt:variant>
      <vt:variant>
        <vt:i4>58</vt:i4>
      </vt:variant>
    </vt:vector>
  </HeadingPairs>
  <TitlesOfParts>
    <vt:vector size="95" baseType="lpstr">
      <vt:lpstr>Office 佈景主題</vt:lpstr>
      <vt:lpstr>6_Office 佈景主題</vt:lpstr>
      <vt:lpstr>9_Office 佈景主題</vt:lpstr>
      <vt:lpstr>1_Custom Design</vt:lpstr>
      <vt:lpstr>1_Blends</vt:lpstr>
      <vt:lpstr>3_Blends</vt:lpstr>
      <vt:lpstr>4_Blends</vt:lpstr>
      <vt:lpstr>5_Blends</vt:lpstr>
      <vt:lpstr>6_Blends</vt:lpstr>
      <vt:lpstr>10_Blends</vt:lpstr>
      <vt:lpstr>11_Blends</vt:lpstr>
      <vt:lpstr>14_Blends</vt:lpstr>
      <vt:lpstr>15_Blends</vt:lpstr>
      <vt:lpstr>16_Blends</vt:lpstr>
      <vt:lpstr>18_Blends</vt:lpstr>
      <vt:lpstr>12_Office 佈景主題</vt:lpstr>
      <vt:lpstr>15_Office 佈景主題</vt:lpstr>
      <vt:lpstr>23_Blends</vt:lpstr>
      <vt:lpstr>1_匯合</vt:lpstr>
      <vt:lpstr>Blends</vt:lpstr>
      <vt:lpstr>Nature</vt:lpstr>
      <vt:lpstr>1_Nature</vt:lpstr>
      <vt:lpstr>3_Nature</vt:lpstr>
      <vt:lpstr>4_Nature</vt:lpstr>
      <vt:lpstr>5_Nature</vt:lpstr>
      <vt:lpstr>Dad`s Tie</vt:lpstr>
      <vt:lpstr>1_Dad`s Tie</vt:lpstr>
      <vt:lpstr>2_Dad`s Tie</vt:lpstr>
      <vt:lpstr>3_Dad`s Tie</vt:lpstr>
      <vt:lpstr>4_Dad`s Tie</vt:lpstr>
      <vt:lpstr>5_Dad`s Tie</vt:lpstr>
      <vt:lpstr>6_Dad`s Tie</vt:lpstr>
      <vt:lpstr>8_Dad`s Tie</vt:lpstr>
      <vt:lpstr>9_Dad`s Tie</vt:lpstr>
      <vt:lpstr>7_Blends</vt:lpstr>
      <vt:lpstr>PhotoSuite Image</vt:lpstr>
      <vt:lpstr>文件</vt:lpstr>
      <vt:lpstr>人類免疫缺乏病毒(Human Immunodeficiency Virus, HIV)鑑別診斷、治療與感染管制</vt:lpstr>
      <vt:lpstr>課程大綱</vt:lpstr>
      <vt:lpstr>愛滋病的簡介</vt:lpstr>
      <vt:lpstr>PowerPoint 簡報</vt:lpstr>
      <vt:lpstr>PowerPoint 簡報</vt:lpstr>
      <vt:lpstr>PowerPoint 簡報</vt:lpstr>
      <vt:lpstr>PowerPoint 簡報</vt:lpstr>
      <vt:lpstr> Three stages of HIV infection</vt:lpstr>
      <vt:lpstr> Acute HIV Infection </vt:lpstr>
      <vt:lpstr>Early Events in  Transmucosal HIV-1 Infection</vt:lpstr>
      <vt:lpstr>Acute Retroviral Syndrome S/S 急性反轉錄病毒感染症候群的臨床症狀</vt:lpstr>
      <vt:lpstr>HIV的傳染途徑</vt:lpstr>
      <vt:lpstr>愛滋病毒感染的診斷 (符合以下任何一項即可診斷) </vt:lpstr>
      <vt:lpstr>愛滋病毒的檢驗</vt:lpstr>
      <vt:lpstr>PowerPoint 簡報</vt:lpstr>
      <vt:lpstr>Defining of Acute HIV-1 Infection</vt:lpstr>
      <vt:lpstr>Chronic HIV Infection</vt:lpstr>
      <vt:lpstr>AIDS </vt:lpstr>
      <vt:lpstr>Clinical Categories of HIV Infection</vt:lpstr>
      <vt:lpstr>PowerPoint 簡報</vt:lpstr>
      <vt:lpstr>肺囊蟲肺炎(Pneumocystis carinii pneumonia, PJP, PCP)</vt:lpstr>
      <vt:lpstr>AIDS with Penicillosis: Penicillium marneffei, Neck lymph node biopsy: Mycobacterium avium complex, CD4: 40</vt:lpstr>
      <vt:lpstr>瀰漫性Rhodococcus equi 感染包括 肺炎、菌血症、骨隨侵犯、腦膜炎</vt:lpstr>
      <vt:lpstr>右下葉肺結核, HIV +</vt:lpstr>
      <vt:lpstr>Injection drug user (IDU): infectious spondylitis; HIV+, HCV+, HBsAg+, HDV+</vt:lpstr>
      <vt:lpstr>腦膿瘍, injection drug user (IDU), HIV+</vt:lpstr>
      <vt:lpstr>Generalized virological and immunological course of HIV infection</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AIDS mortality and protease inhibitor (PI) use</vt:lpstr>
      <vt:lpstr>PowerPoint 簡報</vt:lpstr>
      <vt:lpstr>PowerPoint 簡報</vt:lpstr>
      <vt:lpstr>PowerPoint 簡報</vt:lpstr>
      <vt:lpstr>HIV Prevention Trials Network  (HPTN) 052  Partner-Linked HIV-1 Transmissions Analysis HIV serodiscordant adult couples - N=1,763 couples (ART-naïve, HIV-infected partner, CD4 between 350-550) </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結語</vt:lpstr>
      <vt:lpstr>課程結束</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人類免疫缺乏病毒（Human Immunodeficiency Virus,HIV）鑑別診斷、治療與感染管制</dc:title>
  <dc:creator>Apple</dc:creator>
  <cp:lastModifiedBy>tkb-koyro</cp:lastModifiedBy>
  <cp:revision>211</cp:revision>
  <dcterms:created xsi:type="dcterms:W3CDTF">2015-07-28T12:40:31Z</dcterms:created>
  <dcterms:modified xsi:type="dcterms:W3CDTF">2015-12-30T02:12:04Z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Path">
    <vt:lpwstr>@HIV鑑別診斷、治療與感染管制</vt:lpwstr>
  </property>
  <property fmtid="{D5CDD505-2E9C-101B-9397-08002B2CF9AE}" pid="3" name="ArticulateProjectVersion">
    <vt:lpwstr>7</vt:lpwstr>
  </property>
  <property fmtid="{D5CDD505-2E9C-101B-9397-08002B2CF9AE}" pid="4" name="ArticulateUseProject">
    <vt:lpwstr>1</vt:lpwstr>
  </property>
  <property fmtid="{D5CDD505-2E9C-101B-9397-08002B2CF9AE}" pid="5" name="ArticulateGUID">
    <vt:lpwstr>2AA41868-342C-49BD-3F21-273F3F7D3F5A</vt:lpwstr>
  </property>
  <property fmtid="{D5CDD505-2E9C-101B-9397-08002B2CF9AE}" pid="6" name="ArticulateProjectFull">
    <vt:lpwstr>E:\po2015010\21林錫勳-人類免疫缺乏病毒鑑別診斷、治療與感染管制\06專案檔\po2015010_21_v0-1-0.ppta</vt:lpwstr>
  </property>
</Properties>
</file>