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36.xml" ContentType="application/vnd.openxmlformats-officedocument.presentationml.slide+xml"/>
  <Override PartName="/ppt/notesSlides/notesSlide38.xml" ContentType="application/vnd.openxmlformats-officedocument.presentationml.notesSlide+xml"/>
  <Override PartName="/ppt/diagrams/colors11.xml" ContentType="application/vnd.openxmlformats-officedocument.drawingml.diagramColors+xml"/>
  <Override PartName="/ppt/notesSlides/notesSlide49.xml" ContentType="application/vnd.openxmlformats-officedocument.presentationml.notesSlide+xml"/>
  <Override PartName="/ppt/slides/slide25.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tags/tag49.xml" ContentType="application/vnd.openxmlformats-officedocument.presentationml.tags+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ags/tag38.xml" ContentType="application/vnd.openxmlformats-officedocument.presentationml.tags+xml"/>
  <Override PartName="/ppt/notesSlides/notesSlide63.xml" ContentType="application/vnd.openxmlformats-officedocument.presentationml.notesSlide+xml"/>
  <Override PartName="/ppt/tags/tag85.xml" ContentType="application/vnd.openxmlformats-officedocument.presentationml.tags+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41.xml" ContentType="application/vnd.openxmlformats-officedocument.presentationml.notesSlide+xml"/>
  <Override PartName="/ppt/tags/tag63.xml" ContentType="application/vnd.openxmlformats-officedocument.presentationml.tags+xml"/>
  <Override PartName="/ppt/notesSlides/notesSlide52.xml" ContentType="application/vnd.openxmlformats-officedocument.presentationml.notesSlide+xml"/>
  <Override PartName="/ppt/tags/tag74.xml" ContentType="application/vnd.openxmlformats-officedocument.presentationml.tags+xml"/>
  <Override PartName="/ppt/notesSlides/notesSlide30.xml" ContentType="application/vnd.openxmlformats-officedocument.presentationml.notesSlide+xml"/>
  <Override PartName="/ppt/tags/tag52.xml" ContentType="application/vnd.openxmlformats-officedocument.presentationml.tags+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tags/tag41.xml" ContentType="application/vnd.openxmlformats-officedocument.presentationml.tags+xml"/>
  <Override PartName="/ppt/diagrams/colors4.xml" ContentType="application/vnd.openxmlformats-officedocument.drawingml.diagramColors+xml"/>
  <Override PartName="/ppt/tags/tag30.xml" ContentType="application/vnd.openxmlformats-officedocument.presentationml.tags+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diagrams/drawing3.xml" ContentType="application/vnd.ms-office.drawingml.diagramDrawing+xml"/>
  <Override PartName="/ppt/notesSlides/notesSlide68.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tags/tag5.xml" ContentType="application/vnd.openxmlformats-officedocument.presentationml.tags+xml"/>
  <Override PartName="/ppt/diagrams/quickStyle3.xml" ContentType="application/vnd.openxmlformats-officedocument.drawingml.diagramStyle+xml"/>
  <Override PartName="/ppt/notesSlides/notesSlide57.xml" ContentType="application/vnd.openxmlformats-officedocument.presentationml.notesSlide+xml"/>
  <Override PartName="/ppt/tags/tag79.xml" ContentType="application/vnd.openxmlformats-officedocument.presentationml.tags+xml"/>
  <Override PartName="/ppt/slides/slide33.xml" ContentType="application/vnd.openxmlformats-officedocument.presentationml.slide+xml"/>
  <Override PartName="/ppt/slides/slide44.xml" ContentType="application/vnd.openxmlformats-officedocument.presentationml.slide+xml"/>
  <Default Extension="emf" ContentType="image/x-emf"/>
  <Override PartName="/ppt/notesSlides/notesSlide46.xml" ContentType="application/vnd.openxmlformats-officedocument.presentationml.notesSlide+xml"/>
  <Override PartName="/ppt/tags/tag68.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diagrams/layout6.xml" ContentType="application/vnd.openxmlformats-officedocument.drawingml.diagram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tags/tag57.xml" ContentType="application/vnd.openxmlformats-officedocument.presentationml.tags+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diagrams/data7.xml" ContentType="application/vnd.openxmlformats-officedocument.drawingml.diagramData+xml"/>
  <Override PartName="/ppt/tags/tag35.xml" ContentType="application/vnd.openxmlformats-officedocument.presentationml.tags+xml"/>
  <Override PartName="/ppt/tags/tag46.xml" ContentType="application/vnd.openxmlformats-officedocument.presentationml.tags+xml"/>
  <Override PartName="/ppt/diagrams/colors9.xml" ContentType="application/vnd.openxmlformats-officedocument.drawingml.diagramColors+xml"/>
  <Override PartName="/ppt/notesSlides/notesSlide60.xml" ContentType="application/vnd.openxmlformats-officedocument.presentationml.notesSlide+xml"/>
  <Override PartName="/ppt/diagrams/quickStyle14.xml" ContentType="application/vnd.openxmlformats-officedocument.drawingml.diagramStyle+xml"/>
  <Override PartName="/ppt/tags/tag82.xml" ContentType="application/vnd.openxmlformats-officedocument.presentationml.tags+xml"/>
  <Override PartName="/ppt/tags/tag24.xml" ContentType="application/vnd.openxmlformats-officedocument.presentationml.tags+xml"/>
  <Override PartName="/ppt/diagrams/drawing8.xml" ContentType="application/vnd.ms-office.drawingml.diagramDrawing+xml"/>
  <Override PartName="/ppt/tags/tag71.xml" ContentType="application/vnd.openxmlformats-officedocument.presentationml.tags+xml"/>
  <Override PartName="/ppt/tags/tag13.xml" ContentType="application/vnd.openxmlformats-officedocument.presentationml.tags+xml"/>
  <Override PartName="/ppt/diagrams/quickStyle8.xml" ContentType="application/vnd.openxmlformats-officedocument.drawingml.diagramStyle+xml"/>
  <Override PartName="/ppt/tags/tag60.xml" ContentType="application/vnd.openxmlformats-officedocument.presentationml.tags+xml"/>
  <Override PartName="/ppt/diagrams/layout14.xml" ContentType="application/vnd.openxmlformats-officedocument.drawingml.diagramLayout+xml"/>
  <Override PartName="/ppt/slides/slide49.xml" ContentType="application/vnd.openxmlformats-officedocument.presentationml.slide+xml"/>
  <Override PartName="/ppt/notesSlides/notesSlide4.xml" ContentType="application/vnd.openxmlformats-officedocument.presentationml.notesSlide+xml"/>
  <Override PartName="/ppt/slides/slide38.xml" ContentType="application/vnd.openxmlformats-officedocument.presentationml.slide+xml"/>
  <Override PartName="/ppt/diagrams/colors1.xml" ContentType="application/vnd.openxmlformats-officedocument.drawingml.diagramColors+xml"/>
  <Override PartName="/ppt/diagrams/colors13.xml" ContentType="application/vnd.openxmlformats-officedocument.drawingml.diagramColors+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wmf" ContentType="image/x-wmf"/>
  <Override PartName="/ppt/notesSlides/notesSlide65.xml" ContentType="application/vnd.openxmlformats-officedocument.presentationml.notesSlide+xml"/>
  <Override PartName="/ppt/tags/tag87.xml" ContentType="application/vnd.openxmlformats-officedocument.presentationml.tags+xml"/>
  <Override PartName="/ppt/slides/slide41.xml" ContentType="application/vnd.openxmlformats-officedocument.presentationml.slide+xml"/>
  <Override PartName="/ppt/tags/tag29.xml" ContentType="application/vnd.openxmlformats-officedocument.presentationml.tags+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tags/tag76.xml" ContentType="application/vnd.openxmlformats-officedocument.presentationml.tags+xml"/>
  <Override PartName="/ppt/slides/slide30.xml" ContentType="application/vnd.openxmlformats-officedocument.presentationml.slide+xml"/>
  <Override PartName="/ppt/tags/tag18.xml" ContentType="application/vnd.openxmlformats-officedocument.presentationml.tags+xml"/>
  <Override PartName="/ppt/notesSlides/notesSlide32.xml" ContentType="application/vnd.openxmlformats-officedocument.presentationml.notesSlide+xml"/>
  <Override PartName="/ppt/tags/tag54.xml" ContentType="application/vnd.openxmlformats-officedocument.presentationml.tags+xml"/>
  <Override PartName="/ppt/tags/tag65.xml" ContentType="application/vnd.openxmlformats-officedocument.presentationml.tags+xml"/>
  <Override PartName="/ppt/notesSlides/notesSlide9.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21.xml" ContentType="application/vnd.openxmlformats-officedocument.presentationml.notesSlide+xml"/>
  <Override PartName="/ppt/tags/tag43.xml" ContentType="application/vnd.openxmlformats-officedocument.presentationml.tags+xml"/>
  <Override PartName="/ppt/notesSlides/notesSlide10.xml" ContentType="application/vnd.openxmlformats-officedocument.presentationml.notesSlide+xml"/>
  <Override PartName="/ppt/diagrams/colors6.xml" ContentType="application/vnd.openxmlformats-officedocument.drawingml.diagramColors+xml"/>
  <Override PartName="/ppt/tags/tag32.xml" ContentType="application/vnd.openxmlformats-officedocument.presentationml.tags+xml"/>
  <Override PartName="/ppt/tags/tag50.xml" ContentType="application/vnd.openxmlformats-officedocument.presentationml.tag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diagrams/drawing5.xml" ContentType="application/vnd.ms-office.drawingml.diagramDrawing+xml"/>
  <Override PartName="/ppt/tags/tag21.xml" ContentType="application/vnd.openxmlformats-officedocument.presentationml.tags+xml"/>
  <Override PartName="/ppt/diagrams/layout11.xml" ContentType="application/vnd.openxmlformats-officedocument.drawingml.diagramLayout+xml"/>
  <Override PartName="/ppt/diagrams/colors14.xml" ContentType="application/vnd.openxmlformats-officedocument.drawingml.diagramColors+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diagrams/colors2.xml" ContentType="application/vnd.openxmlformats-officedocument.drawingml.diagramColors+xml"/>
  <Override PartName="/ppt/diagrams/quickStyle5.xml" ContentType="application/vnd.openxmlformats-officedocument.drawingml.diagramStyl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diagrams/colors10.xml" ContentType="application/vnd.openxmlformats-officedocument.drawingml.diagramColors+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Default Extension="jpeg" ContentType="image/jpeg"/>
  <Override PartName="/ppt/tags/tag3.xml" ContentType="application/vnd.openxmlformats-officedocument.presentationml.tags+xml"/>
  <Override PartName="/ppt/diagrams/quickStyle1.xml" ContentType="application/vnd.openxmlformats-officedocument.drawingml.diagramStyle+xml"/>
  <Override PartName="/ppt/diagrams/layout8.xml" ContentType="application/vnd.openxmlformats-officedocument.drawingml.diagramLayout+xml"/>
  <Override PartName="/ppt/notesSlides/notesSlide37.xml" ContentType="application/vnd.openxmlformats-officedocument.presentationml.notesSlide+xml"/>
  <Override PartName="/ppt/tags/tag59.xml" ContentType="application/vnd.openxmlformats-officedocument.presentationml.tags+xml"/>
  <Override PartName="/ppt/diagrams/data12.xml" ContentType="application/vnd.openxmlformats-officedocument.drawingml.diagramData+xml"/>
  <Override PartName="/ppt/notesSlides/notesSlide55.xml" ContentType="application/vnd.openxmlformats-officedocument.presentationml.notesSlide+xml"/>
  <Override PartName="/ppt/tags/tag77.xml" ContentType="application/vnd.openxmlformats-officedocument.presentationml.tags+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tags/tag37.xml" ContentType="application/vnd.openxmlformats-officedocument.presentationml.tags+xml"/>
  <Override PartName="/ppt/tags/tag48.xml" ContentType="application/vnd.openxmlformats-officedocument.presentationml.tags+xml"/>
  <Override PartName="/ppt/notesSlides/notesSlide44.xml" ContentType="application/vnd.openxmlformats-officedocument.presentationml.notesSlide+xml"/>
  <Override PartName="/ppt/diagrams/data9.xml" ContentType="application/vnd.openxmlformats-officedocument.drawingml.diagramData+xml"/>
  <Override PartName="/ppt/tags/tag66.xml" ContentType="application/vnd.openxmlformats-officedocument.presentationml.tags+xml"/>
  <Override PartName="/ppt/notesSlides/notesSlide62.xml" ContentType="application/vnd.openxmlformats-officedocument.presentationml.notesSlide+xml"/>
  <Override PartName="/ppt/tags/tag84.xml" ContentType="application/vnd.openxmlformats-officedocument.presentationml.tags+xml"/>
  <Override PartName="/ppt/slides/slide20.xml" ContentType="application/vnd.openxmlformats-officedocument.presentationml.slide+xml"/>
  <Override PartName="/ppt/diagrams/layout4.xml" ContentType="application/vnd.openxmlformats-officedocument.drawingml.diagramLayout+xml"/>
  <Override PartName="/ppt/tags/tag26.xml" ContentType="application/vnd.openxmlformats-officedocument.presentationml.tags+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tags/tag55.xml" ContentType="application/vnd.openxmlformats-officedocument.presentationml.tags+xml"/>
  <Override PartName="/ppt/notesSlides/notesSlide51.xml" ContentType="application/vnd.openxmlformats-officedocument.presentationml.notesSlide+xml"/>
  <Override PartName="/ppt/tags/tag73.xml" ContentType="application/vnd.openxmlformats-officedocument.presentationml.tags+xml"/>
  <Override PartName="/ppt/tags/tag15.xml" ContentType="application/vnd.openxmlformats-officedocument.presentationml.tags+xml"/>
  <Override PartName="/ppt/notesSlides/notesSlide11.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tags/tag33.xml" ContentType="application/vnd.openxmlformats-officedocument.presentationml.tags+xml"/>
  <Override PartName="/ppt/tags/tag44.xml" ContentType="application/vnd.openxmlformats-officedocument.presentationml.tags+xml"/>
  <Override PartName="/ppt/notesSlides/notesSlide40.xml" ContentType="application/vnd.openxmlformats-officedocument.presentationml.notesSlide+xml"/>
  <Override PartName="/ppt/tags/tag62.xml" ContentType="application/vnd.openxmlformats-officedocument.presentationml.tags+xml"/>
  <Override PartName="/ppt/diagrams/quickStyle12.xml" ContentType="application/vnd.openxmlformats-officedocument.drawingml.diagramStyle+xml"/>
  <Override PartName="/ppt/diagrams/drawing13.xml" ContentType="application/vnd.ms-office.drawingml.diagramDrawing+xml"/>
  <Override PartName="/ppt/tags/tag80.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diagrams/drawing6.xml" ContentType="application/vnd.ms-office.drawingml.diagramDrawing+xml"/>
  <Override PartName="/ppt/tags/tag40.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diagrams/data1.xml" ContentType="application/vnd.openxmlformats-officedocument.drawingml.diagramData+xml"/>
  <Override PartName="/ppt/tags/tag11.xml" ContentType="application/vnd.openxmlformats-officedocument.presentationml.tags+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slides/slide29.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diagrams/quickStyle2.xml" ContentType="application/vnd.openxmlformats-officedocument.drawingml.diagramStyle+xml"/>
  <Override PartName="/ppt/notesSlides/notesSlide67.xml" ContentType="application/vnd.openxmlformats-officedocument.presentationml.notesSlide+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tags/tag78.xml" ContentType="application/vnd.openxmlformats-officedocument.presentationml.tags+xml"/>
  <Override PartName="/ppt/slides/slide32.xml" ContentType="application/vnd.openxmlformats-officedocument.presentationml.slide+xml"/>
  <Override PartName="/ppt/notesSlides/notesSlide34.xml" ContentType="application/vnd.openxmlformats-officedocument.presentationml.notesSlide+xml"/>
  <Override PartName="/ppt/tags/tag56.xml" ContentType="application/vnd.openxmlformats-officedocument.presentationml.tags+xml"/>
  <Override PartName="/ppt/tags/tag67.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tags/tag45.xml" ContentType="application/vnd.openxmlformats-officedocument.presentationml.tags+xml"/>
  <Override PartName="/docProps/custom.xml" ContentType="application/vnd.openxmlformats-officedocument.custom-properties+xml"/>
  <Override PartName="/ppt/notesSlides/notesSlide12.xml" ContentType="application/vnd.openxmlformats-officedocument.presentationml.notesSlide+xml"/>
  <Override PartName="/ppt/diagrams/colors8.xml" ContentType="application/vnd.openxmlformats-officedocument.drawingml.diagramColors+xml"/>
  <Override PartName="/ppt/tags/tag34.xml" ContentType="application/vnd.openxmlformats-officedocument.presentationml.tags+xml"/>
  <Override PartName="/ppt/diagrams/quickStyle13.xml" ContentType="application/vnd.openxmlformats-officedocument.drawingml.diagramStyle+xml"/>
  <Override PartName="/ppt/tags/tag81.xml" ContentType="application/vnd.openxmlformats-officedocument.presentationml.tags+xml"/>
  <Override PartName="/ppt/diagrams/drawing14.xml" ContentType="application/vnd.ms-office.drawingml.diagramDrawing+xml"/>
  <Override PartName="/ppt/tags/tag12.xml" ContentType="application/vnd.openxmlformats-officedocument.presentationml.tags+xml"/>
  <Override PartName="/ppt/tags/tag23.xml" ContentType="application/vnd.openxmlformats-officedocument.presentationml.tags+xml"/>
  <Override PartName="/ppt/diagrams/drawing7.xml" ContentType="application/vnd.ms-office.drawingml.diagramDrawing+xml"/>
  <Override PartName="/ppt/diagrams/layout13.xml" ContentType="application/vnd.openxmlformats-officedocument.drawingml.diagramLayout+xml"/>
  <Override PartName="/ppt/tags/tag70.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diagrams/quickStyle7.xml" ContentType="application/vnd.openxmlformats-officedocument.drawingml.diagramStyle+xml"/>
  <Override PartName="/ppt/slides/slide48.xml" ContentType="application/vnd.openxmlformats-officedocument.presentationml.slide+xml"/>
  <Override PartName="/ppt/notesSlides/notesSlide3.xml" ContentType="application/vnd.openxmlformats-officedocument.presentationml.notesSlide+xml"/>
  <Override PartName="/ppt/diagrams/colors12.xml" ContentType="application/vnd.openxmlformats-officedocument.drawingml.diagramColors+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9.xml" ContentType="application/vnd.openxmlformats-officedocument.presentationml.tags+xml"/>
  <Override PartName="/ppt/notesSlides/notesSlide64.xml" ContentType="application/vnd.openxmlformats-officedocument.presentationml.notesSlide+xml"/>
  <Override PartName="/ppt/tags/tag86.xml" ContentType="application/vnd.openxmlformats-officedocument.presentationml.tags+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notesSlides/notesSlide53.xml" ContentType="application/vnd.openxmlformats-officedocument.presentationml.notesSlide+xml"/>
  <Override PartName="/ppt/tags/tag75.xml" ContentType="application/vnd.openxmlformats-officedocument.presentationml.tags+xml"/>
  <Override PartName="/ppt/slides/slide40.xml" ContentType="application/vnd.openxmlformats-officedocument.presentationml.slide+xml"/>
  <Override PartName="/ppt/tags/tag17.xml" ContentType="application/vnd.openxmlformats-officedocument.presentationml.tags+xml"/>
  <Override PartName="/ppt/notesSlides/notesSlide42.xml" ContentType="application/vnd.openxmlformats-officedocument.presentationml.notesSlide+xml"/>
  <Override PartName="/ppt/tags/tag64.xml" ContentType="application/vnd.openxmlformats-officedocument.presentationml.tags+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tags/tag53.xml" ContentType="application/vnd.openxmlformats-officedocument.presentationml.tags+xml"/>
  <Default Extension="vml" ContentType="application/vnd.openxmlformats-officedocument.vmlDrawing"/>
  <Override PartName="/ppt/diagrams/data3.xml" ContentType="application/vnd.openxmlformats-officedocument.drawingml.diagramData+xml"/>
  <Override PartName="/ppt/diagrams/colors5.xml" ContentType="application/vnd.openxmlformats-officedocument.drawingml.diagramColors+xml"/>
  <Override PartName="/ppt/tags/tag31.xml" ContentType="application/vnd.openxmlformats-officedocument.presentationml.tags+xml"/>
  <Override PartName="/ppt/tags/tag42.xml" ContentType="application/vnd.openxmlformats-officedocument.presentationml.tags+xml"/>
  <Override PartName="/ppt/diagrams/quickStyle10.xml" ContentType="application/vnd.openxmlformats-officedocument.drawingml.diagramStyle+xml"/>
  <Override PartName="/ppt/diagrams/drawing11.xml" ContentType="application/vnd.ms-office.drawingml.diagramDrawing+xml"/>
  <Override PartName="/ppt/handoutMasters/handoutMaster1.xml" ContentType="application/vnd.openxmlformats-officedocument.presentationml.handoutMaster+xml"/>
  <Override PartName="/ppt/diagrams/drawing4.xml" ContentType="application/vnd.ms-office.drawingml.diagramDrawing+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45.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34.xml" ContentType="application/vnd.openxmlformats-officedocument.presentationml.slide+xml"/>
  <Override PartName="/ppt/notesSlides/notesSlide36.xml" ContentType="application/vnd.openxmlformats-officedocument.presentationml.notesSlide+xml"/>
  <Override PartName="/ppt/tags/tag58.xml" ContentType="application/vnd.openxmlformats-officedocument.presentationml.tags+xml"/>
  <Override PartName="/ppt/diagrams/data11.xml" ContentType="application/vnd.openxmlformats-officedocument.drawingml.diagramData+xml"/>
  <Override PartName="/ppt/tags/tag69.xml" ContentType="application/vnd.openxmlformats-officedocument.presentationml.tags+xml"/>
  <Default Extension="xls" ContentType="application/vnd.ms-exce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tags/tag47.xml" ContentType="application/vnd.openxmlformats-officedocument.presentationml.tags+xml"/>
  <Override PartName="/ppt/slides/slide12.xml" ContentType="application/vnd.openxmlformats-officedocument.presentationml.slide+xml"/>
  <Override PartName="/ppt/notesSlides/notesSlide14.xml" ContentType="application/vnd.openxmlformats-officedocument.presentationml.notesSlide+xml"/>
  <Override PartName="/ppt/tags/tag36.xml" ContentType="application/vnd.openxmlformats-officedocument.presentationml.tags+xml"/>
  <Override PartName="/ppt/notesSlides/notesSlide61.xml" ContentType="application/vnd.openxmlformats-officedocument.presentationml.notesSlide+xml"/>
  <Override PartName="/ppt/tags/tag83.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diagrams/drawing9.xml" ContentType="application/vnd.ms-office.drawingml.diagramDrawing+xml"/>
  <Override PartName="/ppt/tags/tag61.xml" ContentType="application/vnd.openxmlformats-officedocument.presentationml.tags+xml"/>
  <Override PartName="/ppt/notesSlides/notesSlide50.xml" ContentType="application/vnd.openxmlformats-officedocument.presentationml.notesSlide+xml"/>
  <Override PartName="/ppt/tags/tag72.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4" r:id="rId1"/>
  </p:sldMasterIdLst>
  <p:notesMasterIdLst>
    <p:notesMasterId r:id="rId70"/>
  </p:notesMasterIdLst>
  <p:handoutMasterIdLst>
    <p:handoutMasterId r:id="rId71"/>
  </p:handoutMasterIdLst>
  <p:sldIdLst>
    <p:sldId id="256" r:id="rId2"/>
    <p:sldId id="384" r:id="rId3"/>
    <p:sldId id="385" r:id="rId4"/>
    <p:sldId id="261" r:id="rId5"/>
    <p:sldId id="326" r:id="rId6"/>
    <p:sldId id="327" r:id="rId7"/>
    <p:sldId id="386" r:id="rId8"/>
    <p:sldId id="387" r:id="rId9"/>
    <p:sldId id="315" r:id="rId10"/>
    <p:sldId id="388" r:id="rId11"/>
    <p:sldId id="389" r:id="rId12"/>
    <p:sldId id="390" r:id="rId13"/>
    <p:sldId id="391" r:id="rId14"/>
    <p:sldId id="328" r:id="rId15"/>
    <p:sldId id="377" r:id="rId16"/>
    <p:sldId id="329" r:id="rId17"/>
    <p:sldId id="376" r:id="rId18"/>
    <p:sldId id="331" r:id="rId19"/>
    <p:sldId id="378" r:id="rId20"/>
    <p:sldId id="332" r:id="rId21"/>
    <p:sldId id="392" r:id="rId22"/>
    <p:sldId id="393" r:id="rId23"/>
    <p:sldId id="334" r:id="rId24"/>
    <p:sldId id="394" r:id="rId25"/>
    <p:sldId id="395" r:id="rId26"/>
    <p:sldId id="396" r:id="rId27"/>
    <p:sldId id="397" r:id="rId28"/>
    <p:sldId id="336" r:id="rId29"/>
    <p:sldId id="398" r:id="rId30"/>
    <p:sldId id="399" r:id="rId31"/>
    <p:sldId id="337" r:id="rId32"/>
    <p:sldId id="400" r:id="rId33"/>
    <p:sldId id="401" r:id="rId34"/>
    <p:sldId id="402" r:id="rId35"/>
    <p:sldId id="338" r:id="rId36"/>
    <p:sldId id="339" r:id="rId37"/>
    <p:sldId id="340" r:id="rId38"/>
    <p:sldId id="341" r:id="rId39"/>
    <p:sldId id="403" r:id="rId40"/>
    <p:sldId id="342" r:id="rId41"/>
    <p:sldId id="404" r:id="rId42"/>
    <p:sldId id="405" r:id="rId43"/>
    <p:sldId id="375" r:id="rId44"/>
    <p:sldId id="347" r:id="rId45"/>
    <p:sldId id="343" r:id="rId46"/>
    <p:sldId id="379" r:id="rId47"/>
    <p:sldId id="355" r:id="rId48"/>
    <p:sldId id="380" r:id="rId49"/>
    <p:sldId id="381" r:id="rId50"/>
    <p:sldId id="350" r:id="rId51"/>
    <p:sldId id="382" r:id="rId52"/>
    <p:sldId id="344" r:id="rId53"/>
    <p:sldId id="352" r:id="rId54"/>
    <p:sldId id="353" r:id="rId55"/>
    <p:sldId id="354" r:id="rId56"/>
    <p:sldId id="359" r:id="rId57"/>
    <p:sldId id="362" r:id="rId58"/>
    <p:sldId id="360" r:id="rId59"/>
    <p:sldId id="364" r:id="rId60"/>
    <p:sldId id="345" r:id="rId61"/>
    <p:sldId id="365" r:id="rId62"/>
    <p:sldId id="366" r:id="rId63"/>
    <p:sldId id="367" r:id="rId64"/>
    <p:sldId id="383" r:id="rId65"/>
    <p:sldId id="407" r:id="rId66"/>
    <p:sldId id="372" r:id="rId67"/>
    <p:sldId id="371" r:id="rId68"/>
    <p:sldId id="406" r:id="rId69"/>
  </p:sldIdLst>
  <p:sldSz cx="9144000" cy="6858000" type="screen4x3"/>
  <p:notesSz cx="6797675" cy="9926638"/>
  <p:custDataLst>
    <p:tags r:id="rId72"/>
  </p:custDataLst>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FFCC"/>
    <a:srgbClr val="FFFFCC"/>
    <a:srgbClr val="FF0000"/>
    <a:srgbClr val="FF6600"/>
    <a:srgbClr val="FFFF66"/>
    <a:srgbClr val="0000CC"/>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4606" autoAdjust="0"/>
  </p:normalViewPr>
  <p:slideViewPr>
    <p:cSldViewPr>
      <p:cViewPr>
        <p:scale>
          <a:sx n="60" d="100"/>
          <a:sy n="60" d="100"/>
        </p:scale>
        <p:origin x="-1350" y="-288"/>
      </p:cViewPr>
      <p:guideLst>
        <p:guide orient="horz" pos="2160"/>
        <p:guide pos="2880"/>
      </p:guideLst>
    </p:cSldViewPr>
  </p:slideViewPr>
  <p:outlineViewPr>
    <p:cViewPr>
      <p:scale>
        <a:sx n="33" d="100"/>
        <a:sy n="33" d="100"/>
      </p:scale>
      <p:origin x="96" y="0"/>
    </p:cViewPr>
  </p:outlineViewPr>
  <p:notesTextViewPr>
    <p:cViewPr>
      <p:scale>
        <a:sx n="100" d="100"/>
        <a:sy n="100" d="100"/>
      </p:scale>
      <p:origin x="0" y="0"/>
    </p:cViewPr>
  </p:notesTextViewPr>
  <p:sorterViewPr>
    <p:cViewPr>
      <p:scale>
        <a:sx n="66" d="100"/>
        <a:sy n="66" d="100"/>
      </p:scale>
      <p:origin x="0" y="134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E1920B-5FA3-4670-97BC-229DB44CBAC0}" type="doc">
      <dgm:prSet loTypeId="urn:microsoft.com/office/officeart/2005/8/layout/vList2" loCatId="list" qsTypeId="urn:microsoft.com/office/officeart/2005/8/quickstyle/simple3" qsCatId="simple" csTypeId="urn:microsoft.com/office/officeart/2005/8/colors/colorful3" csCatId="colorful" phldr="1"/>
      <dgm:spPr/>
      <dgm:t>
        <a:bodyPr/>
        <a:lstStyle/>
        <a:p>
          <a:endParaRPr lang="zh-TW" altLang="en-US"/>
        </a:p>
      </dgm:t>
    </dgm:pt>
    <dgm:pt modelId="{AC0A00D4-9B7D-4A11-AC64-55E3C3AEC504}">
      <dgm:prSet phldrT="[文字]" custT="1"/>
      <dgm:spPr/>
      <dgm:t>
        <a:bodyPr/>
        <a:lstStyle/>
        <a:p>
          <a:r>
            <a:rPr lang="en-US" altLang="zh-TW" sz="2800" dirty="0" smtClean="0">
              <a:latin typeface="Arial" pitchFamily="34" charset="0"/>
              <a:ea typeface="標楷體" pitchFamily="65" charset="-120"/>
              <a:cs typeface="Arial" pitchFamily="34" charset="0"/>
            </a:rPr>
            <a:t>1.</a:t>
          </a:r>
          <a:r>
            <a:rPr lang="zh-TW" altLang="en-US" sz="2800" dirty="0" smtClean="0">
              <a:latin typeface="Arial" pitchFamily="34" charset="0"/>
              <a:ea typeface="標楷體" pitchFamily="65" charset="-120"/>
              <a:cs typeface="Arial" pitchFamily="34" charset="0"/>
            </a:rPr>
            <a:t>醫院服務外包</a:t>
          </a:r>
          <a:endParaRPr lang="zh-TW" altLang="en-US" sz="2800" dirty="0">
            <a:latin typeface="Arial" pitchFamily="34" charset="0"/>
            <a:ea typeface="標楷體" pitchFamily="65" charset="-120"/>
            <a:cs typeface="Arial" pitchFamily="34" charset="0"/>
          </a:endParaRPr>
        </a:p>
      </dgm:t>
    </dgm:pt>
    <dgm:pt modelId="{1A44E53B-AECE-4254-AD2B-5AF26F652514}" type="parTrans" cxnId="{C339A8CF-3AB8-4C11-B21B-CA0043097EC1}">
      <dgm:prSet/>
      <dgm:spPr/>
      <dgm:t>
        <a:bodyPr/>
        <a:lstStyle/>
        <a:p>
          <a:endParaRPr lang="zh-TW" altLang="en-US" sz="2800">
            <a:latin typeface="Arial" pitchFamily="34" charset="0"/>
            <a:ea typeface="標楷體" pitchFamily="65" charset="-120"/>
            <a:cs typeface="Arial" pitchFamily="34" charset="0"/>
          </a:endParaRPr>
        </a:p>
      </dgm:t>
    </dgm:pt>
    <dgm:pt modelId="{48253B1E-0247-4CFF-B58D-3C063FE7F066}" type="sibTrans" cxnId="{C339A8CF-3AB8-4C11-B21B-CA0043097EC1}">
      <dgm:prSet/>
      <dgm:spPr/>
      <dgm:t>
        <a:bodyPr/>
        <a:lstStyle/>
        <a:p>
          <a:endParaRPr lang="zh-TW" altLang="en-US" sz="2800">
            <a:latin typeface="Arial" pitchFamily="34" charset="0"/>
            <a:ea typeface="標楷體" pitchFamily="65" charset="-120"/>
            <a:cs typeface="Arial" pitchFamily="34" charset="0"/>
          </a:endParaRPr>
        </a:p>
      </dgm:t>
    </dgm:pt>
    <dgm:pt modelId="{E0667423-85F6-4124-97C0-F61E5028CFAA}">
      <dgm:prSet custT="1"/>
      <dgm:spPr/>
      <dgm:t>
        <a:bodyPr/>
        <a:lstStyle/>
        <a:p>
          <a:r>
            <a:rPr lang="en-US" altLang="zh-TW" sz="2800" dirty="0" smtClean="0">
              <a:latin typeface="Arial" pitchFamily="34" charset="0"/>
              <a:ea typeface="標楷體" pitchFamily="65" charset="-120"/>
              <a:cs typeface="Arial" pitchFamily="34" charset="0"/>
            </a:rPr>
            <a:t>2.</a:t>
          </a:r>
          <a:r>
            <a:rPr lang="zh-TW" altLang="en-US" sz="2800" dirty="0" smtClean="0">
              <a:latin typeface="Arial" pitchFamily="34" charset="0"/>
              <a:ea typeface="標楷體" pitchFamily="65" charset="-120"/>
              <a:cs typeface="Arial" pitchFamily="34" charset="0"/>
            </a:rPr>
            <a:t>環境清潔作業品質</a:t>
          </a:r>
          <a:endParaRPr lang="en-US" altLang="zh-TW" sz="2800" dirty="0" smtClean="0">
            <a:latin typeface="Arial" pitchFamily="34" charset="0"/>
            <a:ea typeface="標楷體" pitchFamily="65" charset="-120"/>
            <a:cs typeface="Arial" pitchFamily="34" charset="0"/>
          </a:endParaRPr>
        </a:p>
      </dgm:t>
    </dgm:pt>
    <dgm:pt modelId="{9E8CF35D-DE97-4CAA-8E6E-F3B80E9758B0}" type="parTrans" cxnId="{6FB27CFF-8D63-47DF-A98F-B73BF628B903}">
      <dgm:prSet/>
      <dgm:spPr/>
      <dgm:t>
        <a:bodyPr/>
        <a:lstStyle/>
        <a:p>
          <a:endParaRPr lang="zh-TW" altLang="en-US" sz="2800">
            <a:latin typeface="Arial" pitchFamily="34" charset="0"/>
            <a:ea typeface="標楷體" pitchFamily="65" charset="-120"/>
            <a:cs typeface="Arial" pitchFamily="34" charset="0"/>
          </a:endParaRPr>
        </a:p>
      </dgm:t>
    </dgm:pt>
    <dgm:pt modelId="{10A9C9EC-DAF0-43EB-BA14-82E95CBC0375}" type="sibTrans" cxnId="{6FB27CFF-8D63-47DF-A98F-B73BF628B903}">
      <dgm:prSet/>
      <dgm:spPr/>
      <dgm:t>
        <a:bodyPr/>
        <a:lstStyle/>
        <a:p>
          <a:endParaRPr lang="zh-TW" altLang="en-US" sz="2800">
            <a:latin typeface="Arial" pitchFamily="34" charset="0"/>
            <a:ea typeface="標楷體" pitchFamily="65" charset="-120"/>
            <a:cs typeface="Arial" pitchFamily="34" charset="0"/>
          </a:endParaRPr>
        </a:p>
      </dgm:t>
    </dgm:pt>
    <dgm:pt modelId="{1B6CB0DF-2197-4A93-8F51-C7FBD677E1E7}">
      <dgm:prSet custT="1"/>
      <dgm:spPr/>
      <dgm:t>
        <a:bodyPr/>
        <a:lstStyle/>
        <a:p>
          <a:r>
            <a:rPr lang="en-US" altLang="zh-TW" sz="2800" dirty="0" smtClean="0">
              <a:latin typeface="Arial" pitchFamily="34" charset="0"/>
              <a:ea typeface="標楷體" pitchFamily="65" charset="-120"/>
              <a:cs typeface="Arial" pitchFamily="34" charset="0"/>
            </a:rPr>
            <a:t>3.</a:t>
          </a:r>
          <a:r>
            <a:rPr lang="zh-TW" altLang="en-US" sz="2800" dirty="0" smtClean="0">
              <a:latin typeface="Arial" pitchFamily="34" charset="0"/>
              <a:ea typeface="標楷體" pitchFamily="65" charset="-120"/>
              <a:cs typeface="Arial" pitchFamily="34" charset="0"/>
            </a:rPr>
            <a:t>確保清潔承攬廠商服務品質</a:t>
          </a:r>
          <a:endParaRPr lang="en-US" altLang="zh-TW" sz="2800" dirty="0" smtClean="0">
            <a:latin typeface="Arial" pitchFamily="34" charset="0"/>
            <a:ea typeface="標楷體" pitchFamily="65" charset="-120"/>
            <a:cs typeface="Arial" pitchFamily="34" charset="0"/>
          </a:endParaRPr>
        </a:p>
      </dgm:t>
    </dgm:pt>
    <dgm:pt modelId="{EC0E2CFC-3525-435B-B010-AB450003C0D5}" type="parTrans" cxnId="{67C090FD-9AC7-434E-AF44-AEE0EA66C841}">
      <dgm:prSet/>
      <dgm:spPr/>
      <dgm:t>
        <a:bodyPr/>
        <a:lstStyle/>
        <a:p>
          <a:endParaRPr lang="zh-TW" altLang="en-US" sz="2800">
            <a:latin typeface="Arial" pitchFamily="34" charset="0"/>
            <a:ea typeface="標楷體" pitchFamily="65" charset="-120"/>
            <a:cs typeface="Arial" pitchFamily="34" charset="0"/>
          </a:endParaRPr>
        </a:p>
      </dgm:t>
    </dgm:pt>
    <dgm:pt modelId="{5C78D2A0-A09D-4657-96C7-3C1423DFF1C3}" type="sibTrans" cxnId="{67C090FD-9AC7-434E-AF44-AEE0EA66C841}">
      <dgm:prSet/>
      <dgm:spPr/>
      <dgm:t>
        <a:bodyPr/>
        <a:lstStyle/>
        <a:p>
          <a:endParaRPr lang="zh-TW" altLang="en-US" sz="2800">
            <a:latin typeface="Arial" pitchFamily="34" charset="0"/>
            <a:ea typeface="標楷體" pitchFamily="65" charset="-120"/>
            <a:cs typeface="Arial" pitchFamily="34" charset="0"/>
          </a:endParaRPr>
        </a:p>
      </dgm:t>
    </dgm:pt>
    <dgm:pt modelId="{CEFFECCE-B11D-402F-9566-686FB0EEDCD6}">
      <dgm:prSet custT="1"/>
      <dgm:spPr/>
      <dgm:t>
        <a:bodyPr/>
        <a:lstStyle/>
        <a:p>
          <a:r>
            <a:rPr lang="en-US" altLang="zh-TW" sz="2800" dirty="0" smtClean="0">
              <a:latin typeface="Arial" pitchFamily="34" charset="0"/>
              <a:ea typeface="標楷體" pitchFamily="65" charset="-120"/>
              <a:cs typeface="Arial" pitchFamily="34" charset="0"/>
            </a:rPr>
            <a:t>4.</a:t>
          </a:r>
          <a:r>
            <a:rPr lang="zh-TW" altLang="en-US" sz="2800" dirty="0" smtClean="0">
              <a:latin typeface="Arial" pitchFamily="34" charset="0"/>
              <a:ea typeface="標楷體" pitchFamily="65" charset="-120"/>
              <a:cs typeface="Arial" pitchFamily="34" charset="0"/>
            </a:rPr>
            <a:t>清潔人員的素質提升</a:t>
          </a:r>
          <a:endParaRPr lang="en-US" altLang="zh-TW" sz="2800" dirty="0" smtClean="0">
            <a:latin typeface="Arial" pitchFamily="34" charset="0"/>
            <a:ea typeface="標楷體" pitchFamily="65" charset="-120"/>
            <a:cs typeface="Arial" pitchFamily="34" charset="0"/>
          </a:endParaRPr>
        </a:p>
      </dgm:t>
    </dgm:pt>
    <dgm:pt modelId="{6DFC1F71-B7D2-4731-A37E-C4977B9E650F}" type="parTrans" cxnId="{5184DD4C-7745-4E9C-B702-0719AB0D97BB}">
      <dgm:prSet/>
      <dgm:spPr/>
      <dgm:t>
        <a:bodyPr/>
        <a:lstStyle/>
        <a:p>
          <a:endParaRPr lang="zh-TW" altLang="en-US" sz="2800">
            <a:latin typeface="Arial" pitchFamily="34" charset="0"/>
            <a:ea typeface="標楷體" pitchFamily="65" charset="-120"/>
            <a:cs typeface="Arial" pitchFamily="34" charset="0"/>
          </a:endParaRPr>
        </a:p>
      </dgm:t>
    </dgm:pt>
    <dgm:pt modelId="{6791B004-F195-48BB-9490-050913133916}" type="sibTrans" cxnId="{5184DD4C-7745-4E9C-B702-0719AB0D97BB}">
      <dgm:prSet/>
      <dgm:spPr/>
      <dgm:t>
        <a:bodyPr/>
        <a:lstStyle/>
        <a:p>
          <a:endParaRPr lang="zh-TW" altLang="en-US" sz="2800">
            <a:latin typeface="Arial" pitchFamily="34" charset="0"/>
            <a:ea typeface="標楷體" pitchFamily="65" charset="-120"/>
            <a:cs typeface="Arial" pitchFamily="34" charset="0"/>
          </a:endParaRPr>
        </a:p>
      </dgm:t>
    </dgm:pt>
    <dgm:pt modelId="{B2F9A404-8C04-4B56-BBC5-BC0F06F11265}">
      <dgm:prSet custT="1"/>
      <dgm:spPr/>
      <dgm:t>
        <a:bodyPr/>
        <a:lstStyle/>
        <a:p>
          <a:r>
            <a:rPr lang="en-US" altLang="zh-TW" sz="2800" dirty="0" smtClean="0">
              <a:latin typeface="Arial" pitchFamily="34" charset="0"/>
              <a:ea typeface="標楷體" pitchFamily="65" charset="-120"/>
              <a:cs typeface="Arial" pitchFamily="34" charset="0"/>
            </a:rPr>
            <a:t>5.</a:t>
          </a:r>
          <a:r>
            <a:rPr lang="zh-TW" altLang="en-US" sz="2800" dirty="0" smtClean="0">
              <a:latin typeface="Arial" pitchFamily="34" charset="0"/>
              <a:ea typeface="標楷體" pitchFamily="65" charset="-120"/>
              <a:cs typeface="Arial" pitchFamily="34" charset="0"/>
            </a:rPr>
            <a:t>經驗分享</a:t>
          </a:r>
          <a:endParaRPr lang="en-US" altLang="zh-TW" sz="2800" dirty="0" smtClean="0">
            <a:latin typeface="Arial" pitchFamily="34" charset="0"/>
            <a:ea typeface="標楷體" pitchFamily="65" charset="-120"/>
            <a:cs typeface="Arial" pitchFamily="34" charset="0"/>
          </a:endParaRPr>
        </a:p>
      </dgm:t>
    </dgm:pt>
    <dgm:pt modelId="{28538068-C723-40A3-A3DD-B053F7D01739}" type="parTrans" cxnId="{5F44444E-F5C3-4457-B2A1-61BC02A6069B}">
      <dgm:prSet/>
      <dgm:spPr/>
      <dgm:t>
        <a:bodyPr/>
        <a:lstStyle/>
        <a:p>
          <a:endParaRPr lang="zh-TW" altLang="en-US" sz="2800">
            <a:latin typeface="Arial" pitchFamily="34" charset="0"/>
            <a:ea typeface="標楷體" pitchFamily="65" charset="-120"/>
            <a:cs typeface="Arial" pitchFamily="34" charset="0"/>
          </a:endParaRPr>
        </a:p>
      </dgm:t>
    </dgm:pt>
    <dgm:pt modelId="{0AC636B1-908A-4858-B739-5DA74D0DC26F}" type="sibTrans" cxnId="{5F44444E-F5C3-4457-B2A1-61BC02A6069B}">
      <dgm:prSet/>
      <dgm:spPr/>
      <dgm:t>
        <a:bodyPr/>
        <a:lstStyle/>
        <a:p>
          <a:endParaRPr lang="zh-TW" altLang="en-US" sz="2800">
            <a:latin typeface="Arial" pitchFamily="34" charset="0"/>
            <a:ea typeface="標楷體" pitchFamily="65" charset="-120"/>
            <a:cs typeface="Arial" pitchFamily="34" charset="0"/>
          </a:endParaRPr>
        </a:p>
      </dgm:t>
    </dgm:pt>
    <dgm:pt modelId="{673E9AF5-E52D-4C5F-9655-2029B77F3749}" type="pres">
      <dgm:prSet presAssocID="{67E1920B-5FA3-4670-97BC-229DB44CBAC0}" presName="linear" presStyleCnt="0">
        <dgm:presLayoutVars>
          <dgm:animLvl val="lvl"/>
          <dgm:resizeHandles val="exact"/>
        </dgm:presLayoutVars>
      </dgm:prSet>
      <dgm:spPr/>
      <dgm:t>
        <a:bodyPr/>
        <a:lstStyle/>
        <a:p>
          <a:endParaRPr lang="zh-TW" altLang="en-US"/>
        </a:p>
      </dgm:t>
    </dgm:pt>
    <dgm:pt modelId="{332B4E10-1385-4EDA-A7D8-CCCBF1C04471}" type="pres">
      <dgm:prSet presAssocID="{AC0A00D4-9B7D-4A11-AC64-55E3C3AEC504}" presName="parentText" presStyleLbl="node1" presStyleIdx="0" presStyleCnt="5">
        <dgm:presLayoutVars>
          <dgm:chMax val="0"/>
          <dgm:bulletEnabled val="1"/>
        </dgm:presLayoutVars>
      </dgm:prSet>
      <dgm:spPr/>
      <dgm:t>
        <a:bodyPr/>
        <a:lstStyle/>
        <a:p>
          <a:endParaRPr lang="zh-TW" altLang="en-US"/>
        </a:p>
      </dgm:t>
    </dgm:pt>
    <dgm:pt modelId="{C7180B98-1565-4EFB-8A2D-8194F526ACB3}" type="pres">
      <dgm:prSet presAssocID="{48253B1E-0247-4CFF-B58D-3C063FE7F066}" presName="spacer" presStyleCnt="0"/>
      <dgm:spPr/>
    </dgm:pt>
    <dgm:pt modelId="{2FF9F20F-3997-47D1-960C-F7AC2B35A625}" type="pres">
      <dgm:prSet presAssocID="{E0667423-85F6-4124-97C0-F61E5028CFAA}" presName="parentText" presStyleLbl="node1" presStyleIdx="1" presStyleCnt="5">
        <dgm:presLayoutVars>
          <dgm:chMax val="0"/>
          <dgm:bulletEnabled val="1"/>
        </dgm:presLayoutVars>
      </dgm:prSet>
      <dgm:spPr/>
      <dgm:t>
        <a:bodyPr/>
        <a:lstStyle/>
        <a:p>
          <a:endParaRPr lang="zh-TW" altLang="en-US"/>
        </a:p>
      </dgm:t>
    </dgm:pt>
    <dgm:pt modelId="{037B13FC-4D71-4757-96FB-07F0450C20EE}" type="pres">
      <dgm:prSet presAssocID="{10A9C9EC-DAF0-43EB-BA14-82E95CBC0375}" presName="spacer" presStyleCnt="0"/>
      <dgm:spPr/>
    </dgm:pt>
    <dgm:pt modelId="{A14143AF-B5E5-4360-A94C-0B5CE6F3A538}" type="pres">
      <dgm:prSet presAssocID="{1B6CB0DF-2197-4A93-8F51-C7FBD677E1E7}" presName="parentText" presStyleLbl="node1" presStyleIdx="2" presStyleCnt="5">
        <dgm:presLayoutVars>
          <dgm:chMax val="0"/>
          <dgm:bulletEnabled val="1"/>
        </dgm:presLayoutVars>
      </dgm:prSet>
      <dgm:spPr/>
      <dgm:t>
        <a:bodyPr/>
        <a:lstStyle/>
        <a:p>
          <a:endParaRPr lang="zh-TW" altLang="en-US"/>
        </a:p>
      </dgm:t>
    </dgm:pt>
    <dgm:pt modelId="{329D920A-4594-46C6-9CBD-591301BED243}" type="pres">
      <dgm:prSet presAssocID="{5C78D2A0-A09D-4657-96C7-3C1423DFF1C3}" presName="spacer" presStyleCnt="0"/>
      <dgm:spPr/>
    </dgm:pt>
    <dgm:pt modelId="{88FA1B29-7F04-44F1-AFF8-951468027ED0}" type="pres">
      <dgm:prSet presAssocID="{CEFFECCE-B11D-402F-9566-686FB0EEDCD6}" presName="parentText" presStyleLbl="node1" presStyleIdx="3" presStyleCnt="5">
        <dgm:presLayoutVars>
          <dgm:chMax val="0"/>
          <dgm:bulletEnabled val="1"/>
        </dgm:presLayoutVars>
      </dgm:prSet>
      <dgm:spPr/>
      <dgm:t>
        <a:bodyPr/>
        <a:lstStyle/>
        <a:p>
          <a:endParaRPr lang="zh-TW" altLang="en-US"/>
        </a:p>
      </dgm:t>
    </dgm:pt>
    <dgm:pt modelId="{6929F3AB-CA08-46C4-A609-3F4BD979768F}" type="pres">
      <dgm:prSet presAssocID="{6791B004-F195-48BB-9490-050913133916}" presName="spacer" presStyleCnt="0"/>
      <dgm:spPr/>
    </dgm:pt>
    <dgm:pt modelId="{AEA54D39-7E3A-4EEE-9B13-9F6B939D74F8}" type="pres">
      <dgm:prSet presAssocID="{B2F9A404-8C04-4B56-BBC5-BC0F06F11265}" presName="parentText" presStyleLbl="node1" presStyleIdx="4" presStyleCnt="5">
        <dgm:presLayoutVars>
          <dgm:chMax val="0"/>
          <dgm:bulletEnabled val="1"/>
        </dgm:presLayoutVars>
      </dgm:prSet>
      <dgm:spPr/>
      <dgm:t>
        <a:bodyPr/>
        <a:lstStyle/>
        <a:p>
          <a:endParaRPr lang="zh-TW" altLang="en-US"/>
        </a:p>
      </dgm:t>
    </dgm:pt>
  </dgm:ptLst>
  <dgm:cxnLst>
    <dgm:cxn modelId="{4CED600C-D181-4B66-94BA-8B9675A8359C}" type="presOf" srcId="{1B6CB0DF-2197-4A93-8F51-C7FBD677E1E7}" destId="{A14143AF-B5E5-4360-A94C-0B5CE6F3A538}" srcOrd="0" destOrd="0" presId="urn:microsoft.com/office/officeart/2005/8/layout/vList2"/>
    <dgm:cxn modelId="{29B8604D-DA5E-4F53-BD89-A0DA4B51FE2C}" type="presOf" srcId="{CEFFECCE-B11D-402F-9566-686FB0EEDCD6}" destId="{88FA1B29-7F04-44F1-AFF8-951468027ED0}" srcOrd="0" destOrd="0" presId="urn:microsoft.com/office/officeart/2005/8/layout/vList2"/>
    <dgm:cxn modelId="{6BCA9C30-B1C4-49EC-9EA4-70E463998D93}" type="presOf" srcId="{E0667423-85F6-4124-97C0-F61E5028CFAA}" destId="{2FF9F20F-3997-47D1-960C-F7AC2B35A625}" srcOrd="0" destOrd="0" presId="urn:microsoft.com/office/officeart/2005/8/layout/vList2"/>
    <dgm:cxn modelId="{C339A8CF-3AB8-4C11-B21B-CA0043097EC1}" srcId="{67E1920B-5FA3-4670-97BC-229DB44CBAC0}" destId="{AC0A00D4-9B7D-4A11-AC64-55E3C3AEC504}" srcOrd="0" destOrd="0" parTransId="{1A44E53B-AECE-4254-AD2B-5AF26F652514}" sibTransId="{48253B1E-0247-4CFF-B58D-3C063FE7F066}"/>
    <dgm:cxn modelId="{6FB27CFF-8D63-47DF-A98F-B73BF628B903}" srcId="{67E1920B-5FA3-4670-97BC-229DB44CBAC0}" destId="{E0667423-85F6-4124-97C0-F61E5028CFAA}" srcOrd="1" destOrd="0" parTransId="{9E8CF35D-DE97-4CAA-8E6E-F3B80E9758B0}" sibTransId="{10A9C9EC-DAF0-43EB-BA14-82E95CBC0375}"/>
    <dgm:cxn modelId="{4D25585A-C319-40AD-A4E4-4A0D9C37AA5F}" type="presOf" srcId="{67E1920B-5FA3-4670-97BC-229DB44CBAC0}" destId="{673E9AF5-E52D-4C5F-9655-2029B77F3749}" srcOrd="0" destOrd="0" presId="urn:microsoft.com/office/officeart/2005/8/layout/vList2"/>
    <dgm:cxn modelId="{606DF13B-25C1-4FBD-AA60-95E317BA749A}" type="presOf" srcId="{AC0A00D4-9B7D-4A11-AC64-55E3C3AEC504}" destId="{332B4E10-1385-4EDA-A7D8-CCCBF1C04471}" srcOrd="0" destOrd="0" presId="urn:microsoft.com/office/officeart/2005/8/layout/vList2"/>
    <dgm:cxn modelId="{5F44444E-F5C3-4457-B2A1-61BC02A6069B}" srcId="{67E1920B-5FA3-4670-97BC-229DB44CBAC0}" destId="{B2F9A404-8C04-4B56-BBC5-BC0F06F11265}" srcOrd="4" destOrd="0" parTransId="{28538068-C723-40A3-A3DD-B053F7D01739}" sibTransId="{0AC636B1-908A-4858-B739-5DA74D0DC26F}"/>
    <dgm:cxn modelId="{6CD9F5BA-16CF-47CF-AC2B-860E2132863C}" type="presOf" srcId="{B2F9A404-8C04-4B56-BBC5-BC0F06F11265}" destId="{AEA54D39-7E3A-4EEE-9B13-9F6B939D74F8}" srcOrd="0" destOrd="0" presId="urn:microsoft.com/office/officeart/2005/8/layout/vList2"/>
    <dgm:cxn modelId="{67C090FD-9AC7-434E-AF44-AEE0EA66C841}" srcId="{67E1920B-5FA3-4670-97BC-229DB44CBAC0}" destId="{1B6CB0DF-2197-4A93-8F51-C7FBD677E1E7}" srcOrd="2" destOrd="0" parTransId="{EC0E2CFC-3525-435B-B010-AB450003C0D5}" sibTransId="{5C78D2A0-A09D-4657-96C7-3C1423DFF1C3}"/>
    <dgm:cxn modelId="{5184DD4C-7745-4E9C-B702-0719AB0D97BB}" srcId="{67E1920B-5FA3-4670-97BC-229DB44CBAC0}" destId="{CEFFECCE-B11D-402F-9566-686FB0EEDCD6}" srcOrd="3" destOrd="0" parTransId="{6DFC1F71-B7D2-4731-A37E-C4977B9E650F}" sibTransId="{6791B004-F195-48BB-9490-050913133916}"/>
    <dgm:cxn modelId="{7171B648-6619-42D1-9CEF-F5780A367C05}" type="presParOf" srcId="{673E9AF5-E52D-4C5F-9655-2029B77F3749}" destId="{332B4E10-1385-4EDA-A7D8-CCCBF1C04471}" srcOrd="0" destOrd="0" presId="urn:microsoft.com/office/officeart/2005/8/layout/vList2"/>
    <dgm:cxn modelId="{92D60149-821A-4B87-8728-4676E549E799}" type="presParOf" srcId="{673E9AF5-E52D-4C5F-9655-2029B77F3749}" destId="{C7180B98-1565-4EFB-8A2D-8194F526ACB3}" srcOrd="1" destOrd="0" presId="urn:microsoft.com/office/officeart/2005/8/layout/vList2"/>
    <dgm:cxn modelId="{7968A4D6-F983-4B3D-A585-82FF5F392839}" type="presParOf" srcId="{673E9AF5-E52D-4C5F-9655-2029B77F3749}" destId="{2FF9F20F-3997-47D1-960C-F7AC2B35A625}" srcOrd="2" destOrd="0" presId="urn:microsoft.com/office/officeart/2005/8/layout/vList2"/>
    <dgm:cxn modelId="{2A11C281-B4CD-44D3-87FB-81BC2FF40F84}" type="presParOf" srcId="{673E9AF5-E52D-4C5F-9655-2029B77F3749}" destId="{037B13FC-4D71-4757-96FB-07F0450C20EE}" srcOrd="3" destOrd="0" presId="urn:microsoft.com/office/officeart/2005/8/layout/vList2"/>
    <dgm:cxn modelId="{A03B2D27-3AF9-42E4-9E38-70A8653E63CA}" type="presParOf" srcId="{673E9AF5-E52D-4C5F-9655-2029B77F3749}" destId="{A14143AF-B5E5-4360-A94C-0B5CE6F3A538}" srcOrd="4" destOrd="0" presId="urn:microsoft.com/office/officeart/2005/8/layout/vList2"/>
    <dgm:cxn modelId="{1E1C7EEF-4E8F-4841-8136-47D5DDFBEC48}" type="presParOf" srcId="{673E9AF5-E52D-4C5F-9655-2029B77F3749}" destId="{329D920A-4594-46C6-9CBD-591301BED243}" srcOrd="5" destOrd="0" presId="urn:microsoft.com/office/officeart/2005/8/layout/vList2"/>
    <dgm:cxn modelId="{2773361E-BDF1-4A15-8AC5-8E9006815EEF}" type="presParOf" srcId="{673E9AF5-E52D-4C5F-9655-2029B77F3749}" destId="{88FA1B29-7F04-44F1-AFF8-951468027ED0}" srcOrd="6" destOrd="0" presId="urn:microsoft.com/office/officeart/2005/8/layout/vList2"/>
    <dgm:cxn modelId="{C3DA0E1F-8406-46B5-9179-245FC97789AC}" type="presParOf" srcId="{673E9AF5-E52D-4C5F-9655-2029B77F3749}" destId="{6929F3AB-CA08-46C4-A609-3F4BD979768F}" srcOrd="7" destOrd="0" presId="urn:microsoft.com/office/officeart/2005/8/layout/vList2"/>
    <dgm:cxn modelId="{8958033D-ED7C-426E-932B-98631FC96A54}" type="presParOf" srcId="{673E9AF5-E52D-4C5F-9655-2029B77F3749}" destId="{AEA54D39-7E3A-4EEE-9B13-9F6B939D74F8}" srcOrd="8" destOrd="0" presId="urn:microsoft.com/office/officeart/2005/8/layout/vList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0C2080-901D-4F6D-BCBD-07828C862427}"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zh-TW" altLang="en-US"/>
        </a:p>
      </dgm:t>
    </dgm:pt>
    <dgm:pt modelId="{BA5F1EC8-10B7-41EC-ACFF-643E6B6AF3E0}">
      <dgm:prSet phldrT="[文字]"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精神</a:t>
          </a:r>
          <a:endParaRPr lang="zh-TW" altLang="en-US" sz="2800" dirty="0">
            <a:latin typeface="標楷體" pitchFamily="65" charset="-120"/>
            <a:ea typeface="標楷體" pitchFamily="65" charset="-120"/>
          </a:endParaRPr>
        </a:p>
      </dgm:t>
    </dgm:pt>
    <dgm:pt modelId="{3556D746-34D5-496C-83CF-1549CF33E5B3}" type="parTrans" cxnId="{F96D4714-9CD3-407B-A732-F1B46B0AD9FB}">
      <dgm:prSet/>
      <dgm:spPr/>
      <dgm:t>
        <a:bodyPr/>
        <a:lstStyle/>
        <a:p>
          <a:endParaRPr lang="zh-TW" altLang="en-US" sz="2800">
            <a:latin typeface="標楷體" pitchFamily="65" charset="-120"/>
            <a:ea typeface="標楷體" pitchFamily="65" charset="-120"/>
          </a:endParaRPr>
        </a:p>
      </dgm:t>
    </dgm:pt>
    <dgm:pt modelId="{84C3DF0D-3A37-4257-A44E-F9F75598C75F}" type="sibTrans" cxnId="{F96D4714-9CD3-407B-A732-F1B46B0AD9FB}">
      <dgm:prSet/>
      <dgm:spPr/>
      <dgm:t>
        <a:bodyPr/>
        <a:lstStyle/>
        <a:p>
          <a:endParaRPr lang="zh-TW" altLang="en-US" sz="2800">
            <a:latin typeface="標楷體" pitchFamily="65" charset="-120"/>
            <a:ea typeface="標楷體" pitchFamily="65" charset="-120"/>
          </a:endParaRPr>
        </a:p>
      </dgm:t>
    </dgm:pt>
    <dgm:pt modelId="{BBD6D1A1-054E-41B4-A448-B3ABB08A0AB9}">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能力</a:t>
          </a:r>
        </a:p>
      </dgm:t>
    </dgm:pt>
    <dgm:pt modelId="{4B34BC0B-EEFC-48FD-AC2D-DD5159B2DA33}" type="parTrans" cxnId="{66CC9D6D-36B6-42CD-9785-EB3FC57F81BA}">
      <dgm:prSet/>
      <dgm:spPr/>
      <dgm:t>
        <a:bodyPr/>
        <a:lstStyle/>
        <a:p>
          <a:endParaRPr lang="zh-TW" altLang="en-US" sz="2800">
            <a:latin typeface="標楷體" pitchFamily="65" charset="-120"/>
            <a:ea typeface="標楷體" pitchFamily="65" charset="-120"/>
          </a:endParaRPr>
        </a:p>
      </dgm:t>
    </dgm:pt>
    <dgm:pt modelId="{40396A4F-69A1-40CB-8227-86F4792507C6}" type="sibTrans" cxnId="{66CC9D6D-36B6-42CD-9785-EB3FC57F81BA}">
      <dgm:prSet/>
      <dgm:spPr/>
      <dgm:t>
        <a:bodyPr/>
        <a:lstStyle/>
        <a:p>
          <a:endParaRPr lang="zh-TW" altLang="en-US" sz="2800">
            <a:latin typeface="標楷體" pitchFamily="65" charset="-120"/>
            <a:ea typeface="標楷體" pitchFamily="65" charset="-120"/>
          </a:endParaRPr>
        </a:p>
      </dgm:t>
    </dgm:pt>
    <dgm:pt modelId="{91DE0FAF-12FB-45BB-8223-A76D28588516}">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計畫</a:t>
          </a:r>
        </a:p>
      </dgm:t>
    </dgm:pt>
    <dgm:pt modelId="{5EC8B06D-48BB-4A5A-B76D-E6873BEA025E}" type="parTrans" cxnId="{CE42CD59-C220-40EB-8F2C-5CD03E86B295}">
      <dgm:prSet/>
      <dgm:spPr/>
      <dgm:t>
        <a:bodyPr/>
        <a:lstStyle/>
        <a:p>
          <a:endParaRPr lang="zh-TW" altLang="en-US" sz="2800">
            <a:latin typeface="標楷體" pitchFamily="65" charset="-120"/>
            <a:ea typeface="標楷體" pitchFamily="65" charset="-120"/>
          </a:endParaRPr>
        </a:p>
      </dgm:t>
    </dgm:pt>
    <dgm:pt modelId="{07AC6D6C-7847-49EE-9359-EBE37E537EF8}" type="sibTrans" cxnId="{CE42CD59-C220-40EB-8F2C-5CD03E86B295}">
      <dgm:prSet/>
      <dgm:spPr/>
      <dgm:t>
        <a:bodyPr/>
        <a:lstStyle/>
        <a:p>
          <a:endParaRPr lang="zh-TW" altLang="en-US" sz="2800">
            <a:latin typeface="標楷體" pitchFamily="65" charset="-120"/>
            <a:ea typeface="標楷體" pitchFamily="65" charset="-120"/>
          </a:endParaRPr>
        </a:p>
      </dgm:t>
    </dgm:pt>
    <dgm:pt modelId="{4914640D-2164-4ED5-B4ED-DCA52F730B2D}">
      <dgm:prSet phldrT="[文字]" custT="1"/>
      <dgm:spPr>
        <a:solidFill>
          <a:schemeClr val="bg1"/>
        </a:solidFill>
        <a:ln>
          <a:solidFill>
            <a:schemeClr val="bg1"/>
          </a:solidFill>
        </a:ln>
      </dgm:spPr>
      <dgm:t>
        <a:bodyPr/>
        <a:lstStyle/>
        <a:p>
          <a:r>
            <a:rPr lang="zh-TW" altLang="en-US" sz="2800" dirty="0" smtClean="0">
              <a:solidFill>
                <a:schemeClr val="bg1"/>
              </a:solidFill>
              <a:latin typeface="標楷體" pitchFamily="65" charset="-120"/>
              <a:ea typeface="標楷體" pitchFamily="65" charset="-120"/>
            </a:rPr>
            <a:t>環境是無時無刻的破壞性事件。</a:t>
          </a:r>
          <a:endParaRPr lang="zh-TW" altLang="en-US" sz="2800" dirty="0">
            <a:solidFill>
              <a:schemeClr val="bg1"/>
            </a:solidFill>
            <a:latin typeface="標楷體" pitchFamily="65" charset="-120"/>
            <a:ea typeface="標楷體" pitchFamily="65" charset="-120"/>
          </a:endParaRPr>
        </a:p>
      </dgm:t>
    </dgm:pt>
    <dgm:pt modelId="{CE84EE91-B722-4097-AD26-E3694A5139F5}" type="parTrans" cxnId="{9216A76D-3C79-4AB7-9C52-8C81104F8FA0}">
      <dgm:prSet/>
      <dgm:spPr/>
      <dgm:t>
        <a:bodyPr/>
        <a:lstStyle/>
        <a:p>
          <a:endParaRPr lang="zh-TW" altLang="en-US" sz="2800">
            <a:latin typeface="標楷體" pitchFamily="65" charset="-120"/>
            <a:ea typeface="標楷體" pitchFamily="65" charset="-120"/>
          </a:endParaRPr>
        </a:p>
      </dgm:t>
    </dgm:pt>
    <dgm:pt modelId="{1F942875-EAC1-4F70-A3C0-E65226EFADD0}" type="sibTrans" cxnId="{9216A76D-3C79-4AB7-9C52-8C81104F8FA0}">
      <dgm:prSet/>
      <dgm:spPr/>
      <dgm:t>
        <a:bodyPr/>
        <a:lstStyle/>
        <a:p>
          <a:endParaRPr lang="zh-TW" altLang="en-US" sz="2800">
            <a:latin typeface="標楷體" pitchFamily="65" charset="-120"/>
            <a:ea typeface="標楷體" pitchFamily="65" charset="-120"/>
          </a:endParaRPr>
        </a:p>
      </dgm:t>
    </dgm:pt>
    <dgm:pt modelId="{06B44281-C286-4EE9-BE9F-66D6527F31BA}">
      <dgm:prSet custT="1"/>
      <dgm:spPr>
        <a:solidFill>
          <a:schemeClr val="bg1"/>
        </a:solidFill>
        <a:ln>
          <a:solidFill>
            <a:schemeClr val="bg1"/>
          </a:solidFill>
        </a:ln>
      </dgm:spPr>
      <dgm:t>
        <a:bodyPr/>
        <a:lstStyle/>
        <a:p>
          <a:r>
            <a:rPr lang="zh-TW" altLang="en-US" sz="2800" smtClean="0">
              <a:solidFill>
                <a:schemeClr val="bg1"/>
              </a:solidFill>
              <a:latin typeface="標楷體" pitchFamily="65" charset="-120"/>
              <a:ea typeface="標楷體" pitchFamily="65" charset="-120"/>
            </a:rPr>
            <a:t>環境是醫院形象提升的指標之一。</a:t>
          </a:r>
          <a:endParaRPr lang="zh-TW" altLang="en-US" sz="2800" dirty="0" smtClean="0">
            <a:solidFill>
              <a:schemeClr val="bg1"/>
            </a:solidFill>
            <a:latin typeface="標楷體" pitchFamily="65" charset="-120"/>
            <a:ea typeface="標楷體" pitchFamily="65" charset="-120"/>
          </a:endParaRPr>
        </a:p>
      </dgm:t>
    </dgm:pt>
    <dgm:pt modelId="{754FAC59-F076-4350-8949-7EB2A28A4A80}" type="parTrans" cxnId="{D65C0413-DDF7-4E20-BBA7-6E74360ECAD5}">
      <dgm:prSet/>
      <dgm:spPr/>
      <dgm:t>
        <a:bodyPr/>
        <a:lstStyle/>
        <a:p>
          <a:endParaRPr lang="zh-TW" altLang="en-US" sz="2800">
            <a:latin typeface="標楷體" pitchFamily="65" charset="-120"/>
            <a:ea typeface="標楷體" pitchFamily="65" charset="-120"/>
          </a:endParaRPr>
        </a:p>
      </dgm:t>
    </dgm:pt>
    <dgm:pt modelId="{BF9EAA27-376D-4FD6-B071-35E6C13DDFA8}" type="sibTrans" cxnId="{D65C0413-DDF7-4E20-BBA7-6E74360ECAD5}">
      <dgm:prSet/>
      <dgm:spPr/>
      <dgm:t>
        <a:bodyPr/>
        <a:lstStyle/>
        <a:p>
          <a:endParaRPr lang="zh-TW" altLang="en-US" sz="2800">
            <a:latin typeface="標楷體" pitchFamily="65" charset="-120"/>
            <a:ea typeface="標楷體" pitchFamily="65" charset="-120"/>
          </a:endParaRPr>
        </a:p>
      </dgm:t>
    </dgm:pt>
    <dgm:pt modelId="{A1C1E0AF-3B83-443F-9150-E8E769FFC05E}">
      <dgm:prSet custT="1"/>
      <dgm:spPr>
        <a:solidFill>
          <a:schemeClr val="bg1"/>
        </a:solidFill>
        <a:ln>
          <a:solidFill>
            <a:schemeClr val="bg1"/>
          </a:solidFill>
        </a:ln>
      </dgm:spPr>
      <dgm:t>
        <a:bodyPr/>
        <a:lstStyle/>
        <a:p>
          <a:r>
            <a:rPr lang="zh-TW" altLang="en-US" sz="2800" dirty="0" smtClean="0">
              <a:solidFill>
                <a:schemeClr val="bg1"/>
              </a:solidFill>
              <a:latin typeface="標楷體" pitchFamily="65" charset="-120"/>
              <a:ea typeface="標楷體" pitchFamily="65" charset="-120"/>
            </a:rPr>
            <a:t>環境清潔員。</a:t>
          </a:r>
        </a:p>
      </dgm:t>
    </dgm:pt>
    <dgm:pt modelId="{94A1335C-2030-4D09-BF38-415F12B732C3}" type="parTrans" cxnId="{38344F43-E4BF-477E-ABEE-82355A082F34}">
      <dgm:prSet/>
      <dgm:spPr/>
      <dgm:t>
        <a:bodyPr/>
        <a:lstStyle/>
        <a:p>
          <a:endParaRPr lang="zh-TW" altLang="en-US" sz="2800">
            <a:latin typeface="標楷體" pitchFamily="65" charset="-120"/>
            <a:ea typeface="標楷體" pitchFamily="65" charset="-120"/>
          </a:endParaRPr>
        </a:p>
      </dgm:t>
    </dgm:pt>
    <dgm:pt modelId="{78A72195-3462-4D74-868C-D32B1816977C}" type="sibTrans" cxnId="{38344F43-E4BF-477E-ABEE-82355A082F34}">
      <dgm:prSet/>
      <dgm:spPr/>
      <dgm:t>
        <a:bodyPr/>
        <a:lstStyle/>
        <a:p>
          <a:endParaRPr lang="zh-TW" altLang="en-US" sz="2800">
            <a:latin typeface="標楷體" pitchFamily="65" charset="-120"/>
            <a:ea typeface="標楷體" pitchFamily="65" charset="-120"/>
          </a:endParaRPr>
        </a:p>
      </dgm:t>
    </dgm:pt>
    <dgm:pt modelId="{758BD915-FF94-4500-ACE1-0C3423200E9D}">
      <dgm:prSet custT="1"/>
      <dgm:spPr>
        <a:solidFill>
          <a:schemeClr val="bg1"/>
        </a:solidFill>
        <a:ln>
          <a:solidFill>
            <a:schemeClr val="bg1"/>
          </a:solidFill>
        </a:ln>
      </dgm:spPr>
      <dgm:t>
        <a:bodyPr/>
        <a:lstStyle/>
        <a:p>
          <a:r>
            <a:rPr lang="zh-TW" altLang="en-US" sz="2800" dirty="0" smtClean="0">
              <a:solidFill>
                <a:schemeClr val="bg1"/>
              </a:solidFill>
              <a:latin typeface="標楷體" pitchFamily="65" charset="-120"/>
              <a:ea typeface="標楷體" pitchFamily="65" charset="-120"/>
            </a:rPr>
            <a:t>清潔承攬廠商服務品質的提升。</a:t>
          </a:r>
        </a:p>
      </dgm:t>
    </dgm:pt>
    <dgm:pt modelId="{4382DAB6-8879-40EC-89E6-411A222F1C79}" type="parTrans" cxnId="{5102D2E1-130A-443B-B010-C32051E9A916}">
      <dgm:prSet/>
      <dgm:spPr/>
      <dgm:t>
        <a:bodyPr/>
        <a:lstStyle/>
        <a:p>
          <a:endParaRPr lang="zh-TW" altLang="en-US" sz="2800">
            <a:latin typeface="標楷體" pitchFamily="65" charset="-120"/>
            <a:ea typeface="標楷體" pitchFamily="65" charset="-120"/>
          </a:endParaRPr>
        </a:p>
      </dgm:t>
    </dgm:pt>
    <dgm:pt modelId="{44A45D60-8E4F-496E-8233-EFC653B8D5BE}" type="sibTrans" cxnId="{5102D2E1-130A-443B-B010-C32051E9A916}">
      <dgm:prSet/>
      <dgm:spPr/>
      <dgm:t>
        <a:bodyPr/>
        <a:lstStyle/>
        <a:p>
          <a:endParaRPr lang="zh-TW" altLang="en-US" sz="2800">
            <a:latin typeface="標楷體" pitchFamily="65" charset="-120"/>
            <a:ea typeface="標楷體" pitchFamily="65" charset="-120"/>
          </a:endParaRPr>
        </a:p>
      </dgm:t>
    </dgm:pt>
    <dgm:pt modelId="{306B7641-E4C9-492F-9520-65651F07568F}">
      <dgm:prSet custT="1"/>
      <dgm:spPr>
        <a:solidFill>
          <a:schemeClr val="bg1"/>
        </a:solidFill>
        <a:ln>
          <a:solidFill>
            <a:schemeClr val="bg1"/>
          </a:solidFill>
        </a:ln>
      </dgm:spPr>
      <dgm:t>
        <a:bodyPr/>
        <a:lstStyle/>
        <a:p>
          <a:r>
            <a:rPr lang="zh-TW" altLang="en-US" sz="2800" dirty="0" smtClean="0">
              <a:solidFill>
                <a:schemeClr val="bg1"/>
              </a:solidFill>
              <a:latin typeface="標楷體" pitchFamily="65" charset="-120"/>
              <a:ea typeface="標楷體" pitchFamily="65" charset="-120"/>
            </a:rPr>
            <a:t>清潔人員的素質提升。</a:t>
          </a:r>
        </a:p>
      </dgm:t>
    </dgm:pt>
    <dgm:pt modelId="{5CFDB72A-774A-45CE-8DFB-1F6DEFF11664}" type="parTrans" cxnId="{0CCA8D88-1EAE-4ED1-B3DE-8D10E0638C99}">
      <dgm:prSet/>
      <dgm:spPr/>
      <dgm:t>
        <a:bodyPr/>
        <a:lstStyle/>
        <a:p>
          <a:endParaRPr lang="zh-TW" altLang="en-US" sz="2800">
            <a:latin typeface="標楷體" pitchFamily="65" charset="-120"/>
            <a:ea typeface="標楷體" pitchFamily="65" charset="-120"/>
          </a:endParaRPr>
        </a:p>
      </dgm:t>
    </dgm:pt>
    <dgm:pt modelId="{BF4E37BF-0472-4523-AC58-A4A4D665F3F9}" type="sibTrans" cxnId="{0CCA8D88-1EAE-4ED1-B3DE-8D10E0638C99}">
      <dgm:prSet/>
      <dgm:spPr/>
      <dgm:t>
        <a:bodyPr/>
        <a:lstStyle/>
        <a:p>
          <a:endParaRPr lang="zh-TW" altLang="en-US" sz="2800">
            <a:latin typeface="標楷體" pitchFamily="65" charset="-120"/>
            <a:ea typeface="標楷體" pitchFamily="65" charset="-120"/>
          </a:endParaRPr>
        </a:p>
      </dgm:t>
    </dgm:pt>
    <dgm:pt modelId="{2C5F52B3-703D-401B-8EFE-23A89D500DFC}" type="pres">
      <dgm:prSet presAssocID="{B70C2080-901D-4F6D-BCBD-07828C862427}" presName="Name0" presStyleCnt="0">
        <dgm:presLayoutVars>
          <dgm:dir/>
          <dgm:animLvl val="lvl"/>
          <dgm:resizeHandles val="exact"/>
        </dgm:presLayoutVars>
      </dgm:prSet>
      <dgm:spPr/>
      <dgm:t>
        <a:bodyPr/>
        <a:lstStyle/>
        <a:p>
          <a:endParaRPr lang="zh-TW" altLang="en-US"/>
        </a:p>
      </dgm:t>
    </dgm:pt>
    <dgm:pt modelId="{40FCEE28-2D37-4122-9AA6-83CEA5B385B4}" type="pres">
      <dgm:prSet presAssocID="{BA5F1EC8-10B7-41EC-ACFF-643E6B6AF3E0}" presName="linNode" presStyleCnt="0"/>
      <dgm:spPr/>
    </dgm:pt>
    <dgm:pt modelId="{35B8C494-98A7-4D1C-B7A8-20EAB18C9846}" type="pres">
      <dgm:prSet presAssocID="{BA5F1EC8-10B7-41EC-ACFF-643E6B6AF3E0}" presName="parentText" presStyleLbl="node1" presStyleIdx="0" presStyleCnt="3">
        <dgm:presLayoutVars>
          <dgm:chMax val="1"/>
          <dgm:bulletEnabled val="1"/>
        </dgm:presLayoutVars>
      </dgm:prSet>
      <dgm:spPr/>
      <dgm:t>
        <a:bodyPr/>
        <a:lstStyle/>
        <a:p>
          <a:endParaRPr lang="zh-TW" altLang="en-US"/>
        </a:p>
      </dgm:t>
    </dgm:pt>
    <dgm:pt modelId="{7B19B11F-5248-4AFA-A5BB-C6BFA615FE9D}" type="pres">
      <dgm:prSet presAssocID="{BA5F1EC8-10B7-41EC-ACFF-643E6B6AF3E0}" presName="descendantText" presStyleLbl="alignAccFollowNode1" presStyleIdx="0" presStyleCnt="3" custScaleX="220068">
        <dgm:presLayoutVars>
          <dgm:bulletEnabled val="1"/>
        </dgm:presLayoutVars>
      </dgm:prSet>
      <dgm:spPr/>
      <dgm:t>
        <a:bodyPr/>
        <a:lstStyle/>
        <a:p>
          <a:endParaRPr lang="zh-TW" altLang="en-US"/>
        </a:p>
      </dgm:t>
    </dgm:pt>
    <dgm:pt modelId="{72C07974-6CE3-475B-B378-FF3D0829E42B}" type="pres">
      <dgm:prSet presAssocID="{84C3DF0D-3A37-4257-A44E-F9F75598C75F}" presName="sp" presStyleCnt="0"/>
      <dgm:spPr/>
    </dgm:pt>
    <dgm:pt modelId="{2DE94A22-840F-4FBA-84D2-210ADDEFC259}" type="pres">
      <dgm:prSet presAssocID="{BBD6D1A1-054E-41B4-A448-B3ABB08A0AB9}" presName="linNode" presStyleCnt="0"/>
      <dgm:spPr/>
    </dgm:pt>
    <dgm:pt modelId="{E434D041-0B90-48A3-8670-CF03DB72C544}" type="pres">
      <dgm:prSet presAssocID="{BBD6D1A1-054E-41B4-A448-B3ABB08A0AB9}" presName="parentText" presStyleLbl="node1" presStyleIdx="1" presStyleCnt="3">
        <dgm:presLayoutVars>
          <dgm:chMax val="1"/>
          <dgm:bulletEnabled val="1"/>
        </dgm:presLayoutVars>
      </dgm:prSet>
      <dgm:spPr/>
      <dgm:t>
        <a:bodyPr/>
        <a:lstStyle/>
        <a:p>
          <a:endParaRPr lang="zh-TW" altLang="en-US"/>
        </a:p>
      </dgm:t>
    </dgm:pt>
    <dgm:pt modelId="{4E7BF77B-D5E1-49E1-BD26-99F65E6AC629}" type="pres">
      <dgm:prSet presAssocID="{BBD6D1A1-054E-41B4-A448-B3ABB08A0AB9}" presName="descendantText" presStyleLbl="alignAccFollowNode1" presStyleIdx="1" presStyleCnt="3" custScaleX="220068">
        <dgm:presLayoutVars>
          <dgm:bulletEnabled val="1"/>
        </dgm:presLayoutVars>
      </dgm:prSet>
      <dgm:spPr/>
      <dgm:t>
        <a:bodyPr/>
        <a:lstStyle/>
        <a:p>
          <a:endParaRPr lang="zh-TW" altLang="en-US"/>
        </a:p>
      </dgm:t>
    </dgm:pt>
    <dgm:pt modelId="{2F6A6F66-80A6-4C03-9FE8-F3F0F2E93EFD}" type="pres">
      <dgm:prSet presAssocID="{40396A4F-69A1-40CB-8227-86F4792507C6}" presName="sp" presStyleCnt="0"/>
      <dgm:spPr/>
    </dgm:pt>
    <dgm:pt modelId="{5E7DCD1D-6E2C-4279-A0C2-22645450D202}" type="pres">
      <dgm:prSet presAssocID="{91DE0FAF-12FB-45BB-8223-A76D28588516}" presName="linNode" presStyleCnt="0"/>
      <dgm:spPr/>
    </dgm:pt>
    <dgm:pt modelId="{AB7E52CE-57FD-462D-AAFC-E217D3AE2183}" type="pres">
      <dgm:prSet presAssocID="{91DE0FAF-12FB-45BB-8223-A76D28588516}" presName="parentText" presStyleLbl="node1" presStyleIdx="2" presStyleCnt="3">
        <dgm:presLayoutVars>
          <dgm:chMax val="1"/>
          <dgm:bulletEnabled val="1"/>
        </dgm:presLayoutVars>
      </dgm:prSet>
      <dgm:spPr/>
      <dgm:t>
        <a:bodyPr/>
        <a:lstStyle/>
        <a:p>
          <a:endParaRPr lang="zh-TW" altLang="en-US"/>
        </a:p>
      </dgm:t>
    </dgm:pt>
    <dgm:pt modelId="{B2E883CC-5D62-4661-9536-FCF08CB06D93}" type="pres">
      <dgm:prSet presAssocID="{91DE0FAF-12FB-45BB-8223-A76D28588516}" presName="descendantText" presStyleLbl="alignAccFollowNode1" presStyleIdx="2" presStyleCnt="3" custScaleX="220068">
        <dgm:presLayoutVars>
          <dgm:bulletEnabled val="1"/>
        </dgm:presLayoutVars>
      </dgm:prSet>
      <dgm:spPr/>
      <dgm:t>
        <a:bodyPr/>
        <a:lstStyle/>
        <a:p>
          <a:endParaRPr lang="zh-TW" altLang="en-US"/>
        </a:p>
      </dgm:t>
    </dgm:pt>
  </dgm:ptLst>
  <dgm:cxnLst>
    <dgm:cxn modelId="{DDB3CA77-697A-4311-85C6-F6951BEF6172}" type="presOf" srcId="{BBD6D1A1-054E-41B4-A448-B3ABB08A0AB9}" destId="{E434D041-0B90-48A3-8670-CF03DB72C544}" srcOrd="0" destOrd="0" presId="urn:microsoft.com/office/officeart/2005/8/layout/vList5"/>
    <dgm:cxn modelId="{9216A76D-3C79-4AB7-9C52-8C81104F8FA0}" srcId="{BA5F1EC8-10B7-41EC-ACFF-643E6B6AF3E0}" destId="{4914640D-2164-4ED5-B4ED-DCA52F730B2D}" srcOrd="0" destOrd="0" parTransId="{CE84EE91-B722-4097-AD26-E3694A5139F5}" sibTransId="{1F942875-EAC1-4F70-A3C0-E65226EFADD0}"/>
    <dgm:cxn modelId="{0CCA8D88-1EAE-4ED1-B3DE-8D10E0638C99}" srcId="{91DE0FAF-12FB-45BB-8223-A76D28588516}" destId="{306B7641-E4C9-492F-9520-65651F07568F}" srcOrd="1" destOrd="0" parTransId="{5CFDB72A-774A-45CE-8DFB-1F6DEFF11664}" sibTransId="{BF4E37BF-0472-4523-AC58-A4A4D665F3F9}"/>
    <dgm:cxn modelId="{5102D2E1-130A-443B-B010-C32051E9A916}" srcId="{91DE0FAF-12FB-45BB-8223-A76D28588516}" destId="{758BD915-FF94-4500-ACE1-0C3423200E9D}" srcOrd="0" destOrd="0" parTransId="{4382DAB6-8879-40EC-89E6-411A222F1C79}" sibTransId="{44A45D60-8E4F-496E-8233-EFC653B8D5BE}"/>
    <dgm:cxn modelId="{66CC9D6D-36B6-42CD-9785-EB3FC57F81BA}" srcId="{B70C2080-901D-4F6D-BCBD-07828C862427}" destId="{BBD6D1A1-054E-41B4-A448-B3ABB08A0AB9}" srcOrd="1" destOrd="0" parTransId="{4B34BC0B-EEFC-48FD-AC2D-DD5159B2DA33}" sibTransId="{40396A4F-69A1-40CB-8227-86F4792507C6}"/>
    <dgm:cxn modelId="{D65C0413-DDF7-4E20-BBA7-6E74360ECAD5}" srcId="{BA5F1EC8-10B7-41EC-ACFF-643E6B6AF3E0}" destId="{06B44281-C286-4EE9-BE9F-66D6527F31BA}" srcOrd="1" destOrd="0" parTransId="{754FAC59-F076-4350-8949-7EB2A28A4A80}" sibTransId="{BF9EAA27-376D-4FD6-B071-35E6C13DDFA8}"/>
    <dgm:cxn modelId="{48E7BB5C-A96E-41B6-9756-8B3E697EA05E}" type="presOf" srcId="{B70C2080-901D-4F6D-BCBD-07828C862427}" destId="{2C5F52B3-703D-401B-8EFE-23A89D500DFC}" srcOrd="0" destOrd="0" presId="urn:microsoft.com/office/officeart/2005/8/layout/vList5"/>
    <dgm:cxn modelId="{5D8B1BE4-3AB0-41AA-BCF4-C98E1C591937}" type="presOf" srcId="{BA5F1EC8-10B7-41EC-ACFF-643E6B6AF3E0}" destId="{35B8C494-98A7-4D1C-B7A8-20EAB18C9846}" srcOrd="0" destOrd="0" presId="urn:microsoft.com/office/officeart/2005/8/layout/vList5"/>
    <dgm:cxn modelId="{A189C6AF-2191-4825-9D11-A2057850BF73}" type="presOf" srcId="{4914640D-2164-4ED5-B4ED-DCA52F730B2D}" destId="{7B19B11F-5248-4AFA-A5BB-C6BFA615FE9D}" srcOrd="0" destOrd="0" presId="urn:microsoft.com/office/officeart/2005/8/layout/vList5"/>
    <dgm:cxn modelId="{CE42CD59-C220-40EB-8F2C-5CD03E86B295}" srcId="{B70C2080-901D-4F6D-BCBD-07828C862427}" destId="{91DE0FAF-12FB-45BB-8223-A76D28588516}" srcOrd="2" destOrd="0" parTransId="{5EC8B06D-48BB-4A5A-B76D-E6873BEA025E}" sibTransId="{07AC6D6C-7847-49EE-9359-EBE37E537EF8}"/>
    <dgm:cxn modelId="{38344F43-E4BF-477E-ABEE-82355A082F34}" srcId="{BBD6D1A1-054E-41B4-A448-B3ABB08A0AB9}" destId="{A1C1E0AF-3B83-443F-9150-E8E769FFC05E}" srcOrd="0" destOrd="0" parTransId="{94A1335C-2030-4D09-BF38-415F12B732C3}" sibTransId="{78A72195-3462-4D74-868C-D32B1816977C}"/>
    <dgm:cxn modelId="{6B09D2BF-5CFD-4571-8F82-D35F6B7E17AF}" type="presOf" srcId="{A1C1E0AF-3B83-443F-9150-E8E769FFC05E}" destId="{4E7BF77B-D5E1-49E1-BD26-99F65E6AC629}" srcOrd="0" destOrd="0" presId="urn:microsoft.com/office/officeart/2005/8/layout/vList5"/>
    <dgm:cxn modelId="{E7D09338-12CD-4A85-87CF-4FB7ED6EE85A}" type="presOf" srcId="{306B7641-E4C9-492F-9520-65651F07568F}" destId="{B2E883CC-5D62-4661-9536-FCF08CB06D93}" srcOrd="0" destOrd="1" presId="urn:microsoft.com/office/officeart/2005/8/layout/vList5"/>
    <dgm:cxn modelId="{78434ADE-4D62-4F66-9516-365CB34633F4}" type="presOf" srcId="{758BD915-FF94-4500-ACE1-0C3423200E9D}" destId="{B2E883CC-5D62-4661-9536-FCF08CB06D93}" srcOrd="0" destOrd="0" presId="urn:microsoft.com/office/officeart/2005/8/layout/vList5"/>
    <dgm:cxn modelId="{1FAE5E0D-BD84-465E-8633-0A7C9C08AADC}" type="presOf" srcId="{06B44281-C286-4EE9-BE9F-66D6527F31BA}" destId="{7B19B11F-5248-4AFA-A5BB-C6BFA615FE9D}" srcOrd="0" destOrd="1" presId="urn:microsoft.com/office/officeart/2005/8/layout/vList5"/>
    <dgm:cxn modelId="{F6C4C307-7660-4978-B904-523B3F963D41}" type="presOf" srcId="{91DE0FAF-12FB-45BB-8223-A76D28588516}" destId="{AB7E52CE-57FD-462D-AAFC-E217D3AE2183}" srcOrd="0" destOrd="0" presId="urn:microsoft.com/office/officeart/2005/8/layout/vList5"/>
    <dgm:cxn modelId="{F96D4714-9CD3-407B-A732-F1B46B0AD9FB}" srcId="{B70C2080-901D-4F6D-BCBD-07828C862427}" destId="{BA5F1EC8-10B7-41EC-ACFF-643E6B6AF3E0}" srcOrd="0" destOrd="0" parTransId="{3556D746-34D5-496C-83CF-1549CF33E5B3}" sibTransId="{84C3DF0D-3A37-4257-A44E-F9F75598C75F}"/>
    <dgm:cxn modelId="{B65BEADF-89E3-4A06-B2CF-9702DBB0FC06}" type="presParOf" srcId="{2C5F52B3-703D-401B-8EFE-23A89D500DFC}" destId="{40FCEE28-2D37-4122-9AA6-83CEA5B385B4}" srcOrd="0" destOrd="0" presId="urn:microsoft.com/office/officeart/2005/8/layout/vList5"/>
    <dgm:cxn modelId="{685061BB-9521-48F3-B8AF-DAF78ECE37AF}" type="presParOf" srcId="{40FCEE28-2D37-4122-9AA6-83CEA5B385B4}" destId="{35B8C494-98A7-4D1C-B7A8-20EAB18C9846}" srcOrd="0" destOrd="0" presId="urn:microsoft.com/office/officeart/2005/8/layout/vList5"/>
    <dgm:cxn modelId="{48AA25F1-82E5-4D2D-8349-79F947CC5245}" type="presParOf" srcId="{40FCEE28-2D37-4122-9AA6-83CEA5B385B4}" destId="{7B19B11F-5248-4AFA-A5BB-C6BFA615FE9D}" srcOrd="1" destOrd="0" presId="urn:microsoft.com/office/officeart/2005/8/layout/vList5"/>
    <dgm:cxn modelId="{347B03F8-6D8F-449A-BF10-AE00C5FB4F6A}" type="presParOf" srcId="{2C5F52B3-703D-401B-8EFE-23A89D500DFC}" destId="{72C07974-6CE3-475B-B378-FF3D0829E42B}" srcOrd="1" destOrd="0" presId="urn:microsoft.com/office/officeart/2005/8/layout/vList5"/>
    <dgm:cxn modelId="{FE591112-45BE-40C0-985A-8C7724D4756A}" type="presParOf" srcId="{2C5F52B3-703D-401B-8EFE-23A89D500DFC}" destId="{2DE94A22-840F-4FBA-84D2-210ADDEFC259}" srcOrd="2" destOrd="0" presId="urn:microsoft.com/office/officeart/2005/8/layout/vList5"/>
    <dgm:cxn modelId="{F360AF85-5781-4EAF-AAE7-16F81FCC27B9}" type="presParOf" srcId="{2DE94A22-840F-4FBA-84D2-210ADDEFC259}" destId="{E434D041-0B90-48A3-8670-CF03DB72C544}" srcOrd="0" destOrd="0" presId="urn:microsoft.com/office/officeart/2005/8/layout/vList5"/>
    <dgm:cxn modelId="{671E0952-B2D2-4BE4-AF59-CB08668749CF}" type="presParOf" srcId="{2DE94A22-840F-4FBA-84D2-210ADDEFC259}" destId="{4E7BF77B-D5E1-49E1-BD26-99F65E6AC629}" srcOrd="1" destOrd="0" presId="urn:microsoft.com/office/officeart/2005/8/layout/vList5"/>
    <dgm:cxn modelId="{4B9BC718-B980-43F7-8681-B7F6A670FF75}" type="presParOf" srcId="{2C5F52B3-703D-401B-8EFE-23A89D500DFC}" destId="{2F6A6F66-80A6-4C03-9FE8-F3F0F2E93EFD}" srcOrd="3" destOrd="0" presId="urn:microsoft.com/office/officeart/2005/8/layout/vList5"/>
    <dgm:cxn modelId="{A0AA8724-AA0B-459E-8823-2C637934FCF0}" type="presParOf" srcId="{2C5F52B3-703D-401B-8EFE-23A89D500DFC}" destId="{5E7DCD1D-6E2C-4279-A0C2-22645450D202}" srcOrd="4" destOrd="0" presId="urn:microsoft.com/office/officeart/2005/8/layout/vList5"/>
    <dgm:cxn modelId="{1802F031-5393-41C5-85D4-AF248B0B8C67}" type="presParOf" srcId="{5E7DCD1D-6E2C-4279-A0C2-22645450D202}" destId="{AB7E52CE-57FD-462D-AAFC-E217D3AE2183}" srcOrd="0" destOrd="0" presId="urn:microsoft.com/office/officeart/2005/8/layout/vList5"/>
    <dgm:cxn modelId="{83E538FB-92AE-4EAA-9820-D80DD178BB15}" type="presParOf" srcId="{5E7DCD1D-6E2C-4279-A0C2-22645450D202}" destId="{B2E883CC-5D62-4661-9536-FCF08CB06D93}" srcOrd="1" destOrd="0" presId="urn:microsoft.com/office/officeart/2005/8/layout/vList5"/>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0C2080-901D-4F6D-BCBD-07828C862427}"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zh-TW" altLang="en-US"/>
        </a:p>
      </dgm:t>
    </dgm:pt>
    <dgm:pt modelId="{BA5F1EC8-10B7-41EC-ACFF-643E6B6AF3E0}">
      <dgm:prSet phldrT="[文字]"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精神</a:t>
          </a:r>
          <a:endParaRPr lang="zh-TW" altLang="en-US" sz="2800" dirty="0">
            <a:latin typeface="標楷體" pitchFamily="65" charset="-120"/>
            <a:ea typeface="標楷體" pitchFamily="65" charset="-120"/>
          </a:endParaRPr>
        </a:p>
      </dgm:t>
    </dgm:pt>
    <dgm:pt modelId="{3556D746-34D5-496C-83CF-1549CF33E5B3}" type="parTrans" cxnId="{F96D4714-9CD3-407B-A732-F1B46B0AD9FB}">
      <dgm:prSet/>
      <dgm:spPr/>
      <dgm:t>
        <a:bodyPr/>
        <a:lstStyle/>
        <a:p>
          <a:endParaRPr lang="zh-TW" altLang="en-US" sz="2800">
            <a:latin typeface="標楷體" pitchFamily="65" charset="-120"/>
            <a:ea typeface="標楷體" pitchFamily="65" charset="-120"/>
          </a:endParaRPr>
        </a:p>
      </dgm:t>
    </dgm:pt>
    <dgm:pt modelId="{84C3DF0D-3A37-4257-A44E-F9F75598C75F}" type="sibTrans" cxnId="{F96D4714-9CD3-407B-A732-F1B46B0AD9FB}">
      <dgm:prSet/>
      <dgm:spPr/>
      <dgm:t>
        <a:bodyPr/>
        <a:lstStyle/>
        <a:p>
          <a:endParaRPr lang="zh-TW" altLang="en-US" sz="2800">
            <a:latin typeface="標楷體" pitchFamily="65" charset="-120"/>
            <a:ea typeface="標楷體" pitchFamily="65" charset="-120"/>
          </a:endParaRPr>
        </a:p>
      </dgm:t>
    </dgm:pt>
    <dgm:pt modelId="{BBD6D1A1-054E-41B4-A448-B3ABB08A0AB9}">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能力</a:t>
          </a:r>
        </a:p>
      </dgm:t>
    </dgm:pt>
    <dgm:pt modelId="{4B34BC0B-EEFC-48FD-AC2D-DD5159B2DA33}" type="parTrans" cxnId="{66CC9D6D-36B6-42CD-9785-EB3FC57F81BA}">
      <dgm:prSet/>
      <dgm:spPr/>
      <dgm:t>
        <a:bodyPr/>
        <a:lstStyle/>
        <a:p>
          <a:endParaRPr lang="zh-TW" altLang="en-US" sz="2800">
            <a:latin typeface="標楷體" pitchFamily="65" charset="-120"/>
            <a:ea typeface="標楷體" pitchFamily="65" charset="-120"/>
          </a:endParaRPr>
        </a:p>
      </dgm:t>
    </dgm:pt>
    <dgm:pt modelId="{40396A4F-69A1-40CB-8227-86F4792507C6}" type="sibTrans" cxnId="{66CC9D6D-36B6-42CD-9785-EB3FC57F81BA}">
      <dgm:prSet/>
      <dgm:spPr/>
      <dgm:t>
        <a:bodyPr/>
        <a:lstStyle/>
        <a:p>
          <a:endParaRPr lang="zh-TW" altLang="en-US" sz="2800">
            <a:latin typeface="標楷體" pitchFamily="65" charset="-120"/>
            <a:ea typeface="標楷體" pitchFamily="65" charset="-120"/>
          </a:endParaRPr>
        </a:p>
      </dgm:t>
    </dgm:pt>
    <dgm:pt modelId="{91DE0FAF-12FB-45BB-8223-A76D28588516}">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計畫</a:t>
          </a:r>
        </a:p>
      </dgm:t>
    </dgm:pt>
    <dgm:pt modelId="{5EC8B06D-48BB-4A5A-B76D-E6873BEA025E}" type="parTrans" cxnId="{CE42CD59-C220-40EB-8F2C-5CD03E86B295}">
      <dgm:prSet/>
      <dgm:spPr/>
      <dgm:t>
        <a:bodyPr/>
        <a:lstStyle/>
        <a:p>
          <a:endParaRPr lang="zh-TW" altLang="en-US" sz="2800">
            <a:latin typeface="標楷體" pitchFamily="65" charset="-120"/>
            <a:ea typeface="標楷體" pitchFamily="65" charset="-120"/>
          </a:endParaRPr>
        </a:p>
      </dgm:t>
    </dgm:pt>
    <dgm:pt modelId="{07AC6D6C-7847-49EE-9359-EBE37E537EF8}" type="sibTrans" cxnId="{CE42CD59-C220-40EB-8F2C-5CD03E86B295}">
      <dgm:prSet/>
      <dgm:spPr/>
      <dgm:t>
        <a:bodyPr/>
        <a:lstStyle/>
        <a:p>
          <a:endParaRPr lang="zh-TW" altLang="en-US" sz="2800">
            <a:latin typeface="標楷體" pitchFamily="65" charset="-120"/>
            <a:ea typeface="標楷體" pitchFamily="65" charset="-120"/>
          </a:endParaRPr>
        </a:p>
      </dgm:t>
    </dgm:pt>
    <dgm:pt modelId="{4914640D-2164-4ED5-B4ED-DCA52F730B2D}">
      <dgm:prSet phldrT="[文字]" custT="1"/>
      <dgm:spPr/>
      <dgm:t>
        <a:bodyPr/>
        <a:lstStyle/>
        <a:p>
          <a:r>
            <a:rPr lang="zh-TW" altLang="en-US" sz="2800" dirty="0" smtClean="0">
              <a:latin typeface="標楷體" pitchFamily="65" charset="-120"/>
              <a:ea typeface="標楷體" pitchFamily="65" charset="-120"/>
            </a:rPr>
            <a:t>環境是無時無刻的</a:t>
          </a:r>
          <a:r>
            <a:rPr lang="zh-TW" altLang="en-US" sz="2800" dirty="0" smtClean="0">
              <a:solidFill>
                <a:srgbClr val="FF0000"/>
              </a:solidFill>
              <a:latin typeface="標楷體" pitchFamily="65" charset="-120"/>
              <a:ea typeface="標楷體" pitchFamily="65" charset="-120"/>
            </a:rPr>
            <a:t>破壞性</a:t>
          </a:r>
          <a:r>
            <a:rPr lang="zh-TW" altLang="en-US" sz="2800" dirty="0" smtClean="0">
              <a:latin typeface="標楷體" pitchFamily="65" charset="-120"/>
              <a:ea typeface="標楷體" pitchFamily="65" charset="-120"/>
            </a:rPr>
            <a:t>事件。</a:t>
          </a:r>
          <a:endParaRPr lang="zh-TW" altLang="en-US" sz="2800" dirty="0">
            <a:latin typeface="標楷體" pitchFamily="65" charset="-120"/>
            <a:ea typeface="標楷體" pitchFamily="65" charset="-120"/>
          </a:endParaRPr>
        </a:p>
      </dgm:t>
    </dgm:pt>
    <dgm:pt modelId="{CE84EE91-B722-4097-AD26-E3694A5139F5}" type="parTrans" cxnId="{9216A76D-3C79-4AB7-9C52-8C81104F8FA0}">
      <dgm:prSet/>
      <dgm:spPr/>
      <dgm:t>
        <a:bodyPr/>
        <a:lstStyle/>
        <a:p>
          <a:endParaRPr lang="zh-TW" altLang="en-US" sz="2800">
            <a:latin typeface="標楷體" pitchFamily="65" charset="-120"/>
            <a:ea typeface="標楷體" pitchFamily="65" charset="-120"/>
          </a:endParaRPr>
        </a:p>
      </dgm:t>
    </dgm:pt>
    <dgm:pt modelId="{1F942875-EAC1-4F70-A3C0-E65226EFADD0}" type="sibTrans" cxnId="{9216A76D-3C79-4AB7-9C52-8C81104F8FA0}">
      <dgm:prSet/>
      <dgm:spPr/>
      <dgm:t>
        <a:bodyPr/>
        <a:lstStyle/>
        <a:p>
          <a:endParaRPr lang="zh-TW" altLang="en-US" sz="2800">
            <a:latin typeface="標楷體" pitchFamily="65" charset="-120"/>
            <a:ea typeface="標楷體" pitchFamily="65" charset="-120"/>
          </a:endParaRPr>
        </a:p>
      </dgm:t>
    </dgm:pt>
    <dgm:pt modelId="{06B44281-C286-4EE9-BE9F-66D6527F31BA}">
      <dgm:prSet custT="1"/>
      <dgm:spPr/>
      <dgm:t>
        <a:bodyPr/>
        <a:lstStyle/>
        <a:p>
          <a:r>
            <a:rPr lang="zh-TW" altLang="en-US" sz="2800" dirty="0" smtClean="0">
              <a:latin typeface="標楷體" pitchFamily="65" charset="-120"/>
              <a:ea typeface="標楷體" pitchFamily="65" charset="-120"/>
            </a:rPr>
            <a:t>環境是醫院</a:t>
          </a:r>
          <a:r>
            <a:rPr lang="zh-TW" altLang="en-US" sz="2800" dirty="0" smtClean="0">
              <a:solidFill>
                <a:srgbClr val="FF0000"/>
              </a:solidFill>
              <a:latin typeface="標楷體" pitchFamily="65" charset="-120"/>
              <a:ea typeface="標楷體" pitchFamily="65" charset="-120"/>
            </a:rPr>
            <a:t>形象提升</a:t>
          </a:r>
          <a:r>
            <a:rPr lang="zh-TW" altLang="en-US" sz="2800" dirty="0" smtClean="0">
              <a:latin typeface="標楷體" pitchFamily="65" charset="-120"/>
              <a:ea typeface="標楷體" pitchFamily="65" charset="-120"/>
            </a:rPr>
            <a:t>的指標之一。</a:t>
          </a:r>
        </a:p>
      </dgm:t>
    </dgm:pt>
    <dgm:pt modelId="{754FAC59-F076-4350-8949-7EB2A28A4A80}" type="parTrans" cxnId="{D65C0413-DDF7-4E20-BBA7-6E74360ECAD5}">
      <dgm:prSet/>
      <dgm:spPr/>
      <dgm:t>
        <a:bodyPr/>
        <a:lstStyle/>
        <a:p>
          <a:endParaRPr lang="zh-TW" altLang="en-US" sz="2800">
            <a:latin typeface="標楷體" pitchFamily="65" charset="-120"/>
            <a:ea typeface="標楷體" pitchFamily="65" charset="-120"/>
          </a:endParaRPr>
        </a:p>
      </dgm:t>
    </dgm:pt>
    <dgm:pt modelId="{BF9EAA27-376D-4FD6-B071-35E6C13DDFA8}" type="sibTrans" cxnId="{D65C0413-DDF7-4E20-BBA7-6E74360ECAD5}">
      <dgm:prSet/>
      <dgm:spPr/>
      <dgm:t>
        <a:bodyPr/>
        <a:lstStyle/>
        <a:p>
          <a:endParaRPr lang="zh-TW" altLang="en-US" sz="2800">
            <a:latin typeface="標楷體" pitchFamily="65" charset="-120"/>
            <a:ea typeface="標楷體" pitchFamily="65" charset="-120"/>
          </a:endParaRPr>
        </a:p>
      </dgm:t>
    </dgm:pt>
    <dgm:pt modelId="{A1C1E0AF-3B83-443F-9150-E8E769FFC05E}">
      <dgm:prSet custT="1"/>
      <dgm:spPr>
        <a:solidFill>
          <a:schemeClr val="bg1"/>
        </a:solidFill>
        <a:ln>
          <a:solidFill>
            <a:schemeClr val="bg1"/>
          </a:solidFill>
        </a:ln>
      </dgm:spPr>
      <dgm:t>
        <a:bodyPr/>
        <a:lstStyle/>
        <a:p>
          <a:r>
            <a:rPr lang="zh-TW" altLang="en-US" sz="2800" dirty="0" smtClean="0">
              <a:solidFill>
                <a:schemeClr val="bg1"/>
              </a:solidFill>
              <a:latin typeface="標楷體" pitchFamily="65" charset="-120"/>
              <a:ea typeface="標楷體" pitchFamily="65" charset="-120"/>
            </a:rPr>
            <a:t>環境清潔員。</a:t>
          </a:r>
        </a:p>
      </dgm:t>
    </dgm:pt>
    <dgm:pt modelId="{94A1335C-2030-4D09-BF38-415F12B732C3}" type="parTrans" cxnId="{38344F43-E4BF-477E-ABEE-82355A082F34}">
      <dgm:prSet/>
      <dgm:spPr/>
      <dgm:t>
        <a:bodyPr/>
        <a:lstStyle/>
        <a:p>
          <a:endParaRPr lang="zh-TW" altLang="en-US" sz="2800">
            <a:latin typeface="標楷體" pitchFamily="65" charset="-120"/>
            <a:ea typeface="標楷體" pitchFamily="65" charset="-120"/>
          </a:endParaRPr>
        </a:p>
      </dgm:t>
    </dgm:pt>
    <dgm:pt modelId="{78A72195-3462-4D74-868C-D32B1816977C}" type="sibTrans" cxnId="{38344F43-E4BF-477E-ABEE-82355A082F34}">
      <dgm:prSet/>
      <dgm:spPr/>
      <dgm:t>
        <a:bodyPr/>
        <a:lstStyle/>
        <a:p>
          <a:endParaRPr lang="zh-TW" altLang="en-US" sz="2800">
            <a:latin typeface="標楷體" pitchFamily="65" charset="-120"/>
            <a:ea typeface="標楷體" pitchFamily="65" charset="-120"/>
          </a:endParaRPr>
        </a:p>
      </dgm:t>
    </dgm:pt>
    <dgm:pt modelId="{758BD915-FF94-4500-ACE1-0C3423200E9D}">
      <dgm:prSet custT="1"/>
      <dgm:spPr>
        <a:solidFill>
          <a:schemeClr val="bg1"/>
        </a:solidFill>
        <a:ln>
          <a:solidFill>
            <a:schemeClr val="bg1"/>
          </a:solidFill>
        </a:ln>
      </dgm:spPr>
      <dgm:t>
        <a:bodyPr/>
        <a:lstStyle/>
        <a:p>
          <a:r>
            <a:rPr lang="zh-TW" altLang="en-US" sz="2800" dirty="0" smtClean="0">
              <a:solidFill>
                <a:schemeClr val="bg1"/>
              </a:solidFill>
              <a:latin typeface="標楷體" pitchFamily="65" charset="-120"/>
              <a:ea typeface="標楷體" pitchFamily="65" charset="-120"/>
            </a:rPr>
            <a:t>清潔承攬廠商服務品質的提升。</a:t>
          </a:r>
        </a:p>
      </dgm:t>
    </dgm:pt>
    <dgm:pt modelId="{4382DAB6-8879-40EC-89E6-411A222F1C79}" type="parTrans" cxnId="{5102D2E1-130A-443B-B010-C32051E9A916}">
      <dgm:prSet/>
      <dgm:spPr/>
      <dgm:t>
        <a:bodyPr/>
        <a:lstStyle/>
        <a:p>
          <a:endParaRPr lang="zh-TW" altLang="en-US" sz="2800">
            <a:latin typeface="標楷體" pitchFamily="65" charset="-120"/>
            <a:ea typeface="標楷體" pitchFamily="65" charset="-120"/>
          </a:endParaRPr>
        </a:p>
      </dgm:t>
    </dgm:pt>
    <dgm:pt modelId="{44A45D60-8E4F-496E-8233-EFC653B8D5BE}" type="sibTrans" cxnId="{5102D2E1-130A-443B-B010-C32051E9A916}">
      <dgm:prSet/>
      <dgm:spPr/>
      <dgm:t>
        <a:bodyPr/>
        <a:lstStyle/>
        <a:p>
          <a:endParaRPr lang="zh-TW" altLang="en-US" sz="2800">
            <a:latin typeface="標楷體" pitchFamily="65" charset="-120"/>
            <a:ea typeface="標楷體" pitchFamily="65" charset="-120"/>
          </a:endParaRPr>
        </a:p>
      </dgm:t>
    </dgm:pt>
    <dgm:pt modelId="{306B7641-E4C9-492F-9520-65651F07568F}">
      <dgm:prSet custT="1"/>
      <dgm:spPr>
        <a:solidFill>
          <a:schemeClr val="bg1"/>
        </a:solidFill>
        <a:ln>
          <a:solidFill>
            <a:schemeClr val="bg1"/>
          </a:solidFill>
        </a:ln>
      </dgm:spPr>
      <dgm:t>
        <a:bodyPr/>
        <a:lstStyle/>
        <a:p>
          <a:r>
            <a:rPr lang="zh-TW" altLang="en-US" sz="2800" dirty="0" smtClean="0">
              <a:solidFill>
                <a:schemeClr val="bg1"/>
              </a:solidFill>
              <a:latin typeface="標楷體" pitchFamily="65" charset="-120"/>
              <a:ea typeface="標楷體" pitchFamily="65" charset="-120"/>
            </a:rPr>
            <a:t>清潔人員的素質提升。</a:t>
          </a:r>
        </a:p>
      </dgm:t>
    </dgm:pt>
    <dgm:pt modelId="{5CFDB72A-774A-45CE-8DFB-1F6DEFF11664}" type="parTrans" cxnId="{0CCA8D88-1EAE-4ED1-B3DE-8D10E0638C99}">
      <dgm:prSet/>
      <dgm:spPr/>
      <dgm:t>
        <a:bodyPr/>
        <a:lstStyle/>
        <a:p>
          <a:endParaRPr lang="zh-TW" altLang="en-US" sz="2800">
            <a:latin typeface="標楷體" pitchFamily="65" charset="-120"/>
            <a:ea typeface="標楷體" pitchFamily="65" charset="-120"/>
          </a:endParaRPr>
        </a:p>
      </dgm:t>
    </dgm:pt>
    <dgm:pt modelId="{BF4E37BF-0472-4523-AC58-A4A4D665F3F9}" type="sibTrans" cxnId="{0CCA8D88-1EAE-4ED1-B3DE-8D10E0638C99}">
      <dgm:prSet/>
      <dgm:spPr/>
      <dgm:t>
        <a:bodyPr/>
        <a:lstStyle/>
        <a:p>
          <a:endParaRPr lang="zh-TW" altLang="en-US" sz="2800">
            <a:latin typeface="標楷體" pitchFamily="65" charset="-120"/>
            <a:ea typeface="標楷體" pitchFamily="65" charset="-120"/>
          </a:endParaRPr>
        </a:p>
      </dgm:t>
    </dgm:pt>
    <dgm:pt modelId="{2C5F52B3-703D-401B-8EFE-23A89D500DFC}" type="pres">
      <dgm:prSet presAssocID="{B70C2080-901D-4F6D-BCBD-07828C862427}" presName="Name0" presStyleCnt="0">
        <dgm:presLayoutVars>
          <dgm:dir/>
          <dgm:animLvl val="lvl"/>
          <dgm:resizeHandles val="exact"/>
        </dgm:presLayoutVars>
      </dgm:prSet>
      <dgm:spPr/>
      <dgm:t>
        <a:bodyPr/>
        <a:lstStyle/>
        <a:p>
          <a:endParaRPr lang="zh-TW" altLang="en-US"/>
        </a:p>
      </dgm:t>
    </dgm:pt>
    <dgm:pt modelId="{40FCEE28-2D37-4122-9AA6-83CEA5B385B4}" type="pres">
      <dgm:prSet presAssocID="{BA5F1EC8-10B7-41EC-ACFF-643E6B6AF3E0}" presName="linNode" presStyleCnt="0"/>
      <dgm:spPr/>
    </dgm:pt>
    <dgm:pt modelId="{35B8C494-98A7-4D1C-B7A8-20EAB18C9846}" type="pres">
      <dgm:prSet presAssocID="{BA5F1EC8-10B7-41EC-ACFF-643E6B6AF3E0}" presName="parentText" presStyleLbl="node1" presStyleIdx="0" presStyleCnt="3">
        <dgm:presLayoutVars>
          <dgm:chMax val="1"/>
          <dgm:bulletEnabled val="1"/>
        </dgm:presLayoutVars>
      </dgm:prSet>
      <dgm:spPr/>
      <dgm:t>
        <a:bodyPr/>
        <a:lstStyle/>
        <a:p>
          <a:endParaRPr lang="zh-TW" altLang="en-US"/>
        </a:p>
      </dgm:t>
    </dgm:pt>
    <dgm:pt modelId="{7B19B11F-5248-4AFA-A5BB-C6BFA615FE9D}" type="pres">
      <dgm:prSet presAssocID="{BA5F1EC8-10B7-41EC-ACFF-643E6B6AF3E0}" presName="descendantText" presStyleLbl="alignAccFollowNode1" presStyleIdx="0" presStyleCnt="3" custScaleX="220068">
        <dgm:presLayoutVars>
          <dgm:bulletEnabled val="1"/>
        </dgm:presLayoutVars>
      </dgm:prSet>
      <dgm:spPr/>
      <dgm:t>
        <a:bodyPr/>
        <a:lstStyle/>
        <a:p>
          <a:endParaRPr lang="zh-TW" altLang="en-US"/>
        </a:p>
      </dgm:t>
    </dgm:pt>
    <dgm:pt modelId="{72C07974-6CE3-475B-B378-FF3D0829E42B}" type="pres">
      <dgm:prSet presAssocID="{84C3DF0D-3A37-4257-A44E-F9F75598C75F}" presName="sp" presStyleCnt="0"/>
      <dgm:spPr/>
    </dgm:pt>
    <dgm:pt modelId="{2DE94A22-840F-4FBA-84D2-210ADDEFC259}" type="pres">
      <dgm:prSet presAssocID="{BBD6D1A1-054E-41B4-A448-B3ABB08A0AB9}" presName="linNode" presStyleCnt="0"/>
      <dgm:spPr/>
    </dgm:pt>
    <dgm:pt modelId="{E434D041-0B90-48A3-8670-CF03DB72C544}" type="pres">
      <dgm:prSet presAssocID="{BBD6D1A1-054E-41B4-A448-B3ABB08A0AB9}" presName="parentText" presStyleLbl="node1" presStyleIdx="1" presStyleCnt="3">
        <dgm:presLayoutVars>
          <dgm:chMax val="1"/>
          <dgm:bulletEnabled val="1"/>
        </dgm:presLayoutVars>
      </dgm:prSet>
      <dgm:spPr/>
      <dgm:t>
        <a:bodyPr/>
        <a:lstStyle/>
        <a:p>
          <a:endParaRPr lang="zh-TW" altLang="en-US"/>
        </a:p>
      </dgm:t>
    </dgm:pt>
    <dgm:pt modelId="{4E7BF77B-D5E1-49E1-BD26-99F65E6AC629}" type="pres">
      <dgm:prSet presAssocID="{BBD6D1A1-054E-41B4-A448-B3ABB08A0AB9}" presName="descendantText" presStyleLbl="alignAccFollowNode1" presStyleIdx="1" presStyleCnt="3" custScaleX="220068">
        <dgm:presLayoutVars>
          <dgm:bulletEnabled val="1"/>
        </dgm:presLayoutVars>
      </dgm:prSet>
      <dgm:spPr/>
      <dgm:t>
        <a:bodyPr/>
        <a:lstStyle/>
        <a:p>
          <a:endParaRPr lang="zh-TW" altLang="en-US"/>
        </a:p>
      </dgm:t>
    </dgm:pt>
    <dgm:pt modelId="{2F6A6F66-80A6-4C03-9FE8-F3F0F2E93EFD}" type="pres">
      <dgm:prSet presAssocID="{40396A4F-69A1-40CB-8227-86F4792507C6}" presName="sp" presStyleCnt="0"/>
      <dgm:spPr/>
    </dgm:pt>
    <dgm:pt modelId="{5E7DCD1D-6E2C-4279-A0C2-22645450D202}" type="pres">
      <dgm:prSet presAssocID="{91DE0FAF-12FB-45BB-8223-A76D28588516}" presName="linNode" presStyleCnt="0"/>
      <dgm:spPr/>
    </dgm:pt>
    <dgm:pt modelId="{AB7E52CE-57FD-462D-AAFC-E217D3AE2183}" type="pres">
      <dgm:prSet presAssocID="{91DE0FAF-12FB-45BB-8223-A76D28588516}" presName="parentText" presStyleLbl="node1" presStyleIdx="2" presStyleCnt="3">
        <dgm:presLayoutVars>
          <dgm:chMax val="1"/>
          <dgm:bulletEnabled val="1"/>
        </dgm:presLayoutVars>
      </dgm:prSet>
      <dgm:spPr/>
      <dgm:t>
        <a:bodyPr/>
        <a:lstStyle/>
        <a:p>
          <a:endParaRPr lang="zh-TW" altLang="en-US"/>
        </a:p>
      </dgm:t>
    </dgm:pt>
    <dgm:pt modelId="{B2E883CC-5D62-4661-9536-FCF08CB06D93}" type="pres">
      <dgm:prSet presAssocID="{91DE0FAF-12FB-45BB-8223-A76D28588516}" presName="descendantText" presStyleLbl="alignAccFollowNode1" presStyleIdx="2" presStyleCnt="3" custScaleX="220068">
        <dgm:presLayoutVars>
          <dgm:bulletEnabled val="1"/>
        </dgm:presLayoutVars>
      </dgm:prSet>
      <dgm:spPr/>
      <dgm:t>
        <a:bodyPr/>
        <a:lstStyle/>
        <a:p>
          <a:endParaRPr lang="zh-TW" altLang="en-US"/>
        </a:p>
      </dgm:t>
    </dgm:pt>
  </dgm:ptLst>
  <dgm:cxnLst>
    <dgm:cxn modelId="{9216A76D-3C79-4AB7-9C52-8C81104F8FA0}" srcId="{BA5F1EC8-10B7-41EC-ACFF-643E6B6AF3E0}" destId="{4914640D-2164-4ED5-B4ED-DCA52F730B2D}" srcOrd="0" destOrd="0" parTransId="{CE84EE91-B722-4097-AD26-E3694A5139F5}" sibTransId="{1F942875-EAC1-4F70-A3C0-E65226EFADD0}"/>
    <dgm:cxn modelId="{0CCA8D88-1EAE-4ED1-B3DE-8D10E0638C99}" srcId="{91DE0FAF-12FB-45BB-8223-A76D28588516}" destId="{306B7641-E4C9-492F-9520-65651F07568F}" srcOrd="1" destOrd="0" parTransId="{5CFDB72A-774A-45CE-8DFB-1F6DEFF11664}" sibTransId="{BF4E37BF-0472-4523-AC58-A4A4D665F3F9}"/>
    <dgm:cxn modelId="{A3A0EC44-6679-4F10-85E1-0F0DF1B40358}" type="presOf" srcId="{A1C1E0AF-3B83-443F-9150-E8E769FFC05E}" destId="{4E7BF77B-D5E1-49E1-BD26-99F65E6AC629}" srcOrd="0" destOrd="0" presId="urn:microsoft.com/office/officeart/2005/8/layout/vList5"/>
    <dgm:cxn modelId="{7AC7B21D-5080-48CC-B9F3-A58DDC189F3C}" type="presOf" srcId="{758BD915-FF94-4500-ACE1-0C3423200E9D}" destId="{B2E883CC-5D62-4661-9536-FCF08CB06D93}" srcOrd="0" destOrd="0" presId="urn:microsoft.com/office/officeart/2005/8/layout/vList5"/>
    <dgm:cxn modelId="{5102D2E1-130A-443B-B010-C32051E9A916}" srcId="{91DE0FAF-12FB-45BB-8223-A76D28588516}" destId="{758BD915-FF94-4500-ACE1-0C3423200E9D}" srcOrd="0" destOrd="0" parTransId="{4382DAB6-8879-40EC-89E6-411A222F1C79}" sibTransId="{44A45D60-8E4F-496E-8233-EFC653B8D5BE}"/>
    <dgm:cxn modelId="{431FD20A-EC68-4D64-896E-DDE071F74AA8}" type="presOf" srcId="{4914640D-2164-4ED5-B4ED-DCA52F730B2D}" destId="{7B19B11F-5248-4AFA-A5BB-C6BFA615FE9D}" srcOrd="0" destOrd="0" presId="urn:microsoft.com/office/officeart/2005/8/layout/vList5"/>
    <dgm:cxn modelId="{66CC9D6D-36B6-42CD-9785-EB3FC57F81BA}" srcId="{B70C2080-901D-4F6D-BCBD-07828C862427}" destId="{BBD6D1A1-054E-41B4-A448-B3ABB08A0AB9}" srcOrd="1" destOrd="0" parTransId="{4B34BC0B-EEFC-48FD-AC2D-DD5159B2DA33}" sibTransId="{40396A4F-69A1-40CB-8227-86F4792507C6}"/>
    <dgm:cxn modelId="{D65C0413-DDF7-4E20-BBA7-6E74360ECAD5}" srcId="{BA5F1EC8-10B7-41EC-ACFF-643E6B6AF3E0}" destId="{06B44281-C286-4EE9-BE9F-66D6527F31BA}" srcOrd="1" destOrd="0" parTransId="{754FAC59-F076-4350-8949-7EB2A28A4A80}" sibTransId="{BF9EAA27-376D-4FD6-B071-35E6C13DDFA8}"/>
    <dgm:cxn modelId="{2CB437C2-E2BC-45E3-A72C-1E8DD889A108}" type="presOf" srcId="{BBD6D1A1-054E-41B4-A448-B3ABB08A0AB9}" destId="{E434D041-0B90-48A3-8670-CF03DB72C544}" srcOrd="0" destOrd="0" presId="urn:microsoft.com/office/officeart/2005/8/layout/vList5"/>
    <dgm:cxn modelId="{ECA154D1-ED85-4F43-A5D9-3861BD95A1DC}" type="presOf" srcId="{06B44281-C286-4EE9-BE9F-66D6527F31BA}" destId="{7B19B11F-5248-4AFA-A5BB-C6BFA615FE9D}" srcOrd="0" destOrd="1" presId="urn:microsoft.com/office/officeart/2005/8/layout/vList5"/>
    <dgm:cxn modelId="{B1D9E50C-BF75-4924-A56E-A36ADFC500D3}" type="presOf" srcId="{B70C2080-901D-4F6D-BCBD-07828C862427}" destId="{2C5F52B3-703D-401B-8EFE-23A89D500DFC}" srcOrd="0" destOrd="0" presId="urn:microsoft.com/office/officeart/2005/8/layout/vList5"/>
    <dgm:cxn modelId="{17653EA7-975F-482A-90C4-BB12B9AA3CB8}" type="presOf" srcId="{91DE0FAF-12FB-45BB-8223-A76D28588516}" destId="{AB7E52CE-57FD-462D-AAFC-E217D3AE2183}" srcOrd="0" destOrd="0" presId="urn:microsoft.com/office/officeart/2005/8/layout/vList5"/>
    <dgm:cxn modelId="{CE42CD59-C220-40EB-8F2C-5CD03E86B295}" srcId="{B70C2080-901D-4F6D-BCBD-07828C862427}" destId="{91DE0FAF-12FB-45BB-8223-A76D28588516}" srcOrd="2" destOrd="0" parTransId="{5EC8B06D-48BB-4A5A-B76D-E6873BEA025E}" sibTransId="{07AC6D6C-7847-49EE-9359-EBE37E537EF8}"/>
    <dgm:cxn modelId="{38344F43-E4BF-477E-ABEE-82355A082F34}" srcId="{BBD6D1A1-054E-41B4-A448-B3ABB08A0AB9}" destId="{A1C1E0AF-3B83-443F-9150-E8E769FFC05E}" srcOrd="0" destOrd="0" parTransId="{94A1335C-2030-4D09-BF38-415F12B732C3}" sibTransId="{78A72195-3462-4D74-868C-D32B1816977C}"/>
    <dgm:cxn modelId="{F96D4714-9CD3-407B-A732-F1B46B0AD9FB}" srcId="{B70C2080-901D-4F6D-BCBD-07828C862427}" destId="{BA5F1EC8-10B7-41EC-ACFF-643E6B6AF3E0}" srcOrd="0" destOrd="0" parTransId="{3556D746-34D5-496C-83CF-1549CF33E5B3}" sibTransId="{84C3DF0D-3A37-4257-A44E-F9F75598C75F}"/>
    <dgm:cxn modelId="{E38A8279-40E5-499E-9226-2429685E6B86}" type="presOf" srcId="{BA5F1EC8-10B7-41EC-ACFF-643E6B6AF3E0}" destId="{35B8C494-98A7-4D1C-B7A8-20EAB18C9846}" srcOrd="0" destOrd="0" presId="urn:microsoft.com/office/officeart/2005/8/layout/vList5"/>
    <dgm:cxn modelId="{F203C1A8-86F4-44B2-B406-16655F5418F5}" type="presOf" srcId="{306B7641-E4C9-492F-9520-65651F07568F}" destId="{B2E883CC-5D62-4661-9536-FCF08CB06D93}" srcOrd="0" destOrd="1" presId="urn:microsoft.com/office/officeart/2005/8/layout/vList5"/>
    <dgm:cxn modelId="{A6F05184-67AC-459D-8DD5-A687619F9D69}" type="presParOf" srcId="{2C5F52B3-703D-401B-8EFE-23A89D500DFC}" destId="{40FCEE28-2D37-4122-9AA6-83CEA5B385B4}" srcOrd="0" destOrd="0" presId="urn:microsoft.com/office/officeart/2005/8/layout/vList5"/>
    <dgm:cxn modelId="{1F31F45F-74A6-4877-B292-71A0EEA17A5A}" type="presParOf" srcId="{40FCEE28-2D37-4122-9AA6-83CEA5B385B4}" destId="{35B8C494-98A7-4D1C-B7A8-20EAB18C9846}" srcOrd="0" destOrd="0" presId="urn:microsoft.com/office/officeart/2005/8/layout/vList5"/>
    <dgm:cxn modelId="{2854C33A-55E2-40C7-9A7B-43C08E7E66E1}" type="presParOf" srcId="{40FCEE28-2D37-4122-9AA6-83CEA5B385B4}" destId="{7B19B11F-5248-4AFA-A5BB-C6BFA615FE9D}" srcOrd="1" destOrd="0" presId="urn:microsoft.com/office/officeart/2005/8/layout/vList5"/>
    <dgm:cxn modelId="{2B6D48B9-669E-4ABD-A31E-FFE6E47F8F46}" type="presParOf" srcId="{2C5F52B3-703D-401B-8EFE-23A89D500DFC}" destId="{72C07974-6CE3-475B-B378-FF3D0829E42B}" srcOrd="1" destOrd="0" presId="urn:microsoft.com/office/officeart/2005/8/layout/vList5"/>
    <dgm:cxn modelId="{936BF0AD-51B1-4BE8-963F-C5209B4D56ED}" type="presParOf" srcId="{2C5F52B3-703D-401B-8EFE-23A89D500DFC}" destId="{2DE94A22-840F-4FBA-84D2-210ADDEFC259}" srcOrd="2" destOrd="0" presId="urn:microsoft.com/office/officeart/2005/8/layout/vList5"/>
    <dgm:cxn modelId="{054CF3B9-F5A8-4D0D-9644-EB6AB1E55904}" type="presParOf" srcId="{2DE94A22-840F-4FBA-84D2-210ADDEFC259}" destId="{E434D041-0B90-48A3-8670-CF03DB72C544}" srcOrd="0" destOrd="0" presId="urn:microsoft.com/office/officeart/2005/8/layout/vList5"/>
    <dgm:cxn modelId="{A83620AD-1558-4E76-89DD-E24AE3259287}" type="presParOf" srcId="{2DE94A22-840F-4FBA-84D2-210ADDEFC259}" destId="{4E7BF77B-D5E1-49E1-BD26-99F65E6AC629}" srcOrd="1" destOrd="0" presId="urn:microsoft.com/office/officeart/2005/8/layout/vList5"/>
    <dgm:cxn modelId="{3365A760-FDFC-42F7-88ED-2677071007E4}" type="presParOf" srcId="{2C5F52B3-703D-401B-8EFE-23A89D500DFC}" destId="{2F6A6F66-80A6-4C03-9FE8-F3F0F2E93EFD}" srcOrd="3" destOrd="0" presId="urn:microsoft.com/office/officeart/2005/8/layout/vList5"/>
    <dgm:cxn modelId="{843C4DB1-436B-4C44-9BDE-095070800C0B}" type="presParOf" srcId="{2C5F52B3-703D-401B-8EFE-23A89D500DFC}" destId="{5E7DCD1D-6E2C-4279-A0C2-22645450D202}" srcOrd="4" destOrd="0" presId="urn:microsoft.com/office/officeart/2005/8/layout/vList5"/>
    <dgm:cxn modelId="{20FDDDC9-36D2-46D1-BB24-C88A7DDA5756}" type="presParOf" srcId="{5E7DCD1D-6E2C-4279-A0C2-22645450D202}" destId="{AB7E52CE-57FD-462D-AAFC-E217D3AE2183}" srcOrd="0" destOrd="0" presId="urn:microsoft.com/office/officeart/2005/8/layout/vList5"/>
    <dgm:cxn modelId="{51F9862B-6B38-423C-85D2-F1BF43E20245}" type="presParOf" srcId="{5E7DCD1D-6E2C-4279-A0C2-22645450D202}" destId="{B2E883CC-5D62-4661-9536-FCF08CB06D93}" srcOrd="1" destOrd="0" presId="urn:microsoft.com/office/officeart/2005/8/layout/vList5"/>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0C2080-901D-4F6D-BCBD-07828C862427}"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zh-TW" altLang="en-US"/>
        </a:p>
      </dgm:t>
    </dgm:pt>
    <dgm:pt modelId="{BA5F1EC8-10B7-41EC-ACFF-643E6B6AF3E0}">
      <dgm:prSet phldrT="[文字]"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精神</a:t>
          </a:r>
          <a:endParaRPr lang="zh-TW" altLang="en-US" sz="2800" dirty="0">
            <a:latin typeface="標楷體" pitchFamily="65" charset="-120"/>
            <a:ea typeface="標楷體" pitchFamily="65" charset="-120"/>
          </a:endParaRPr>
        </a:p>
      </dgm:t>
    </dgm:pt>
    <dgm:pt modelId="{3556D746-34D5-496C-83CF-1549CF33E5B3}" type="parTrans" cxnId="{F96D4714-9CD3-407B-A732-F1B46B0AD9FB}">
      <dgm:prSet/>
      <dgm:spPr/>
      <dgm:t>
        <a:bodyPr/>
        <a:lstStyle/>
        <a:p>
          <a:endParaRPr lang="zh-TW" altLang="en-US" sz="2800">
            <a:latin typeface="標楷體" pitchFamily="65" charset="-120"/>
            <a:ea typeface="標楷體" pitchFamily="65" charset="-120"/>
          </a:endParaRPr>
        </a:p>
      </dgm:t>
    </dgm:pt>
    <dgm:pt modelId="{84C3DF0D-3A37-4257-A44E-F9F75598C75F}" type="sibTrans" cxnId="{F96D4714-9CD3-407B-A732-F1B46B0AD9FB}">
      <dgm:prSet/>
      <dgm:spPr/>
      <dgm:t>
        <a:bodyPr/>
        <a:lstStyle/>
        <a:p>
          <a:endParaRPr lang="zh-TW" altLang="en-US" sz="2800">
            <a:latin typeface="標楷體" pitchFamily="65" charset="-120"/>
            <a:ea typeface="標楷體" pitchFamily="65" charset="-120"/>
          </a:endParaRPr>
        </a:p>
      </dgm:t>
    </dgm:pt>
    <dgm:pt modelId="{BBD6D1A1-054E-41B4-A448-B3ABB08A0AB9}">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能力</a:t>
          </a:r>
        </a:p>
      </dgm:t>
    </dgm:pt>
    <dgm:pt modelId="{4B34BC0B-EEFC-48FD-AC2D-DD5159B2DA33}" type="parTrans" cxnId="{66CC9D6D-36B6-42CD-9785-EB3FC57F81BA}">
      <dgm:prSet/>
      <dgm:spPr/>
      <dgm:t>
        <a:bodyPr/>
        <a:lstStyle/>
        <a:p>
          <a:endParaRPr lang="zh-TW" altLang="en-US" sz="2800">
            <a:latin typeface="標楷體" pitchFamily="65" charset="-120"/>
            <a:ea typeface="標楷體" pitchFamily="65" charset="-120"/>
          </a:endParaRPr>
        </a:p>
      </dgm:t>
    </dgm:pt>
    <dgm:pt modelId="{40396A4F-69A1-40CB-8227-86F4792507C6}" type="sibTrans" cxnId="{66CC9D6D-36B6-42CD-9785-EB3FC57F81BA}">
      <dgm:prSet/>
      <dgm:spPr/>
      <dgm:t>
        <a:bodyPr/>
        <a:lstStyle/>
        <a:p>
          <a:endParaRPr lang="zh-TW" altLang="en-US" sz="2800">
            <a:latin typeface="標楷體" pitchFamily="65" charset="-120"/>
            <a:ea typeface="標楷體" pitchFamily="65" charset="-120"/>
          </a:endParaRPr>
        </a:p>
      </dgm:t>
    </dgm:pt>
    <dgm:pt modelId="{91DE0FAF-12FB-45BB-8223-A76D28588516}">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計畫</a:t>
          </a:r>
        </a:p>
      </dgm:t>
    </dgm:pt>
    <dgm:pt modelId="{5EC8B06D-48BB-4A5A-B76D-E6873BEA025E}" type="parTrans" cxnId="{CE42CD59-C220-40EB-8F2C-5CD03E86B295}">
      <dgm:prSet/>
      <dgm:spPr/>
      <dgm:t>
        <a:bodyPr/>
        <a:lstStyle/>
        <a:p>
          <a:endParaRPr lang="zh-TW" altLang="en-US" sz="2800">
            <a:latin typeface="標楷體" pitchFamily="65" charset="-120"/>
            <a:ea typeface="標楷體" pitchFamily="65" charset="-120"/>
          </a:endParaRPr>
        </a:p>
      </dgm:t>
    </dgm:pt>
    <dgm:pt modelId="{07AC6D6C-7847-49EE-9359-EBE37E537EF8}" type="sibTrans" cxnId="{CE42CD59-C220-40EB-8F2C-5CD03E86B295}">
      <dgm:prSet/>
      <dgm:spPr/>
      <dgm:t>
        <a:bodyPr/>
        <a:lstStyle/>
        <a:p>
          <a:endParaRPr lang="zh-TW" altLang="en-US" sz="2800">
            <a:latin typeface="標楷體" pitchFamily="65" charset="-120"/>
            <a:ea typeface="標楷體" pitchFamily="65" charset="-120"/>
          </a:endParaRPr>
        </a:p>
      </dgm:t>
    </dgm:pt>
    <dgm:pt modelId="{4914640D-2164-4ED5-B4ED-DCA52F730B2D}">
      <dgm:prSet phldrT="[文字]" custT="1"/>
      <dgm:spPr/>
      <dgm:t>
        <a:bodyPr/>
        <a:lstStyle/>
        <a:p>
          <a:r>
            <a:rPr lang="zh-TW" altLang="en-US" sz="2800" dirty="0" smtClean="0">
              <a:latin typeface="標楷體" pitchFamily="65" charset="-120"/>
              <a:ea typeface="標楷體" pitchFamily="65" charset="-120"/>
            </a:rPr>
            <a:t>環境是無時無刻的</a:t>
          </a:r>
          <a:r>
            <a:rPr lang="zh-TW" altLang="en-US" sz="2800" dirty="0" smtClean="0">
              <a:solidFill>
                <a:srgbClr val="FF0000"/>
              </a:solidFill>
              <a:latin typeface="標楷體" pitchFamily="65" charset="-120"/>
              <a:ea typeface="標楷體" pitchFamily="65" charset="-120"/>
            </a:rPr>
            <a:t>破壞性</a:t>
          </a:r>
          <a:r>
            <a:rPr lang="zh-TW" altLang="en-US" sz="2800" dirty="0" smtClean="0">
              <a:latin typeface="標楷體" pitchFamily="65" charset="-120"/>
              <a:ea typeface="標楷體" pitchFamily="65" charset="-120"/>
            </a:rPr>
            <a:t>事件。</a:t>
          </a:r>
          <a:endParaRPr lang="zh-TW" altLang="en-US" sz="2800" dirty="0">
            <a:latin typeface="標楷體" pitchFamily="65" charset="-120"/>
            <a:ea typeface="標楷體" pitchFamily="65" charset="-120"/>
          </a:endParaRPr>
        </a:p>
      </dgm:t>
    </dgm:pt>
    <dgm:pt modelId="{CE84EE91-B722-4097-AD26-E3694A5139F5}" type="parTrans" cxnId="{9216A76D-3C79-4AB7-9C52-8C81104F8FA0}">
      <dgm:prSet/>
      <dgm:spPr/>
      <dgm:t>
        <a:bodyPr/>
        <a:lstStyle/>
        <a:p>
          <a:endParaRPr lang="zh-TW" altLang="en-US" sz="2800">
            <a:latin typeface="標楷體" pitchFamily="65" charset="-120"/>
            <a:ea typeface="標楷體" pitchFamily="65" charset="-120"/>
          </a:endParaRPr>
        </a:p>
      </dgm:t>
    </dgm:pt>
    <dgm:pt modelId="{1F942875-EAC1-4F70-A3C0-E65226EFADD0}" type="sibTrans" cxnId="{9216A76D-3C79-4AB7-9C52-8C81104F8FA0}">
      <dgm:prSet/>
      <dgm:spPr/>
      <dgm:t>
        <a:bodyPr/>
        <a:lstStyle/>
        <a:p>
          <a:endParaRPr lang="zh-TW" altLang="en-US" sz="2800">
            <a:latin typeface="標楷體" pitchFamily="65" charset="-120"/>
            <a:ea typeface="標楷體" pitchFamily="65" charset="-120"/>
          </a:endParaRPr>
        </a:p>
      </dgm:t>
    </dgm:pt>
    <dgm:pt modelId="{06B44281-C286-4EE9-BE9F-66D6527F31BA}">
      <dgm:prSet custT="1"/>
      <dgm:spPr/>
      <dgm:t>
        <a:bodyPr/>
        <a:lstStyle/>
        <a:p>
          <a:r>
            <a:rPr lang="zh-TW" altLang="en-US" sz="2800" dirty="0" smtClean="0">
              <a:latin typeface="標楷體" pitchFamily="65" charset="-120"/>
              <a:ea typeface="標楷體" pitchFamily="65" charset="-120"/>
            </a:rPr>
            <a:t>環境是醫院</a:t>
          </a:r>
          <a:r>
            <a:rPr lang="zh-TW" altLang="en-US" sz="2800" dirty="0" smtClean="0">
              <a:solidFill>
                <a:srgbClr val="FF0000"/>
              </a:solidFill>
              <a:latin typeface="標楷體" pitchFamily="65" charset="-120"/>
              <a:ea typeface="標楷體" pitchFamily="65" charset="-120"/>
            </a:rPr>
            <a:t>形象提升</a:t>
          </a:r>
          <a:r>
            <a:rPr lang="zh-TW" altLang="en-US" sz="2800" dirty="0" smtClean="0">
              <a:latin typeface="標楷體" pitchFamily="65" charset="-120"/>
              <a:ea typeface="標楷體" pitchFamily="65" charset="-120"/>
            </a:rPr>
            <a:t>的指標之一。</a:t>
          </a:r>
        </a:p>
      </dgm:t>
    </dgm:pt>
    <dgm:pt modelId="{754FAC59-F076-4350-8949-7EB2A28A4A80}" type="parTrans" cxnId="{D65C0413-DDF7-4E20-BBA7-6E74360ECAD5}">
      <dgm:prSet/>
      <dgm:spPr/>
      <dgm:t>
        <a:bodyPr/>
        <a:lstStyle/>
        <a:p>
          <a:endParaRPr lang="zh-TW" altLang="en-US" sz="2800">
            <a:latin typeface="標楷體" pitchFamily="65" charset="-120"/>
            <a:ea typeface="標楷體" pitchFamily="65" charset="-120"/>
          </a:endParaRPr>
        </a:p>
      </dgm:t>
    </dgm:pt>
    <dgm:pt modelId="{BF9EAA27-376D-4FD6-B071-35E6C13DDFA8}" type="sibTrans" cxnId="{D65C0413-DDF7-4E20-BBA7-6E74360ECAD5}">
      <dgm:prSet/>
      <dgm:spPr/>
      <dgm:t>
        <a:bodyPr/>
        <a:lstStyle/>
        <a:p>
          <a:endParaRPr lang="zh-TW" altLang="en-US" sz="2800">
            <a:latin typeface="標楷體" pitchFamily="65" charset="-120"/>
            <a:ea typeface="標楷體" pitchFamily="65" charset="-120"/>
          </a:endParaRPr>
        </a:p>
      </dgm:t>
    </dgm:pt>
    <dgm:pt modelId="{A1C1E0AF-3B83-443F-9150-E8E769FFC05E}">
      <dgm:prSet custT="1"/>
      <dgm:spPr/>
      <dgm:t>
        <a:bodyPr/>
        <a:lstStyle/>
        <a:p>
          <a:r>
            <a:rPr lang="zh-TW" altLang="en-US" sz="2800" dirty="0" smtClean="0">
              <a:latin typeface="標楷體" pitchFamily="65" charset="-120"/>
              <a:ea typeface="標楷體" pitchFamily="65" charset="-120"/>
            </a:rPr>
            <a:t>環境清潔員。</a:t>
          </a:r>
        </a:p>
      </dgm:t>
    </dgm:pt>
    <dgm:pt modelId="{94A1335C-2030-4D09-BF38-415F12B732C3}" type="parTrans" cxnId="{38344F43-E4BF-477E-ABEE-82355A082F34}">
      <dgm:prSet/>
      <dgm:spPr/>
      <dgm:t>
        <a:bodyPr/>
        <a:lstStyle/>
        <a:p>
          <a:endParaRPr lang="zh-TW" altLang="en-US" sz="2800">
            <a:latin typeface="標楷體" pitchFamily="65" charset="-120"/>
            <a:ea typeface="標楷體" pitchFamily="65" charset="-120"/>
          </a:endParaRPr>
        </a:p>
      </dgm:t>
    </dgm:pt>
    <dgm:pt modelId="{78A72195-3462-4D74-868C-D32B1816977C}" type="sibTrans" cxnId="{38344F43-E4BF-477E-ABEE-82355A082F34}">
      <dgm:prSet/>
      <dgm:spPr/>
      <dgm:t>
        <a:bodyPr/>
        <a:lstStyle/>
        <a:p>
          <a:endParaRPr lang="zh-TW" altLang="en-US" sz="2800">
            <a:latin typeface="標楷體" pitchFamily="65" charset="-120"/>
            <a:ea typeface="標楷體" pitchFamily="65" charset="-120"/>
          </a:endParaRPr>
        </a:p>
      </dgm:t>
    </dgm:pt>
    <dgm:pt modelId="{758BD915-FF94-4500-ACE1-0C3423200E9D}">
      <dgm:prSet custT="1"/>
      <dgm:spPr>
        <a:solidFill>
          <a:schemeClr val="bg1">
            <a:alpha val="90000"/>
          </a:schemeClr>
        </a:solidFill>
        <a:ln>
          <a:solidFill>
            <a:schemeClr val="bg1">
              <a:alpha val="90000"/>
            </a:schemeClr>
          </a:solidFill>
        </a:ln>
      </dgm:spPr>
      <dgm:t>
        <a:bodyPr/>
        <a:lstStyle/>
        <a:p>
          <a:r>
            <a:rPr lang="zh-TW" altLang="en-US" sz="2800" dirty="0" smtClean="0">
              <a:solidFill>
                <a:schemeClr val="bg1"/>
              </a:solidFill>
              <a:latin typeface="標楷體" pitchFamily="65" charset="-120"/>
              <a:ea typeface="標楷體" pitchFamily="65" charset="-120"/>
            </a:rPr>
            <a:t>清潔承攬廠商服務品質的提升。</a:t>
          </a:r>
        </a:p>
      </dgm:t>
    </dgm:pt>
    <dgm:pt modelId="{4382DAB6-8879-40EC-89E6-411A222F1C79}" type="parTrans" cxnId="{5102D2E1-130A-443B-B010-C32051E9A916}">
      <dgm:prSet/>
      <dgm:spPr/>
      <dgm:t>
        <a:bodyPr/>
        <a:lstStyle/>
        <a:p>
          <a:endParaRPr lang="zh-TW" altLang="en-US" sz="2800">
            <a:latin typeface="標楷體" pitchFamily="65" charset="-120"/>
            <a:ea typeface="標楷體" pitchFamily="65" charset="-120"/>
          </a:endParaRPr>
        </a:p>
      </dgm:t>
    </dgm:pt>
    <dgm:pt modelId="{44A45D60-8E4F-496E-8233-EFC653B8D5BE}" type="sibTrans" cxnId="{5102D2E1-130A-443B-B010-C32051E9A916}">
      <dgm:prSet/>
      <dgm:spPr/>
      <dgm:t>
        <a:bodyPr/>
        <a:lstStyle/>
        <a:p>
          <a:endParaRPr lang="zh-TW" altLang="en-US" sz="2800">
            <a:latin typeface="標楷體" pitchFamily="65" charset="-120"/>
            <a:ea typeface="標楷體" pitchFamily="65" charset="-120"/>
          </a:endParaRPr>
        </a:p>
      </dgm:t>
    </dgm:pt>
    <dgm:pt modelId="{306B7641-E4C9-492F-9520-65651F07568F}">
      <dgm:prSet custT="1"/>
      <dgm:spPr>
        <a:solidFill>
          <a:schemeClr val="bg1">
            <a:alpha val="90000"/>
          </a:schemeClr>
        </a:solidFill>
        <a:ln>
          <a:solidFill>
            <a:schemeClr val="bg1">
              <a:alpha val="90000"/>
            </a:schemeClr>
          </a:solidFill>
        </a:ln>
      </dgm:spPr>
      <dgm:t>
        <a:bodyPr/>
        <a:lstStyle/>
        <a:p>
          <a:r>
            <a:rPr lang="zh-TW" altLang="en-US" sz="2800" dirty="0" smtClean="0">
              <a:solidFill>
                <a:schemeClr val="bg1"/>
              </a:solidFill>
              <a:latin typeface="標楷體" pitchFamily="65" charset="-120"/>
              <a:ea typeface="標楷體" pitchFamily="65" charset="-120"/>
            </a:rPr>
            <a:t>清潔人員的素質提升。</a:t>
          </a:r>
        </a:p>
      </dgm:t>
    </dgm:pt>
    <dgm:pt modelId="{5CFDB72A-774A-45CE-8DFB-1F6DEFF11664}" type="parTrans" cxnId="{0CCA8D88-1EAE-4ED1-B3DE-8D10E0638C99}">
      <dgm:prSet/>
      <dgm:spPr/>
      <dgm:t>
        <a:bodyPr/>
        <a:lstStyle/>
        <a:p>
          <a:endParaRPr lang="zh-TW" altLang="en-US" sz="2800">
            <a:latin typeface="標楷體" pitchFamily="65" charset="-120"/>
            <a:ea typeface="標楷體" pitchFamily="65" charset="-120"/>
          </a:endParaRPr>
        </a:p>
      </dgm:t>
    </dgm:pt>
    <dgm:pt modelId="{BF4E37BF-0472-4523-AC58-A4A4D665F3F9}" type="sibTrans" cxnId="{0CCA8D88-1EAE-4ED1-B3DE-8D10E0638C99}">
      <dgm:prSet/>
      <dgm:spPr/>
      <dgm:t>
        <a:bodyPr/>
        <a:lstStyle/>
        <a:p>
          <a:endParaRPr lang="zh-TW" altLang="en-US" sz="2800">
            <a:latin typeface="標楷體" pitchFamily="65" charset="-120"/>
            <a:ea typeface="標楷體" pitchFamily="65" charset="-120"/>
          </a:endParaRPr>
        </a:p>
      </dgm:t>
    </dgm:pt>
    <dgm:pt modelId="{2C5F52B3-703D-401B-8EFE-23A89D500DFC}" type="pres">
      <dgm:prSet presAssocID="{B70C2080-901D-4F6D-BCBD-07828C862427}" presName="Name0" presStyleCnt="0">
        <dgm:presLayoutVars>
          <dgm:dir/>
          <dgm:animLvl val="lvl"/>
          <dgm:resizeHandles val="exact"/>
        </dgm:presLayoutVars>
      </dgm:prSet>
      <dgm:spPr/>
      <dgm:t>
        <a:bodyPr/>
        <a:lstStyle/>
        <a:p>
          <a:endParaRPr lang="zh-TW" altLang="en-US"/>
        </a:p>
      </dgm:t>
    </dgm:pt>
    <dgm:pt modelId="{40FCEE28-2D37-4122-9AA6-83CEA5B385B4}" type="pres">
      <dgm:prSet presAssocID="{BA5F1EC8-10B7-41EC-ACFF-643E6B6AF3E0}" presName="linNode" presStyleCnt="0"/>
      <dgm:spPr/>
    </dgm:pt>
    <dgm:pt modelId="{35B8C494-98A7-4D1C-B7A8-20EAB18C9846}" type="pres">
      <dgm:prSet presAssocID="{BA5F1EC8-10B7-41EC-ACFF-643E6B6AF3E0}" presName="parentText" presStyleLbl="node1" presStyleIdx="0" presStyleCnt="3">
        <dgm:presLayoutVars>
          <dgm:chMax val="1"/>
          <dgm:bulletEnabled val="1"/>
        </dgm:presLayoutVars>
      </dgm:prSet>
      <dgm:spPr/>
      <dgm:t>
        <a:bodyPr/>
        <a:lstStyle/>
        <a:p>
          <a:endParaRPr lang="zh-TW" altLang="en-US"/>
        </a:p>
      </dgm:t>
    </dgm:pt>
    <dgm:pt modelId="{7B19B11F-5248-4AFA-A5BB-C6BFA615FE9D}" type="pres">
      <dgm:prSet presAssocID="{BA5F1EC8-10B7-41EC-ACFF-643E6B6AF3E0}" presName="descendantText" presStyleLbl="alignAccFollowNode1" presStyleIdx="0" presStyleCnt="3" custScaleX="220068">
        <dgm:presLayoutVars>
          <dgm:bulletEnabled val="1"/>
        </dgm:presLayoutVars>
      </dgm:prSet>
      <dgm:spPr/>
      <dgm:t>
        <a:bodyPr/>
        <a:lstStyle/>
        <a:p>
          <a:endParaRPr lang="zh-TW" altLang="en-US"/>
        </a:p>
      </dgm:t>
    </dgm:pt>
    <dgm:pt modelId="{72C07974-6CE3-475B-B378-FF3D0829E42B}" type="pres">
      <dgm:prSet presAssocID="{84C3DF0D-3A37-4257-A44E-F9F75598C75F}" presName="sp" presStyleCnt="0"/>
      <dgm:spPr/>
    </dgm:pt>
    <dgm:pt modelId="{2DE94A22-840F-4FBA-84D2-210ADDEFC259}" type="pres">
      <dgm:prSet presAssocID="{BBD6D1A1-054E-41B4-A448-B3ABB08A0AB9}" presName="linNode" presStyleCnt="0"/>
      <dgm:spPr/>
    </dgm:pt>
    <dgm:pt modelId="{E434D041-0B90-48A3-8670-CF03DB72C544}" type="pres">
      <dgm:prSet presAssocID="{BBD6D1A1-054E-41B4-A448-B3ABB08A0AB9}" presName="parentText" presStyleLbl="node1" presStyleIdx="1" presStyleCnt="3">
        <dgm:presLayoutVars>
          <dgm:chMax val="1"/>
          <dgm:bulletEnabled val="1"/>
        </dgm:presLayoutVars>
      </dgm:prSet>
      <dgm:spPr/>
      <dgm:t>
        <a:bodyPr/>
        <a:lstStyle/>
        <a:p>
          <a:endParaRPr lang="zh-TW" altLang="en-US"/>
        </a:p>
      </dgm:t>
    </dgm:pt>
    <dgm:pt modelId="{4E7BF77B-D5E1-49E1-BD26-99F65E6AC629}" type="pres">
      <dgm:prSet presAssocID="{BBD6D1A1-054E-41B4-A448-B3ABB08A0AB9}" presName="descendantText" presStyleLbl="alignAccFollowNode1" presStyleIdx="1" presStyleCnt="3" custScaleX="220068">
        <dgm:presLayoutVars>
          <dgm:bulletEnabled val="1"/>
        </dgm:presLayoutVars>
      </dgm:prSet>
      <dgm:spPr/>
      <dgm:t>
        <a:bodyPr/>
        <a:lstStyle/>
        <a:p>
          <a:endParaRPr lang="zh-TW" altLang="en-US"/>
        </a:p>
      </dgm:t>
    </dgm:pt>
    <dgm:pt modelId="{2F6A6F66-80A6-4C03-9FE8-F3F0F2E93EFD}" type="pres">
      <dgm:prSet presAssocID="{40396A4F-69A1-40CB-8227-86F4792507C6}" presName="sp" presStyleCnt="0"/>
      <dgm:spPr/>
    </dgm:pt>
    <dgm:pt modelId="{5E7DCD1D-6E2C-4279-A0C2-22645450D202}" type="pres">
      <dgm:prSet presAssocID="{91DE0FAF-12FB-45BB-8223-A76D28588516}" presName="linNode" presStyleCnt="0"/>
      <dgm:spPr/>
    </dgm:pt>
    <dgm:pt modelId="{AB7E52CE-57FD-462D-AAFC-E217D3AE2183}" type="pres">
      <dgm:prSet presAssocID="{91DE0FAF-12FB-45BB-8223-A76D28588516}" presName="parentText" presStyleLbl="node1" presStyleIdx="2" presStyleCnt="3">
        <dgm:presLayoutVars>
          <dgm:chMax val="1"/>
          <dgm:bulletEnabled val="1"/>
        </dgm:presLayoutVars>
      </dgm:prSet>
      <dgm:spPr/>
      <dgm:t>
        <a:bodyPr/>
        <a:lstStyle/>
        <a:p>
          <a:endParaRPr lang="zh-TW" altLang="en-US"/>
        </a:p>
      </dgm:t>
    </dgm:pt>
    <dgm:pt modelId="{B2E883CC-5D62-4661-9536-FCF08CB06D93}" type="pres">
      <dgm:prSet presAssocID="{91DE0FAF-12FB-45BB-8223-A76D28588516}" presName="descendantText" presStyleLbl="alignAccFollowNode1" presStyleIdx="2" presStyleCnt="3" custScaleX="220068">
        <dgm:presLayoutVars>
          <dgm:bulletEnabled val="1"/>
        </dgm:presLayoutVars>
      </dgm:prSet>
      <dgm:spPr/>
      <dgm:t>
        <a:bodyPr/>
        <a:lstStyle/>
        <a:p>
          <a:endParaRPr lang="zh-TW" altLang="en-US"/>
        </a:p>
      </dgm:t>
    </dgm:pt>
  </dgm:ptLst>
  <dgm:cxnLst>
    <dgm:cxn modelId="{9216A76D-3C79-4AB7-9C52-8C81104F8FA0}" srcId="{BA5F1EC8-10B7-41EC-ACFF-643E6B6AF3E0}" destId="{4914640D-2164-4ED5-B4ED-DCA52F730B2D}" srcOrd="0" destOrd="0" parTransId="{CE84EE91-B722-4097-AD26-E3694A5139F5}" sibTransId="{1F942875-EAC1-4F70-A3C0-E65226EFADD0}"/>
    <dgm:cxn modelId="{0CCA8D88-1EAE-4ED1-B3DE-8D10E0638C99}" srcId="{91DE0FAF-12FB-45BB-8223-A76D28588516}" destId="{306B7641-E4C9-492F-9520-65651F07568F}" srcOrd="1" destOrd="0" parTransId="{5CFDB72A-774A-45CE-8DFB-1F6DEFF11664}" sibTransId="{BF4E37BF-0472-4523-AC58-A4A4D665F3F9}"/>
    <dgm:cxn modelId="{8A53CB0C-866B-4AEF-9E92-75BE80F8BF8A}" type="presOf" srcId="{BA5F1EC8-10B7-41EC-ACFF-643E6B6AF3E0}" destId="{35B8C494-98A7-4D1C-B7A8-20EAB18C9846}" srcOrd="0" destOrd="0" presId="urn:microsoft.com/office/officeart/2005/8/layout/vList5"/>
    <dgm:cxn modelId="{E9E5545B-9D87-4927-9BED-36BE4C6351CC}" type="presOf" srcId="{06B44281-C286-4EE9-BE9F-66D6527F31BA}" destId="{7B19B11F-5248-4AFA-A5BB-C6BFA615FE9D}" srcOrd="0" destOrd="1" presId="urn:microsoft.com/office/officeart/2005/8/layout/vList5"/>
    <dgm:cxn modelId="{5102D2E1-130A-443B-B010-C32051E9A916}" srcId="{91DE0FAF-12FB-45BB-8223-A76D28588516}" destId="{758BD915-FF94-4500-ACE1-0C3423200E9D}" srcOrd="0" destOrd="0" parTransId="{4382DAB6-8879-40EC-89E6-411A222F1C79}" sibTransId="{44A45D60-8E4F-496E-8233-EFC653B8D5BE}"/>
    <dgm:cxn modelId="{66CC9D6D-36B6-42CD-9785-EB3FC57F81BA}" srcId="{B70C2080-901D-4F6D-BCBD-07828C862427}" destId="{BBD6D1A1-054E-41B4-A448-B3ABB08A0AB9}" srcOrd="1" destOrd="0" parTransId="{4B34BC0B-EEFC-48FD-AC2D-DD5159B2DA33}" sibTransId="{40396A4F-69A1-40CB-8227-86F4792507C6}"/>
    <dgm:cxn modelId="{92FEA304-BE22-4E8D-BC9A-A36A38D78D6B}" type="presOf" srcId="{758BD915-FF94-4500-ACE1-0C3423200E9D}" destId="{B2E883CC-5D62-4661-9536-FCF08CB06D93}" srcOrd="0" destOrd="0" presId="urn:microsoft.com/office/officeart/2005/8/layout/vList5"/>
    <dgm:cxn modelId="{D65C0413-DDF7-4E20-BBA7-6E74360ECAD5}" srcId="{BA5F1EC8-10B7-41EC-ACFF-643E6B6AF3E0}" destId="{06B44281-C286-4EE9-BE9F-66D6527F31BA}" srcOrd="1" destOrd="0" parTransId="{754FAC59-F076-4350-8949-7EB2A28A4A80}" sibTransId="{BF9EAA27-376D-4FD6-B071-35E6C13DDFA8}"/>
    <dgm:cxn modelId="{A0608EFD-46EC-4403-A755-46F496ACC29C}" type="presOf" srcId="{BBD6D1A1-054E-41B4-A448-B3ABB08A0AB9}" destId="{E434D041-0B90-48A3-8670-CF03DB72C544}" srcOrd="0" destOrd="0" presId="urn:microsoft.com/office/officeart/2005/8/layout/vList5"/>
    <dgm:cxn modelId="{BEF71AE5-5A51-44FD-BC77-6D90C375416F}" type="presOf" srcId="{306B7641-E4C9-492F-9520-65651F07568F}" destId="{B2E883CC-5D62-4661-9536-FCF08CB06D93}" srcOrd="0" destOrd="1" presId="urn:microsoft.com/office/officeart/2005/8/layout/vList5"/>
    <dgm:cxn modelId="{20EEFEE5-C433-4699-A16A-8054CB8ABCAB}" type="presOf" srcId="{A1C1E0AF-3B83-443F-9150-E8E769FFC05E}" destId="{4E7BF77B-D5E1-49E1-BD26-99F65E6AC629}" srcOrd="0" destOrd="0" presId="urn:microsoft.com/office/officeart/2005/8/layout/vList5"/>
    <dgm:cxn modelId="{D07868D9-49F5-4503-A051-BC6B198C4BFA}" type="presOf" srcId="{B70C2080-901D-4F6D-BCBD-07828C862427}" destId="{2C5F52B3-703D-401B-8EFE-23A89D500DFC}" srcOrd="0" destOrd="0" presId="urn:microsoft.com/office/officeart/2005/8/layout/vList5"/>
    <dgm:cxn modelId="{9A1F5D2F-A13D-4239-A536-B3F1C50E928D}" type="presOf" srcId="{91DE0FAF-12FB-45BB-8223-A76D28588516}" destId="{AB7E52CE-57FD-462D-AAFC-E217D3AE2183}" srcOrd="0" destOrd="0" presId="urn:microsoft.com/office/officeart/2005/8/layout/vList5"/>
    <dgm:cxn modelId="{CE42CD59-C220-40EB-8F2C-5CD03E86B295}" srcId="{B70C2080-901D-4F6D-BCBD-07828C862427}" destId="{91DE0FAF-12FB-45BB-8223-A76D28588516}" srcOrd="2" destOrd="0" parTransId="{5EC8B06D-48BB-4A5A-B76D-E6873BEA025E}" sibTransId="{07AC6D6C-7847-49EE-9359-EBE37E537EF8}"/>
    <dgm:cxn modelId="{38344F43-E4BF-477E-ABEE-82355A082F34}" srcId="{BBD6D1A1-054E-41B4-A448-B3ABB08A0AB9}" destId="{A1C1E0AF-3B83-443F-9150-E8E769FFC05E}" srcOrd="0" destOrd="0" parTransId="{94A1335C-2030-4D09-BF38-415F12B732C3}" sibTransId="{78A72195-3462-4D74-868C-D32B1816977C}"/>
    <dgm:cxn modelId="{F96D4714-9CD3-407B-A732-F1B46B0AD9FB}" srcId="{B70C2080-901D-4F6D-BCBD-07828C862427}" destId="{BA5F1EC8-10B7-41EC-ACFF-643E6B6AF3E0}" srcOrd="0" destOrd="0" parTransId="{3556D746-34D5-496C-83CF-1549CF33E5B3}" sibTransId="{84C3DF0D-3A37-4257-A44E-F9F75598C75F}"/>
    <dgm:cxn modelId="{7043263F-B881-4187-B81F-58267E746292}" type="presOf" srcId="{4914640D-2164-4ED5-B4ED-DCA52F730B2D}" destId="{7B19B11F-5248-4AFA-A5BB-C6BFA615FE9D}" srcOrd="0" destOrd="0" presId="urn:microsoft.com/office/officeart/2005/8/layout/vList5"/>
    <dgm:cxn modelId="{DF503233-0322-4D2E-8655-D615C144105C}" type="presParOf" srcId="{2C5F52B3-703D-401B-8EFE-23A89D500DFC}" destId="{40FCEE28-2D37-4122-9AA6-83CEA5B385B4}" srcOrd="0" destOrd="0" presId="urn:microsoft.com/office/officeart/2005/8/layout/vList5"/>
    <dgm:cxn modelId="{CEEAF5E4-D124-4E53-A9C7-B550D9EA8CCB}" type="presParOf" srcId="{40FCEE28-2D37-4122-9AA6-83CEA5B385B4}" destId="{35B8C494-98A7-4D1C-B7A8-20EAB18C9846}" srcOrd="0" destOrd="0" presId="urn:microsoft.com/office/officeart/2005/8/layout/vList5"/>
    <dgm:cxn modelId="{1C469815-AA85-4421-AC63-7E56A5FF1679}" type="presParOf" srcId="{40FCEE28-2D37-4122-9AA6-83CEA5B385B4}" destId="{7B19B11F-5248-4AFA-A5BB-C6BFA615FE9D}" srcOrd="1" destOrd="0" presId="urn:microsoft.com/office/officeart/2005/8/layout/vList5"/>
    <dgm:cxn modelId="{0DDFA1AC-8503-49CA-A616-73063830CCFC}" type="presParOf" srcId="{2C5F52B3-703D-401B-8EFE-23A89D500DFC}" destId="{72C07974-6CE3-475B-B378-FF3D0829E42B}" srcOrd="1" destOrd="0" presId="urn:microsoft.com/office/officeart/2005/8/layout/vList5"/>
    <dgm:cxn modelId="{1CA98365-10F6-4F29-A10D-937E9E4A367A}" type="presParOf" srcId="{2C5F52B3-703D-401B-8EFE-23A89D500DFC}" destId="{2DE94A22-840F-4FBA-84D2-210ADDEFC259}" srcOrd="2" destOrd="0" presId="urn:microsoft.com/office/officeart/2005/8/layout/vList5"/>
    <dgm:cxn modelId="{62261C32-DBCB-439A-BFB4-DCBA376B46B9}" type="presParOf" srcId="{2DE94A22-840F-4FBA-84D2-210ADDEFC259}" destId="{E434D041-0B90-48A3-8670-CF03DB72C544}" srcOrd="0" destOrd="0" presId="urn:microsoft.com/office/officeart/2005/8/layout/vList5"/>
    <dgm:cxn modelId="{C4C76928-0D19-46D8-AE56-48A3A5809F27}" type="presParOf" srcId="{2DE94A22-840F-4FBA-84D2-210ADDEFC259}" destId="{4E7BF77B-D5E1-49E1-BD26-99F65E6AC629}" srcOrd="1" destOrd="0" presId="urn:microsoft.com/office/officeart/2005/8/layout/vList5"/>
    <dgm:cxn modelId="{5C315DA1-B073-4B50-BB4C-63E90A56BC77}" type="presParOf" srcId="{2C5F52B3-703D-401B-8EFE-23A89D500DFC}" destId="{2F6A6F66-80A6-4C03-9FE8-F3F0F2E93EFD}" srcOrd="3" destOrd="0" presId="urn:microsoft.com/office/officeart/2005/8/layout/vList5"/>
    <dgm:cxn modelId="{40CCAFE6-70D4-412B-BFD7-36302C9D4C39}" type="presParOf" srcId="{2C5F52B3-703D-401B-8EFE-23A89D500DFC}" destId="{5E7DCD1D-6E2C-4279-A0C2-22645450D202}" srcOrd="4" destOrd="0" presId="urn:microsoft.com/office/officeart/2005/8/layout/vList5"/>
    <dgm:cxn modelId="{805EB442-55AD-4E69-9C70-08E55C8F8A5D}" type="presParOf" srcId="{5E7DCD1D-6E2C-4279-A0C2-22645450D202}" destId="{AB7E52CE-57FD-462D-AAFC-E217D3AE2183}" srcOrd="0" destOrd="0" presId="urn:microsoft.com/office/officeart/2005/8/layout/vList5"/>
    <dgm:cxn modelId="{C0C8D212-BEBD-4B8A-8D94-8DFFFEC95C05}" type="presParOf" srcId="{5E7DCD1D-6E2C-4279-A0C2-22645450D202}" destId="{B2E883CC-5D62-4661-9536-FCF08CB06D93}" srcOrd="1" destOrd="0" presId="urn:microsoft.com/office/officeart/2005/8/layout/vList5"/>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0C2080-901D-4F6D-BCBD-07828C862427}"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zh-TW" altLang="en-US"/>
        </a:p>
      </dgm:t>
    </dgm:pt>
    <dgm:pt modelId="{BA5F1EC8-10B7-41EC-ACFF-643E6B6AF3E0}">
      <dgm:prSet phldrT="[文字]"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精神</a:t>
          </a:r>
          <a:endParaRPr lang="zh-TW" altLang="en-US" sz="2800" dirty="0">
            <a:latin typeface="標楷體" pitchFamily="65" charset="-120"/>
            <a:ea typeface="標楷體" pitchFamily="65" charset="-120"/>
          </a:endParaRPr>
        </a:p>
      </dgm:t>
    </dgm:pt>
    <dgm:pt modelId="{3556D746-34D5-496C-83CF-1549CF33E5B3}" type="parTrans" cxnId="{F96D4714-9CD3-407B-A732-F1B46B0AD9FB}">
      <dgm:prSet/>
      <dgm:spPr/>
      <dgm:t>
        <a:bodyPr/>
        <a:lstStyle/>
        <a:p>
          <a:endParaRPr lang="zh-TW" altLang="en-US" sz="2800">
            <a:latin typeface="標楷體" pitchFamily="65" charset="-120"/>
            <a:ea typeface="標楷體" pitchFamily="65" charset="-120"/>
          </a:endParaRPr>
        </a:p>
      </dgm:t>
    </dgm:pt>
    <dgm:pt modelId="{84C3DF0D-3A37-4257-A44E-F9F75598C75F}" type="sibTrans" cxnId="{F96D4714-9CD3-407B-A732-F1B46B0AD9FB}">
      <dgm:prSet/>
      <dgm:spPr/>
      <dgm:t>
        <a:bodyPr/>
        <a:lstStyle/>
        <a:p>
          <a:endParaRPr lang="zh-TW" altLang="en-US" sz="2800">
            <a:latin typeface="標楷體" pitchFamily="65" charset="-120"/>
            <a:ea typeface="標楷體" pitchFamily="65" charset="-120"/>
          </a:endParaRPr>
        </a:p>
      </dgm:t>
    </dgm:pt>
    <dgm:pt modelId="{BBD6D1A1-054E-41B4-A448-B3ABB08A0AB9}">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能力</a:t>
          </a:r>
        </a:p>
      </dgm:t>
    </dgm:pt>
    <dgm:pt modelId="{4B34BC0B-EEFC-48FD-AC2D-DD5159B2DA33}" type="parTrans" cxnId="{66CC9D6D-36B6-42CD-9785-EB3FC57F81BA}">
      <dgm:prSet/>
      <dgm:spPr/>
      <dgm:t>
        <a:bodyPr/>
        <a:lstStyle/>
        <a:p>
          <a:endParaRPr lang="zh-TW" altLang="en-US" sz="2800">
            <a:latin typeface="標楷體" pitchFamily="65" charset="-120"/>
            <a:ea typeface="標楷體" pitchFamily="65" charset="-120"/>
          </a:endParaRPr>
        </a:p>
      </dgm:t>
    </dgm:pt>
    <dgm:pt modelId="{40396A4F-69A1-40CB-8227-86F4792507C6}" type="sibTrans" cxnId="{66CC9D6D-36B6-42CD-9785-EB3FC57F81BA}">
      <dgm:prSet/>
      <dgm:spPr/>
      <dgm:t>
        <a:bodyPr/>
        <a:lstStyle/>
        <a:p>
          <a:endParaRPr lang="zh-TW" altLang="en-US" sz="2800">
            <a:latin typeface="標楷體" pitchFamily="65" charset="-120"/>
            <a:ea typeface="標楷體" pitchFamily="65" charset="-120"/>
          </a:endParaRPr>
        </a:p>
      </dgm:t>
    </dgm:pt>
    <dgm:pt modelId="{91DE0FAF-12FB-45BB-8223-A76D28588516}">
      <dgm:prSet custT="1"/>
      <dgm:spPr/>
      <dgm:t>
        <a:bodyPr/>
        <a:lstStyle/>
        <a:p>
          <a:r>
            <a:rPr lang="zh-TW" altLang="en-US" sz="2800" dirty="0" smtClean="0">
              <a:latin typeface="標楷體" pitchFamily="65" charset="-120"/>
              <a:ea typeface="標楷體" pitchFamily="65" charset="-120"/>
            </a:rPr>
            <a:t>核心</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計畫</a:t>
          </a:r>
        </a:p>
      </dgm:t>
    </dgm:pt>
    <dgm:pt modelId="{5EC8B06D-48BB-4A5A-B76D-E6873BEA025E}" type="parTrans" cxnId="{CE42CD59-C220-40EB-8F2C-5CD03E86B295}">
      <dgm:prSet/>
      <dgm:spPr/>
      <dgm:t>
        <a:bodyPr/>
        <a:lstStyle/>
        <a:p>
          <a:endParaRPr lang="zh-TW" altLang="en-US" sz="2800">
            <a:latin typeface="標楷體" pitchFamily="65" charset="-120"/>
            <a:ea typeface="標楷體" pitchFamily="65" charset="-120"/>
          </a:endParaRPr>
        </a:p>
      </dgm:t>
    </dgm:pt>
    <dgm:pt modelId="{07AC6D6C-7847-49EE-9359-EBE37E537EF8}" type="sibTrans" cxnId="{CE42CD59-C220-40EB-8F2C-5CD03E86B295}">
      <dgm:prSet/>
      <dgm:spPr/>
      <dgm:t>
        <a:bodyPr/>
        <a:lstStyle/>
        <a:p>
          <a:endParaRPr lang="zh-TW" altLang="en-US" sz="2800">
            <a:latin typeface="標楷體" pitchFamily="65" charset="-120"/>
            <a:ea typeface="標楷體" pitchFamily="65" charset="-120"/>
          </a:endParaRPr>
        </a:p>
      </dgm:t>
    </dgm:pt>
    <dgm:pt modelId="{4914640D-2164-4ED5-B4ED-DCA52F730B2D}">
      <dgm:prSet phldrT="[文字]" custT="1"/>
      <dgm:spPr/>
      <dgm:t>
        <a:bodyPr/>
        <a:lstStyle/>
        <a:p>
          <a:r>
            <a:rPr lang="zh-TW" altLang="en-US" sz="2800" dirty="0" smtClean="0">
              <a:latin typeface="標楷體" pitchFamily="65" charset="-120"/>
              <a:ea typeface="標楷體" pitchFamily="65" charset="-120"/>
            </a:rPr>
            <a:t>環境是無時無刻的</a:t>
          </a:r>
          <a:r>
            <a:rPr lang="zh-TW" altLang="en-US" sz="2800" dirty="0" smtClean="0">
              <a:solidFill>
                <a:srgbClr val="FF0000"/>
              </a:solidFill>
              <a:latin typeface="標楷體" pitchFamily="65" charset="-120"/>
              <a:ea typeface="標楷體" pitchFamily="65" charset="-120"/>
            </a:rPr>
            <a:t>破壞性</a:t>
          </a:r>
          <a:r>
            <a:rPr lang="zh-TW" altLang="en-US" sz="2800" dirty="0" smtClean="0">
              <a:latin typeface="標楷體" pitchFamily="65" charset="-120"/>
              <a:ea typeface="標楷體" pitchFamily="65" charset="-120"/>
            </a:rPr>
            <a:t>事件。</a:t>
          </a:r>
          <a:endParaRPr lang="zh-TW" altLang="en-US" sz="2800" dirty="0">
            <a:latin typeface="標楷體" pitchFamily="65" charset="-120"/>
            <a:ea typeface="標楷體" pitchFamily="65" charset="-120"/>
          </a:endParaRPr>
        </a:p>
      </dgm:t>
    </dgm:pt>
    <dgm:pt modelId="{CE84EE91-B722-4097-AD26-E3694A5139F5}" type="parTrans" cxnId="{9216A76D-3C79-4AB7-9C52-8C81104F8FA0}">
      <dgm:prSet/>
      <dgm:spPr/>
      <dgm:t>
        <a:bodyPr/>
        <a:lstStyle/>
        <a:p>
          <a:endParaRPr lang="zh-TW" altLang="en-US" sz="2800">
            <a:latin typeface="標楷體" pitchFamily="65" charset="-120"/>
            <a:ea typeface="標楷體" pitchFamily="65" charset="-120"/>
          </a:endParaRPr>
        </a:p>
      </dgm:t>
    </dgm:pt>
    <dgm:pt modelId="{1F942875-EAC1-4F70-A3C0-E65226EFADD0}" type="sibTrans" cxnId="{9216A76D-3C79-4AB7-9C52-8C81104F8FA0}">
      <dgm:prSet/>
      <dgm:spPr/>
      <dgm:t>
        <a:bodyPr/>
        <a:lstStyle/>
        <a:p>
          <a:endParaRPr lang="zh-TW" altLang="en-US" sz="2800">
            <a:latin typeface="標楷體" pitchFamily="65" charset="-120"/>
            <a:ea typeface="標楷體" pitchFamily="65" charset="-120"/>
          </a:endParaRPr>
        </a:p>
      </dgm:t>
    </dgm:pt>
    <dgm:pt modelId="{06B44281-C286-4EE9-BE9F-66D6527F31BA}">
      <dgm:prSet custT="1"/>
      <dgm:spPr/>
      <dgm:t>
        <a:bodyPr/>
        <a:lstStyle/>
        <a:p>
          <a:r>
            <a:rPr lang="zh-TW" altLang="en-US" sz="2800" dirty="0" smtClean="0">
              <a:latin typeface="標楷體" pitchFamily="65" charset="-120"/>
              <a:ea typeface="標楷體" pitchFamily="65" charset="-120"/>
            </a:rPr>
            <a:t>環境是醫院</a:t>
          </a:r>
          <a:r>
            <a:rPr lang="zh-TW" altLang="en-US" sz="2800" dirty="0" smtClean="0">
              <a:solidFill>
                <a:srgbClr val="FF0000"/>
              </a:solidFill>
              <a:latin typeface="標楷體" pitchFamily="65" charset="-120"/>
              <a:ea typeface="標楷體" pitchFamily="65" charset="-120"/>
            </a:rPr>
            <a:t>形象提升</a:t>
          </a:r>
          <a:r>
            <a:rPr lang="zh-TW" altLang="en-US" sz="2800" dirty="0" smtClean="0">
              <a:latin typeface="標楷體" pitchFamily="65" charset="-120"/>
              <a:ea typeface="標楷體" pitchFamily="65" charset="-120"/>
            </a:rPr>
            <a:t>的指標之一。</a:t>
          </a:r>
        </a:p>
      </dgm:t>
    </dgm:pt>
    <dgm:pt modelId="{754FAC59-F076-4350-8949-7EB2A28A4A80}" type="parTrans" cxnId="{D65C0413-DDF7-4E20-BBA7-6E74360ECAD5}">
      <dgm:prSet/>
      <dgm:spPr/>
      <dgm:t>
        <a:bodyPr/>
        <a:lstStyle/>
        <a:p>
          <a:endParaRPr lang="zh-TW" altLang="en-US" sz="2800">
            <a:latin typeface="標楷體" pitchFamily="65" charset="-120"/>
            <a:ea typeface="標楷體" pitchFamily="65" charset="-120"/>
          </a:endParaRPr>
        </a:p>
      </dgm:t>
    </dgm:pt>
    <dgm:pt modelId="{BF9EAA27-376D-4FD6-B071-35E6C13DDFA8}" type="sibTrans" cxnId="{D65C0413-DDF7-4E20-BBA7-6E74360ECAD5}">
      <dgm:prSet/>
      <dgm:spPr/>
      <dgm:t>
        <a:bodyPr/>
        <a:lstStyle/>
        <a:p>
          <a:endParaRPr lang="zh-TW" altLang="en-US" sz="2800">
            <a:latin typeface="標楷體" pitchFamily="65" charset="-120"/>
            <a:ea typeface="標楷體" pitchFamily="65" charset="-120"/>
          </a:endParaRPr>
        </a:p>
      </dgm:t>
    </dgm:pt>
    <dgm:pt modelId="{A1C1E0AF-3B83-443F-9150-E8E769FFC05E}">
      <dgm:prSet custT="1"/>
      <dgm:spPr/>
      <dgm:t>
        <a:bodyPr/>
        <a:lstStyle/>
        <a:p>
          <a:r>
            <a:rPr lang="zh-TW" altLang="en-US" sz="2800" dirty="0" smtClean="0">
              <a:latin typeface="標楷體" pitchFamily="65" charset="-120"/>
              <a:ea typeface="標楷體" pitchFamily="65" charset="-120"/>
            </a:rPr>
            <a:t>環境清潔員。</a:t>
          </a:r>
        </a:p>
      </dgm:t>
    </dgm:pt>
    <dgm:pt modelId="{94A1335C-2030-4D09-BF38-415F12B732C3}" type="parTrans" cxnId="{38344F43-E4BF-477E-ABEE-82355A082F34}">
      <dgm:prSet/>
      <dgm:spPr/>
      <dgm:t>
        <a:bodyPr/>
        <a:lstStyle/>
        <a:p>
          <a:endParaRPr lang="zh-TW" altLang="en-US" sz="2800">
            <a:latin typeface="標楷體" pitchFamily="65" charset="-120"/>
            <a:ea typeface="標楷體" pitchFamily="65" charset="-120"/>
          </a:endParaRPr>
        </a:p>
      </dgm:t>
    </dgm:pt>
    <dgm:pt modelId="{78A72195-3462-4D74-868C-D32B1816977C}" type="sibTrans" cxnId="{38344F43-E4BF-477E-ABEE-82355A082F34}">
      <dgm:prSet/>
      <dgm:spPr/>
      <dgm:t>
        <a:bodyPr/>
        <a:lstStyle/>
        <a:p>
          <a:endParaRPr lang="zh-TW" altLang="en-US" sz="2800">
            <a:latin typeface="標楷體" pitchFamily="65" charset="-120"/>
            <a:ea typeface="標楷體" pitchFamily="65" charset="-120"/>
          </a:endParaRPr>
        </a:p>
      </dgm:t>
    </dgm:pt>
    <dgm:pt modelId="{758BD915-FF94-4500-ACE1-0C3423200E9D}">
      <dgm:prSet custT="1"/>
      <dgm:spPr/>
      <dgm:t>
        <a:bodyPr/>
        <a:lstStyle/>
        <a:p>
          <a:r>
            <a:rPr lang="zh-TW" altLang="en-US" sz="2800" dirty="0" smtClean="0">
              <a:latin typeface="標楷體" pitchFamily="65" charset="-120"/>
              <a:ea typeface="標楷體" pitchFamily="65" charset="-120"/>
            </a:rPr>
            <a:t>清潔承攬廠商服務品質的提升。</a:t>
          </a:r>
        </a:p>
      </dgm:t>
    </dgm:pt>
    <dgm:pt modelId="{4382DAB6-8879-40EC-89E6-411A222F1C79}" type="parTrans" cxnId="{5102D2E1-130A-443B-B010-C32051E9A916}">
      <dgm:prSet/>
      <dgm:spPr/>
      <dgm:t>
        <a:bodyPr/>
        <a:lstStyle/>
        <a:p>
          <a:endParaRPr lang="zh-TW" altLang="en-US" sz="2800">
            <a:latin typeface="標楷體" pitchFamily="65" charset="-120"/>
            <a:ea typeface="標楷體" pitchFamily="65" charset="-120"/>
          </a:endParaRPr>
        </a:p>
      </dgm:t>
    </dgm:pt>
    <dgm:pt modelId="{44A45D60-8E4F-496E-8233-EFC653B8D5BE}" type="sibTrans" cxnId="{5102D2E1-130A-443B-B010-C32051E9A916}">
      <dgm:prSet/>
      <dgm:spPr/>
      <dgm:t>
        <a:bodyPr/>
        <a:lstStyle/>
        <a:p>
          <a:endParaRPr lang="zh-TW" altLang="en-US" sz="2800">
            <a:latin typeface="標楷體" pitchFamily="65" charset="-120"/>
            <a:ea typeface="標楷體" pitchFamily="65" charset="-120"/>
          </a:endParaRPr>
        </a:p>
      </dgm:t>
    </dgm:pt>
    <dgm:pt modelId="{306B7641-E4C9-492F-9520-65651F07568F}">
      <dgm:prSet custT="1"/>
      <dgm:spPr/>
      <dgm:t>
        <a:bodyPr/>
        <a:lstStyle/>
        <a:p>
          <a:r>
            <a:rPr lang="zh-TW" altLang="en-US" sz="2800" dirty="0" smtClean="0">
              <a:latin typeface="標楷體" pitchFamily="65" charset="-120"/>
              <a:ea typeface="標楷體" pitchFamily="65" charset="-120"/>
            </a:rPr>
            <a:t>清潔人員的素質提升。</a:t>
          </a:r>
        </a:p>
      </dgm:t>
    </dgm:pt>
    <dgm:pt modelId="{5CFDB72A-774A-45CE-8DFB-1F6DEFF11664}" type="parTrans" cxnId="{0CCA8D88-1EAE-4ED1-B3DE-8D10E0638C99}">
      <dgm:prSet/>
      <dgm:spPr/>
      <dgm:t>
        <a:bodyPr/>
        <a:lstStyle/>
        <a:p>
          <a:endParaRPr lang="zh-TW" altLang="en-US" sz="2800">
            <a:latin typeface="標楷體" pitchFamily="65" charset="-120"/>
            <a:ea typeface="標楷體" pitchFamily="65" charset="-120"/>
          </a:endParaRPr>
        </a:p>
      </dgm:t>
    </dgm:pt>
    <dgm:pt modelId="{BF4E37BF-0472-4523-AC58-A4A4D665F3F9}" type="sibTrans" cxnId="{0CCA8D88-1EAE-4ED1-B3DE-8D10E0638C99}">
      <dgm:prSet/>
      <dgm:spPr/>
      <dgm:t>
        <a:bodyPr/>
        <a:lstStyle/>
        <a:p>
          <a:endParaRPr lang="zh-TW" altLang="en-US" sz="2800">
            <a:latin typeface="標楷體" pitchFamily="65" charset="-120"/>
            <a:ea typeface="標楷體" pitchFamily="65" charset="-120"/>
          </a:endParaRPr>
        </a:p>
      </dgm:t>
    </dgm:pt>
    <dgm:pt modelId="{2C5F52B3-703D-401B-8EFE-23A89D500DFC}" type="pres">
      <dgm:prSet presAssocID="{B70C2080-901D-4F6D-BCBD-07828C862427}" presName="Name0" presStyleCnt="0">
        <dgm:presLayoutVars>
          <dgm:dir/>
          <dgm:animLvl val="lvl"/>
          <dgm:resizeHandles val="exact"/>
        </dgm:presLayoutVars>
      </dgm:prSet>
      <dgm:spPr/>
      <dgm:t>
        <a:bodyPr/>
        <a:lstStyle/>
        <a:p>
          <a:endParaRPr lang="zh-TW" altLang="en-US"/>
        </a:p>
      </dgm:t>
    </dgm:pt>
    <dgm:pt modelId="{40FCEE28-2D37-4122-9AA6-83CEA5B385B4}" type="pres">
      <dgm:prSet presAssocID="{BA5F1EC8-10B7-41EC-ACFF-643E6B6AF3E0}" presName="linNode" presStyleCnt="0"/>
      <dgm:spPr/>
    </dgm:pt>
    <dgm:pt modelId="{35B8C494-98A7-4D1C-B7A8-20EAB18C9846}" type="pres">
      <dgm:prSet presAssocID="{BA5F1EC8-10B7-41EC-ACFF-643E6B6AF3E0}" presName="parentText" presStyleLbl="node1" presStyleIdx="0" presStyleCnt="3">
        <dgm:presLayoutVars>
          <dgm:chMax val="1"/>
          <dgm:bulletEnabled val="1"/>
        </dgm:presLayoutVars>
      </dgm:prSet>
      <dgm:spPr/>
      <dgm:t>
        <a:bodyPr/>
        <a:lstStyle/>
        <a:p>
          <a:endParaRPr lang="zh-TW" altLang="en-US"/>
        </a:p>
      </dgm:t>
    </dgm:pt>
    <dgm:pt modelId="{7B19B11F-5248-4AFA-A5BB-C6BFA615FE9D}" type="pres">
      <dgm:prSet presAssocID="{BA5F1EC8-10B7-41EC-ACFF-643E6B6AF3E0}" presName="descendantText" presStyleLbl="alignAccFollowNode1" presStyleIdx="0" presStyleCnt="3" custScaleX="220068">
        <dgm:presLayoutVars>
          <dgm:bulletEnabled val="1"/>
        </dgm:presLayoutVars>
      </dgm:prSet>
      <dgm:spPr/>
      <dgm:t>
        <a:bodyPr/>
        <a:lstStyle/>
        <a:p>
          <a:endParaRPr lang="zh-TW" altLang="en-US"/>
        </a:p>
      </dgm:t>
    </dgm:pt>
    <dgm:pt modelId="{72C07974-6CE3-475B-B378-FF3D0829E42B}" type="pres">
      <dgm:prSet presAssocID="{84C3DF0D-3A37-4257-A44E-F9F75598C75F}" presName="sp" presStyleCnt="0"/>
      <dgm:spPr/>
    </dgm:pt>
    <dgm:pt modelId="{2DE94A22-840F-4FBA-84D2-210ADDEFC259}" type="pres">
      <dgm:prSet presAssocID="{BBD6D1A1-054E-41B4-A448-B3ABB08A0AB9}" presName="linNode" presStyleCnt="0"/>
      <dgm:spPr/>
    </dgm:pt>
    <dgm:pt modelId="{E434D041-0B90-48A3-8670-CF03DB72C544}" type="pres">
      <dgm:prSet presAssocID="{BBD6D1A1-054E-41B4-A448-B3ABB08A0AB9}" presName="parentText" presStyleLbl="node1" presStyleIdx="1" presStyleCnt="3">
        <dgm:presLayoutVars>
          <dgm:chMax val="1"/>
          <dgm:bulletEnabled val="1"/>
        </dgm:presLayoutVars>
      </dgm:prSet>
      <dgm:spPr/>
      <dgm:t>
        <a:bodyPr/>
        <a:lstStyle/>
        <a:p>
          <a:endParaRPr lang="zh-TW" altLang="en-US"/>
        </a:p>
      </dgm:t>
    </dgm:pt>
    <dgm:pt modelId="{4E7BF77B-D5E1-49E1-BD26-99F65E6AC629}" type="pres">
      <dgm:prSet presAssocID="{BBD6D1A1-054E-41B4-A448-B3ABB08A0AB9}" presName="descendantText" presStyleLbl="alignAccFollowNode1" presStyleIdx="1" presStyleCnt="3" custScaleX="220068">
        <dgm:presLayoutVars>
          <dgm:bulletEnabled val="1"/>
        </dgm:presLayoutVars>
      </dgm:prSet>
      <dgm:spPr/>
      <dgm:t>
        <a:bodyPr/>
        <a:lstStyle/>
        <a:p>
          <a:endParaRPr lang="zh-TW" altLang="en-US"/>
        </a:p>
      </dgm:t>
    </dgm:pt>
    <dgm:pt modelId="{2F6A6F66-80A6-4C03-9FE8-F3F0F2E93EFD}" type="pres">
      <dgm:prSet presAssocID="{40396A4F-69A1-40CB-8227-86F4792507C6}" presName="sp" presStyleCnt="0"/>
      <dgm:spPr/>
    </dgm:pt>
    <dgm:pt modelId="{5E7DCD1D-6E2C-4279-A0C2-22645450D202}" type="pres">
      <dgm:prSet presAssocID="{91DE0FAF-12FB-45BB-8223-A76D28588516}" presName="linNode" presStyleCnt="0"/>
      <dgm:spPr/>
    </dgm:pt>
    <dgm:pt modelId="{AB7E52CE-57FD-462D-AAFC-E217D3AE2183}" type="pres">
      <dgm:prSet presAssocID="{91DE0FAF-12FB-45BB-8223-A76D28588516}" presName="parentText" presStyleLbl="node1" presStyleIdx="2" presStyleCnt="3">
        <dgm:presLayoutVars>
          <dgm:chMax val="1"/>
          <dgm:bulletEnabled val="1"/>
        </dgm:presLayoutVars>
      </dgm:prSet>
      <dgm:spPr/>
      <dgm:t>
        <a:bodyPr/>
        <a:lstStyle/>
        <a:p>
          <a:endParaRPr lang="zh-TW" altLang="en-US"/>
        </a:p>
      </dgm:t>
    </dgm:pt>
    <dgm:pt modelId="{B2E883CC-5D62-4661-9536-FCF08CB06D93}" type="pres">
      <dgm:prSet presAssocID="{91DE0FAF-12FB-45BB-8223-A76D28588516}" presName="descendantText" presStyleLbl="alignAccFollowNode1" presStyleIdx="2" presStyleCnt="3" custScaleX="220068">
        <dgm:presLayoutVars>
          <dgm:bulletEnabled val="1"/>
        </dgm:presLayoutVars>
      </dgm:prSet>
      <dgm:spPr/>
      <dgm:t>
        <a:bodyPr/>
        <a:lstStyle/>
        <a:p>
          <a:endParaRPr lang="zh-TW" altLang="en-US"/>
        </a:p>
      </dgm:t>
    </dgm:pt>
  </dgm:ptLst>
  <dgm:cxnLst>
    <dgm:cxn modelId="{D2B2B5EC-F01D-4C8C-BBD7-259F0A812241}" type="presOf" srcId="{BA5F1EC8-10B7-41EC-ACFF-643E6B6AF3E0}" destId="{35B8C494-98A7-4D1C-B7A8-20EAB18C9846}" srcOrd="0" destOrd="0" presId="urn:microsoft.com/office/officeart/2005/8/layout/vList5"/>
    <dgm:cxn modelId="{9216A76D-3C79-4AB7-9C52-8C81104F8FA0}" srcId="{BA5F1EC8-10B7-41EC-ACFF-643E6B6AF3E0}" destId="{4914640D-2164-4ED5-B4ED-DCA52F730B2D}" srcOrd="0" destOrd="0" parTransId="{CE84EE91-B722-4097-AD26-E3694A5139F5}" sibTransId="{1F942875-EAC1-4F70-A3C0-E65226EFADD0}"/>
    <dgm:cxn modelId="{0CCA8D88-1EAE-4ED1-B3DE-8D10E0638C99}" srcId="{91DE0FAF-12FB-45BB-8223-A76D28588516}" destId="{306B7641-E4C9-492F-9520-65651F07568F}" srcOrd="1" destOrd="0" parTransId="{5CFDB72A-774A-45CE-8DFB-1F6DEFF11664}" sibTransId="{BF4E37BF-0472-4523-AC58-A4A4D665F3F9}"/>
    <dgm:cxn modelId="{37EB89A5-A463-4425-8B0F-ECE39F6B7ADC}" type="presOf" srcId="{306B7641-E4C9-492F-9520-65651F07568F}" destId="{B2E883CC-5D62-4661-9536-FCF08CB06D93}" srcOrd="0" destOrd="1" presId="urn:microsoft.com/office/officeart/2005/8/layout/vList5"/>
    <dgm:cxn modelId="{3A9EF2D3-A5FB-43D4-AC57-C560D4152607}" type="presOf" srcId="{06B44281-C286-4EE9-BE9F-66D6527F31BA}" destId="{7B19B11F-5248-4AFA-A5BB-C6BFA615FE9D}" srcOrd="0" destOrd="1" presId="urn:microsoft.com/office/officeart/2005/8/layout/vList5"/>
    <dgm:cxn modelId="{5102D2E1-130A-443B-B010-C32051E9A916}" srcId="{91DE0FAF-12FB-45BB-8223-A76D28588516}" destId="{758BD915-FF94-4500-ACE1-0C3423200E9D}" srcOrd="0" destOrd="0" parTransId="{4382DAB6-8879-40EC-89E6-411A222F1C79}" sibTransId="{44A45D60-8E4F-496E-8233-EFC653B8D5BE}"/>
    <dgm:cxn modelId="{66CC9D6D-36B6-42CD-9785-EB3FC57F81BA}" srcId="{B70C2080-901D-4F6D-BCBD-07828C862427}" destId="{BBD6D1A1-054E-41B4-A448-B3ABB08A0AB9}" srcOrd="1" destOrd="0" parTransId="{4B34BC0B-EEFC-48FD-AC2D-DD5159B2DA33}" sibTransId="{40396A4F-69A1-40CB-8227-86F4792507C6}"/>
    <dgm:cxn modelId="{D65C0413-DDF7-4E20-BBA7-6E74360ECAD5}" srcId="{BA5F1EC8-10B7-41EC-ACFF-643E6B6AF3E0}" destId="{06B44281-C286-4EE9-BE9F-66D6527F31BA}" srcOrd="1" destOrd="0" parTransId="{754FAC59-F076-4350-8949-7EB2A28A4A80}" sibTransId="{BF9EAA27-376D-4FD6-B071-35E6C13DDFA8}"/>
    <dgm:cxn modelId="{CE42CD59-C220-40EB-8F2C-5CD03E86B295}" srcId="{B70C2080-901D-4F6D-BCBD-07828C862427}" destId="{91DE0FAF-12FB-45BB-8223-A76D28588516}" srcOrd="2" destOrd="0" parTransId="{5EC8B06D-48BB-4A5A-B76D-E6873BEA025E}" sibTransId="{07AC6D6C-7847-49EE-9359-EBE37E537EF8}"/>
    <dgm:cxn modelId="{38344F43-E4BF-477E-ABEE-82355A082F34}" srcId="{BBD6D1A1-054E-41B4-A448-B3ABB08A0AB9}" destId="{A1C1E0AF-3B83-443F-9150-E8E769FFC05E}" srcOrd="0" destOrd="0" parTransId="{94A1335C-2030-4D09-BF38-415F12B732C3}" sibTransId="{78A72195-3462-4D74-868C-D32B1816977C}"/>
    <dgm:cxn modelId="{E5CDBD81-DA65-4AFC-B646-DA18AA1B6382}" type="presOf" srcId="{758BD915-FF94-4500-ACE1-0C3423200E9D}" destId="{B2E883CC-5D62-4661-9536-FCF08CB06D93}" srcOrd="0" destOrd="0" presId="urn:microsoft.com/office/officeart/2005/8/layout/vList5"/>
    <dgm:cxn modelId="{319CAA69-BC47-4D2D-AC08-E0D2AA664E30}" type="presOf" srcId="{91DE0FAF-12FB-45BB-8223-A76D28588516}" destId="{AB7E52CE-57FD-462D-AAFC-E217D3AE2183}" srcOrd="0" destOrd="0" presId="urn:microsoft.com/office/officeart/2005/8/layout/vList5"/>
    <dgm:cxn modelId="{E2276E68-525F-4B0B-9E1C-DBAABC0C7CAD}" type="presOf" srcId="{4914640D-2164-4ED5-B4ED-DCA52F730B2D}" destId="{7B19B11F-5248-4AFA-A5BB-C6BFA615FE9D}" srcOrd="0" destOrd="0" presId="urn:microsoft.com/office/officeart/2005/8/layout/vList5"/>
    <dgm:cxn modelId="{41DE9DBD-4F7F-4AD8-88C5-CC75628C9343}" type="presOf" srcId="{BBD6D1A1-054E-41B4-A448-B3ABB08A0AB9}" destId="{E434D041-0B90-48A3-8670-CF03DB72C544}" srcOrd="0" destOrd="0" presId="urn:microsoft.com/office/officeart/2005/8/layout/vList5"/>
    <dgm:cxn modelId="{F96D4714-9CD3-407B-A732-F1B46B0AD9FB}" srcId="{B70C2080-901D-4F6D-BCBD-07828C862427}" destId="{BA5F1EC8-10B7-41EC-ACFF-643E6B6AF3E0}" srcOrd="0" destOrd="0" parTransId="{3556D746-34D5-496C-83CF-1549CF33E5B3}" sibTransId="{84C3DF0D-3A37-4257-A44E-F9F75598C75F}"/>
    <dgm:cxn modelId="{7BDB37DC-1D60-4DB0-8546-5BF1C1BD2CE0}" type="presOf" srcId="{A1C1E0AF-3B83-443F-9150-E8E769FFC05E}" destId="{4E7BF77B-D5E1-49E1-BD26-99F65E6AC629}" srcOrd="0" destOrd="0" presId="urn:microsoft.com/office/officeart/2005/8/layout/vList5"/>
    <dgm:cxn modelId="{E71D510E-CB30-4C02-B911-C634310F8E2D}" type="presOf" srcId="{B70C2080-901D-4F6D-BCBD-07828C862427}" destId="{2C5F52B3-703D-401B-8EFE-23A89D500DFC}" srcOrd="0" destOrd="0" presId="urn:microsoft.com/office/officeart/2005/8/layout/vList5"/>
    <dgm:cxn modelId="{7220DEEF-4152-4C1D-9946-D8B98C04DEF9}" type="presParOf" srcId="{2C5F52B3-703D-401B-8EFE-23A89D500DFC}" destId="{40FCEE28-2D37-4122-9AA6-83CEA5B385B4}" srcOrd="0" destOrd="0" presId="urn:microsoft.com/office/officeart/2005/8/layout/vList5"/>
    <dgm:cxn modelId="{D31C780F-DE8D-473F-AFB8-395C6F838BE2}" type="presParOf" srcId="{40FCEE28-2D37-4122-9AA6-83CEA5B385B4}" destId="{35B8C494-98A7-4D1C-B7A8-20EAB18C9846}" srcOrd="0" destOrd="0" presId="urn:microsoft.com/office/officeart/2005/8/layout/vList5"/>
    <dgm:cxn modelId="{123D61D6-793D-4824-A4E7-F63891713F9D}" type="presParOf" srcId="{40FCEE28-2D37-4122-9AA6-83CEA5B385B4}" destId="{7B19B11F-5248-4AFA-A5BB-C6BFA615FE9D}" srcOrd="1" destOrd="0" presId="urn:microsoft.com/office/officeart/2005/8/layout/vList5"/>
    <dgm:cxn modelId="{5A582F87-5F1E-4DD6-AB3D-A245BD0AFD83}" type="presParOf" srcId="{2C5F52B3-703D-401B-8EFE-23A89D500DFC}" destId="{72C07974-6CE3-475B-B378-FF3D0829E42B}" srcOrd="1" destOrd="0" presId="urn:microsoft.com/office/officeart/2005/8/layout/vList5"/>
    <dgm:cxn modelId="{71FFC4BB-BF2C-4E9A-8105-34102EF83705}" type="presParOf" srcId="{2C5F52B3-703D-401B-8EFE-23A89D500DFC}" destId="{2DE94A22-840F-4FBA-84D2-210ADDEFC259}" srcOrd="2" destOrd="0" presId="urn:microsoft.com/office/officeart/2005/8/layout/vList5"/>
    <dgm:cxn modelId="{E0A9427E-028D-4735-871B-880243444A43}" type="presParOf" srcId="{2DE94A22-840F-4FBA-84D2-210ADDEFC259}" destId="{E434D041-0B90-48A3-8670-CF03DB72C544}" srcOrd="0" destOrd="0" presId="urn:microsoft.com/office/officeart/2005/8/layout/vList5"/>
    <dgm:cxn modelId="{6FB2E87A-48DC-41F2-8E3A-644F94CE5E4C}" type="presParOf" srcId="{2DE94A22-840F-4FBA-84D2-210ADDEFC259}" destId="{4E7BF77B-D5E1-49E1-BD26-99F65E6AC629}" srcOrd="1" destOrd="0" presId="urn:microsoft.com/office/officeart/2005/8/layout/vList5"/>
    <dgm:cxn modelId="{3920D75F-D784-482A-8C1E-D38AEEFA0F6D}" type="presParOf" srcId="{2C5F52B3-703D-401B-8EFE-23A89D500DFC}" destId="{2F6A6F66-80A6-4C03-9FE8-F3F0F2E93EFD}" srcOrd="3" destOrd="0" presId="urn:microsoft.com/office/officeart/2005/8/layout/vList5"/>
    <dgm:cxn modelId="{F2D5C4C3-39FF-46BE-B799-73BF783628AC}" type="presParOf" srcId="{2C5F52B3-703D-401B-8EFE-23A89D500DFC}" destId="{5E7DCD1D-6E2C-4279-A0C2-22645450D202}" srcOrd="4" destOrd="0" presId="urn:microsoft.com/office/officeart/2005/8/layout/vList5"/>
    <dgm:cxn modelId="{419B05EE-273B-40A5-A3F1-44A2CF48A4A0}" type="presParOf" srcId="{5E7DCD1D-6E2C-4279-A0C2-22645450D202}" destId="{AB7E52CE-57FD-462D-AAFC-E217D3AE2183}" srcOrd="0" destOrd="0" presId="urn:microsoft.com/office/officeart/2005/8/layout/vList5"/>
    <dgm:cxn modelId="{F474F8B6-F35E-4CAF-878A-5F011FA46E20}" type="presParOf" srcId="{5E7DCD1D-6E2C-4279-A0C2-22645450D202}" destId="{B2E883CC-5D62-4661-9536-FCF08CB06D93}" srcOrd="1" destOrd="0" presId="urn:microsoft.com/office/officeart/2005/8/layout/vList5"/>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78E513B-FB43-4AD4-A406-9975F0611D54}" type="doc">
      <dgm:prSet loTypeId="urn:microsoft.com/office/officeart/2005/8/layout/hList1" loCatId="list" qsTypeId="urn:microsoft.com/office/officeart/2005/8/quickstyle/simple1" qsCatId="simple" csTypeId="urn:microsoft.com/office/officeart/2005/8/colors/colorful4" csCatId="colorful" phldr="1"/>
      <dgm:spPr/>
      <dgm:t>
        <a:bodyPr/>
        <a:lstStyle/>
        <a:p>
          <a:endParaRPr lang="zh-TW" altLang="en-US"/>
        </a:p>
      </dgm:t>
    </dgm:pt>
    <dgm:pt modelId="{F6466E4B-5CDD-4883-9D55-01F0F8933A81}">
      <dgm:prSet phldrT="[文字]" custT="1"/>
      <dgm:spPr/>
      <dgm:t>
        <a:bodyPr/>
        <a:lstStyle/>
        <a:p>
          <a:r>
            <a:rPr lang="zh-TW" altLang="en-US" sz="2800" dirty="0" smtClean="0">
              <a:latin typeface="標楷體" pitchFamily="65" charset="-120"/>
              <a:ea typeface="標楷體" pitchFamily="65" charset="-120"/>
            </a:rPr>
            <a:t>過去</a:t>
          </a:r>
          <a:endParaRPr lang="zh-TW" altLang="en-US" sz="2800" dirty="0">
            <a:latin typeface="標楷體" pitchFamily="65" charset="-120"/>
            <a:ea typeface="標楷體" pitchFamily="65" charset="-120"/>
          </a:endParaRPr>
        </a:p>
      </dgm:t>
    </dgm:pt>
    <dgm:pt modelId="{667EAACD-23B7-4985-925B-FC1121B9C1E9}" type="parTrans" cxnId="{F8A63115-1E01-49FD-87D1-674842A512F6}">
      <dgm:prSet/>
      <dgm:spPr/>
      <dgm:t>
        <a:bodyPr/>
        <a:lstStyle/>
        <a:p>
          <a:endParaRPr lang="zh-TW" altLang="en-US" sz="2800">
            <a:latin typeface="標楷體" pitchFamily="65" charset="-120"/>
            <a:ea typeface="標楷體" pitchFamily="65" charset="-120"/>
          </a:endParaRPr>
        </a:p>
      </dgm:t>
    </dgm:pt>
    <dgm:pt modelId="{B87F6ECF-9951-4063-9204-ED88A65D0572}" type="sibTrans" cxnId="{F8A63115-1E01-49FD-87D1-674842A512F6}">
      <dgm:prSet/>
      <dgm:spPr/>
      <dgm:t>
        <a:bodyPr/>
        <a:lstStyle/>
        <a:p>
          <a:endParaRPr lang="zh-TW" altLang="en-US" sz="2800">
            <a:latin typeface="標楷體" pitchFamily="65" charset="-120"/>
            <a:ea typeface="標楷體" pitchFamily="65" charset="-120"/>
          </a:endParaRPr>
        </a:p>
      </dgm:t>
    </dgm:pt>
    <dgm:pt modelId="{A61A6397-E82C-48D8-A294-F506B0A799E2}">
      <dgm:prSet custT="1"/>
      <dgm:spPr/>
      <dgm:t>
        <a:bodyPr/>
        <a:lstStyle/>
        <a:p>
          <a:pPr marL="393700" indent="-393700"/>
          <a:r>
            <a:rPr lang="zh-TW" altLang="en-US" sz="2800" dirty="0" smtClean="0">
              <a:latin typeface="標楷體" pitchFamily="65" charset="-120"/>
              <a:ea typeface="標楷體" pitchFamily="65" charset="-120"/>
            </a:rPr>
            <a:t>承攬廠商能力強，價格不低？</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（擇優）</a:t>
          </a:r>
          <a:endParaRPr lang="en-US" altLang="zh-TW" sz="2800" dirty="0" smtClean="0">
            <a:latin typeface="標楷體" pitchFamily="65" charset="-120"/>
            <a:ea typeface="標楷體" pitchFamily="65" charset="-120"/>
          </a:endParaRPr>
        </a:p>
      </dgm:t>
    </dgm:pt>
    <dgm:pt modelId="{A4F64A0B-9BD8-475F-9FCA-4C028B994E78}" type="parTrans" cxnId="{AFD2243C-B0F0-4A48-B903-7942E8DAFF45}">
      <dgm:prSet/>
      <dgm:spPr/>
      <dgm:t>
        <a:bodyPr/>
        <a:lstStyle/>
        <a:p>
          <a:endParaRPr lang="zh-TW" altLang="en-US" sz="2800">
            <a:latin typeface="標楷體" pitchFamily="65" charset="-120"/>
            <a:ea typeface="標楷體" pitchFamily="65" charset="-120"/>
          </a:endParaRPr>
        </a:p>
      </dgm:t>
    </dgm:pt>
    <dgm:pt modelId="{DFBA7A71-F81E-465E-AEC5-ED62E184FB43}" type="sibTrans" cxnId="{AFD2243C-B0F0-4A48-B903-7942E8DAFF45}">
      <dgm:prSet/>
      <dgm:spPr/>
      <dgm:t>
        <a:bodyPr/>
        <a:lstStyle/>
        <a:p>
          <a:endParaRPr lang="zh-TW" altLang="en-US" sz="2800">
            <a:latin typeface="標楷體" pitchFamily="65" charset="-120"/>
            <a:ea typeface="標楷體" pitchFamily="65" charset="-120"/>
          </a:endParaRPr>
        </a:p>
      </dgm:t>
    </dgm:pt>
    <dgm:pt modelId="{16F45E65-E8C4-4C0A-854E-F51055693524}">
      <dgm:prSet custT="1"/>
      <dgm:spPr/>
      <dgm:t>
        <a:bodyPr/>
        <a:lstStyle/>
        <a:p>
          <a:r>
            <a:rPr lang="zh-TW" altLang="en-US" sz="2800" dirty="0" smtClean="0">
              <a:latin typeface="標楷體" pitchFamily="65" charset="-120"/>
              <a:ea typeface="標楷體" pitchFamily="65" charset="-120"/>
            </a:rPr>
            <a:t>現在</a:t>
          </a:r>
          <a:endParaRPr lang="en-US" altLang="zh-TW" sz="2800" dirty="0" smtClean="0">
            <a:latin typeface="標楷體" pitchFamily="65" charset="-120"/>
            <a:ea typeface="標楷體" pitchFamily="65" charset="-120"/>
          </a:endParaRPr>
        </a:p>
      </dgm:t>
    </dgm:pt>
    <dgm:pt modelId="{F413C7D2-7BCC-4D1F-9F77-F1BFAC67A7E9}" type="parTrans" cxnId="{0CF05F0D-4FFB-4F39-B818-C37458CE901F}">
      <dgm:prSet/>
      <dgm:spPr/>
      <dgm:t>
        <a:bodyPr/>
        <a:lstStyle/>
        <a:p>
          <a:endParaRPr lang="zh-TW" altLang="en-US" sz="2800">
            <a:latin typeface="標楷體" pitchFamily="65" charset="-120"/>
            <a:ea typeface="標楷體" pitchFamily="65" charset="-120"/>
          </a:endParaRPr>
        </a:p>
      </dgm:t>
    </dgm:pt>
    <dgm:pt modelId="{7679F0A3-528A-435B-9479-4EC89C84D329}" type="sibTrans" cxnId="{0CF05F0D-4FFB-4F39-B818-C37458CE901F}">
      <dgm:prSet/>
      <dgm:spPr/>
      <dgm:t>
        <a:bodyPr/>
        <a:lstStyle/>
        <a:p>
          <a:endParaRPr lang="zh-TW" altLang="en-US" sz="2800">
            <a:latin typeface="標楷體" pitchFamily="65" charset="-120"/>
            <a:ea typeface="標楷體" pitchFamily="65" charset="-120"/>
          </a:endParaRPr>
        </a:p>
      </dgm:t>
    </dgm:pt>
    <dgm:pt modelId="{99560C18-25FC-45BA-9539-E6FE79C6C3AB}">
      <dgm:prSet phldrT="[文字]" custT="1"/>
      <dgm:spPr/>
      <dgm:t>
        <a:bodyPr/>
        <a:lstStyle/>
        <a:p>
          <a:pPr marL="393700" indent="-393700"/>
          <a:r>
            <a:rPr lang="zh-TW" altLang="en-US" sz="2800" dirty="0" smtClean="0">
              <a:latin typeface="標楷體" pitchFamily="65" charset="-120"/>
              <a:ea typeface="標楷體" pitchFamily="65" charset="-120"/>
            </a:rPr>
            <a:t>承攬價低就好？（擇廉）</a:t>
          </a:r>
          <a:endParaRPr lang="zh-TW" altLang="en-US" sz="2800" dirty="0">
            <a:latin typeface="標楷體" pitchFamily="65" charset="-120"/>
            <a:ea typeface="標楷體" pitchFamily="65" charset="-120"/>
          </a:endParaRPr>
        </a:p>
      </dgm:t>
    </dgm:pt>
    <dgm:pt modelId="{8CCDC244-0EA6-4D82-A25E-5EF5F7DBEFB9}" type="parTrans" cxnId="{91B938BA-F4D5-4B5E-A56A-B867FED572D9}">
      <dgm:prSet/>
      <dgm:spPr/>
      <dgm:t>
        <a:bodyPr/>
        <a:lstStyle/>
        <a:p>
          <a:endParaRPr lang="zh-TW" altLang="en-US" sz="2800">
            <a:latin typeface="標楷體" pitchFamily="65" charset="-120"/>
            <a:ea typeface="標楷體" pitchFamily="65" charset="-120"/>
          </a:endParaRPr>
        </a:p>
      </dgm:t>
    </dgm:pt>
    <dgm:pt modelId="{E35F61E6-B680-42DB-93A4-27D7C9755D66}" type="sibTrans" cxnId="{91B938BA-F4D5-4B5E-A56A-B867FED572D9}">
      <dgm:prSet/>
      <dgm:spPr/>
      <dgm:t>
        <a:bodyPr/>
        <a:lstStyle/>
        <a:p>
          <a:endParaRPr lang="zh-TW" altLang="en-US" sz="2800">
            <a:latin typeface="標楷體" pitchFamily="65" charset="-120"/>
            <a:ea typeface="標楷體" pitchFamily="65" charset="-120"/>
          </a:endParaRPr>
        </a:p>
      </dgm:t>
    </dgm:pt>
    <dgm:pt modelId="{960B664D-0204-4AB3-B164-7E13B612A6C3}">
      <dgm:prSet custT="1"/>
      <dgm:spPr/>
      <dgm:t>
        <a:bodyPr/>
        <a:lstStyle/>
        <a:p>
          <a:pPr marL="377825" indent="-377825"/>
          <a:r>
            <a:rPr lang="zh-TW" altLang="en-US" sz="2800" dirty="0" smtClean="0">
              <a:latin typeface="標楷體" pitchFamily="65" charset="-120"/>
              <a:ea typeface="標楷體" pitchFamily="65" charset="-120"/>
            </a:rPr>
            <a:t>承攬廠商品質佳、價格合理。</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（擇優擇廉）</a:t>
          </a:r>
          <a:endParaRPr lang="en-US" altLang="zh-TW" sz="2800" dirty="0" smtClean="0">
            <a:latin typeface="標楷體" pitchFamily="65" charset="-120"/>
            <a:ea typeface="標楷體" pitchFamily="65" charset="-120"/>
          </a:endParaRPr>
        </a:p>
      </dgm:t>
    </dgm:pt>
    <dgm:pt modelId="{185A4432-C830-41A0-90C8-749DD9FDFE2C}" type="parTrans" cxnId="{B2F28655-15FA-405B-9502-CC8F21B3379F}">
      <dgm:prSet/>
      <dgm:spPr/>
      <dgm:t>
        <a:bodyPr/>
        <a:lstStyle/>
        <a:p>
          <a:endParaRPr lang="zh-TW" altLang="en-US" sz="2800">
            <a:latin typeface="標楷體" pitchFamily="65" charset="-120"/>
            <a:ea typeface="標楷體" pitchFamily="65" charset="-120"/>
          </a:endParaRPr>
        </a:p>
      </dgm:t>
    </dgm:pt>
    <dgm:pt modelId="{2FAFA9D6-BBF4-4F79-9987-46AB2D3557AA}" type="sibTrans" cxnId="{B2F28655-15FA-405B-9502-CC8F21B3379F}">
      <dgm:prSet/>
      <dgm:spPr/>
      <dgm:t>
        <a:bodyPr/>
        <a:lstStyle/>
        <a:p>
          <a:endParaRPr lang="zh-TW" altLang="en-US" sz="2800">
            <a:latin typeface="標楷體" pitchFamily="65" charset="-120"/>
            <a:ea typeface="標楷體" pitchFamily="65" charset="-120"/>
          </a:endParaRPr>
        </a:p>
      </dgm:t>
    </dgm:pt>
    <dgm:pt modelId="{F7618DBA-C393-4E5E-B561-5D3D3A08F0BE}" type="pres">
      <dgm:prSet presAssocID="{D78E513B-FB43-4AD4-A406-9975F0611D54}" presName="Name0" presStyleCnt="0">
        <dgm:presLayoutVars>
          <dgm:dir/>
          <dgm:animLvl val="lvl"/>
          <dgm:resizeHandles val="exact"/>
        </dgm:presLayoutVars>
      </dgm:prSet>
      <dgm:spPr/>
      <dgm:t>
        <a:bodyPr/>
        <a:lstStyle/>
        <a:p>
          <a:endParaRPr lang="zh-TW" altLang="en-US"/>
        </a:p>
      </dgm:t>
    </dgm:pt>
    <dgm:pt modelId="{D6875A24-E45B-4C97-B539-69AD2FF798D8}" type="pres">
      <dgm:prSet presAssocID="{F6466E4B-5CDD-4883-9D55-01F0F8933A81}" presName="composite" presStyleCnt="0"/>
      <dgm:spPr/>
    </dgm:pt>
    <dgm:pt modelId="{6A9F45C5-011E-4D08-9E23-87851D448B70}" type="pres">
      <dgm:prSet presAssocID="{F6466E4B-5CDD-4883-9D55-01F0F8933A81}" presName="parTx" presStyleLbl="alignNode1" presStyleIdx="0" presStyleCnt="2" custScaleY="100000">
        <dgm:presLayoutVars>
          <dgm:chMax val="0"/>
          <dgm:chPref val="0"/>
          <dgm:bulletEnabled val="1"/>
        </dgm:presLayoutVars>
      </dgm:prSet>
      <dgm:spPr/>
      <dgm:t>
        <a:bodyPr/>
        <a:lstStyle/>
        <a:p>
          <a:endParaRPr lang="zh-TW" altLang="en-US"/>
        </a:p>
      </dgm:t>
    </dgm:pt>
    <dgm:pt modelId="{8757C07E-B260-49BB-935F-86D5808F43CF}" type="pres">
      <dgm:prSet presAssocID="{F6466E4B-5CDD-4883-9D55-01F0F8933A81}" presName="desTx" presStyleLbl="alignAccFollowNode1" presStyleIdx="0" presStyleCnt="2" custScaleY="100000">
        <dgm:presLayoutVars>
          <dgm:bulletEnabled val="1"/>
        </dgm:presLayoutVars>
      </dgm:prSet>
      <dgm:spPr/>
      <dgm:t>
        <a:bodyPr/>
        <a:lstStyle/>
        <a:p>
          <a:endParaRPr lang="zh-TW" altLang="en-US"/>
        </a:p>
      </dgm:t>
    </dgm:pt>
    <dgm:pt modelId="{227B0F59-D817-4949-B70D-95626BF62050}" type="pres">
      <dgm:prSet presAssocID="{B87F6ECF-9951-4063-9204-ED88A65D0572}" presName="space" presStyleCnt="0"/>
      <dgm:spPr/>
    </dgm:pt>
    <dgm:pt modelId="{7C4C7102-E62E-4A24-BA93-DF1212F1D1A2}" type="pres">
      <dgm:prSet presAssocID="{16F45E65-E8C4-4C0A-854E-F51055693524}" presName="composite" presStyleCnt="0"/>
      <dgm:spPr/>
    </dgm:pt>
    <dgm:pt modelId="{7286B236-6AF9-484B-BE6C-BCEFC44484B4}" type="pres">
      <dgm:prSet presAssocID="{16F45E65-E8C4-4C0A-854E-F51055693524}" presName="parTx" presStyleLbl="alignNode1" presStyleIdx="1" presStyleCnt="2" custScaleY="100000">
        <dgm:presLayoutVars>
          <dgm:chMax val="0"/>
          <dgm:chPref val="0"/>
          <dgm:bulletEnabled val="1"/>
        </dgm:presLayoutVars>
      </dgm:prSet>
      <dgm:spPr/>
      <dgm:t>
        <a:bodyPr/>
        <a:lstStyle/>
        <a:p>
          <a:endParaRPr lang="zh-TW" altLang="en-US"/>
        </a:p>
      </dgm:t>
    </dgm:pt>
    <dgm:pt modelId="{648D7CA8-42B3-420D-94FA-EB6A02365C6A}" type="pres">
      <dgm:prSet presAssocID="{16F45E65-E8C4-4C0A-854E-F51055693524}" presName="desTx" presStyleLbl="alignAccFollowNode1" presStyleIdx="1" presStyleCnt="2" custScaleY="100000">
        <dgm:presLayoutVars>
          <dgm:bulletEnabled val="1"/>
        </dgm:presLayoutVars>
      </dgm:prSet>
      <dgm:spPr/>
      <dgm:t>
        <a:bodyPr/>
        <a:lstStyle/>
        <a:p>
          <a:endParaRPr lang="zh-TW" altLang="en-US"/>
        </a:p>
      </dgm:t>
    </dgm:pt>
  </dgm:ptLst>
  <dgm:cxnLst>
    <dgm:cxn modelId="{91B938BA-F4D5-4B5E-A56A-B867FED572D9}" srcId="{F6466E4B-5CDD-4883-9D55-01F0F8933A81}" destId="{99560C18-25FC-45BA-9539-E6FE79C6C3AB}" srcOrd="0" destOrd="0" parTransId="{8CCDC244-0EA6-4D82-A25E-5EF5F7DBEFB9}" sibTransId="{E35F61E6-B680-42DB-93A4-27D7C9755D66}"/>
    <dgm:cxn modelId="{8A8E19F0-38E1-4E1F-AD4C-4D1372F3EC24}" type="presOf" srcId="{D78E513B-FB43-4AD4-A406-9975F0611D54}" destId="{F7618DBA-C393-4E5E-B561-5D3D3A08F0BE}" srcOrd="0" destOrd="0" presId="urn:microsoft.com/office/officeart/2005/8/layout/hList1"/>
    <dgm:cxn modelId="{7770F587-D96D-43FF-895A-3A7CECB78FF5}" type="presOf" srcId="{16F45E65-E8C4-4C0A-854E-F51055693524}" destId="{7286B236-6AF9-484B-BE6C-BCEFC44484B4}" srcOrd="0" destOrd="0" presId="urn:microsoft.com/office/officeart/2005/8/layout/hList1"/>
    <dgm:cxn modelId="{1B1B1536-DB50-4375-8F64-FDE7CE828930}" type="presOf" srcId="{960B664D-0204-4AB3-B164-7E13B612A6C3}" destId="{648D7CA8-42B3-420D-94FA-EB6A02365C6A}" srcOrd="0" destOrd="0" presId="urn:microsoft.com/office/officeart/2005/8/layout/hList1"/>
    <dgm:cxn modelId="{0040662F-68C4-41C2-82D7-BA56DF944D8D}" type="presOf" srcId="{F6466E4B-5CDD-4883-9D55-01F0F8933A81}" destId="{6A9F45C5-011E-4D08-9E23-87851D448B70}" srcOrd="0" destOrd="0" presId="urn:microsoft.com/office/officeart/2005/8/layout/hList1"/>
    <dgm:cxn modelId="{F8A63115-1E01-49FD-87D1-674842A512F6}" srcId="{D78E513B-FB43-4AD4-A406-9975F0611D54}" destId="{F6466E4B-5CDD-4883-9D55-01F0F8933A81}" srcOrd="0" destOrd="0" parTransId="{667EAACD-23B7-4985-925B-FC1121B9C1E9}" sibTransId="{B87F6ECF-9951-4063-9204-ED88A65D0572}"/>
    <dgm:cxn modelId="{B2F28655-15FA-405B-9502-CC8F21B3379F}" srcId="{16F45E65-E8C4-4C0A-854E-F51055693524}" destId="{960B664D-0204-4AB3-B164-7E13B612A6C3}" srcOrd="0" destOrd="0" parTransId="{185A4432-C830-41A0-90C8-749DD9FDFE2C}" sibTransId="{2FAFA9D6-BBF4-4F79-9987-46AB2D3557AA}"/>
    <dgm:cxn modelId="{E1CDD510-EA1A-45BC-82A8-2C95076025A2}" type="presOf" srcId="{99560C18-25FC-45BA-9539-E6FE79C6C3AB}" destId="{8757C07E-B260-49BB-935F-86D5808F43CF}" srcOrd="0" destOrd="0" presId="urn:microsoft.com/office/officeart/2005/8/layout/hList1"/>
    <dgm:cxn modelId="{D9D2C409-03B6-4029-9AF6-1614D808B292}" type="presOf" srcId="{A61A6397-E82C-48D8-A294-F506B0A799E2}" destId="{8757C07E-B260-49BB-935F-86D5808F43CF}" srcOrd="0" destOrd="1" presId="urn:microsoft.com/office/officeart/2005/8/layout/hList1"/>
    <dgm:cxn modelId="{AFD2243C-B0F0-4A48-B903-7942E8DAFF45}" srcId="{F6466E4B-5CDD-4883-9D55-01F0F8933A81}" destId="{A61A6397-E82C-48D8-A294-F506B0A799E2}" srcOrd="1" destOrd="0" parTransId="{A4F64A0B-9BD8-475F-9FCA-4C028B994E78}" sibTransId="{DFBA7A71-F81E-465E-AEC5-ED62E184FB43}"/>
    <dgm:cxn modelId="{0CF05F0D-4FFB-4F39-B818-C37458CE901F}" srcId="{D78E513B-FB43-4AD4-A406-9975F0611D54}" destId="{16F45E65-E8C4-4C0A-854E-F51055693524}" srcOrd="1" destOrd="0" parTransId="{F413C7D2-7BCC-4D1F-9F77-F1BFAC67A7E9}" sibTransId="{7679F0A3-528A-435B-9479-4EC89C84D329}"/>
    <dgm:cxn modelId="{D3A6DC3A-A48E-42A1-AF89-C0E31F3C7C63}" type="presParOf" srcId="{F7618DBA-C393-4E5E-B561-5D3D3A08F0BE}" destId="{D6875A24-E45B-4C97-B539-69AD2FF798D8}" srcOrd="0" destOrd="0" presId="urn:microsoft.com/office/officeart/2005/8/layout/hList1"/>
    <dgm:cxn modelId="{B77BE714-F7B0-493D-987D-C8B472C88AC6}" type="presParOf" srcId="{D6875A24-E45B-4C97-B539-69AD2FF798D8}" destId="{6A9F45C5-011E-4D08-9E23-87851D448B70}" srcOrd="0" destOrd="0" presId="urn:microsoft.com/office/officeart/2005/8/layout/hList1"/>
    <dgm:cxn modelId="{4F96B966-CDC4-4C39-8C73-777DA7E6B9E3}" type="presParOf" srcId="{D6875A24-E45B-4C97-B539-69AD2FF798D8}" destId="{8757C07E-B260-49BB-935F-86D5808F43CF}" srcOrd="1" destOrd="0" presId="urn:microsoft.com/office/officeart/2005/8/layout/hList1"/>
    <dgm:cxn modelId="{6F5B7DAF-30B6-4384-9D4A-29E0DE9C9286}" type="presParOf" srcId="{F7618DBA-C393-4E5E-B561-5D3D3A08F0BE}" destId="{227B0F59-D817-4949-B70D-95626BF62050}" srcOrd="1" destOrd="0" presId="urn:microsoft.com/office/officeart/2005/8/layout/hList1"/>
    <dgm:cxn modelId="{578713B3-000C-42F7-9F6F-D59B9934C9F6}" type="presParOf" srcId="{F7618DBA-C393-4E5E-B561-5D3D3A08F0BE}" destId="{7C4C7102-E62E-4A24-BA93-DF1212F1D1A2}" srcOrd="2" destOrd="0" presId="urn:microsoft.com/office/officeart/2005/8/layout/hList1"/>
    <dgm:cxn modelId="{7E331485-783D-4063-B06A-177DEAFD5170}" type="presParOf" srcId="{7C4C7102-E62E-4A24-BA93-DF1212F1D1A2}" destId="{7286B236-6AF9-484B-BE6C-BCEFC44484B4}" srcOrd="0" destOrd="0" presId="urn:microsoft.com/office/officeart/2005/8/layout/hList1"/>
    <dgm:cxn modelId="{63E33FEB-6EC8-434C-A4E7-5494B2C681BA}" type="presParOf" srcId="{7C4C7102-E62E-4A24-BA93-DF1212F1D1A2}" destId="{648D7CA8-42B3-420D-94FA-EB6A02365C6A}" srcOrd="1" destOrd="0" presId="urn:microsoft.com/office/officeart/2005/8/layout/hList1"/>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2294A80-5B70-4852-9206-75D427CAE9B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zh-TW" altLang="en-US"/>
        </a:p>
      </dgm:t>
    </dgm:pt>
    <dgm:pt modelId="{2235D5B9-3E71-4C88-8EC7-29EBC35BEEE0}">
      <dgm:prSet phldrT="[文字]" custT="1"/>
      <dgm:spPr/>
      <dgm:t>
        <a:bodyPr/>
        <a:lstStyle/>
        <a:p>
          <a:r>
            <a:rPr lang="zh-TW" altLang="en-US" sz="2400" dirty="0" smtClean="0">
              <a:latin typeface="標楷體" pitchFamily="65" charset="-120"/>
              <a:ea typeface="標楷體" pitchFamily="65" charset="-120"/>
            </a:rPr>
            <a:t>目的</a:t>
          </a:r>
          <a:endParaRPr lang="zh-TW" altLang="en-US" sz="2400" dirty="0">
            <a:latin typeface="標楷體" pitchFamily="65" charset="-120"/>
            <a:ea typeface="標楷體" pitchFamily="65" charset="-120"/>
          </a:endParaRPr>
        </a:p>
      </dgm:t>
    </dgm:pt>
    <dgm:pt modelId="{6A332040-C384-42F3-B5C9-3B10E46559A2}" type="parTrans" cxnId="{AA664E2F-7B0A-4236-A585-095A00668211}">
      <dgm:prSet/>
      <dgm:spPr/>
      <dgm:t>
        <a:bodyPr/>
        <a:lstStyle/>
        <a:p>
          <a:endParaRPr lang="zh-TW" altLang="en-US" sz="2400">
            <a:latin typeface="標楷體" pitchFamily="65" charset="-120"/>
            <a:ea typeface="標楷體" pitchFamily="65" charset="-120"/>
          </a:endParaRPr>
        </a:p>
      </dgm:t>
    </dgm:pt>
    <dgm:pt modelId="{89A370FD-3BCB-435C-A7FA-44F1A081A10D}" type="sibTrans" cxnId="{AA664E2F-7B0A-4236-A585-095A00668211}">
      <dgm:prSet/>
      <dgm:spPr/>
      <dgm:t>
        <a:bodyPr/>
        <a:lstStyle/>
        <a:p>
          <a:endParaRPr lang="zh-TW" altLang="en-US" sz="2400">
            <a:latin typeface="標楷體" pitchFamily="65" charset="-120"/>
            <a:ea typeface="標楷體" pitchFamily="65" charset="-120"/>
          </a:endParaRPr>
        </a:p>
      </dgm:t>
    </dgm:pt>
    <dgm:pt modelId="{657385C3-1F2B-4A66-912A-ECE1609B47ED}">
      <dgm:prSet custT="1"/>
      <dgm:spPr/>
      <dgm:t>
        <a:bodyPr/>
        <a:lstStyle/>
        <a:p>
          <a:r>
            <a:rPr lang="zh-TW" altLang="en-US" sz="2400" dirty="0" smtClean="0">
              <a:latin typeface="標楷體" pitchFamily="65" charset="-120"/>
              <a:ea typeface="標楷體" pitchFamily="65" charset="-120"/>
            </a:rPr>
            <a:t>評核委員</a:t>
          </a:r>
          <a:endParaRPr lang="en-US" altLang="zh-TW" sz="2400" dirty="0" smtClean="0">
            <a:latin typeface="標楷體" pitchFamily="65" charset="-120"/>
            <a:ea typeface="標楷體" pitchFamily="65" charset="-120"/>
          </a:endParaRPr>
        </a:p>
      </dgm:t>
    </dgm:pt>
    <dgm:pt modelId="{BA493157-0AE2-4B39-8BE4-E2799F6CFB4E}" type="parTrans" cxnId="{4EEF93B8-4540-4583-AA9D-786422C68273}">
      <dgm:prSet/>
      <dgm:spPr/>
      <dgm:t>
        <a:bodyPr/>
        <a:lstStyle/>
        <a:p>
          <a:endParaRPr lang="zh-TW" altLang="en-US" sz="2400">
            <a:latin typeface="標楷體" pitchFamily="65" charset="-120"/>
            <a:ea typeface="標楷體" pitchFamily="65" charset="-120"/>
          </a:endParaRPr>
        </a:p>
      </dgm:t>
    </dgm:pt>
    <dgm:pt modelId="{FF91E3EE-B118-4263-A2F9-C952014075CE}" type="sibTrans" cxnId="{4EEF93B8-4540-4583-AA9D-786422C68273}">
      <dgm:prSet/>
      <dgm:spPr/>
      <dgm:t>
        <a:bodyPr/>
        <a:lstStyle/>
        <a:p>
          <a:endParaRPr lang="zh-TW" altLang="en-US" sz="2400">
            <a:latin typeface="標楷體" pitchFamily="65" charset="-120"/>
            <a:ea typeface="標楷體" pitchFamily="65" charset="-120"/>
          </a:endParaRPr>
        </a:p>
      </dgm:t>
    </dgm:pt>
    <dgm:pt modelId="{0A0D7980-54CD-4058-8C8D-D4CDAEFF4EB3}">
      <dgm:prSet custT="1"/>
      <dgm:spPr/>
      <dgm:t>
        <a:bodyPr/>
        <a:lstStyle/>
        <a:p>
          <a:r>
            <a:rPr lang="zh-TW" altLang="en-US" sz="2400" dirty="0" smtClean="0">
              <a:latin typeface="標楷體" pitchFamily="65" charset="-120"/>
              <a:ea typeface="標楷體" pitchFamily="65" charset="-120"/>
            </a:rPr>
            <a:t>評核項目</a:t>
          </a:r>
          <a:endParaRPr lang="zh-TW" altLang="en-US" sz="2400" dirty="0">
            <a:latin typeface="標楷體" pitchFamily="65" charset="-120"/>
            <a:ea typeface="標楷體" pitchFamily="65" charset="-120"/>
          </a:endParaRPr>
        </a:p>
      </dgm:t>
    </dgm:pt>
    <dgm:pt modelId="{4BBB0F13-B162-48E3-AB21-82089C23893D}" type="parTrans" cxnId="{00D71F0D-C806-4231-B4E7-FAE3BFC2C905}">
      <dgm:prSet/>
      <dgm:spPr/>
      <dgm:t>
        <a:bodyPr/>
        <a:lstStyle/>
        <a:p>
          <a:endParaRPr lang="zh-TW" altLang="en-US" sz="2400">
            <a:latin typeface="標楷體" pitchFamily="65" charset="-120"/>
            <a:ea typeface="標楷體" pitchFamily="65" charset="-120"/>
          </a:endParaRPr>
        </a:p>
      </dgm:t>
    </dgm:pt>
    <dgm:pt modelId="{190950DF-CEC1-41EE-8816-20C467B3D824}" type="sibTrans" cxnId="{00D71F0D-C806-4231-B4E7-FAE3BFC2C905}">
      <dgm:prSet/>
      <dgm:spPr/>
      <dgm:t>
        <a:bodyPr/>
        <a:lstStyle/>
        <a:p>
          <a:endParaRPr lang="zh-TW" altLang="en-US" sz="2400">
            <a:latin typeface="標楷體" pitchFamily="65" charset="-120"/>
            <a:ea typeface="標楷體" pitchFamily="65" charset="-120"/>
          </a:endParaRPr>
        </a:p>
      </dgm:t>
    </dgm:pt>
    <dgm:pt modelId="{3F6A3D21-2205-4D4C-A5F8-315297FE2255}">
      <dgm:prSet phldrT="[文字]" custT="1"/>
      <dgm:spPr/>
      <dgm:t>
        <a:bodyPr/>
        <a:lstStyle/>
        <a:p>
          <a:pPr marL="268288" indent="-268288"/>
          <a:r>
            <a:rPr lang="zh-TW" altLang="en-US" sz="2400" dirty="0" smtClean="0">
              <a:latin typeface="標楷體" pitchFamily="65" charset="-120"/>
              <a:ea typeface="標楷體" pitchFamily="65" charset="-120"/>
            </a:rPr>
            <a:t>先遴選服務品質佳，符合醫院需求之廠商，再由合格廠商進行最終議價決標（不合格廠商不給予議價機會，不得承攬）。</a:t>
          </a:r>
          <a:endParaRPr lang="zh-TW" altLang="en-US" sz="2400" dirty="0">
            <a:latin typeface="標楷體" pitchFamily="65" charset="-120"/>
            <a:ea typeface="標楷體" pitchFamily="65" charset="-120"/>
          </a:endParaRPr>
        </a:p>
      </dgm:t>
    </dgm:pt>
    <dgm:pt modelId="{4D49C4E8-F3E1-463A-98B0-2EB9C981E69D}" type="parTrans" cxnId="{3F62988D-E791-403A-8833-01F49F0BD0D7}">
      <dgm:prSet/>
      <dgm:spPr/>
      <dgm:t>
        <a:bodyPr/>
        <a:lstStyle/>
        <a:p>
          <a:endParaRPr lang="zh-TW" altLang="en-US" sz="2400">
            <a:latin typeface="標楷體" pitchFamily="65" charset="-120"/>
            <a:ea typeface="標楷體" pitchFamily="65" charset="-120"/>
          </a:endParaRPr>
        </a:p>
      </dgm:t>
    </dgm:pt>
    <dgm:pt modelId="{EF51E45F-B1D1-4256-B86D-02C8B678E3CD}" type="sibTrans" cxnId="{3F62988D-E791-403A-8833-01F49F0BD0D7}">
      <dgm:prSet/>
      <dgm:spPr/>
      <dgm:t>
        <a:bodyPr/>
        <a:lstStyle/>
        <a:p>
          <a:endParaRPr lang="zh-TW" altLang="en-US" sz="2400">
            <a:latin typeface="標楷體" pitchFamily="65" charset="-120"/>
            <a:ea typeface="標楷體" pitchFamily="65" charset="-120"/>
          </a:endParaRPr>
        </a:p>
      </dgm:t>
    </dgm:pt>
    <dgm:pt modelId="{FC4C5969-90F7-4709-8CC0-BD8DB2DA3352}">
      <dgm:prSet custT="1"/>
      <dgm:spPr/>
      <dgm:t>
        <a:bodyPr/>
        <a:lstStyle/>
        <a:p>
          <a:pPr marL="268288" indent="-268288"/>
          <a:r>
            <a:rPr lang="zh-TW" altLang="en-US" sz="2400" dirty="0" smtClean="0">
              <a:latin typeface="標楷體" pitchFamily="65" charset="-120"/>
              <a:ea typeface="標楷體" pitchFamily="65" charset="-120"/>
            </a:rPr>
            <a:t>非業管部門之五位主管以上擔任。</a:t>
          </a:r>
          <a:endParaRPr lang="en-US" altLang="zh-TW" sz="2400" dirty="0" smtClean="0">
            <a:latin typeface="標楷體" pitchFamily="65" charset="-120"/>
            <a:ea typeface="標楷體" pitchFamily="65" charset="-120"/>
          </a:endParaRPr>
        </a:p>
      </dgm:t>
    </dgm:pt>
    <dgm:pt modelId="{0B5FA591-EDDE-46E1-B9F6-969EBF642602}" type="parTrans" cxnId="{7EAC1B05-8B34-47D3-889C-E3AF1A4E2A09}">
      <dgm:prSet/>
      <dgm:spPr/>
      <dgm:t>
        <a:bodyPr/>
        <a:lstStyle/>
        <a:p>
          <a:endParaRPr lang="zh-TW" altLang="en-US" sz="2400">
            <a:latin typeface="標楷體" pitchFamily="65" charset="-120"/>
            <a:ea typeface="標楷體" pitchFamily="65" charset="-120"/>
          </a:endParaRPr>
        </a:p>
      </dgm:t>
    </dgm:pt>
    <dgm:pt modelId="{E8A734C8-6F74-4890-B694-5CE44821A2B5}" type="sibTrans" cxnId="{7EAC1B05-8B34-47D3-889C-E3AF1A4E2A09}">
      <dgm:prSet/>
      <dgm:spPr/>
      <dgm:t>
        <a:bodyPr/>
        <a:lstStyle/>
        <a:p>
          <a:endParaRPr lang="zh-TW" altLang="en-US" sz="2400">
            <a:latin typeface="標楷體" pitchFamily="65" charset="-120"/>
            <a:ea typeface="標楷體" pitchFamily="65" charset="-120"/>
          </a:endParaRPr>
        </a:p>
      </dgm:t>
    </dgm:pt>
    <dgm:pt modelId="{1F76524B-896B-4FBD-BA4F-568202CAE525}">
      <dgm:prSet custT="1"/>
      <dgm:spPr/>
      <dgm:t>
        <a:bodyPr/>
        <a:lstStyle/>
        <a:p>
          <a:pPr marL="268288" indent="-268288"/>
          <a:r>
            <a:rPr lang="zh-TW" altLang="en-US" sz="2400" dirty="0" smtClean="0">
              <a:latin typeface="標楷體" pitchFamily="65" charset="-120"/>
              <a:ea typeface="標楷體" pitchFamily="65" charset="-120"/>
            </a:rPr>
            <a:t>經營實績及經營企劃。</a:t>
          </a:r>
          <a:endParaRPr lang="zh-TW" altLang="en-US" sz="2400" dirty="0">
            <a:latin typeface="標楷體" pitchFamily="65" charset="-120"/>
            <a:ea typeface="標楷體" pitchFamily="65" charset="-120"/>
          </a:endParaRPr>
        </a:p>
      </dgm:t>
    </dgm:pt>
    <dgm:pt modelId="{E52EA598-23BB-40E5-9656-46FBA880FB4B}" type="parTrans" cxnId="{C51DC8E9-51EE-4734-8DBB-4B741950F1F2}">
      <dgm:prSet/>
      <dgm:spPr/>
      <dgm:t>
        <a:bodyPr/>
        <a:lstStyle/>
        <a:p>
          <a:endParaRPr lang="zh-TW" altLang="en-US" sz="2400">
            <a:latin typeface="標楷體" pitchFamily="65" charset="-120"/>
            <a:ea typeface="標楷體" pitchFamily="65" charset="-120"/>
          </a:endParaRPr>
        </a:p>
      </dgm:t>
    </dgm:pt>
    <dgm:pt modelId="{40DAC7A4-5DB0-44D1-B2DF-46CE95D46C1B}" type="sibTrans" cxnId="{C51DC8E9-51EE-4734-8DBB-4B741950F1F2}">
      <dgm:prSet/>
      <dgm:spPr/>
      <dgm:t>
        <a:bodyPr/>
        <a:lstStyle/>
        <a:p>
          <a:endParaRPr lang="zh-TW" altLang="en-US" sz="2400">
            <a:latin typeface="標楷體" pitchFamily="65" charset="-120"/>
            <a:ea typeface="標楷體" pitchFamily="65" charset="-120"/>
          </a:endParaRPr>
        </a:p>
      </dgm:t>
    </dgm:pt>
    <dgm:pt modelId="{6160E33C-FBD3-4B29-88FC-671C83CD8440}" type="pres">
      <dgm:prSet presAssocID="{B2294A80-5B70-4852-9206-75D427CAE9B1}" presName="linear" presStyleCnt="0">
        <dgm:presLayoutVars>
          <dgm:dir/>
          <dgm:animLvl val="lvl"/>
          <dgm:resizeHandles val="exact"/>
        </dgm:presLayoutVars>
      </dgm:prSet>
      <dgm:spPr/>
      <dgm:t>
        <a:bodyPr/>
        <a:lstStyle/>
        <a:p>
          <a:endParaRPr lang="zh-TW" altLang="en-US"/>
        </a:p>
      </dgm:t>
    </dgm:pt>
    <dgm:pt modelId="{E097BB6E-2EA2-40AC-BD91-5A27F47CA7B5}" type="pres">
      <dgm:prSet presAssocID="{2235D5B9-3E71-4C88-8EC7-29EBC35BEEE0}" presName="parentLin" presStyleCnt="0"/>
      <dgm:spPr/>
    </dgm:pt>
    <dgm:pt modelId="{2E03DF15-ACAF-4A87-AF42-11B0AC0B83BA}" type="pres">
      <dgm:prSet presAssocID="{2235D5B9-3E71-4C88-8EC7-29EBC35BEEE0}" presName="parentLeftMargin" presStyleLbl="node1" presStyleIdx="0" presStyleCnt="3"/>
      <dgm:spPr/>
      <dgm:t>
        <a:bodyPr/>
        <a:lstStyle/>
        <a:p>
          <a:endParaRPr lang="zh-TW" altLang="en-US"/>
        </a:p>
      </dgm:t>
    </dgm:pt>
    <dgm:pt modelId="{D9269D80-DF1E-4CE6-BE9D-7C4FFC0FC97B}" type="pres">
      <dgm:prSet presAssocID="{2235D5B9-3E71-4C88-8EC7-29EBC35BEEE0}" presName="parentText" presStyleLbl="node1" presStyleIdx="0" presStyleCnt="3" custScaleY="218917">
        <dgm:presLayoutVars>
          <dgm:chMax val="0"/>
          <dgm:bulletEnabled val="1"/>
        </dgm:presLayoutVars>
      </dgm:prSet>
      <dgm:spPr/>
      <dgm:t>
        <a:bodyPr/>
        <a:lstStyle/>
        <a:p>
          <a:endParaRPr lang="zh-TW" altLang="en-US"/>
        </a:p>
      </dgm:t>
    </dgm:pt>
    <dgm:pt modelId="{2D37844E-C4A1-4D85-9411-B3A29668E357}" type="pres">
      <dgm:prSet presAssocID="{2235D5B9-3E71-4C88-8EC7-29EBC35BEEE0}" presName="negativeSpace" presStyleCnt="0"/>
      <dgm:spPr/>
    </dgm:pt>
    <dgm:pt modelId="{E79913F6-52F8-4B0A-B903-A47130934D69}" type="pres">
      <dgm:prSet presAssocID="{2235D5B9-3E71-4C88-8EC7-29EBC35BEEE0}" presName="childText" presStyleLbl="conFgAcc1" presStyleIdx="0" presStyleCnt="3">
        <dgm:presLayoutVars>
          <dgm:bulletEnabled val="1"/>
        </dgm:presLayoutVars>
      </dgm:prSet>
      <dgm:spPr/>
      <dgm:t>
        <a:bodyPr/>
        <a:lstStyle/>
        <a:p>
          <a:endParaRPr lang="zh-TW" altLang="en-US"/>
        </a:p>
      </dgm:t>
    </dgm:pt>
    <dgm:pt modelId="{80CA8466-0765-4D09-8481-4E41CF4AF06E}" type="pres">
      <dgm:prSet presAssocID="{89A370FD-3BCB-435C-A7FA-44F1A081A10D}" presName="spaceBetweenRectangles" presStyleCnt="0"/>
      <dgm:spPr/>
    </dgm:pt>
    <dgm:pt modelId="{3637C17F-F5CC-496D-AE09-78CDB252FA41}" type="pres">
      <dgm:prSet presAssocID="{657385C3-1F2B-4A66-912A-ECE1609B47ED}" presName="parentLin" presStyleCnt="0"/>
      <dgm:spPr/>
    </dgm:pt>
    <dgm:pt modelId="{B6A54FD8-F1B1-4582-81C0-FC591D253351}" type="pres">
      <dgm:prSet presAssocID="{657385C3-1F2B-4A66-912A-ECE1609B47ED}" presName="parentLeftMargin" presStyleLbl="node1" presStyleIdx="0" presStyleCnt="3"/>
      <dgm:spPr/>
      <dgm:t>
        <a:bodyPr/>
        <a:lstStyle/>
        <a:p>
          <a:endParaRPr lang="zh-TW" altLang="en-US"/>
        </a:p>
      </dgm:t>
    </dgm:pt>
    <dgm:pt modelId="{61EAECE1-A58A-4143-90D2-C042DDF7C65F}" type="pres">
      <dgm:prSet presAssocID="{657385C3-1F2B-4A66-912A-ECE1609B47ED}" presName="parentText" presStyleLbl="node1" presStyleIdx="1" presStyleCnt="3" custScaleY="218917">
        <dgm:presLayoutVars>
          <dgm:chMax val="0"/>
          <dgm:bulletEnabled val="1"/>
        </dgm:presLayoutVars>
      </dgm:prSet>
      <dgm:spPr/>
      <dgm:t>
        <a:bodyPr/>
        <a:lstStyle/>
        <a:p>
          <a:endParaRPr lang="zh-TW" altLang="en-US"/>
        </a:p>
      </dgm:t>
    </dgm:pt>
    <dgm:pt modelId="{1903BE27-2BB8-4D72-A71D-5554D3EB9A7E}" type="pres">
      <dgm:prSet presAssocID="{657385C3-1F2B-4A66-912A-ECE1609B47ED}" presName="negativeSpace" presStyleCnt="0"/>
      <dgm:spPr/>
    </dgm:pt>
    <dgm:pt modelId="{11A02520-11F5-4CED-B81B-A7832161FDF3}" type="pres">
      <dgm:prSet presAssocID="{657385C3-1F2B-4A66-912A-ECE1609B47ED}" presName="childText" presStyleLbl="conFgAcc1" presStyleIdx="1" presStyleCnt="3">
        <dgm:presLayoutVars>
          <dgm:bulletEnabled val="1"/>
        </dgm:presLayoutVars>
      </dgm:prSet>
      <dgm:spPr/>
      <dgm:t>
        <a:bodyPr/>
        <a:lstStyle/>
        <a:p>
          <a:endParaRPr lang="zh-TW" altLang="en-US"/>
        </a:p>
      </dgm:t>
    </dgm:pt>
    <dgm:pt modelId="{3CFD4F49-6D86-472C-8A2D-AB77EA3047E5}" type="pres">
      <dgm:prSet presAssocID="{FF91E3EE-B118-4263-A2F9-C952014075CE}" presName="spaceBetweenRectangles" presStyleCnt="0"/>
      <dgm:spPr/>
    </dgm:pt>
    <dgm:pt modelId="{C364EC8D-B956-4756-A4F4-55E32CB0AB22}" type="pres">
      <dgm:prSet presAssocID="{0A0D7980-54CD-4058-8C8D-D4CDAEFF4EB3}" presName="parentLin" presStyleCnt="0"/>
      <dgm:spPr/>
    </dgm:pt>
    <dgm:pt modelId="{73481E73-C7DD-40FE-AE32-B4F578B93C37}" type="pres">
      <dgm:prSet presAssocID="{0A0D7980-54CD-4058-8C8D-D4CDAEFF4EB3}" presName="parentLeftMargin" presStyleLbl="node1" presStyleIdx="1" presStyleCnt="3"/>
      <dgm:spPr/>
      <dgm:t>
        <a:bodyPr/>
        <a:lstStyle/>
        <a:p>
          <a:endParaRPr lang="zh-TW" altLang="en-US"/>
        </a:p>
      </dgm:t>
    </dgm:pt>
    <dgm:pt modelId="{1B43EDFA-8B55-43A5-9666-ED5A435AC1E2}" type="pres">
      <dgm:prSet presAssocID="{0A0D7980-54CD-4058-8C8D-D4CDAEFF4EB3}" presName="parentText" presStyleLbl="node1" presStyleIdx="2" presStyleCnt="3" custScaleY="218917">
        <dgm:presLayoutVars>
          <dgm:chMax val="0"/>
          <dgm:bulletEnabled val="1"/>
        </dgm:presLayoutVars>
      </dgm:prSet>
      <dgm:spPr/>
      <dgm:t>
        <a:bodyPr/>
        <a:lstStyle/>
        <a:p>
          <a:endParaRPr lang="zh-TW" altLang="en-US"/>
        </a:p>
      </dgm:t>
    </dgm:pt>
    <dgm:pt modelId="{D03946A9-6E57-4ACD-8F5F-BA527E746EF0}" type="pres">
      <dgm:prSet presAssocID="{0A0D7980-54CD-4058-8C8D-D4CDAEFF4EB3}" presName="negativeSpace" presStyleCnt="0"/>
      <dgm:spPr/>
    </dgm:pt>
    <dgm:pt modelId="{17D2A532-75CA-4732-81B6-4BD33CBDBAC0}" type="pres">
      <dgm:prSet presAssocID="{0A0D7980-54CD-4058-8C8D-D4CDAEFF4EB3}" presName="childText" presStyleLbl="conFgAcc1" presStyleIdx="2" presStyleCnt="3">
        <dgm:presLayoutVars>
          <dgm:bulletEnabled val="1"/>
        </dgm:presLayoutVars>
      </dgm:prSet>
      <dgm:spPr/>
      <dgm:t>
        <a:bodyPr/>
        <a:lstStyle/>
        <a:p>
          <a:endParaRPr lang="zh-TW" altLang="en-US"/>
        </a:p>
      </dgm:t>
    </dgm:pt>
  </dgm:ptLst>
  <dgm:cxnLst>
    <dgm:cxn modelId="{B9425839-EAC0-45EF-A42A-EEF0D2A1A79E}" type="presOf" srcId="{0A0D7980-54CD-4058-8C8D-D4CDAEFF4EB3}" destId="{73481E73-C7DD-40FE-AE32-B4F578B93C37}" srcOrd="0" destOrd="0" presId="urn:microsoft.com/office/officeart/2005/8/layout/list1"/>
    <dgm:cxn modelId="{C51DC8E9-51EE-4734-8DBB-4B741950F1F2}" srcId="{0A0D7980-54CD-4058-8C8D-D4CDAEFF4EB3}" destId="{1F76524B-896B-4FBD-BA4F-568202CAE525}" srcOrd="0" destOrd="0" parTransId="{E52EA598-23BB-40E5-9656-46FBA880FB4B}" sibTransId="{40DAC7A4-5DB0-44D1-B2DF-46CE95D46C1B}"/>
    <dgm:cxn modelId="{6CF66F25-85E3-44DB-8627-50E7D3B82F7E}" type="presOf" srcId="{B2294A80-5B70-4852-9206-75D427CAE9B1}" destId="{6160E33C-FBD3-4B29-88FC-671C83CD8440}" srcOrd="0" destOrd="0" presId="urn:microsoft.com/office/officeart/2005/8/layout/list1"/>
    <dgm:cxn modelId="{3F62988D-E791-403A-8833-01F49F0BD0D7}" srcId="{2235D5B9-3E71-4C88-8EC7-29EBC35BEEE0}" destId="{3F6A3D21-2205-4D4C-A5F8-315297FE2255}" srcOrd="0" destOrd="0" parTransId="{4D49C4E8-F3E1-463A-98B0-2EB9C981E69D}" sibTransId="{EF51E45F-B1D1-4256-B86D-02C8B678E3CD}"/>
    <dgm:cxn modelId="{E6148FC6-B8CD-4940-B6FE-2B0A075581FA}" type="presOf" srcId="{2235D5B9-3E71-4C88-8EC7-29EBC35BEEE0}" destId="{2E03DF15-ACAF-4A87-AF42-11B0AC0B83BA}" srcOrd="0" destOrd="0" presId="urn:microsoft.com/office/officeart/2005/8/layout/list1"/>
    <dgm:cxn modelId="{00D71F0D-C806-4231-B4E7-FAE3BFC2C905}" srcId="{B2294A80-5B70-4852-9206-75D427CAE9B1}" destId="{0A0D7980-54CD-4058-8C8D-D4CDAEFF4EB3}" srcOrd="2" destOrd="0" parTransId="{4BBB0F13-B162-48E3-AB21-82089C23893D}" sibTransId="{190950DF-CEC1-41EE-8816-20C467B3D824}"/>
    <dgm:cxn modelId="{AA664E2F-7B0A-4236-A585-095A00668211}" srcId="{B2294A80-5B70-4852-9206-75D427CAE9B1}" destId="{2235D5B9-3E71-4C88-8EC7-29EBC35BEEE0}" srcOrd="0" destOrd="0" parTransId="{6A332040-C384-42F3-B5C9-3B10E46559A2}" sibTransId="{89A370FD-3BCB-435C-A7FA-44F1A081A10D}"/>
    <dgm:cxn modelId="{3A89C993-B5D4-4E61-9333-A96DEDD09551}" type="presOf" srcId="{657385C3-1F2B-4A66-912A-ECE1609B47ED}" destId="{B6A54FD8-F1B1-4582-81C0-FC591D253351}" srcOrd="0" destOrd="0" presId="urn:microsoft.com/office/officeart/2005/8/layout/list1"/>
    <dgm:cxn modelId="{7EAC1B05-8B34-47D3-889C-E3AF1A4E2A09}" srcId="{657385C3-1F2B-4A66-912A-ECE1609B47ED}" destId="{FC4C5969-90F7-4709-8CC0-BD8DB2DA3352}" srcOrd="0" destOrd="0" parTransId="{0B5FA591-EDDE-46E1-B9F6-969EBF642602}" sibTransId="{E8A734C8-6F74-4890-B694-5CE44821A2B5}"/>
    <dgm:cxn modelId="{067B7918-59BB-4BA4-9F5E-5CE4E66B6192}" type="presOf" srcId="{1F76524B-896B-4FBD-BA4F-568202CAE525}" destId="{17D2A532-75CA-4732-81B6-4BD33CBDBAC0}" srcOrd="0" destOrd="0" presId="urn:microsoft.com/office/officeart/2005/8/layout/list1"/>
    <dgm:cxn modelId="{6F9128EB-285E-41FB-896A-A79590635579}" type="presOf" srcId="{657385C3-1F2B-4A66-912A-ECE1609B47ED}" destId="{61EAECE1-A58A-4143-90D2-C042DDF7C65F}" srcOrd="1" destOrd="0" presId="urn:microsoft.com/office/officeart/2005/8/layout/list1"/>
    <dgm:cxn modelId="{B580D457-E964-4351-B4B6-9C98755DF801}" type="presOf" srcId="{3F6A3D21-2205-4D4C-A5F8-315297FE2255}" destId="{E79913F6-52F8-4B0A-B903-A47130934D69}" srcOrd="0" destOrd="0" presId="urn:microsoft.com/office/officeart/2005/8/layout/list1"/>
    <dgm:cxn modelId="{4EEF93B8-4540-4583-AA9D-786422C68273}" srcId="{B2294A80-5B70-4852-9206-75D427CAE9B1}" destId="{657385C3-1F2B-4A66-912A-ECE1609B47ED}" srcOrd="1" destOrd="0" parTransId="{BA493157-0AE2-4B39-8BE4-E2799F6CFB4E}" sibTransId="{FF91E3EE-B118-4263-A2F9-C952014075CE}"/>
    <dgm:cxn modelId="{70A99ED8-7506-41C8-A903-821CB403AAAB}" type="presOf" srcId="{0A0D7980-54CD-4058-8C8D-D4CDAEFF4EB3}" destId="{1B43EDFA-8B55-43A5-9666-ED5A435AC1E2}" srcOrd="1" destOrd="0" presId="urn:microsoft.com/office/officeart/2005/8/layout/list1"/>
    <dgm:cxn modelId="{BB67018B-7EDA-4CD4-B907-4CEEBE3DDE35}" type="presOf" srcId="{2235D5B9-3E71-4C88-8EC7-29EBC35BEEE0}" destId="{D9269D80-DF1E-4CE6-BE9D-7C4FFC0FC97B}" srcOrd="1" destOrd="0" presId="urn:microsoft.com/office/officeart/2005/8/layout/list1"/>
    <dgm:cxn modelId="{3569A54D-2D3A-45F0-A52E-FFF1DC4A5442}" type="presOf" srcId="{FC4C5969-90F7-4709-8CC0-BD8DB2DA3352}" destId="{11A02520-11F5-4CED-B81B-A7832161FDF3}" srcOrd="0" destOrd="0" presId="urn:microsoft.com/office/officeart/2005/8/layout/list1"/>
    <dgm:cxn modelId="{CCBFD205-8F18-4508-A3AD-7267D037ABE5}" type="presParOf" srcId="{6160E33C-FBD3-4B29-88FC-671C83CD8440}" destId="{E097BB6E-2EA2-40AC-BD91-5A27F47CA7B5}" srcOrd="0" destOrd="0" presId="urn:microsoft.com/office/officeart/2005/8/layout/list1"/>
    <dgm:cxn modelId="{933C8413-969E-46BF-826E-AA3E84F390B3}" type="presParOf" srcId="{E097BB6E-2EA2-40AC-BD91-5A27F47CA7B5}" destId="{2E03DF15-ACAF-4A87-AF42-11B0AC0B83BA}" srcOrd="0" destOrd="0" presId="urn:microsoft.com/office/officeart/2005/8/layout/list1"/>
    <dgm:cxn modelId="{460DC37C-36B5-43B3-8E08-D4AEBEC4C241}" type="presParOf" srcId="{E097BB6E-2EA2-40AC-BD91-5A27F47CA7B5}" destId="{D9269D80-DF1E-4CE6-BE9D-7C4FFC0FC97B}" srcOrd="1" destOrd="0" presId="urn:microsoft.com/office/officeart/2005/8/layout/list1"/>
    <dgm:cxn modelId="{F088B173-CC1A-4559-96CE-B8367FA12BB0}" type="presParOf" srcId="{6160E33C-FBD3-4B29-88FC-671C83CD8440}" destId="{2D37844E-C4A1-4D85-9411-B3A29668E357}" srcOrd="1" destOrd="0" presId="urn:microsoft.com/office/officeart/2005/8/layout/list1"/>
    <dgm:cxn modelId="{970D489F-C1F4-4C0B-BC92-A248E07E7D54}" type="presParOf" srcId="{6160E33C-FBD3-4B29-88FC-671C83CD8440}" destId="{E79913F6-52F8-4B0A-B903-A47130934D69}" srcOrd="2" destOrd="0" presId="urn:microsoft.com/office/officeart/2005/8/layout/list1"/>
    <dgm:cxn modelId="{E937BE08-CE09-4C2E-86E0-9FB0721A2464}" type="presParOf" srcId="{6160E33C-FBD3-4B29-88FC-671C83CD8440}" destId="{80CA8466-0765-4D09-8481-4E41CF4AF06E}" srcOrd="3" destOrd="0" presId="urn:microsoft.com/office/officeart/2005/8/layout/list1"/>
    <dgm:cxn modelId="{76C796FC-C6B7-46DC-A4BA-89A13A7AE238}" type="presParOf" srcId="{6160E33C-FBD3-4B29-88FC-671C83CD8440}" destId="{3637C17F-F5CC-496D-AE09-78CDB252FA41}" srcOrd="4" destOrd="0" presId="urn:microsoft.com/office/officeart/2005/8/layout/list1"/>
    <dgm:cxn modelId="{164CA4A8-F2A3-49F7-899D-37F8485BC6DC}" type="presParOf" srcId="{3637C17F-F5CC-496D-AE09-78CDB252FA41}" destId="{B6A54FD8-F1B1-4582-81C0-FC591D253351}" srcOrd="0" destOrd="0" presId="urn:microsoft.com/office/officeart/2005/8/layout/list1"/>
    <dgm:cxn modelId="{6305EF23-B959-4496-AD16-5AC21382E516}" type="presParOf" srcId="{3637C17F-F5CC-496D-AE09-78CDB252FA41}" destId="{61EAECE1-A58A-4143-90D2-C042DDF7C65F}" srcOrd="1" destOrd="0" presId="urn:microsoft.com/office/officeart/2005/8/layout/list1"/>
    <dgm:cxn modelId="{456F5569-BA90-47D2-9676-B3724EE45686}" type="presParOf" srcId="{6160E33C-FBD3-4B29-88FC-671C83CD8440}" destId="{1903BE27-2BB8-4D72-A71D-5554D3EB9A7E}" srcOrd="5" destOrd="0" presId="urn:microsoft.com/office/officeart/2005/8/layout/list1"/>
    <dgm:cxn modelId="{D2CE67A6-7215-45EF-B71B-5F035E55E381}" type="presParOf" srcId="{6160E33C-FBD3-4B29-88FC-671C83CD8440}" destId="{11A02520-11F5-4CED-B81B-A7832161FDF3}" srcOrd="6" destOrd="0" presId="urn:microsoft.com/office/officeart/2005/8/layout/list1"/>
    <dgm:cxn modelId="{A14B299D-09F5-4A4F-8CEA-38F5EAA946C2}" type="presParOf" srcId="{6160E33C-FBD3-4B29-88FC-671C83CD8440}" destId="{3CFD4F49-6D86-472C-8A2D-AB77EA3047E5}" srcOrd="7" destOrd="0" presId="urn:microsoft.com/office/officeart/2005/8/layout/list1"/>
    <dgm:cxn modelId="{FB6B78AC-B226-463B-9A6A-8C0084CAF32F}" type="presParOf" srcId="{6160E33C-FBD3-4B29-88FC-671C83CD8440}" destId="{C364EC8D-B956-4756-A4F4-55E32CB0AB22}" srcOrd="8" destOrd="0" presId="urn:microsoft.com/office/officeart/2005/8/layout/list1"/>
    <dgm:cxn modelId="{E9C0C928-4983-41EA-AE85-426F34BA56F9}" type="presParOf" srcId="{C364EC8D-B956-4756-A4F4-55E32CB0AB22}" destId="{73481E73-C7DD-40FE-AE32-B4F578B93C37}" srcOrd="0" destOrd="0" presId="urn:microsoft.com/office/officeart/2005/8/layout/list1"/>
    <dgm:cxn modelId="{7FCE25B9-C3B2-4E58-A2E6-218B2DE476EF}" type="presParOf" srcId="{C364EC8D-B956-4756-A4F4-55E32CB0AB22}" destId="{1B43EDFA-8B55-43A5-9666-ED5A435AC1E2}" srcOrd="1" destOrd="0" presId="urn:microsoft.com/office/officeart/2005/8/layout/list1"/>
    <dgm:cxn modelId="{DB2ED03E-5F7A-4A73-81D1-0D0AA022B238}" type="presParOf" srcId="{6160E33C-FBD3-4B29-88FC-671C83CD8440}" destId="{D03946A9-6E57-4ACD-8F5F-BA527E746EF0}" srcOrd="9" destOrd="0" presId="urn:microsoft.com/office/officeart/2005/8/layout/list1"/>
    <dgm:cxn modelId="{F3F99E12-2E44-4075-B1FD-5114DEA6EFBF}" type="presParOf" srcId="{6160E33C-FBD3-4B29-88FC-671C83CD8440}" destId="{17D2A532-75CA-4732-81B6-4BD33CBDBAC0}" srcOrd="10" destOrd="0" presId="urn:microsoft.com/office/officeart/2005/8/layout/list1"/>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AEC73EE-C440-4816-9DD3-5E47B6DA3F17}" type="doc">
      <dgm:prSet loTypeId="urn:microsoft.com/office/officeart/2005/8/layout/lProcess2" loCatId="list" qsTypeId="urn:microsoft.com/office/officeart/2005/8/quickstyle/simple1" qsCatId="simple" csTypeId="urn:microsoft.com/office/officeart/2005/8/colors/colorful3" csCatId="colorful" phldr="1"/>
      <dgm:spPr/>
      <dgm:t>
        <a:bodyPr/>
        <a:lstStyle/>
        <a:p>
          <a:endParaRPr lang="zh-TW" altLang="en-US"/>
        </a:p>
      </dgm:t>
    </dgm:pt>
    <dgm:pt modelId="{1FE1E22E-B8D0-45D7-8119-D62DECA46D11}">
      <dgm:prSet phldrT="[文字]" custT="1"/>
      <dgm:spPr/>
      <dgm:t>
        <a:bodyPr/>
        <a:lstStyle/>
        <a:p>
          <a:r>
            <a:rPr lang="zh-TW" altLang="en-US" sz="2800" dirty="0" smtClean="0">
              <a:latin typeface="標楷體" pitchFamily="65" charset="-120"/>
              <a:ea typeface="標楷體" pitchFamily="65" charset="-120"/>
            </a:rPr>
            <a:t>經營實績</a:t>
          </a:r>
          <a:endParaRPr lang="zh-TW" altLang="en-US" sz="2800" dirty="0">
            <a:latin typeface="標楷體" pitchFamily="65" charset="-120"/>
            <a:ea typeface="標楷體" pitchFamily="65" charset="-120"/>
          </a:endParaRPr>
        </a:p>
      </dgm:t>
    </dgm:pt>
    <dgm:pt modelId="{87B47CD0-ED18-4A02-8A98-F008EBE27BC0}" type="parTrans" cxnId="{6FC99CA8-5A19-4962-AF1D-38CBAB3D89D5}">
      <dgm:prSet/>
      <dgm:spPr/>
      <dgm:t>
        <a:bodyPr/>
        <a:lstStyle/>
        <a:p>
          <a:endParaRPr lang="zh-TW" altLang="en-US" sz="2800">
            <a:latin typeface="標楷體" pitchFamily="65" charset="-120"/>
            <a:ea typeface="標楷體" pitchFamily="65" charset="-120"/>
          </a:endParaRPr>
        </a:p>
      </dgm:t>
    </dgm:pt>
    <dgm:pt modelId="{A0507EB6-373B-4966-8341-747F6F3BDDE8}" type="sibTrans" cxnId="{6FC99CA8-5A19-4962-AF1D-38CBAB3D89D5}">
      <dgm:prSet/>
      <dgm:spPr/>
      <dgm:t>
        <a:bodyPr/>
        <a:lstStyle/>
        <a:p>
          <a:endParaRPr lang="zh-TW" altLang="en-US" sz="2800">
            <a:latin typeface="標楷體" pitchFamily="65" charset="-120"/>
            <a:ea typeface="標楷體" pitchFamily="65" charset="-120"/>
          </a:endParaRPr>
        </a:p>
      </dgm:t>
    </dgm:pt>
    <dgm:pt modelId="{434576B2-17E1-44F9-9214-4BFA96AAC7C9}">
      <dgm:prSet custT="1"/>
      <dgm:spPr/>
      <dgm:t>
        <a:bodyPr/>
        <a:lstStyle/>
        <a:p>
          <a:r>
            <a:rPr lang="zh-TW" altLang="en-US" sz="2800" dirty="0" smtClean="0">
              <a:latin typeface="標楷體" pitchFamily="65" charset="-120"/>
              <a:ea typeface="標楷體" pitchFamily="65" charset="-120"/>
            </a:rPr>
            <a:t>人力資源運用方式</a:t>
          </a:r>
          <a:endParaRPr lang="en-US" altLang="zh-TW" sz="2800" dirty="0" smtClean="0">
            <a:latin typeface="標楷體" pitchFamily="65" charset="-120"/>
            <a:ea typeface="標楷體" pitchFamily="65" charset="-120"/>
          </a:endParaRPr>
        </a:p>
      </dgm:t>
    </dgm:pt>
    <dgm:pt modelId="{31009B8A-4A3E-483E-BD64-D1F18DA80061}" type="parTrans" cxnId="{0FBB5150-5ADE-4855-A68E-130BC3BEA45B}">
      <dgm:prSet/>
      <dgm:spPr/>
      <dgm:t>
        <a:bodyPr/>
        <a:lstStyle/>
        <a:p>
          <a:endParaRPr lang="zh-TW" altLang="en-US" sz="2800">
            <a:latin typeface="標楷體" pitchFamily="65" charset="-120"/>
            <a:ea typeface="標楷體" pitchFamily="65" charset="-120"/>
          </a:endParaRPr>
        </a:p>
      </dgm:t>
    </dgm:pt>
    <dgm:pt modelId="{7147E936-9930-4709-9C7E-5C332253D9A8}" type="sibTrans" cxnId="{0FBB5150-5ADE-4855-A68E-130BC3BEA45B}">
      <dgm:prSet/>
      <dgm:spPr/>
      <dgm:t>
        <a:bodyPr/>
        <a:lstStyle/>
        <a:p>
          <a:endParaRPr lang="zh-TW" altLang="en-US" sz="2800">
            <a:latin typeface="標楷體" pitchFamily="65" charset="-120"/>
            <a:ea typeface="標楷體" pitchFamily="65" charset="-120"/>
          </a:endParaRPr>
        </a:p>
      </dgm:t>
    </dgm:pt>
    <dgm:pt modelId="{5E4C2929-2FB6-4612-8F33-D815536463E3}">
      <dgm:prSet custT="1"/>
      <dgm:spPr/>
      <dgm:t>
        <a:bodyPr/>
        <a:lstStyle/>
        <a:p>
          <a:r>
            <a:rPr lang="zh-TW" altLang="en-US" sz="2800" dirty="0" smtClean="0">
              <a:latin typeface="標楷體" pitchFamily="65" charset="-120"/>
              <a:ea typeface="標楷體" pitchFamily="65" charset="-120"/>
            </a:rPr>
            <a:t>清潔工具及</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耗材管理</a:t>
          </a:r>
          <a:endParaRPr lang="en-US" altLang="zh-TW" sz="2800" dirty="0" smtClean="0">
            <a:latin typeface="標楷體" pitchFamily="65" charset="-120"/>
            <a:ea typeface="標楷體" pitchFamily="65" charset="-120"/>
          </a:endParaRPr>
        </a:p>
      </dgm:t>
    </dgm:pt>
    <dgm:pt modelId="{56FDF487-1F3E-49FA-9C66-0B16E2ABF917}" type="parTrans" cxnId="{C0B7F77D-8D43-4A68-9D05-9CD7CBBB7D3F}">
      <dgm:prSet/>
      <dgm:spPr/>
      <dgm:t>
        <a:bodyPr/>
        <a:lstStyle/>
        <a:p>
          <a:endParaRPr lang="zh-TW" altLang="en-US" sz="2800">
            <a:latin typeface="標楷體" pitchFamily="65" charset="-120"/>
            <a:ea typeface="標楷體" pitchFamily="65" charset="-120"/>
          </a:endParaRPr>
        </a:p>
      </dgm:t>
    </dgm:pt>
    <dgm:pt modelId="{C8F0B32B-4088-4936-A1D2-55479E437D40}" type="sibTrans" cxnId="{C0B7F77D-8D43-4A68-9D05-9CD7CBBB7D3F}">
      <dgm:prSet/>
      <dgm:spPr/>
      <dgm:t>
        <a:bodyPr/>
        <a:lstStyle/>
        <a:p>
          <a:endParaRPr lang="zh-TW" altLang="en-US" sz="2800">
            <a:latin typeface="標楷體" pitchFamily="65" charset="-120"/>
            <a:ea typeface="標楷體" pitchFamily="65" charset="-120"/>
          </a:endParaRPr>
        </a:p>
      </dgm:t>
    </dgm:pt>
    <dgm:pt modelId="{1E573962-971F-476C-BEF7-E4FEE64F13DF}">
      <dgm:prSet custT="1"/>
      <dgm:spPr/>
      <dgm:t>
        <a:bodyPr/>
        <a:lstStyle/>
        <a:p>
          <a:r>
            <a:rPr lang="zh-TW" altLang="en-US" sz="2800" dirty="0" smtClean="0">
              <a:latin typeface="標楷體" pitchFamily="65" charset="-120"/>
              <a:ea typeface="標楷體" pitchFamily="65" charset="-120"/>
            </a:rPr>
            <a:t>經營企劃</a:t>
          </a:r>
          <a:endParaRPr lang="en-US" altLang="zh-TW" sz="2800" dirty="0" smtClean="0">
            <a:latin typeface="標楷體" pitchFamily="65" charset="-120"/>
            <a:ea typeface="標楷體" pitchFamily="65" charset="-120"/>
          </a:endParaRPr>
        </a:p>
      </dgm:t>
    </dgm:pt>
    <dgm:pt modelId="{AC82751A-DDE7-4446-BFDE-33B3CC395E22}" type="parTrans" cxnId="{33DA50DF-D69F-4E9D-AC69-BC2127B847A1}">
      <dgm:prSet/>
      <dgm:spPr/>
      <dgm:t>
        <a:bodyPr/>
        <a:lstStyle/>
        <a:p>
          <a:endParaRPr lang="zh-TW" altLang="en-US" sz="2800">
            <a:latin typeface="標楷體" pitchFamily="65" charset="-120"/>
            <a:ea typeface="標楷體" pitchFamily="65" charset="-120"/>
          </a:endParaRPr>
        </a:p>
      </dgm:t>
    </dgm:pt>
    <dgm:pt modelId="{C794F6EE-C227-42EB-AC30-817E31399903}" type="sibTrans" cxnId="{33DA50DF-D69F-4E9D-AC69-BC2127B847A1}">
      <dgm:prSet/>
      <dgm:spPr/>
      <dgm:t>
        <a:bodyPr/>
        <a:lstStyle/>
        <a:p>
          <a:endParaRPr lang="zh-TW" altLang="en-US" sz="2800">
            <a:latin typeface="標楷體" pitchFamily="65" charset="-120"/>
            <a:ea typeface="標楷體" pitchFamily="65" charset="-120"/>
          </a:endParaRPr>
        </a:p>
      </dgm:t>
    </dgm:pt>
    <dgm:pt modelId="{03F57480-B58E-42C1-8D81-B165163FDF59}">
      <dgm:prSet custT="1"/>
      <dgm:spPr/>
      <dgm:t>
        <a:bodyPr/>
        <a:lstStyle/>
        <a:p>
          <a:r>
            <a:rPr lang="zh-TW" altLang="en-US" sz="2800" dirty="0" smtClean="0">
              <a:latin typeface="標楷體" pitchFamily="65" charset="-120"/>
              <a:ea typeface="標楷體" pitchFamily="65" charset="-120"/>
            </a:rPr>
            <a:t>勞健保投保</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作業方式</a:t>
          </a:r>
          <a:endParaRPr lang="en-US" altLang="zh-TW" sz="2800" dirty="0" smtClean="0">
            <a:latin typeface="標楷體" pitchFamily="65" charset="-120"/>
            <a:ea typeface="標楷體" pitchFamily="65" charset="-120"/>
          </a:endParaRPr>
        </a:p>
      </dgm:t>
    </dgm:pt>
    <dgm:pt modelId="{6A9CBC4D-94BB-48E7-9641-4DD9600D595F}" type="parTrans" cxnId="{A85DA6B6-1FA3-4041-8A6B-76D1956F0B76}">
      <dgm:prSet/>
      <dgm:spPr/>
      <dgm:t>
        <a:bodyPr/>
        <a:lstStyle/>
        <a:p>
          <a:endParaRPr lang="zh-TW" altLang="en-US" sz="2800">
            <a:latin typeface="標楷體" pitchFamily="65" charset="-120"/>
            <a:ea typeface="標楷體" pitchFamily="65" charset="-120"/>
          </a:endParaRPr>
        </a:p>
      </dgm:t>
    </dgm:pt>
    <dgm:pt modelId="{D76B45A2-E696-47B0-93E4-E5EF8A75B770}" type="sibTrans" cxnId="{A85DA6B6-1FA3-4041-8A6B-76D1956F0B76}">
      <dgm:prSet/>
      <dgm:spPr/>
      <dgm:t>
        <a:bodyPr/>
        <a:lstStyle/>
        <a:p>
          <a:endParaRPr lang="zh-TW" altLang="en-US" sz="2800">
            <a:latin typeface="標楷體" pitchFamily="65" charset="-120"/>
            <a:ea typeface="標楷體" pitchFamily="65" charset="-120"/>
          </a:endParaRPr>
        </a:p>
      </dgm:t>
    </dgm:pt>
    <dgm:pt modelId="{409C04E1-A338-4EF3-8865-D402012BB1EC}">
      <dgm:prSet custT="1"/>
      <dgm:spPr/>
      <dgm:t>
        <a:bodyPr/>
        <a:lstStyle/>
        <a:p>
          <a:r>
            <a:rPr lang="zh-TW" altLang="en-US" sz="2800" dirty="0" smtClean="0">
              <a:latin typeface="標楷體" pitchFamily="65" charset="-120"/>
              <a:ea typeface="標楷體" pitchFamily="65" charset="-120"/>
            </a:rPr>
            <a:t>清潔</a:t>
          </a:r>
          <a:r>
            <a:rPr lang="en-US" altLang="zh-TW" sz="2800" dirty="0" smtClean="0">
              <a:latin typeface="標楷體" pitchFamily="65" charset="-120"/>
              <a:ea typeface="標楷體" pitchFamily="65" charset="-120"/>
            </a:rPr>
            <a:t/>
          </a:r>
          <a:br>
            <a:rPr lang="en-US" altLang="zh-TW"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作業方式</a:t>
          </a:r>
          <a:endParaRPr lang="zh-TW" altLang="en-US" sz="2800" dirty="0">
            <a:latin typeface="標楷體" pitchFamily="65" charset="-120"/>
            <a:ea typeface="標楷體" pitchFamily="65" charset="-120"/>
          </a:endParaRPr>
        </a:p>
      </dgm:t>
    </dgm:pt>
    <dgm:pt modelId="{B50B2A33-27D0-40BB-8E23-CD656F0810B2}" type="parTrans" cxnId="{B9EF688D-712B-4457-A326-30E06E911C00}">
      <dgm:prSet/>
      <dgm:spPr/>
      <dgm:t>
        <a:bodyPr/>
        <a:lstStyle/>
        <a:p>
          <a:endParaRPr lang="zh-TW" altLang="en-US" sz="2800">
            <a:latin typeface="標楷體" pitchFamily="65" charset="-120"/>
            <a:ea typeface="標楷體" pitchFamily="65" charset="-120"/>
          </a:endParaRPr>
        </a:p>
      </dgm:t>
    </dgm:pt>
    <dgm:pt modelId="{A06A7FF2-83A4-470E-A0C9-49CCA7F99364}" type="sibTrans" cxnId="{B9EF688D-712B-4457-A326-30E06E911C00}">
      <dgm:prSet/>
      <dgm:spPr/>
      <dgm:t>
        <a:bodyPr/>
        <a:lstStyle/>
        <a:p>
          <a:endParaRPr lang="zh-TW" altLang="en-US" sz="2800">
            <a:latin typeface="標楷體" pitchFamily="65" charset="-120"/>
            <a:ea typeface="標楷體" pitchFamily="65" charset="-120"/>
          </a:endParaRPr>
        </a:p>
      </dgm:t>
    </dgm:pt>
    <dgm:pt modelId="{4599DC09-3343-4850-9492-4826F8685D40}">
      <dgm:prSet phldrT="[文字]" custT="1"/>
      <dgm:spPr/>
      <dgm:t>
        <a:bodyPr/>
        <a:lstStyle/>
        <a:p>
          <a:r>
            <a:rPr lang="zh-TW" altLang="en-US" sz="2800" dirty="0" smtClean="0">
              <a:latin typeface="標楷體" pitchFamily="65" charset="-120"/>
              <a:ea typeface="標楷體" pitchFamily="65" charset="-120"/>
            </a:rPr>
            <a:t>承攬經驗及評價</a:t>
          </a:r>
          <a:endParaRPr lang="zh-TW" altLang="en-US" sz="2800" dirty="0">
            <a:latin typeface="標楷體" pitchFamily="65" charset="-120"/>
            <a:ea typeface="標楷體" pitchFamily="65" charset="-120"/>
          </a:endParaRPr>
        </a:p>
      </dgm:t>
    </dgm:pt>
    <dgm:pt modelId="{97065F25-7173-4CD7-B89A-B40761AE5DC3}" type="parTrans" cxnId="{7ECB296D-5295-4955-A9E7-FD803A921E5B}">
      <dgm:prSet/>
      <dgm:spPr/>
      <dgm:t>
        <a:bodyPr/>
        <a:lstStyle/>
        <a:p>
          <a:endParaRPr lang="zh-TW" altLang="en-US" sz="2800">
            <a:latin typeface="標楷體" pitchFamily="65" charset="-120"/>
            <a:ea typeface="標楷體" pitchFamily="65" charset="-120"/>
          </a:endParaRPr>
        </a:p>
      </dgm:t>
    </dgm:pt>
    <dgm:pt modelId="{AEFB0CC4-8C4A-4E65-BF50-59479636320B}" type="sibTrans" cxnId="{7ECB296D-5295-4955-A9E7-FD803A921E5B}">
      <dgm:prSet/>
      <dgm:spPr/>
      <dgm:t>
        <a:bodyPr/>
        <a:lstStyle/>
        <a:p>
          <a:endParaRPr lang="zh-TW" altLang="en-US" sz="2800">
            <a:latin typeface="標楷體" pitchFamily="65" charset="-120"/>
            <a:ea typeface="標楷體" pitchFamily="65" charset="-120"/>
          </a:endParaRPr>
        </a:p>
      </dgm:t>
    </dgm:pt>
    <dgm:pt modelId="{8275A952-0086-4A76-BD57-C42D4B61FA2F}">
      <dgm:prSet custT="1"/>
      <dgm:spPr/>
      <dgm:t>
        <a:bodyPr/>
        <a:lstStyle/>
        <a:p>
          <a:r>
            <a:rPr lang="zh-TW" altLang="en-US" sz="2800" smtClean="0">
              <a:latin typeface="標楷體" pitchFamily="65" charset="-120"/>
              <a:ea typeface="標楷體" pitchFamily="65" charset="-120"/>
            </a:rPr>
            <a:t>人員</a:t>
          </a:r>
          <a:r>
            <a:rPr lang="zh-TW" altLang="en-US" sz="2800" dirty="0" smtClean="0">
              <a:latin typeface="標楷體" pitchFamily="65" charset="-120"/>
              <a:ea typeface="標楷體" pitchFamily="65" charset="-120"/>
            </a:rPr>
            <a:t>出勤管理</a:t>
          </a:r>
          <a:endParaRPr lang="en-US" altLang="zh-TW" sz="2800" dirty="0" smtClean="0">
            <a:latin typeface="標楷體" pitchFamily="65" charset="-120"/>
            <a:ea typeface="標楷體" pitchFamily="65" charset="-120"/>
          </a:endParaRPr>
        </a:p>
      </dgm:t>
    </dgm:pt>
    <dgm:pt modelId="{D62640FC-B5A1-4D3F-B23C-C981EC83CD77}" type="parTrans" cxnId="{5DD0C929-2407-479E-B260-58C65A7BA8E2}">
      <dgm:prSet/>
      <dgm:spPr/>
      <dgm:t>
        <a:bodyPr/>
        <a:lstStyle/>
        <a:p>
          <a:endParaRPr lang="zh-TW" altLang="en-US" sz="2800">
            <a:latin typeface="標楷體" pitchFamily="65" charset="-120"/>
            <a:ea typeface="標楷體" pitchFamily="65" charset="-120"/>
          </a:endParaRPr>
        </a:p>
      </dgm:t>
    </dgm:pt>
    <dgm:pt modelId="{A6479AB1-B8CC-45FE-90FB-AFE9411CBE8D}" type="sibTrans" cxnId="{5DD0C929-2407-479E-B260-58C65A7BA8E2}">
      <dgm:prSet/>
      <dgm:spPr/>
      <dgm:t>
        <a:bodyPr/>
        <a:lstStyle/>
        <a:p>
          <a:endParaRPr lang="zh-TW" altLang="en-US" sz="2800">
            <a:latin typeface="標楷體" pitchFamily="65" charset="-120"/>
            <a:ea typeface="標楷體" pitchFamily="65" charset="-120"/>
          </a:endParaRPr>
        </a:p>
      </dgm:t>
    </dgm:pt>
    <dgm:pt modelId="{A5D0B805-40B2-4BF3-9DF8-7A30A51124BA}" type="pres">
      <dgm:prSet presAssocID="{0AEC73EE-C440-4816-9DD3-5E47B6DA3F17}" presName="theList" presStyleCnt="0">
        <dgm:presLayoutVars>
          <dgm:dir/>
          <dgm:animLvl val="lvl"/>
          <dgm:resizeHandles val="exact"/>
        </dgm:presLayoutVars>
      </dgm:prSet>
      <dgm:spPr/>
      <dgm:t>
        <a:bodyPr/>
        <a:lstStyle/>
        <a:p>
          <a:endParaRPr lang="zh-TW" altLang="en-US"/>
        </a:p>
      </dgm:t>
    </dgm:pt>
    <dgm:pt modelId="{64ADDA8F-D2BC-4E86-B3C2-F50591064B5E}" type="pres">
      <dgm:prSet presAssocID="{1FE1E22E-B8D0-45D7-8119-D62DECA46D11}" presName="compNode" presStyleCnt="0"/>
      <dgm:spPr/>
    </dgm:pt>
    <dgm:pt modelId="{8A2B60B1-248A-4AAC-AFBA-69F74117881F}" type="pres">
      <dgm:prSet presAssocID="{1FE1E22E-B8D0-45D7-8119-D62DECA46D11}" presName="aNode" presStyleLbl="bgShp" presStyleIdx="0" presStyleCnt="2"/>
      <dgm:spPr/>
      <dgm:t>
        <a:bodyPr/>
        <a:lstStyle/>
        <a:p>
          <a:endParaRPr lang="zh-TW" altLang="en-US"/>
        </a:p>
      </dgm:t>
    </dgm:pt>
    <dgm:pt modelId="{4E1BB4F8-4018-44F9-A64B-5976C23EF99B}" type="pres">
      <dgm:prSet presAssocID="{1FE1E22E-B8D0-45D7-8119-D62DECA46D11}" presName="textNode" presStyleLbl="bgShp" presStyleIdx="0" presStyleCnt="2"/>
      <dgm:spPr/>
      <dgm:t>
        <a:bodyPr/>
        <a:lstStyle/>
        <a:p>
          <a:endParaRPr lang="zh-TW" altLang="en-US"/>
        </a:p>
      </dgm:t>
    </dgm:pt>
    <dgm:pt modelId="{1F4DF17E-CEA8-41CD-A452-831E878A0288}" type="pres">
      <dgm:prSet presAssocID="{1FE1E22E-B8D0-45D7-8119-D62DECA46D11}" presName="compChildNode" presStyleCnt="0"/>
      <dgm:spPr/>
    </dgm:pt>
    <dgm:pt modelId="{BF1A60AD-FAFA-4342-90E9-5E90FE058B68}" type="pres">
      <dgm:prSet presAssocID="{1FE1E22E-B8D0-45D7-8119-D62DECA46D11}" presName="theInnerList" presStyleCnt="0"/>
      <dgm:spPr/>
    </dgm:pt>
    <dgm:pt modelId="{DA360CC8-FF94-4DAE-AB5A-DC8F8F38E8F8}" type="pres">
      <dgm:prSet presAssocID="{4599DC09-3343-4850-9492-4826F8685D40}" presName="childNode" presStyleLbl="node1" presStyleIdx="0" presStyleCnt="6">
        <dgm:presLayoutVars>
          <dgm:bulletEnabled val="1"/>
        </dgm:presLayoutVars>
      </dgm:prSet>
      <dgm:spPr/>
      <dgm:t>
        <a:bodyPr/>
        <a:lstStyle/>
        <a:p>
          <a:endParaRPr lang="zh-TW" altLang="en-US"/>
        </a:p>
      </dgm:t>
    </dgm:pt>
    <dgm:pt modelId="{AF99BEE7-7C0C-4F82-A730-03A20CE59B0C}" type="pres">
      <dgm:prSet presAssocID="{4599DC09-3343-4850-9492-4826F8685D40}" presName="aSpace2" presStyleCnt="0"/>
      <dgm:spPr/>
    </dgm:pt>
    <dgm:pt modelId="{03AE7A04-05B0-4034-A171-DA4201EE5181}" type="pres">
      <dgm:prSet presAssocID="{434576B2-17E1-44F9-9214-4BFA96AAC7C9}" presName="childNode" presStyleLbl="node1" presStyleIdx="1" presStyleCnt="6">
        <dgm:presLayoutVars>
          <dgm:bulletEnabled val="1"/>
        </dgm:presLayoutVars>
      </dgm:prSet>
      <dgm:spPr/>
      <dgm:t>
        <a:bodyPr/>
        <a:lstStyle/>
        <a:p>
          <a:endParaRPr lang="zh-TW" altLang="en-US"/>
        </a:p>
      </dgm:t>
    </dgm:pt>
    <dgm:pt modelId="{B30C72D8-BF49-4E41-96FF-7058E1C3B828}" type="pres">
      <dgm:prSet presAssocID="{434576B2-17E1-44F9-9214-4BFA96AAC7C9}" presName="aSpace2" presStyleCnt="0"/>
      <dgm:spPr/>
    </dgm:pt>
    <dgm:pt modelId="{60991875-1AE5-4FCF-86A0-9E0E24221B77}" type="pres">
      <dgm:prSet presAssocID="{5E4C2929-2FB6-4612-8F33-D815536463E3}" presName="childNode" presStyleLbl="node1" presStyleIdx="2" presStyleCnt="6">
        <dgm:presLayoutVars>
          <dgm:bulletEnabled val="1"/>
        </dgm:presLayoutVars>
      </dgm:prSet>
      <dgm:spPr/>
      <dgm:t>
        <a:bodyPr/>
        <a:lstStyle/>
        <a:p>
          <a:endParaRPr lang="zh-TW" altLang="en-US"/>
        </a:p>
      </dgm:t>
    </dgm:pt>
    <dgm:pt modelId="{F7A8E614-E792-47A7-83BD-6B46CBB27DA6}" type="pres">
      <dgm:prSet presAssocID="{1FE1E22E-B8D0-45D7-8119-D62DECA46D11}" presName="aSpace" presStyleCnt="0"/>
      <dgm:spPr/>
    </dgm:pt>
    <dgm:pt modelId="{0CFBAE22-31A1-4B28-9C8D-AEF0DCB09890}" type="pres">
      <dgm:prSet presAssocID="{1E573962-971F-476C-BEF7-E4FEE64F13DF}" presName="compNode" presStyleCnt="0"/>
      <dgm:spPr/>
    </dgm:pt>
    <dgm:pt modelId="{35B9725F-93AE-46CE-9882-96C7834D413F}" type="pres">
      <dgm:prSet presAssocID="{1E573962-971F-476C-BEF7-E4FEE64F13DF}" presName="aNode" presStyleLbl="bgShp" presStyleIdx="1" presStyleCnt="2"/>
      <dgm:spPr/>
      <dgm:t>
        <a:bodyPr/>
        <a:lstStyle/>
        <a:p>
          <a:endParaRPr lang="zh-TW" altLang="en-US"/>
        </a:p>
      </dgm:t>
    </dgm:pt>
    <dgm:pt modelId="{5F188724-153C-45C4-BE88-8C88BDE089EB}" type="pres">
      <dgm:prSet presAssocID="{1E573962-971F-476C-BEF7-E4FEE64F13DF}" presName="textNode" presStyleLbl="bgShp" presStyleIdx="1" presStyleCnt="2"/>
      <dgm:spPr/>
      <dgm:t>
        <a:bodyPr/>
        <a:lstStyle/>
        <a:p>
          <a:endParaRPr lang="zh-TW" altLang="en-US"/>
        </a:p>
      </dgm:t>
    </dgm:pt>
    <dgm:pt modelId="{EB76B219-9751-4299-8CFC-4C131039460E}" type="pres">
      <dgm:prSet presAssocID="{1E573962-971F-476C-BEF7-E4FEE64F13DF}" presName="compChildNode" presStyleCnt="0"/>
      <dgm:spPr/>
    </dgm:pt>
    <dgm:pt modelId="{53D192F3-150E-4810-9A54-6DA9E578D42B}" type="pres">
      <dgm:prSet presAssocID="{1E573962-971F-476C-BEF7-E4FEE64F13DF}" presName="theInnerList" presStyleCnt="0"/>
      <dgm:spPr/>
    </dgm:pt>
    <dgm:pt modelId="{3C899D8F-4E72-41A4-84E1-804CD89647D3}" type="pres">
      <dgm:prSet presAssocID="{8275A952-0086-4A76-BD57-C42D4B61FA2F}" presName="childNode" presStyleLbl="node1" presStyleIdx="3" presStyleCnt="6">
        <dgm:presLayoutVars>
          <dgm:bulletEnabled val="1"/>
        </dgm:presLayoutVars>
      </dgm:prSet>
      <dgm:spPr/>
      <dgm:t>
        <a:bodyPr/>
        <a:lstStyle/>
        <a:p>
          <a:endParaRPr lang="zh-TW" altLang="en-US"/>
        </a:p>
      </dgm:t>
    </dgm:pt>
    <dgm:pt modelId="{85772F2E-168B-43BE-9760-BC4865FB647B}" type="pres">
      <dgm:prSet presAssocID="{8275A952-0086-4A76-BD57-C42D4B61FA2F}" presName="aSpace2" presStyleCnt="0"/>
      <dgm:spPr/>
    </dgm:pt>
    <dgm:pt modelId="{737A52C3-2DE1-470B-926F-7DE6D0DC2926}" type="pres">
      <dgm:prSet presAssocID="{03F57480-B58E-42C1-8D81-B165163FDF59}" presName="childNode" presStyleLbl="node1" presStyleIdx="4" presStyleCnt="6">
        <dgm:presLayoutVars>
          <dgm:bulletEnabled val="1"/>
        </dgm:presLayoutVars>
      </dgm:prSet>
      <dgm:spPr/>
      <dgm:t>
        <a:bodyPr/>
        <a:lstStyle/>
        <a:p>
          <a:endParaRPr lang="zh-TW" altLang="en-US"/>
        </a:p>
      </dgm:t>
    </dgm:pt>
    <dgm:pt modelId="{50E108DC-5CEA-4ACF-BAED-E0C34C402F39}" type="pres">
      <dgm:prSet presAssocID="{03F57480-B58E-42C1-8D81-B165163FDF59}" presName="aSpace2" presStyleCnt="0"/>
      <dgm:spPr/>
    </dgm:pt>
    <dgm:pt modelId="{1B40CBA5-6866-4861-B852-EDDA3CF6A5BC}" type="pres">
      <dgm:prSet presAssocID="{409C04E1-A338-4EF3-8865-D402012BB1EC}" presName="childNode" presStyleLbl="node1" presStyleIdx="5" presStyleCnt="6">
        <dgm:presLayoutVars>
          <dgm:bulletEnabled val="1"/>
        </dgm:presLayoutVars>
      </dgm:prSet>
      <dgm:spPr/>
      <dgm:t>
        <a:bodyPr/>
        <a:lstStyle/>
        <a:p>
          <a:endParaRPr lang="zh-TW" altLang="en-US"/>
        </a:p>
      </dgm:t>
    </dgm:pt>
  </dgm:ptLst>
  <dgm:cxnLst>
    <dgm:cxn modelId="{DB568E31-C3DE-4A00-973E-3EDACD314CE4}" type="presOf" srcId="{1E573962-971F-476C-BEF7-E4FEE64F13DF}" destId="{5F188724-153C-45C4-BE88-8C88BDE089EB}" srcOrd="1" destOrd="0" presId="urn:microsoft.com/office/officeart/2005/8/layout/lProcess2"/>
    <dgm:cxn modelId="{A85DA6B6-1FA3-4041-8A6B-76D1956F0B76}" srcId="{1E573962-971F-476C-BEF7-E4FEE64F13DF}" destId="{03F57480-B58E-42C1-8D81-B165163FDF59}" srcOrd="1" destOrd="0" parTransId="{6A9CBC4D-94BB-48E7-9641-4DD9600D595F}" sibTransId="{D76B45A2-E696-47B0-93E4-E5EF8A75B770}"/>
    <dgm:cxn modelId="{97AE042E-2BFB-4811-8074-B112EBB40453}" type="presOf" srcId="{5E4C2929-2FB6-4612-8F33-D815536463E3}" destId="{60991875-1AE5-4FCF-86A0-9E0E24221B77}" srcOrd="0" destOrd="0" presId="urn:microsoft.com/office/officeart/2005/8/layout/lProcess2"/>
    <dgm:cxn modelId="{33DA50DF-D69F-4E9D-AC69-BC2127B847A1}" srcId="{0AEC73EE-C440-4816-9DD3-5E47B6DA3F17}" destId="{1E573962-971F-476C-BEF7-E4FEE64F13DF}" srcOrd="1" destOrd="0" parTransId="{AC82751A-DDE7-4446-BFDE-33B3CC395E22}" sibTransId="{C794F6EE-C227-42EB-AC30-817E31399903}"/>
    <dgm:cxn modelId="{C0B7F77D-8D43-4A68-9D05-9CD7CBBB7D3F}" srcId="{1FE1E22E-B8D0-45D7-8119-D62DECA46D11}" destId="{5E4C2929-2FB6-4612-8F33-D815536463E3}" srcOrd="2" destOrd="0" parTransId="{56FDF487-1F3E-49FA-9C66-0B16E2ABF917}" sibTransId="{C8F0B32B-4088-4936-A1D2-55479E437D40}"/>
    <dgm:cxn modelId="{5DD0C929-2407-479E-B260-58C65A7BA8E2}" srcId="{1E573962-971F-476C-BEF7-E4FEE64F13DF}" destId="{8275A952-0086-4A76-BD57-C42D4B61FA2F}" srcOrd="0" destOrd="0" parTransId="{D62640FC-B5A1-4D3F-B23C-C981EC83CD77}" sibTransId="{A6479AB1-B8CC-45FE-90FB-AFE9411CBE8D}"/>
    <dgm:cxn modelId="{A79AE790-BD2F-4BBB-91A8-1497EE5EB9F3}" type="presOf" srcId="{1FE1E22E-B8D0-45D7-8119-D62DECA46D11}" destId="{4E1BB4F8-4018-44F9-A64B-5976C23EF99B}" srcOrd="1" destOrd="0" presId="urn:microsoft.com/office/officeart/2005/8/layout/lProcess2"/>
    <dgm:cxn modelId="{0FBB5150-5ADE-4855-A68E-130BC3BEA45B}" srcId="{1FE1E22E-B8D0-45D7-8119-D62DECA46D11}" destId="{434576B2-17E1-44F9-9214-4BFA96AAC7C9}" srcOrd="1" destOrd="0" parTransId="{31009B8A-4A3E-483E-BD64-D1F18DA80061}" sibTransId="{7147E936-9930-4709-9C7E-5C332253D9A8}"/>
    <dgm:cxn modelId="{6FC99CA8-5A19-4962-AF1D-38CBAB3D89D5}" srcId="{0AEC73EE-C440-4816-9DD3-5E47B6DA3F17}" destId="{1FE1E22E-B8D0-45D7-8119-D62DECA46D11}" srcOrd="0" destOrd="0" parTransId="{87B47CD0-ED18-4A02-8A98-F008EBE27BC0}" sibTransId="{A0507EB6-373B-4966-8341-747F6F3BDDE8}"/>
    <dgm:cxn modelId="{7F1CF461-7AF6-4D39-9A87-89226E923F1A}" type="presOf" srcId="{0AEC73EE-C440-4816-9DD3-5E47B6DA3F17}" destId="{A5D0B805-40B2-4BF3-9DF8-7A30A51124BA}" srcOrd="0" destOrd="0" presId="urn:microsoft.com/office/officeart/2005/8/layout/lProcess2"/>
    <dgm:cxn modelId="{98DD6DC5-ED8E-47CB-8055-2390D3ACE523}" type="presOf" srcId="{4599DC09-3343-4850-9492-4826F8685D40}" destId="{DA360CC8-FF94-4DAE-AB5A-DC8F8F38E8F8}" srcOrd="0" destOrd="0" presId="urn:microsoft.com/office/officeart/2005/8/layout/lProcess2"/>
    <dgm:cxn modelId="{2F2F874C-9DEF-46E9-922D-DF1EA6C83498}" type="presOf" srcId="{1FE1E22E-B8D0-45D7-8119-D62DECA46D11}" destId="{8A2B60B1-248A-4AAC-AFBA-69F74117881F}" srcOrd="0" destOrd="0" presId="urn:microsoft.com/office/officeart/2005/8/layout/lProcess2"/>
    <dgm:cxn modelId="{9492667D-D792-427C-9811-0C846B4FDCE5}" type="presOf" srcId="{1E573962-971F-476C-BEF7-E4FEE64F13DF}" destId="{35B9725F-93AE-46CE-9882-96C7834D413F}" srcOrd="0" destOrd="0" presId="urn:microsoft.com/office/officeart/2005/8/layout/lProcess2"/>
    <dgm:cxn modelId="{FC985F92-BA6D-467D-9D1C-46E61EB98463}" type="presOf" srcId="{434576B2-17E1-44F9-9214-4BFA96AAC7C9}" destId="{03AE7A04-05B0-4034-A171-DA4201EE5181}" srcOrd="0" destOrd="0" presId="urn:microsoft.com/office/officeart/2005/8/layout/lProcess2"/>
    <dgm:cxn modelId="{1E0EE24B-B0F3-4DE3-A067-442579C29E6D}" type="presOf" srcId="{03F57480-B58E-42C1-8D81-B165163FDF59}" destId="{737A52C3-2DE1-470B-926F-7DE6D0DC2926}" srcOrd="0" destOrd="0" presId="urn:microsoft.com/office/officeart/2005/8/layout/lProcess2"/>
    <dgm:cxn modelId="{D484264F-13D4-4D32-8626-96174F85DD6D}" type="presOf" srcId="{409C04E1-A338-4EF3-8865-D402012BB1EC}" destId="{1B40CBA5-6866-4861-B852-EDDA3CF6A5BC}" srcOrd="0" destOrd="0" presId="urn:microsoft.com/office/officeart/2005/8/layout/lProcess2"/>
    <dgm:cxn modelId="{B9EF688D-712B-4457-A326-30E06E911C00}" srcId="{1E573962-971F-476C-BEF7-E4FEE64F13DF}" destId="{409C04E1-A338-4EF3-8865-D402012BB1EC}" srcOrd="2" destOrd="0" parTransId="{B50B2A33-27D0-40BB-8E23-CD656F0810B2}" sibTransId="{A06A7FF2-83A4-470E-A0C9-49CCA7F99364}"/>
    <dgm:cxn modelId="{7ECB296D-5295-4955-A9E7-FD803A921E5B}" srcId="{1FE1E22E-B8D0-45D7-8119-D62DECA46D11}" destId="{4599DC09-3343-4850-9492-4826F8685D40}" srcOrd="0" destOrd="0" parTransId="{97065F25-7173-4CD7-B89A-B40761AE5DC3}" sibTransId="{AEFB0CC4-8C4A-4E65-BF50-59479636320B}"/>
    <dgm:cxn modelId="{4772C277-B578-41B4-AF29-0F5E7A19CCF2}" type="presOf" srcId="{8275A952-0086-4A76-BD57-C42D4B61FA2F}" destId="{3C899D8F-4E72-41A4-84E1-804CD89647D3}" srcOrd="0" destOrd="0" presId="urn:microsoft.com/office/officeart/2005/8/layout/lProcess2"/>
    <dgm:cxn modelId="{71A8F51E-2FCD-4954-A236-5EF33B484718}" type="presParOf" srcId="{A5D0B805-40B2-4BF3-9DF8-7A30A51124BA}" destId="{64ADDA8F-D2BC-4E86-B3C2-F50591064B5E}" srcOrd="0" destOrd="0" presId="urn:microsoft.com/office/officeart/2005/8/layout/lProcess2"/>
    <dgm:cxn modelId="{6ABC4F2C-3C2F-4972-B36F-1C353013556C}" type="presParOf" srcId="{64ADDA8F-D2BC-4E86-B3C2-F50591064B5E}" destId="{8A2B60B1-248A-4AAC-AFBA-69F74117881F}" srcOrd="0" destOrd="0" presId="urn:microsoft.com/office/officeart/2005/8/layout/lProcess2"/>
    <dgm:cxn modelId="{EB296DEA-7E71-43FE-B118-BD3E3C162CCE}" type="presParOf" srcId="{64ADDA8F-D2BC-4E86-B3C2-F50591064B5E}" destId="{4E1BB4F8-4018-44F9-A64B-5976C23EF99B}" srcOrd="1" destOrd="0" presId="urn:microsoft.com/office/officeart/2005/8/layout/lProcess2"/>
    <dgm:cxn modelId="{09216689-A630-4D6F-982B-05D25D63590E}" type="presParOf" srcId="{64ADDA8F-D2BC-4E86-B3C2-F50591064B5E}" destId="{1F4DF17E-CEA8-41CD-A452-831E878A0288}" srcOrd="2" destOrd="0" presId="urn:microsoft.com/office/officeart/2005/8/layout/lProcess2"/>
    <dgm:cxn modelId="{569D52ED-76CC-421C-B157-7F08C42C7A69}" type="presParOf" srcId="{1F4DF17E-CEA8-41CD-A452-831E878A0288}" destId="{BF1A60AD-FAFA-4342-90E9-5E90FE058B68}" srcOrd="0" destOrd="0" presId="urn:microsoft.com/office/officeart/2005/8/layout/lProcess2"/>
    <dgm:cxn modelId="{4461926E-0479-4021-BA1E-869DC03A3CA2}" type="presParOf" srcId="{BF1A60AD-FAFA-4342-90E9-5E90FE058B68}" destId="{DA360CC8-FF94-4DAE-AB5A-DC8F8F38E8F8}" srcOrd="0" destOrd="0" presId="urn:microsoft.com/office/officeart/2005/8/layout/lProcess2"/>
    <dgm:cxn modelId="{738488B9-64A3-4C16-AA06-F89AF9D407B5}" type="presParOf" srcId="{BF1A60AD-FAFA-4342-90E9-5E90FE058B68}" destId="{AF99BEE7-7C0C-4F82-A730-03A20CE59B0C}" srcOrd="1" destOrd="0" presId="urn:microsoft.com/office/officeart/2005/8/layout/lProcess2"/>
    <dgm:cxn modelId="{24E3BB8D-EFFC-48D0-BFC5-8E9A2281E3E4}" type="presParOf" srcId="{BF1A60AD-FAFA-4342-90E9-5E90FE058B68}" destId="{03AE7A04-05B0-4034-A171-DA4201EE5181}" srcOrd="2" destOrd="0" presId="urn:microsoft.com/office/officeart/2005/8/layout/lProcess2"/>
    <dgm:cxn modelId="{3B6C9E14-1340-45FD-98EE-1E13A0E7B733}" type="presParOf" srcId="{BF1A60AD-FAFA-4342-90E9-5E90FE058B68}" destId="{B30C72D8-BF49-4E41-96FF-7058E1C3B828}" srcOrd="3" destOrd="0" presId="urn:microsoft.com/office/officeart/2005/8/layout/lProcess2"/>
    <dgm:cxn modelId="{1E420A93-F5FB-4551-8272-C0F546AE414E}" type="presParOf" srcId="{BF1A60AD-FAFA-4342-90E9-5E90FE058B68}" destId="{60991875-1AE5-4FCF-86A0-9E0E24221B77}" srcOrd="4" destOrd="0" presId="urn:microsoft.com/office/officeart/2005/8/layout/lProcess2"/>
    <dgm:cxn modelId="{1CFE2E36-B71D-43A3-B845-EA350CA2A8B9}" type="presParOf" srcId="{A5D0B805-40B2-4BF3-9DF8-7A30A51124BA}" destId="{F7A8E614-E792-47A7-83BD-6B46CBB27DA6}" srcOrd="1" destOrd="0" presId="urn:microsoft.com/office/officeart/2005/8/layout/lProcess2"/>
    <dgm:cxn modelId="{9BBA0E39-D63E-4C7A-85F9-19C6ADC9160D}" type="presParOf" srcId="{A5D0B805-40B2-4BF3-9DF8-7A30A51124BA}" destId="{0CFBAE22-31A1-4B28-9C8D-AEF0DCB09890}" srcOrd="2" destOrd="0" presId="urn:microsoft.com/office/officeart/2005/8/layout/lProcess2"/>
    <dgm:cxn modelId="{BC7D5831-0039-494D-8FD3-21EAC0175241}" type="presParOf" srcId="{0CFBAE22-31A1-4B28-9C8D-AEF0DCB09890}" destId="{35B9725F-93AE-46CE-9882-96C7834D413F}" srcOrd="0" destOrd="0" presId="urn:microsoft.com/office/officeart/2005/8/layout/lProcess2"/>
    <dgm:cxn modelId="{9F3F4636-E97D-4A7A-83CB-5CE8C8FAE445}" type="presParOf" srcId="{0CFBAE22-31A1-4B28-9C8D-AEF0DCB09890}" destId="{5F188724-153C-45C4-BE88-8C88BDE089EB}" srcOrd="1" destOrd="0" presId="urn:microsoft.com/office/officeart/2005/8/layout/lProcess2"/>
    <dgm:cxn modelId="{10DD5458-037B-4583-8BD6-92AFDCE61381}" type="presParOf" srcId="{0CFBAE22-31A1-4B28-9C8D-AEF0DCB09890}" destId="{EB76B219-9751-4299-8CFC-4C131039460E}" srcOrd="2" destOrd="0" presId="urn:microsoft.com/office/officeart/2005/8/layout/lProcess2"/>
    <dgm:cxn modelId="{E7192D80-FD38-4108-BDB4-41283F4A69BE}" type="presParOf" srcId="{EB76B219-9751-4299-8CFC-4C131039460E}" destId="{53D192F3-150E-4810-9A54-6DA9E578D42B}" srcOrd="0" destOrd="0" presId="urn:microsoft.com/office/officeart/2005/8/layout/lProcess2"/>
    <dgm:cxn modelId="{D7A391F4-97F2-4F5E-AB8B-07D8E2F9459D}" type="presParOf" srcId="{53D192F3-150E-4810-9A54-6DA9E578D42B}" destId="{3C899D8F-4E72-41A4-84E1-804CD89647D3}" srcOrd="0" destOrd="0" presId="urn:microsoft.com/office/officeart/2005/8/layout/lProcess2"/>
    <dgm:cxn modelId="{3122C862-79C7-45F3-81B5-7A40BE4B8A96}" type="presParOf" srcId="{53D192F3-150E-4810-9A54-6DA9E578D42B}" destId="{85772F2E-168B-43BE-9760-BC4865FB647B}" srcOrd="1" destOrd="0" presId="urn:microsoft.com/office/officeart/2005/8/layout/lProcess2"/>
    <dgm:cxn modelId="{4172CBA5-7458-4670-AA2C-AF2CCE528691}" type="presParOf" srcId="{53D192F3-150E-4810-9A54-6DA9E578D42B}" destId="{737A52C3-2DE1-470B-926F-7DE6D0DC2926}" srcOrd="2" destOrd="0" presId="urn:microsoft.com/office/officeart/2005/8/layout/lProcess2"/>
    <dgm:cxn modelId="{51EC36E8-4DCB-47CE-A41C-BE291238ECD9}" type="presParOf" srcId="{53D192F3-150E-4810-9A54-6DA9E578D42B}" destId="{50E108DC-5CEA-4ACF-BAED-E0C34C402F39}" srcOrd="3" destOrd="0" presId="urn:microsoft.com/office/officeart/2005/8/layout/lProcess2"/>
    <dgm:cxn modelId="{D68E94A7-0CD1-4DB7-B824-C3EBE1FF0CC7}" type="presParOf" srcId="{53D192F3-150E-4810-9A54-6DA9E578D42B}" destId="{1B40CBA5-6866-4861-B852-EDDA3CF6A5BC}" srcOrd="4" destOrd="0" presId="urn:microsoft.com/office/officeart/2005/8/layout/lProcess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F4962C-6C51-40A4-A627-E72001DE8117}"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zh-TW" altLang="en-US"/>
        </a:p>
      </dgm:t>
    </dgm:pt>
    <dgm:pt modelId="{73E9354B-E1EB-415B-8C1F-648CDDDF8A8B}">
      <dgm:prSet phldrT="[文字]"/>
      <dgm:spPr/>
      <dgm:t>
        <a:bodyPr/>
        <a:lstStyle/>
        <a:p>
          <a:r>
            <a:rPr lang="zh-TW" altLang="en-US" dirty="0" smtClean="0">
              <a:latin typeface="Arial" pitchFamily="34" charset="0"/>
              <a:ea typeface="標楷體" pitchFamily="65" charset="-120"/>
              <a:cs typeface="Arial" pitchFamily="34" charset="0"/>
            </a:rPr>
            <a:t>課程教育</a:t>
          </a:r>
          <a:endParaRPr lang="zh-TW" altLang="en-US" dirty="0">
            <a:latin typeface="Arial" pitchFamily="34" charset="0"/>
            <a:ea typeface="標楷體" pitchFamily="65" charset="-120"/>
            <a:cs typeface="Arial" pitchFamily="34" charset="0"/>
          </a:endParaRPr>
        </a:p>
      </dgm:t>
    </dgm:pt>
    <dgm:pt modelId="{D5E935B9-F8BC-4C25-94AD-9B43CE75CE18}" type="parTrans" cxnId="{4608433A-3671-4EA6-8F55-7D5E7421910D}">
      <dgm:prSet/>
      <dgm:spPr/>
      <dgm:t>
        <a:bodyPr/>
        <a:lstStyle/>
        <a:p>
          <a:endParaRPr lang="zh-TW" altLang="en-US">
            <a:latin typeface="Arial" pitchFamily="34" charset="0"/>
            <a:ea typeface="標楷體" pitchFamily="65" charset="-120"/>
            <a:cs typeface="Arial" pitchFamily="34" charset="0"/>
          </a:endParaRPr>
        </a:p>
      </dgm:t>
    </dgm:pt>
    <dgm:pt modelId="{0CE4CC2D-BC3E-45DF-B45B-F9692A0363B3}" type="sibTrans" cxnId="{4608433A-3671-4EA6-8F55-7D5E7421910D}">
      <dgm:prSet/>
      <dgm:spPr/>
      <dgm:t>
        <a:bodyPr/>
        <a:lstStyle/>
        <a:p>
          <a:endParaRPr lang="zh-TW" altLang="en-US">
            <a:latin typeface="Arial" pitchFamily="34" charset="0"/>
            <a:ea typeface="標楷體" pitchFamily="65" charset="-120"/>
            <a:cs typeface="Arial" pitchFamily="34" charset="0"/>
          </a:endParaRPr>
        </a:p>
      </dgm:t>
    </dgm:pt>
    <dgm:pt modelId="{C237C8D4-EAB6-47E6-93D9-CE55D355FDED}">
      <dgm:prSet/>
      <dgm:spPr/>
      <dgm:t>
        <a:bodyPr/>
        <a:lstStyle/>
        <a:p>
          <a:r>
            <a:rPr lang="zh-TW" altLang="en-US" dirty="0" smtClean="0">
              <a:latin typeface="Arial" pitchFamily="34" charset="0"/>
              <a:ea typeface="標楷體" pitchFamily="65" charset="-120"/>
              <a:cs typeface="Arial" pitchFamily="34" charset="0"/>
            </a:rPr>
            <a:t>見習教育</a:t>
          </a:r>
        </a:p>
      </dgm:t>
    </dgm:pt>
    <dgm:pt modelId="{F1513E38-2B6A-486C-B34C-AE073B1990D6}" type="parTrans" cxnId="{E3C104A4-7279-485C-96F9-479189532920}">
      <dgm:prSet/>
      <dgm:spPr/>
      <dgm:t>
        <a:bodyPr/>
        <a:lstStyle/>
        <a:p>
          <a:endParaRPr lang="zh-TW" altLang="en-US">
            <a:latin typeface="Arial" pitchFamily="34" charset="0"/>
            <a:ea typeface="標楷體" pitchFamily="65" charset="-120"/>
            <a:cs typeface="Arial" pitchFamily="34" charset="0"/>
          </a:endParaRPr>
        </a:p>
      </dgm:t>
    </dgm:pt>
    <dgm:pt modelId="{A4509C8E-0075-41E4-B75F-9F61FBFB5DAB}" type="sibTrans" cxnId="{E3C104A4-7279-485C-96F9-479189532920}">
      <dgm:prSet/>
      <dgm:spPr/>
      <dgm:t>
        <a:bodyPr/>
        <a:lstStyle/>
        <a:p>
          <a:endParaRPr lang="zh-TW" altLang="en-US">
            <a:latin typeface="Arial" pitchFamily="34" charset="0"/>
            <a:ea typeface="標楷體" pitchFamily="65" charset="-120"/>
            <a:cs typeface="Arial" pitchFamily="34" charset="0"/>
          </a:endParaRPr>
        </a:p>
      </dgm:t>
    </dgm:pt>
    <dgm:pt modelId="{B5EB3F42-60A3-463D-86A9-4F8AB6AD2908}">
      <dgm:prSet phldrT="[文字]"/>
      <dgm:spPr/>
      <dgm:t>
        <a:bodyPr/>
        <a:lstStyle/>
        <a:p>
          <a:pPr marL="355600" indent="-355600"/>
          <a:r>
            <a:rPr lang="zh-TW" altLang="en-US" dirty="0" smtClean="0">
              <a:latin typeface="Arial" pitchFamily="34" charset="0"/>
              <a:ea typeface="標楷體" pitchFamily="65" charset="-120"/>
              <a:cs typeface="Arial" pitchFamily="34" charset="0"/>
            </a:rPr>
            <a:t>一般病房（外包）清潔人員需接受一般課程學習</a:t>
          </a:r>
          <a:r>
            <a:rPr lang="en-US" altLang="zh-TW" dirty="0" smtClean="0">
              <a:latin typeface="Arial" pitchFamily="34" charset="0"/>
              <a:ea typeface="標楷體" pitchFamily="65" charset="-120"/>
              <a:cs typeface="Arial" pitchFamily="34" charset="0"/>
            </a:rPr>
            <a:t>1.5</a:t>
          </a:r>
          <a:r>
            <a:rPr lang="zh-TW" altLang="en-US" dirty="0" smtClean="0">
              <a:latin typeface="Arial" pitchFamily="34" charset="0"/>
              <a:ea typeface="標楷體" pitchFamily="65" charset="-120"/>
              <a:cs typeface="Arial" pitchFamily="34" charset="0"/>
            </a:rPr>
            <a:t>天，並於</a:t>
          </a:r>
          <a:r>
            <a:rPr lang="en-US" altLang="zh-TW" dirty="0" smtClean="0">
              <a:latin typeface="Arial" pitchFamily="34" charset="0"/>
              <a:ea typeface="標楷體" pitchFamily="65" charset="-120"/>
              <a:cs typeface="Arial" pitchFamily="34" charset="0"/>
            </a:rPr>
            <a:t>3</a:t>
          </a:r>
          <a:r>
            <a:rPr lang="zh-TW" altLang="en-US" dirty="0" smtClean="0">
              <a:latin typeface="Arial" pitchFamily="34" charset="0"/>
              <a:ea typeface="標楷體" pitchFamily="65" charset="-120"/>
              <a:cs typeface="Arial" pitchFamily="34" charset="0"/>
            </a:rPr>
            <a:t>天內完成感控、勞工安全衛生等書面教學課程，完成後應於「職前訓練記錄表」內完成註記。</a:t>
          </a:r>
          <a:endParaRPr lang="zh-TW" altLang="en-US" dirty="0">
            <a:latin typeface="Arial" pitchFamily="34" charset="0"/>
            <a:ea typeface="標楷體" pitchFamily="65" charset="-120"/>
            <a:cs typeface="Arial" pitchFamily="34" charset="0"/>
          </a:endParaRPr>
        </a:p>
      </dgm:t>
    </dgm:pt>
    <dgm:pt modelId="{F0065073-D714-44A5-B829-2DED17887A0C}" type="parTrans" cxnId="{CD65EA0F-5177-437F-BF00-61D750728797}">
      <dgm:prSet/>
      <dgm:spPr/>
      <dgm:t>
        <a:bodyPr/>
        <a:lstStyle/>
        <a:p>
          <a:endParaRPr lang="zh-TW" altLang="en-US">
            <a:latin typeface="Arial" pitchFamily="34" charset="0"/>
            <a:ea typeface="標楷體" pitchFamily="65" charset="-120"/>
            <a:cs typeface="Arial" pitchFamily="34" charset="0"/>
          </a:endParaRPr>
        </a:p>
      </dgm:t>
    </dgm:pt>
    <dgm:pt modelId="{F93D91BD-F231-4DA1-AD95-A4AEFA30FAAD}" type="sibTrans" cxnId="{CD65EA0F-5177-437F-BF00-61D750728797}">
      <dgm:prSet/>
      <dgm:spPr/>
      <dgm:t>
        <a:bodyPr/>
        <a:lstStyle/>
        <a:p>
          <a:endParaRPr lang="zh-TW" altLang="en-US">
            <a:latin typeface="Arial" pitchFamily="34" charset="0"/>
            <a:ea typeface="標楷體" pitchFamily="65" charset="-120"/>
            <a:cs typeface="Arial" pitchFamily="34" charset="0"/>
          </a:endParaRPr>
        </a:p>
      </dgm:t>
    </dgm:pt>
    <dgm:pt modelId="{864A4571-6E3D-483E-AA80-9AD461FD24F3}">
      <dgm:prSet/>
      <dgm:spPr/>
      <dgm:t>
        <a:bodyPr/>
        <a:lstStyle/>
        <a:p>
          <a:pPr marL="273050" indent="-273050"/>
          <a:r>
            <a:rPr lang="zh-TW" altLang="en-US" dirty="0" smtClean="0">
              <a:latin typeface="Arial" pitchFamily="34" charset="0"/>
              <a:ea typeface="標楷體" pitchFamily="65" charset="-120"/>
              <a:cs typeface="Arial" pitchFamily="34" charset="0"/>
            </a:rPr>
            <a:t>由領班安排資深清潔員帶領見習與實務操作</a:t>
          </a:r>
          <a:r>
            <a:rPr lang="en-US" altLang="zh-TW" dirty="0" smtClean="0">
              <a:latin typeface="Arial" pitchFamily="34" charset="0"/>
              <a:ea typeface="標楷體" pitchFamily="65" charset="-120"/>
              <a:cs typeface="Arial" pitchFamily="34" charset="0"/>
            </a:rPr>
            <a:t>3</a:t>
          </a:r>
          <a:r>
            <a:rPr lang="zh-TW" altLang="en-US" dirty="0" smtClean="0">
              <a:latin typeface="Arial" pitchFamily="34" charset="0"/>
              <a:ea typeface="標楷體" pitchFamily="65" charset="-120"/>
              <a:cs typeface="Arial" pitchFamily="34" charset="0"/>
            </a:rPr>
            <a:t>天。</a:t>
          </a:r>
        </a:p>
      </dgm:t>
    </dgm:pt>
    <dgm:pt modelId="{C930443A-6CB7-4ED1-87F0-B724286FBF43}" type="parTrans" cxnId="{BFA98C87-B09B-4D96-91D6-A2603007C401}">
      <dgm:prSet/>
      <dgm:spPr/>
      <dgm:t>
        <a:bodyPr/>
        <a:lstStyle/>
        <a:p>
          <a:endParaRPr lang="zh-TW" altLang="en-US">
            <a:latin typeface="Arial" pitchFamily="34" charset="0"/>
            <a:ea typeface="標楷體" pitchFamily="65" charset="-120"/>
            <a:cs typeface="Arial" pitchFamily="34" charset="0"/>
          </a:endParaRPr>
        </a:p>
      </dgm:t>
    </dgm:pt>
    <dgm:pt modelId="{7CD20BFA-EAF5-4F7C-99A5-34689F3B8B3F}" type="sibTrans" cxnId="{BFA98C87-B09B-4D96-91D6-A2603007C401}">
      <dgm:prSet/>
      <dgm:spPr/>
      <dgm:t>
        <a:bodyPr/>
        <a:lstStyle/>
        <a:p>
          <a:endParaRPr lang="zh-TW" altLang="en-US">
            <a:latin typeface="Arial" pitchFamily="34" charset="0"/>
            <a:ea typeface="標楷體" pitchFamily="65" charset="-120"/>
            <a:cs typeface="Arial" pitchFamily="34" charset="0"/>
          </a:endParaRPr>
        </a:p>
      </dgm:t>
    </dgm:pt>
    <dgm:pt modelId="{CD76233E-86AE-430A-9A0B-D9BD8A8F9C25}" type="pres">
      <dgm:prSet presAssocID="{7EF4962C-6C51-40A4-A627-E72001DE8117}" presName="linear" presStyleCnt="0">
        <dgm:presLayoutVars>
          <dgm:dir/>
          <dgm:animLvl val="lvl"/>
          <dgm:resizeHandles val="exact"/>
        </dgm:presLayoutVars>
      </dgm:prSet>
      <dgm:spPr/>
      <dgm:t>
        <a:bodyPr/>
        <a:lstStyle/>
        <a:p>
          <a:endParaRPr lang="zh-TW" altLang="en-US"/>
        </a:p>
      </dgm:t>
    </dgm:pt>
    <dgm:pt modelId="{6CEFFB75-6400-4BC1-864C-46523845AD8C}" type="pres">
      <dgm:prSet presAssocID="{73E9354B-E1EB-415B-8C1F-648CDDDF8A8B}" presName="parentLin" presStyleCnt="0"/>
      <dgm:spPr/>
    </dgm:pt>
    <dgm:pt modelId="{0544831B-A26F-403A-ACF0-BB4A1FFCCD22}" type="pres">
      <dgm:prSet presAssocID="{73E9354B-E1EB-415B-8C1F-648CDDDF8A8B}" presName="parentLeftMargin" presStyleLbl="node1" presStyleIdx="0" presStyleCnt="2"/>
      <dgm:spPr/>
      <dgm:t>
        <a:bodyPr/>
        <a:lstStyle/>
        <a:p>
          <a:endParaRPr lang="zh-TW" altLang="en-US"/>
        </a:p>
      </dgm:t>
    </dgm:pt>
    <dgm:pt modelId="{AC53A9EC-607B-4381-8812-E8E4D1D7A675}" type="pres">
      <dgm:prSet presAssocID="{73E9354B-E1EB-415B-8C1F-648CDDDF8A8B}" presName="parentText" presStyleLbl="node1" presStyleIdx="0" presStyleCnt="2">
        <dgm:presLayoutVars>
          <dgm:chMax val="0"/>
          <dgm:bulletEnabled val="1"/>
        </dgm:presLayoutVars>
      </dgm:prSet>
      <dgm:spPr/>
      <dgm:t>
        <a:bodyPr/>
        <a:lstStyle/>
        <a:p>
          <a:endParaRPr lang="zh-TW" altLang="en-US"/>
        </a:p>
      </dgm:t>
    </dgm:pt>
    <dgm:pt modelId="{41937545-5702-47F2-9812-2F60E1D5388C}" type="pres">
      <dgm:prSet presAssocID="{73E9354B-E1EB-415B-8C1F-648CDDDF8A8B}" presName="negativeSpace" presStyleCnt="0"/>
      <dgm:spPr/>
    </dgm:pt>
    <dgm:pt modelId="{E4E9BD5E-9DD0-4E9B-A187-5F3E332810B0}" type="pres">
      <dgm:prSet presAssocID="{73E9354B-E1EB-415B-8C1F-648CDDDF8A8B}" presName="childText" presStyleLbl="conFgAcc1" presStyleIdx="0" presStyleCnt="2">
        <dgm:presLayoutVars>
          <dgm:bulletEnabled val="1"/>
        </dgm:presLayoutVars>
      </dgm:prSet>
      <dgm:spPr/>
      <dgm:t>
        <a:bodyPr/>
        <a:lstStyle/>
        <a:p>
          <a:endParaRPr lang="zh-TW" altLang="en-US"/>
        </a:p>
      </dgm:t>
    </dgm:pt>
    <dgm:pt modelId="{ABD6F416-7F50-4D04-96F8-0C7CCF6893DB}" type="pres">
      <dgm:prSet presAssocID="{0CE4CC2D-BC3E-45DF-B45B-F9692A0363B3}" presName="spaceBetweenRectangles" presStyleCnt="0"/>
      <dgm:spPr/>
    </dgm:pt>
    <dgm:pt modelId="{3EFDFB2C-B073-42DB-9003-D810ADB21B58}" type="pres">
      <dgm:prSet presAssocID="{C237C8D4-EAB6-47E6-93D9-CE55D355FDED}" presName="parentLin" presStyleCnt="0"/>
      <dgm:spPr/>
    </dgm:pt>
    <dgm:pt modelId="{491ADB97-6134-4418-98B8-75647F4E4ADD}" type="pres">
      <dgm:prSet presAssocID="{C237C8D4-EAB6-47E6-93D9-CE55D355FDED}" presName="parentLeftMargin" presStyleLbl="node1" presStyleIdx="0" presStyleCnt="2"/>
      <dgm:spPr/>
      <dgm:t>
        <a:bodyPr/>
        <a:lstStyle/>
        <a:p>
          <a:endParaRPr lang="zh-TW" altLang="en-US"/>
        </a:p>
      </dgm:t>
    </dgm:pt>
    <dgm:pt modelId="{5000E027-E5E4-40C2-B4B2-B5B241A2960A}" type="pres">
      <dgm:prSet presAssocID="{C237C8D4-EAB6-47E6-93D9-CE55D355FDED}" presName="parentText" presStyleLbl="node1" presStyleIdx="1" presStyleCnt="2">
        <dgm:presLayoutVars>
          <dgm:chMax val="0"/>
          <dgm:bulletEnabled val="1"/>
        </dgm:presLayoutVars>
      </dgm:prSet>
      <dgm:spPr/>
      <dgm:t>
        <a:bodyPr/>
        <a:lstStyle/>
        <a:p>
          <a:endParaRPr lang="zh-TW" altLang="en-US"/>
        </a:p>
      </dgm:t>
    </dgm:pt>
    <dgm:pt modelId="{139A7346-C5D7-4D4B-91F4-9C724CF33F01}" type="pres">
      <dgm:prSet presAssocID="{C237C8D4-EAB6-47E6-93D9-CE55D355FDED}" presName="negativeSpace" presStyleCnt="0"/>
      <dgm:spPr/>
    </dgm:pt>
    <dgm:pt modelId="{7247E003-6319-4A63-A9F3-D47813085656}" type="pres">
      <dgm:prSet presAssocID="{C237C8D4-EAB6-47E6-93D9-CE55D355FDED}" presName="childText" presStyleLbl="conFgAcc1" presStyleIdx="1" presStyleCnt="2">
        <dgm:presLayoutVars>
          <dgm:bulletEnabled val="1"/>
        </dgm:presLayoutVars>
      </dgm:prSet>
      <dgm:spPr/>
      <dgm:t>
        <a:bodyPr/>
        <a:lstStyle/>
        <a:p>
          <a:endParaRPr lang="zh-TW" altLang="en-US"/>
        </a:p>
      </dgm:t>
    </dgm:pt>
  </dgm:ptLst>
  <dgm:cxnLst>
    <dgm:cxn modelId="{8FA41D32-BC77-4488-B237-A5C1E75C2A30}" type="presOf" srcId="{73E9354B-E1EB-415B-8C1F-648CDDDF8A8B}" destId="{AC53A9EC-607B-4381-8812-E8E4D1D7A675}" srcOrd="1" destOrd="0" presId="urn:microsoft.com/office/officeart/2005/8/layout/list1"/>
    <dgm:cxn modelId="{268426B4-70DD-4AE6-9290-3B6065250FB5}" type="presOf" srcId="{B5EB3F42-60A3-463D-86A9-4F8AB6AD2908}" destId="{E4E9BD5E-9DD0-4E9B-A187-5F3E332810B0}" srcOrd="0" destOrd="0" presId="urn:microsoft.com/office/officeart/2005/8/layout/list1"/>
    <dgm:cxn modelId="{3C498F54-FBB5-4DE4-B704-21C60D743BC3}" type="presOf" srcId="{7EF4962C-6C51-40A4-A627-E72001DE8117}" destId="{CD76233E-86AE-430A-9A0B-D9BD8A8F9C25}" srcOrd="0" destOrd="0" presId="urn:microsoft.com/office/officeart/2005/8/layout/list1"/>
    <dgm:cxn modelId="{CD65EA0F-5177-437F-BF00-61D750728797}" srcId="{73E9354B-E1EB-415B-8C1F-648CDDDF8A8B}" destId="{B5EB3F42-60A3-463D-86A9-4F8AB6AD2908}" srcOrd="0" destOrd="0" parTransId="{F0065073-D714-44A5-B829-2DED17887A0C}" sibTransId="{F93D91BD-F231-4DA1-AD95-A4AEFA30FAAD}"/>
    <dgm:cxn modelId="{5144646C-CE2B-42F8-9F37-FCCEA73F9AA4}" type="presOf" srcId="{C237C8D4-EAB6-47E6-93D9-CE55D355FDED}" destId="{5000E027-E5E4-40C2-B4B2-B5B241A2960A}" srcOrd="1" destOrd="0" presId="urn:microsoft.com/office/officeart/2005/8/layout/list1"/>
    <dgm:cxn modelId="{BFA98C87-B09B-4D96-91D6-A2603007C401}" srcId="{C237C8D4-EAB6-47E6-93D9-CE55D355FDED}" destId="{864A4571-6E3D-483E-AA80-9AD461FD24F3}" srcOrd="0" destOrd="0" parTransId="{C930443A-6CB7-4ED1-87F0-B724286FBF43}" sibTransId="{7CD20BFA-EAF5-4F7C-99A5-34689F3B8B3F}"/>
    <dgm:cxn modelId="{B902F8D4-0711-42F1-ADC3-12BE48F17541}" type="presOf" srcId="{C237C8D4-EAB6-47E6-93D9-CE55D355FDED}" destId="{491ADB97-6134-4418-98B8-75647F4E4ADD}" srcOrd="0" destOrd="0" presId="urn:microsoft.com/office/officeart/2005/8/layout/list1"/>
    <dgm:cxn modelId="{5734FF6E-C39F-48AA-9F32-7313BDD6DF83}" type="presOf" srcId="{73E9354B-E1EB-415B-8C1F-648CDDDF8A8B}" destId="{0544831B-A26F-403A-ACF0-BB4A1FFCCD22}" srcOrd="0" destOrd="0" presId="urn:microsoft.com/office/officeart/2005/8/layout/list1"/>
    <dgm:cxn modelId="{4608433A-3671-4EA6-8F55-7D5E7421910D}" srcId="{7EF4962C-6C51-40A4-A627-E72001DE8117}" destId="{73E9354B-E1EB-415B-8C1F-648CDDDF8A8B}" srcOrd="0" destOrd="0" parTransId="{D5E935B9-F8BC-4C25-94AD-9B43CE75CE18}" sibTransId="{0CE4CC2D-BC3E-45DF-B45B-F9692A0363B3}"/>
    <dgm:cxn modelId="{E3C104A4-7279-485C-96F9-479189532920}" srcId="{7EF4962C-6C51-40A4-A627-E72001DE8117}" destId="{C237C8D4-EAB6-47E6-93D9-CE55D355FDED}" srcOrd="1" destOrd="0" parTransId="{F1513E38-2B6A-486C-B34C-AE073B1990D6}" sibTransId="{A4509C8E-0075-41E4-B75F-9F61FBFB5DAB}"/>
    <dgm:cxn modelId="{0828736F-C8DB-429A-A31A-9C2B541327C7}" type="presOf" srcId="{864A4571-6E3D-483E-AA80-9AD461FD24F3}" destId="{7247E003-6319-4A63-A9F3-D47813085656}" srcOrd="0" destOrd="0" presId="urn:microsoft.com/office/officeart/2005/8/layout/list1"/>
    <dgm:cxn modelId="{314CB25C-CC78-4D41-BC5A-4BBE534BA7C6}" type="presParOf" srcId="{CD76233E-86AE-430A-9A0B-D9BD8A8F9C25}" destId="{6CEFFB75-6400-4BC1-864C-46523845AD8C}" srcOrd="0" destOrd="0" presId="urn:microsoft.com/office/officeart/2005/8/layout/list1"/>
    <dgm:cxn modelId="{F56D3B4F-5CAC-42B5-ADD7-ABEB4A3F965F}" type="presParOf" srcId="{6CEFFB75-6400-4BC1-864C-46523845AD8C}" destId="{0544831B-A26F-403A-ACF0-BB4A1FFCCD22}" srcOrd="0" destOrd="0" presId="urn:microsoft.com/office/officeart/2005/8/layout/list1"/>
    <dgm:cxn modelId="{6FEA44BE-B22C-4F07-A9D3-1335777CB47F}" type="presParOf" srcId="{6CEFFB75-6400-4BC1-864C-46523845AD8C}" destId="{AC53A9EC-607B-4381-8812-E8E4D1D7A675}" srcOrd="1" destOrd="0" presId="urn:microsoft.com/office/officeart/2005/8/layout/list1"/>
    <dgm:cxn modelId="{A965207B-1F83-49DF-B75D-B668292CC5BF}" type="presParOf" srcId="{CD76233E-86AE-430A-9A0B-D9BD8A8F9C25}" destId="{41937545-5702-47F2-9812-2F60E1D5388C}" srcOrd="1" destOrd="0" presId="urn:microsoft.com/office/officeart/2005/8/layout/list1"/>
    <dgm:cxn modelId="{E417CFA7-8B8F-4D22-80AC-3F0B4014CB5B}" type="presParOf" srcId="{CD76233E-86AE-430A-9A0B-D9BD8A8F9C25}" destId="{E4E9BD5E-9DD0-4E9B-A187-5F3E332810B0}" srcOrd="2" destOrd="0" presId="urn:microsoft.com/office/officeart/2005/8/layout/list1"/>
    <dgm:cxn modelId="{446AB7D6-06D4-4E5D-997B-F5A2A1156471}" type="presParOf" srcId="{CD76233E-86AE-430A-9A0B-D9BD8A8F9C25}" destId="{ABD6F416-7F50-4D04-96F8-0C7CCF6893DB}" srcOrd="3" destOrd="0" presId="urn:microsoft.com/office/officeart/2005/8/layout/list1"/>
    <dgm:cxn modelId="{EBF68CB2-8386-4C40-AF75-9DD858D234D4}" type="presParOf" srcId="{CD76233E-86AE-430A-9A0B-D9BD8A8F9C25}" destId="{3EFDFB2C-B073-42DB-9003-D810ADB21B58}" srcOrd="4" destOrd="0" presId="urn:microsoft.com/office/officeart/2005/8/layout/list1"/>
    <dgm:cxn modelId="{FEC32255-ECF1-4230-8C44-86C3F22A5FF9}" type="presParOf" srcId="{3EFDFB2C-B073-42DB-9003-D810ADB21B58}" destId="{491ADB97-6134-4418-98B8-75647F4E4ADD}" srcOrd="0" destOrd="0" presId="urn:microsoft.com/office/officeart/2005/8/layout/list1"/>
    <dgm:cxn modelId="{C864B57D-CEAD-42FE-872E-ADA3CF09481D}" type="presParOf" srcId="{3EFDFB2C-B073-42DB-9003-D810ADB21B58}" destId="{5000E027-E5E4-40C2-B4B2-B5B241A2960A}" srcOrd="1" destOrd="0" presId="urn:microsoft.com/office/officeart/2005/8/layout/list1"/>
    <dgm:cxn modelId="{E9871BAF-F874-48DC-A1DB-35E47C12A958}" type="presParOf" srcId="{CD76233E-86AE-430A-9A0B-D9BD8A8F9C25}" destId="{139A7346-C5D7-4D4B-91F4-9C724CF33F01}" srcOrd="5" destOrd="0" presId="urn:microsoft.com/office/officeart/2005/8/layout/list1"/>
    <dgm:cxn modelId="{98067DFD-0ABE-4E1D-B308-A946226085CD}" type="presParOf" srcId="{CD76233E-86AE-430A-9A0B-D9BD8A8F9C25}" destId="{7247E003-6319-4A63-A9F3-D47813085656}" srcOrd="6" destOrd="0" presId="urn:microsoft.com/office/officeart/2005/8/layout/list1"/>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4F24421-45C7-461C-833A-B2C69D9FD048}" type="doc">
      <dgm:prSet loTypeId="urn:microsoft.com/office/officeart/2005/8/layout/chevron2" loCatId="list" qsTypeId="urn:microsoft.com/office/officeart/2005/8/quickstyle/simple1" qsCatId="simple" csTypeId="urn:microsoft.com/office/officeart/2005/8/colors/colorful4" csCatId="colorful" phldr="1"/>
      <dgm:spPr/>
      <dgm:t>
        <a:bodyPr/>
        <a:lstStyle/>
        <a:p>
          <a:endParaRPr lang="zh-TW" altLang="en-US"/>
        </a:p>
      </dgm:t>
    </dgm:pt>
    <dgm:pt modelId="{71BD12DF-05F3-4B9C-B5C3-093D341F9510}">
      <dgm:prSet phldrT="[文字]" custT="1"/>
      <dgm:spPr/>
      <dgm:t>
        <a:bodyPr/>
        <a:lstStyle/>
        <a:p>
          <a:r>
            <a:rPr lang="zh-TW" altLang="en-US" sz="2000" dirty="0" smtClean="0">
              <a:latin typeface="標楷體" pitchFamily="65" charset="-120"/>
              <a:ea typeface="標楷體" pitchFamily="65" charset="-120"/>
              <a:cs typeface="Arial" charset="0"/>
            </a:rPr>
            <a:t>每月定期教育訓練</a:t>
          </a:r>
          <a:endParaRPr lang="zh-TW" altLang="en-US" sz="2000" dirty="0">
            <a:latin typeface="標楷體" pitchFamily="65" charset="-120"/>
            <a:ea typeface="標楷體" pitchFamily="65" charset="-120"/>
          </a:endParaRPr>
        </a:p>
      </dgm:t>
    </dgm:pt>
    <dgm:pt modelId="{DF95A74B-4039-4666-BF96-825A0953A0E9}" type="parTrans" cxnId="{169B27BC-B3BF-4433-B0FF-1AD66430EDEB}">
      <dgm:prSet/>
      <dgm:spPr/>
      <dgm:t>
        <a:bodyPr/>
        <a:lstStyle/>
        <a:p>
          <a:endParaRPr lang="zh-TW" altLang="en-US" sz="2000">
            <a:latin typeface="標楷體" pitchFamily="65" charset="-120"/>
            <a:ea typeface="標楷體" pitchFamily="65" charset="-120"/>
          </a:endParaRPr>
        </a:p>
      </dgm:t>
    </dgm:pt>
    <dgm:pt modelId="{5C40345B-C3F1-4E49-A298-9EB5D3F01FC8}" type="sibTrans" cxnId="{169B27BC-B3BF-4433-B0FF-1AD66430EDEB}">
      <dgm:prSet/>
      <dgm:spPr/>
      <dgm:t>
        <a:bodyPr/>
        <a:lstStyle/>
        <a:p>
          <a:endParaRPr lang="zh-TW" altLang="en-US" sz="2000">
            <a:latin typeface="標楷體" pitchFamily="65" charset="-120"/>
            <a:ea typeface="標楷體" pitchFamily="65" charset="-120"/>
          </a:endParaRPr>
        </a:p>
      </dgm:t>
    </dgm:pt>
    <dgm:pt modelId="{FDB29FB7-5C9A-42CE-B0EA-DD881CF5A5A0}">
      <dgm:prSet custT="1"/>
      <dgm:spPr/>
      <dgm:t>
        <a:bodyPr/>
        <a:lstStyle/>
        <a:p>
          <a:r>
            <a:rPr lang="zh-TW" altLang="en-US" sz="2000" dirty="0" smtClean="0">
              <a:latin typeface="標楷體" pitchFamily="65" charset="-120"/>
              <a:ea typeface="標楷體" pitchFamily="65" charset="-120"/>
              <a:cs typeface="Arial" charset="0"/>
            </a:rPr>
            <a:t>每季教育訓練</a:t>
          </a:r>
          <a:endParaRPr lang="en-US" altLang="zh-TW" sz="2000" dirty="0" smtClean="0">
            <a:latin typeface="標楷體" pitchFamily="65" charset="-120"/>
            <a:ea typeface="標楷體" pitchFamily="65" charset="-120"/>
            <a:cs typeface="Arial" charset="0"/>
          </a:endParaRPr>
        </a:p>
      </dgm:t>
    </dgm:pt>
    <dgm:pt modelId="{DD585DFE-A215-4381-B161-5EED6E75E9E3}" type="parTrans" cxnId="{4804258F-B736-45BF-95F4-4DFF76E85C13}">
      <dgm:prSet/>
      <dgm:spPr/>
      <dgm:t>
        <a:bodyPr/>
        <a:lstStyle/>
        <a:p>
          <a:endParaRPr lang="zh-TW" altLang="en-US" sz="2000">
            <a:latin typeface="標楷體" pitchFamily="65" charset="-120"/>
            <a:ea typeface="標楷體" pitchFamily="65" charset="-120"/>
          </a:endParaRPr>
        </a:p>
      </dgm:t>
    </dgm:pt>
    <dgm:pt modelId="{480D9DD1-A8E1-4B97-B43D-094832AC9180}" type="sibTrans" cxnId="{4804258F-B736-45BF-95F4-4DFF76E85C13}">
      <dgm:prSet/>
      <dgm:spPr/>
      <dgm:t>
        <a:bodyPr/>
        <a:lstStyle/>
        <a:p>
          <a:endParaRPr lang="zh-TW" altLang="en-US" sz="2000">
            <a:latin typeface="標楷體" pitchFamily="65" charset="-120"/>
            <a:ea typeface="標楷體" pitchFamily="65" charset="-120"/>
          </a:endParaRPr>
        </a:p>
      </dgm:t>
    </dgm:pt>
    <dgm:pt modelId="{68A8F783-034D-4B72-8BA6-ACDC3887F429}">
      <dgm:prSet custT="1"/>
      <dgm:spPr/>
      <dgm:t>
        <a:bodyPr/>
        <a:lstStyle/>
        <a:p>
          <a:r>
            <a:rPr lang="zh-TW" altLang="en-US" sz="2000" dirty="0" smtClean="0">
              <a:latin typeface="標楷體" pitchFamily="65" charset="-120"/>
              <a:ea typeface="標楷體" pitchFamily="65" charset="-120"/>
              <a:cs typeface="Arial" charset="0"/>
            </a:rPr>
            <a:t>教育訓練教材</a:t>
          </a:r>
        </a:p>
      </dgm:t>
    </dgm:pt>
    <dgm:pt modelId="{0A4837B9-E10B-484F-94DD-7805CD9303A0}" type="parTrans" cxnId="{C7187623-9FCB-42C6-9320-9A4E7D66EC8E}">
      <dgm:prSet/>
      <dgm:spPr/>
      <dgm:t>
        <a:bodyPr/>
        <a:lstStyle/>
        <a:p>
          <a:endParaRPr lang="zh-TW" altLang="en-US" sz="2000">
            <a:latin typeface="標楷體" pitchFamily="65" charset="-120"/>
            <a:ea typeface="標楷體" pitchFamily="65" charset="-120"/>
          </a:endParaRPr>
        </a:p>
      </dgm:t>
    </dgm:pt>
    <dgm:pt modelId="{EECFAD40-2151-4857-8DAA-8F9CA9483BF3}" type="sibTrans" cxnId="{C7187623-9FCB-42C6-9320-9A4E7D66EC8E}">
      <dgm:prSet/>
      <dgm:spPr/>
      <dgm:t>
        <a:bodyPr/>
        <a:lstStyle/>
        <a:p>
          <a:endParaRPr lang="zh-TW" altLang="en-US" sz="2000">
            <a:latin typeface="標楷體" pitchFamily="65" charset="-120"/>
            <a:ea typeface="標楷體" pitchFamily="65" charset="-120"/>
          </a:endParaRPr>
        </a:p>
      </dgm:t>
    </dgm:pt>
    <dgm:pt modelId="{040F677A-084F-4E16-BADE-70D8A7E641BA}">
      <dgm:prSet phldrT="[文字]" custT="1"/>
      <dgm:spPr/>
      <dgm:t>
        <a:bodyPr/>
        <a:lstStyle/>
        <a:p>
          <a:pPr marL="273050" indent="-273050"/>
          <a:r>
            <a:rPr lang="zh-TW" altLang="en-US" sz="2000" dirty="0" smtClean="0">
              <a:latin typeface="標楷體" pitchFamily="65" charset="-120"/>
              <a:ea typeface="標楷體" pitchFamily="65" charset="-120"/>
              <a:cs typeface="Arial" charset="0"/>
            </a:rPr>
            <a:t>針對當月發生頻率高之異常，設定作業主題由外包清潔公司派員施行清潔作業基礎訓練，並製成訓練記錄（含簽到表、課程講義及活動照片）。</a:t>
          </a:r>
          <a:endParaRPr lang="zh-TW" altLang="en-US" sz="2000" dirty="0">
            <a:latin typeface="標楷體" pitchFamily="65" charset="-120"/>
            <a:ea typeface="標楷體" pitchFamily="65" charset="-120"/>
          </a:endParaRPr>
        </a:p>
      </dgm:t>
    </dgm:pt>
    <dgm:pt modelId="{46304DAF-6D06-4DC2-86CE-CDABFDCB7A13}" type="parTrans" cxnId="{3F6686C7-35C9-4AE6-B818-1D7741605768}">
      <dgm:prSet/>
      <dgm:spPr/>
      <dgm:t>
        <a:bodyPr/>
        <a:lstStyle/>
        <a:p>
          <a:endParaRPr lang="zh-TW" altLang="en-US" sz="2000">
            <a:latin typeface="標楷體" pitchFamily="65" charset="-120"/>
            <a:ea typeface="標楷體" pitchFamily="65" charset="-120"/>
          </a:endParaRPr>
        </a:p>
      </dgm:t>
    </dgm:pt>
    <dgm:pt modelId="{3A238F8E-4344-495F-B170-3AC4C2B78716}" type="sibTrans" cxnId="{3F6686C7-35C9-4AE6-B818-1D7741605768}">
      <dgm:prSet/>
      <dgm:spPr/>
      <dgm:t>
        <a:bodyPr/>
        <a:lstStyle/>
        <a:p>
          <a:endParaRPr lang="zh-TW" altLang="en-US" sz="2000">
            <a:latin typeface="標楷體" pitchFamily="65" charset="-120"/>
            <a:ea typeface="標楷體" pitchFamily="65" charset="-120"/>
          </a:endParaRPr>
        </a:p>
      </dgm:t>
    </dgm:pt>
    <dgm:pt modelId="{1A6A9E5A-764E-4ED5-871A-D6508DDC2404}">
      <dgm:prSet custT="1"/>
      <dgm:spPr/>
      <dgm:t>
        <a:bodyPr/>
        <a:lstStyle/>
        <a:p>
          <a:pPr marL="273050" indent="-273050"/>
          <a:r>
            <a:rPr lang="zh-TW" altLang="en-US" sz="2000" dirty="0" smtClean="0">
              <a:latin typeface="標楷體" pitchFamily="65" charset="-120"/>
              <a:ea typeface="標楷體" pitchFamily="65" charset="-120"/>
              <a:cs typeface="Arial" charset="0"/>
            </a:rPr>
            <a:t>每季由管理部門召開清潔員大會，將當季院方政策、流行病防治感染規定進行訓練。</a:t>
          </a:r>
          <a:endParaRPr lang="en-US" altLang="zh-TW" sz="2000" dirty="0" smtClean="0">
            <a:latin typeface="標楷體" pitchFamily="65" charset="-120"/>
            <a:ea typeface="標楷體" pitchFamily="65" charset="-120"/>
            <a:cs typeface="Arial" charset="0"/>
          </a:endParaRPr>
        </a:p>
      </dgm:t>
    </dgm:pt>
    <dgm:pt modelId="{4D4781CF-FF5E-43F1-A94D-8F336FFD5055}" type="parTrans" cxnId="{DD748B12-40B0-44E8-906D-7C1E70C07777}">
      <dgm:prSet/>
      <dgm:spPr/>
      <dgm:t>
        <a:bodyPr/>
        <a:lstStyle/>
        <a:p>
          <a:endParaRPr lang="zh-TW" altLang="en-US" sz="2000">
            <a:latin typeface="標楷體" pitchFamily="65" charset="-120"/>
            <a:ea typeface="標楷體" pitchFamily="65" charset="-120"/>
          </a:endParaRPr>
        </a:p>
      </dgm:t>
    </dgm:pt>
    <dgm:pt modelId="{EF161571-1B52-4AA7-8F7D-644D48D3E6C9}" type="sibTrans" cxnId="{DD748B12-40B0-44E8-906D-7C1E70C07777}">
      <dgm:prSet/>
      <dgm:spPr/>
      <dgm:t>
        <a:bodyPr/>
        <a:lstStyle/>
        <a:p>
          <a:endParaRPr lang="zh-TW" altLang="en-US" sz="2000">
            <a:latin typeface="標楷體" pitchFamily="65" charset="-120"/>
            <a:ea typeface="標楷體" pitchFamily="65" charset="-120"/>
          </a:endParaRPr>
        </a:p>
      </dgm:t>
    </dgm:pt>
    <dgm:pt modelId="{1B76E432-F506-4A21-914C-2BEA5299F977}">
      <dgm:prSet custT="1"/>
      <dgm:spPr/>
      <dgm:t>
        <a:bodyPr/>
        <a:lstStyle/>
        <a:p>
          <a:pPr marL="273050" indent="-273050"/>
          <a:r>
            <a:rPr lang="zh-TW" altLang="en-US" sz="2000" dirty="0" smtClean="0">
              <a:latin typeface="標楷體" pitchFamily="65" charset="-120"/>
              <a:ea typeface="標楷體" pitchFamily="65" charset="-120"/>
              <a:cs typeface="Arial" charset="0"/>
            </a:rPr>
            <a:t>由管理部門主管編定，內容避免用字繁瑣、艱深，採以能最簡單牢記之方式指導。</a:t>
          </a:r>
        </a:p>
      </dgm:t>
    </dgm:pt>
    <dgm:pt modelId="{F633370D-BC88-4C50-A63F-2580FF8F9894}" type="parTrans" cxnId="{3B932A55-7121-4876-96AB-4C23E254FEDC}">
      <dgm:prSet/>
      <dgm:spPr/>
      <dgm:t>
        <a:bodyPr/>
        <a:lstStyle/>
        <a:p>
          <a:endParaRPr lang="zh-TW" altLang="en-US" sz="2000">
            <a:latin typeface="標楷體" pitchFamily="65" charset="-120"/>
            <a:ea typeface="標楷體" pitchFamily="65" charset="-120"/>
          </a:endParaRPr>
        </a:p>
      </dgm:t>
    </dgm:pt>
    <dgm:pt modelId="{025707DC-967C-449C-9AD4-BA15615B7D01}" type="sibTrans" cxnId="{3B932A55-7121-4876-96AB-4C23E254FEDC}">
      <dgm:prSet/>
      <dgm:spPr/>
      <dgm:t>
        <a:bodyPr/>
        <a:lstStyle/>
        <a:p>
          <a:endParaRPr lang="zh-TW" altLang="en-US" sz="2000">
            <a:latin typeface="標楷體" pitchFamily="65" charset="-120"/>
            <a:ea typeface="標楷體" pitchFamily="65" charset="-120"/>
          </a:endParaRPr>
        </a:p>
      </dgm:t>
    </dgm:pt>
    <dgm:pt modelId="{ED9DA4CC-3728-40DB-AD0F-99F3292B77F6}" type="pres">
      <dgm:prSet presAssocID="{C4F24421-45C7-461C-833A-B2C69D9FD048}" presName="linearFlow" presStyleCnt="0">
        <dgm:presLayoutVars>
          <dgm:dir/>
          <dgm:animLvl val="lvl"/>
          <dgm:resizeHandles val="exact"/>
        </dgm:presLayoutVars>
      </dgm:prSet>
      <dgm:spPr/>
      <dgm:t>
        <a:bodyPr/>
        <a:lstStyle/>
        <a:p>
          <a:endParaRPr lang="zh-TW" altLang="en-US"/>
        </a:p>
      </dgm:t>
    </dgm:pt>
    <dgm:pt modelId="{853FA32E-B369-4815-A9F4-BA742887E19A}" type="pres">
      <dgm:prSet presAssocID="{71BD12DF-05F3-4B9C-B5C3-093D341F9510}" presName="composite" presStyleCnt="0"/>
      <dgm:spPr/>
    </dgm:pt>
    <dgm:pt modelId="{4ADDD7B1-F38E-4FE2-BAF7-D34D20E1F7B5}" type="pres">
      <dgm:prSet presAssocID="{71BD12DF-05F3-4B9C-B5C3-093D341F9510}" presName="parentText" presStyleLbl="alignNode1" presStyleIdx="0" presStyleCnt="3">
        <dgm:presLayoutVars>
          <dgm:chMax val="1"/>
          <dgm:bulletEnabled val="1"/>
        </dgm:presLayoutVars>
      </dgm:prSet>
      <dgm:spPr/>
      <dgm:t>
        <a:bodyPr/>
        <a:lstStyle/>
        <a:p>
          <a:endParaRPr lang="zh-TW" altLang="en-US"/>
        </a:p>
      </dgm:t>
    </dgm:pt>
    <dgm:pt modelId="{980F5DC0-8DD8-43CD-B881-9C9DFB515E22}" type="pres">
      <dgm:prSet presAssocID="{71BD12DF-05F3-4B9C-B5C3-093D341F9510}" presName="descendantText" presStyleLbl="alignAcc1" presStyleIdx="0" presStyleCnt="3">
        <dgm:presLayoutVars>
          <dgm:bulletEnabled val="1"/>
        </dgm:presLayoutVars>
      </dgm:prSet>
      <dgm:spPr/>
      <dgm:t>
        <a:bodyPr/>
        <a:lstStyle/>
        <a:p>
          <a:endParaRPr lang="zh-TW" altLang="en-US"/>
        </a:p>
      </dgm:t>
    </dgm:pt>
    <dgm:pt modelId="{B8E7199E-A532-4473-9D92-D35BD4A61942}" type="pres">
      <dgm:prSet presAssocID="{5C40345B-C3F1-4E49-A298-9EB5D3F01FC8}" presName="sp" presStyleCnt="0"/>
      <dgm:spPr/>
    </dgm:pt>
    <dgm:pt modelId="{4DE5FAF4-F6CF-4FFA-818B-BD15477CB330}" type="pres">
      <dgm:prSet presAssocID="{FDB29FB7-5C9A-42CE-B0EA-DD881CF5A5A0}" presName="composite" presStyleCnt="0"/>
      <dgm:spPr/>
    </dgm:pt>
    <dgm:pt modelId="{1D300B56-866A-4ED4-B597-1ECC3117169D}" type="pres">
      <dgm:prSet presAssocID="{FDB29FB7-5C9A-42CE-B0EA-DD881CF5A5A0}" presName="parentText" presStyleLbl="alignNode1" presStyleIdx="1" presStyleCnt="3">
        <dgm:presLayoutVars>
          <dgm:chMax val="1"/>
          <dgm:bulletEnabled val="1"/>
        </dgm:presLayoutVars>
      </dgm:prSet>
      <dgm:spPr/>
      <dgm:t>
        <a:bodyPr/>
        <a:lstStyle/>
        <a:p>
          <a:endParaRPr lang="zh-TW" altLang="en-US"/>
        </a:p>
      </dgm:t>
    </dgm:pt>
    <dgm:pt modelId="{3D2E4A02-4750-4360-9834-A76D739164BC}" type="pres">
      <dgm:prSet presAssocID="{FDB29FB7-5C9A-42CE-B0EA-DD881CF5A5A0}" presName="descendantText" presStyleLbl="alignAcc1" presStyleIdx="1" presStyleCnt="3">
        <dgm:presLayoutVars>
          <dgm:bulletEnabled val="1"/>
        </dgm:presLayoutVars>
      </dgm:prSet>
      <dgm:spPr/>
      <dgm:t>
        <a:bodyPr/>
        <a:lstStyle/>
        <a:p>
          <a:endParaRPr lang="zh-TW" altLang="en-US"/>
        </a:p>
      </dgm:t>
    </dgm:pt>
    <dgm:pt modelId="{B90CD8CE-B005-4471-9E5E-C26F929DCBAF}" type="pres">
      <dgm:prSet presAssocID="{480D9DD1-A8E1-4B97-B43D-094832AC9180}" presName="sp" presStyleCnt="0"/>
      <dgm:spPr/>
    </dgm:pt>
    <dgm:pt modelId="{2888C6BA-3441-4F17-986D-AB4F1E7A9C3C}" type="pres">
      <dgm:prSet presAssocID="{68A8F783-034D-4B72-8BA6-ACDC3887F429}" presName="composite" presStyleCnt="0"/>
      <dgm:spPr/>
    </dgm:pt>
    <dgm:pt modelId="{68B71FD6-6F9A-46BF-9AE8-003E27E8A15A}" type="pres">
      <dgm:prSet presAssocID="{68A8F783-034D-4B72-8BA6-ACDC3887F429}" presName="parentText" presStyleLbl="alignNode1" presStyleIdx="2" presStyleCnt="3">
        <dgm:presLayoutVars>
          <dgm:chMax val="1"/>
          <dgm:bulletEnabled val="1"/>
        </dgm:presLayoutVars>
      </dgm:prSet>
      <dgm:spPr/>
      <dgm:t>
        <a:bodyPr/>
        <a:lstStyle/>
        <a:p>
          <a:endParaRPr lang="zh-TW" altLang="en-US"/>
        </a:p>
      </dgm:t>
    </dgm:pt>
    <dgm:pt modelId="{419D4BA1-16B2-403F-A819-8F21ADB1757D}" type="pres">
      <dgm:prSet presAssocID="{68A8F783-034D-4B72-8BA6-ACDC3887F429}" presName="descendantText" presStyleLbl="alignAcc1" presStyleIdx="2" presStyleCnt="3">
        <dgm:presLayoutVars>
          <dgm:bulletEnabled val="1"/>
        </dgm:presLayoutVars>
      </dgm:prSet>
      <dgm:spPr/>
      <dgm:t>
        <a:bodyPr/>
        <a:lstStyle/>
        <a:p>
          <a:endParaRPr lang="zh-TW" altLang="en-US"/>
        </a:p>
      </dgm:t>
    </dgm:pt>
  </dgm:ptLst>
  <dgm:cxnLst>
    <dgm:cxn modelId="{3F6686C7-35C9-4AE6-B818-1D7741605768}" srcId="{71BD12DF-05F3-4B9C-B5C3-093D341F9510}" destId="{040F677A-084F-4E16-BADE-70D8A7E641BA}" srcOrd="0" destOrd="0" parTransId="{46304DAF-6D06-4DC2-86CE-CDABFDCB7A13}" sibTransId="{3A238F8E-4344-495F-B170-3AC4C2B78716}"/>
    <dgm:cxn modelId="{4804258F-B736-45BF-95F4-4DFF76E85C13}" srcId="{C4F24421-45C7-461C-833A-B2C69D9FD048}" destId="{FDB29FB7-5C9A-42CE-B0EA-DD881CF5A5A0}" srcOrd="1" destOrd="0" parTransId="{DD585DFE-A215-4381-B161-5EED6E75E9E3}" sibTransId="{480D9DD1-A8E1-4B97-B43D-094832AC9180}"/>
    <dgm:cxn modelId="{037B6E34-7079-418F-9D38-A0DE9299AA45}" type="presOf" srcId="{FDB29FB7-5C9A-42CE-B0EA-DD881CF5A5A0}" destId="{1D300B56-866A-4ED4-B597-1ECC3117169D}" srcOrd="0" destOrd="0" presId="urn:microsoft.com/office/officeart/2005/8/layout/chevron2"/>
    <dgm:cxn modelId="{335147F5-367B-4685-A184-59DC1E5D0D60}" type="presOf" srcId="{040F677A-084F-4E16-BADE-70D8A7E641BA}" destId="{980F5DC0-8DD8-43CD-B881-9C9DFB515E22}" srcOrd="0" destOrd="0" presId="urn:microsoft.com/office/officeart/2005/8/layout/chevron2"/>
    <dgm:cxn modelId="{4A76C851-BA9F-4E52-B508-A4E236548E67}" type="presOf" srcId="{71BD12DF-05F3-4B9C-B5C3-093D341F9510}" destId="{4ADDD7B1-F38E-4FE2-BAF7-D34D20E1F7B5}" srcOrd="0" destOrd="0" presId="urn:microsoft.com/office/officeart/2005/8/layout/chevron2"/>
    <dgm:cxn modelId="{169B27BC-B3BF-4433-B0FF-1AD66430EDEB}" srcId="{C4F24421-45C7-461C-833A-B2C69D9FD048}" destId="{71BD12DF-05F3-4B9C-B5C3-093D341F9510}" srcOrd="0" destOrd="0" parTransId="{DF95A74B-4039-4666-BF96-825A0953A0E9}" sibTransId="{5C40345B-C3F1-4E49-A298-9EB5D3F01FC8}"/>
    <dgm:cxn modelId="{DD748B12-40B0-44E8-906D-7C1E70C07777}" srcId="{FDB29FB7-5C9A-42CE-B0EA-DD881CF5A5A0}" destId="{1A6A9E5A-764E-4ED5-871A-D6508DDC2404}" srcOrd="0" destOrd="0" parTransId="{4D4781CF-FF5E-43F1-A94D-8F336FFD5055}" sibTransId="{EF161571-1B52-4AA7-8F7D-644D48D3E6C9}"/>
    <dgm:cxn modelId="{C619D32F-8827-4F7D-BEA5-7C21520DAC64}" type="presOf" srcId="{C4F24421-45C7-461C-833A-B2C69D9FD048}" destId="{ED9DA4CC-3728-40DB-AD0F-99F3292B77F6}" srcOrd="0" destOrd="0" presId="urn:microsoft.com/office/officeart/2005/8/layout/chevron2"/>
    <dgm:cxn modelId="{56991254-2C12-40A7-984B-E5AF8708BBE1}" type="presOf" srcId="{68A8F783-034D-4B72-8BA6-ACDC3887F429}" destId="{68B71FD6-6F9A-46BF-9AE8-003E27E8A15A}" srcOrd="0" destOrd="0" presId="urn:microsoft.com/office/officeart/2005/8/layout/chevron2"/>
    <dgm:cxn modelId="{C7187623-9FCB-42C6-9320-9A4E7D66EC8E}" srcId="{C4F24421-45C7-461C-833A-B2C69D9FD048}" destId="{68A8F783-034D-4B72-8BA6-ACDC3887F429}" srcOrd="2" destOrd="0" parTransId="{0A4837B9-E10B-484F-94DD-7805CD9303A0}" sibTransId="{EECFAD40-2151-4857-8DAA-8F9CA9483BF3}"/>
    <dgm:cxn modelId="{DE8AA3A2-7675-43E0-893C-9943F9E1A4B4}" type="presOf" srcId="{1B76E432-F506-4A21-914C-2BEA5299F977}" destId="{419D4BA1-16B2-403F-A819-8F21ADB1757D}" srcOrd="0" destOrd="0" presId="urn:microsoft.com/office/officeart/2005/8/layout/chevron2"/>
    <dgm:cxn modelId="{EBAD49CC-184C-4400-8B51-5172DBA16533}" type="presOf" srcId="{1A6A9E5A-764E-4ED5-871A-D6508DDC2404}" destId="{3D2E4A02-4750-4360-9834-A76D739164BC}" srcOrd="0" destOrd="0" presId="urn:microsoft.com/office/officeart/2005/8/layout/chevron2"/>
    <dgm:cxn modelId="{3B932A55-7121-4876-96AB-4C23E254FEDC}" srcId="{68A8F783-034D-4B72-8BA6-ACDC3887F429}" destId="{1B76E432-F506-4A21-914C-2BEA5299F977}" srcOrd="0" destOrd="0" parTransId="{F633370D-BC88-4C50-A63F-2580FF8F9894}" sibTransId="{025707DC-967C-449C-9AD4-BA15615B7D01}"/>
    <dgm:cxn modelId="{9915427A-5A02-4794-BAA5-25A4A4504922}" type="presParOf" srcId="{ED9DA4CC-3728-40DB-AD0F-99F3292B77F6}" destId="{853FA32E-B369-4815-A9F4-BA742887E19A}" srcOrd="0" destOrd="0" presId="urn:microsoft.com/office/officeart/2005/8/layout/chevron2"/>
    <dgm:cxn modelId="{E0200BFB-9AA8-41CF-A190-6211D104C07D}" type="presParOf" srcId="{853FA32E-B369-4815-A9F4-BA742887E19A}" destId="{4ADDD7B1-F38E-4FE2-BAF7-D34D20E1F7B5}" srcOrd="0" destOrd="0" presId="urn:microsoft.com/office/officeart/2005/8/layout/chevron2"/>
    <dgm:cxn modelId="{07158B9D-4F74-4CC4-A05D-1576292DA3CB}" type="presParOf" srcId="{853FA32E-B369-4815-A9F4-BA742887E19A}" destId="{980F5DC0-8DD8-43CD-B881-9C9DFB515E22}" srcOrd="1" destOrd="0" presId="urn:microsoft.com/office/officeart/2005/8/layout/chevron2"/>
    <dgm:cxn modelId="{FE155F24-2A12-41C9-8917-3FA9E39ADC2A}" type="presParOf" srcId="{ED9DA4CC-3728-40DB-AD0F-99F3292B77F6}" destId="{B8E7199E-A532-4473-9D92-D35BD4A61942}" srcOrd="1" destOrd="0" presId="urn:microsoft.com/office/officeart/2005/8/layout/chevron2"/>
    <dgm:cxn modelId="{10208141-5961-460D-9AF7-B9E2269AD520}" type="presParOf" srcId="{ED9DA4CC-3728-40DB-AD0F-99F3292B77F6}" destId="{4DE5FAF4-F6CF-4FFA-818B-BD15477CB330}" srcOrd="2" destOrd="0" presId="urn:microsoft.com/office/officeart/2005/8/layout/chevron2"/>
    <dgm:cxn modelId="{5A976DB8-C472-465E-A665-06ED9F533D24}" type="presParOf" srcId="{4DE5FAF4-F6CF-4FFA-818B-BD15477CB330}" destId="{1D300B56-866A-4ED4-B597-1ECC3117169D}" srcOrd="0" destOrd="0" presId="urn:microsoft.com/office/officeart/2005/8/layout/chevron2"/>
    <dgm:cxn modelId="{74FEEF6E-4D7B-425B-B5A5-CA480612E0B2}" type="presParOf" srcId="{4DE5FAF4-F6CF-4FFA-818B-BD15477CB330}" destId="{3D2E4A02-4750-4360-9834-A76D739164BC}" srcOrd="1" destOrd="0" presId="urn:microsoft.com/office/officeart/2005/8/layout/chevron2"/>
    <dgm:cxn modelId="{CAAE1B93-9A6A-479D-9B1F-53974133526A}" type="presParOf" srcId="{ED9DA4CC-3728-40DB-AD0F-99F3292B77F6}" destId="{B90CD8CE-B005-4471-9E5E-C26F929DCBAF}" srcOrd="3" destOrd="0" presId="urn:microsoft.com/office/officeart/2005/8/layout/chevron2"/>
    <dgm:cxn modelId="{F79E4D78-4D85-4069-876A-713438184FB8}" type="presParOf" srcId="{ED9DA4CC-3728-40DB-AD0F-99F3292B77F6}" destId="{2888C6BA-3441-4F17-986D-AB4F1E7A9C3C}" srcOrd="4" destOrd="0" presId="urn:microsoft.com/office/officeart/2005/8/layout/chevron2"/>
    <dgm:cxn modelId="{D72C562A-D432-4EA0-98F3-895FD49A5291}" type="presParOf" srcId="{2888C6BA-3441-4F17-986D-AB4F1E7A9C3C}" destId="{68B71FD6-6F9A-46BF-9AE8-003E27E8A15A}" srcOrd="0" destOrd="0" presId="urn:microsoft.com/office/officeart/2005/8/layout/chevron2"/>
    <dgm:cxn modelId="{5BB1FCF3-9825-439C-9929-1ED1108219A7}" type="presParOf" srcId="{2888C6BA-3441-4F17-986D-AB4F1E7A9C3C}" destId="{419D4BA1-16B2-403F-A819-8F21ADB1757D}" srcOrd="1" destOrd="0" presId="urn:microsoft.com/office/officeart/2005/8/layout/chevron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3D612A8-E58E-4DD6-A7EF-48C6F8F5C88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A545C664-1EB9-44D4-B847-50651669184E}">
      <dgm:prSet phldrT="[文字]" custT="1"/>
      <dgm:spPr>
        <a:solidFill>
          <a:srgbClr val="FFC000"/>
        </a:solidFill>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黃色</a:t>
          </a:r>
          <a:endParaRPr lang="zh-TW" altLang="en-US"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dgm:t>
    </dgm:pt>
    <dgm:pt modelId="{A3DFB646-03FB-429D-9500-5ABFDD57D81F}" type="parTrans" cxnId="{636E8B82-4F4A-4F5E-8C4E-7D3C8AFF9D2F}">
      <dgm:prSet/>
      <dgm:spPr/>
      <dgm:t>
        <a:bodyPr/>
        <a:lstStyle/>
        <a:p>
          <a:endParaRPr lang="zh-TW" altLang="en-US" sz="2000">
            <a:latin typeface="標楷體" pitchFamily="65" charset="-120"/>
            <a:ea typeface="標楷體" pitchFamily="65" charset="-120"/>
          </a:endParaRPr>
        </a:p>
      </dgm:t>
    </dgm:pt>
    <dgm:pt modelId="{A0405D53-D03D-478A-ABA3-C07BDE014880}" type="sibTrans" cxnId="{636E8B82-4F4A-4F5E-8C4E-7D3C8AFF9D2F}">
      <dgm:prSet/>
      <dgm:spPr/>
      <dgm:t>
        <a:bodyPr/>
        <a:lstStyle/>
        <a:p>
          <a:endParaRPr lang="zh-TW" altLang="en-US" sz="2000">
            <a:latin typeface="標楷體" pitchFamily="65" charset="-120"/>
            <a:ea typeface="標楷體" pitchFamily="65" charset="-120"/>
          </a:endParaRPr>
        </a:p>
      </dgm:t>
    </dgm:pt>
    <dgm:pt modelId="{04438588-88D6-4645-AFB2-FDB9E6A284A6}">
      <dgm:prSet custT="1"/>
      <dgm:spPr>
        <a:solidFill>
          <a:srgbClr val="92D050"/>
        </a:solidFill>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綠色</a:t>
          </a:r>
          <a:endParaRPr lang="en-US" altLang="zh-TW"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endParaRPr>
        </a:p>
      </dgm:t>
    </dgm:pt>
    <dgm:pt modelId="{C4168E60-C783-458B-B056-8E2BED939B5B}" type="parTrans" cxnId="{A511E183-2CC9-47B4-B03A-2BDE66731DF1}">
      <dgm:prSet/>
      <dgm:spPr/>
      <dgm:t>
        <a:bodyPr/>
        <a:lstStyle/>
        <a:p>
          <a:endParaRPr lang="zh-TW" altLang="en-US" sz="2000">
            <a:latin typeface="標楷體" pitchFamily="65" charset="-120"/>
            <a:ea typeface="標楷體" pitchFamily="65" charset="-120"/>
          </a:endParaRPr>
        </a:p>
      </dgm:t>
    </dgm:pt>
    <dgm:pt modelId="{7A31D3AA-1E18-42AA-B5EE-FB6E82D0F556}" type="sibTrans" cxnId="{A511E183-2CC9-47B4-B03A-2BDE66731DF1}">
      <dgm:prSet/>
      <dgm:spPr/>
      <dgm:t>
        <a:bodyPr/>
        <a:lstStyle/>
        <a:p>
          <a:endParaRPr lang="zh-TW" altLang="en-US" sz="2000">
            <a:latin typeface="標楷體" pitchFamily="65" charset="-120"/>
            <a:ea typeface="標楷體" pitchFamily="65" charset="-120"/>
          </a:endParaRPr>
        </a:p>
      </dgm:t>
    </dgm:pt>
    <dgm:pt modelId="{1FFBB1AC-18E6-4ACC-811A-D40A1C5661B7}">
      <dgm:prSet custT="1"/>
      <dgm:spPr>
        <a:solidFill>
          <a:schemeClr val="accent2">
            <a:lumMod val="75000"/>
          </a:schemeClr>
        </a:solidFill>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紅色</a:t>
          </a:r>
          <a:endParaRPr lang="en-US" altLang="zh-TW"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endParaRPr>
        </a:p>
      </dgm:t>
    </dgm:pt>
    <dgm:pt modelId="{A7C2DA99-141B-4665-BE43-2432AF522935}" type="parTrans" cxnId="{A44D3336-BB33-41A6-AFDC-9912E94666E6}">
      <dgm:prSet/>
      <dgm:spPr/>
      <dgm:t>
        <a:bodyPr/>
        <a:lstStyle/>
        <a:p>
          <a:endParaRPr lang="zh-TW" altLang="en-US" sz="2000">
            <a:latin typeface="標楷體" pitchFamily="65" charset="-120"/>
            <a:ea typeface="標楷體" pitchFamily="65" charset="-120"/>
          </a:endParaRPr>
        </a:p>
      </dgm:t>
    </dgm:pt>
    <dgm:pt modelId="{5306C700-67D3-48EA-BBFE-F6E169D81E09}" type="sibTrans" cxnId="{A44D3336-BB33-41A6-AFDC-9912E94666E6}">
      <dgm:prSet/>
      <dgm:spPr/>
      <dgm:t>
        <a:bodyPr/>
        <a:lstStyle/>
        <a:p>
          <a:endParaRPr lang="zh-TW" altLang="en-US" sz="2000">
            <a:latin typeface="標楷體" pitchFamily="65" charset="-120"/>
            <a:ea typeface="標楷體" pitchFamily="65" charset="-120"/>
          </a:endParaRPr>
        </a:p>
      </dgm:t>
    </dgm:pt>
    <dgm:pt modelId="{51349A96-831B-4668-B7D2-0EB62A3B6208}">
      <dgm:prSet phldrT="[文字]" custT="1"/>
      <dgm:spPr>
        <a:solidFill>
          <a:srgbClr val="FFFFCC">
            <a:alpha val="89804"/>
          </a:srgbClr>
        </a:solidFill>
      </dgm:spPr>
      <dgm:t>
        <a:bodyPr/>
        <a:lstStyle/>
        <a:p>
          <a:pPr marL="273050" indent="-273050"/>
          <a:r>
            <a:rPr lang="zh-TW" altLang="en-US" sz="2000" dirty="0" smtClean="0">
              <a:latin typeface="標楷體" pitchFamily="65" charset="-120"/>
              <a:ea typeface="標楷體" pitchFamily="65" charset="-120"/>
              <a:cs typeface="Arial" charset="0"/>
            </a:rPr>
            <a:t>使用於一般環境清潔。</a:t>
          </a:r>
          <a:endParaRPr lang="zh-TW" altLang="en-US" sz="2000" dirty="0">
            <a:latin typeface="標楷體" pitchFamily="65" charset="-120"/>
            <a:ea typeface="標楷體" pitchFamily="65" charset="-120"/>
          </a:endParaRPr>
        </a:p>
      </dgm:t>
    </dgm:pt>
    <dgm:pt modelId="{6B575532-EF9D-4101-9FBD-CE7BDE0D30A7}" type="parTrans" cxnId="{E10C75DF-C788-4423-8FDC-EFC3FCFA8D06}">
      <dgm:prSet/>
      <dgm:spPr/>
      <dgm:t>
        <a:bodyPr/>
        <a:lstStyle/>
        <a:p>
          <a:endParaRPr lang="zh-TW" altLang="en-US" sz="2000">
            <a:latin typeface="標楷體" pitchFamily="65" charset="-120"/>
            <a:ea typeface="標楷體" pitchFamily="65" charset="-120"/>
          </a:endParaRPr>
        </a:p>
      </dgm:t>
    </dgm:pt>
    <dgm:pt modelId="{7C8C047F-32E2-4EEB-B877-89070E89D97C}" type="sibTrans" cxnId="{E10C75DF-C788-4423-8FDC-EFC3FCFA8D06}">
      <dgm:prSet/>
      <dgm:spPr/>
      <dgm:t>
        <a:bodyPr/>
        <a:lstStyle/>
        <a:p>
          <a:endParaRPr lang="zh-TW" altLang="en-US" sz="2000">
            <a:latin typeface="標楷體" pitchFamily="65" charset="-120"/>
            <a:ea typeface="標楷體" pitchFamily="65" charset="-120"/>
          </a:endParaRPr>
        </a:p>
      </dgm:t>
    </dgm:pt>
    <dgm:pt modelId="{8C529255-6882-4F59-8B30-5252BC018E92}">
      <dgm:prSet custT="1"/>
      <dgm:spPr>
        <a:solidFill>
          <a:srgbClr val="CCFFCC"/>
        </a:solidFill>
      </dgm:spPr>
      <dgm:t>
        <a:bodyPr/>
        <a:lstStyle/>
        <a:p>
          <a:pPr marL="273050" indent="-273050"/>
          <a:r>
            <a:rPr lang="zh-TW" altLang="en-US" sz="2000" dirty="0" smtClean="0">
              <a:latin typeface="標楷體" pitchFamily="65" charset="-120"/>
              <a:ea typeface="標楷體" pitchFamily="65" charset="-120"/>
              <a:cs typeface="Arial" charset="0"/>
            </a:rPr>
            <a:t>聯想為鄉土語言「挫</a:t>
          </a:r>
          <a:r>
            <a:rPr lang="en-US" altLang="zh-TW" sz="2000" dirty="0" smtClean="0">
              <a:latin typeface="標楷體" pitchFamily="65" charset="-120"/>
              <a:ea typeface="標楷體" pitchFamily="65" charset="-120"/>
              <a:cs typeface="Arial" charset="0"/>
            </a:rPr>
            <a:t>『</a:t>
          </a:r>
          <a:r>
            <a:rPr lang="zh-TW" altLang="en-US" sz="2000" dirty="0" smtClean="0">
              <a:latin typeface="標楷體" pitchFamily="65" charset="-120"/>
              <a:ea typeface="標楷體" pitchFamily="65" charset="-120"/>
              <a:cs typeface="Arial" charset="0"/>
            </a:rPr>
            <a:t>青</a:t>
          </a:r>
          <a:r>
            <a:rPr lang="en-US" altLang="zh-TW" sz="2000" dirty="0" smtClean="0">
              <a:latin typeface="標楷體" pitchFamily="65" charset="-120"/>
              <a:ea typeface="標楷體" pitchFamily="65" charset="-120"/>
              <a:cs typeface="Arial" charset="0"/>
            </a:rPr>
            <a:t>』</a:t>
          </a:r>
          <a:r>
            <a:rPr lang="zh-TW" altLang="en-US" sz="2000" dirty="0" smtClean="0">
              <a:latin typeface="標楷體" pitchFamily="65" charset="-120"/>
              <a:ea typeface="標楷體" pitchFamily="65" charset="-120"/>
              <a:cs typeface="Arial" charset="0"/>
            </a:rPr>
            <a:t>屎」；青色即綠色，即用於廁所清潔。</a:t>
          </a:r>
          <a:endParaRPr lang="en-US" altLang="zh-TW" sz="2000" dirty="0" smtClean="0">
            <a:latin typeface="標楷體" pitchFamily="65" charset="-120"/>
            <a:ea typeface="標楷體" pitchFamily="65" charset="-120"/>
            <a:cs typeface="Arial" charset="0"/>
          </a:endParaRPr>
        </a:p>
      </dgm:t>
    </dgm:pt>
    <dgm:pt modelId="{1C92FBC8-E690-496C-9F04-DC029C1FEBC7}" type="parTrans" cxnId="{F1305A15-FC23-4103-B76B-5142FA6F2D8D}">
      <dgm:prSet/>
      <dgm:spPr/>
      <dgm:t>
        <a:bodyPr/>
        <a:lstStyle/>
        <a:p>
          <a:endParaRPr lang="zh-TW" altLang="en-US" sz="2000">
            <a:latin typeface="標楷體" pitchFamily="65" charset="-120"/>
            <a:ea typeface="標楷體" pitchFamily="65" charset="-120"/>
          </a:endParaRPr>
        </a:p>
      </dgm:t>
    </dgm:pt>
    <dgm:pt modelId="{05DA38F1-2055-4B51-A0D2-5EB416A3A177}" type="sibTrans" cxnId="{F1305A15-FC23-4103-B76B-5142FA6F2D8D}">
      <dgm:prSet/>
      <dgm:spPr/>
      <dgm:t>
        <a:bodyPr/>
        <a:lstStyle/>
        <a:p>
          <a:endParaRPr lang="zh-TW" altLang="en-US" sz="2000">
            <a:latin typeface="標楷體" pitchFamily="65" charset="-120"/>
            <a:ea typeface="標楷體" pitchFamily="65" charset="-120"/>
          </a:endParaRPr>
        </a:p>
      </dgm:t>
    </dgm:pt>
    <dgm:pt modelId="{8F5BE047-6829-4A0B-A139-46936400A81A}">
      <dgm:prSet custT="1"/>
      <dgm:spPr>
        <a:solidFill>
          <a:schemeClr val="accent2">
            <a:lumMod val="20000"/>
            <a:lumOff val="80000"/>
            <a:alpha val="90000"/>
          </a:schemeClr>
        </a:solidFill>
      </dgm:spPr>
      <dgm:t>
        <a:bodyPr/>
        <a:lstStyle/>
        <a:p>
          <a:pPr marL="273050" indent="-273050"/>
          <a:r>
            <a:rPr lang="zh-TW" altLang="en-US" sz="2000" dirty="0" smtClean="0">
              <a:latin typeface="標楷體" pitchFamily="65" charset="-120"/>
              <a:ea typeface="標楷體" pitchFamily="65" charset="-120"/>
              <a:cs typeface="Arial" charset="0"/>
            </a:rPr>
            <a:t>聯想為使用於具有傳染性之處，用於病室內清潔擦拭使用。</a:t>
          </a:r>
          <a:endParaRPr lang="en-US" altLang="zh-TW" sz="2000" dirty="0" smtClean="0">
            <a:latin typeface="標楷體" pitchFamily="65" charset="-120"/>
            <a:ea typeface="標楷體" pitchFamily="65" charset="-120"/>
            <a:cs typeface="Arial" charset="0"/>
          </a:endParaRPr>
        </a:p>
      </dgm:t>
    </dgm:pt>
    <dgm:pt modelId="{E2CE803E-FFE8-440A-9336-2DFCA4AD4B02}" type="parTrans" cxnId="{15A8E811-051B-4E1F-8655-1D7E20AC5D43}">
      <dgm:prSet/>
      <dgm:spPr/>
      <dgm:t>
        <a:bodyPr/>
        <a:lstStyle/>
        <a:p>
          <a:endParaRPr lang="zh-TW" altLang="en-US" sz="2000">
            <a:latin typeface="標楷體" pitchFamily="65" charset="-120"/>
            <a:ea typeface="標楷體" pitchFamily="65" charset="-120"/>
          </a:endParaRPr>
        </a:p>
      </dgm:t>
    </dgm:pt>
    <dgm:pt modelId="{F327B8CD-51B4-4C33-976B-93317F505B4C}" type="sibTrans" cxnId="{15A8E811-051B-4E1F-8655-1D7E20AC5D43}">
      <dgm:prSet/>
      <dgm:spPr/>
      <dgm:t>
        <a:bodyPr/>
        <a:lstStyle/>
        <a:p>
          <a:endParaRPr lang="zh-TW" altLang="en-US" sz="2000">
            <a:latin typeface="標楷體" pitchFamily="65" charset="-120"/>
            <a:ea typeface="標楷體" pitchFamily="65" charset="-120"/>
          </a:endParaRPr>
        </a:p>
      </dgm:t>
    </dgm:pt>
    <dgm:pt modelId="{4F21C6F9-6E47-442B-934D-9193CF2DEE29}" type="pres">
      <dgm:prSet presAssocID="{93D612A8-E58E-4DD6-A7EF-48C6F8F5C882}" presName="Name0" presStyleCnt="0">
        <dgm:presLayoutVars>
          <dgm:dir/>
          <dgm:animLvl val="lvl"/>
          <dgm:resizeHandles val="exact"/>
        </dgm:presLayoutVars>
      </dgm:prSet>
      <dgm:spPr/>
      <dgm:t>
        <a:bodyPr/>
        <a:lstStyle/>
        <a:p>
          <a:endParaRPr lang="zh-TW" altLang="en-US"/>
        </a:p>
      </dgm:t>
    </dgm:pt>
    <dgm:pt modelId="{34421FE1-1A86-488C-BA1D-0927D5C9D724}" type="pres">
      <dgm:prSet presAssocID="{A545C664-1EB9-44D4-B847-50651669184E}" presName="linNode" presStyleCnt="0"/>
      <dgm:spPr/>
    </dgm:pt>
    <dgm:pt modelId="{C6345939-8D48-42B5-ACDF-1886F5B38D19}" type="pres">
      <dgm:prSet presAssocID="{A545C664-1EB9-44D4-B847-50651669184E}" presName="parentText" presStyleLbl="node1" presStyleIdx="0" presStyleCnt="3">
        <dgm:presLayoutVars>
          <dgm:chMax val="1"/>
          <dgm:bulletEnabled val="1"/>
        </dgm:presLayoutVars>
      </dgm:prSet>
      <dgm:spPr/>
      <dgm:t>
        <a:bodyPr/>
        <a:lstStyle/>
        <a:p>
          <a:endParaRPr lang="zh-TW" altLang="en-US"/>
        </a:p>
      </dgm:t>
    </dgm:pt>
    <dgm:pt modelId="{6B031ABF-FFC7-4869-9D21-2CB5FBC982F1}" type="pres">
      <dgm:prSet presAssocID="{A545C664-1EB9-44D4-B847-50651669184E}" presName="descendantText" presStyleLbl="alignAccFollowNode1" presStyleIdx="0" presStyleCnt="3" custScaleX="279130">
        <dgm:presLayoutVars>
          <dgm:bulletEnabled val="1"/>
        </dgm:presLayoutVars>
      </dgm:prSet>
      <dgm:spPr/>
      <dgm:t>
        <a:bodyPr/>
        <a:lstStyle/>
        <a:p>
          <a:endParaRPr lang="zh-TW" altLang="en-US"/>
        </a:p>
      </dgm:t>
    </dgm:pt>
    <dgm:pt modelId="{6E3D9723-B75A-4A8B-9BBF-A5E4F357A236}" type="pres">
      <dgm:prSet presAssocID="{A0405D53-D03D-478A-ABA3-C07BDE014880}" presName="sp" presStyleCnt="0"/>
      <dgm:spPr/>
    </dgm:pt>
    <dgm:pt modelId="{B501DA1B-D560-40B0-AB35-D557763F4FE6}" type="pres">
      <dgm:prSet presAssocID="{04438588-88D6-4645-AFB2-FDB9E6A284A6}" presName="linNode" presStyleCnt="0"/>
      <dgm:spPr/>
    </dgm:pt>
    <dgm:pt modelId="{E818BA61-B506-4B88-A369-AF1F1DCB32EC}" type="pres">
      <dgm:prSet presAssocID="{04438588-88D6-4645-AFB2-FDB9E6A284A6}" presName="parentText" presStyleLbl="node1" presStyleIdx="1" presStyleCnt="3">
        <dgm:presLayoutVars>
          <dgm:chMax val="1"/>
          <dgm:bulletEnabled val="1"/>
        </dgm:presLayoutVars>
      </dgm:prSet>
      <dgm:spPr/>
      <dgm:t>
        <a:bodyPr/>
        <a:lstStyle/>
        <a:p>
          <a:endParaRPr lang="zh-TW" altLang="en-US"/>
        </a:p>
      </dgm:t>
    </dgm:pt>
    <dgm:pt modelId="{AF29F84C-6733-440C-B452-C739F79617BE}" type="pres">
      <dgm:prSet presAssocID="{04438588-88D6-4645-AFB2-FDB9E6A284A6}" presName="descendantText" presStyleLbl="alignAccFollowNode1" presStyleIdx="1" presStyleCnt="3" custScaleX="279130">
        <dgm:presLayoutVars>
          <dgm:bulletEnabled val="1"/>
        </dgm:presLayoutVars>
      </dgm:prSet>
      <dgm:spPr/>
      <dgm:t>
        <a:bodyPr/>
        <a:lstStyle/>
        <a:p>
          <a:endParaRPr lang="zh-TW" altLang="en-US"/>
        </a:p>
      </dgm:t>
    </dgm:pt>
    <dgm:pt modelId="{21BD87E6-5BBF-4786-BBB4-3E218DAA78EC}" type="pres">
      <dgm:prSet presAssocID="{7A31D3AA-1E18-42AA-B5EE-FB6E82D0F556}" presName="sp" presStyleCnt="0"/>
      <dgm:spPr/>
    </dgm:pt>
    <dgm:pt modelId="{45A76EC9-52C1-42E8-A43A-3ACD2F6CA817}" type="pres">
      <dgm:prSet presAssocID="{1FFBB1AC-18E6-4ACC-811A-D40A1C5661B7}" presName="linNode" presStyleCnt="0"/>
      <dgm:spPr/>
    </dgm:pt>
    <dgm:pt modelId="{AD760D58-D327-4397-AD7E-0567CEF463C2}" type="pres">
      <dgm:prSet presAssocID="{1FFBB1AC-18E6-4ACC-811A-D40A1C5661B7}" presName="parentText" presStyleLbl="node1" presStyleIdx="2" presStyleCnt="3">
        <dgm:presLayoutVars>
          <dgm:chMax val="1"/>
          <dgm:bulletEnabled val="1"/>
        </dgm:presLayoutVars>
      </dgm:prSet>
      <dgm:spPr/>
      <dgm:t>
        <a:bodyPr/>
        <a:lstStyle/>
        <a:p>
          <a:endParaRPr lang="zh-TW" altLang="en-US"/>
        </a:p>
      </dgm:t>
    </dgm:pt>
    <dgm:pt modelId="{77D7E37B-6C15-44A2-B543-C31ADC4B504D}" type="pres">
      <dgm:prSet presAssocID="{1FFBB1AC-18E6-4ACC-811A-D40A1C5661B7}" presName="descendantText" presStyleLbl="alignAccFollowNode1" presStyleIdx="2" presStyleCnt="3" custScaleX="279130">
        <dgm:presLayoutVars>
          <dgm:bulletEnabled val="1"/>
        </dgm:presLayoutVars>
      </dgm:prSet>
      <dgm:spPr/>
      <dgm:t>
        <a:bodyPr/>
        <a:lstStyle/>
        <a:p>
          <a:endParaRPr lang="zh-TW" altLang="en-US"/>
        </a:p>
      </dgm:t>
    </dgm:pt>
  </dgm:ptLst>
  <dgm:cxnLst>
    <dgm:cxn modelId="{636E8B82-4F4A-4F5E-8C4E-7D3C8AFF9D2F}" srcId="{93D612A8-E58E-4DD6-A7EF-48C6F8F5C882}" destId="{A545C664-1EB9-44D4-B847-50651669184E}" srcOrd="0" destOrd="0" parTransId="{A3DFB646-03FB-429D-9500-5ABFDD57D81F}" sibTransId="{A0405D53-D03D-478A-ABA3-C07BDE014880}"/>
    <dgm:cxn modelId="{BA430138-84C2-4419-A0A4-6578DA837B5D}" type="presOf" srcId="{8C529255-6882-4F59-8B30-5252BC018E92}" destId="{AF29F84C-6733-440C-B452-C739F79617BE}" srcOrd="0" destOrd="0" presId="urn:microsoft.com/office/officeart/2005/8/layout/vList5"/>
    <dgm:cxn modelId="{43F095EB-0E1A-4FEB-989E-0234F4ED1B34}" type="presOf" srcId="{8F5BE047-6829-4A0B-A139-46936400A81A}" destId="{77D7E37B-6C15-44A2-B543-C31ADC4B504D}" srcOrd="0" destOrd="0" presId="urn:microsoft.com/office/officeart/2005/8/layout/vList5"/>
    <dgm:cxn modelId="{18B34DA2-8A15-4902-BF36-2E1BE91EF76C}" type="presOf" srcId="{93D612A8-E58E-4DD6-A7EF-48C6F8F5C882}" destId="{4F21C6F9-6E47-442B-934D-9193CF2DEE29}" srcOrd="0" destOrd="0" presId="urn:microsoft.com/office/officeart/2005/8/layout/vList5"/>
    <dgm:cxn modelId="{F1305A15-FC23-4103-B76B-5142FA6F2D8D}" srcId="{04438588-88D6-4645-AFB2-FDB9E6A284A6}" destId="{8C529255-6882-4F59-8B30-5252BC018E92}" srcOrd="0" destOrd="0" parTransId="{1C92FBC8-E690-496C-9F04-DC029C1FEBC7}" sibTransId="{05DA38F1-2055-4B51-A0D2-5EB416A3A177}"/>
    <dgm:cxn modelId="{14BDCBD9-03E3-4AB4-83CC-2C764A8A5E8E}" type="presOf" srcId="{04438588-88D6-4645-AFB2-FDB9E6A284A6}" destId="{E818BA61-B506-4B88-A369-AF1F1DCB32EC}" srcOrd="0" destOrd="0" presId="urn:microsoft.com/office/officeart/2005/8/layout/vList5"/>
    <dgm:cxn modelId="{15A8E811-051B-4E1F-8655-1D7E20AC5D43}" srcId="{1FFBB1AC-18E6-4ACC-811A-D40A1C5661B7}" destId="{8F5BE047-6829-4A0B-A139-46936400A81A}" srcOrd="0" destOrd="0" parTransId="{E2CE803E-FFE8-440A-9336-2DFCA4AD4B02}" sibTransId="{F327B8CD-51B4-4C33-976B-93317F505B4C}"/>
    <dgm:cxn modelId="{A511E183-2CC9-47B4-B03A-2BDE66731DF1}" srcId="{93D612A8-E58E-4DD6-A7EF-48C6F8F5C882}" destId="{04438588-88D6-4645-AFB2-FDB9E6A284A6}" srcOrd="1" destOrd="0" parTransId="{C4168E60-C783-458B-B056-8E2BED939B5B}" sibTransId="{7A31D3AA-1E18-42AA-B5EE-FB6E82D0F556}"/>
    <dgm:cxn modelId="{3DB41F7B-BD38-4A8D-80DC-B28A516C4EDB}" type="presOf" srcId="{1FFBB1AC-18E6-4ACC-811A-D40A1C5661B7}" destId="{AD760D58-D327-4397-AD7E-0567CEF463C2}" srcOrd="0" destOrd="0" presId="urn:microsoft.com/office/officeart/2005/8/layout/vList5"/>
    <dgm:cxn modelId="{A44D3336-BB33-41A6-AFDC-9912E94666E6}" srcId="{93D612A8-E58E-4DD6-A7EF-48C6F8F5C882}" destId="{1FFBB1AC-18E6-4ACC-811A-D40A1C5661B7}" srcOrd="2" destOrd="0" parTransId="{A7C2DA99-141B-4665-BE43-2432AF522935}" sibTransId="{5306C700-67D3-48EA-BBFE-F6E169D81E09}"/>
    <dgm:cxn modelId="{B26C1B15-9F00-4385-9D5B-367ABE0613BC}" type="presOf" srcId="{A545C664-1EB9-44D4-B847-50651669184E}" destId="{C6345939-8D48-42B5-ACDF-1886F5B38D19}" srcOrd="0" destOrd="0" presId="urn:microsoft.com/office/officeart/2005/8/layout/vList5"/>
    <dgm:cxn modelId="{1978E568-6A8A-4019-897E-B12E0FD19A86}" type="presOf" srcId="{51349A96-831B-4668-B7D2-0EB62A3B6208}" destId="{6B031ABF-FFC7-4869-9D21-2CB5FBC982F1}" srcOrd="0" destOrd="0" presId="urn:microsoft.com/office/officeart/2005/8/layout/vList5"/>
    <dgm:cxn modelId="{E10C75DF-C788-4423-8FDC-EFC3FCFA8D06}" srcId="{A545C664-1EB9-44D4-B847-50651669184E}" destId="{51349A96-831B-4668-B7D2-0EB62A3B6208}" srcOrd="0" destOrd="0" parTransId="{6B575532-EF9D-4101-9FBD-CE7BDE0D30A7}" sibTransId="{7C8C047F-32E2-4EEB-B877-89070E89D97C}"/>
    <dgm:cxn modelId="{BA748CD2-184E-4745-843D-EC7B8AE3F8FE}" type="presParOf" srcId="{4F21C6F9-6E47-442B-934D-9193CF2DEE29}" destId="{34421FE1-1A86-488C-BA1D-0927D5C9D724}" srcOrd="0" destOrd="0" presId="urn:microsoft.com/office/officeart/2005/8/layout/vList5"/>
    <dgm:cxn modelId="{20CA3030-C825-4048-A955-F0A1748B7F4B}" type="presParOf" srcId="{34421FE1-1A86-488C-BA1D-0927D5C9D724}" destId="{C6345939-8D48-42B5-ACDF-1886F5B38D19}" srcOrd="0" destOrd="0" presId="urn:microsoft.com/office/officeart/2005/8/layout/vList5"/>
    <dgm:cxn modelId="{D2FEF0C5-E83B-48FE-BC8B-F95FD476BFDC}" type="presParOf" srcId="{34421FE1-1A86-488C-BA1D-0927D5C9D724}" destId="{6B031ABF-FFC7-4869-9D21-2CB5FBC982F1}" srcOrd="1" destOrd="0" presId="urn:microsoft.com/office/officeart/2005/8/layout/vList5"/>
    <dgm:cxn modelId="{7E07DFD9-CFCA-45F7-B910-B7A24236FDF6}" type="presParOf" srcId="{4F21C6F9-6E47-442B-934D-9193CF2DEE29}" destId="{6E3D9723-B75A-4A8B-9BBF-A5E4F357A236}" srcOrd="1" destOrd="0" presId="urn:microsoft.com/office/officeart/2005/8/layout/vList5"/>
    <dgm:cxn modelId="{2B0623A0-A4BD-49BD-BC71-1F2FBE923F80}" type="presParOf" srcId="{4F21C6F9-6E47-442B-934D-9193CF2DEE29}" destId="{B501DA1B-D560-40B0-AB35-D557763F4FE6}" srcOrd="2" destOrd="0" presId="urn:microsoft.com/office/officeart/2005/8/layout/vList5"/>
    <dgm:cxn modelId="{232CE99F-FEF0-45C4-82E1-EB15D799C889}" type="presParOf" srcId="{B501DA1B-D560-40B0-AB35-D557763F4FE6}" destId="{E818BA61-B506-4B88-A369-AF1F1DCB32EC}" srcOrd="0" destOrd="0" presId="urn:microsoft.com/office/officeart/2005/8/layout/vList5"/>
    <dgm:cxn modelId="{1E69FB40-951A-4EE3-825B-BAAFCBD9E1B0}" type="presParOf" srcId="{B501DA1B-D560-40B0-AB35-D557763F4FE6}" destId="{AF29F84C-6733-440C-B452-C739F79617BE}" srcOrd="1" destOrd="0" presId="urn:microsoft.com/office/officeart/2005/8/layout/vList5"/>
    <dgm:cxn modelId="{ED3532E7-6AB7-4335-BD46-CF4A27AE0926}" type="presParOf" srcId="{4F21C6F9-6E47-442B-934D-9193CF2DEE29}" destId="{21BD87E6-5BBF-4786-BBB4-3E218DAA78EC}" srcOrd="3" destOrd="0" presId="urn:microsoft.com/office/officeart/2005/8/layout/vList5"/>
    <dgm:cxn modelId="{A8EA5222-2B68-4402-99B3-F57D4F860927}" type="presParOf" srcId="{4F21C6F9-6E47-442B-934D-9193CF2DEE29}" destId="{45A76EC9-52C1-42E8-A43A-3ACD2F6CA817}" srcOrd="4" destOrd="0" presId="urn:microsoft.com/office/officeart/2005/8/layout/vList5"/>
    <dgm:cxn modelId="{39C0E874-7554-4DED-8742-743D84177918}" type="presParOf" srcId="{45A76EC9-52C1-42E8-A43A-3ACD2F6CA817}" destId="{AD760D58-D327-4397-AD7E-0567CEF463C2}" srcOrd="0" destOrd="0" presId="urn:microsoft.com/office/officeart/2005/8/layout/vList5"/>
    <dgm:cxn modelId="{B9510F72-89DB-45F8-84D6-03759F544C34}" type="presParOf" srcId="{45A76EC9-52C1-42E8-A43A-3ACD2F6CA817}" destId="{77D7E37B-6C15-44A2-B543-C31ADC4B504D}" srcOrd="1" destOrd="0" presId="urn:microsoft.com/office/officeart/2005/8/layout/vList5"/>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3D612A8-E58E-4DD6-A7EF-48C6F8F5C88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A545C664-1EB9-44D4-B847-50651669184E}">
      <dgm:prSet phldrT="[文字]" custT="1"/>
      <dgm:spPr>
        <a:solidFill>
          <a:srgbClr val="FFC000"/>
        </a:solidFill>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黃色橡膠手套</a:t>
          </a:r>
          <a:endParaRPr lang="zh-TW" altLang="en-US"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dgm:t>
    </dgm:pt>
    <dgm:pt modelId="{A3DFB646-03FB-429D-9500-5ABFDD57D81F}" type="parTrans" cxnId="{636E8B82-4F4A-4F5E-8C4E-7D3C8AFF9D2F}">
      <dgm:prSet/>
      <dgm:spPr/>
      <dgm:t>
        <a:bodyPr/>
        <a:lstStyle/>
        <a:p>
          <a:endParaRPr lang="zh-TW" altLang="en-US" sz="2000">
            <a:latin typeface="標楷體" pitchFamily="65" charset="-120"/>
            <a:ea typeface="標楷體" pitchFamily="65" charset="-120"/>
          </a:endParaRPr>
        </a:p>
      </dgm:t>
    </dgm:pt>
    <dgm:pt modelId="{A0405D53-D03D-478A-ABA3-C07BDE014880}" type="sibTrans" cxnId="{636E8B82-4F4A-4F5E-8C4E-7D3C8AFF9D2F}">
      <dgm:prSet/>
      <dgm:spPr/>
      <dgm:t>
        <a:bodyPr/>
        <a:lstStyle/>
        <a:p>
          <a:endParaRPr lang="zh-TW" altLang="en-US" sz="2000">
            <a:latin typeface="標楷體" pitchFamily="65" charset="-120"/>
            <a:ea typeface="標楷體" pitchFamily="65" charset="-120"/>
          </a:endParaRPr>
        </a:p>
      </dgm:t>
    </dgm:pt>
    <dgm:pt modelId="{04438588-88D6-4645-AFB2-FDB9E6A284A6}">
      <dgm:prSet custT="1"/>
      <dgm:spPr>
        <a:solidFill>
          <a:schemeClr val="tx1">
            <a:lumMod val="50000"/>
            <a:lumOff val="50000"/>
          </a:schemeClr>
        </a:solidFill>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黑色橡膠手套</a:t>
          </a:r>
          <a:endParaRPr lang="en-US" altLang="zh-TW"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endParaRPr>
        </a:p>
      </dgm:t>
    </dgm:pt>
    <dgm:pt modelId="{C4168E60-C783-458B-B056-8E2BED939B5B}" type="parTrans" cxnId="{A511E183-2CC9-47B4-B03A-2BDE66731DF1}">
      <dgm:prSet/>
      <dgm:spPr/>
      <dgm:t>
        <a:bodyPr/>
        <a:lstStyle/>
        <a:p>
          <a:endParaRPr lang="zh-TW" altLang="en-US" sz="2000">
            <a:latin typeface="標楷體" pitchFamily="65" charset="-120"/>
            <a:ea typeface="標楷體" pitchFamily="65" charset="-120"/>
          </a:endParaRPr>
        </a:p>
      </dgm:t>
    </dgm:pt>
    <dgm:pt modelId="{7A31D3AA-1E18-42AA-B5EE-FB6E82D0F556}" type="sibTrans" cxnId="{A511E183-2CC9-47B4-B03A-2BDE66731DF1}">
      <dgm:prSet/>
      <dgm:spPr/>
      <dgm:t>
        <a:bodyPr/>
        <a:lstStyle/>
        <a:p>
          <a:endParaRPr lang="zh-TW" altLang="en-US" sz="2000">
            <a:latin typeface="標楷體" pitchFamily="65" charset="-120"/>
            <a:ea typeface="標楷體" pitchFamily="65" charset="-120"/>
          </a:endParaRPr>
        </a:p>
      </dgm:t>
    </dgm:pt>
    <dgm:pt modelId="{51349A96-831B-4668-B7D2-0EB62A3B6208}">
      <dgm:prSet phldrT="[文字]" custT="1"/>
      <dgm:spPr>
        <a:solidFill>
          <a:srgbClr val="FFFFCC">
            <a:alpha val="89804"/>
          </a:srgbClr>
        </a:solidFill>
      </dgm:spPr>
      <dgm:t>
        <a:bodyPr/>
        <a:lstStyle/>
        <a:p>
          <a:pPr marL="273050" indent="-273050"/>
          <a:r>
            <a:rPr lang="zh-TW" altLang="en-US" sz="2000" dirty="0" smtClean="0">
              <a:latin typeface="標楷體" pitchFamily="65" charset="-120"/>
              <a:ea typeface="標楷體" pitchFamily="65" charset="-120"/>
              <a:cs typeface="Arial" charset="0"/>
            </a:rPr>
            <a:t>用於一般清潔使用。</a:t>
          </a:r>
          <a:endParaRPr lang="zh-TW" altLang="en-US" sz="2000" dirty="0">
            <a:latin typeface="標楷體" pitchFamily="65" charset="-120"/>
            <a:ea typeface="標楷體" pitchFamily="65" charset="-120"/>
          </a:endParaRPr>
        </a:p>
      </dgm:t>
    </dgm:pt>
    <dgm:pt modelId="{6B575532-EF9D-4101-9FBD-CE7BDE0D30A7}" type="parTrans" cxnId="{E10C75DF-C788-4423-8FDC-EFC3FCFA8D06}">
      <dgm:prSet/>
      <dgm:spPr/>
      <dgm:t>
        <a:bodyPr/>
        <a:lstStyle/>
        <a:p>
          <a:endParaRPr lang="zh-TW" altLang="en-US" sz="2000">
            <a:latin typeface="標楷體" pitchFamily="65" charset="-120"/>
            <a:ea typeface="標楷體" pitchFamily="65" charset="-120"/>
          </a:endParaRPr>
        </a:p>
      </dgm:t>
    </dgm:pt>
    <dgm:pt modelId="{7C8C047F-32E2-4EEB-B877-89070E89D97C}" type="sibTrans" cxnId="{E10C75DF-C788-4423-8FDC-EFC3FCFA8D06}">
      <dgm:prSet/>
      <dgm:spPr/>
      <dgm:t>
        <a:bodyPr/>
        <a:lstStyle/>
        <a:p>
          <a:endParaRPr lang="zh-TW" altLang="en-US" sz="2000">
            <a:latin typeface="標楷體" pitchFamily="65" charset="-120"/>
            <a:ea typeface="標楷體" pitchFamily="65" charset="-120"/>
          </a:endParaRPr>
        </a:p>
      </dgm:t>
    </dgm:pt>
    <dgm:pt modelId="{8C529255-6882-4F59-8B30-5252BC018E92}">
      <dgm:prSet custT="1"/>
      <dgm:spPr>
        <a:solidFill>
          <a:schemeClr val="bg1">
            <a:lumMod val="95000"/>
          </a:schemeClr>
        </a:solidFill>
      </dgm:spPr>
      <dgm:t>
        <a:bodyPr/>
        <a:lstStyle/>
        <a:p>
          <a:pPr marL="273050" indent="-273050"/>
          <a:r>
            <a:rPr lang="zh-TW" altLang="zh-TW" sz="2000" dirty="0" smtClean="0">
              <a:latin typeface="標楷體" pitchFamily="65" charset="-120"/>
              <a:ea typeface="標楷體" pitchFamily="65" charset="-120"/>
              <a:cs typeface="Arial" charset="0"/>
            </a:rPr>
            <a:t>限用於收集垃圾及廁所清洗使用。</a:t>
          </a:r>
          <a:endParaRPr lang="en-US" altLang="zh-TW" sz="2000" dirty="0" smtClean="0">
            <a:latin typeface="標楷體" pitchFamily="65" charset="-120"/>
            <a:ea typeface="標楷體" pitchFamily="65" charset="-120"/>
            <a:cs typeface="Arial" charset="0"/>
          </a:endParaRPr>
        </a:p>
      </dgm:t>
    </dgm:pt>
    <dgm:pt modelId="{1C92FBC8-E690-496C-9F04-DC029C1FEBC7}" type="parTrans" cxnId="{F1305A15-FC23-4103-B76B-5142FA6F2D8D}">
      <dgm:prSet/>
      <dgm:spPr/>
      <dgm:t>
        <a:bodyPr/>
        <a:lstStyle/>
        <a:p>
          <a:endParaRPr lang="zh-TW" altLang="en-US" sz="2000">
            <a:latin typeface="標楷體" pitchFamily="65" charset="-120"/>
            <a:ea typeface="標楷體" pitchFamily="65" charset="-120"/>
          </a:endParaRPr>
        </a:p>
      </dgm:t>
    </dgm:pt>
    <dgm:pt modelId="{05DA38F1-2055-4B51-A0D2-5EB416A3A177}" type="sibTrans" cxnId="{F1305A15-FC23-4103-B76B-5142FA6F2D8D}">
      <dgm:prSet/>
      <dgm:spPr/>
      <dgm:t>
        <a:bodyPr/>
        <a:lstStyle/>
        <a:p>
          <a:endParaRPr lang="zh-TW" altLang="en-US" sz="2000">
            <a:latin typeface="標楷體" pitchFamily="65" charset="-120"/>
            <a:ea typeface="標楷體" pitchFamily="65" charset="-120"/>
          </a:endParaRPr>
        </a:p>
      </dgm:t>
    </dgm:pt>
    <dgm:pt modelId="{4F21C6F9-6E47-442B-934D-9193CF2DEE29}" type="pres">
      <dgm:prSet presAssocID="{93D612A8-E58E-4DD6-A7EF-48C6F8F5C882}" presName="Name0" presStyleCnt="0">
        <dgm:presLayoutVars>
          <dgm:dir/>
          <dgm:animLvl val="lvl"/>
          <dgm:resizeHandles val="exact"/>
        </dgm:presLayoutVars>
      </dgm:prSet>
      <dgm:spPr/>
      <dgm:t>
        <a:bodyPr/>
        <a:lstStyle/>
        <a:p>
          <a:endParaRPr lang="zh-TW" altLang="en-US"/>
        </a:p>
      </dgm:t>
    </dgm:pt>
    <dgm:pt modelId="{34421FE1-1A86-488C-BA1D-0927D5C9D724}" type="pres">
      <dgm:prSet presAssocID="{A545C664-1EB9-44D4-B847-50651669184E}" presName="linNode" presStyleCnt="0"/>
      <dgm:spPr/>
    </dgm:pt>
    <dgm:pt modelId="{C6345939-8D48-42B5-ACDF-1886F5B38D19}" type="pres">
      <dgm:prSet presAssocID="{A545C664-1EB9-44D4-B847-50651669184E}" presName="parentText" presStyleLbl="node1" presStyleIdx="0" presStyleCnt="2" custScaleX="195496">
        <dgm:presLayoutVars>
          <dgm:chMax val="1"/>
          <dgm:bulletEnabled val="1"/>
        </dgm:presLayoutVars>
      </dgm:prSet>
      <dgm:spPr/>
      <dgm:t>
        <a:bodyPr/>
        <a:lstStyle/>
        <a:p>
          <a:endParaRPr lang="zh-TW" altLang="en-US"/>
        </a:p>
      </dgm:t>
    </dgm:pt>
    <dgm:pt modelId="{6B031ABF-FFC7-4869-9D21-2CB5FBC982F1}" type="pres">
      <dgm:prSet presAssocID="{A545C664-1EB9-44D4-B847-50651669184E}" presName="descendantText" presStyleLbl="alignAccFollowNode1" presStyleIdx="0" presStyleCnt="2" custScaleX="279130">
        <dgm:presLayoutVars>
          <dgm:bulletEnabled val="1"/>
        </dgm:presLayoutVars>
      </dgm:prSet>
      <dgm:spPr/>
      <dgm:t>
        <a:bodyPr/>
        <a:lstStyle/>
        <a:p>
          <a:endParaRPr lang="zh-TW" altLang="en-US"/>
        </a:p>
      </dgm:t>
    </dgm:pt>
    <dgm:pt modelId="{6E3D9723-B75A-4A8B-9BBF-A5E4F357A236}" type="pres">
      <dgm:prSet presAssocID="{A0405D53-D03D-478A-ABA3-C07BDE014880}" presName="sp" presStyleCnt="0"/>
      <dgm:spPr/>
    </dgm:pt>
    <dgm:pt modelId="{B501DA1B-D560-40B0-AB35-D557763F4FE6}" type="pres">
      <dgm:prSet presAssocID="{04438588-88D6-4645-AFB2-FDB9E6A284A6}" presName="linNode" presStyleCnt="0"/>
      <dgm:spPr/>
    </dgm:pt>
    <dgm:pt modelId="{E818BA61-B506-4B88-A369-AF1F1DCB32EC}" type="pres">
      <dgm:prSet presAssocID="{04438588-88D6-4645-AFB2-FDB9E6A284A6}" presName="parentText" presStyleLbl="node1" presStyleIdx="1" presStyleCnt="2" custScaleX="195496">
        <dgm:presLayoutVars>
          <dgm:chMax val="1"/>
          <dgm:bulletEnabled val="1"/>
        </dgm:presLayoutVars>
      </dgm:prSet>
      <dgm:spPr/>
      <dgm:t>
        <a:bodyPr/>
        <a:lstStyle/>
        <a:p>
          <a:endParaRPr lang="zh-TW" altLang="en-US"/>
        </a:p>
      </dgm:t>
    </dgm:pt>
    <dgm:pt modelId="{AF29F84C-6733-440C-B452-C739F79617BE}" type="pres">
      <dgm:prSet presAssocID="{04438588-88D6-4645-AFB2-FDB9E6A284A6}" presName="descendantText" presStyleLbl="alignAccFollowNode1" presStyleIdx="1" presStyleCnt="2" custScaleX="279130">
        <dgm:presLayoutVars>
          <dgm:bulletEnabled val="1"/>
        </dgm:presLayoutVars>
      </dgm:prSet>
      <dgm:spPr/>
      <dgm:t>
        <a:bodyPr/>
        <a:lstStyle/>
        <a:p>
          <a:endParaRPr lang="zh-TW" altLang="en-US"/>
        </a:p>
      </dgm:t>
    </dgm:pt>
  </dgm:ptLst>
  <dgm:cxnLst>
    <dgm:cxn modelId="{636E8B82-4F4A-4F5E-8C4E-7D3C8AFF9D2F}" srcId="{93D612A8-E58E-4DD6-A7EF-48C6F8F5C882}" destId="{A545C664-1EB9-44D4-B847-50651669184E}" srcOrd="0" destOrd="0" parTransId="{A3DFB646-03FB-429D-9500-5ABFDD57D81F}" sibTransId="{A0405D53-D03D-478A-ABA3-C07BDE014880}"/>
    <dgm:cxn modelId="{EE732DA2-B143-4070-870C-07A7878F14A1}" type="presOf" srcId="{51349A96-831B-4668-B7D2-0EB62A3B6208}" destId="{6B031ABF-FFC7-4869-9D21-2CB5FBC982F1}" srcOrd="0" destOrd="0" presId="urn:microsoft.com/office/officeart/2005/8/layout/vList5"/>
    <dgm:cxn modelId="{F1305A15-FC23-4103-B76B-5142FA6F2D8D}" srcId="{04438588-88D6-4645-AFB2-FDB9E6A284A6}" destId="{8C529255-6882-4F59-8B30-5252BC018E92}" srcOrd="0" destOrd="0" parTransId="{1C92FBC8-E690-496C-9F04-DC029C1FEBC7}" sibTransId="{05DA38F1-2055-4B51-A0D2-5EB416A3A177}"/>
    <dgm:cxn modelId="{A511E183-2CC9-47B4-B03A-2BDE66731DF1}" srcId="{93D612A8-E58E-4DD6-A7EF-48C6F8F5C882}" destId="{04438588-88D6-4645-AFB2-FDB9E6A284A6}" srcOrd="1" destOrd="0" parTransId="{C4168E60-C783-458B-B056-8E2BED939B5B}" sibTransId="{7A31D3AA-1E18-42AA-B5EE-FB6E82D0F556}"/>
    <dgm:cxn modelId="{78F2EFF8-4100-414B-B6A8-AC1CA767FC3A}" type="presOf" srcId="{04438588-88D6-4645-AFB2-FDB9E6A284A6}" destId="{E818BA61-B506-4B88-A369-AF1F1DCB32EC}" srcOrd="0" destOrd="0" presId="urn:microsoft.com/office/officeart/2005/8/layout/vList5"/>
    <dgm:cxn modelId="{8DDE50CD-E6C2-4AEF-836D-76922FDEC0D4}" type="presOf" srcId="{A545C664-1EB9-44D4-B847-50651669184E}" destId="{C6345939-8D48-42B5-ACDF-1886F5B38D19}" srcOrd="0" destOrd="0" presId="urn:microsoft.com/office/officeart/2005/8/layout/vList5"/>
    <dgm:cxn modelId="{E10C75DF-C788-4423-8FDC-EFC3FCFA8D06}" srcId="{A545C664-1EB9-44D4-B847-50651669184E}" destId="{51349A96-831B-4668-B7D2-0EB62A3B6208}" srcOrd="0" destOrd="0" parTransId="{6B575532-EF9D-4101-9FBD-CE7BDE0D30A7}" sibTransId="{7C8C047F-32E2-4EEB-B877-89070E89D97C}"/>
    <dgm:cxn modelId="{F70D6EC5-4A07-418E-B7A7-47464831C50E}" type="presOf" srcId="{8C529255-6882-4F59-8B30-5252BC018E92}" destId="{AF29F84C-6733-440C-B452-C739F79617BE}" srcOrd="0" destOrd="0" presId="urn:microsoft.com/office/officeart/2005/8/layout/vList5"/>
    <dgm:cxn modelId="{7899F351-5886-4B80-B196-5E6515FF8513}" type="presOf" srcId="{93D612A8-E58E-4DD6-A7EF-48C6F8F5C882}" destId="{4F21C6F9-6E47-442B-934D-9193CF2DEE29}" srcOrd="0" destOrd="0" presId="urn:microsoft.com/office/officeart/2005/8/layout/vList5"/>
    <dgm:cxn modelId="{9C88D321-2107-4378-A935-974B53DFBBFB}" type="presParOf" srcId="{4F21C6F9-6E47-442B-934D-9193CF2DEE29}" destId="{34421FE1-1A86-488C-BA1D-0927D5C9D724}" srcOrd="0" destOrd="0" presId="urn:microsoft.com/office/officeart/2005/8/layout/vList5"/>
    <dgm:cxn modelId="{C09FBC22-3279-49F5-9AFC-4ADE3A7BE134}" type="presParOf" srcId="{34421FE1-1A86-488C-BA1D-0927D5C9D724}" destId="{C6345939-8D48-42B5-ACDF-1886F5B38D19}" srcOrd="0" destOrd="0" presId="urn:microsoft.com/office/officeart/2005/8/layout/vList5"/>
    <dgm:cxn modelId="{DE23B17D-34FF-48D6-B682-6E5464CAAE6A}" type="presParOf" srcId="{34421FE1-1A86-488C-BA1D-0927D5C9D724}" destId="{6B031ABF-FFC7-4869-9D21-2CB5FBC982F1}" srcOrd="1" destOrd="0" presId="urn:microsoft.com/office/officeart/2005/8/layout/vList5"/>
    <dgm:cxn modelId="{CF5768D5-5741-45B1-80FB-EBEB62E18897}" type="presParOf" srcId="{4F21C6F9-6E47-442B-934D-9193CF2DEE29}" destId="{6E3D9723-B75A-4A8B-9BBF-A5E4F357A236}" srcOrd="1" destOrd="0" presId="urn:microsoft.com/office/officeart/2005/8/layout/vList5"/>
    <dgm:cxn modelId="{C8E78AF7-A284-4E01-8CC8-41B07F638C91}" type="presParOf" srcId="{4F21C6F9-6E47-442B-934D-9193CF2DEE29}" destId="{B501DA1B-D560-40B0-AB35-D557763F4FE6}" srcOrd="2" destOrd="0" presId="urn:microsoft.com/office/officeart/2005/8/layout/vList5"/>
    <dgm:cxn modelId="{341E2E5C-A0C2-4A61-98A8-4A9090BD5458}" type="presParOf" srcId="{B501DA1B-D560-40B0-AB35-D557763F4FE6}" destId="{E818BA61-B506-4B88-A369-AF1F1DCB32EC}" srcOrd="0" destOrd="0" presId="urn:microsoft.com/office/officeart/2005/8/layout/vList5"/>
    <dgm:cxn modelId="{E72426C4-EF6A-4DF0-8F37-750E772266DA}" type="presParOf" srcId="{B501DA1B-D560-40B0-AB35-D557763F4FE6}" destId="{AF29F84C-6733-440C-B452-C739F79617BE}" srcOrd="1" destOrd="0" presId="urn:microsoft.com/office/officeart/2005/8/layout/vList5"/>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6EFDE7D-DF31-4A59-9FDD-87729EA8B991}" type="doc">
      <dgm:prSet loTypeId="urn:microsoft.com/office/officeart/2005/8/layout/hList1" loCatId="list" qsTypeId="urn:microsoft.com/office/officeart/2005/8/quickstyle/simple1" qsCatId="simple" csTypeId="urn:microsoft.com/office/officeart/2005/8/colors/colorful4" csCatId="colorful" phldr="1"/>
      <dgm:spPr/>
      <dgm:t>
        <a:bodyPr/>
        <a:lstStyle/>
        <a:p>
          <a:endParaRPr lang="zh-TW" altLang="en-US"/>
        </a:p>
      </dgm:t>
    </dgm:pt>
    <dgm:pt modelId="{018B8F82-4CA0-4C43-8310-69EDF233D985}">
      <dgm:prSet phldrT="[文字]" custT="1"/>
      <dgm:spPr/>
      <dgm:t>
        <a:bodyPr/>
        <a:lstStyle/>
        <a:p>
          <a:r>
            <a:rPr lang="zh-TW" altLang="en-US" sz="2800" dirty="0" smtClean="0">
              <a:latin typeface="標楷體" pitchFamily="65" charset="-120"/>
              <a:ea typeface="標楷體" pitchFamily="65" charset="-120"/>
              <a:cs typeface="Arial" charset="0"/>
            </a:rPr>
            <a:t>新進人員</a:t>
          </a:r>
          <a:endParaRPr lang="zh-TW" altLang="en-US" sz="2800" dirty="0">
            <a:latin typeface="標楷體" pitchFamily="65" charset="-120"/>
            <a:ea typeface="標楷體" pitchFamily="65" charset="-120"/>
          </a:endParaRPr>
        </a:p>
      </dgm:t>
    </dgm:pt>
    <dgm:pt modelId="{62F47B13-8A3F-43E4-B4E4-38DE4967B750}" type="parTrans" cxnId="{943A5B53-083F-4679-9793-43781E7F3CFE}">
      <dgm:prSet/>
      <dgm:spPr/>
      <dgm:t>
        <a:bodyPr/>
        <a:lstStyle/>
        <a:p>
          <a:endParaRPr lang="zh-TW" altLang="en-US" sz="2800">
            <a:latin typeface="標楷體" pitchFamily="65" charset="-120"/>
            <a:ea typeface="標楷體" pitchFamily="65" charset="-120"/>
          </a:endParaRPr>
        </a:p>
      </dgm:t>
    </dgm:pt>
    <dgm:pt modelId="{1DAAD61C-E8C7-43C1-9127-BD5F4842CAAE}" type="sibTrans" cxnId="{943A5B53-083F-4679-9793-43781E7F3CFE}">
      <dgm:prSet/>
      <dgm:spPr/>
      <dgm:t>
        <a:bodyPr/>
        <a:lstStyle/>
        <a:p>
          <a:endParaRPr lang="zh-TW" altLang="en-US" sz="2800">
            <a:latin typeface="標楷體" pitchFamily="65" charset="-120"/>
            <a:ea typeface="標楷體" pitchFamily="65" charset="-120"/>
          </a:endParaRPr>
        </a:p>
      </dgm:t>
    </dgm:pt>
    <dgm:pt modelId="{AA4B351C-8927-4255-B9EE-E8BCD4E9CE65}">
      <dgm:prSet custT="1"/>
      <dgm:spPr/>
      <dgm:t>
        <a:bodyPr/>
        <a:lstStyle/>
        <a:p>
          <a:r>
            <a:rPr lang="zh-TW" altLang="en-US" sz="2800" dirty="0" smtClean="0">
              <a:latin typeface="標楷體" pitchFamily="65" charset="-120"/>
              <a:ea typeface="標楷體" pitchFamily="65" charset="-120"/>
              <a:cs typeface="Arial" charset="0"/>
            </a:rPr>
            <a:t>在職人員</a:t>
          </a:r>
        </a:p>
      </dgm:t>
    </dgm:pt>
    <dgm:pt modelId="{504DBE56-9E53-4B23-94E0-C812B4170717}" type="parTrans" cxnId="{C44A7250-D7C3-4D20-8CE0-6602D25F80AE}">
      <dgm:prSet/>
      <dgm:spPr/>
      <dgm:t>
        <a:bodyPr/>
        <a:lstStyle/>
        <a:p>
          <a:endParaRPr lang="zh-TW" altLang="en-US" sz="2800">
            <a:latin typeface="標楷體" pitchFamily="65" charset="-120"/>
            <a:ea typeface="標楷體" pitchFamily="65" charset="-120"/>
          </a:endParaRPr>
        </a:p>
      </dgm:t>
    </dgm:pt>
    <dgm:pt modelId="{E5C2522B-6DAA-4B71-AF9B-231A7AF8C181}" type="sibTrans" cxnId="{C44A7250-D7C3-4D20-8CE0-6602D25F80AE}">
      <dgm:prSet/>
      <dgm:spPr/>
      <dgm:t>
        <a:bodyPr/>
        <a:lstStyle/>
        <a:p>
          <a:endParaRPr lang="zh-TW" altLang="en-US" sz="2800">
            <a:latin typeface="標楷體" pitchFamily="65" charset="-120"/>
            <a:ea typeface="標楷體" pitchFamily="65" charset="-120"/>
          </a:endParaRPr>
        </a:p>
      </dgm:t>
    </dgm:pt>
    <dgm:pt modelId="{A65F5FD1-5ECD-4538-B0A8-BDC966639405}">
      <dgm:prSet phldrT="[文字]" custT="1"/>
      <dgm:spPr/>
      <dgm:t>
        <a:bodyPr/>
        <a:lstStyle/>
        <a:p>
          <a:pPr marL="450850" indent="-450850"/>
          <a:r>
            <a:rPr lang="zh-TW" altLang="en-US" sz="2800" dirty="0" smtClean="0">
              <a:latin typeface="標楷體" pitchFamily="65" charset="-120"/>
              <a:ea typeface="標楷體" pitchFamily="65" charset="-120"/>
              <a:cs typeface="Arial" charset="0"/>
            </a:rPr>
            <a:t>由服務單位主管於到職後一週進行，如未能達到標準則再依課程重新訓練一週後評核，連續二次未能達到標準則人員予以汰換。</a:t>
          </a:r>
          <a:endParaRPr lang="zh-TW" altLang="en-US" sz="2800" dirty="0">
            <a:latin typeface="標楷體" pitchFamily="65" charset="-120"/>
            <a:ea typeface="標楷體" pitchFamily="65" charset="-120"/>
          </a:endParaRPr>
        </a:p>
      </dgm:t>
    </dgm:pt>
    <dgm:pt modelId="{874DEB0F-EE96-4019-8E81-E13A121C278D}" type="parTrans" cxnId="{0DFF971D-A653-41BD-A525-90254110014B}">
      <dgm:prSet/>
      <dgm:spPr/>
      <dgm:t>
        <a:bodyPr/>
        <a:lstStyle/>
        <a:p>
          <a:endParaRPr lang="zh-TW" altLang="en-US" sz="2800">
            <a:latin typeface="標楷體" pitchFamily="65" charset="-120"/>
            <a:ea typeface="標楷體" pitchFamily="65" charset="-120"/>
          </a:endParaRPr>
        </a:p>
      </dgm:t>
    </dgm:pt>
    <dgm:pt modelId="{29AC63E8-586C-4171-ABB9-DB79C71E7C35}" type="sibTrans" cxnId="{0DFF971D-A653-41BD-A525-90254110014B}">
      <dgm:prSet/>
      <dgm:spPr/>
      <dgm:t>
        <a:bodyPr/>
        <a:lstStyle/>
        <a:p>
          <a:endParaRPr lang="zh-TW" altLang="en-US" sz="2800">
            <a:latin typeface="標楷體" pitchFamily="65" charset="-120"/>
            <a:ea typeface="標楷體" pitchFamily="65" charset="-120"/>
          </a:endParaRPr>
        </a:p>
      </dgm:t>
    </dgm:pt>
    <dgm:pt modelId="{17FA33B6-D8C0-4C91-B52B-892DE5B543B5}">
      <dgm:prSet custT="1"/>
      <dgm:spPr/>
      <dgm:t>
        <a:bodyPr/>
        <a:lstStyle/>
        <a:p>
          <a:pPr marL="355600" indent="-355600"/>
          <a:r>
            <a:rPr lang="zh-TW" altLang="en-US" sz="2800" dirty="0" smtClean="0">
              <a:latin typeface="標楷體" pitchFamily="65" charset="-120"/>
              <a:ea typeface="標楷體" pitchFamily="65" charset="-120"/>
              <a:cs typeface="Arial" charset="0"/>
            </a:rPr>
            <a:t>由部門主管每半年評核一次。</a:t>
          </a:r>
        </a:p>
      </dgm:t>
    </dgm:pt>
    <dgm:pt modelId="{B9F6C122-F2C9-47E9-AACE-A9AC269F2D57}" type="parTrans" cxnId="{063134AB-AF76-4A14-B586-82EFD9714E80}">
      <dgm:prSet/>
      <dgm:spPr/>
      <dgm:t>
        <a:bodyPr/>
        <a:lstStyle/>
        <a:p>
          <a:endParaRPr lang="zh-TW" altLang="en-US" sz="2800">
            <a:latin typeface="標楷體" pitchFamily="65" charset="-120"/>
            <a:ea typeface="標楷體" pitchFamily="65" charset="-120"/>
          </a:endParaRPr>
        </a:p>
      </dgm:t>
    </dgm:pt>
    <dgm:pt modelId="{86AB4716-E11D-4549-89F2-A005ABBB8E64}" type="sibTrans" cxnId="{063134AB-AF76-4A14-B586-82EFD9714E80}">
      <dgm:prSet/>
      <dgm:spPr/>
      <dgm:t>
        <a:bodyPr/>
        <a:lstStyle/>
        <a:p>
          <a:endParaRPr lang="zh-TW" altLang="en-US" sz="2800">
            <a:latin typeface="標楷體" pitchFamily="65" charset="-120"/>
            <a:ea typeface="標楷體" pitchFamily="65" charset="-120"/>
          </a:endParaRPr>
        </a:p>
      </dgm:t>
    </dgm:pt>
    <dgm:pt modelId="{E5B4A919-8655-449E-A70A-E3447F0BC1F6}" type="pres">
      <dgm:prSet presAssocID="{36EFDE7D-DF31-4A59-9FDD-87729EA8B991}" presName="Name0" presStyleCnt="0">
        <dgm:presLayoutVars>
          <dgm:dir/>
          <dgm:animLvl val="lvl"/>
          <dgm:resizeHandles val="exact"/>
        </dgm:presLayoutVars>
      </dgm:prSet>
      <dgm:spPr/>
      <dgm:t>
        <a:bodyPr/>
        <a:lstStyle/>
        <a:p>
          <a:endParaRPr lang="zh-TW" altLang="en-US"/>
        </a:p>
      </dgm:t>
    </dgm:pt>
    <dgm:pt modelId="{299722F3-90FA-43D5-B028-631E0A0C6C69}" type="pres">
      <dgm:prSet presAssocID="{018B8F82-4CA0-4C43-8310-69EDF233D985}" presName="composite" presStyleCnt="0"/>
      <dgm:spPr/>
    </dgm:pt>
    <dgm:pt modelId="{678BD800-C558-46B7-9393-B3A70E9AE8F4}" type="pres">
      <dgm:prSet presAssocID="{018B8F82-4CA0-4C43-8310-69EDF233D985}" presName="parTx" presStyleLbl="alignNode1" presStyleIdx="0" presStyleCnt="2">
        <dgm:presLayoutVars>
          <dgm:chMax val="0"/>
          <dgm:chPref val="0"/>
          <dgm:bulletEnabled val="1"/>
        </dgm:presLayoutVars>
      </dgm:prSet>
      <dgm:spPr/>
      <dgm:t>
        <a:bodyPr/>
        <a:lstStyle/>
        <a:p>
          <a:endParaRPr lang="zh-TW" altLang="en-US"/>
        </a:p>
      </dgm:t>
    </dgm:pt>
    <dgm:pt modelId="{51F119CB-29CE-48FA-8FD8-D7CF2C140A54}" type="pres">
      <dgm:prSet presAssocID="{018B8F82-4CA0-4C43-8310-69EDF233D985}" presName="desTx" presStyleLbl="alignAccFollowNode1" presStyleIdx="0" presStyleCnt="2" custScaleY="104428">
        <dgm:presLayoutVars>
          <dgm:bulletEnabled val="1"/>
        </dgm:presLayoutVars>
      </dgm:prSet>
      <dgm:spPr/>
      <dgm:t>
        <a:bodyPr/>
        <a:lstStyle/>
        <a:p>
          <a:endParaRPr lang="zh-TW" altLang="en-US"/>
        </a:p>
      </dgm:t>
    </dgm:pt>
    <dgm:pt modelId="{AC6EFC21-C662-45E4-BFB8-17BC76912B75}" type="pres">
      <dgm:prSet presAssocID="{1DAAD61C-E8C7-43C1-9127-BD5F4842CAAE}" presName="space" presStyleCnt="0"/>
      <dgm:spPr/>
    </dgm:pt>
    <dgm:pt modelId="{A6862BEC-02DC-404B-A8E6-F58D2401765B}" type="pres">
      <dgm:prSet presAssocID="{AA4B351C-8927-4255-B9EE-E8BCD4E9CE65}" presName="composite" presStyleCnt="0"/>
      <dgm:spPr/>
    </dgm:pt>
    <dgm:pt modelId="{F47A7CA0-FEA6-46C0-98DD-C524100CC335}" type="pres">
      <dgm:prSet presAssocID="{AA4B351C-8927-4255-B9EE-E8BCD4E9CE65}" presName="parTx" presStyleLbl="alignNode1" presStyleIdx="1" presStyleCnt="2">
        <dgm:presLayoutVars>
          <dgm:chMax val="0"/>
          <dgm:chPref val="0"/>
          <dgm:bulletEnabled val="1"/>
        </dgm:presLayoutVars>
      </dgm:prSet>
      <dgm:spPr/>
      <dgm:t>
        <a:bodyPr/>
        <a:lstStyle/>
        <a:p>
          <a:endParaRPr lang="zh-TW" altLang="en-US"/>
        </a:p>
      </dgm:t>
    </dgm:pt>
    <dgm:pt modelId="{8546DD40-AC5D-4520-9389-25C209BF43B6}" type="pres">
      <dgm:prSet presAssocID="{AA4B351C-8927-4255-B9EE-E8BCD4E9CE65}" presName="desTx" presStyleLbl="alignAccFollowNode1" presStyleIdx="1" presStyleCnt="2" custScaleY="104428">
        <dgm:presLayoutVars>
          <dgm:bulletEnabled val="1"/>
        </dgm:presLayoutVars>
      </dgm:prSet>
      <dgm:spPr/>
      <dgm:t>
        <a:bodyPr/>
        <a:lstStyle/>
        <a:p>
          <a:endParaRPr lang="zh-TW" altLang="en-US"/>
        </a:p>
      </dgm:t>
    </dgm:pt>
  </dgm:ptLst>
  <dgm:cxnLst>
    <dgm:cxn modelId="{0DFF971D-A653-41BD-A525-90254110014B}" srcId="{018B8F82-4CA0-4C43-8310-69EDF233D985}" destId="{A65F5FD1-5ECD-4538-B0A8-BDC966639405}" srcOrd="0" destOrd="0" parTransId="{874DEB0F-EE96-4019-8E81-E13A121C278D}" sibTransId="{29AC63E8-586C-4171-ABB9-DB79C71E7C35}"/>
    <dgm:cxn modelId="{5DFE1AD7-279A-4074-842D-704001D72399}" type="presOf" srcId="{17FA33B6-D8C0-4C91-B52B-892DE5B543B5}" destId="{8546DD40-AC5D-4520-9389-25C209BF43B6}" srcOrd="0" destOrd="0" presId="urn:microsoft.com/office/officeart/2005/8/layout/hList1"/>
    <dgm:cxn modelId="{C44A7250-D7C3-4D20-8CE0-6602D25F80AE}" srcId="{36EFDE7D-DF31-4A59-9FDD-87729EA8B991}" destId="{AA4B351C-8927-4255-B9EE-E8BCD4E9CE65}" srcOrd="1" destOrd="0" parTransId="{504DBE56-9E53-4B23-94E0-C812B4170717}" sibTransId="{E5C2522B-6DAA-4B71-AF9B-231A7AF8C181}"/>
    <dgm:cxn modelId="{063134AB-AF76-4A14-B586-82EFD9714E80}" srcId="{AA4B351C-8927-4255-B9EE-E8BCD4E9CE65}" destId="{17FA33B6-D8C0-4C91-B52B-892DE5B543B5}" srcOrd="0" destOrd="0" parTransId="{B9F6C122-F2C9-47E9-AACE-A9AC269F2D57}" sibTransId="{86AB4716-E11D-4549-89F2-A005ABBB8E64}"/>
    <dgm:cxn modelId="{6C77F185-9D51-4D2D-93AE-AEEDC4C0E467}" type="presOf" srcId="{A65F5FD1-5ECD-4538-B0A8-BDC966639405}" destId="{51F119CB-29CE-48FA-8FD8-D7CF2C140A54}" srcOrd="0" destOrd="0" presId="urn:microsoft.com/office/officeart/2005/8/layout/hList1"/>
    <dgm:cxn modelId="{1DF6B863-FD8E-409C-ABB4-93B6E2B02456}" type="presOf" srcId="{AA4B351C-8927-4255-B9EE-E8BCD4E9CE65}" destId="{F47A7CA0-FEA6-46C0-98DD-C524100CC335}" srcOrd="0" destOrd="0" presId="urn:microsoft.com/office/officeart/2005/8/layout/hList1"/>
    <dgm:cxn modelId="{849F571B-943E-4BE4-8E40-AE8B129E829D}" type="presOf" srcId="{36EFDE7D-DF31-4A59-9FDD-87729EA8B991}" destId="{E5B4A919-8655-449E-A70A-E3447F0BC1F6}" srcOrd="0" destOrd="0" presId="urn:microsoft.com/office/officeart/2005/8/layout/hList1"/>
    <dgm:cxn modelId="{282D032C-961A-4276-8F17-91939DD20941}" type="presOf" srcId="{018B8F82-4CA0-4C43-8310-69EDF233D985}" destId="{678BD800-C558-46B7-9393-B3A70E9AE8F4}" srcOrd="0" destOrd="0" presId="urn:microsoft.com/office/officeart/2005/8/layout/hList1"/>
    <dgm:cxn modelId="{943A5B53-083F-4679-9793-43781E7F3CFE}" srcId="{36EFDE7D-DF31-4A59-9FDD-87729EA8B991}" destId="{018B8F82-4CA0-4C43-8310-69EDF233D985}" srcOrd="0" destOrd="0" parTransId="{62F47B13-8A3F-43E4-B4E4-38DE4967B750}" sibTransId="{1DAAD61C-E8C7-43C1-9127-BD5F4842CAAE}"/>
    <dgm:cxn modelId="{2CDFC089-9303-4FFA-9BEE-98B207279D7D}" type="presParOf" srcId="{E5B4A919-8655-449E-A70A-E3447F0BC1F6}" destId="{299722F3-90FA-43D5-B028-631E0A0C6C69}" srcOrd="0" destOrd="0" presId="urn:microsoft.com/office/officeart/2005/8/layout/hList1"/>
    <dgm:cxn modelId="{7EBB39DF-5969-4049-91C6-CB2A5C7BF9A0}" type="presParOf" srcId="{299722F3-90FA-43D5-B028-631E0A0C6C69}" destId="{678BD800-C558-46B7-9393-B3A70E9AE8F4}" srcOrd="0" destOrd="0" presId="urn:microsoft.com/office/officeart/2005/8/layout/hList1"/>
    <dgm:cxn modelId="{799D3386-8317-4E2D-BC43-970EEEB2388F}" type="presParOf" srcId="{299722F3-90FA-43D5-B028-631E0A0C6C69}" destId="{51F119CB-29CE-48FA-8FD8-D7CF2C140A54}" srcOrd="1" destOrd="0" presId="urn:microsoft.com/office/officeart/2005/8/layout/hList1"/>
    <dgm:cxn modelId="{AFA198BE-DA0F-4DAE-9EFF-A560E76D2004}" type="presParOf" srcId="{E5B4A919-8655-449E-A70A-E3447F0BC1F6}" destId="{AC6EFC21-C662-45E4-BFB8-17BC76912B75}" srcOrd="1" destOrd="0" presId="urn:microsoft.com/office/officeart/2005/8/layout/hList1"/>
    <dgm:cxn modelId="{95D921C7-1479-49D7-A395-55CC827124DA}" type="presParOf" srcId="{E5B4A919-8655-449E-A70A-E3447F0BC1F6}" destId="{A6862BEC-02DC-404B-A8E6-F58D2401765B}" srcOrd="2" destOrd="0" presId="urn:microsoft.com/office/officeart/2005/8/layout/hList1"/>
    <dgm:cxn modelId="{455C32FC-A9D9-426D-B955-B40BF2E1A2DE}" type="presParOf" srcId="{A6862BEC-02DC-404B-A8E6-F58D2401765B}" destId="{F47A7CA0-FEA6-46C0-98DD-C524100CC335}" srcOrd="0" destOrd="0" presId="urn:microsoft.com/office/officeart/2005/8/layout/hList1"/>
    <dgm:cxn modelId="{7FF2B28E-B785-4F09-A768-8EF4B6471935}" type="presParOf" srcId="{A6862BEC-02DC-404B-A8E6-F58D2401765B}" destId="{8546DD40-AC5D-4520-9389-25C209BF43B6}" srcOrd="1" destOrd="0" presId="urn:microsoft.com/office/officeart/2005/8/layout/hList1"/>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0EC0E72-4DC9-4034-ADA0-ABC0CAF3C0F1}"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zh-TW" altLang="en-US"/>
        </a:p>
      </dgm:t>
    </dgm:pt>
    <dgm:pt modelId="{C4DA7678-F899-4BBA-A1E0-56FC26410A42}">
      <dgm:prSet phldrT="[文字]" custT="1"/>
      <dgm:spPr/>
      <dgm:t>
        <a:bodyPr/>
        <a:lstStyle/>
        <a:p>
          <a:r>
            <a:rPr lang="zh-TW" altLang="en-US" sz="2000" dirty="0" smtClean="0">
              <a:latin typeface="標楷體" pitchFamily="65" charset="-120"/>
              <a:ea typeface="標楷體" pitchFamily="65" charset="-120"/>
            </a:rPr>
            <a:t>巡查頻率</a:t>
          </a:r>
          <a:endParaRPr lang="zh-TW" altLang="en-US" sz="2000" dirty="0">
            <a:latin typeface="標楷體" pitchFamily="65" charset="-120"/>
            <a:ea typeface="標楷體" pitchFamily="65" charset="-120"/>
          </a:endParaRPr>
        </a:p>
      </dgm:t>
    </dgm:pt>
    <dgm:pt modelId="{6F007CB6-EB01-4ECD-BECE-D2A30D5EDFB0}" type="parTrans" cxnId="{D443C71E-C0A6-486F-A105-E4752FF930F9}">
      <dgm:prSet/>
      <dgm:spPr/>
      <dgm:t>
        <a:bodyPr/>
        <a:lstStyle/>
        <a:p>
          <a:endParaRPr lang="zh-TW" altLang="en-US" sz="2000">
            <a:latin typeface="標楷體" pitchFamily="65" charset="-120"/>
            <a:ea typeface="標楷體" pitchFamily="65" charset="-120"/>
          </a:endParaRPr>
        </a:p>
      </dgm:t>
    </dgm:pt>
    <dgm:pt modelId="{CE63F724-DC71-4E41-BB27-A6BEBD8C4A74}" type="sibTrans" cxnId="{D443C71E-C0A6-486F-A105-E4752FF930F9}">
      <dgm:prSet/>
      <dgm:spPr/>
      <dgm:t>
        <a:bodyPr/>
        <a:lstStyle/>
        <a:p>
          <a:endParaRPr lang="zh-TW" altLang="en-US" sz="2000">
            <a:latin typeface="標楷體" pitchFamily="65" charset="-120"/>
            <a:ea typeface="標楷體" pitchFamily="65" charset="-120"/>
          </a:endParaRPr>
        </a:p>
      </dgm:t>
    </dgm:pt>
    <dgm:pt modelId="{C03B3510-A736-4C96-8238-C3086F370A05}">
      <dgm:prSet custT="1"/>
      <dgm:spPr/>
      <dgm:t>
        <a:bodyPr lIns="108000" rIns="108000" bIns="72000"/>
        <a:lstStyle/>
        <a:p>
          <a:r>
            <a:rPr lang="zh-TW" altLang="en-US" sz="2000" dirty="0" smtClean="0">
              <a:latin typeface="標楷體" pitchFamily="65" charset="-120"/>
              <a:ea typeface="標楷體" pitchFamily="65" charset="-120"/>
            </a:rPr>
            <a:t>公共區：每日巡查例行性清潔工作</a:t>
          </a:r>
        </a:p>
      </dgm:t>
    </dgm:pt>
    <dgm:pt modelId="{273E5CC8-6DD6-46FE-A417-D406FCEC4096}" type="parTrans" cxnId="{BBD34461-A888-4C02-8674-D7C77739D60A}">
      <dgm:prSet/>
      <dgm:spPr/>
      <dgm:t>
        <a:bodyPr/>
        <a:lstStyle/>
        <a:p>
          <a:endParaRPr lang="zh-TW" altLang="en-US" sz="2000">
            <a:latin typeface="標楷體" pitchFamily="65" charset="-120"/>
            <a:ea typeface="標楷體" pitchFamily="65" charset="-120"/>
          </a:endParaRPr>
        </a:p>
      </dgm:t>
    </dgm:pt>
    <dgm:pt modelId="{C3C6469C-B49F-448A-BD34-63D419472C6D}" type="sibTrans" cxnId="{BBD34461-A888-4C02-8674-D7C77739D60A}">
      <dgm:prSet/>
      <dgm:spPr/>
      <dgm:t>
        <a:bodyPr/>
        <a:lstStyle/>
        <a:p>
          <a:endParaRPr lang="zh-TW" altLang="en-US" sz="2000">
            <a:latin typeface="標楷體" pitchFamily="65" charset="-120"/>
            <a:ea typeface="標楷體" pitchFamily="65" charset="-120"/>
          </a:endParaRPr>
        </a:p>
      </dgm:t>
    </dgm:pt>
    <dgm:pt modelId="{2C63D5BD-CE01-4967-8E85-5DEA00FEE734}">
      <dgm:prSet custT="1"/>
      <dgm:spPr/>
      <dgm:t>
        <a:bodyPr lIns="108000" rIns="108000" bIns="72000"/>
        <a:lstStyle/>
        <a:p>
          <a:r>
            <a:rPr lang="zh-TW" altLang="en-US" sz="2000" dirty="0" smtClean="0">
              <a:latin typeface="標楷體" pitchFamily="65" charset="-120"/>
              <a:ea typeface="標楷體" pitchFamily="65" charset="-120"/>
            </a:rPr>
            <a:t>病房區：每週至少應巡查一次  </a:t>
          </a:r>
          <a:endParaRPr lang="en-US" altLang="zh-TW" sz="2000" dirty="0" smtClean="0">
            <a:latin typeface="標楷體" pitchFamily="65" charset="-120"/>
            <a:ea typeface="標楷體" pitchFamily="65" charset="-120"/>
          </a:endParaRPr>
        </a:p>
      </dgm:t>
    </dgm:pt>
    <dgm:pt modelId="{5C65C680-3053-4DBB-A72E-5D42A6EE5788}" type="parTrans" cxnId="{E6C8320A-2B08-427E-91FE-7A970CDF420E}">
      <dgm:prSet/>
      <dgm:spPr/>
      <dgm:t>
        <a:bodyPr/>
        <a:lstStyle/>
        <a:p>
          <a:endParaRPr lang="zh-TW" altLang="en-US" sz="2000">
            <a:latin typeface="標楷體" pitchFamily="65" charset="-120"/>
            <a:ea typeface="標楷體" pitchFamily="65" charset="-120"/>
          </a:endParaRPr>
        </a:p>
      </dgm:t>
    </dgm:pt>
    <dgm:pt modelId="{326E6D74-52B1-41C6-BD42-E85AC6C4CDF3}" type="sibTrans" cxnId="{E6C8320A-2B08-427E-91FE-7A970CDF420E}">
      <dgm:prSet/>
      <dgm:spPr/>
      <dgm:t>
        <a:bodyPr/>
        <a:lstStyle/>
        <a:p>
          <a:endParaRPr lang="zh-TW" altLang="en-US" sz="2000">
            <a:latin typeface="標楷體" pitchFamily="65" charset="-120"/>
            <a:ea typeface="標楷體" pitchFamily="65" charset="-120"/>
          </a:endParaRPr>
        </a:p>
      </dgm:t>
    </dgm:pt>
    <dgm:pt modelId="{BA7D434A-A56D-47F1-84EF-32D625EAD31F}">
      <dgm:prSet custT="1"/>
      <dgm:spPr/>
      <dgm:t>
        <a:bodyPr/>
        <a:lstStyle/>
        <a:p>
          <a:r>
            <a:rPr lang="zh-TW" altLang="en-US" sz="2000" dirty="0" smtClean="0">
              <a:latin typeface="標楷體" pitchFamily="65" charset="-120"/>
              <a:ea typeface="標楷體" pitchFamily="65" charset="-120"/>
            </a:rPr>
            <a:t>巡查項目</a:t>
          </a:r>
        </a:p>
      </dgm:t>
    </dgm:pt>
    <dgm:pt modelId="{A1FCAEF2-FC59-40A3-82A7-668A11F21DB6}" type="parTrans" cxnId="{C74A76C1-C274-4E36-BE0E-E90F79560214}">
      <dgm:prSet/>
      <dgm:spPr/>
      <dgm:t>
        <a:bodyPr/>
        <a:lstStyle/>
        <a:p>
          <a:endParaRPr lang="zh-TW" altLang="en-US" sz="2000">
            <a:latin typeface="標楷體" pitchFamily="65" charset="-120"/>
            <a:ea typeface="標楷體" pitchFamily="65" charset="-120"/>
          </a:endParaRPr>
        </a:p>
      </dgm:t>
    </dgm:pt>
    <dgm:pt modelId="{56F99E3D-137A-4F5B-8529-6C04AD7B05F8}" type="sibTrans" cxnId="{C74A76C1-C274-4E36-BE0E-E90F79560214}">
      <dgm:prSet/>
      <dgm:spPr/>
      <dgm:t>
        <a:bodyPr/>
        <a:lstStyle/>
        <a:p>
          <a:endParaRPr lang="zh-TW" altLang="en-US" sz="2000">
            <a:latin typeface="標楷體" pitchFamily="65" charset="-120"/>
            <a:ea typeface="標楷體" pitchFamily="65" charset="-120"/>
          </a:endParaRPr>
        </a:p>
      </dgm:t>
    </dgm:pt>
    <dgm:pt modelId="{751447DD-C698-461A-B7A3-B39179212161}">
      <dgm:prSet custT="1"/>
      <dgm:spPr/>
      <dgm:t>
        <a:bodyPr lIns="108000" rIns="108000" bIns="72000"/>
        <a:lstStyle/>
        <a:p>
          <a:pPr marL="268288" indent="-268288"/>
          <a:r>
            <a:rPr lang="zh-TW" altLang="en-US" sz="2000" dirty="0" smtClean="0">
              <a:latin typeface="標楷體" pitchFamily="65" charset="-120"/>
              <a:ea typeface="標楷體" pitchFamily="65" charset="-120"/>
            </a:rPr>
            <a:t>人員出勤、各項作業完成度、服裝及安全衛生、管理人員現場督導情形、垃圾分類執行度、作業人員言行舉止。</a:t>
          </a:r>
          <a:endParaRPr lang="en-US" altLang="zh-TW" sz="2000" dirty="0" smtClean="0">
            <a:latin typeface="標楷體" pitchFamily="65" charset="-120"/>
            <a:ea typeface="標楷體" pitchFamily="65" charset="-120"/>
          </a:endParaRPr>
        </a:p>
      </dgm:t>
    </dgm:pt>
    <dgm:pt modelId="{97A94C15-37BA-4F31-B3C8-7AA3C2A9FD4F}" type="parTrans" cxnId="{964D4BB1-8CD5-48C9-AD12-B8D2937B8B0F}">
      <dgm:prSet/>
      <dgm:spPr/>
      <dgm:t>
        <a:bodyPr/>
        <a:lstStyle/>
        <a:p>
          <a:endParaRPr lang="zh-TW" altLang="en-US" sz="2000">
            <a:latin typeface="標楷體" pitchFamily="65" charset="-120"/>
            <a:ea typeface="標楷體" pitchFamily="65" charset="-120"/>
          </a:endParaRPr>
        </a:p>
      </dgm:t>
    </dgm:pt>
    <dgm:pt modelId="{B00001E5-D142-43A4-8902-F238F9E4EA70}" type="sibTrans" cxnId="{964D4BB1-8CD5-48C9-AD12-B8D2937B8B0F}">
      <dgm:prSet/>
      <dgm:spPr/>
      <dgm:t>
        <a:bodyPr/>
        <a:lstStyle/>
        <a:p>
          <a:endParaRPr lang="zh-TW" altLang="en-US" sz="2000">
            <a:latin typeface="標楷體" pitchFamily="65" charset="-120"/>
            <a:ea typeface="標楷體" pitchFamily="65" charset="-120"/>
          </a:endParaRPr>
        </a:p>
      </dgm:t>
    </dgm:pt>
    <dgm:pt modelId="{EC70727E-5EDD-4541-AB1B-99FD2772C9AE}">
      <dgm:prSet custT="1"/>
      <dgm:spPr/>
      <dgm:t>
        <a:bodyPr/>
        <a:lstStyle/>
        <a:p>
          <a:r>
            <a:rPr lang="zh-TW" altLang="en-US" sz="2000" dirty="0" smtClean="0">
              <a:latin typeface="標楷體" pitchFamily="65" charset="-120"/>
              <a:ea typeface="標楷體" pitchFamily="65" charset="-120"/>
            </a:rPr>
            <a:t>巡查記錄</a:t>
          </a:r>
          <a:endParaRPr lang="en-US" altLang="zh-TW" sz="2000" dirty="0" smtClean="0">
            <a:latin typeface="標楷體" pitchFamily="65" charset="-120"/>
            <a:ea typeface="標楷體" pitchFamily="65" charset="-120"/>
          </a:endParaRPr>
        </a:p>
      </dgm:t>
    </dgm:pt>
    <dgm:pt modelId="{2054B11F-1E0B-4D67-9711-CB6F0E84B0ED}" type="parTrans" cxnId="{A8710159-D2FC-4032-AABA-DB10360B8934}">
      <dgm:prSet/>
      <dgm:spPr/>
      <dgm:t>
        <a:bodyPr/>
        <a:lstStyle/>
        <a:p>
          <a:endParaRPr lang="zh-TW" altLang="en-US" sz="2000">
            <a:latin typeface="標楷體" pitchFamily="65" charset="-120"/>
            <a:ea typeface="標楷體" pitchFamily="65" charset="-120"/>
          </a:endParaRPr>
        </a:p>
      </dgm:t>
    </dgm:pt>
    <dgm:pt modelId="{DB7651D6-2F99-4EC8-85B8-411C06A3CDF9}" type="sibTrans" cxnId="{A8710159-D2FC-4032-AABA-DB10360B8934}">
      <dgm:prSet/>
      <dgm:spPr/>
      <dgm:t>
        <a:bodyPr/>
        <a:lstStyle/>
        <a:p>
          <a:endParaRPr lang="zh-TW" altLang="en-US" sz="2000">
            <a:latin typeface="標楷體" pitchFamily="65" charset="-120"/>
            <a:ea typeface="標楷體" pitchFamily="65" charset="-120"/>
          </a:endParaRPr>
        </a:p>
      </dgm:t>
    </dgm:pt>
    <dgm:pt modelId="{40DDFA72-684E-4CCC-A9F2-D4D4C01705F9}">
      <dgm:prSet custT="1"/>
      <dgm:spPr/>
      <dgm:t>
        <a:bodyPr lIns="108000" rIns="108000" bIns="72000"/>
        <a:lstStyle/>
        <a:p>
          <a:pPr marL="268288" indent="-268288"/>
          <a:r>
            <a:rPr lang="zh-TW" altLang="en-US" sz="2000" dirty="0" smtClean="0">
              <a:latin typeface="標楷體" pitchFamily="65" charset="-120"/>
              <a:ea typeface="標楷體" pitchFamily="65" charset="-120"/>
            </a:rPr>
            <a:t>將查核到之異常與改善情形填報於「病房區清潔查核表」記錄表，並先由該單位主管確認核簽，再送回管理部門主管核簽，做為管理部門與作業單位雙向溝通工具。</a:t>
          </a:r>
          <a:endParaRPr lang="en-US" altLang="zh-TW" sz="2000" dirty="0" smtClean="0">
            <a:latin typeface="標楷體" pitchFamily="65" charset="-120"/>
            <a:ea typeface="標楷體" pitchFamily="65" charset="-120"/>
          </a:endParaRPr>
        </a:p>
      </dgm:t>
    </dgm:pt>
    <dgm:pt modelId="{E13975C4-FCBF-4EA8-B5F6-AD77A4CD42A2}" type="parTrans" cxnId="{041BDB9C-ECCC-4AFE-B699-28290FC80154}">
      <dgm:prSet/>
      <dgm:spPr/>
      <dgm:t>
        <a:bodyPr/>
        <a:lstStyle/>
        <a:p>
          <a:endParaRPr lang="zh-TW" altLang="en-US" sz="2000">
            <a:latin typeface="標楷體" pitchFamily="65" charset="-120"/>
            <a:ea typeface="標楷體" pitchFamily="65" charset="-120"/>
          </a:endParaRPr>
        </a:p>
      </dgm:t>
    </dgm:pt>
    <dgm:pt modelId="{D523CCA6-5D4C-4607-AD66-9710754C4CA6}" type="sibTrans" cxnId="{041BDB9C-ECCC-4AFE-B699-28290FC80154}">
      <dgm:prSet/>
      <dgm:spPr/>
      <dgm:t>
        <a:bodyPr/>
        <a:lstStyle/>
        <a:p>
          <a:endParaRPr lang="zh-TW" altLang="en-US" sz="2000">
            <a:latin typeface="標楷體" pitchFamily="65" charset="-120"/>
            <a:ea typeface="標楷體" pitchFamily="65" charset="-120"/>
          </a:endParaRPr>
        </a:p>
      </dgm:t>
    </dgm:pt>
    <dgm:pt modelId="{69B9FB96-8B38-48EC-AB26-CA625CE0B9B3}" type="pres">
      <dgm:prSet presAssocID="{20EC0E72-4DC9-4034-ADA0-ABC0CAF3C0F1}" presName="linear" presStyleCnt="0">
        <dgm:presLayoutVars>
          <dgm:dir/>
          <dgm:animLvl val="lvl"/>
          <dgm:resizeHandles val="exact"/>
        </dgm:presLayoutVars>
      </dgm:prSet>
      <dgm:spPr/>
      <dgm:t>
        <a:bodyPr/>
        <a:lstStyle/>
        <a:p>
          <a:endParaRPr lang="zh-TW" altLang="en-US"/>
        </a:p>
      </dgm:t>
    </dgm:pt>
    <dgm:pt modelId="{F1C9B8E4-57F9-4B58-810E-B27A7E0BC97D}" type="pres">
      <dgm:prSet presAssocID="{C4DA7678-F899-4BBA-A1E0-56FC26410A42}" presName="parentLin" presStyleCnt="0"/>
      <dgm:spPr/>
    </dgm:pt>
    <dgm:pt modelId="{93CD2140-3AEB-4151-825B-E296DE2F3AEC}" type="pres">
      <dgm:prSet presAssocID="{C4DA7678-F899-4BBA-A1E0-56FC26410A42}" presName="parentLeftMargin" presStyleLbl="node1" presStyleIdx="0" presStyleCnt="3"/>
      <dgm:spPr/>
      <dgm:t>
        <a:bodyPr/>
        <a:lstStyle/>
        <a:p>
          <a:endParaRPr lang="zh-TW" altLang="en-US"/>
        </a:p>
      </dgm:t>
    </dgm:pt>
    <dgm:pt modelId="{2AAFA591-979B-4DF4-99C4-F19CE3D33457}" type="pres">
      <dgm:prSet presAssocID="{C4DA7678-F899-4BBA-A1E0-56FC26410A42}" presName="parentText" presStyleLbl="node1" presStyleIdx="0" presStyleCnt="3">
        <dgm:presLayoutVars>
          <dgm:chMax val="0"/>
          <dgm:bulletEnabled val="1"/>
        </dgm:presLayoutVars>
      </dgm:prSet>
      <dgm:spPr/>
      <dgm:t>
        <a:bodyPr/>
        <a:lstStyle/>
        <a:p>
          <a:endParaRPr lang="zh-TW" altLang="en-US"/>
        </a:p>
      </dgm:t>
    </dgm:pt>
    <dgm:pt modelId="{5509044C-76DB-4ADC-8477-48A73479EA9A}" type="pres">
      <dgm:prSet presAssocID="{C4DA7678-F899-4BBA-A1E0-56FC26410A42}" presName="negativeSpace" presStyleCnt="0"/>
      <dgm:spPr/>
    </dgm:pt>
    <dgm:pt modelId="{B80FB91F-C6FA-4A8C-934B-54BCB124BDEF}" type="pres">
      <dgm:prSet presAssocID="{C4DA7678-F899-4BBA-A1E0-56FC26410A42}" presName="childText" presStyleLbl="conFgAcc1" presStyleIdx="0" presStyleCnt="3">
        <dgm:presLayoutVars>
          <dgm:bulletEnabled val="1"/>
        </dgm:presLayoutVars>
      </dgm:prSet>
      <dgm:spPr/>
      <dgm:t>
        <a:bodyPr/>
        <a:lstStyle/>
        <a:p>
          <a:endParaRPr lang="zh-TW" altLang="en-US"/>
        </a:p>
      </dgm:t>
    </dgm:pt>
    <dgm:pt modelId="{68065FB9-E4C5-4321-90D9-B52E818521CF}" type="pres">
      <dgm:prSet presAssocID="{CE63F724-DC71-4E41-BB27-A6BEBD8C4A74}" presName="spaceBetweenRectangles" presStyleCnt="0"/>
      <dgm:spPr/>
    </dgm:pt>
    <dgm:pt modelId="{C4D93DFA-D392-4B7A-8F01-D723BF5EC0FE}" type="pres">
      <dgm:prSet presAssocID="{BA7D434A-A56D-47F1-84EF-32D625EAD31F}" presName="parentLin" presStyleCnt="0"/>
      <dgm:spPr/>
    </dgm:pt>
    <dgm:pt modelId="{C9A4A094-7D05-464D-A08E-42C1415C757A}" type="pres">
      <dgm:prSet presAssocID="{BA7D434A-A56D-47F1-84EF-32D625EAD31F}" presName="parentLeftMargin" presStyleLbl="node1" presStyleIdx="0" presStyleCnt="3"/>
      <dgm:spPr/>
      <dgm:t>
        <a:bodyPr/>
        <a:lstStyle/>
        <a:p>
          <a:endParaRPr lang="zh-TW" altLang="en-US"/>
        </a:p>
      </dgm:t>
    </dgm:pt>
    <dgm:pt modelId="{3CCE185A-2574-419C-9FB0-0784E43B337A}" type="pres">
      <dgm:prSet presAssocID="{BA7D434A-A56D-47F1-84EF-32D625EAD31F}" presName="parentText" presStyleLbl="node1" presStyleIdx="1" presStyleCnt="3">
        <dgm:presLayoutVars>
          <dgm:chMax val="0"/>
          <dgm:bulletEnabled val="1"/>
        </dgm:presLayoutVars>
      </dgm:prSet>
      <dgm:spPr/>
      <dgm:t>
        <a:bodyPr/>
        <a:lstStyle/>
        <a:p>
          <a:endParaRPr lang="zh-TW" altLang="en-US"/>
        </a:p>
      </dgm:t>
    </dgm:pt>
    <dgm:pt modelId="{94B10DC4-3A4B-46C0-8839-FB498757D160}" type="pres">
      <dgm:prSet presAssocID="{BA7D434A-A56D-47F1-84EF-32D625EAD31F}" presName="negativeSpace" presStyleCnt="0"/>
      <dgm:spPr/>
    </dgm:pt>
    <dgm:pt modelId="{0CCBBEFF-283F-43BF-8348-B78B6B4AFF3E}" type="pres">
      <dgm:prSet presAssocID="{BA7D434A-A56D-47F1-84EF-32D625EAD31F}" presName="childText" presStyleLbl="conFgAcc1" presStyleIdx="1" presStyleCnt="3">
        <dgm:presLayoutVars>
          <dgm:bulletEnabled val="1"/>
        </dgm:presLayoutVars>
      </dgm:prSet>
      <dgm:spPr/>
      <dgm:t>
        <a:bodyPr/>
        <a:lstStyle/>
        <a:p>
          <a:endParaRPr lang="zh-TW" altLang="en-US"/>
        </a:p>
      </dgm:t>
    </dgm:pt>
    <dgm:pt modelId="{DD59D527-202A-49AF-B69D-C49836255B67}" type="pres">
      <dgm:prSet presAssocID="{56F99E3D-137A-4F5B-8529-6C04AD7B05F8}" presName="spaceBetweenRectangles" presStyleCnt="0"/>
      <dgm:spPr/>
    </dgm:pt>
    <dgm:pt modelId="{A6351A59-58DE-4D14-B908-089D91F0EB01}" type="pres">
      <dgm:prSet presAssocID="{EC70727E-5EDD-4541-AB1B-99FD2772C9AE}" presName="parentLin" presStyleCnt="0"/>
      <dgm:spPr/>
    </dgm:pt>
    <dgm:pt modelId="{B35561B2-C9B8-4B3B-9EEF-5ED2906BDD30}" type="pres">
      <dgm:prSet presAssocID="{EC70727E-5EDD-4541-AB1B-99FD2772C9AE}" presName="parentLeftMargin" presStyleLbl="node1" presStyleIdx="1" presStyleCnt="3"/>
      <dgm:spPr/>
      <dgm:t>
        <a:bodyPr/>
        <a:lstStyle/>
        <a:p>
          <a:endParaRPr lang="zh-TW" altLang="en-US"/>
        </a:p>
      </dgm:t>
    </dgm:pt>
    <dgm:pt modelId="{0860DF24-2B56-4497-8ED3-8113CF38366E}" type="pres">
      <dgm:prSet presAssocID="{EC70727E-5EDD-4541-AB1B-99FD2772C9AE}" presName="parentText" presStyleLbl="node1" presStyleIdx="2" presStyleCnt="3">
        <dgm:presLayoutVars>
          <dgm:chMax val="0"/>
          <dgm:bulletEnabled val="1"/>
        </dgm:presLayoutVars>
      </dgm:prSet>
      <dgm:spPr/>
      <dgm:t>
        <a:bodyPr/>
        <a:lstStyle/>
        <a:p>
          <a:endParaRPr lang="zh-TW" altLang="en-US"/>
        </a:p>
      </dgm:t>
    </dgm:pt>
    <dgm:pt modelId="{6BE2AF11-89AB-440E-A687-E18F6A029616}" type="pres">
      <dgm:prSet presAssocID="{EC70727E-5EDD-4541-AB1B-99FD2772C9AE}" presName="negativeSpace" presStyleCnt="0"/>
      <dgm:spPr/>
    </dgm:pt>
    <dgm:pt modelId="{028EBB6F-3E54-48DC-9234-815CC4BEA885}" type="pres">
      <dgm:prSet presAssocID="{EC70727E-5EDD-4541-AB1B-99FD2772C9AE}" presName="childText" presStyleLbl="conFgAcc1" presStyleIdx="2" presStyleCnt="3">
        <dgm:presLayoutVars>
          <dgm:bulletEnabled val="1"/>
        </dgm:presLayoutVars>
      </dgm:prSet>
      <dgm:spPr/>
      <dgm:t>
        <a:bodyPr/>
        <a:lstStyle/>
        <a:p>
          <a:endParaRPr lang="zh-TW" altLang="en-US"/>
        </a:p>
      </dgm:t>
    </dgm:pt>
  </dgm:ptLst>
  <dgm:cxnLst>
    <dgm:cxn modelId="{E6C8320A-2B08-427E-91FE-7A970CDF420E}" srcId="{C4DA7678-F899-4BBA-A1E0-56FC26410A42}" destId="{2C63D5BD-CE01-4967-8E85-5DEA00FEE734}" srcOrd="1" destOrd="0" parTransId="{5C65C680-3053-4DBB-A72E-5D42A6EE5788}" sibTransId="{326E6D74-52B1-41C6-BD42-E85AC6C4CDF3}"/>
    <dgm:cxn modelId="{E619AFE7-F2DD-42C0-B352-DCDF1D5DD4A6}" type="presOf" srcId="{C4DA7678-F899-4BBA-A1E0-56FC26410A42}" destId="{2AAFA591-979B-4DF4-99C4-F19CE3D33457}" srcOrd="1" destOrd="0" presId="urn:microsoft.com/office/officeart/2005/8/layout/list1"/>
    <dgm:cxn modelId="{8FE7EB19-90D7-4A63-BDE6-10DA207C8FEC}" type="presOf" srcId="{BA7D434A-A56D-47F1-84EF-32D625EAD31F}" destId="{C9A4A094-7D05-464D-A08E-42C1415C757A}" srcOrd="0" destOrd="0" presId="urn:microsoft.com/office/officeart/2005/8/layout/list1"/>
    <dgm:cxn modelId="{0565042A-1BBA-4826-BDE8-5590F226BDF9}" type="presOf" srcId="{BA7D434A-A56D-47F1-84EF-32D625EAD31F}" destId="{3CCE185A-2574-419C-9FB0-0784E43B337A}" srcOrd="1" destOrd="0" presId="urn:microsoft.com/office/officeart/2005/8/layout/list1"/>
    <dgm:cxn modelId="{0B61D65C-9853-4B41-9E3D-A1E5C4C7D79B}" type="presOf" srcId="{40DDFA72-684E-4CCC-A9F2-D4D4C01705F9}" destId="{028EBB6F-3E54-48DC-9234-815CC4BEA885}" srcOrd="0" destOrd="0" presId="urn:microsoft.com/office/officeart/2005/8/layout/list1"/>
    <dgm:cxn modelId="{D443C71E-C0A6-486F-A105-E4752FF930F9}" srcId="{20EC0E72-4DC9-4034-ADA0-ABC0CAF3C0F1}" destId="{C4DA7678-F899-4BBA-A1E0-56FC26410A42}" srcOrd="0" destOrd="0" parTransId="{6F007CB6-EB01-4ECD-BECE-D2A30D5EDFB0}" sibTransId="{CE63F724-DC71-4E41-BB27-A6BEBD8C4A74}"/>
    <dgm:cxn modelId="{6F409800-DC64-408C-8685-9582DA4794F7}" type="presOf" srcId="{2C63D5BD-CE01-4967-8E85-5DEA00FEE734}" destId="{B80FB91F-C6FA-4A8C-934B-54BCB124BDEF}" srcOrd="0" destOrd="1" presId="urn:microsoft.com/office/officeart/2005/8/layout/list1"/>
    <dgm:cxn modelId="{2939AFEF-9BF8-4D4F-87F5-592700D97840}" type="presOf" srcId="{EC70727E-5EDD-4541-AB1B-99FD2772C9AE}" destId="{0860DF24-2B56-4497-8ED3-8113CF38366E}" srcOrd="1" destOrd="0" presId="urn:microsoft.com/office/officeart/2005/8/layout/list1"/>
    <dgm:cxn modelId="{BBD34461-A888-4C02-8674-D7C77739D60A}" srcId="{C4DA7678-F899-4BBA-A1E0-56FC26410A42}" destId="{C03B3510-A736-4C96-8238-C3086F370A05}" srcOrd="0" destOrd="0" parTransId="{273E5CC8-6DD6-46FE-A417-D406FCEC4096}" sibTransId="{C3C6469C-B49F-448A-BD34-63D419472C6D}"/>
    <dgm:cxn modelId="{A8710159-D2FC-4032-AABA-DB10360B8934}" srcId="{20EC0E72-4DC9-4034-ADA0-ABC0CAF3C0F1}" destId="{EC70727E-5EDD-4541-AB1B-99FD2772C9AE}" srcOrd="2" destOrd="0" parTransId="{2054B11F-1E0B-4D67-9711-CB6F0E84B0ED}" sibTransId="{DB7651D6-2F99-4EC8-85B8-411C06A3CDF9}"/>
    <dgm:cxn modelId="{89BF8BB4-3642-4EC1-A8D6-482581B92E3D}" type="presOf" srcId="{C03B3510-A736-4C96-8238-C3086F370A05}" destId="{B80FB91F-C6FA-4A8C-934B-54BCB124BDEF}" srcOrd="0" destOrd="0" presId="urn:microsoft.com/office/officeart/2005/8/layout/list1"/>
    <dgm:cxn modelId="{C74A76C1-C274-4E36-BE0E-E90F79560214}" srcId="{20EC0E72-4DC9-4034-ADA0-ABC0CAF3C0F1}" destId="{BA7D434A-A56D-47F1-84EF-32D625EAD31F}" srcOrd="1" destOrd="0" parTransId="{A1FCAEF2-FC59-40A3-82A7-668A11F21DB6}" sibTransId="{56F99E3D-137A-4F5B-8529-6C04AD7B05F8}"/>
    <dgm:cxn modelId="{041BDB9C-ECCC-4AFE-B699-28290FC80154}" srcId="{EC70727E-5EDD-4541-AB1B-99FD2772C9AE}" destId="{40DDFA72-684E-4CCC-A9F2-D4D4C01705F9}" srcOrd="0" destOrd="0" parTransId="{E13975C4-FCBF-4EA8-B5F6-AD77A4CD42A2}" sibTransId="{D523CCA6-5D4C-4607-AD66-9710754C4CA6}"/>
    <dgm:cxn modelId="{68B13F2C-1234-4D1A-858A-39FCD551E9E6}" type="presOf" srcId="{C4DA7678-F899-4BBA-A1E0-56FC26410A42}" destId="{93CD2140-3AEB-4151-825B-E296DE2F3AEC}" srcOrd="0" destOrd="0" presId="urn:microsoft.com/office/officeart/2005/8/layout/list1"/>
    <dgm:cxn modelId="{7715823A-9E50-4C74-8A38-98CC0E9E66AC}" type="presOf" srcId="{EC70727E-5EDD-4541-AB1B-99FD2772C9AE}" destId="{B35561B2-C9B8-4B3B-9EEF-5ED2906BDD30}" srcOrd="0" destOrd="0" presId="urn:microsoft.com/office/officeart/2005/8/layout/list1"/>
    <dgm:cxn modelId="{E0D0BB68-40F8-445F-8F62-9F8D5A0262BF}" type="presOf" srcId="{751447DD-C698-461A-B7A3-B39179212161}" destId="{0CCBBEFF-283F-43BF-8348-B78B6B4AFF3E}" srcOrd="0" destOrd="0" presId="urn:microsoft.com/office/officeart/2005/8/layout/list1"/>
    <dgm:cxn modelId="{D63BD6B0-441B-45A4-A8A1-4EE95123EF8E}" type="presOf" srcId="{20EC0E72-4DC9-4034-ADA0-ABC0CAF3C0F1}" destId="{69B9FB96-8B38-48EC-AB26-CA625CE0B9B3}" srcOrd="0" destOrd="0" presId="urn:microsoft.com/office/officeart/2005/8/layout/list1"/>
    <dgm:cxn modelId="{964D4BB1-8CD5-48C9-AD12-B8D2937B8B0F}" srcId="{BA7D434A-A56D-47F1-84EF-32D625EAD31F}" destId="{751447DD-C698-461A-B7A3-B39179212161}" srcOrd="0" destOrd="0" parTransId="{97A94C15-37BA-4F31-B3C8-7AA3C2A9FD4F}" sibTransId="{B00001E5-D142-43A4-8902-F238F9E4EA70}"/>
    <dgm:cxn modelId="{CD0AA2C8-AC32-48F4-9876-D0200DA20B15}" type="presParOf" srcId="{69B9FB96-8B38-48EC-AB26-CA625CE0B9B3}" destId="{F1C9B8E4-57F9-4B58-810E-B27A7E0BC97D}" srcOrd="0" destOrd="0" presId="urn:microsoft.com/office/officeart/2005/8/layout/list1"/>
    <dgm:cxn modelId="{588CB49E-6937-4E4E-BAF5-17E0B4C33824}" type="presParOf" srcId="{F1C9B8E4-57F9-4B58-810E-B27A7E0BC97D}" destId="{93CD2140-3AEB-4151-825B-E296DE2F3AEC}" srcOrd="0" destOrd="0" presId="urn:microsoft.com/office/officeart/2005/8/layout/list1"/>
    <dgm:cxn modelId="{7233F582-AD39-45BF-939C-633DE54A78DD}" type="presParOf" srcId="{F1C9B8E4-57F9-4B58-810E-B27A7E0BC97D}" destId="{2AAFA591-979B-4DF4-99C4-F19CE3D33457}" srcOrd="1" destOrd="0" presId="urn:microsoft.com/office/officeart/2005/8/layout/list1"/>
    <dgm:cxn modelId="{E409524A-65A1-4174-9A9A-1CE85B9E0C18}" type="presParOf" srcId="{69B9FB96-8B38-48EC-AB26-CA625CE0B9B3}" destId="{5509044C-76DB-4ADC-8477-48A73479EA9A}" srcOrd="1" destOrd="0" presId="urn:microsoft.com/office/officeart/2005/8/layout/list1"/>
    <dgm:cxn modelId="{6F5140D7-1D93-4415-88FF-B096C0AA63C9}" type="presParOf" srcId="{69B9FB96-8B38-48EC-AB26-CA625CE0B9B3}" destId="{B80FB91F-C6FA-4A8C-934B-54BCB124BDEF}" srcOrd="2" destOrd="0" presId="urn:microsoft.com/office/officeart/2005/8/layout/list1"/>
    <dgm:cxn modelId="{C6CE5F89-E49A-4525-BB55-8998B612266D}" type="presParOf" srcId="{69B9FB96-8B38-48EC-AB26-CA625CE0B9B3}" destId="{68065FB9-E4C5-4321-90D9-B52E818521CF}" srcOrd="3" destOrd="0" presId="urn:microsoft.com/office/officeart/2005/8/layout/list1"/>
    <dgm:cxn modelId="{493245E1-21ED-477C-BF8E-2CBCE3C64B89}" type="presParOf" srcId="{69B9FB96-8B38-48EC-AB26-CA625CE0B9B3}" destId="{C4D93DFA-D392-4B7A-8F01-D723BF5EC0FE}" srcOrd="4" destOrd="0" presId="urn:microsoft.com/office/officeart/2005/8/layout/list1"/>
    <dgm:cxn modelId="{7FF86175-5B37-4F0A-B04E-59A1FA067B66}" type="presParOf" srcId="{C4D93DFA-D392-4B7A-8F01-D723BF5EC0FE}" destId="{C9A4A094-7D05-464D-A08E-42C1415C757A}" srcOrd="0" destOrd="0" presId="urn:microsoft.com/office/officeart/2005/8/layout/list1"/>
    <dgm:cxn modelId="{24B916AC-C5A9-4DA5-B945-5309347CC11E}" type="presParOf" srcId="{C4D93DFA-D392-4B7A-8F01-D723BF5EC0FE}" destId="{3CCE185A-2574-419C-9FB0-0784E43B337A}" srcOrd="1" destOrd="0" presId="urn:microsoft.com/office/officeart/2005/8/layout/list1"/>
    <dgm:cxn modelId="{B2803DA0-53F1-48D2-B6DD-7A353676A085}" type="presParOf" srcId="{69B9FB96-8B38-48EC-AB26-CA625CE0B9B3}" destId="{94B10DC4-3A4B-46C0-8839-FB498757D160}" srcOrd="5" destOrd="0" presId="urn:microsoft.com/office/officeart/2005/8/layout/list1"/>
    <dgm:cxn modelId="{305CA831-EEC0-466F-8C53-94C9A7D41E59}" type="presParOf" srcId="{69B9FB96-8B38-48EC-AB26-CA625CE0B9B3}" destId="{0CCBBEFF-283F-43BF-8348-B78B6B4AFF3E}" srcOrd="6" destOrd="0" presId="urn:microsoft.com/office/officeart/2005/8/layout/list1"/>
    <dgm:cxn modelId="{78C7C693-D191-408B-BF61-7A7B01A9FEFE}" type="presParOf" srcId="{69B9FB96-8B38-48EC-AB26-CA625CE0B9B3}" destId="{DD59D527-202A-49AF-B69D-C49836255B67}" srcOrd="7" destOrd="0" presId="urn:microsoft.com/office/officeart/2005/8/layout/list1"/>
    <dgm:cxn modelId="{C25CA36F-39FB-41CD-83B4-1FB7E98139E1}" type="presParOf" srcId="{69B9FB96-8B38-48EC-AB26-CA625CE0B9B3}" destId="{A6351A59-58DE-4D14-B908-089D91F0EB01}" srcOrd="8" destOrd="0" presId="urn:microsoft.com/office/officeart/2005/8/layout/list1"/>
    <dgm:cxn modelId="{C948EA69-F2A9-4864-9650-807FCF888A3C}" type="presParOf" srcId="{A6351A59-58DE-4D14-B908-089D91F0EB01}" destId="{B35561B2-C9B8-4B3B-9EEF-5ED2906BDD30}" srcOrd="0" destOrd="0" presId="urn:microsoft.com/office/officeart/2005/8/layout/list1"/>
    <dgm:cxn modelId="{151D3094-025F-465F-B346-F111F27047DF}" type="presParOf" srcId="{A6351A59-58DE-4D14-B908-089D91F0EB01}" destId="{0860DF24-2B56-4497-8ED3-8113CF38366E}" srcOrd="1" destOrd="0" presId="urn:microsoft.com/office/officeart/2005/8/layout/list1"/>
    <dgm:cxn modelId="{A6D88834-9412-4830-956C-47963E7F8A8B}" type="presParOf" srcId="{69B9FB96-8B38-48EC-AB26-CA625CE0B9B3}" destId="{6BE2AF11-89AB-440E-A687-E18F6A029616}" srcOrd="9" destOrd="0" presId="urn:microsoft.com/office/officeart/2005/8/layout/list1"/>
    <dgm:cxn modelId="{5B1C3B99-2198-47BD-A821-B961578D9EDA}" type="presParOf" srcId="{69B9FB96-8B38-48EC-AB26-CA625CE0B9B3}" destId="{028EBB6F-3E54-48DC-9234-815CC4BEA885}" srcOrd="10" destOrd="0" presId="urn:microsoft.com/office/officeart/2005/8/layout/list1"/>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32B4E10-1385-4EDA-A7D8-CCCBF1C04471}">
      <dsp:nvSpPr>
        <dsp:cNvPr id="0" name=""/>
        <dsp:cNvSpPr/>
      </dsp:nvSpPr>
      <dsp:spPr>
        <a:xfrm>
          <a:off x="0" y="2400"/>
          <a:ext cx="6048672" cy="730080"/>
        </a:xfrm>
        <a:prstGeom prst="round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1.</a:t>
          </a:r>
          <a:r>
            <a:rPr lang="zh-TW" altLang="en-US" sz="2800" kern="1200" dirty="0" smtClean="0">
              <a:latin typeface="Arial" pitchFamily="34" charset="0"/>
              <a:ea typeface="標楷體" pitchFamily="65" charset="-120"/>
              <a:cs typeface="Arial" pitchFamily="34" charset="0"/>
            </a:rPr>
            <a:t>醫院服務外包</a:t>
          </a:r>
          <a:endParaRPr lang="zh-TW" altLang="en-US" sz="2800" kern="1200" dirty="0">
            <a:latin typeface="Arial" pitchFamily="34" charset="0"/>
            <a:ea typeface="標楷體" pitchFamily="65" charset="-120"/>
            <a:cs typeface="Arial" pitchFamily="34" charset="0"/>
          </a:endParaRPr>
        </a:p>
      </dsp:txBody>
      <dsp:txXfrm>
        <a:off x="0" y="2400"/>
        <a:ext cx="6048672" cy="730080"/>
      </dsp:txXfrm>
    </dsp:sp>
    <dsp:sp modelId="{2FF9F20F-3997-47D1-960C-F7AC2B35A625}">
      <dsp:nvSpPr>
        <dsp:cNvPr id="0" name=""/>
        <dsp:cNvSpPr/>
      </dsp:nvSpPr>
      <dsp:spPr>
        <a:xfrm>
          <a:off x="0" y="844800"/>
          <a:ext cx="6048672" cy="730080"/>
        </a:xfrm>
        <a:prstGeom prst="roundRect">
          <a:avLst/>
        </a:prstGeom>
        <a:gradFill rotWithShape="0">
          <a:gsLst>
            <a:gs pos="0">
              <a:schemeClr val="accent3">
                <a:hueOff val="2812566"/>
                <a:satOff val="-4220"/>
                <a:lumOff val="-686"/>
                <a:alphaOff val="0"/>
                <a:tint val="50000"/>
                <a:satMod val="300000"/>
              </a:schemeClr>
            </a:gs>
            <a:gs pos="35000">
              <a:schemeClr val="accent3">
                <a:hueOff val="2812566"/>
                <a:satOff val="-4220"/>
                <a:lumOff val="-686"/>
                <a:alphaOff val="0"/>
                <a:tint val="37000"/>
                <a:satMod val="300000"/>
              </a:schemeClr>
            </a:gs>
            <a:gs pos="100000">
              <a:schemeClr val="accent3">
                <a:hueOff val="2812566"/>
                <a:satOff val="-4220"/>
                <a:lumOff val="-68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2.</a:t>
          </a:r>
          <a:r>
            <a:rPr lang="zh-TW" altLang="en-US" sz="2800" kern="1200" dirty="0" smtClean="0">
              <a:latin typeface="Arial" pitchFamily="34" charset="0"/>
              <a:ea typeface="標楷體" pitchFamily="65" charset="-120"/>
              <a:cs typeface="Arial" pitchFamily="34" charset="0"/>
            </a:rPr>
            <a:t>環境清潔作業品質</a:t>
          </a:r>
          <a:endParaRPr lang="en-US" altLang="zh-TW" sz="2800" kern="1200" dirty="0" smtClean="0">
            <a:latin typeface="Arial" pitchFamily="34" charset="0"/>
            <a:ea typeface="標楷體" pitchFamily="65" charset="-120"/>
            <a:cs typeface="Arial" pitchFamily="34" charset="0"/>
          </a:endParaRPr>
        </a:p>
      </dsp:txBody>
      <dsp:txXfrm>
        <a:off x="0" y="844800"/>
        <a:ext cx="6048672" cy="730080"/>
      </dsp:txXfrm>
    </dsp:sp>
    <dsp:sp modelId="{A14143AF-B5E5-4360-A94C-0B5CE6F3A538}">
      <dsp:nvSpPr>
        <dsp:cNvPr id="0" name=""/>
        <dsp:cNvSpPr/>
      </dsp:nvSpPr>
      <dsp:spPr>
        <a:xfrm>
          <a:off x="0" y="1687200"/>
          <a:ext cx="6048672" cy="730080"/>
        </a:xfrm>
        <a:prstGeom prst="roundRect">
          <a:avLst/>
        </a:prstGeom>
        <a:gradFill rotWithShape="0">
          <a:gsLst>
            <a:gs pos="0">
              <a:schemeClr val="accent3">
                <a:hueOff val="5625132"/>
                <a:satOff val="-8440"/>
                <a:lumOff val="-1373"/>
                <a:alphaOff val="0"/>
                <a:tint val="50000"/>
                <a:satMod val="300000"/>
              </a:schemeClr>
            </a:gs>
            <a:gs pos="35000">
              <a:schemeClr val="accent3">
                <a:hueOff val="5625132"/>
                <a:satOff val="-8440"/>
                <a:lumOff val="-1373"/>
                <a:alphaOff val="0"/>
                <a:tint val="37000"/>
                <a:satMod val="300000"/>
              </a:schemeClr>
            </a:gs>
            <a:gs pos="100000">
              <a:schemeClr val="accent3">
                <a:hueOff val="5625132"/>
                <a:satOff val="-8440"/>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3.</a:t>
          </a:r>
          <a:r>
            <a:rPr lang="zh-TW" altLang="en-US" sz="2800" kern="1200" dirty="0" smtClean="0">
              <a:latin typeface="Arial" pitchFamily="34" charset="0"/>
              <a:ea typeface="標楷體" pitchFamily="65" charset="-120"/>
              <a:cs typeface="Arial" pitchFamily="34" charset="0"/>
            </a:rPr>
            <a:t>確保清潔承攬廠商服務品質</a:t>
          </a:r>
          <a:endParaRPr lang="en-US" altLang="zh-TW" sz="2800" kern="1200" dirty="0" smtClean="0">
            <a:latin typeface="Arial" pitchFamily="34" charset="0"/>
            <a:ea typeface="標楷體" pitchFamily="65" charset="-120"/>
            <a:cs typeface="Arial" pitchFamily="34" charset="0"/>
          </a:endParaRPr>
        </a:p>
      </dsp:txBody>
      <dsp:txXfrm>
        <a:off x="0" y="1687200"/>
        <a:ext cx="6048672" cy="730080"/>
      </dsp:txXfrm>
    </dsp:sp>
    <dsp:sp modelId="{88FA1B29-7F04-44F1-AFF8-951468027ED0}">
      <dsp:nvSpPr>
        <dsp:cNvPr id="0" name=""/>
        <dsp:cNvSpPr/>
      </dsp:nvSpPr>
      <dsp:spPr>
        <a:xfrm>
          <a:off x="0" y="2529600"/>
          <a:ext cx="6048672" cy="730080"/>
        </a:xfrm>
        <a:prstGeom prst="roundRect">
          <a:avLst/>
        </a:prstGeom>
        <a:gradFill rotWithShape="0">
          <a:gsLst>
            <a:gs pos="0">
              <a:schemeClr val="accent3">
                <a:hueOff val="8437698"/>
                <a:satOff val="-12660"/>
                <a:lumOff val="-2059"/>
                <a:alphaOff val="0"/>
                <a:tint val="50000"/>
                <a:satMod val="300000"/>
              </a:schemeClr>
            </a:gs>
            <a:gs pos="35000">
              <a:schemeClr val="accent3">
                <a:hueOff val="8437698"/>
                <a:satOff val="-12660"/>
                <a:lumOff val="-2059"/>
                <a:alphaOff val="0"/>
                <a:tint val="37000"/>
                <a:satMod val="300000"/>
              </a:schemeClr>
            </a:gs>
            <a:gs pos="100000">
              <a:schemeClr val="accent3">
                <a:hueOff val="8437698"/>
                <a:satOff val="-12660"/>
                <a:lumOff val="-2059"/>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4.</a:t>
          </a:r>
          <a:r>
            <a:rPr lang="zh-TW" altLang="en-US" sz="2800" kern="1200" dirty="0" smtClean="0">
              <a:latin typeface="Arial" pitchFamily="34" charset="0"/>
              <a:ea typeface="標楷體" pitchFamily="65" charset="-120"/>
              <a:cs typeface="Arial" pitchFamily="34" charset="0"/>
            </a:rPr>
            <a:t>清潔人員的素質提升</a:t>
          </a:r>
          <a:endParaRPr lang="en-US" altLang="zh-TW" sz="2800" kern="1200" dirty="0" smtClean="0">
            <a:latin typeface="Arial" pitchFamily="34" charset="0"/>
            <a:ea typeface="標楷體" pitchFamily="65" charset="-120"/>
            <a:cs typeface="Arial" pitchFamily="34" charset="0"/>
          </a:endParaRPr>
        </a:p>
      </dsp:txBody>
      <dsp:txXfrm>
        <a:off x="0" y="2529600"/>
        <a:ext cx="6048672" cy="730080"/>
      </dsp:txXfrm>
    </dsp:sp>
    <dsp:sp modelId="{AEA54D39-7E3A-4EEE-9B13-9F6B939D74F8}">
      <dsp:nvSpPr>
        <dsp:cNvPr id="0" name=""/>
        <dsp:cNvSpPr/>
      </dsp:nvSpPr>
      <dsp:spPr>
        <a:xfrm>
          <a:off x="0" y="3372000"/>
          <a:ext cx="6048672" cy="730080"/>
        </a:xfrm>
        <a:prstGeom prst="roundRect">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ea typeface="標楷體" pitchFamily="65" charset="-120"/>
              <a:cs typeface="Arial" pitchFamily="34" charset="0"/>
            </a:rPr>
            <a:t>5.</a:t>
          </a:r>
          <a:r>
            <a:rPr lang="zh-TW" altLang="en-US" sz="2800" kern="1200" dirty="0" smtClean="0">
              <a:latin typeface="Arial" pitchFamily="34" charset="0"/>
              <a:ea typeface="標楷體" pitchFamily="65" charset="-120"/>
              <a:cs typeface="Arial" pitchFamily="34" charset="0"/>
            </a:rPr>
            <a:t>經驗分享</a:t>
          </a:r>
          <a:endParaRPr lang="en-US" altLang="zh-TW" sz="2800" kern="1200" dirty="0" smtClean="0">
            <a:latin typeface="Arial" pitchFamily="34" charset="0"/>
            <a:ea typeface="標楷體" pitchFamily="65" charset="-120"/>
            <a:cs typeface="Arial" pitchFamily="34" charset="0"/>
          </a:endParaRPr>
        </a:p>
      </dsp:txBody>
      <dsp:txXfrm>
        <a:off x="0" y="3372000"/>
        <a:ext cx="6048672" cy="73008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19B11F-5248-4AFA-A5BB-C6BFA615FE9D}">
      <dsp:nvSpPr>
        <dsp:cNvPr id="0" name=""/>
        <dsp:cNvSpPr/>
      </dsp:nvSpPr>
      <dsp:spPr>
        <a:xfrm rot="5400000">
          <a:off x="4242731" y="-2497151"/>
          <a:ext cx="1047750" cy="6307959"/>
        </a:xfrm>
        <a:prstGeom prst="round2SameRect">
          <a:avLst/>
        </a:prstGeom>
        <a:solidFill>
          <a:schemeClr val="bg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環境是無時無刻的破壞性事件。</a:t>
          </a:r>
          <a:endParaRPr lang="zh-TW" altLang="en-US" sz="2800" kern="1200" dirty="0">
            <a:solidFill>
              <a:schemeClr val="bg1"/>
            </a:solidFill>
            <a:latin typeface="標楷體" pitchFamily="65" charset="-120"/>
            <a:ea typeface="標楷體" pitchFamily="65" charset="-120"/>
          </a:endParaRPr>
        </a:p>
        <a:p>
          <a:pPr marL="285750" lvl="1" indent="-285750" algn="l" defTabSz="1244600">
            <a:lnSpc>
              <a:spcPct val="90000"/>
            </a:lnSpc>
            <a:spcBef>
              <a:spcPct val="0"/>
            </a:spcBef>
            <a:spcAft>
              <a:spcPct val="15000"/>
            </a:spcAft>
            <a:buChar char="••"/>
          </a:pPr>
          <a:r>
            <a:rPr lang="zh-TW" altLang="en-US" sz="2800" kern="1200" smtClean="0">
              <a:solidFill>
                <a:schemeClr val="bg1"/>
              </a:solidFill>
              <a:latin typeface="標楷體" pitchFamily="65" charset="-120"/>
              <a:ea typeface="標楷體" pitchFamily="65" charset="-120"/>
            </a:rPr>
            <a:t>環境是醫院形象提升的指標之一。</a:t>
          </a:r>
          <a:endParaRPr lang="zh-TW" altLang="en-US" sz="2800" kern="1200" dirty="0" smtClean="0">
            <a:solidFill>
              <a:schemeClr val="bg1"/>
            </a:solidFill>
            <a:latin typeface="標楷體" pitchFamily="65" charset="-120"/>
            <a:ea typeface="標楷體" pitchFamily="65" charset="-120"/>
          </a:endParaRPr>
        </a:p>
      </dsp:txBody>
      <dsp:txXfrm rot="5400000">
        <a:off x="4242731" y="-2497151"/>
        <a:ext cx="1047750" cy="6307959"/>
      </dsp:txXfrm>
    </dsp:sp>
    <dsp:sp modelId="{35B8C494-98A7-4D1C-B7A8-20EAB18C9846}">
      <dsp:nvSpPr>
        <dsp:cNvPr id="0" name=""/>
        <dsp:cNvSpPr/>
      </dsp:nvSpPr>
      <dsp:spPr>
        <a:xfrm>
          <a:off x="294" y="1984"/>
          <a:ext cx="1612332" cy="1309687"/>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精神</a:t>
          </a:r>
          <a:endParaRPr lang="zh-TW" altLang="en-US" sz="2800" kern="1200" dirty="0">
            <a:latin typeface="標楷體" pitchFamily="65" charset="-120"/>
            <a:ea typeface="標楷體" pitchFamily="65" charset="-120"/>
          </a:endParaRPr>
        </a:p>
      </dsp:txBody>
      <dsp:txXfrm>
        <a:off x="294" y="1984"/>
        <a:ext cx="1612332" cy="1309687"/>
      </dsp:txXfrm>
    </dsp:sp>
    <dsp:sp modelId="{4E7BF77B-D5E1-49E1-BD26-99F65E6AC629}">
      <dsp:nvSpPr>
        <dsp:cNvPr id="0" name=""/>
        <dsp:cNvSpPr/>
      </dsp:nvSpPr>
      <dsp:spPr>
        <a:xfrm rot="5400000">
          <a:off x="4242731" y="-1121979"/>
          <a:ext cx="1047750" cy="6307959"/>
        </a:xfrm>
        <a:prstGeom prst="round2SameRect">
          <a:avLst/>
        </a:prstGeom>
        <a:solidFill>
          <a:schemeClr val="bg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環境清潔員。</a:t>
          </a:r>
        </a:p>
      </dsp:txBody>
      <dsp:txXfrm rot="5400000">
        <a:off x="4242731" y="-1121979"/>
        <a:ext cx="1047750" cy="6307959"/>
      </dsp:txXfrm>
    </dsp:sp>
    <dsp:sp modelId="{E434D041-0B90-48A3-8670-CF03DB72C544}">
      <dsp:nvSpPr>
        <dsp:cNvPr id="0" name=""/>
        <dsp:cNvSpPr/>
      </dsp:nvSpPr>
      <dsp:spPr>
        <a:xfrm>
          <a:off x="294" y="1377156"/>
          <a:ext cx="1612332" cy="1309687"/>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能力</a:t>
          </a:r>
        </a:p>
      </dsp:txBody>
      <dsp:txXfrm>
        <a:off x="294" y="1377156"/>
        <a:ext cx="1612332" cy="1309687"/>
      </dsp:txXfrm>
    </dsp:sp>
    <dsp:sp modelId="{B2E883CC-5D62-4661-9536-FCF08CB06D93}">
      <dsp:nvSpPr>
        <dsp:cNvPr id="0" name=""/>
        <dsp:cNvSpPr/>
      </dsp:nvSpPr>
      <dsp:spPr>
        <a:xfrm rot="5400000">
          <a:off x="4242731" y="253192"/>
          <a:ext cx="1047750" cy="6307959"/>
        </a:xfrm>
        <a:prstGeom prst="round2SameRect">
          <a:avLst/>
        </a:prstGeom>
        <a:solidFill>
          <a:schemeClr val="bg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清潔承攬廠商服務品質的提升。</a:t>
          </a:r>
        </a:p>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清潔人員的素質提升。</a:t>
          </a:r>
        </a:p>
      </dsp:txBody>
      <dsp:txXfrm rot="5400000">
        <a:off x="4242731" y="253192"/>
        <a:ext cx="1047750" cy="6307959"/>
      </dsp:txXfrm>
    </dsp:sp>
    <dsp:sp modelId="{AB7E52CE-57FD-462D-AAFC-E217D3AE2183}">
      <dsp:nvSpPr>
        <dsp:cNvPr id="0" name=""/>
        <dsp:cNvSpPr/>
      </dsp:nvSpPr>
      <dsp:spPr>
        <a:xfrm>
          <a:off x="294" y="2752328"/>
          <a:ext cx="1612332" cy="1309687"/>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計畫</a:t>
          </a:r>
        </a:p>
      </dsp:txBody>
      <dsp:txXfrm>
        <a:off x="294" y="2752328"/>
        <a:ext cx="1612332" cy="1309687"/>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19B11F-5248-4AFA-A5BB-C6BFA615FE9D}">
      <dsp:nvSpPr>
        <dsp:cNvPr id="0" name=""/>
        <dsp:cNvSpPr/>
      </dsp:nvSpPr>
      <dsp:spPr>
        <a:xfrm rot="5400000">
          <a:off x="4242731" y="-2497151"/>
          <a:ext cx="1047750" cy="6307959"/>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環境是無時無刻的</a:t>
          </a:r>
          <a:r>
            <a:rPr lang="zh-TW" altLang="en-US" sz="2800" kern="1200" dirty="0" smtClean="0">
              <a:solidFill>
                <a:srgbClr val="FF0000"/>
              </a:solidFill>
              <a:latin typeface="標楷體" pitchFamily="65" charset="-120"/>
              <a:ea typeface="標楷體" pitchFamily="65" charset="-120"/>
            </a:rPr>
            <a:t>破壞性</a:t>
          </a:r>
          <a:r>
            <a:rPr lang="zh-TW" altLang="en-US" sz="2800" kern="1200" dirty="0" smtClean="0">
              <a:latin typeface="標楷體" pitchFamily="65" charset="-120"/>
              <a:ea typeface="標楷體" pitchFamily="65" charset="-120"/>
            </a:rPr>
            <a:t>事件。</a:t>
          </a:r>
          <a:endParaRPr lang="zh-TW" altLang="en-US" sz="2800" kern="1200" dirty="0">
            <a:latin typeface="標楷體" pitchFamily="65" charset="-120"/>
            <a:ea typeface="標楷體" pitchFamily="65" charset="-120"/>
          </a:endParaRPr>
        </a:p>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環境是醫院</a:t>
          </a:r>
          <a:r>
            <a:rPr lang="zh-TW" altLang="en-US" sz="2800" kern="1200" dirty="0" smtClean="0">
              <a:solidFill>
                <a:srgbClr val="FF0000"/>
              </a:solidFill>
              <a:latin typeface="標楷體" pitchFamily="65" charset="-120"/>
              <a:ea typeface="標楷體" pitchFamily="65" charset="-120"/>
            </a:rPr>
            <a:t>形象提升</a:t>
          </a:r>
          <a:r>
            <a:rPr lang="zh-TW" altLang="en-US" sz="2800" kern="1200" dirty="0" smtClean="0">
              <a:latin typeface="標楷體" pitchFamily="65" charset="-120"/>
              <a:ea typeface="標楷體" pitchFamily="65" charset="-120"/>
            </a:rPr>
            <a:t>的指標之一。</a:t>
          </a:r>
        </a:p>
      </dsp:txBody>
      <dsp:txXfrm rot="5400000">
        <a:off x="4242731" y="-2497151"/>
        <a:ext cx="1047750" cy="6307959"/>
      </dsp:txXfrm>
    </dsp:sp>
    <dsp:sp modelId="{35B8C494-98A7-4D1C-B7A8-20EAB18C9846}">
      <dsp:nvSpPr>
        <dsp:cNvPr id="0" name=""/>
        <dsp:cNvSpPr/>
      </dsp:nvSpPr>
      <dsp:spPr>
        <a:xfrm>
          <a:off x="294" y="1984"/>
          <a:ext cx="1612332" cy="1309687"/>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精神</a:t>
          </a:r>
          <a:endParaRPr lang="zh-TW" altLang="en-US" sz="2800" kern="1200" dirty="0">
            <a:latin typeface="標楷體" pitchFamily="65" charset="-120"/>
            <a:ea typeface="標楷體" pitchFamily="65" charset="-120"/>
          </a:endParaRPr>
        </a:p>
      </dsp:txBody>
      <dsp:txXfrm>
        <a:off x="294" y="1984"/>
        <a:ext cx="1612332" cy="1309687"/>
      </dsp:txXfrm>
    </dsp:sp>
    <dsp:sp modelId="{4E7BF77B-D5E1-49E1-BD26-99F65E6AC629}">
      <dsp:nvSpPr>
        <dsp:cNvPr id="0" name=""/>
        <dsp:cNvSpPr/>
      </dsp:nvSpPr>
      <dsp:spPr>
        <a:xfrm rot="5400000">
          <a:off x="4242731" y="-1121979"/>
          <a:ext cx="1047750" cy="6307959"/>
        </a:xfrm>
        <a:prstGeom prst="round2SameRect">
          <a:avLst/>
        </a:prstGeom>
        <a:solidFill>
          <a:schemeClr val="bg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環境清潔員。</a:t>
          </a:r>
        </a:p>
      </dsp:txBody>
      <dsp:txXfrm rot="5400000">
        <a:off x="4242731" y="-1121979"/>
        <a:ext cx="1047750" cy="6307959"/>
      </dsp:txXfrm>
    </dsp:sp>
    <dsp:sp modelId="{E434D041-0B90-48A3-8670-CF03DB72C544}">
      <dsp:nvSpPr>
        <dsp:cNvPr id="0" name=""/>
        <dsp:cNvSpPr/>
      </dsp:nvSpPr>
      <dsp:spPr>
        <a:xfrm>
          <a:off x="294" y="1377156"/>
          <a:ext cx="1612332" cy="1309687"/>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能力</a:t>
          </a:r>
        </a:p>
      </dsp:txBody>
      <dsp:txXfrm>
        <a:off x="294" y="1377156"/>
        <a:ext cx="1612332" cy="1309687"/>
      </dsp:txXfrm>
    </dsp:sp>
    <dsp:sp modelId="{B2E883CC-5D62-4661-9536-FCF08CB06D93}">
      <dsp:nvSpPr>
        <dsp:cNvPr id="0" name=""/>
        <dsp:cNvSpPr/>
      </dsp:nvSpPr>
      <dsp:spPr>
        <a:xfrm rot="5400000">
          <a:off x="4242731" y="253192"/>
          <a:ext cx="1047750" cy="6307959"/>
        </a:xfrm>
        <a:prstGeom prst="round2SameRect">
          <a:avLst/>
        </a:prstGeom>
        <a:solidFill>
          <a:schemeClr val="bg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清潔承攬廠商服務品質的提升。</a:t>
          </a:r>
        </a:p>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清潔人員的素質提升。</a:t>
          </a:r>
        </a:p>
      </dsp:txBody>
      <dsp:txXfrm rot="5400000">
        <a:off x="4242731" y="253192"/>
        <a:ext cx="1047750" cy="6307959"/>
      </dsp:txXfrm>
    </dsp:sp>
    <dsp:sp modelId="{AB7E52CE-57FD-462D-AAFC-E217D3AE2183}">
      <dsp:nvSpPr>
        <dsp:cNvPr id="0" name=""/>
        <dsp:cNvSpPr/>
      </dsp:nvSpPr>
      <dsp:spPr>
        <a:xfrm>
          <a:off x="294" y="2752328"/>
          <a:ext cx="1612332" cy="1309687"/>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計畫</a:t>
          </a:r>
        </a:p>
      </dsp:txBody>
      <dsp:txXfrm>
        <a:off x="294" y="2752328"/>
        <a:ext cx="1612332" cy="1309687"/>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19B11F-5248-4AFA-A5BB-C6BFA615FE9D}">
      <dsp:nvSpPr>
        <dsp:cNvPr id="0" name=""/>
        <dsp:cNvSpPr/>
      </dsp:nvSpPr>
      <dsp:spPr>
        <a:xfrm rot="5400000">
          <a:off x="4242731" y="-2497151"/>
          <a:ext cx="1047750" cy="6307959"/>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環境是無時無刻的</a:t>
          </a:r>
          <a:r>
            <a:rPr lang="zh-TW" altLang="en-US" sz="2800" kern="1200" dirty="0" smtClean="0">
              <a:solidFill>
                <a:srgbClr val="FF0000"/>
              </a:solidFill>
              <a:latin typeface="標楷體" pitchFamily="65" charset="-120"/>
              <a:ea typeface="標楷體" pitchFamily="65" charset="-120"/>
            </a:rPr>
            <a:t>破壞性</a:t>
          </a:r>
          <a:r>
            <a:rPr lang="zh-TW" altLang="en-US" sz="2800" kern="1200" dirty="0" smtClean="0">
              <a:latin typeface="標楷體" pitchFamily="65" charset="-120"/>
              <a:ea typeface="標楷體" pitchFamily="65" charset="-120"/>
            </a:rPr>
            <a:t>事件。</a:t>
          </a:r>
          <a:endParaRPr lang="zh-TW" altLang="en-US" sz="2800" kern="1200" dirty="0">
            <a:latin typeface="標楷體" pitchFamily="65" charset="-120"/>
            <a:ea typeface="標楷體" pitchFamily="65" charset="-120"/>
          </a:endParaRPr>
        </a:p>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環境是醫院</a:t>
          </a:r>
          <a:r>
            <a:rPr lang="zh-TW" altLang="en-US" sz="2800" kern="1200" dirty="0" smtClean="0">
              <a:solidFill>
                <a:srgbClr val="FF0000"/>
              </a:solidFill>
              <a:latin typeface="標楷體" pitchFamily="65" charset="-120"/>
              <a:ea typeface="標楷體" pitchFamily="65" charset="-120"/>
            </a:rPr>
            <a:t>形象提升</a:t>
          </a:r>
          <a:r>
            <a:rPr lang="zh-TW" altLang="en-US" sz="2800" kern="1200" dirty="0" smtClean="0">
              <a:latin typeface="標楷體" pitchFamily="65" charset="-120"/>
              <a:ea typeface="標楷體" pitchFamily="65" charset="-120"/>
            </a:rPr>
            <a:t>的指標之一。</a:t>
          </a:r>
        </a:p>
      </dsp:txBody>
      <dsp:txXfrm rot="5400000">
        <a:off x="4242731" y="-2497151"/>
        <a:ext cx="1047750" cy="6307959"/>
      </dsp:txXfrm>
    </dsp:sp>
    <dsp:sp modelId="{35B8C494-98A7-4D1C-B7A8-20EAB18C9846}">
      <dsp:nvSpPr>
        <dsp:cNvPr id="0" name=""/>
        <dsp:cNvSpPr/>
      </dsp:nvSpPr>
      <dsp:spPr>
        <a:xfrm>
          <a:off x="294" y="1984"/>
          <a:ext cx="1612332" cy="1309687"/>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精神</a:t>
          </a:r>
          <a:endParaRPr lang="zh-TW" altLang="en-US" sz="2800" kern="1200" dirty="0">
            <a:latin typeface="標楷體" pitchFamily="65" charset="-120"/>
            <a:ea typeface="標楷體" pitchFamily="65" charset="-120"/>
          </a:endParaRPr>
        </a:p>
      </dsp:txBody>
      <dsp:txXfrm>
        <a:off x="294" y="1984"/>
        <a:ext cx="1612332" cy="1309687"/>
      </dsp:txXfrm>
    </dsp:sp>
    <dsp:sp modelId="{4E7BF77B-D5E1-49E1-BD26-99F65E6AC629}">
      <dsp:nvSpPr>
        <dsp:cNvPr id="0" name=""/>
        <dsp:cNvSpPr/>
      </dsp:nvSpPr>
      <dsp:spPr>
        <a:xfrm rot="5400000">
          <a:off x="4242731" y="-1121979"/>
          <a:ext cx="1047750" cy="6307959"/>
        </a:xfrm>
        <a:prstGeom prst="round2SameRect">
          <a:avLst/>
        </a:prstGeom>
        <a:solidFill>
          <a:schemeClr val="accent4">
            <a:tint val="40000"/>
            <a:alpha val="90000"/>
            <a:hueOff val="-1972853"/>
            <a:satOff val="11079"/>
            <a:lumOff val="704"/>
            <a:alphaOff val="0"/>
          </a:schemeClr>
        </a:solidFill>
        <a:ln w="25400" cap="flat" cmpd="sng" algn="ctr">
          <a:solidFill>
            <a:schemeClr val="accent4">
              <a:tint val="40000"/>
              <a:alpha val="90000"/>
              <a:hueOff val="-1972853"/>
              <a:satOff val="11079"/>
              <a:lumOff val="7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環境清潔員。</a:t>
          </a:r>
        </a:p>
      </dsp:txBody>
      <dsp:txXfrm rot="5400000">
        <a:off x="4242731" y="-1121979"/>
        <a:ext cx="1047750" cy="6307959"/>
      </dsp:txXfrm>
    </dsp:sp>
    <dsp:sp modelId="{E434D041-0B90-48A3-8670-CF03DB72C544}">
      <dsp:nvSpPr>
        <dsp:cNvPr id="0" name=""/>
        <dsp:cNvSpPr/>
      </dsp:nvSpPr>
      <dsp:spPr>
        <a:xfrm>
          <a:off x="294" y="1377156"/>
          <a:ext cx="1612332" cy="1309687"/>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能力</a:t>
          </a:r>
        </a:p>
      </dsp:txBody>
      <dsp:txXfrm>
        <a:off x="294" y="1377156"/>
        <a:ext cx="1612332" cy="1309687"/>
      </dsp:txXfrm>
    </dsp:sp>
    <dsp:sp modelId="{B2E883CC-5D62-4661-9536-FCF08CB06D93}">
      <dsp:nvSpPr>
        <dsp:cNvPr id="0" name=""/>
        <dsp:cNvSpPr/>
      </dsp:nvSpPr>
      <dsp:spPr>
        <a:xfrm rot="5400000">
          <a:off x="4242731" y="253192"/>
          <a:ext cx="1047750" cy="6307959"/>
        </a:xfrm>
        <a:prstGeom prst="round2SameRect">
          <a:avLst/>
        </a:prstGeom>
        <a:solidFill>
          <a:schemeClr val="bg1">
            <a:alpha val="90000"/>
          </a:schemeClr>
        </a:solidFill>
        <a:ln w="25400" cap="flat" cmpd="sng" algn="ctr">
          <a:solidFill>
            <a:schemeClr val="bg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清潔承攬廠商服務品質的提升。</a:t>
          </a:r>
        </a:p>
        <a:p>
          <a:pPr marL="285750" lvl="1" indent="-285750" algn="l" defTabSz="1244600">
            <a:lnSpc>
              <a:spcPct val="90000"/>
            </a:lnSpc>
            <a:spcBef>
              <a:spcPct val="0"/>
            </a:spcBef>
            <a:spcAft>
              <a:spcPct val="15000"/>
            </a:spcAft>
            <a:buChar char="••"/>
          </a:pPr>
          <a:r>
            <a:rPr lang="zh-TW" altLang="en-US" sz="2800" kern="1200" dirty="0" smtClean="0">
              <a:solidFill>
                <a:schemeClr val="bg1"/>
              </a:solidFill>
              <a:latin typeface="標楷體" pitchFamily="65" charset="-120"/>
              <a:ea typeface="標楷體" pitchFamily="65" charset="-120"/>
            </a:rPr>
            <a:t>清潔人員的素質提升。</a:t>
          </a:r>
        </a:p>
      </dsp:txBody>
      <dsp:txXfrm rot="5400000">
        <a:off x="4242731" y="253192"/>
        <a:ext cx="1047750" cy="6307959"/>
      </dsp:txXfrm>
    </dsp:sp>
    <dsp:sp modelId="{AB7E52CE-57FD-462D-AAFC-E217D3AE2183}">
      <dsp:nvSpPr>
        <dsp:cNvPr id="0" name=""/>
        <dsp:cNvSpPr/>
      </dsp:nvSpPr>
      <dsp:spPr>
        <a:xfrm>
          <a:off x="294" y="2752328"/>
          <a:ext cx="1612332" cy="1309687"/>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計畫</a:t>
          </a:r>
        </a:p>
      </dsp:txBody>
      <dsp:txXfrm>
        <a:off x="294" y="2752328"/>
        <a:ext cx="1612332" cy="1309687"/>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19B11F-5248-4AFA-A5BB-C6BFA615FE9D}">
      <dsp:nvSpPr>
        <dsp:cNvPr id="0" name=""/>
        <dsp:cNvSpPr/>
      </dsp:nvSpPr>
      <dsp:spPr>
        <a:xfrm rot="5400000">
          <a:off x="4242731" y="-2497151"/>
          <a:ext cx="1047750" cy="6307959"/>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環境是無時無刻的</a:t>
          </a:r>
          <a:r>
            <a:rPr lang="zh-TW" altLang="en-US" sz="2800" kern="1200" dirty="0" smtClean="0">
              <a:solidFill>
                <a:srgbClr val="FF0000"/>
              </a:solidFill>
              <a:latin typeface="標楷體" pitchFamily="65" charset="-120"/>
              <a:ea typeface="標楷體" pitchFamily="65" charset="-120"/>
            </a:rPr>
            <a:t>破壞性</a:t>
          </a:r>
          <a:r>
            <a:rPr lang="zh-TW" altLang="en-US" sz="2800" kern="1200" dirty="0" smtClean="0">
              <a:latin typeface="標楷體" pitchFamily="65" charset="-120"/>
              <a:ea typeface="標楷體" pitchFamily="65" charset="-120"/>
            </a:rPr>
            <a:t>事件。</a:t>
          </a:r>
          <a:endParaRPr lang="zh-TW" altLang="en-US" sz="2800" kern="1200" dirty="0">
            <a:latin typeface="標楷體" pitchFamily="65" charset="-120"/>
            <a:ea typeface="標楷體" pitchFamily="65" charset="-120"/>
          </a:endParaRPr>
        </a:p>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環境是醫院</a:t>
          </a:r>
          <a:r>
            <a:rPr lang="zh-TW" altLang="en-US" sz="2800" kern="1200" dirty="0" smtClean="0">
              <a:solidFill>
                <a:srgbClr val="FF0000"/>
              </a:solidFill>
              <a:latin typeface="標楷體" pitchFamily="65" charset="-120"/>
              <a:ea typeface="標楷體" pitchFamily="65" charset="-120"/>
            </a:rPr>
            <a:t>形象提升</a:t>
          </a:r>
          <a:r>
            <a:rPr lang="zh-TW" altLang="en-US" sz="2800" kern="1200" dirty="0" smtClean="0">
              <a:latin typeface="標楷體" pitchFamily="65" charset="-120"/>
              <a:ea typeface="標楷體" pitchFamily="65" charset="-120"/>
            </a:rPr>
            <a:t>的指標之一。</a:t>
          </a:r>
        </a:p>
      </dsp:txBody>
      <dsp:txXfrm rot="5400000">
        <a:off x="4242731" y="-2497151"/>
        <a:ext cx="1047750" cy="6307959"/>
      </dsp:txXfrm>
    </dsp:sp>
    <dsp:sp modelId="{35B8C494-98A7-4D1C-B7A8-20EAB18C9846}">
      <dsp:nvSpPr>
        <dsp:cNvPr id="0" name=""/>
        <dsp:cNvSpPr/>
      </dsp:nvSpPr>
      <dsp:spPr>
        <a:xfrm>
          <a:off x="294" y="1984"/>
          <a:ext cx="1612332" cy="1309687"/>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精神</a:t>
          </a:r>
          <a:endParaRPr lang="zh-TW" altLang="en-US" sz="2800" kern="1200" dirty="0">
            <a:latin typeface="標楷體" pitchFamily="65" charset="-120"/>
            <a:ea typeface="標楷體" pitchFamily="65" charset="-120"/>
          </a:endParaRPr>
        </a:p>
      </dsp:txBody>
      <dsp:txXfrm>
        <a:off x="294" y="1984"/>
        <a:ext cx="1612332" cy="1309687"/>
      </dsp:txXfrm>
    </dsp:sp>
    <dsp:sp modelId="{4E7BF77B-D5E1-49E1-BD26-99F65E6AC629}">
      <dsp:nvSpPr>
        <dsp:cNvPr id="0" name=""/>
        <dsp:cNvSpPr/>
      </dsp:nvSpPr>
      <dsp:spPr>
        <a:xfrm rot="5400000">
          <a:off x="4242731" y="-1121979"/>
          <a:ext cx="1047750" cy="6307959"/>
        </a:xfrm>
        <a:prstGeom prst="round2SameRect">
          <a:avLst/>
        </a:prstGeom>
        <a:solidFill>
          <a:schemeClr val="accent4">
            <a:tint val="40000"/>
            <a:alpha val="90000"/>
            <a:hueOff val="-1972853"/>
            <a:satOff val="11079"/>
            <a:lumOff val="704"/>
            <a:alphaOff val="0"/>
          </a:schemeClr>
        </a:solidFill>
        <a:ln w="25400" cap="flat" cmpd="sng" algn="ctr">
          <a:solidFill>
            <a:schemeClr val="accent4">
              <a:tint val="40000"/>
              <a:alpha val="90000"/>
              <a:hueOff val="-1972853"/>
              <a:satOff val="11079"/>
              <a:lumOff val="7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環境清潔員。</a:t>
          </a:r>
        </a:p>
      </dsp:txBody>
      <dsp:txXfrm rot="5400000">
        <a:off x="4242731" y="-1121979"/>
        <a:ext cx="1047750" cy="6307959"/>
      </dsp:txXfrm>
    </dsp:sp>
    <dsp:sp modelId="{E434D041-0B90-48A3-8670-CF03DB72C544}">
      <dsp:nvSpPr>
        <dsp:cNvPr id="0" name=""/>
        <dsp:cNvSpPr/>
      </dsp:nvSpPr>
      <dsp:spPr>
        <a:xfrm>
          <a:off x="294" y="1377156"/>
          <a:ext cx="1612332" cy="1309687"/>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能力</a:t>
          </a:r>
        </a:p>
      </dsp:txBody>
      <dsp:txXfrm>
        <a:off x="294" y="1377156"/>
        <a:ext cx="1612332" cy="1309687"/>
      </dsp:txXfrm>
    </dsp:sp>
    <dsp:sp modelId="{B2E883CC-5D62-4661-9536-FCF08CB06D93}">
      <dsp:nvSpPr>
        <dsp:cNvPr id="0" name=""/>
        <dsp:cNvSpPr/>
      </dsp:nvSpPr>
      <dsp:spPr>
        <a:xfrm rot="5400000">
          <a:off x="4242731" y="253192"/>
          <a:ext cx="1047750" cy="6307959"/>
        </a:xfrm>
        <a:prstGeom prst="round2Same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清潔承攬廠商服務品質的提升。</a:t>
          </a:r>
        </a:p>
        <a:p>
          <a:pPr marL="285750" lvl="1" indent="-2857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清潔人員的素質提升。</a:t>
          </a:r>
        </a:p>
      </dsp:txBody>
      <dsp:txXfrm rot="5400000">
        <a:off x="4242731" y="253192"/>
        <a:ext cx="1047750" cy="6307959"/>
      </dsp:txXfrm>
    </dsp:sp>
    <dsp:sp modelId="{AB7E52CE-57FD-462D-AAFC-E217D3AE2183}">
      <dsp:nvSpPr>
        <dsp:cNvPr id="0" name=""/>
        <dsp:cNvSpPr/>
      </dsp:nvSpPr>
      <dsp:spPr>
        <a:xfrm>
          <a:off x="294" y="2752328"/>
          <a:ext cx="1612332" cy="1309687"/>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核心</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計畫</a:t>
          </a:r>
        </a:p>
      </dsp:txBody>
      <dsp:txXfrm>
        <a:off x="294" y="2752328"/>
        <a:ext cx="1612332" cy="1309687"/>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A9F45C5-011E-4D08-9E23-87851D448B70}">
      <dsp:nvSpPr>
        <dsp:cNvPr id="0" name=""/>
        <dsp:cNvSpPr/>
      </dsp:nvSpPr>
      <dsp:spPr>
        <a:xfrm>
          <a:off x="40" y="66467"/>
          <a:ext cx="3845569" cy="1538227"/>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過去</a:t>
          </a:r>
          <a:endParaRPr lang="zh-TW" altLang="en-US" sz="2800" kern="1200" dirty="0">
            <a:latin typeface="標楷體" pitchFamily="65" charset="-120"/>
            <a:ea typeface="標楷體" pitchFamily="65" charset="-120"/>
          </a:endParaRPr>
        </a:p>
      </dsp:txBody>
      <dsp:txXfrm>
        <a:off x="40" y="66467"/>
        <a:ext cx="3845569" cy="1538227"/>
      </dsp:txXfrm>
    </dsp:sp>
    <dsp:sp modelId="{8757C07E-B260-49BB-935F-86D5808F43CF}">
      <dsp:nvSpPr>
        <dsp:cNvPr id="0" name=""/>
        <dsp:cNvSpPr/>
      </dsp:nvSpPr>
      <dsp:spPr>
        <a:xfrm>
          <a:off x="40" y="1604695"/>
          <a:ext cx="3845569" cy="2854800"/>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393700" lvl="1" indent="-39370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承攬價低就好？（擇廉）</a:t>
          </a:r>
          <a:endParaRPr lang="zh-TW" altLang="en-US" sz="2800" kern="1200" dirty="0">
            <a:latin typeface="標楷體" pitchFamily="65" charset="-120"/>
            <a:ea typeface="標楷體" pitchFamily="65" charset="-120"/>
          </a:endParaRPr>
        </a:p>
        <a:p>
          <a:pPr marL="393700" lvl="1" indent="-39370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承攬廠商能力強，價格不低？</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（擇優）</a:t>
          </a:r>
          <a:endParaRPr lang="en-US" altLang="zh-TW" sz="2800" kern="1200" dirty="0" smtClean="0">
            <a:latin typeface="標楷體" pitchFamily="65" charset="-120"/>
            <a:ea typeface="標楷體" pitchFamily="65" charset="-120"/>
          </a:endParaRPr>
        </a:p>
      </dsp:txBody>
      <dsp:txXfrm>
        <a:off x="40" y="1604695"/>
        <a:ext cx="3845569" cy="2854800"/>
      </dsp:txXfrm>
    </dsp:sp>
    <dsp:sp modelId="{7286B236-6AF9-484B-BE6C-BCEFC44484B4}">
      <dsp:nvSpPr>
        <dsp:cNvPr id="0" name=""/>
        <dsp:cNvSpPr/>
      </dsp:nvSpPr>
      <dsp:spPr>
        <a:xfrm>
          <a:off x="4383989" y="66467"/>
          <a:ext cx="3845569" cy="1538227"/>
        </a:xfrm>
        <a:prstGeom prst="rect">
          <a:avLst/>
        </a:prstGeom>
        <a:solidFill>
          <a:schemeClr val="accent4">
            <a:hueOff val="-4464770"/>
            <a:satOff val="26899"/>
            <a:lumOff val="2156"/>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現在</a:t>
          </a:r>
          <a:endParaRPr lang="en-US" altLang="zh-TW" sz="2800" kern="1200" dirty="0" smtClean="0">
            <a:latin typeface="標楷體" pitchFamily="65" charset="-120"/>
            <a:ea typeface="標楷體" pitchFamily="65" charset="-120"/>
          </a:endParaRPr>
        </a:p>
      </dsp:txBody>
      <dsp:txXfrm>
        <a:off x="4383989" y="66467"/>
        <a:ext cx="3845569" cy="1538227"/>
      </dsp:txXfrm>
    </dsp:sp>
    <dsp:sp modelId="{648D7CA8-42B3-420D-94FA-EB6A02365C6A}">
      <dsp:nvSpPr>
        <dsp:cNvPr id="0" name=""/>
        <dsp:cNvSpPr/>
      </dsp:nvSpPr>
      <dsp:spPr>
        <a:xfrm>
          <a:off x="4383989" y="1604695"/>
          <a:ext cx="3845569" cy="2854800"/>
        </a:xfrm>
        <a:prstGeom prst="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377825" lvl="1" indent="-377825"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rPr>
            <a:t>承攬廠商品質佳、價格合理。</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（擇優擇廉）</a:t>
          </a:r>
          <a:endParaRPr lang="en-US" altLang="zh-TW" sz="2800" kern="1200" dirty="0" smtClean="0">
            <a:latin typeface="標楷體" pitchFamily="65" charset="-120"/>
            <a:ea typeface="標楷體" pitchFamily="65" charset="-120"/>
          </a:endParaRPr>
        </a:p>
      </dsp:txBody>
      <dsp:txXfrm>
        <a:off x="4383989" y="1604695"/>
        <a:ext cx="3845569" cy="2854800"/>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79913F6-52F8-4B0A-B903-A47130934D69}">
      <dsp:nvSpPr>
        <dsp:cNvPr id="0" name=""/>
        <dsp:cNvSpPr/>
      </dsp:nvSpPr>
      <dsp:spPr>
        <a:xfrm>
          <a:off x="0" y="544142"/>
          <a:ext cx="8229600" cy="144585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187452" rIns="638708" bIns="170688" numCol="1" spcCol="1270" anchor="t" anchorCtr="0">
          <a:noAutofit/>
        </a:bodyPr>
        <a:lstStyle/>
        <a:p>
          <a:pPr marL="268288" lvl="1" indent="-268288" algn="l" defTabSz="1066800">
            <a:lnSpc>
              <a:spcPct val="90000"/>
            </a:lnSpc>
            <a:spcBef>
              <a:spcPct val="0"/>
            </a:spcBef>
            <a:spcAft>
              <a:spcPct val="15000"/>
            </a:spcAft>
            <a:buChar char="••"/>
          </a:pPr>
          <a:r>
            <a:rPr lang="zh-TW" altLang="en-US" sz="2400" kern="1200" dirty="0" smtClean="0">
              <a:latin typeface="標楷體" pitchFamily="65" charset="-120"/>
              <a:ea typeface="標楷體" pitchFamily="65" charset="-120"/>
            </a:rPr>
            <a:t>先遴選服務品質佳，符合醫院需求之廠商，再由合格廠商進行最終議價決標（不合格廠商不給予議價機會，不得承攬）。</a:t>
          </a:r>
          <a:endParaRPr lang="zh-TW" altLang="en-US" sz="2400" kern="1200" dirty="0">
            <a:latin typeface="標楷體" pitchFamily="65" charset="-120"/>
            <a:ea typeface="標楷體" pitchFamily="65" charset="-120"/>
          </a:endParaRPr>
        </a:p>
      </dsp:txBody>
      <dsp:txXfrm>
        <a:off x="0" y="544142"/>
        <a:ext cx="8229600" cy="1445850"/>
      </dsp:txXfrm>
    </dsp:sp>
    <dsp:sp modelId="{D9269D80-DF1E-4CE6-BE9D-7C4FFC0FC97B}">
      <dsp:nvSpPr>
        <dsp:cNvPr id="0" name=""/>
        <dsp:cNvSpPr/>
      </dsp:nvSpPr>
      <dsp:spPr>
        <a:xfrm>
          <a:off x="411480" y="95363"/>
          <a:ext cx="5760720" cy="58161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066800">
            <a:lnSpc>
              <a:spcPct val="90000"/>
            </a:lnSpc>
            <a:spcBef>
              <a:spcPct val="0"/>
            </a:spcBef>
            <a:spcAft>
              <a:spcPct val="35000"/>
            </a:spcAft>
          </a:pPr>
          <a:r>
            <a:rPr lang="zh-TW" altLang="en-US" sz="2400" kern="1200" dirty="0" smtClean="0">
              <a:latin typeface="標楷體" pitchFamily="65" charset="-120"/>
              <a:ea typeface="標楷體" pitchFamily="65" charset="-120"/>
            </a:rPr>
            <a:t>目的</a:t>
          </a:r>
          <a:endParaRPr lang="zh-TW" altLang="en-US" sz="2400" kern="1200" dirty="0">
            <a:latin typeface="標楷體" pitchFamily="65" charset="-120"/>
            <a:ea typeface="標楷體" pitchFamily="65" charset="-120"/>
          </a:endParaRPr>
        </a:p>
      </dsp:txBody>
      <dsp:txXfrm>
        <a:off x="411480" y="95363"/>
        <a:ext cx="5760720" cy="581618"/>
      </dsp:txXfrm>
    </dsp:sp>
    <dsp:sp modelId="{11A02520-11F5-4CED-B81B-A7832161FDF3}">
      <dsp:nvSpPr>
        <dsp:cNvPr id="0" name=""/>
        <dsp:cNvSpPr/>
      </dsp:nvSpPr>
      <dsp:spPr>
        <a:xfrm>
          <a:off x="0" y="2487370"/>
          <a:ext cx="8229600" cy="722925"/>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187452" rIns="638708" bIns="170688" numCol="1" spcCol="1270" anchor="t" anchorCtr="0">
          <a:noAutofit/>
        </a:bodyPr>
        <a:lstStyle/>
        <a:p>
          <a:pPr marL="268288" lvl="1" indent="-268288" algn="l" defTabSz="1066800">
            <a:lnSpc>
              <a:spcPct val="90000"/>
            </a:lnSpc>
            <a:spcBef>
              <a:spcPct val="0"/>
            </a:spcBef>
            <a:spcAft>
              <a:spcPct val="15000"/>
            </a:spcAft>
            <a:buChar char="••"/>
          </a:pPr>
          <a:r>
            <a:rPr lang="zh-TW" altLang="en-US" sz="2400" kern="1200" dirty="0" smtClean="0">
              <a:latin typeface="標楷體" pitchFamily="65" charset="-120"/>
              <a:ea typeface="標楷體" pitchFamily="65" charset="-120"/>
            </a:rPr>
            <a:t>非業管部門之五位主管以上擔任。</a:t>
          </a:r>
          <a:endParaRPr lang="en-US" altLang="zh-TW" sz="2400" kern="1200" dirty="0" smtClean="0">
            <a:latin typeface="標楷體" pitchFamily="65" charset="-120"/>
            <a:ea typeface="標楷體" pitchFamily="65" charset="-120"/>
          </a:endParaRPr>
        </a:p>
      </dsp:txBody>
      <dsp:txXfrm>
        <a:off x="0" y="2487370"/>
        <a:ext cx="8229600" cy="722925"/>
      </dsp:txXfrm>
    </dsp:sp>
    <dsp:sp modelId="{61EAECE1-A58A-4143-90D2-C042DDF7C65F}">
      <dsp:nvSpPr>
        <dsp:cNvPr id="0" name=""/>
        <dsp:cNvSpPr/>
      </dsp:nvSpPr>
      <dsp:spPr>
        <a:xfrm>
          <a:off x="411480" y="2038592"/>
          <a:ext cx="5760720" cy="58161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066800">
            <a:lnSpc>
              <a:spcPct val="90000"/>
            </a:lnSpc>
            <a:spcBef>
              <a:spcPct val="0"/>
            </a:spcBef>
            <a:spcAft>
              <a:spcPct val="35000"/>
            </a:spcAft>
          </a:pPr>
          <a:r>
            <a:rPr lang="zh-TW" altLang="en-US" sz="2400" kern="1200" dirty="0" smtClean="0">
              <a:latin typeface="標楷體" pitchFamily="65" charset="-120"/>
              <a:ea typeface="標楷體" pitchFamily="65" charset="-120"/>
            </a:rPr>
            <a:t>評核委員</a:t>
          </a:r>
          <a:endParaRPr lang="en-US" altLang="zh-TW" sz="2400" kern="1200" dirty="0" smtClean="0">
            <a:latin typeface="標楷體" pitchFamily="65" charset="-120"/>
            <a:ea typeface="標楷體" pitchFamily="65" charset="-120"/>
          </a:endParaRPr>
        </a:p>
      </dsp:txBody>
      <dsp:txXfrm>
        <a:off x="411480" y="2038592"/>
        <a:ext cx="5760720" cy="581618"/>
      </dsp:txXfrm>
    </dsp:sp>
    <dsp:sp modelId="{17D2A532-75CA-4732-81B6-4BD33CBDBAC0}">
      <dsp:nvSpPr>
        <dsp:cNvPr id="0" name=""/>
        <dsp:cNvSpPr/>
      </dsp:nvSpPr>
      <dsp:spPr>
        <a:xfrm>
          <a:off x="0" y="3707674"/>
          <a:ext cx="8229600" cy="722925"/>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187452" rIns="638708" bIns="170688" numCol="1" spcCol="1270" anchor="t" anchorCtr="0">
          <a:noAutofit/>
        </a:bodyPr>
        <a:lstStyle/>
        <a:p>
          <a:pPr marL="268288" lvl="1" indent="-268288" algn="l" defTabSz="1066800">
            <a:lnSpc>
              <a:spcPct val="90000"/>
            </a:lnSpc>
            <a:spcBef>
              <a:spcPct val="0"/>
            </a:spcBef>
            <a:spcAft>
              <a:spcPct val="15000"/>
            </a:spcAft>
            <a:buChar char="••"/>
          </a:pPr>
          <a:r>
            <a:rPr lang="zh-TW" altLang="en-US" sz="2400" kern="1200" dirty="0" smtClean="0">
              <a:latin typeface="標楷體" pitchFamily="65" charset="-120"/>
              <a:ea typeface="標楷體" pitchFamily="65" charset="-120"/>
            </a:rPr>
            <a:t>經營實績及經營企劃。</a:t>
          </a:r>
          <a:endParaRPr lang="zh-TW" altLang="en-US" sz="2400" kern="1200" dirty="0">
            <a:latin typeface="標楷體" pitchFamily="65" charset="-120"/>
            <a:ea typeface="標楷體" pitchFamily="65" charset="-120"/>
          </a:endParaRPr>
        </a:p>
      </dsp:txBody>
      <dsp:txXfrm>
        <a:off x="0" y="3707674"/>
        <a:ext cx="8229600" cy="722925"/>
      </dsp:txXfrm>
    </dsp:sp>
    <dsp:sp modelId="{1B43EDFA-8B55-43A5-9666-ED5A435AC1E2}">
      <dsp:nvSpPr>
        <dsp:cNvPr id="0" name=""/>
        <dsp:cNvSpPr/>
      </dsp:nvSpPr>
      <dsp:spPr>
        <a:xfrm>
          <a:off x="411480" y="3258895"/>
          <a:ext cx="5760720" cy="581618"/>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066800">
            <a:lnSpc>
              <a:spcPct val="90000"/>
            </a:lnSpc>
            <a:spcBef>
              <a:spcPct val="0"/>
            </a:spcBef>
            <a:spcAft>
              <a:spcPct val="35000"/>
            </a:spcAft>
          </a:pPr>
          <a:r>
            <a:rPr lang="zh-TW" altLang="en-US" sz="2400" kern="1200" dirty="0" smtClean="0">
              <a:latin typeface="標楷體" pitchFamily="65" charset="-120"/>
              <a:ea typeface="標楷體" pitchFamily="65" charset="-120"/>
            </a:rPr>
            <a:t>評核項目</a:t>
          </a:r>
          <a:endParaRPr lang="zh-TW" altLang="en-US" sz="2400" kern="1200" dirty="0">
            <a:latin typeface="標楷體" pitchFamily="65" charset="-120"/>
            <a:ea typeface="標楷體" pitchFamily="65" charset="-120"/>
          </a:endParaRPr>
        </a:p>
      </dsp:txBody>
      <dsp:txXfrm>
        <a:off x="411480" y="3258895"/>
        <a:ext cx="5760720" cy="581618"/>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A2B60B1-248A-4AAC-AFBA-69F74117881F}">
      <dsp:nvSpPr>
        <dsp:cNvPr id="0" name=""/>
        <dsp:cNvSpPr/>
      </dsp:nvSpPr>
      <dsp:spPr>
        <a:xfrm>
          <a:off x="4118" y="0"/>
          <a:ext cx="3962102" cy="4525963"/>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經營實績</a:t>
          </a:r>
          <a:endParaRPr lang="zh-TW" altLang="en-US" sz="2800" kern="1200" dirty="0">
            <a:latin typeface="標楷體" pitchFamily="65" charset="-120"/>
            <a:ea typeface="標楷體" pitchFamily="65" charset="-120"/>
          </a:endParaRPr>
        </a:p>
      </dsp:txBody>
      <dsp:txXfrm>
        <a:off x="4118" y="0"/>
        <a:ext cx="3962102" cy="1357788"/>
      </dsp:txXfrm>
    </dsp:sp>
    <dsp:sp modelId="{DA360CC8-FF94-4DAE-AB5A-DC8F8F38E8F8}">
      <dsp:nvSpPr>
        <dsp:cNvPr id="0" name=""/>
        <dsp:cNvSpPr/>
      </dsp:nvSpPr>
      <dsp:spPr>
        <a:xfrm>
          <a:off x="400329" y="1358175"/>
          <a:ext cx="3169681" cy="889170"/>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承攬經驗及評價</a:t>
          </a:r>
          <a:endParaRPr lang="zh-TW" altLang="en-US" sz="2800" kern="1200" dirty="0">
            <a:latin typeface="標楷體" pitchFamily="65" charset="-120"/>
            <a:ea typeface="標楷體" pitchFamily="65" charset="-120"/>
          </a:endParaRPr>
        </a:p>
      </dsp:txBody>
      <dsp:txXfrm>
        <a:off x="400329" y="1358175"/>
        <a:ext cx="3169681" cy="889170"/>
      </dsp:txXfrm>
    </dsp:sp>
    <dsp:sp modelId="{03AE7A04-05B0-4034-A171-DA4201EE5181}">
      <dsp:nvSpPr>
        <dsp:cNvPr id="0" name=""/>
        <dsp:cNvSpPr/>
      </dsp:nvSpPr>
      <dsp:spPr>
        <a:xfrm>
          <a:off x="400329" y="2384141"/>
          <a:ext cx="3169681" cy="889170"/>
        </a:xfrm>
        <a:prstGeom prst="roundRect">
          <a:avLst>
            <a:gd name="adj" fmla="val 10000"/>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人力資源運用方式</a:t>
          </a:r>
          <a:endParaRPr lang="en-US" altLang="zh-TW" sz="2800" kern="1200" dirty="0" smtClean="0">
            <a:latin typeface="標楷體" pitchFamily="65" charset="-120"/>
            <a:ea typeface="標楷體" pitchFamily="65" charset="-120"/>
          </a:endParaRPr>
        </a:p>
      </dsp:txBody>
      <dsp:txXfrm>
        <a:off x="400329" y="2384141"/>
        <a:ext cx="3169681" cy="889170"/>
      </dsp:txXfrm>
    </dsp:sp>
    <dsp:sp modelId="{60991875-1AE5-4FCF-86A0-9E0E24221B77}">
      <dsp:nvSpPr>
        <dsp:cNvPr id="0" name=""/>
        <dsp:cNvSpPr/>
      </dsp:nvSpPr>
      <dsp:spPr>
        <a:xfrm>
          <a:off x="400329" y="3410107"/>
          <a:ext cx="3169681" cy="889170"/>
        </a:xfrm>
        <a:prstGeom prst="roundRect">
          <a:avLst>
            <a:gd name="adj" fmla="val 10000"/>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清潔工具及</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耗材管理</a:t>
          </a:r>
          <a:endParaRPr lang="en-US" altLang="zh-TW" sz="2800" kern="1200" dirty="0" smtClean="0">
            <a:latin typeface="標楷體" pitchFamily="65" charset="-120"/>
            <a:ea typeface="標楷體" pitchFamily="65" charset="-120"/>
          </a:endParaRPr>
        </a:p>
      </dsp:txBody>
      <dsp:txXfrm>
        <a:off x="400329" y="3410107"/>
        <a:ext cx="3169681" cy="889170"/>
      </dsp:txXfrm>
    </dsp:sp>
    <dsp:sp modelId="{35B9725F-93AE-46CE-9882-96C7834D413F}">
      <dsp:nvSpPr>
        <dsp:cNvPr id="0" name=""/>
        <dsp:cNvSpPr/>
      </dsp:nvSpPr>
      <dsp:spPr>
        <a:xfrm>
          <a:off x="4263378" y="0"/>
          <a:ext cx="3962102" cy="4525963"/>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經營企劃</a:t>
          </a:r>
          <a:endParaRPr lang="en-US" altLang="zh-TW" sz="2800" kern="1200" dirty="0" smtClean="0">
            <a:latin typeface="標楷體" pitchFamily="65" charset="-120"/>
            <a:ea typeface="標楷體" pitchFamily="65" charset="-120"/>
          </a:endParaRPr>
        </a:p>
      </dsp:txBody>
      <dsp:txXfrm>
        <a:off x="4263378" y="0"/>
        <a:ext cx="3962102" cy="1357788"/>
      </dsp:txXfrm>
    </dsp:sp>
    <dsp:sp modelId="{3C899D8F-4E72-41A4-84E1-804CD89647D3}">
      <dsp:nvSpPr>
        <dsp:cNvPr id="0" name=""/>
        <dsp:cNvSpPr/>
      </dsp:nvSpPr>
      <dsp:spPr>
        <a:xfrm>
          <a:off x="4659589" y="1358175"/>
          <a:ext cx="3169681" cy="889170"/>
        </a:xfrm>
        <a:prstGeom prst="roundRect">
          <a:avLst>
            <a:gd name="adj" fmla="val 10000"/>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zh-TW" altLang="en-US" sz="2800" kern="1200" smtClean="0">
              <a:latin typeface="標楷體" pitchFamily="65" charset="-120"/>
              <a:ea typeface="標楷體" pitchFamily="65" charset="-120"/>
            </a:rPr>
            <a:t>人員</a:t>
          </a:r>
          <a:r>
            <a:rPr lang="zh-TW" altLang="en-US" sz="2800" kern="1200" dirty="0" smtClean="0">
              <a:latin typeface="標楷體" pitchFamily="65" charset="-120"/>
              <a:ea typeface="標楷體" pitchFamily="65" charset="-120"/>
            </a:rPr>
            <a:t>出勤管理</a:t>
          </a:r>
          <a:endParaRPr lang="en-US" altLang="zh-TW" sz="2800" kern="1200" dirty="0" smtClean="0">
            <a:latin typeface="標楷體" pitchFamily="65" charset="-120"/>
            <a:ea typeface="標楷體" pitchFamily="65" charset="-120"/>
          </a:endParaRPr>
        </a:p>
      </dsp:txBody>
      <dsp:txXfrm>
        <a:off x="4659589" y="1358175"/>
        <a:ext cx="3169681" cy="889170"/>
      </dsp:txXfrm>
    </dsp:sp>
    <dsp:sp modelId="{737A52C3-2DE1-470B-926F-7DE6D0DC2926}">
      <dsp:nvSpPr>
        <dsp:cNvPr id="0" name=""/>
        <dsp:cNvSpPr/>
      </dsp:nvSpPr>
      <dsp:spPr>
        <a:xfrm>
          <a:off x="4659589" y="2384141"/>
          <a:ext cx="3169681" cy="889170"/>
        </a:xfrm>
        <a:prstGeom prst="roundRect">
          <a:avLst>
            <a:gd name="adj" fmla="val 10000"/>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勞健保投保</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作業方式</a:t>
          </a:r>
          <a:endParaRPr lang="en-US" altLang="zh-TW" sz="2800" kern="1200" dirty="0" smtClean="0">
            <a:latin typeface="標楷體" pitchFamily="65" charset="-120"/>
            <a:ea typeface="標楷體" pitchFamily="65" charset="-120"/>
          </a:endParaRPr>
        </a:p>
      </dsp:txBody>
      <dsp:txXfrm>
        <a:off x="4659589" y="2384141"/>
        <a:ext cx="3169681" cy="889170"/>
      </dsp:txXfrm>
    </dsp:sp>
    <dsp:sp modelId="{1B40CBA5-6866-4861-B852-EDDA3CF6A5BC}">
      <dsp:nvSpPr>
        <dsp:cNvPr id="0" name=""/>
        <dsp:cNvSpPr/>
      </dsp:nvSpPr>
      <dsp:spPr>
        <a:xfrm>
          <a:off x="4659589" y="3410107"/>
          <a:ext cx="3169681" cy="889170"/>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rPr>
            <a:t>清潔</a:t>
          </a:r>
          <a:r>
            <a:rPr lang="en-US" altLang="zh-TW" sz="2800" kern="1200" dirty="0" smtClean="0">
              <a:latin typeface="標楷體" pitchFamily="65" charset="-120"/>
              <a:ea typeface="標楷體" pitchFamily="65" charset="-120"/>
            </a:rPr>
            <a:t/>
          </a:r>
          <a:br>
            <a:rPr lang="en-US" altLang="zh-TW" sz="2800" kern="1200" dirty="0" smtClean="0">
              <a:latin typeface="標楷體" pitchFamily="65" charset="-120"/>
              <a:ea typeface="標楷體" pitchFamily="65" charset="-120"/>
            </a:rPr>
          </a:br>
          <a:r>
            <a:rPr lang="zh-TW" altLang="en-US" sz="2800" kern="1200" dirty="0" smtClean="0">
              <a:latin typeface="標楷體" pitchFamily="65" charset="-120"/>
              <a:ea typeface="標楷體" pitchFamily="65" charset="-120"/>
            </a:rPr>
            <a:t>作業方式</a:t>
          </a:r>
          <a:endParaRPr lang="zh-TW" altLang="en-US" sz="2800" kern="1200" dirty="0">
            <a:latin typeface="標楷體" pitchFamily="65" charset="-120"/>
            <a:ea typeface="標楷體" pitchFamily="65" charset="-120"/>
          </a:endParaRPr>
        </a:p>
      </dsp:txBody>
      <dsp:txXfrm>
        <a:off x="4659589" y="3410107"/>
        <a:ext cx="3169681" cy="889170"/>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4E9BD5E-9DD0-4E9B-A187-5F3E332810B0}">
      <dsp:nvSpPr>
        <dsp:cNvPr id="0" name=""/>
        <dsp:cNvSpPr/>
      </dsp:nvSpPr>
      <dsp:spPr>
        <a:xfrm>
          <a:off x="0" y="551575"/>
          <a:ext cx="8229600" cy="22050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520700" rIns="638708" bIns="177800" numCol="1" spcCol="1270" anchor="t" anchorCtr="0">
          <a:noAutofit/>
        </a:bodyPr>
        <a:lstStyle/>
        <a:p>
          <a:pPr marL="355600" lvl="1" indent="-355600" algn="l" defTabSz="1111250">
            <a:lnSpc>
              <a:spcPct val="90000"/>
            </a:lnSpc>
            <a:spcBef>
              <a:spcPct val="0"/>
            </a:spcBef>
            <a:spcAft>
              <a:spcPct val="15000"/>
            </a:spcAft>
            <a:buChar char="••"/>
          </a:pPr>
          <a:r>
            <a:rPr lang="zh-TW" altLang="en-US" sz="2500" kern="1200" dirty="0" smtClean="0">
              <a:latin typeface="Arial" pitchFamily="34" charset="0"/>
              <a:ea typeface="標楷體" pitchFamily="65" charset="-120"/>
              <a:cs typeface="Arial" pitchFamily="34" charset="0"/>
            </a:rPr>
            <a:t>一般病房（外包）清潔人員需接受一般課程學習</a:t>
          </a:r>
          <a:r>
            <a:rPr lang="en-US" altLang="zh-TW" sz="2500" kern="1200" dirty="0" smtClean="0">
              <a:latin typeface="Arial" pitchFamily="34" charset="0"/>
              <a:ea typeface="標楷體" pitchFamily="65" charset="-120"/>
              <a:cs typeface="Arial" pitchFamily="34" charset="0"/>
            </a:rPr>
            <a:t>1.5</a:t>
          </a:r>
          <a:r>
            <a:rPr lang="zh-TW" altLang="en-US" sz="2500" kern="1200" dirty="0" smtClean="0">
              <a:latin typeface="Arial" pitchFamily="34" charset="0"/>
              <a:ea typeface="標楷體" pitchFamily="65" charset="-120"/>
              <a:cs typeface="Arial" pitchFamily="34" charset="0"/>
            </a:rPr>
            <a:t>天，並於</a:t>
          </a:r>
          <a:r>
            <a:rPr lang="en-US" altLang="zh-TW" sz="2500" kern="1200" dirty="0" smtClean="0">
              <a:latin typeface="Arial" pitchFamily="34" charset="0"/>
              <a:ea typeface="標楷體" pitchFamily="65" charset="-120"/>
              <a:cs typeface="Arial" pitchFamily="34" charset="0"/>
            </a:rPr>
            <a:t>3</a:t>
          </a:r>
          <a:r>
            <a:rPr lang="zh-TW" altLang="en-US" sz="2500" kern="1200" dirty="0" smtClean="0">
              <a:latin typeface="Arial" pitchFamily="34" charset="0"/>
              <a:ea typeface="標楷體" pitchFamily="65" charset="-120"/>
              <a:cs typeface="Arial" pitchFamily="34" charset="0"/>
            </a:rPr>
            <a:t>天內完成感控、勞工安全衛生等書面教學課程，完成後應於「職前訓練記錄表」內完成註記。</a:t>
          </a:r>
          <a:endParaRPr lang="zh-TW" altLang="en-US" sz="2500" kern="1200" dirty="0">
            <a:latin typeface="Arial" pitchFamily="34" charset="0"/>
            <a:ea typeface="標楷體" pitchFamily="65" charset="-120"/>
            <a:cs typeface="Arial" pitchFamily="34" charset="0"/>
          </a:endParaRPr>
        </a:p>
      </dsp:txBody>
      <dsp:txXfrm>
        <a:off x="0" y="551575"/>
        <a:ext cx="8229600" cy="2205000"/>
      </dsp:txXfrm>
    </dsp:sp>
    <dsp:sp modelId="{AC53A9EC-607B-4381-8812-E8E4D1D7A675}">
      <dsp:nvSpPr>
        <dsp:cNvPr id="0" name=""/>
        <dsp:cNvSpPr/>
      </dsp:nvSpPr>
      <dsp:spPr>
        <a:xfrm>
          <a:off x="411480" y="182575"/>
          <a:ext cx="5760720" cy="7380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111250">
            <a:lnSpc>
              <a:spcPct val="90000"/>
            </a:lnSpc>
            <a:spcBef>
              <a:spcPct val="0"/>
            </a:spcBef>
            <a:spcAft>
              <a:spcPct val="35000"/>
            </a:spcAft>
          </a:pPr>
          <a:r>
            <a:rPr lang="zh-TW" altLang="en-US" sz="2500" kern="1200" dirty="0" smtClean="0">
              <a:latin typeface="Arial" pitchFamily="34" charset="0"/>
              <a:ea typeface="標楷體" pitchFamily="65" charset="-120"/>
              <a:cs typeface="Arial" pitchFamily="34" charset="0"/>
            </a:rPr>
            <a:t>課程教育</a:t>
          </a:r>
          <a:endParaRPr lang="zh-TW" altLang="en-US" sz="2500" kern="1200" dirty="0">
            <a:latin typeface="Arial" pitchFamily="34" charset="0"/>
            <a:ea typeface="標楷體" pitchFamily="65" charset="-120"/>
            <a:cs typeface="Arial" pitchFamily="34" charset="0"/>
          </a:endParaRPr>
        </a:p>
      </dsp:txBody>
      <dsp:txXfrm>
        <a:off x="411480" y="182575"/>
        <a:ext cx="5760720" cy="738000"/>
      </dsp:txXfrm>
    </dsp:sp>
    <dsp:sp modelId="{7247E003-6319-4A63-A9F3-D47813085656}">
      <dsp:nvSpPr>
        <dsp:cNvPr id="0" name=""/>
        <dsp:cNvSpPr/>
      </dsp:nvSpPr>
      <dsp:spPr>
        <a:xfrm>
          <a:off x="0" y="3260575"/>
          <a:ext cx="8229600" cy="1082812"/>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520700" rIns="638708" bIns="177800" numCol="1" spcCol="1270" anchor="t" anchorCtr="0">
          <a:noAutofit/>
        </a:bodyPr>
        <a:lstStyle/>
        <a:p>
          <a:pPr marL="273050" lvl="1" indent="-273050" algn="l" defTabSz="1111250">
            <a:lnSpc>
              <a:spcPct val="90000"/>
            </a:lnSpc>
            <a:spcBef>
              <a:spcPct val="0"/>
            </a:spcBef>
            <a:spcAft>
              <a:spcPct val="15000"/>
            </a:spcAft>
            <a:buChar char="••"/>
          </a:pPr>
          <a:r>
            <a:rPr lang="zh-TW" altLang="en-US" sz="2500" kern="1200" dirty="0" smtClean="0">
              <a:latin typeface="Arial" pitchFamily="34" charset="0"/>
              <a:ea typeface="標楷體" pitchFamily="65" charset="-120"/>
              <a:cs typeface="Arial" pitchFamily="34" charset="0"/>
            </a:rPr>
            <a:t>由領班安排資深清潔員帶領見習與實務操作</a:t>
          </a:r>
          <a:r>
            <a:rPr lang="en-US" altLang="zh-TW" sz="2500" kern="1200" dirty="0" smtClean="0">
              <a:latin typeface="Arial" pitchFamily="34" charset="0"/>
              <a:ea typeface="標楷體" pitchFamily="65" charset="-120"/>
              <a:cs typeface="Arial" pitchFamily="34" charset="0"/>
            </a:rPr>
            <a:t>3</a:t>
          </a:r>
          <a:r>
            <a:rPr lang="zh-TW" altLang="en-US" sz="2500" kern="1200" dirty="0" smtClean="0">
              <a:latin typeface="Arial" pitchFamily="34" charset="0"/>
              <a:ea typeface="標楷體" pitchFamily="65" charset="-120"/>
              <a:cs typeface="Arial" pitchFamily="34" charset="0"/>
            </a:rPr>
            <a:t>天。</a:t>
          </a:r>
        </a:p>
      </dsp:txBody>
      <dsp:txXfrm>
        <a:off x="0" y="3260575"/>
        <a:ext cx="8229600" cy="1082812"/>
      </dsp:txXfrm>
    </dsp:sp>
    <dsp:sp modelId="{5000E027-E5E4-40C2-B4B2-B5B241A2960A}">
      <dsp:nvSpPr>
        <dsp:cNvPr id="0" name=""/>
        <dsp:cNvSpPr/>
      </dsp:nvSpPr>
      <dsp:spPr>
        <a:xfrm>
          <a:off x="411480" y="2891575"/>
          <a:ext cx="5760720" cy="73800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111250">
            <a:lnSpc>
              <a:spcPct val="90000"/>
            </a:lnSpc>
            <a:spcBef>
              <a:spcPct val="0"/>
            </a:spcBef>
            <a:spcAft>
              <a:spcPct val="35000"/>
            </a:spcAft>
          </a:pPr>
          <a:r>
            <a:rPr lang="zh-TW" altLang="en-US" sz="2500" kern="1200" dirty="0" smtClean="0">
              <a:latin typeface="Arial" pitchFamily="34" charset="0"/>
              <a:ea typeface="標楷體" pitchFamily="65" charset="-120"/>
              <a:cs typeface="Arial" pitchFamily="34" charset="0"/>
            </a:rPr>
            <a:t>見習教育</a:t>
          </a:r>
        </a:p>
      </dsp:txBody>
      <dsp:txXfrm>
        <a:off x="411480" y="2891575"/>
        <a:ext cx="5760720" cy="738000"/>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DDD7B1-F38E-4FE2-BAF7-D34D20E1F7B5}">
      <dsp:nvSpPr>
        <dsp:cNvPr id="0" name=""/>
        <dsp:cNvSpPr/>
      </dsp:nvSpPr>
      <dsp:spPr>
        <a:xfrm rot="5400000">
          <a:off x="-245395" y="248052"/>
          <a:ext cx="1635968" cy="1145177"/>
        </a:xfrm>
        <a:prstGeom prst="chevron">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itchFamily="65" charset="-120"/>
              <a:ea typeface="標楷體" pitchFamily="65" charset="-120"/>
              <a:cs typeface="Arial" charset="0"/>
            </a:rPr>
            <a:t>每月定期教育訓練</a:t>
          </a:r>
          <a:endParaRPr lang="zh-TW" altLang="en-US" sz="2000" kern="1200" dirty="0">
            <a:latin typeface="標楷體" pitchFamily="65" charset="-120"/>
            <a:ea typeface="標楷體" pitchFamily="65" charset="-120"/>
          </a:endParaRPr>
        </a:p>
      </dsp:txBody>
      <dsp:txXfrm rot="5400000">
        <a:off x="-245395" y="248052"/>
        <a:ext cx="1635968" cy="1145177"/>
      </dsp:txXfrm>
    </dsp:sp>
    <dsp:sp modelId="{980F5DC0-8DD8-43CD-B881-9C9DFB515E22}">
      <dsp:nvSpPr>
        <dsp:cNvPr id="0" name=""/>
        <dsp:cNvSpPr/>
      </dsp:nvSpPr>
      <dsp:spPr>
        <a:xfrm rot="5400000">
          <a:off x="4155419" y="-3007584"/>
          <a:ext cx="1063938" cy="7084422"/>
        </a:xfrm>
        <a:prstGeom prst="round2Same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73050" lvl="1" indent="-27305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cs typeface="Arial" charset="0"/>
            </a:rPr>
            <a:t>針對當月發生頻率高之異常，設定作業主題由外包清潔公司派員施行清潔作業基礎訓練，並製成訓練記錄（含簽到表、課程講義及活動照片）。</a:t>
          </a:r>
          <a:endParaRPr lang="zh-TW" altLang="en-US" sz="2000" kern="1200" dirty="0">
            <a:latin typeface="標楷體" pitchFamily="65" charset="-120"/>
            <a:ea typeface="標楷體" pitchFamily="65" charset="-120"/>
          </a:endParaRPr>
        </a:p>
      </dsp:txBody>
      <dsp:txXfrm rot="5400000">
        <a:off x="4155419" y="-3007584"/>
        <a:ext cx="1063938" cy="7084422"/>
      </dsp:txXfrm>
    </dsp:sp>
    <dsp:sp modelId="{1D300B56-866A-4ED4-B597-1ECC3117169D}">
      <dsp:nvSpPr>
        <dsp:cNvPr id="0" name=""/>
        <dsp:cNvSpPr/>
      </dsp:nvSpPr>
      <dsp:spPr>
        <a:xfrm rot="5400000">
          <a:off x="-245395" y="1690392"/>
          <a:ext cx="1635968" cy="1145177"/>
        </a:xfrm>
        <a:prstGeom prst="chevron">
          <a:avLst/>
        </a:prstGeom>
        <a:solidFill>
          <a:schemeClr val="accent4">
            <a:hueOff val="-2232385"/>
            <a:satOff val="13449"/>
            <a:lumOff val="1078"/>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itchFamily="65" charset="-120"/>
              <a:ea typeface="標楷體" pitchFamily="65" charset="-120"/>
              <a:cs typeface="Arial" charset="0"/>
            </a:rPr>
            <a:t>每季教育訓練</a:t>
          </a:r>
          <a:endParaRPr lang="en-US" altLang="zh-TW" sz="2000" kern="1200" dirty="0" smtClean="0">
            <a:latin typeface="標楷體" pitchFamily="65" charset="-120"/>
            <a:ea typeface="標楷體" pitchFamily="65" charset="-120"/>
            <a:cs typeface="Arial" charset="0"/>
          </a:endParaRPr>
        </a:p>
      </dsp:txBody>
      <dsp:txXfrm rot="5400000">
        <a:off x="-245395" y="1690392"/>
        <a:ext cx="1635968" cy="1145177"/>
      </dsp:txXfrm>
    </dsp:sp>
    <dsp:sp modelId="{3D2E4A02-4750-4360-9834-A76D739164BC}">
      <dsp:nvSpPr>
        <dsp:cNvPr id="0" name=""/>
        <dsp:cNvSpPr/>
      </dsp:nvSpPr>
      <dsp:spPr>
        <a:xfrm rot="5400000">
          <a:off x="4155699" y="-1565524"/>
          <a:ext cx="1063379" cy="7084422"/>
        </a:xfrm>
        <a:prstGeom prst="round2SameRect">
          <a:avLst/>
        </a:prstGeom>
        <a:solidFill>
          <a:schemeClr val="lt1">
            <a:alpha val="90000"/>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73050" lvl="1" indent="-27305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cs typeface="Arial" charset="0"/>
            </a:rPr>
            <a:t>每季由管理部門召開清潔員大會，將當季院方政策、流行病防治感染規定進行訓練。</a:t>
          </a:r>
          <a:endParaRPr lang="en-US" altLang="zh-TW" sz="2000" kern="1200" dirty="0" smtClean="0">
            <a:latin typeface="標楷體" pitchFamily="65" charset="-120"/>
            <a:ea typeface="標楷體" pitchFamily="65" charset="-120"/>
            <a:cs typeface="Arial" charset="0"/>
          </a:endParaRPr>
        </a:p>
      </dsp:txBody>
      <dsp:txXfrm rot="5400000">
        <a:off x="4155699" y="-1565524"/>
        <a:ext cx="1063379" cy="7084422"/>
      </dsp:txXfrm>
    </dsp:sp>
    <dsp:sp modelId="{68B71FD6-6F9A-46BF-9AE8-003E27E8A15A}">
      <dsp:nvSpPr>
        <dsp:cNvPr id="0" name=""/>
        <dsp:cNvSpPr/>
      </dsp:nvSpPr>
      <dsp:spPr>
        <a:xfrm rot="5400000">
          <a:off x="-245395" y="3132732"/>
          <a:ext cx="1635968" cy="1145177"/>
        </a:xfrm>
        <a:prstGeom prst="chevron">
          <a:avLst/>
        </a:prstGeom>
        <a:solidFill>
          <a:schemeClr val="accent4">
            <a:hueOff val="-4464770"/>
            <a:satOff val="26899"/>
            <a:lumOff val="2156"/>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itchFamily="65" charset="-120"/>
              <a:ea typeface="標楷體" pitchFamily="65" charset="-120"/>
              <a:cs typeface="Arial" charset="0"/>
            </a:rPr>
            <a:t>教育訓練教材</a:t>
          </a:r>
        </a:p>
      </dsp:txBody>
      <dsp:txXfrm rot="5400000">
        <a:off x="-245395" y="3132732"/>
        <a:ext cx="1635968" cy="1145177"/>
      </dsp:txXfrm>
    </dsp:sp>
    <dsp:sp modelId="{419D4BA1-16B2-403F-A819-8F21ADB1757D}">
      <dsp:nvSpPr>
        <dsp:cNvPr id="0" name=""/>
        <dsp:cNvSpPr/>
      </dsp:nvSpPr>
      <dsp:spPr>
        <a:xfrm rot="5400000">
          <a:off x="4155699" y="-123184"/>
          <a:ext cx="1063379" cy="7084422"/>
        </a:xfrm>
        <a:prstGeom prst="round2Same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73050" lvl="1" indent="-27305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cs typeface="Arial" charset="0"/>
            </a:rPr>
            <a:t>由管理部門主管編定，內容避免用字繁瑣、艱深，採以能最簡單牢記之方式指導。</a:t>
          </a:r>
        </a:p>
      </dsp:txBody>
      <dsp:txXfrm rot="5400000">
        <a:off x="4155699" y="-123184"/>
        <a:ext cx="1063379" cy="7084422"/>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B031ABF-FFC7-4869-9D21-2CB5FBC982F1}">
      <dsp:nvSpPr>
        <dsp:cNvPr id="0" name=""/>
        <dsp:cNvSpPr/>
      </dsp:nvSpPr>
      <dsp:spPr>
        <a:xfrm rot="5400000">
          <a:off x="3898940" y="-2522400"/>
          <a:ext cx="946792" cy="6231878"/>
        </a:xfrm>
        <a:prstGeom prst="round2SameRect">
          <a:avLst/>
        </a:prstGeom>
        <a:solidFill>
          <a:srgbClr val="FFFFCC">
            <a:alpha val="89804"/>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73050" lvl="1" indent="-27305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cs typeface="Arial" charset="0"/>
            </a:rPr>
            <a:t>使用於一般環境清潔。</a:t>
          </a:r>
          <a:endParaRPr lang="zh-TW" altLang="en-US" sz="2000" kern="1200" dirty="0">
            <a:latin typeface="標楷體" pitchFamily="65" charset="-120"/>
            <a:ea typeface="標楷體" pitchFamily="65" charset="-120"/>
          </a:endParaRPr>
        </a:p>
      </dsp:txBody>
      <dsp:txXfrm rot="5400000">
        <a:off x="3898940" y="-2522400"/>
        <a:ext cx="946792" cy="6231878"/>
      </dsp:txXfrm>
    </dsp:sp>
    <dsp:sp modelId="{C6345939-8D48-42B5-ACDF-1886F5B38D19}">
      <dsp:nvSpPr>
        <dsp:cNvPr id="0" name=""/>
        <dsp:cNvSpPr/>
      </dsp:nvSpPr>
      <dsp:spPr>
        <a:xfrm>
          <a:off x="555" y="1793"/>
          <a:ext cx="1255842" cy="1183490"/>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zh-TW" alt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黃色</a:t>
          </a:r>
          <a:endParaRPr lang="zh-TW" altLang="en-US" sz="20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dsp:txBody>
      <dsp:txXfrm>
        <a:off x="555" y="1793"/>
        <a:ext cx="1255842" cy="1183490"/>
      </dsp:txXfrm>
    </dsp:sp>
    <dsp:sp modelId="{AF29F84C-6733-440C-B452-C739F79617BE}">
      <dsp:nvSpPr>
        <dsp:cNvPr id="0" name=""/>
        <dsp:cNvSpPr/>
      </dsp:nvSpPr>
      <dsp:spPr>
        <a:xfrm rot="5400000">
          <a:off x="3898940" y="-1279735"/>
          <a:ext cx="946792" cy="6231878"/>
        </a:xfrm>
        <a:prstGeom prst="round2SameRect">
          <a:avLst/>
        </a:prstGeom>
        <a:solidFill>
          <a:srgbClr val="CCFFCC"/>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73050" lvl="1" indent="-27305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cs typeface="Arial" charset="0"/>
            </a:rPr>
            <a:t>聯想為鄉土語言「挫</a:t>
          </a:r>
          <a:r>
            <a:rPr lang="en-US" altLang="zh-TW" sz="2000" kern="1200" dirty="0" smtClean="0">
              <a:latin typeface="標楷體" pitchFamily="65" charset="-120"/>
              <a:ea typeface="標楷體" pitchFamily="65" charset="-120"/>
              <a:cs typeface="Arial" charset="0"/>
            </a:rPr>
            <a:t>『</a:t>
          </a:r>
          <a:r>
            <a:rPr lang="zh-TW" altLang="en-US" sz="2000" kern="1200" dirty="0" smtClean="0">
              <a:latin typeface="標楷體" pitchFamily="65" charset="-120"/>
              <a:ea typeface="標楷體" pitchFamily="65" charset="-120"/>
              <a:cs typeface="Arial" charset="0"/>
            </a:rPr>
            <a:t>青</a:t>
          </a:r>
          <a:r>
            <a:rPr lang="en-US" altLang="zh-TW" sz="2000" kern="1200" dirty="0" smtClean="0">
              <a:latin typeface="標楷體" pitchFamily="65" charset="-120"/>
              <a:ea typeface="標楷體" pitchFamily="65" charset="-120"/>
              <a:cs typeface="Arial" charset="0"/>
            </a:rPr>
            <a:t>』</a:t>
          </a:r>
          <a:r>
            <a:rPr lang="zh-TW" altLang="en-US" sz="2000" kern="1200" dirty="0" smtClean="0">
              <a:latin typeface="標楷體" pitchFamily="65" charset="-120"/>
              <a:ea typeface="標楷體" pitchFamily="65" charset="-120"/>
              <a:cs typeface="Arial" charset="0"/>
            </a:rPr>
            <a:t>屎」；青色即綠色，即用於廁所清潔。</a:t>
          </a:r>
          <a:endParaRPr lang="en-US" altLang="zh-TW" sz="2000" kern="1200" dirty="0" smtClean="0">
            <a:latin typeface="標楷體" pitchFamily="65" charset="-120"/>
            <a:ea typeface="標楷體" pitchFamily="65" charset="-120"/>
            <a:cs typeface="Arial" charset="0"/>
          </a:endParaRPr>
        </a:p>
      </dsp:txBody>
      <dsp:txXfrm rot="5400000">
        <a:off x="3898940" y="-1279735"/>
        <a:ext cx="946792" cy="6231878"/>
      </dsp:txXfrm>
    </dsp:sp>
    <dsp:sp modelId="{E818BA61-B506-4B88-A369-AF1F1DCB32EC}">
      <dsp:nvSpPr>
        <dsp:cNvPr id="0" name=""/>
        <dsp:cNvSpPr/>
      </dsp:nvSpPr>
      <dsp:spPr>
        <a:xfrm>
          <a:off x="555" y="1244458"/>
          <a:ext cx="1255842" cy="118349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zh-TW" alt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綠色</a:t>
          </a:r>
          <a:endParaRPr lang="en-US" altLang="zh-TW"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endParaRPr>
        </a:p>
      </dsp:txBody>
      <dsp:txXfrm>
        <a:off x="555" y="1244458"/>
        <a:ext cx="1255842" cy="1183490"/>
      </dsp:txXfrm>
    </dsp:sp>
    <dsp:sp modelId="{77D7E37B-6C15-44A2-B543-C31ADC4B504D}">
      <dsp:nvSpPr>
        <dsp:cNvPr id="0" name=""/>
        <dsp:cNvSpPr/>
      </dsp:nvSpPr>
      <dsp:spPr>
        <a:xfrm rot="5400000">
          <a:off x="3898940" y="-37070"/>
          <a:ext cx="946792" cy="6231878"/>
        </a:xfrm>
        <a:prstGeom prst="round2SameRect">
          <a:avLst/>
        </a:prstGeom>
        <a:solidFill>
          <a:schemeClr val="accent2">
            <a:lumMod val="20000"/>
            <a:lumOff val="8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73050" lvl="1" indent="-27305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cs typeface="Arial" charset="0"/>
            </a:rPr>
            <a:t>聯想為使用於具有傳染性之處，用於病室內清潔擦拭使用。</a:t>
          </a:r>
          <a:endParaRPr lang="en-US" altLang="zh-TW" sz="2000" kern="1200" dirty="0" smtClean="0">
            <a:latin typeface="標楷體" pitchFamily="65" charset="-120"/>
            <a:ea typeface="標楷體" pitchFamily="65" charset="-120"/>
            <a:cs typeface="Arial" charset="0"/>
          </a:endParaRPr>
        </a:p>
      </dsp:txBody>
      <dsp:txXfrm rot="5400000">
        <a:off x="3898940" y="-37070"/>
        <a:ext cx="946792" cy="6231878"/>
      </dsp:txXfrm>
    </dsp:sp>
    <dsp:sp modelId="{AD760D58-D327-4397-AD7E-0567CEF463C2}">
      <dsp:nvSpPr>
        <dsp:cNvPr id="0" name=""/>
        <dsp:cNvSpPr/>
      </dsp:nvSpPr>
      <dsp:spPr>
        <a:xfrm>
          <a:off x="555" y="2487123"/>
          <a:ext cx="1255842" cy="1183490"/>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zh-TW" alt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紅色</a:t>
          </a:r>
          <a:endParaRPr lang="en-US" altLang="zh-TW"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endParaRPr>
        </a:p>
      </dsp:txBody>
      <dsp:txXfrm>
        <a:off x="555" y="2487123"/>
        <a:ext cx="1255842" cy="1183490"/>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B031ABF-FFC7-4869-9D21-2CB5FBC982F1}">
      <dsp:nvSpPr>
        <dsp:cNvPr id="0" name=""/>
        <dsp:cNvSpPr/>
      </dsp:nvSpPr>
      <dsp:spPr>
        <a:xfrm rot="5400000">
          <a:off x="4493025" y="-2298408"/>
          <a:ext cx="618199" cy="5369606"/>
        </a:xfrm>
        <a:prstGeom prst="round2SameRect">
          <a:avLst/>
        </a:prstGeom>
        <a:solidFill>
          <a:srgbClr val="FFFFCC">
            <a:alpha val="89804"/>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73050" lvl="1" indent="-27305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cs typeface="Arial" charset="0"/>
            </a:rPr>
            <a:t>用於一般清潔使用。</a:t>
          </a:r>
          <a:endParaRPr lang="zh-TW" altLang="en-US" sz="2000" kern="1200" dirty="0">
            <a:latin typeface="標楷體" pitchFamily="65" charset="-120"/>
            <a:ea typeface="標楷體" pitchFamily="65" charset="-120"/>
          </a:endParaRPr>
        </a:p>
      </dsp:txBody>
      <dsp:txXfrm rot="5400000">
        <a:off x="4493025" y="-2298408"/>
        <a:ext cx="618199" cy="5369606"/>
      </dsp:txXfrm>
    </dsp:sp>
    <dsp:sp modelId="{C6345939-8D48-42B5-ACDF-1886F5B38D19}">
      <dsp:nvSpPr>
        <dsp:cNvPr id="0" name=""/>
        <dsp:cNvSpPr/>
      </dsp:nvSpPr>
      <dsp:spPr>
        <a:xfrm>
          <a:off x="1903" y="19"/>
          <a:ext cx="2115418" cy="772749"/>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zh-TW" alt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黃色橡膠手套</a:t>
          </a:r>
          <a:endParaRPr lang="zh-TW" altLang="en-US" sz="20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endParaRPr>
        </a:p>
      </dsp:txBody>
      <dsp:txXfrm>
        <a:off x="1903" y="19"/>
        <a:ext cx="2115418" cy="772749"/>
      </dsp:txXfrm>
    </dsp:sp>
    <dsp:sp modelId="{AF29F84C-6733-440C-B452-C739F79617BE}">
      <dsp:nvSpPr>
        <dsp:cNvPr id="0" name=""/>
        <dsp:cNvSpPr/>
      </dsp:nvSpPr>
      <dsp:spPr>
        <a:xfrm rot="5400000">
          <a:off x="4493025" y="-1487021"/>
          <a:ext cx="618199" cy="5369606"/>
        </a:xfrm>
        <a:prstGeom prst="round2SameRect">
          <a:avLst/>
        </a:prstGeom>
        <a:solidFill>
          <a:schemeClr val="bg1">
            <a:lumMod val="95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73050" lvl="1" indent="-273050" algn="l" defTabSz="889000">
            <a:lnSpc>
              <a:spcPct val="90000"/>
            </a:lnSpc>
            <a:spcBef>
              <a:spcPct val="0"/>
            </a:spcBef>
            <a:spcAft>
              <a:spcPct val="15000"/>
            </a:spcAft>
            <a:buChar char="••"/>
          </a:pPr>
          <a:r>
            <a:rPr lang="zh-TW" altLang="zh-TW" sz="2000" kern="1200" dirty="0" smtClean="0">
              <a:latin typeface="標楷體" pitchFamily="65" charset="-120"/>
              <a:ea typeface="標楷體" pitchFamily="65" charset="-120"/>
              <a:cs typeface="Arial" charset="0"/>
            </a:rPr>
            <a:t>限用於收集垃圾及廁所清洗使用。</a:t>
          </a:r>
          <a:endParaRPr lang="en-US" altLang="zh-TW" sz="2000" kern="1200" dirty="0" smtClean="0">
            <a:latin typeface="標楷體" pitchFamily="65" charset="-120"/>
            <a:ea typeface="標楷體" pitchFamily="65" charset="-120"/>
            <a:cs typeface="Arial" charset="0"/>
          </a:endParaRPr>
        </a:p>
      </dsp:txBody>
      <dsp:txXfrm rot="5400000">
        <a:off x="4493025" y="-1487021"/>
        <a:ext cx="618199" cy="5369606"/>
      </dsp:txXfrm>
    </dsp:sp>
    <dsp:sp modelId="{E818BA61-B506-4B88-A369-AF1F1DCB32EC}">
      <dsp:nvSpPr>
        <dsp:cNvPr id="0" name=""/>
        <dsp:cNvSpPr/>
      </dsp:nvSpPr>
      <dsp:spPr>
        <a:xfrm>
          <a:off x="1903" y="811406"/>
          <a:ext cx="2115418" cy="772749"/>
        </a:xfrm>
        <a:prstGeom prst="roundRect">
          <a:avLst/>
        </a:prstGeom>
        <a:solidFill>
          <a:schemeClr val="tx1">
            <a:lumMod val="50000"/>
            <a:lumOff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zh-TW" alt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rPr>
            <a:t>黑色橡膠手套</a:t>
          </a:r>
          <a:endParaRPr lang="en-US" altLang="zh-TW"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標楷體" pitchFamily="65" charset="-120"/>
            <a:ea typeface="標楷體" pitchFamily="65" charset="-120"/>
            <a:cs typeface="Arial" charset="0"/>
          </a:endParaRPr>
        </a:p>
      </dsp:txBody>
      <dsp:txXfrm>
        <a:off x="1903" y="811406"/>
        <a:ext cx="2115418" cy="772749"/>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78BD800-C558-46B7-9393-B3A70E9AE8F4}">
      <dsp:nvSpPr>
        <dsp:cNvPr id="0" name=""/>
        <dsp:cNvSpPr/>
      </dsp:nvSpPr>
      <dsp:spPr>
        <a:xfrm>
          <a:off x="40" y="6035"/>
          <a:ext cx="3845569" cy="921600"/>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cs typeface="Arial" charset="0"/>
            </a:rPr>
            <a:t>新進人員</a:t>
          </a:r>
          <a:endParaRPr lang="zh-TW" altLang="en-US" sz="2800" kern="1200" dirty="0">
            <a:latin typeface="標楷體" pitchFamily="65" charset="-120"/>
            <a:ea typeface="標楷體" pitchFamily="65" charset="-120"/>
          </a:endParaRPr>
        </a:p>
      </dsp:txBody>
      <dsp:txXfrm>
        <a:off x="40" y="6035"/>
        <a:ext cx="3845569" cy="921600"/>
      </dsp:txXfrm>
    </dsp:sp>
    <dsp:sp modelId="{51F119CB-29CE-48FA-8FD8-D7CF2C140A54}">
      <dsp:nvSpPr>
        <dsp:cNvPr id="0" name=""/>
        <dsp:cNvSpPr/>
      </dsp:nvSpPr>
      <dsp:spPr>
        <a:xfrm>
          <a:off x="40" y="849825"/>
          <a:ext cx="3845569" cy="3670102"/>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450850" lvl="1" indent="-45085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cs typeface="Arial" charset="0"/>
            </a:rPr>
            <a:t>由服務單位主管於到職後一週進行，如未能達到標準則再依課程重新訓練一週後評核，連續二次未能達到標準則人員予以汰換。</a:t>
          </a:r>
          <a:endParaRPr lang="zh-TW" altLang="en-US" sz="2800" kern="1200" dirty="0">
            <a:latin typeface="標楷體" pitchFamily="65" charset="-120"/>
            <a:ea typeface="標楷體" pitchFamily="65" charset="-120"/>
          </a:endParaRPr>
        </a:p>
      </dsp:txBody>
      <dsp:txXfrm>
        <a:off x="40" y="849825"/>
        <a:ext cx="3845569" cy="3670102"/>
      </dsp:txXfrm>
    </dsp:sp>
    <dsp:sp modelId="{F47A7CA0-FEA6-46C0-98DD-C524100CC335}">
      <dsp:nvSpPr>
        <dsp:cNvPr id="0" name=""/>
        <dsp:cNvSpPr/>
      </dsp:nvSpPr>
      <dsp:spPr>
        <a:xfrm>
          <a:off x="4383989" y="6035"/>
          <a:ext cx="3845569" cy="921600"/>
        </a:xfrm>
        <a:prstGeom prst="rect">
          <a:avLst/>
        </a:prstGeom>
        <a:solidFill>
          <a:schemeClr val="accent4">
            <a:hueOff val="-4464770"/>
            <a:satOff val="26899"/>
            <a:lumOff val="2156"/>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zh-TW" altLang="en-US" sz="2800" kern="1200" dirty="0" smtClean="0">
              <a:latin typeface="標楷體" pitchFamily="65" charset="-120"/>
              <a:ea typeface="標楷體" pitchFamily="65" charset="-120"/>
              <a:cs typeface="Arial" charset="0"/>
            </a:rPr>
            <a:t>在職人員</a:t>
          </a:r>
        </a:p>
      </dsp:txBody>
      <dsp:txXfrm>
        <a:off x="4383989" y="6035"/>
        <a:ext cx="3845569" cy="921600"/>
      </dsp:txXfrm>
    </dsp:sp>
    <dsp:sp modelId="{8546DD40-AC5D-4520-9389-25C209BF43B6}">
      <dsp:nvSpPr>
        <dsp:cNvPr id="0" name=""/>
        <dsp:cNvSpPr/>
      </dsp:nvSpPr>
      <dsp:spPr>
        <a:xfrm>
          <a:off x="4383989" y="849825"/>
          <a:ext cx="3845569" cy="3670102"/>
        </a:xfrm>
        <a:prstGeom prst="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355600" lvl="1" indent="-355600" algn="l" defTabSz="1244600">
            <a:lnSpc>
              <a:spcPct val="90000"/>
            </a:lnSpc>
            <a:spcBef>
              <a:spcPct val="0"/>
            </a:spcBef>
            <a:spcAft>
              <a:spcPct val="15000"/>
            </a:spcAft>
            <a:buChar char="••"/>
          </a:pPr>
          <a:r>
            <a:rPr lang="zh-TW" altLang="en-US" sz="2800" kern="1200" dirty="0" smtClean="0">
              <a:latin typeface="標楷體" pitchFamily="65" charset="-120"/>
              <a:ea typeface="標楷體" pitchFamily="65" charset="-120"/>
              <a:cs typeface="Arial" charset="0"/>
            </a:rPr>
            <a:t>由部門主管每半年評核一次。</a:t>
          </a:r>
        </a:p>
      </dsp:txBody>
      <dsp:txXfrm>
        <a:off x="4383989" y="849825"/>
        <a:ext cx="3845569" cy="3670102"/>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80FB91F-C6FA-4A8C-934B-54BCB124BDEF}">
      <dsp:nvSpPr>
        <dsp:cNvPr id="0" name=""/>
        <dsp:cNvSpPr/>
      </dsp:nvSpPr>
      <dsp:spPr>
        <a:xfrm>
          <a:off x="0" y="168274"/>
          <a:ext cx="7128792" cy="92925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8000" tIns="208280" rIns="108000" bIns="7200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公共區：每日巡查例行性清潔工作</a:t>
          </a:r>
        </a:p>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病房區：每週至少應巡查一次  </a:t>
          </a:r>
          <a:endParaRPr lang="en-US" altLang="zh-TW" sz="2000" kern="1200" dirty="0" smtClean="0">
            <a:latin typeface="標楷體" pitchFamily="65" charset="-120"/>
            <a:ea typeface="標楷體" pitchFamily="65" charset="-120"/>
          </a:endParaRPr>
        </a:p>
      </dsp:txBody>
      <dsp:txXfrm>
        <a:off x="0" y="168274"/>
        <a:ext cx="7128792" cy="929250"/>
      </dsp:txXfrm>
    </dsp:sp>
    <dsp:sp modelId="{2AAFA591-979B-4DF4-99C4-F19CE3D33457}">
      <dsp:nvSpPr>
        <dsp:cNvPr id="0" name=""/>
        <dsp:cNvSpPr/>
      </dsp:nvSpPr>
      <dsp:spPr>
        <a:xfrm>
          <a:off x="356439" y="20674"/>
          <a:ext cx="4990154" cy="2952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616" tIns="0" rIns="188616" bIns="0" numCol="1" spcCol="1270" anchor="ctr" anchorCtr="0">
          <a:noAutofit/>
        </a:bodyPr>
        <a:lstStyle/>
        <a:p>
          <a:pPr lvl="0" algn="l" defTabSz="889000">
            <a:lnSpc>
              <a:spcPct val="90000"/>
            </a:lnSpc>
            <a:spcBef>
              <a:spcPct val="0"/>
            </a:spcBef>
            <a:spcAft>
              <a:spcPct val="35000"/>
            </a:spcAft>
          </a:pPr>
          <a:r>
            <a:rPr lang="zh-TW" altLang="en-US" sz="2000" kern="1200" dirty="0" smtClean="0">
              <a:latin typeface="標楷體" pitchFamily="65" charset="-120"/>
              <a:ea typeface="標楷體" pitchFamily="65" charset="-120"/>
            </a:rPr>
            <a:t>巡查頻率</a:t>
          </a:r>
          <a:endParaRPr lang="zh-TW" altLang="en-US" sz="2000" kern="1200" dirty="0">
            <a:latin typeface="標楷體" pitchFamily="65" charset="-120"/>
            <a:ea typeface="標楷體" pitchFamily="65" charset="-120"/>
          </a:endParaRPr>
        </a:p>
      </dsp:txBody>
      <dsp:txXfrm>
        <a:off x="356439" y="20674"/>
        <a:ext cx="4990154" cy="295200"/>
      </dsp:txXfrm>
    </dsp:sp>
    <dsp:sp modelId="{0CCBBEFF-283F-43BF-8348-B78B6B4AFF3E}">
      <dsp:nvSpPr>
        <dsp:cNvPr id="0" name=""/>
        <dsp:cNvSpPr/>
      </dsp:nvSpPr>
      <dsp:spPr>
        <a:xfrm>
          <a:off x="0" y="1299124"/>
          <a:ext cx="7128792" cy="882000"/>
        </a:xfrm>
        <a:prstGeom prst="rect">
          <a:avLst/>
        </a:prstGeom>
        <a:solidFill>
          <a:schemeClr val="lt1">
            <a:alpha val="90000"/>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8000" tIns="208280" rIns="108000" bIns="72000" numCol="1" spcCol="1270" anchor="t" anchorCtr="0">
          <a:noAutofit/>
        </a:bodyPr>
        <a:lstStyle/>
        <a:p>
          <a:pPr marL="268288" lvl="1" indent="-268288"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人員出勤、各項作業完成度、服裝及安全衛生、管理人員現場督導情形、垃圾分類執行度、作業人員言行舉止。</a:t>
          </a:r>
          <a:endParaRPr lang="en-US" altLang="zh-TW" sz="2000" kern="1200" dirty="0" smtClean="0">
            <a:latin typeface="標楷體" pitchFamily="65" charset="-120"/>
            <a:ea typeface="標楷體" pitchFamily="65" charset="-120"/>
          </a:endParaRPr>
        </a:p>
      </dsp:txBody>
      <dsp:txXfrm>
        <a:off x="0" y="1299124"/>
        <a:ext cx="7128792" cy="882000"/>
      </dsp:txXfrm>
    </dsp:sp>
    <dsp:sp modelId="{3CCE185A-2574-419C-9FB0-0784E43B337A}">
      <dsp:nvSpPr>
        <dsp:cNvPr id="0" name=""/>
        <dsp:cNvSpPr/>
      </dsp:nvSpPr>
      <dsp:spPr>
        <a:xfrm>
          <a:off x="356439" y="1151524"/>
          <a:ext cx="4990154" cy="295200"/>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616" tIns="0" rIns="188616" bIns="0" numCol="1" spcCol="1270" anchor="ctr" anchorCtr="0">
          <a:noAutofit/>
        </a:bodyPr>
        <a:lstStyle/>
        <a:p>
          <a:pPr lvl="0" algn="l" defTabSz="889000">
            <a:lnSpc>
              <a:spcPct val="90000"/>
            </a:lnSpc>
            <a:spcBef>
              <a:spcPct val="0"/>
            </a:spcBef>
            <a:spcAft>
              <a:spcPct val="35000"/>
            </a:spcAft>
          </a:pPr>
          <a:r>
            <a:rPr lang="zh-TW" altLang="en-US" sz="2000" kern="1200" dirty="0" smtClean="0">
              <a:latin typeface="標楷體" pitchFamily="65" charset="-120"/>
              <a:ea typeface="標楷體" pitchFamily="65" charset="-120"/>
            </a:rPr>
            <a:t>巡查項目</a:t>
          </a:r>
        </a:p>
      </dsp:txBody>
      <dsp:txXfrm>
        <a:off x="356439" y="1151524"/>
        <a:ext cx="4990154" cy="295200"/>
      </dsp:txXfrm>
    </dsp:sp>
    <dsp:sp modelId="{028EBB6F-3E54-48DC-9234-815CC4BEA885}">
      <dsp:nvSpPr>
        <dsp:cNvPr id="0" name=""/>
        <dsp:cNvSpPr/>
      </dsp:nvSpPr>
      <dsp:spPr>
        <a:xfrm>
          <a:off x="0" y="2382725"/>
          <a:ext cx="7128792" cy="1197000"/>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8000" tIns="208280" rIns="108000" bIns="72000" numCol="1" spcCol="1270" anchor="t" anchorCtr="0">
          <a:noAutofit/>
        </a:bodyPr>
        <a:lstStyle/>
        <a:p>
          <a:pPr marL="268288" lvl="1" indent="-268288"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將查核到之異常與改善情形填報於「病房區清潔查核表」記錄表，並先由該單位主管確認核簽，再送回管理部門主管核簽，做為管理部門與作業單位雙向溝通工具。</a:t>
          </a:r>
          <a:endParaRPr lang="en-US" altLang="zh-TW" sz="2000" kern="1200" dirty="0" smtClean="0">
            <a:latin typeface="標楷體" pitchFamily="65" charset="-120"/>
            <a:ea typeface="標楷體" pitchFamily="65" charset="-120"/>
          </a:endParaRPr>
        </a:p>
      </dsp:txBody>
      <dsp:txXfrm>
        <a:off x="0" y="2382725"/>
        <a:ext cx="7128792" cy="1197000"/>
      </dsp:txXfrm>
    </dsp:sp>
    <dsp:sp modelId="{0860DF24-2B56-4497-8ED3-8113CF38366E}">
      <dsp:nvSpPr>
        <dsp:cNvPr id="0" name=""/>
        <dsp:cNvSpPr/>
      </dsp:nvSpPr>
      <dsp:spPr>
        <a:xfrm>
          <a:off x="356439" y="2235124"/>
          <a:ext cx="4990154" cy="29520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616" tIns="0" rIns="188616" bIns="0" numCol="1" spcCol="1270" anchor="ctr" anchorCtr="0">
          <a:noAutofit/>
        </a:bodyPr>
        <a:lstStyle/>
        <a:p>
          <a:pPr lvl="0" algn="l" defTabSz="889000">
            <a:lnSpc>
              <a:spcPct val="90000"/>
            </a:lnSpc>
            <a:spcBef>
              <a:spcPct val="0"/>
            </a:spcBef>
            <a:spcAft>
              <a:spcPct val="35000"/>
            </a:spcAft>
          </a:pPr>
          <a:r>
            <a:rPr lang="zh-TW" altLang="en-US" sz="2000" kern="1200" dirty="0" smtClean="0">
              <a:latin typeface="標楷體" pitchFamily="65" charset="-120"/>
              <a:ea typeface="標楷體" pitchFamily="65" charset="-120"/>
            </a:rPr>
            <a:t>巡查記錄</a:t>
          </a:r>
          <a:endParaRPr lang="en-US" altLang="zh-TW" sz="2000" kern="1200" dirty="0" smtClean="0">
            <a:latin typeface="標楷體" pitchFamily="65" charset="-120"/>
            <a:ea typeface="標楷體" pitchFamily="65" charset="-120"/>
          </a:endParaRPr>
        </a:p>
      </dsp:txBody>
      <dsp:txXfrm>
        <a:off x="356439" y="2235124"/>
        <a:ext cx="4990154" cy="2952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5235"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新細明體" pitchFamily="18" charset="-120"/>
              </a:defRPr>
            </a:lvl1pPr>
          </a:lstStyle>
          <a:p>
            <a:pPr>
              <a:defRPr/>
            </a:pPr>
            <a:endParaRPr lang="en-US" altLang="zh-TW"/>
          </a:p>
        </p:txBody>
      </p:sp>
      <p:sp>
        <p:nvSpPr>
          <p:cNvPr id="95236" name="Rectangle 4"/>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5237" name="Rectangle 5"/>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ea typeface="新細明體" pitchFamily="18" charset="-120"/>
              </a:defRPr>
            </a:lvl1pPr>
          </a:lstStyle>
          <a:p>
            <a:pPr>
              <a:defRPr/>
            </a:pPr>
            <a:fld id="{5B6B6F02-1477-466D-B20A-F49A34656B96}"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830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新細明體" pitchFamily="18" charset="-120"/>
              </a:defRPr>
            </a:lvl1pPr>
          </a:lstStyle>
          <a:p>
            <a:pPr>
              <a:defRPr/>
            </a:pPr>
            <a:endParaRPr lang="en-US" altLang="zh-TW"/>
          </a:p>
        </p:txBody>
      </p:sp>
      <p:sp>
        <p:nvSpPr>
          <p:cNvPr id="80900"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98309"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98310"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8311"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ea typeface="新細明體" pitchFamily="18" charset="-120"/>
              </a:defRPr>
            </a:lvl1pPr>
          </a:lstStyle>
          <a:p>
            <a:pPr>
              <a:defRPr/>
            </a:pPr>
            <a:fld id="{C5B893EF-F5AE-410B-B67E-2077B75FE408}"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投影片圖像版面配置區 1"/>
          <p:cNvSpPr>
            <a:spLocks noGrp="1" noRot="1" noChangeAspect="1" noTextEdit="1"/>
          </p:cNvSpPr>
          <p:nvPr>
            <p:ph type="sldImg"/>
          </p:nvPr>
        </p:nvSpPr>
        <p:spPr>
          <a:ln/>
        </p:spPr>
      </p:sp>
      <p:sp>
        <p:nvSpPr>
          <p:cNvPr id="8192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1924" name="投影片編號版面配置區 3"/>
          <p:cNvSpPr>
            <a:spLocks noGrp="1"/>
          </p:cNvSpPr>
          <p:nvPr>
            <p:ph type="sldNum" sz="quarter" idx="5"/>
          </p:nvPr>
        </p:nvSpPr>
        <p:spPr>
          <a:noFill/>
          <a:ln>
            <a:miter lim="800000"/>
            <a:headEnd/>
            <a:tailEnd/>
          </a:ln>
        </p:spPr>
        <p:txBody>
          <a:bodyPr/>
          <a:lstStyle/>
          <a:p>
            <a:fld id="{F51855FC-FAD6-40E3-827D-010924EB7276}" type="slidenum">
              <a:rPr lang="en-US" altLang="zh-TW" smtClean="0">
                <a:ea typeface="新細明體" charset="-120"/>
              </a:rPr>
              <a:pPr/>
              <a:t>1</a:t>
            </a:fld>
            <a:endParaRPr lang="en-US" altLang="zh-TW" smtClean="0">
              <a:ea typeface="新細明體"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投影片圖像版面配置區 1"/>
          <p:cNvSpPr>
            <a:spLocks noGrp="1" noRot="1" noChangeAspect="1" noTextEdit="1"/>
          </p:cNvSpPr>
          <p:nvPr>
            <p:ph type="sldImg"/>
          </p:nvPr>
        </p:nvSpPr>
        <p:spPr>
          <a:ln/>
        </p:spPr>
      </p:sp>
      <p:sp>
        <p:nvSpPr>
          <p:cNvPr id="8294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2948" name="投影片編號版面配置區 3"/>
          <p:cNvSpPr>
            <a:spLocks noGrp="1"/>
          </p:cNvSpPr>
          <p:nvPr>
            <p:ph type="sldNum" sz="quarter" idx="5"/>
          </p:nvPr>
        </p:nvSpPr>
        <p:spPr>
          <a:noFill/>
          <a:ln>
            <a:miter lim="800000"/>
            <a:headEnd/>
            <a:tailEnd/>
          </a:ln>
        </p:spPr>
        <p:txBody>
          <a:bodyPr/>
          <a:lstStyle/>
          <a:p>
            <a:fld id="{DDB7165B-68AC-4E62-9324-BB741895D157}" type="slidenum">
              <a:rPr lang="en-US" altLang="zh-TW" smtClean="0">
                <a:ea typeface="新細明體" charset="-120"/>
              </a:rPr>
              <a:pPr/>
              <a:t>2</a:t>
            </a:fld>
            <a:endParaRPr lang="en-US" altLang="zh-TW" smtClean="0">
              <a:ea typeface="新細明體" charset="-12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投影片圖像版面配置區 1"/>
          <p:cNvSpPr>
            <a:spLocks noGrp="1" noRot="1" noChangeAspect="1" noTextEdit="1"/>
          </p:cNvSpPr>
          <p:nvPr>
            <p:ph type="sldImg"/>
          </p:nvPr>
        </p:nvSpPr>
        <p:spPr>
          <a:ln/>
        </p:spPr>
      </p:sp>
      <p:sp>
        <p:nvSpPr>
          <p:cNvPr id="8397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3972" name="投影片編號版面配置區 3"/>
          <p:cNvSpPr>
            <a:spLocks noGrp="1"/>
          </p:cNvSpPr>
          <p:nvPr>
            <p:ph type="sldNum" sz="quarter" idx="5"/>
          </p:nvPr>
        </p:nvSpPr>
        <p:spPr>
          <a:noFill/>
          <a:ln>
            <a:miter lim="800000"/>
            <a:headEnd/>
            <a:tailEnd/>
          </a:ln>
        </p:spPr>
        <p:txBody>
          <a:bodyPr/>
          <a:lstStyle/>
          <a:p>
            <a:fld id="{623CF41C-5555-4E4A-BF4C-4CF18CBB9865}" type="slidenum">
              <a:rPr lang="en-US" altLang="zh-TW" smtClean="0">
                <a:ea typeface="新細明體" charset="-120"/>
              </a:rPr>
              <a:pPr/>
              <a:t>3</a:t>
            </a:fld>
            <a:endParaRPr lang="en-US" altLang="zh-TW" smtClean="0">
              <a:ea typeface="新細明體" charset="-12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投影片圖像版面配置區 1"/>
          <p:cNvSpPr>
            <a:spLocks noGrp="1" noRot="1" noChangeAspect="1" noTextEdit="1"/>
          </p:cNvSpPr>
          <p:nvPr>
            <p:ph type="sldImg"/>
          </p:nvPr>
        </p:nvSpPr>
        <p:spPr>
          <a:ln/>
        </p:spPr>
      </p:sp>
      <p:sp>
        <p:nvSpPr>
          <p:cNvPr id="8499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4996" name="投影片編號版面配置區 3"/>
          <p:cNvSpPr>
            <a:spLocks noGrp="1"/>
          </p:cNvSpPr>
          <p:nvPr>
            <p:ph type="sldNum" sz="quarter" idx="5"/>
          </p:nvPr>
        </p:nvSpPr>
        <p:spPr>
          <a:noFill/>
          <a:ln>
            <a:miter lim="800000"/>
            <a:headEnd/>
            <a:tailEnd/>
          </a:ln>
        </p:spPr>
        <p:txBody>
          <a:bodyPr/>
          <a:lstStyle/>
          <a:p>
            <a:fld id="{EC5813D0-DFFB-41E0-A41F-DC045D03D5DD}" type="slidenum">
              <a:rPr lang="en-US" altLang="zh-TW" smtClean="0">
                <a:ea typeface="新細明體" charset="-120"/>
              </a:rPr>
              <a:pPr/>
              <a:t>4</a:t>
            </a:fld>
            <a:endParaRPr lang="en-US" altLang="zh-TW" smtClean="0">
              <a:ea typeface="新細明體"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投影片圖像版面配置區 1"/>
          <p:cNvSpPr>
            <a:spLocks noGrp="1" noRot="1" noChangeAspect="1" noTextEdit="1"/>
          </p:cNvSpPr>
          <p:nvPr>
            <p:ph type="sldImg"/>
          </p:nvPr>
        </p:nvSpPr>
        <p:spPr>
          <a:ln/>
        </p:spPr>
      </p:sp>
      <p:sp>
        <p:nvSpPr>
          <p:cNvPr id="8601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6020" name="投影片編號版面配置區 3"/>
          <p:cNvSpPr>
            <a:spLocks noGrp="1"/>
          </p:cNvSpPr>
          <p:nvPr>
            <p:ph type="sldNum" sz="quarter" idx="5"/>
          </p:nvPr>
        </p:nvSpPr>
        <p:spPr>
          <a:noFill/>
          <a:ln>
            <a:miter lim="800000"/>
            <a:headEnd/>
            <a:tailEnd/>
          </a:ln>
        </p:spPr>
        <p:txBody>
          <a:bodyPr/>
          <a:lstStyle/>
          <a:p>
            <a:fld id="{90CABA6D-5B00-4054-80E5-BB1FBF797349}" type="slidenum">
              <a:rPr lang="en-US" altLang="zh-TW" smtClean="0">
                <a:ea typeface="新細明體" charset="-120"/>
              </a:rPr>
              <a:pPr/>
              <a:t>5</a:t>
            </a:fld>
            <a:endParaRPr lang="en-US" altLang="zh-TW" smtClean="0">
              <a:ea typeface="新細明體" charset="-12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投影片圖像版面配置區 1"/>
          <p:cNvSpPr>
            <a:spLocks noGrp="1" noRot="1" noChangeAspect="1" noTextEdit="1"/>
          </p:cNvSpPr>
          <p:nvPr>
            <p:ph type="sldImg"/>
          </p:nvPr>
        </p:nvSpPr>
        <p:spPr>
          <a:ln/>
        </p:spPr>
      </p:sp>
      <p:sp>
        <p:nvSpPr>
          <p:cNvPr id="8704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7044" name="投影片編號版面配置區 3"/>
          <p:cNvSpPr>
            <a:spLocks noGrp="1"/>
          </p:cNvSpPr>
          <p:nvPr>
            <p:ph type="sldNum" sz="quarter" idx="5"/>
          </p:nvPr>
        </p:nvSpPr>
        <p:spPr>
          <a:noFill/>
          <a:ln>
            <a:miter lim="800000"/>
            <a:headEnd/>
            <a:tailEnd/>
          </a:ln>
        </p:spPr>
        <p:txBody>
          <a:bodyPr/>
          <a:lstStyle/>
          <a:p>
            <a:fld id="{244A9D1B-4077-4B65-AE66-B166160E9126}" type="slidenum">
              <a:rPr lang="en-US" altLang="zh-TW" smtClean="0">
                <a:ea typeface="新細明體" charset="-120"/>
              </a:rPr>
              <a:pPr/>
              <a:t>6</a:t>
            </a:fld>
            <a:endParaRPr lang="en-US" altLang="zh-TW" smtClean="0">
              <a:ea typeface="新細明體" charset="-12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投影片圖像版面配置區 1"/>
          <p:cNvSpPr>
            <a:spLocks noGrp="1" noRot="1" noChangeAspect="1" noTextEdit="1"/>
          </p:cNvSpPr>
          <p:nvPr>
            <p:ph type="sldImg"/>
          </p:nvPr>
        </p:nvSpPr>
        <p:spPr>
          <a:ln/>
        </p:spPr>
      </p:sp>
      <p:sp>
        <p:nvSpPr>
          <p:cNvPr id="8806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8068" name="投影片編號版面配置區 3"/>
          <p:cNvSpPr>
            <a:spLocks noGrp="1"/>
          </p:cNvSpPr>
          <p:nvPr>
            <p:ph type="sldNum" sz="quarter" idx="5"/>
          </p:nvPr>
        </p:nvSpPr>
        <p:spPr>
          <a:noFill/>
          <a:ln>
            <a:miter lim="800000"/>
            <a:headEnd/>
            <a:tailEnd/>
          </a:ln>
        </p:spPr>
        <p:txBody>
          <a:bodyPr/>
          <a:lstStyle/>
          <a:p>
            <a:fld id="{51FF7529-6D4D-4D9D-9B51-E06AAC878DA4}" type="slidenum">
              <a:rPr lang="en-US" altLang="zh-TW" smtClean="0">
                <a:ea typeface="新細明體" charset="-120"/>
              </a:rPr>
              <a:pPr/>
              <a:t>7</a:t>
            </a:fld>
            <a:endParaRPr lang="en-US" altLang="zh-TW" smtClean="0">
              <a:ea typeface="新細明體" charset="-12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投影片圖像版面配置區 1"/>
          <p:cNvSpPr>
            <a:spLocks noGrp="1" noRot="1" noChangeAspect="1" noTextEdit="1"/>
          </p:cNvSpPr>
          <p:nvPr>
            <p:ph type="sldImg"/>
          </p:nvPr>
        </p:nvSpPr>
        <p:spPr>
          <a:ln/>
        </p:spPr>
      </p:sp>
      <p:sp>
        <p:nvSpPr>
          <p:cNvPr id="8909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89092" name="投影片編號版面配置區 3"/>
          <p:cNvSpPr>
            <a:spLocks noGrp="1"/>
          </p:cNvSpPr>
          <p:nvPr>
            <p:ph type="sldNum" sz="quarter" idx="5"/>
          </p:nvPr>
        </p:nvSpPr>
        <p:spPr>
          <a:noFill/>
          <a:ln>
            <a:miter lim="800000"/>
            <a:headEnd/>
            <a:tailEnd/>
          </a:ln>
        </p:spPr>
        <p:txBody>
          <a:bodyPr/>
          <a:lstStyle/>
          <a:p>
            <a:fld id="{F6E714EA-7299-47C8-B35E-00BF6506699C}" type="slidenum">
              <a:rPr lang="en-US" altLang="zh-TW" smtClean="0">
                <a:ea typeface="新細明體" charset="-120"/>
              </a:rPr>
              <a:pPr/>
              <a:t>8</a:t>
            </a:fld>
            <a:endParaRPr lang="en-US" altLang="zh-TW" smtClean="0">
              <a:ea typeface="新細明體" charset="-12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投影片圖像版面配置區 1"/>
          <p:cNvSpPr>
            <a:spLocks noGrp="1" noRot="1" noChangeAspect="1" noTextEdit="1"/>
          </p:cNvSpPr>
          <p:nvPr>
            <p:ph type="sldImg"/>
          </p:nvPr>
        </p:nvSpPr>
        <p:spPr>
          <a:ln/>
        </p:spPr>
      </p:sp>
      <p:sp>
        <p:nvSpPr>
          <p:cNvPr id="9011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0116" name="投影片編號版面配置區 3"/>
          <p:cNvSpPr>
            <a:spLocks noGrp="1"/>
          </p:cNvSpPr>
          <p:nvPr>
            <p:ph type="sldNum" sz="quarter" idx="5"/>
          </p:nvPr>
        </p:nvSpPr>
        <p:spPr>
          <a:noFill/>
          <a:ln>
            <a:miter lim="800000"/>
            <a:headEnd/>
            <a:tailEnd/>
          </a:ln>
        </p:spPr>
        <p:txBody>
          <a:bodyPr/>
          <a:lstStyle/>
          <a:p>
            <a:fld id="{604D433A-2836-4A19-9AC7-40458E3F5A8C}" type="slidenum">
              <a:rPr lang="en-US" altLang="zh-TW" smtClean="0">
                <a:ea typeface="新細明體" charset="-120"/>
              </a:rPr>
              <a:pPr/>
              <a:t>9</a:t>
            </a:fld>
            <a:endParaRPr lang="en-US" altLang="zh-TW" smtClean="0">
              <a:ea typeface="新細明體" charset="-12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投影片圖像版面配置區 1"/>
          <p:cNvSpPr>
            <a:spLocks noGrp="1" noRot="1" noChangeAspect="1" noTextEdit="1"/>
          </p:cNvSpPr>
          <p:nvPr>
            <p:ph type="sldImg"/>
          </p:nvPr>
        </p:nvSpPr>
        <p:spPr>
          <a:ln/>
        </p:spPr>
      </p:sp>
      <p:sp>
        <p:nvSpPr>
          <p:cNvPr id="9113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1140" name="投影片編號版面配置區 3"/>
          <p:cNvSpPr>
            <a:spLocks noGrp="1"/>
          </p:cNvSpPr>
          <p:nvPr>
            <p:ph type="sldNum" sz="quarter" idx="5"/>
          </p:nvPr>
        </p:nvSpPr>
        <p:spPr>
          <a:noFill/>
          <a:ln>
            <a:miter lim="800000"/>
            <a:headEnd/>
            <a:tailEnd/>
          </a:ln>
        </p:spPr>
        <p:txBody>
          <a:bodyPr/>
          <a:lstStyle/>
          <a:p>
            <a:fld id="{7BCDDAFA-A91F-420F-9FDE-B88B66DA51BA}" type="slidenum">
              <a:rPr lang="en-US" altLang="zh-TW" smtClean="0">
                <a:ea typeface="新細明體" charset="-120"/>
              </a:rPr>
              <a:pPr/>
              <a:t>10</a:t>
            </a:fld>
            <a:endParaRPr lang="en-US" altLang="zh-TW" smtClean="0">
              <a:ea typeface="新細明體" charset="-12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投影片圖像版面配置區 1"/>
          <p:cNvSpPr>
            <a:spLocks noGrp="1" noRot="1" noChangeAspect="1" noTextEdit="1"/>
          </p:cNvSpPr>
          <p:nvPr>
            <p:ph type="sldImg"/>
          </p:nvPr>
        </p:nvSpPr>
        <p:spPr>
          <a:ln/>
        </p:spPr>
      </p:sp>
      <p:sp>
        <p:nvSpPr>
          <p:cNvPr id="9216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2164" name="投影片編號版面配置區 3"/>
          <p:cNvSpPr>
            <a:spLocks noGrp="1"/>
          </p:cNvSpPr>
          <p:nvPr>
            <p:ph type="sldNum" sz="quarter" idx="5"/>
          </p:nvPr>
        </p:nvSpPr>
        <p:spPr>
          <a:noFill/>
          <a:ln>
            <a:miter lim="800000"/>
            <a:headEnd/>
            <a:tailEnd/>
          </a:ln>
        </p:spPr>
        <p:txBody>
          <a:bodyPr/>
          <a:lstStyle/>
          <a:p>
            <a:fld id="{4B06F5C4-DA15-4128-9D3B-61582A43DF94}" type="slidenum">
              <a:rPr lang="en-US" altLang="zh-TW" smtClean="0">
                <a:ea typeface="新細明體" charset="-120"/>
              </a:rPr>
              <a:pPr/>
              <a:t>11</a:t>
            </a:fld>
            <a:endParaRPr lang="en-US" altLang="zh-TW" smtClean="0">
              <a:ea typeface="新細明體" charset="-12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投影片圖像版面配置區 1"/>
          <p:cNvSpPr>
            <a:spLocks noGrp="1" noRot="1" noChangeAspect="1" noTextEdit="1"/>
          </p:cNvSpPr>
          <p:nvPr>
            <p:ph type="sldImg"/>
          </p:nvPr>
        </p:nvSpPr>
        <p:spPr>
          <a:ln/>
        </p:spPr>
      </p:sp>
      <p:sp>
        <p:nvSpPr>
          <p:cNvPr id="9318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3188" name="投影片編號版面配置區 3"/>
          <p:cNvSpPr>
            <a:spLocks noGrp="1"/>
          </p:cNvSpPr>
          <p:nvPr>
            <p:ph type="sldNum" sz="quarter" idx="5"/>
          </p:nvPr>
        </p:nvSpPr>
        <p:spPr>
          <a:noFill/>
          <a:ln>
            <a:miter lim="800000"/>
            <a:headEnd/>
            <a:tailEnd/>
          </a:ln>
        </p:spPr>
        <p:txBody>
          <a:bodyPr/>
          <a:lstStyle/>
          <a:p>
            <a:fld id="{00FEBD85-0D0A-4AE3-897E-89EA19AEA0B7}" type="slidenum">
              <a:rPr lang="en-US" altLang="zh-TW" smtClean="0">
                <a:ea typeface="新細明體" charset="-120"/>
              </a:rPr>
              <a:pPr/>
              <a:t>12</a:t>
            </a:fld>
            <a:endParaRPr lang="en-US" altLang="zh-TW" smtClean="0">
              <a:ea typeface="新細明體" charset="-12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投影片圖像版面配置區 1"/>
          <p:cNvSpPr>
            <a:spLocks noGrp="1" noRot="1" noChangeAspect="1" noTextEdit="1"/>
          </p:cNvSpPr>
          <p:nvPr>
            <p:ph type="sldImg"/>
          </p:nvPr>
        </p:nvSpPr>
        <p:spPr>
          <a:ln/>
        </p:spPr>
      </p:sp>
      <p:sp>
        <p:nvSpPr>
          <p:cNvPr id="9421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4212" name="投影片編號版面配置區 3"/>
          <p:cNvSpPr>
            <a:spLocks noGrp="1"/>
          </p:cNvSpPr>
          <p:nvPr>
            <p:ph type="sldNum" sz="quarter" idx="5"/>
          </p:nvPr>
        </p:nvSpPr>
        <p:spPr>
          <a:noFill/>
          <a:ln>
            <a:miter lim="800000"/>
            <a:headEnd/>
            <a:tailEnd/>
          </a:ln>
        </p:spPr>
        <p:txBody>
          <a:bodyPr/>
          <a:lstStyle/>
          <a:p>
            <a:fld id="{122EE221-C809-4068-B420-E7C8897B9B05}" type="slidenum">
              <a:rPr lang="en-US" altLang="zh-TW" smtClean="0">
                <a:ea typeface="新細明體" charset="-120"/>
              </a:rPr>
              <a:pPr/>
              <a:t>13</a:t>
            </a:fld>
            <a:endParaRPr lang="en-US" altLang="zh-TW" smtClean="0">
              <a:ea typeface="新細明體" charset="-12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投影片圖像版面配置區 1"/>
          <p:cNvSpPr>
            <a:spLocks noGrp="1" noRot="1" noChangeAspect="1" noTextEdit="1"/>
          </p:cNvSpPr>
          <p:nvPr>
            <p:ph type="sldImg"/>
          </p:nvPr>
        </p:nvSpPr>
        <p:spPr>
          <a:ln/>
        </p:spPr>
      </p:sp>
      <p:sp>
        <p:nvSpPr>
          <p:cNvPr id="9523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5236" name="投影片編號版面配置區 3"/>
          <p:cNvSpPr>
            <a:spLocks noGrp="1"/>
          </p:cNvSpPr>
          <p:nvPr>
            <p:ph type="sldNum" sz="quarter" idx="5"/>
          </p:nvPr>
        </p:nvSpPr>
        <p:spPr>
          <a:noFill/>
          <a:ln>
            <a:miter lim="800000"/>
            <a:headEnd/>
            <a:tailEnd/>
          </a:ln>
        </p:spPr>
        <p:txBody>
          <a:bodyPr/>
          <a:lstStyle/>
          <a:p>
            <a:fld id="{EA1573BA-4891-4E9F-8A6D-CB9DE69D7D5A}" type="slidenum">
              <a:rPr lang="en-US" altLang="zh-TW" smtClean="0">
                <a:ea typeface="新細明體" charset="-120"/>
              </a:rPr>
              <a:pPr/>
              <a:t>14</a:t>
            </a:fld>
            <a:endParaRPr lang="en-US" altLang="zh-TW" smtClean="0">
              <a:ea typeface="新細明體" charset="-12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投影片圖像版面配置區 1"/>
          <p:cNvSpPr>
            <a:spLocks noGrp="1" noRot="1" noChangeAspect="1" noTextEdit="1"/>
          </p:cNvSpPr>
          <p:nvPr>
            <p:ph type="sldImg"/>
          </p:nvPr>
        </p:nvSpPr>
        <p:spPr>
          <a:ln/>
        </p:spPr>
      </p:sp>
      <p:sp>
        <p:nvSpPr>
          <p:cNvPr id="9625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6260" name="投影片編號版面配置區 3"/>
          <p:cNvSpPr>
            <a:spLocks noGrp="1"/>
          </p:cNvSpPr>
          <p:nvPr>
            <p:ph type="sldNum" sz="quarter" idx="5"/>
          </p:nvPr>
        </p:nvSpPr>
        <p:spPr>
          <a:noFill/>
          <a:ln>
            <a:miter lim="800000"/>
            <a:headEnd/>
            <a:tailEnd/>
          </a:ln>
        </p:spPr>
        <p:txBody>
          <a:bodyPr/>
          <a:lstStyle/>
          <a:p>
            <a:fld id="{676A2F7A-86AD-45B6-A855-0CD080AB54F0}" type="slidenum">
              <a:rPr lang="en-US" altLang="zh-TW" smtClean="0">
                <a:ea typeface="新細明體" charset="-120"/>
              </a:rPr>
              <a:pPr/>
              <a:t>15</a:t>
            </a:fld>
            <a:endParaRPr lang="en-US" altLang="zh-TW" smtClean="0">
              <a:ea typeface="新細明體" charset="-12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投影片圖像版面配置區 1"/>
          <p:cNvSpPr>
            <a:spLocks noGrp="1" noRot="1" noChangeAspect="1" noTextEdit="1"/>
          </p:cNvSpPr>
          <p:nvPr>
            <p:ph type="sldImg"/>
          </p:nvPr>
        </p:nvSpPr>
        <p:spPr>
          <a:ln/>
        </p:spPr>
      </p:sp>
      <p:sp>
        <p:nvSpPr>
          <p:cNvPr id="9728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7284" name="投影片編號版面配置區 3"/>
          <p:cNvSpPr>
            <a:spLocks noGrp="1"/>
          </p:cNvSpPr>
          <p:nvPr>
            <p:ph type="sldNum" sz="quarter" idx="5"/>
          </p:nvPr>
        </p:nvSpPr>
        <p:spPr>
          <a:noFill/>
          <a:ln>
            <a:miter lim="800000"/>
            <a:headEnd/>
            <a:tailEnd/>
          </a:ln>
        </p:spPr>
        <p:txBody>
          <a:bodyPr/>
          <a:lstStyle/>
          <a:p>
            <a:fld id="{4C4099A9-3528-4F43-B00C-430105F6DD19}" type="slidenum">
              <a:rPr lang="en-US" altLang="zh-TW" smtClean="0">
                <a:ea typeface="新細明體" charset="-120"/>
              </a:rPr>
              <a:pPr/>
              <a:t>16</a:t>
            </a:fld>
            <a:endParaRPr lang="en-US" altLang="zh-TW" smtClean="0">
              <a:ea typeface="新細明體" charset="-12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投影片圖像版面配置區 1"/>
          <p:cNvSpPr>
            <a:spLocks noGrp="1" noRot="1" noChangeAspect="1" noTextEdit="1"/>
          </p:cNvSpPr>
          <p:nvPr>
            <p:ph type="sldImg"/>
          </p:nvPr>
        </p:nvSpPr>
        <p:spPr>
          <a:ln/>
        </p:spPr>
      </p:sp>
      <p:sp>
        <p:nvSpPr>
          <p:cNvPr id="9830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8308" name="投影片編號版面配置區 3"/>
          <p:cNvSpPr>
            <a:spLocks noGrp="1"/>
          </p:cNvSpPr>
          <p:nvPr>
            <p:ph type="sldNum" sz="quarter" idx="5"/>
          </p:nvPr>
        </p:nvSpPr>
        <p:spPr>
          <a:noFill/>
          <a:ln>
            <a:miter lim="800000"/>
            <a:headEnd/>
            <a:tailEnd/>
          </a:ln>
        </p:spPr>
        <p:txBody>
          <a:bodyPr/>
          <a:lstStyle/>
          <a:p>
            <a:fld id="{AA6D8DF8-58C7-4499-961F-CCC38A0EBB0A}" type="slidenum">
              <a:rPr lang="en-US" altLang="zh-TW" smtClean="0">
                <a:ea typeface="新細明體" charset="-120"/>
              </a:rPr>
              <a:pPr/>
              <a:t>17</a:t>
            </a:fld>
            <a:endParaRPr lang="en-US" altLang="zh-TW" smtClean="0">
              <a:ea typeface="新細明體" charset="-12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投影片圖像版面配置區 1"/>
          <p:cNvSpPr>
            <a:spLocks noGrp="1" noRot="1" noChangeAspect="1" noTextEdit="1"/>
          </p:cNvSpPr>
          <p:nvPr>
            <p:ph type="sldImg"/>
          </p:nvPr>
        </p:nvSpPr>
        <p:spPr>
          <a:ln/>
        </p:spPr>
      </p:sp>
      <p:sp>
        <p:nvSpPr>
          <p:cNvPr id="9933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99332" name="投影片編號版面配置區 3"/>
          <p:cNvSpPr>
            <a:spLocks noGrp="1"/>
          </p:cNvSpPr>
          <p:nvPr>
            <p:ph type="sldNum" sz="quarter" idx="5"/>
          </p:nvPr>
        </p:nvSpPr>
        <p:spPr>
          <a:noFill/>
          <a:ln>
            <a:miter lim="800000"/>
            <a:headEnd/>
            <a:tailEnd/>
          </a:ln>
        </p:spPr>
        <p:txBody>
          <a:bodyPr/>
          <a:lstStyle/>
          <a:p>
            <a:fld id="{706EDE22-34A1-46FE-BC0F-B06FA55F04B1}" type="slidenum">
              <a:rPr lang="en-US" altLang="zh-TW" smtClean="0">
                <a:ea typeface="新細明體" charset="-120"/>
              </a:rPr>
              <a:pPr/>
              <a:t>18</a:t>
            </a:fld>
            <a:endParaRPr lang="en-US" altLang="zh-TW" smtClean="0">
              <a:ea typeface="新細明體" charset="-12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投影片圖像版面配置區 1"/>
          <p:cNvSpPr>
            <a:spLocks noGrp="1" noRot="1" noChangeAspect="1" noTextEdit="1"/>
          </p:cNvSpPr>
          <p:nvPr>
            <p:ph type="sldImg"/>
          </p:nvPr>
        </p:nvSpPr>
        <p:spPr>
          <a:ln/>
        </p:spPr>
      </p:sp>
      <p:sp>
        <p:nvSpPr>
          <p:cNvPr id="10035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0356" name="投影片編號版面配置區 3"/>
          <p:cNvSpPr>
            <a:spLocks noGrp="1"/>
          </p:cNvSpPr>
          <p:nvPr>
            <p:ph type="sldNum" sz="quarter" idx="5"/>
          </p:nvPr>
        </p:nvSpPr>
        <p:spPr>
          <a:noFill/>
          <a:ln>
            <a:miter lim="800000"/>
            <a:headEnd/>
            <a:tailEnd/>
          </a:ln>
        </p:spPr>
        <p:txBody>
          <a:bodyPr/>
          <a:lstStyle/>
          <a:p>
            <a:fld id="{B30644E8-DB07-4C5D-85B7-4E2C7FD0D85A}" type="slidenum">
              <a:rPr lang="en-US" altLang="zh-TW" smtClean="0">
                <a:ea typeface="新細明體" charset="-120"/>
              </a:rPr>
              <a:pPr/>
              <a:t>19</a:t>
            </a:fld>
            <a:endParaRPr lang="en-US" altLang="zh-TW" smtClean="0">
              <a:ea typeface="新細明體" charset="-12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投影片圖像版面配置區 1"/>
          <p:cNvSpPr>
            <a:spLocks noGrp="1" noRot="1" noChangeAspect="1" noTextEdit="1"/>
          </p:cNvSpPr>
          <p:nvPr>
            <p:ph type="sldImg"/>
          </p:nvPr>
        </p:nvSpPr>
        <p:spPr>
          <a:ln/>
        </p:spPr>
      </p:sp>
      <p:sp>
        <p:nvSpPr>
          <p:cNvPr id="10137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1380" name="投影片編號版面配置區 3"/>
          <p:cNvSpPr>
            <a:spLocks noGrp="1"/>
          </p:cNvSpPr>
          <p:nvPr>
            <p:ph type="sldNum" sz="quarter" idx="5"/>
          </p:nvPr>
        </p:nvSpPr>
        <p:spPr>
          <a:noFill/>
          <a:ln>
            <a:miter lim="800000"/>
            <a:headEnd/>
            <a:tailEnd/>
          </a:ln>
        </p:spPr>
        <p:txBody>
          <a:bodyPr/>
          <a:lstStyle/>
          <a:p>
            <a:fld id="{8D711781-B5E8-4F20-A35C-93814DAD50A1}" type="slidenum">
              <a:rPr lang="en-US" altLang="zh-TW" smtClean="0">
                <a:ea typeface="新細明體" charset="-120"/>
              </a:rPr>
              <a:pPr/>
              <a:t>20</a:t>
            </a:fld>
            <a:endParaRPr lang="en-US" altLang="zh-TW" smtClean="0">
              <a:ea typeface="新細明體" charset="-12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投影片圖像版面配置區 1"/>
          <p:cNvSpPr>
            <a:spLocks noGrp="1" noRot="1" noChangeAspect="1" noTextEdit="1"/>
          </p:cNvSpPr>
          <p:nvPr>
            <p:ph type="sldImg"/>
          </p:nvPr>
        </p:nvSpPr>
        <p:spPr>
          <a:ln/>
        </p:spPr>
      </p:sp>
      <p:sp>
        <p:nvSpPr>
          <p:cNvPr id="10240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2404" name="投影片編號版面配置區 3"/>
          <p:cNvSpPr>
            <a:spLocks noGrp="1"/>
          </p:cNvSpPr>
          <p:nvPr>
            <p:ph type="sldNum" sz="quarter" idx="5"/>
          </p:nvPr>
        </p:nvSpPr>
        <p:spPr>
          <a:noFill/>
          <a:ln>
            <a:miter lim="800000"/>
            <a:headEnd/>
            <a:tailEnd/>
          </a:ln>
        </p:spPr>
        <p:txBody>
          <a:bodyPr/>
          <a:lstStyle/>
          <a:p>
            <a:fld id="{1899A1CF-76A3-4227-B095-F6B382505B29}" type="slidenum">
              <a:rPr lang="en-US" altLang="zh-TW" smtClean="0">
                <a:ea typeface="新細明體" charset="-120"/>
              </a:rPr>
              <a:pPr/>
              <a:t>21</a:t>
            </a:fld>
            <a:endParaRPr lang="en-US" altLang="zh-TW" smtClean="0">
              <a:ea typeface="新細明體" charset="-12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投影片圖像版面配置區 1"/>
          <p:cNvSpPr>
            <a:spLocks noGrp="1" noRot="1" noChangeAspect="1" noTextEdit="1"/>
          </p:cNvSpPr>
          <p:nvPr>
            <p:ph type="sldImg"/>
          </p:nvPr>
        </p:nvSpPr>
        <p:spPr>
          <a:ln/>
        </p:spPr>
      </p:sp>
      <p:sp>
        <p:nvSpPr>
          <p:cNvPr id="10342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3428" name="投影片編號版面配置區 3"/>
          <p:cNvSpPr>
            <a:spLocks noGrp="1"/>
          </p:cNvSpPr>
          <p:nvPr>
            <p:ph type="sldNum" sz="quarter" idx="5"/>
          </p:nvPr>
        </p:nvSpPr>
        <p:spPr>
          <a:noFill/>
          <a:ln>
            <a:miter lim="800000"/>
            <a:headEnd/>
            <a:tailEnd/>
          </a:ln>
        </p:spPr>
        <p:txBody>
          <a:bodyPr/>
          <a:lstStyle/>
          <a:p>
            <a:fld id="{45B002BA-85CA-4BE0-8DFC-B30ADE654072}" type="slidenum">
              <a:rPr lang="en-US" altLang="zh-TW" smtClean="0">
                <a:ea typeface="新細明體" charset="-120"/>
              </a:rPr>
              <a:pPr/>
              <a:t>22</a:t>
            </a:fld>
            <a:endParaRPr lang="en-US" altLang="zh-TW" smtClean="0">
              <a:ea typeface="新細明體" charset="-12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投影片圖像版面配置區 1"/>
          <p:cNvSpPr>
            <a:spLocks noGrp="1" noRot="1" noChangeAspect="1" noTextEdit="1"/>
          </p:cNvSpPr>
          <p:nvPr>
            <p:ph type="sldImg"/>
          </p:nvPr>
        </p:nvSpPr>
        <p:spPr>
          <a:ln/>
        </p:spPr>
      </p:sp>
      <p:sp>
        <p:nvSpPr>
          <p:cNvPr id="10445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4452" name="投影片編號版面配置區 3"/>
          <p:cNvSpPr>
            <a:spLocks noGrp="1"/>
          </p:cNvSpPr>
          <p:nvPr>
            <p:ph type="sldNum" sz="quarter" idx="5"/>
          </p:nvPr>
        </p:nvSpPr>
        <p:spPr>
          <a:noFill/>
          <a:ln>
            <a:miter lim="800000"/>
            <a:headEnd/>
            <a:tailEnd/>
          </a:ln>
        </p:spPr>
        <p:txBody>
          <a:bodyPr/>
          <a:lstStyle/>
          <a:p>
            <a:fld id="{7D025531-1FAD-42B3-A033-E1B73D41C6C2}" type="slidenum">
              <a:rPr lang="en-US" altLang="zh-TW" smtClean="0">
                <a:ea typeface="新細明體" charset="-120"/>
              </a:rPr>
              <a:pPr/>
              <a:t>23</a:t>
            </a:fld>
            <a:endParaRPr lang="en-US" altLang="zh-TW" smtClean="0">
              <a:ea typeface="新細明體" charset="-12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投影片圖像版面配置區 1"/>
          <p:cNvSpPr>
            <a:spLocks noGrp="1" noRot="1" noChangeAspect="1" noTextEdit="1"/>
          </p:cNvSpPr>
          <p:nvPr>
            <p:ph type="sldImg"/>
          </p:nvPr>
        </p:nvSpPr>
        <p:spPr>
          <a:ln/>
        </p:spPr>
      </p:sp>
      <p:sp>
        <p:nvSpPr>
          <p:cNvPr id="10547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5476" name="投影片編號版面配置區 3"/>
          <p:cNvSpPr>
            <a:spLocks noGrp="1"/>
          </p:cNvSpPr>
          <p:nvPr>
            <p:ph type="sldNum" sz="quarter" idx="5"/>
          </p:nvPr>
        </p:nvSpPr>
        <p:spPr>
          <a:noFill/>
          <a:ln>
            <a:miter lim="800000"/>
            <a:headEnd/>
            <a:tailEnd/>
          </a:ln>
        </p:spPr>
        <p:txBody>
          <a:bodyPr/>
          <a:lstStyle/>
          <a:p>
            <a:fld id="{91B81D15-8D7C-409E-80CF-8C8640A8C843}" type="slidenum">
              <a:rPr lang="en-US" altLang="zh-TW" smtClean="0">
                <a:ea typeface="新細明體" charset="-120"/>
              </a:rPr>
              <a:pPr/>
              <a:t>24</a:t>
            </a:fld>
            <a:endParaRPr lang="en-US" altLang="zh-TW" smtClean="0">
              <a:ea typeface="新細明體" charset="-12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投影片圖像版面配置區 1"/>
          <p:cNvSpPr>
            <a:spLocks noGrp="1" noRot="1" noChangeAspect="1" noTextEdit="1"/>
          </p:cNvSpPr>
          <p:nvPr>
            <p:ph type="sldImg"/>
          </p:nvPr>
        </p:nvSpPr>
        <p:spPr>
          <a:ln/>
        </p:spPr>
      </p:sp>
      <p:sp>
        <p:nvSpPr>
          <p:cNvPr id="10649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6500" name="投影片編號版面配置區 3"/>
          <p:cNvSpPr>
            <a:spLocks noGrp="1"/>
          </p:cNvSpPr>
          <p:nvPr>
            <p:ph type="sldNum" sz="quarter" idx="5"/>
          </p:nvPr>
        </p:nvSpPr>
        <p:spPr>
          <a:noFill/>
          <a:ln>
            <a:miter lim="800000"/>
            <a:headEnd/>
            <a:tailEnd/>
          </a:ln>
        </p:spPr>
        <p:txBody>
          <a:bodyPr/>
          <a:lstStyle/>
          <a:p>
            <a:fld id="{6840EC47-A7B0-458B-870B-912F66536C66}" type="slidenum">
              <a:rPr lang="en-US" altLang="zh-TW" smtClean="0">
                <a:ea typeface="新細明體" charset="-120"/>
              </a:rPr>
              <a:pPr/>
              <a:t>25</a:t>
            </a:fld>
            <a:endParaRPr lang="en-US" altLang="zh-TW" smtClean="0">
              <a:ea typeface="新細明體" charset="-12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投影片圖像版面配置區 1"/>
          <p:cNvSpPr>
            <a:spLocks noGrp="1" noRot="1" noChangeAspect="1" noTextEdit="1"/>
          </p:cNvSpPr>
          <p:nvPr>
            <p:ph type="sldImg"/>
          </p:nvPr>
        </p:nvSpPr>
        <p:spPr>
          <a:ln/>
        </p:spPr>
      </p:sp>
      <p:sp>
        <p:nvSpPr>
          <p:cNvPr id="10752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7524" name="投影片編號版面配置區 3"/>
          <p:cNvSpPr>
            <a:spLocks noGrp="1"/>
          </p:cNvSpPr>
          <p:nvPr>
            <p:ph type="sldNum" sz="quarter" idx="5"/>
          </p:nvPr>
        </p:nvSpPr>
        <p:spPr>
          <a:noFill/>
          <a:ln>
            <a:miter lim="800000"/>
            <a:headEnd/>
            <a:tailEnd/>
          </a:ln>
        </p:spPr>
        <p:txBody>
          <a:bodyPr/>
          <a:lstStyle/>
          <a:p>
            <a:fld id="{0D67159E-E8A2-46FB-9929-7124603488BB}" type="slidenum">
              <a:rPr lang="en-US" altLang="zh-TW" smtClean="0">
                <a:ea typeface="新細明體" charset="-120"/>
              </a:rPr>
              <a:pPr/>
              <a:t>26</a:t>
            </a:fld>
            <a:endParaRPr lang="en-US" altLang="zh-TW" smtClean="0">
              <a:ea typeface="新細明體" charset="-12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投影片圖像版面配置區 1"/>
          <p:cNvSpPr>
            <a:spLocks noGrp="1" noRot="1" noChangeAspect="1" noTextEdit="1"/>
          </p:cNvSpPr>
          <p:nvPr>
            <p:ph type="sldImg"/>
          </p:nvPr>
        </p:nvSpPr>
        <p:spPr>
          <a:ln/>
        </p:spPr>
      </p:sp>
      <p:sp>
        <p:nvSpPr>
          <p:cNvPr id="10854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8548" name="投影片編號版面配置區 3"/>
          <p:cNvSpPr>
            <a:spLocks noGrp="1"/>
          </p:cNvSpPr>
          <p:nvPr>
            <p:ph type="sldNum" sz="quarter" idx="5"/>
          </p:nvPr>
        </p:nvSpPr>
        <p:spPr>
          <a:noFill/>
          <a:ln>
            <a:miter lim="800000"/>
            <a:headEnd/>
            <a:tailEnd/>
          </a:ln>
        </p:spPr>
        <p:txBody>
          <a:bodyPr/>
          <a:lstStyle/>
          <a:p>
            <a:fld id="{AB90D05B-3133-4318-A1ED-2D61758A1E7B}" type="slidenum">
              <a:rPr lang="en-US" altLang="zh-TW" smtClean="0">
                <a:ea typeface="新細明體" charset="-120"/>
              </a:rPr>
              <a:pPr/>
              <a:t>27</a:t>
            </a:fld>
            <a:endParaRPr lang="en-US" altLang="zh-TW" smtClean="0">
              <a:ea typeface="新細明體" charset="-12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投影片圖像版面配置區 1"/>
          <p:cNvSpPr>
            <a:spLocks noGrp="1" noRot="1" noChangeAspect="1" noTextEdit="1"/>
          </p:cNvSpPr>
          <p:nvPr>
            <p:ph type="sldImg"/>
          </p:nvPr>
        </p:nvSpPr>
        <p:spPr>
          <a:ln/>
        </p:spPr>
      </p:sp>
      <p:sp>
        <p:nvSpPr>
          <p:cNvPr id="10957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09572" name="投影片編號版面配置區 3"/>
          <p:cNvSpPr>
            <a:spLocks noGrp="1"/>
          </p:cNvSpPr>
          <p:nvPr>
            <p:ph type="sldNum" sz="quarter" idx="5"/>
          </p:nvPr>
        </p:nvSpPr>
        <p:spPr>
          <a:noFill/>
          <a:ln>
            <a:miter lim="800000"/>
            <a:headEnd/>
            <a:tailEnd/>
          </a:ln>
        </p:spPr>
        <p:txBody>
          <a:bodyPr/>
          <a:lstStyle/>
          <a:p>
            <a:fld id="{55BB8C1C-5B69-43FB-A2BE-CED8D24FD41B}" type="slidenum">
              <a:rPr lang="en-US" altLang="zh-TW" smtClean="0">
                <a:ea typeface="新細明體" charset="-120"/>
              </a:rPr>
              <a:pPr/>
              <a:t>28</a:t>
            </a:fld>
            <a:endParaRPr lang="en-US" altLang="zh-TW" smtClean="0">
              <a:ea typeface="新細明體" charset="-12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投影片圖像版面配置區 1"/>
          <p:cNvSpPr>
            <a:spLocks noGrp="1" noRot="1" noChangeAspect="1" noTextEdit="1"/>
          </p:cNvSpPr>
          <p:nvPr>
            <p:ph type="sldImg"/>
          </p:nvPr>
        </p:nvSpPr>
        <p:spPr>
          <a:ln/>
        </p:spPr>
      </p:sp>
      <p:sp>
        <p:nvSpPr>
          <p:cNvPr id="11059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0596" name="投影片編號版面配置區 3"/>
          <p:cNvSpPr>
            <a:spLocks noGrp="1"/>
          </p:cNvSpPr>
          <p:nvPr>
            <p:ph type="sldNum" sz="quarter" idx="5"/>
          </p:nvPr>
        </p:nvSpPr>
        <p:spPr>
          <a:noFill/>
          <a:ln>
            <a:miter lim="800000"/>
            <a:headEnd/>
            <a:tailEnd/>
          </a:ln>
        </p:spPr>
        <p:txBody>
          <a:bodyPr/>
          <a:lstStyle/>
          <a:p>
            <a:fld id="{AF1F906C-825A-42C0-88A2-063A8CC7007D}" type="slidenum">
              <a:rPr lang="en-US" altLang="zh-TW" smtClean="0">
                <a:ea typeface="新細明體" charset="-120"/>
              </a:rPr>
              <a:pPr/>
              <a:t>29</a:t>
            </a:fld>
            <a:endParaRPr lang="en-US" altLang="zh-TW" smtClean="0">
              <a:ea typeface="新細明體" charset="-12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投影片圖像版面配置區 1"/>
          <p:cNvSpPr>
            <a:spLocks noGrp="1" noRot="1" noChangeAspect="1" noTextEdit="1"/>
          </p:cNvSpPr>
          <p:nvPr>
            <p:ph type="sldImg"/>
          </p:nvPr>
        </p:nvSpPr>
        <p:spPr>
          <a:ln/>
        </p:spPr>
      </p:sp>
      <p:sp>
        <p:nvSpPr>
          <p:cNvPr id="11161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1620" name="投影片編號版面配置區 3"/>
          <p:cNvSpPr>
            <a:spLocks noGrp="1"/>
          </p:cNvSpPr>
          <p:nvPr>
            <p:ph type="sldNum" sz="quarter" idx="5"/>
          </p:nvPr>
        </p:nvSpPr>
        <p:spPr>
          <a:noFill/>
          <a:ln>
            <a:miter lim="800000"/>
            <a:headEnd/>
            <a:tailEnd/>
          </a:ln>
        </p:spPr>
        <p:txBody>
          <a:bodyPr/>
          <a:lstStyle/>
          <a:p>
            <a:fld id="{301AB0F2-17B1-4324-A631-8BB78E8215DA}" type="slidenum">
              <a:rPr lang="en-US" altLang="zh-TW" smtClean="0">
                <a:ea typeface="新細明體" charset="-120"/>
              </a:rPr>
              <a:pPr/>
              <a:t>30</a:t>
            </a:fld>
            <a:endParaRPr lang="en-US" altLang="zh-TW" smtClean="0">
              <a:ea typeface="新細明體" charset="-12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投影片圖像版面配置區 1"/>
          <p:cNvSpPr>
            <a:spLocks noGrp="1" noRot="1" noChangeAspect="1" noTextEdit="1"/>
          </p:cNvSpPr>
          <p:nvPr>
            <p:ph type="sldImg"/>
          </p:nvPr>
        </p:nvSpPr>
        <p:spPr>
          <a:ln/>
        </p:spPr>
      </p:sp>
      <p:sp>
        <p:nvSpPr>
          <p:cNvPr id="11264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2644" name="投影片編號版面配置區 3"/>
          <p:cNvSpPr>
            <a:spLocks noGrp="1"/>
          </p:cNvSpPr>
          <p:nvPr>
            <p:ph type="sldNum" sz="quarter" idx="5"/>
          </p:nvPr>
        </p:nvSpPr>
        <p:spPr>
          <a:noFill/>
          <a:ln>
            <a:miter lim="800000"/>
            <a:headEnd/>
            <a:tailEnd/>
          </a:ln>
        </p:spPr>
        <p:txBody>
          <a:bodyPr/>
          <a:lstStyle/>
          <a:p>
            <a:fld id="{70F3B259-DECC-4114-BB08-F84A096168D3}" type="slidenum">
              <a:rPr lang="en-US" altLang="zh-TW" smtClean="0">
                <a:ea typeface="新細明體" charset="-120"/>
              </a:rPr>
              <a:pPr/>
              <a:t>31</a:t>
            </a:fld>
            <a:endParaRPr lang="en-US" altLang="zh-TW" smtClean="0">
              <a:ea typeface="新細明體" charset="-12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投影片圖像版面配置區 1"/>
          <p:cNvSpPr>
            <a:spLocks noGrp="1" noRot="1" noChangeAspect="1" noTextEdit="1"/>
          </p:cNvSpPr>
          <p:nvPr>
            <p:ph type="sldImg"/>
          </p:nvPr>
        </p:nvSpPr>
        <p:spPr>
          <a:ln/>
        </p:spPr>
      </p:sp>
      <p:sp>
        <p:nvSpPr>
          <p:cNvPr id="11366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3668" name="投影片編號版面配置區 3"/>
          <p:cNvSpPr>
            <a:spLocks noGrp="1"/>
          </p:cNvSpPr>
          <p:nvPr>
            <p:ph type="sldNum" sz="quarter" idx="5"/>
          </p:nvPr>
        </p:nvSpPr>
        <p:spPr>
          <a:noFill/>
          <a:ln>
            <a:miter lim="800000"/>
            <a:headEnd/>
            <a:tailEnd/>
          </a:ln>
        </p:spPr>
        <p:txBody>
          <a:bodyPr/>
          <a:lstStyle/>
          <a:p>
            <a:fld id="{7EF90A70-FC08-4291-A322-514E2E22E301}" type="slidenum">
              <a:rPr lang="en-US" altLang="zh-TW" smtClean="0">
                <a:ea typeface="新細明體" charset="-120"/>
              </a:rPr>
              <a:pPr/>
              <a:t>32</a:t>
            </a:fld>
            <a:endParaRPr lang="en-US" altLang="zh-TW" smtClean="0">
              <a:ea typeface="新細明體" charset="-12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投影片圖像版面配置區 1"/>
          <p:cNvSpPr>
            <a:spLocks noGrp="1" noRot="1" noChangeAspect="1" noTextEdit="1"/>
          </p:cNvSpPr>
          <p:nvPr>
            <p:ph type="sldImg"/>
          </p:nvPr>
        </p:nvSpPr>
        <p:spPr>
          <a:ln/>
        </p:spPr>
      </p:sp>
      <p:sp>
        <p:nvSpPr>
          <p:cNvPr id="11469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4692" name="投影片編號版面配置區 3"/>
          <p:cNvSpPr>
            <a:spLocks noGrp="1"/>
          </p:cNvSpPr>
          <p:nvPr>
            <p:ph type="sldNum" sz="quarter" idx="5"/>
          </p:nvPr>
        </p:nvSpPr>
        <p:spPr>
          <a:noFill/>
          <a:ln>
            <a:miter lim="800000"/>
            <a:headEnd/>
            <a:tailEnd/>
          </a:ln>
        </p:spPr>
        <p:txBody>
          <a:bodyPr/>
          <a:lstStyle/>
          <a:p>
            <a:fld id="{46937D93-38FE-4B8F-8A98-2DF2C028042F}" type="slidenum">
              <a:rPr lang="en-US" altLang="zh-TW" smtClean="0">
                <a:ea typeface="新細明體" charset="-120"/>
              </a:rPr>
              <a:pPr/>
              <a:t>33</a:t>
            </a:fld>
            <a:endParaRPr lang="en-US" altLang="zh-TW" smtClean="0">
              <a:ea typeface="新細明體" charset="-12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投影片圖像版面配置區 1"/>
          <p:cNvSpPr>
            <a:spLocks noGrp="1" noRot="1" noChangeAspect="1" noTextEdit="1"/>
          </p:cNvSpPr>
          <p:nvPr>
            <p:ph type="sldImg"/>
          </p:nvPr>
        </p:nvSpPr>
        <p:spPr>
          <a:ln/>
        </p:spPr>
      </p:sp>
      <p:sp>
        <p:nvSpPr>
          <p:cNvPr id="11571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5716" name="投影片編號版面配置區 3"/>
          <p:cNvSpPr>
            <a:spLocks noGrp="1"/>
          </p:cNvSpPr>
          <p:nvPr>
            <p:ph type="sldNum" sz="quarter" idx="5"/>
          </p:nvPr>
        </p:nvSpPr>
        <p:spPr>
          <a:noFill/>
          <a:ln>
            <a:miter lim="800000"/>
            <a:headEnd/>
            <a:tailEnd/>
          </a:ln>
        </p:spPr>
        <p:txBody>
          <a:bodyPr/>
          <a:lstStyle/>
          <a:p>
            <a:fld id="{02F60914-2735-433F-B8DE-0F47D52E83D9}" type="slidenum">
              <a:rPr lang="en-US" altLang="zh-TW" smtClean="0">
                <a:ea typeface="新細明體" charset="-120"/>
              </a:rPr>
              <a:pPr/>
              <a:t>34</a:t>
            </a:fld>
            <a:endParaRPr lang="en-US" altLang="zh-TW" smtClean="0">
              <a:ea typeface="新細明體" charset="-12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投影片圖像版面配置區 1"/>
          <p:cNvSpPr>
            <a:spLocks noGrp="1" noRot="1" noChangeAspect="1" noTextEdit="1"/>
          </p:cNvSpPr>
          <p:nvPr>
            <p:ph type="sldImg"/>
          </p:nvPr>
        </p:nvSpPr>
        <p:spPr>
          <a:ln/>
        </p:spPr>
      </p:sp>
      <p:sp>
        <p:nvSpPr>
          <p:cNvPr id="11673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6740" name="投影片編號版面配置區 3"/>
          <p:cNvSpPr>
            <a:spLocks noGrp="1"/>
          </p:cNvSpPr>
          <p:nvPr>
            <p:ph type="sldNum" sz="quarter" idx="5"/>
          </p:nvPr>
        </p:nvSpPr>
        <p:spPr>
          <a:noFill/>
          <a:ln>
            <a:miter lim="800000"/>
            <a:headEnd/>
            <a:tailEnd/>
          </a:ln>
        </p:spPr>
        <p:txBody>
          <a:bodyPr/>
          <a:lstStyle/>
          <a:p>
            <a:fld id="{AD824973-2067-4710-ADF7-99992272DB2D}" type="slidenum">
              <a:rPr lang="en-US" altLang="zh-TW" smtClean="0">
                <a:ea typeface="新細明體" charset="-120"/>
              </a:rPr>
              <a:pPr/>
              <a:t>35</a:t>
            </a:fld>
            <a:endParaRPr lang="en-US" altLang="zh-TW" smtClean="0">
              <a:ea typeface="新細明體" charset="-12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投影片圖像版面配置區 1"/>
          <p:cNvSpPr>
            <a:spLocks noGrp="1" noRot="1" noChangeAspect="1" noTextEdit="1"/>
          </p:cNvSpPr>
          <p:nvPr>
            <p:ph type="sldImg"/>
          </p:nvPr>
        </p:nvSpPr>
        <p:spPr>
          <a:ln/>
        </p:spPr>
      </p:sp>
      <p:sp>
        <p:nvSpPr>
          <p:cNvPr id="11776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7764" name="投影片編號版面配置區 3"/>
          <p:cNvSpPr>
            <a:spLocks noGrp="1"/>
          </p:cNvSpPr>
          <p:nvPr>
            <p:ph type="sldNum" sz="quarter" idx="5"/>
          </p:nvPr>
        </p:nvSpPr>
        <p:spPr>
          <a:noFill/>
          <a:ln>
            <a:miter lim="800000"/>
            <a:headEnd/>
            <a:tailEnd/>
          </a:ln>
        </p:spPr>
        <p:txBody>
          <a:bodyPr/>
          <a:lstStyle/>
          <a:p>
            <a:fld id="{48FF9C11-3356-4317-9BC2-98DDC4AF7704}" type="slidenum">
              <a:rPr lang="en-US" altLang="zh-TW" smtClean="0">
                <a:ea typeface="新細明體" charset="-120"/>
              </a:rPr>
              <a:pPr/>
              <a:t>36</a:t>
            </a:fld>
            <a:endParaRPr lang="en-US" altLang="zh-TW" smtClean="0">
              <a:ea typeface="新細明體" charset="-12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投影片圖像版面配置區 1"/>
          <p:cNvSpPr>
            <a:spLocks noGrp="1" noRot="1" noChangeAspect="1" noTextEdit="1"/>
          </p:cNvSpPr>
          <p:nvPr>
            <p:ph type="sldImg"/>
          </p:nvPr>
        </p:nvSpPr>
        <p:spPr>
          <a:ln/>
        </p:spPr>
      </p:sp>
      <p:sp>
        <p:nvSpPr>
          <p:cNvPr id="11878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8788" name="投影片編號版面配置區 3"/>
          <p:cNvSpPr>
            <a:spLocks noGrp="1"/>
          </p:cNvSpPr>
          <p:nvPr>
            <p:ph type="sldNum" sz="quarter" idx="5"/>
          </p:nvPr>
        </p:nvSpPr>
        <p:spPr>
          <a:noFill/>
          <a:ln>
            <a:miter lim="800000"/>
            <a:headEnd/>
            <a:tailEnd/>
          </a:ln>
        </p:spPr>
        <p:txBody>
          <a:bodyPr/>
          <a:lstStyle/>
          <a:p>
            <a:fld id="{401643BE-4C4E-40B2-A625-E55994C8422E}" type="slidenum">
              <a:rPr lang="en-US" altLang="zh-TW" smtClean="0">
                <a:ea typeface="新細明體" charset="-120"/>
              </a:rPr>
              <a:pPr/>
              <a:t>37</a:t>
            </a:fld>
            <a:endParaRPr lang="en-US" altLang="zh-TW" smtClean="0">
              <a:ea typeface="新細明體" charset="-12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投影片圖像版面配置區 1"/>
          <p:cNvSpPr>
            <a:spLocks noGrp="1" noRot="1" noChangeAspect="1" noTextEdit="1"/>
          </p:cNvSpPr>
          <p:nvPr>
            <p:ph type="sldImg"/>
          </p:nvPr>
        </p:nvSpPr>
        <p:spPr>
          <a:ln/>
        </p:spPr>
      </p:sp>
      <p:sp>
        <p:nvSpPr>
          <p:cNvPr id="11981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19812" name="投影片編號版面配置區 3"/>
          <p:cNvSpPr>
            <a:spLocks noGrp="1"/>
          </p:cNvSpPr>
          <p:nvPr>
            <p:ph type="sldNum" sz="quarter" idx="5"/>
          </p:nvPr>
        </p:nvSpPr>
        <p:spPr>
          <a:noFill/>
          <a:ln>
            <a:miter lim="800000"/>
            <a:headEnd/>
            <a:tailEnd/>
          </a:ln>
        </p:spPr>
        <p:txBody>
          <a:bodyPr/>
          <a:lstStyle/>
          <a:p>
            <a:fld id="{E7BE1CA0-DA76-43F1-A193-38681CE21688}" type="slidenum">
              <a:rPr lang="en-US" altLang="zh-TW" smtClean="0">
                <a:ea typeface="新細明體" charset="-120"/>
              </a:rPr>
              <a:pPr/>
              <a:t>38</a:t>
            </a:fld>
            <a:endParaRPr lang="en-US" altLang="zh-TW" smtClean="0">
              <a:ea typeface="新細明體" charset="-12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投影片圖像版面配置區 1"/>
          <p:cNvSpPr>
            <a:spLocks noGrp="1" noRot="1" noChangeAspect="1" noTextEdit="1"/>
          </p:cNvSpPr>
          <p:nvPr>
            <p:ph type="sldImg"/>
          </p:nvPr>
        </p:nvSpPr>
        <p:spPr>
          <a:ln/>
        </p:spPr>
      </p:sp>
      <p:sp>
        <p:nvSpPr>
          <p:cNvPr id="12083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0836" name="投影片編號版面配置區 3"/>
          <p:cNvSpPr>
            <a:spLocks noGrp="1"/>
          </p:cNvSpPr>
          <p:nvPr>
            <p:ph type="sldNum" sz="quarter" idx="5"/>
          </p:nvPr>
        </p:nvSpPr>
        <p:spPr>
          <a:noFill/>
          <a:ln>
            <a:miter lim="800000"/>
            <a:headEnd/>
            <a:tailEnd/>
          </a:ln>
        </p:spPr>
        <p:txBody>
          <a:bodyPr/>
          <a:lstStyle/>
          <a:p>
            <a:fld id="{E9988448-E7B7-44DA-B854-CDDB6EDD35CB}" type="slidenum">
              <a:rPr lang="en-US" altLang="zh-TW" smtClean="0">
                <a:ea typeface="新細明體" charset="-120"/>
              </a:rPr>
              <a:pPr/>
              <a:t>39</a:t>
            </a:fld>
            <a:endParaRPr lang="en-US" altLang="zh-TW" smtClean="0">
              <a:ea typeface="新細明體" charset="-12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投影片圖像版面配置區 1"/>
          <p:cNvSpPr>
            <a:spLocks noGrp="1" noRot="1" noChangeAspect="1" noTextEdit="1"/>
          </p:cNvSpPr>
          <p:nvPr>
            <p:ph type="sldImg"/>
          </p:nvPr>
        </p:nvSpPr>
        <p:spPr>
          <a:ln/>
        </p:spPr>
      </p:sp>
      <p:sp>
        <p:nvSpPr>
          <p:cNvPr id="12185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1860" name="投影片編號版面配置區 3"/>
          <p:cNvSpPr>
            <a:spLocks noGrp="1"/>
          </p:cNvSpPr>
          <p:nvPr>
            <p:ph type="sldNum" sz="quarter" idx="5"/>
          </p:nvPr>
        </p:nvSpPr>
        <p:spPr>
          <a:noFill/>
          <a:ln>
            <a:miter lim="800000"/>
            <a:headEnd/>
            <a:tailEnd/>
          </a:ln>
        </p:spPr>
        <p:txBody>
          <a:bodyPr/>
          <a:lstStyle/>
          <a:p>
            <a:fld id="{5CAE61AB-910B-4F4A-96B5-C67E2EC88953}" type="slidenum">
              <a:rPr lang="en-US" altLang="zh-TW" smtClean="0">
                <a:ea typeface="新細明體" charset="-120"/>
              </a:rPr>
              <a:pPr/>
              <a:t>40</a:t>
            </a:fld>
            <a:endParaRPr lang="en-US" altLang="zh-TW" smtClean="0">
              <a:ea typeface="新細明體" charset="-12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投影片圖像版面配置區 1"/>
          <p:cNvSpPr>
            <a:spLocks noGrp="1" noRot="1" noChangeAspect="1" noTextEdit="1"/>
          </p:cNvSpPr>
          <p:nvPr>
            <p:ph type="sldImg"/>
          </p:nvPr>
        </p:nvSpPr>
        <p:spPr>
          <a:ln/>
        </p:spPr>
      </p:sp>
      <p:sp>
        <p:nvSpPr>
          <p:cNvPr id="12288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2884" name="投影片編號版面配置區 3"/>
          <p:cNvSpPr>
            <a:spLocks noGrp="1"/>
          </p:cNvSpPr>
          <p:nvPr>
            <p:ph type="sldNum" sz="quarter" idx="5"/>
          </p:nvPr>
        </p:nvSpPr>
        <p:spPr>
          <a:noFill/>
          <a:ln>
            <a:miter lim="800000"/>
            <a:headEnd/>
            <a:tailEnd/>
          </a:ln>
        </p:spPr>
        <p:txBody>
          <a:bodyPr/>
          <a:lstStyle/>
          <a:p>
            <a:fld id="{CFDACB37-A1D9-4704-925A-1EF4949DE4FF}" type="slidenum">
              <a:rPr lang="en-US" altLang="zh-TW" smtClean="0">
                <a:ea typeface="新細明體" charset="-120"/>
              </a:rPr>
              <a:pPr/>
              <a:t>41</a:t>
            </a:fld>
            <a:endParaRPr lang="en-US" altLang="zh-TW" smtClean="0">
              <a:ea typeface="新細明體" charset="-12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投影片圖像版面配置區 1"/>
          <p:cNvSpPr>
            <a:spLocks noGrp="1" noRot="1" noChangeAspect="1" noTextEdit="1"/>
          </p:cNvSpPr>
          <p:nvPr>
            <p:ph type="sldImg"/>
          </p:nvPr>
        </p:nvSpPr>
        <p:spPr>
          <a:ln/>
        </p:spPr>
      </p:sp>
      <p:sp>
        <p:nvSpPr>
          <p:cNvPr id="12390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3908" name="投影片編號版面配置區 3"/>
          <p:cNvSpPr>
            <a:spLocks noGrp="1"/>
          </p:cNvSpPr>
          <p:nvPr>
            <p:ph type="sldNum" sz="quarter" idx="5"/>
          </p:nvPr>
        </p:nvSpPr>
        <p:spPr>
          <a:noFill/>
          <a:ln>
            <a:miter lim="800000"/>
            <a:headEnd/>
            <a:tailEnd/>
          </a:ln>
        </p:spPr>
        <p:txBody>
          <a:bodyPr/>
          <a:lstStyle/>
          <a:p>
            <a:fld id="{904B1AFD-7FE9-40E0-A329-27E6CB0B72DA}" type="slidenum">
              <a:rPr lang="en-US" altLang="zh-TW" smtClean="0">
                <a:ea typeface="新細明體" charset="-120"/>
              </a:rPr>
              <a:pPr/>
              <a:t>42</a:t>
            </a:fld>
            <a:endParaRPr lang="en-US" altLang="zh-TW" smtClean="0">
              <a:ea typeface="新細明體" charset="-12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投影片圖像版面配置區 1"/>
          <p:cNvSpPr>
            <a:spLocks noGrp="1" noRot="1" noChangeAspect="1" noTextEdit="1"/>
          </p:cNvSpPr>
          <p:nvPr>
            <p:ph type="sldImg"/>
          </p:nvPr>
        </p:nvSpPr>
        <p:spPr>
          <a:ln/>
        </p:spPr>
      </p:sp>
      <p:sp>
        <p:nvSpPr>
          <p:cNvPr id="12493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4932" name="投影片編號版面配置區 3"/>
          <p:cNvSpPr>
            <a:spLocks noGrp="1"/>
          </p:cNvSpPr>
          <p:nvPr>
            <p:ph type="sldNum" sz="quarter" idx="5"/>
          </p:nvPr>
        </p:nvSpPr>
        <p:spPr>
          <a:noFill/>
          <a:ln>
            <a:miter lim="800000"/>
            <a:headEnd/>
            <a:tailEnd/>
          </a:ln>
        </p:spPr>
        <p:txBody>
          <a:bodyPr/>
          <a:lstStyle/>
          <a:p>
            <a:fld id="{9A694DAC-D199-4D7C-B96A-C53D61953A1B}" type="slidenum">
              <a:rPr lang="en-US" altLang="zh-TW" smtClean="0">
                <a:ea typeface="新細明體" charset="-120"/>
              </a:rPr>
              <a:pPr/>
              <a:t>43</a:t>
            </a:fld>
            <a:endParaRPr lang="en-US" altLang="zh-TW" smtClean="0">
              <a:ea typeface="新細明體" charset="-12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投影片圖像版面配置區 1"/>
          <p:cNvSpPr>
            <a:spLocks noGrp="1" noRot="1" noChangeAspect="1" noTextEdit="1"/>
          </p:cNvSpPr>
          <p:nvPr>
            <p:ph type="sldImg"/>
          </p:nvPr>
        </p:nvSpPr>
        <p:spPr>
          <a:ln/>
        </p:spPr>
      </p:sp>
      <p:sp>
        <p:nvSpPr>
          <p:cNvPr id="12595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5956" name="投影片編號版面配置區 3"/>
          <p:cNvSpPr>
            <a:spLocks noGrp="1"/>
          </p:cNvSpPr>
          <p:nvPr>
            <p:ph type="sldNum" sz="quarter" idx="5"/>
          </p:nvPr>
        </p:nvSpPr>
        <p:spPr>
          <a:noFill/>
          <a:ln>
            <a:miter lim="800000"/>
            <a:headEnd/>
            <a:tailEnd/>
          </a:ln>
        </p:spPr>
        <p:txBody>
          <a:bodyPr/>
          <a:lstStyle/>
          <a:p>
            <a:fld id="{6BB2BCB8-37EB-4079-97E7-5C0A05EAC85C}" type="slidenum">
              <a:rPr lang="en-US" altLang="zh-TW" smtClean="0">
                <a:ea typeface="新細明體" charset="-120"/>
              </a:rPr>
              <a:pPr/>
              <a:t>44</a:t>
            </a:fld>
            <a:endParaRPr lang="en-US" altLang="zh-TW" smtClean="0">
              <a:ea typeface="新細明體" charset="-12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投影片圖像版面配置區 1"/>
          <p:cNvSpPr>
            <a:spLocks noGrp="1" noRot="1" noChangeAspect="1" noTextEdit="1"/>
          </p:cNvSpPr>
          <p:nvPr>
            <p:ph type="sldImg"/>
          </p:nvPr>
        </p:nvSpPr>
        <p:spPr>
          <a:ln/>
        </p:spPr>
      </p:sp>
      <p:sp>
        <p:nvSpPr>
          <p:cNvPr id="12697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6980" name="投影片編號版面配置區 3"/>
          <p:cNvSpPr>
            <a:spLocks noGrp="1"/>
          </p:cNvSpPr>
          <p:nvPr>
            <p:ph type="sldNum" sz="quarter" idx="5"/>
          </p:nvPr>
        </p:nvSpPr>
        <p:spPr>
          <a:noFill/>
          <a:ln>
            <a:miter lim="800000"/>
            <a:headEnd/>
            <a:tailEnd/>
          </a:ln>
        </p:spPr>
        <p:txBody>
          <a:bodyPr/>
          <a:lstStyle/>
          <a:p>
            <a:fld id="{8F2838BA-AA30-42AC-ACBE-A460E3BF7A55}" type="slidenum">
              <a:rPr lang="en-US" altLang="zh-TW" smtClean="0">
                <a:ea typeface="新細明體" charset="-120"/>
              </a:rPr>
              <a:pPr/>
              <a:t>45</a:t>
            </a:fld>
            <a:endParaRPr lang="en-US" altLang="zh-TW" smtClean="0">
              <a:ea typeface="新細明體" charset="-12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投影片圖像版面配置區 1"/>
          <p:cNvSpPr>
            <a:spLocks noGrp="1" noRot="1" noChangeAspect="1" noTextEdit="1"/>
          </p:cNvSpPr>
          <p:nvPr>
            <p:ph type="sldImg"/>
          </p:nvPr>
        </p:nvSpPr>
        <p:spPr>
          <a:ln/>
        </p:spPr>
      </p:sp>
      <p:sp>
        <p:nvSpPr>
          <p:cNvPr id="12800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8004" name="投影片編號版面配置區 3"/>
          <p:cNvSpPr>
            <a:spLocks noGrp="1"/>
          </p:cNvSpPr>
          <p:nvPr>
            <p:ph type="sldNum" sz="quarter" idx="5"/>
          </p:nvPr>
        </p:nvSpPr>
        <p:spPr>
          <a:noFill/>
          <a:ln>
            <a:miter lim="800000"/>
            <a:headEnd/>
            <a:tailEnd/>
          </a:ln>
        </p:spPr>
        <p:txBody>
          <a:bodyPr/>
          <a:lstStyle/>
          <a:p>
            <a:fld id="{FE572BC5-C269-462A-82F5-AFC91B088D9C}" type="slidenum">
              <a:rPr lang="en-US" altLang="zh-TW" smtClean="0">
                <a:ea typeface="新細明體" charset="-120"/>
              </a:rPr>
              <a:pPr/>
              <a:t>46</a:t>
            </a:fld>
            <a:endParaRPr lang="en-US" altLang="zh-TW" smtClean="0">
              <a:ea typeface="新細明體" charset="-12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投影片圖像版面配置區 1"/>
          <p:cNvSpPr>
            <a:spLocks noGrp="1" noRot="1" noChangeAspect="1" noTextEdit="1"/>
          </p:cNvSpPr>
          <p:nvPr>
            <p:ph type="sldImg"/>
          </p:nvPr>
        </p:nvSpPr>
        <p:spPr>
          <a:ln/>
        </p:spPr>
      </p:sp>
      <p:sp>
        <p:nvSpPr>
          <p:cNvPr id="12902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29028" name="投影片編號版面配置區 3"/>
          <p:cNvSpPr>
            <a:spLocks noGrp="1"/>
          </p:cNvSpPr>
          <p:nvPr>
            <p:ph type="sldNum" sz="quarter" idx="5"/>
          </p:nvPr>
        </p:nvSpPr>
        <p:spPr>
          <a:noFill/>
          <a:ln>
            <a:miter lim="800000"/>
            <a:headEnd/>
            <a:tailEnd/>
          </a:ln>
        </p:spPr>
        <p:txBody>
          <a:bodyPr/>
          <a:lstStyle/>
          <a:p>
            <a:fld id="{ED193B7B-166B-4801-AF1D-516CADC6AB5B}" type="slidenum">
              <a:rPr lang="en-US" altLang="zh-TW" smtClean="0">
                <a:ea typeface="新細明體" charset="-120"/>
              </a:rPr>
              <a:pPr/>
              <a:t>47</a:t>
            </a:fld>
            <a:endParaRPr lang="en-US" altLang="zh-TW" smtClean="0">
              <a:ea typeface="新細明體" charset="-12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投影片圖像版面配置區 1"/>
          <p:cNvSpPr>
            <a:spLocks noGrp="1" noRot="1" noChangeAspect="1" noTextEdit="1"/>
          </p:cNvSpPr>
          <p:nvPr>
            <p:ph type="sldImg"/>
          </p:nvPr>
        </p:nvSpPr>
        <p:spPr>
          <a:ln/>
        </p:spPr>
      </p:sp>
      <p:sp>
        <p:nvSpPr>
          <p:cNvPr id="13005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0052" name="投影片編號版面配置區 3"/>
          <p:cNvSpPr>
            <a:spLocks noGrp="1"/>
          </p:cNvSpPr>
          <p:nvPr>
            <p:ph type="sldNum" sz="quarter" idx="5"/>
          </p:nvPr>
        </p:nvSpPr>
        <p:spPr>
          <a:noFill/>
          <a:ln>
            <a:miter lim="800000"/>
            <a:headEnd/>
            <a:tailEnd/>
          </a:ln>
        </p:spPr>
        <p:txBody>
          <a:bodyPr/>
          <a:lstStyle/>
          <a:p>
            <a:fld id="{68373294-B3FB-42CD-A693-476C162D9517}" type="slidenum">
              <a:rPr lang="en-US" altLang="zh-TW" smtClean="0">
                <a:ea typeface="新細明體" charset="-120"/>
              </a:rPr>
              <a:pPr/>
              <a:t>48</a:t>
            </a:fld>
            <a:endParaRPr lang="en-US" altLang="zh-TW" smtClean="0">
              <a:ea typeface="新細明體" charset="-12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投影片圖像版面配置區 1"/>
          <p:cNvSpPr>
            <a:spLocks noGrp="1" noRot="1" noChangeAspect="1" noTextEdit="1"/>
          </p:cNvSpPr>
          <p:nvPr>
            <p:ph type="sldImg"/>
          </p:nvPr>
        </p:nvSpPr>
        <p:spPr>
          <a:ln/>
        </p:spPr>
      </p:sp>
      <p:sp>
        <p:nvSpPr>
          <p:cNvPr id="13107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1076" name="投影片編號版面配置區 3"/>
          <p:cNvSpPr>
            <a:spLocks noGrp="1"/>
          </p:cNvSpPr>
          <p:nvPr>
            <p:ph type="sldNum" sz="quarter" idx="5"/>
          </p:nvPr>
        </p:nvSpPr>
        <p:spPr>
          <a:noFill/>
          <a:ln>
            <a:miter lim="800000"/>
            <a:headEnd/>
            <a:tailEnd/>
          </a:ln>
        </p:spPr>
        <p:txBody>
          <a:bodyPr/>
          <a:lstStyle/>
          <a:p>
            <a:fld id="{FD35EFB8-D085-41C4-B4BC-A08D09954150}" type="slidenum">
              <a:rPr lang="en-US" altLang="zh-TW" smtClean="0">
                <a:ea typeface="新細明體" charset="-120"/>
              </a:rPr>
              <a:pPr/>
              <a:t>49</a:t>
            </a:fld>
            <a:endParaRPr lang="en-US" altLang="zh-TW" smtClean="0">
              <a:ea typeface="新細明體" charset="-12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投影片圖像版面配置區 1"/>
          <p:cNvSpPr>
            <a:spLocks noGrp="1" noRot="1" noChangeAspect="1" noTextEdit="1"/>
          </p:cNvSpPr>
          <p:nvPr>
            <p:ph type="sldImg"/>
          </p:nvPr>
        </p:nvSpPr>
        <p:spPr>
          <a:ln/>
        </p:spPr>
      </p:sp>
      <p:sp>
        <p:nvSpPr>
          <p:cNvPr id="13209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2100" name="投影片編號版面配置區 3"/>
          <p:cNvSpPr>
            <a:spLocks noGrp="1"/>
          </p:cNvSpPr>
          <p:nvPr>
            <p:ph type="sldNum" sz="quarter" idx="5"/>
          </p:nvPr>
        </p:nvSpPr>
        <p:spPr>
          <a:noFill/>
          <a:ln>
            <a:miter lim="800000"/>
            <a:headEnd/>
            <a:tailEnd/>
          </a:ln>
        </p:spPr>
        <p:txBody>
          <a:bodyPr/>
          <a:lstStyle/>
          <a:p>
            <a:fld id="{B2049668-B069-4B54-B05C-88C67508D037}" type="slidenum">
              <a:rPr lang="en-US" altLang="zh-TW" smtClean="0">
                <a:ea typeface="新細明體" charset="-120"/>
              </a:rPr>
              <a:pPr/>
              <a:t>50</a:t>
            </a:fld>
            <a:endParaRPr lang="en-US" altLang="zh-TW" smtClean="0">
              <a:ea typeface="新細明體" charset="-12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投影片圖像版面配置區 1"/>
          <p:cNvSpPr>
            <a:spLocks noGrp="1" noRot="1" noChangeAspect="1" noTextEdit="1"/>
          </p:cNvSpPr>
          <p:nvPr>
            <p:ph type="sldImg"/>
          </p:nvPr>
        </p:nvSpPr>
        <p:spPr>
          <a:ln/>
        </p:spPr>
      </p:sp>
      <p:sp>
        <p:nvSpPr>
          <p:cNvPr id="13312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3124" name="投影片編號版面配置區 3"/>
          <p:cNvSpPr>
            <a:spLocks noGrp="1"/>
          </p:cNvSpPr>
          <p:nvPr>
            <p:ph type="sldNum" sz="quarter" idx="5"/>
          </p:nvPr>
        </p:nvSpPr>
        <p:spPr>
          <a:noFill/>
          <a:ln>
            <a:miter lim="800000"/>
            <a:headEnd/>
            <a:tailEnd/>
          </a:ln>
        </p:spPr>
        <p:txBody>
          <a:bodyPr/>
          <a:lstStyle/>
          <a:p>
            <a:fld id="{9A4BBBBA-558E-439B-94F0-4F1BFC2438AF}" type="slidenum">
              <a:rPr lang="en-US" altLang="zh-TW" smtClean="0">
                <a:ea typeface="新細明體" charset="-120"/>
              </a:rPr>
              <a:pPr/>
              <a:t>51</a:t>
            </a:fld>
            <a:endParaRPr lang="en-US" altLang="zh-TW" smtClean="0">
              <a:ea typeface="新細明體" charset="-12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投影片圖像版面配置區 1"/>
          <p:cNvSpPr>
            <a:spLocks noGrp="1" noRot="1" noChangeAspect="1" noTextEdit="1"/>
          </p:cNvSpPr>
          <p:nvPr>
            <p:ph type="sldImg"/>
          </p:nvPr>
        </p:nvSpPr>
        <p:spPr>
          <a:ln/>
        </p:spPr>
      </p:sp>
      <p:sp>
        <p:nvSpPr>
          <p:cNvPr id="13414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4148" name="投影片編號版面配置區 3"/>
          <p:cNvSpPr>
            <a:spLocks noGrp="1"/>
          </p:cNvSpPr>
          <p:nvPr>
            <p:ph type="sldNum" sz="quarter" idx="5"/>
          </p:nvPr>
        </p:nvSpPr>
        <p:spPr>
          <a:noFill/>
          <a:ln>
            <a:miter lim="800000"/>
            <a:headEnd/>
            <a:tailEnd/>
          </a:ln>
        </p:spPr>
        <p:txBody>
          <a:bodyPr/>
          <a:lstStyle/>
          <a:p>
            <a:fld id="{076CA3E0-3380-41A4-9BEE-4AEF7E951E13}" type="slidenum">
              <a:rPr lang="en-US" altLang="zh-TW" smtClean="0">
                <a:ea typeface="新細明體" charset="-120"/>
              </a:rPr>
              <a:pPr/>
              <a:t>52</a:t>
            </a:fld>
            <a:endParaRPr lang="en-US" altLang="zh-TW" smtClean="0">
              <a:ea typeface="新細明體" charset="-12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投影片圖像版面配置區 1"/>
          <p:cNvSpPr>
            <a:spLocks noGrp="1" noRot="1" noChangeAspect="1" noTextEdit="1"/>
          </p:cNvSpPr>
          <p:nvPr>
            <p:ph type="sldImg"/>
          </p:nvPr>
        </p:nvSpPr>
        <p:spPr>
          <a:ln/>
        </p:spPr>
      </p:sp>
      <p:sp>
        <p:nvSpPr>
          <p:cNvPr id="13517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5172" name="投影片編號版面配置區 3"/>
          <p:cNvSpPr>
            <a:spLocks noGrp="1"/>
          </p:cNvSpPr>
          <p:nvPr>
            <p:ph type="sldNum" sz="quarter" idx="5"/>
          </p:nvPr>
        </p:nvSpPr>
        <p:spPr>
          <a:noFill/>
          <a:ln>
            <a:miter lim="800000"/>
            <a:headEnd/>
            <a:tailEnd/>
          </a:ln>
        </p:spPr>
        <p:txBody>
          <a:bodyPr/>
          <a:lstStyle/>
          <a:p>
            <a:fld id="{4FBFB037-A83C-47F1-9DF4-BDFBB943DFED}" type="slidenum">
              <a:rPr lang="en-US" altLang="zh-TW" smtClean="0">
                <a:ea typeface="新細明體" charset="-120"/>
              </a:rPr>
              <a:pPr/>
              <a:t>53</a:t>
            </a:fld>
            <a:endParaRPr lang="en-US" altLang="zh-TW" smtClean="0">
              <a:ea typeface="新細明體" charset="-12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投影片圖像版面配置區 1"/>
          <p:cNvSpPr>
            <a:spLocks noGrp="1" noRot="1" noChangeAspect="1" noTextEdit="1"/>
          </p:cNvSpPr>
          <p:nvPr>
            <p:ph type="sldImg"/>
          </p:nvPr>
        </p:nvSpPr>
        <p:spPr>
          <a:ln/>
        </p:spPr>
      </p:sp>
      <p:sp>
        <p:nvSpPr>
          <p:cNvPr id="13619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6196" name="投影片編號版面配置區 3"/>
          <p:cNvSpPr>
            <a:spLocks noGrp="1"/>
          </p:cNvSpPr>
          <p:nvPr>
            <p:ph type="sldNum" sz="quarter" idx="5"/>
          </p:nvPr>
        </p:nvSpPr>
        <p:spPr>
          <a:noFill/>
          <a:ln>
            <a:miter lim="800000"/>
            <a:headEnd/>
            <a:tailEnd/>
          </a:ln>
        </p:spPr>
        <p:txBody>
          <a:bodyPr/>
          <a:lstStyle/>
          <a:p>
            <a:fld id="{B5926304-C8A2-4AB6-B191-3DA9C218B3AF}" type="slidenum">
              <a:rPr lang="en-US" altLang="zh-TW" smtClean="0">
                <a:ea typeface="新細明體" charset="-120"/>
              </a:rPr>
              <a:pPr/>
              <a:t>54</a:t>
            </a:fld>
            <a:endParaRPr lang="en-US" altLang="zh-TW" smtClean="0">
              <a:ea typeface="新細明體" charset="-12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投影片圖像版面配置區 1"/>
          <p:cNvSpPr>
            <a:spLocks noGrp="1" noRot="1" noChangeAspect="1" noTextEdit="1"/>
          </p:cNvSpPr>
          <p:nvPr>
            <p:ph type="sldImg"/>
          </p:nvPr>
        </p:nvSpPr>
        <p:spPr>
          <a:ln/>
        </p:spPr>
      </p:sp>
      <p:sp>
        <p:nvSpPr>
          <p:cNvPr id="13721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7220" name="投影片編號版面配置區 3"/>
          <p:cNvSpPr>
            <a:spLocks noGrp="1"/>
          </p:cNvSpPr>
          <p:nvPr>
            <p:ph type="sldNum" sz="quarter" idx="5"/>
          </p:nvPr>
        </p:nvSpPr>
        <p:spPr>
          <a:noFill/>
          <a:ln>
            <a:miter lim="800000"/>
            <a:headEnd/>
            <a:tailEnd/>
          </a:ln>
        </p:spPr>
        <p:txBody>
          <a:bodyPr/>
          <a:lstStyle/>
          <a:p>
            <a:fld id="{4897DBD1-6FED-4EEB-8325-BBEE01D15017}" type="slidenum">
              <a:rPr lang="en-US" altLang="zh-TW" smtClean="0">
                <a:ea typeface="新細明體" charset="-120"/>
              </a:rPr>
              <a:pPr/>
              <a:t>55</a:t>
            </a:fld>
            <a:endParaRPr lang="en-US" altLang="zh-TW" smtClean="0">
              <a:ea typeface="新細明體" charset="-12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投影片圖像版面配置區 1"/>
          <p:cNvSpPr>
            <a:spLocks noGrp="1" noRot="1" noChangeAspect="1" noTextEdit="1"/>
          </p:cNvSpPr>
          <p:nvPr>
            <p:ph type="sldImg"/>
          </p:nvPr>
        </p:nvSpPr>
        <p:spPr>
          <a:ln/>
        </p:spPr>
      </p:sp>
      <p:sp>
        <p:nvSpPr>
          <p:cNvPr id="13824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8244" name="投影片編號版面配置區 3"/>
          <p:cNvSpPr>
            <a:spLocks noGrp="1"/>
          </p:cNvSpPr>
          <p:nvPr>
            <p:ph type="sldNum" sz="quarter" idx="5"/>
          </p:nvPr>
        </p:nvSpPr>
        <p:spPr>
          <a:noFill/>
          <a:ln>
            <a:miter lim="800000"/>
            <a:headEnd/>
            <a:tailEnd/>
          </a:ln>
        </p:spPr>
        <p:txBody>
          <a:bodyPr/>
          <a:lstStyle/>
          <a:p>
            <a:fld id="{A9BEF764-6D7D-4323-AF5F-64EB846B6CF8}" type="slidenum">
              <a:rPr lang="en-US" altLang="zh-TW" smtClean="0">
                <a:ea typeface="新細明體" charset="-120"/>
              </a:rPr>
              <a:pPr/>
              <a:t>56</a:t>
            </a:fld>
            <a:endParaRPr lang="en-US" altLang="zh-TW" smtClean="0">
              <a:ea typeface="新細明體" charset="-12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投影片圖像版面配置區 1"/>
          <p:cNvSpPr>
            <a:spLocks noGrp="1" noRot="1" noChangeAspect="1" noTextEdit="1"/>
          </p:cNvSpPr>
          <p:nvPr>
            <p:ph type="sldImg"/>
          </p:nvPr>
        </p:nvSpPr>
        <p:spPr>
          <a:ln/>
        </p:spPr>
      </p:sp>
      <p:sp>
        <p:nvSpPr>
          <p:cNvPr id="14029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0292" name="投影片編號版面配置區 3"/>
          <p:cNvSpPr>
            <a:spLocks noGrp="1"/>
          </p:cNvSpPr>
          <p:nvPr>
            <p:ph type="sldNum" sz="quarter" idx="5"/>
          </p:nvPr>
        </p:nvSpPr>
        <p:spPr>
          <a:noFill/>
          <a:ln>
            <a:miter lim="800000"/>
            <a:headEnd/>
            <a:tailEnd/>
          </a:ln>
        </p:spPr>
        <p:txBody>
          <a:bodyPr/>
          <a:lstStyle/>
          <a:p>
            <a:fld id="{C79B38BA-749C-49C1-925F-6DC9D1D85ED0}" type="slidenum">
              <a:rPr lang="en-US" altLang="zh-TW" smtClean="0">
                <a:ea typeface="新細明體" charset="-120"/>
              </a:rPr>
              <a:pPr/>
              <a:t>57</a:t>
            </a:fld>
            <a:endParaRPr lang="en-US" altLang="zh-TW" smtClean="0">
              <a:ea typeface="新細明體" charset="-12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投影片圖像版面配置區 1"/>
          <p:cNvSpPr>
            <a:spLocks noGrp="1" noRot="1" noChangeAspect="1" noTextEdit="1"/>
          </p:cNvSpPr>
          <p:nvPr>
            <p:ph type="sldImg"/>
          </p:nvPr>
        </p:nvSpPr>
        <p:spPr>
          <a:ln/>
        </p:spPr>
      </p:sp>
      <p:sp>
        <p:nvSpPr>
          <p:cNvPr id="13926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39268" name="投影片編號版面配置區 3"/>
          <p:cNvSpPr>
            <a:spLocks noGrp="1"/>
          </p:cNvSpPr>
          <p:nvPr>
            <p:ph type="sldNum" sz="quarter" idx="5"/>
          </p:nvPr>
        </p:nvSpPr>
        <p:spPr>
          <a:noFill/>
          <a:ln>
            <a:miter lim="800000"/>
            <a:headEnd/>
            <a:tailEnd/>
          </a:ln>
        </p:spPr>
        <p:txBody>
          <a:bodyPr/>
          <a:lstStyle/>
          <a:p>
            <a:fld id="{E698249C-445F-49D7-817D-F4EBF2650F38}" type="slidenum">
              <a:rPr lang="en-US" altLang="zh-TW" smtClean="0">
                <a:ea typeface="新細明體" charset="-120"/>
              </a:rPr>
              <a:pPr/>
              <a:t>58</a:t>
            </a:fld>
            <a:endParaRPr lang="en-US" altLang="zh-TW" smtClean="0">
              <a:ea typeface="新細明體" charset="-12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投影片圖像版面配置區 1"/>
          <p:cNvSpPr>
            <a:spLocks noGrp="1" noRot="1" noChangeAspect="1" noTextEdit="1"/>
          </p:cNvSpPr>
          <p:nvPr>
            <p:ph type="sldImg"/>
          </p:nvPr>
        </p:nvSpPr>
        <p:spPr>
          <a:ln/>
        </p:spPr>
      </p:sp>
      <p:sp>
        <p:nvSpPr>
          <p:cNvPr id="14131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1316" name="投影片編號版面配置區 3"/>
          <p:cNvSpPr>
            <a:spLocks noGrp="1"/>
          </p:cNvSpPr>
          <p:nvPr>
            <p:ph type="sldNum" sz="quarter" idx="5"/>
          </p:nvPr>
        </p:nvSpPr>
        <p:spPr>
          <a:noFill/>
          <a:ln>
            <a:miter lim="800000"/>
            <a:headEnd/>
            <a:tailEnd/>
          </a:ln>
        </p:spPr>
        <p:txBody>
          <a:bodyPr/>
          <a:lstStyle/>
          <a:p>
            <a:fld id="{0F37D267-7CBE-45FD-B294-4F79D3F73068}" type="slidenum">
              <a:rPr lang="en-US" altLang="zh-TW" smtClean="0">
                <a:ea typeface="新細明體" charset="-120"/>
              </a:rPr>
              <a:pPr/>
              <a:t>59</a:t>
            </a:fld>
            <a:endParaRPr lang="en-US" altLang="zh-TW" smtClean="0">
              <a:ea typeface="新細明體" charset="-12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投影片圖像版面配置區 1"/>
          <p:cNvSpPr>
            <a:spLocks noGrp="1" noRot="1" noChangeAspect="1" noTextEdit="1"/>
          </p:cNvSpPr>
          <p:nvPr>
            <p:ph type="sldImg"/>
          </p:nvPr>
        </p:nvSpPr>
        <p:spPr>
          <a:ln/>
        </p:spPr>
      </p:sp>
      <p:sp>
        <p:nvSpPr>
          <p:cNvPr id="14233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2340" name="投影片編號版面配置區 3"/>
          <p:cNvSpPr>
            <a:spLocks noGrp="1"/>
          </p:cNvSpPr>
          <p:nvPr>
            <p:ph type="sldNum" sz="quarter" idx="5"/>
          </p:nvPr>
        </p:nvSpPr>
        <p:spPr>
          <a:noFill/>
          <a:ln>
            <a:miter lim="800000"/>
            <a:headEnd/>
            <a:tailEnd/>
          </a:ln>
        </p:spPr>
        <p:txBody>
          <a:bodyPr/>
          <a:lstStyle/>
          <a:p>
            <a:fld id="{1D138B55-520C-40F8-8244-0D8C5A37990C}" type="slidenum">
              <a:rPr lang="en-US" altLang="zh-TW" smtClean="0">
                <a:ea typeface="新細明體" charset="-120"/>
              </a:rPr>
              <a:pPr/>
              <a:t>60</a:t>
            </a:fld>
            <a:endParaRPr lang="en-US" altLang="zh-TW" smtClean="0">
              <a:ea typeface="新細明體" charset="-12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投影片圖像版面配置區 1"/>
          <p:cNvSpPr>
            <a:spLocks noGrp="1" noRot="1" noChangeAspect="1" noTextEdit="1"/>
          </p:cNvSpPr>
          <p:nvPr>
            <p:ph type="sldImg"/>
          </p:nvPr>
        </p:nvSpPr>
        <p:spPr>
          <a:ln/>
        </p:spPr>
      </p:sp>
      <p:sp>
        <p:nvSpPr>
          <p:cNvPr id="14336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3364" name="投影片編號版面配置區 3"/>
          <p:cNvSpPr>
            <a:spLocks noGrp="1"/>
          </p:cNvSpPr>
          <p:nvPr>
            <p:ph type="sldNum" sz="quarter" idx="5"/>
          </p:nvPr>
        </p:nvSpPr>
        <p:spPr>
          <a:noFill/>
          <a:ln>
            <a:miter lim="800000"/>
            <a:headEnd/>
            <a:tailEnd/>
          </a:ln>
        </p:spPr>
        <p:txBody>
          <a:bodyPr/>
          <a:lstStyle/>
          <a:p>
            <a:fld id="{1768D4F1-D686-472E-B2D9-1689334C55A5}" type="slidenum">
              <a:rPr lang="en-US" altLang="zh-TW" smtClean="0">
                <a:ea typeface="新細明體" charset="-120"/>
              </a:rPr>
              <a:pPr/>
              <a:t>61</a:t>
            </a:fld>
            <a:endParaRPr lang="en-US" altLang="zh-TW" smtClean="0">
              <a:ea typeface="新細明體" charset="-12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投影片圖像版面配置區 1"/>
          <p:cNvSpPr>
            <a:spLocks noGrp="1" noRot="1" noChangeAspect="1" noTextEdit="1"/>
          </p:cNvSpPr>
          <p:nvPr>
            <p:ph type="sldImg"/>
          </p:nvPr>
        </p:nvSpPr>
        <p:spPr>
          <a:ln/>
        </p:spPr>
      </p:sp>
      <p:sp>
        <p:nvSpPr>
          <p:cNvPr id="14438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4388" name="投影片編號版面配置區 3"/>
          <p:cNvSpPr>
            <a:spLocks noGrp="1"/>
          </p:cNvSpPr>
          <p:nvPr>
            <p:ph type="sldNum" sz="quarter" idx="5"/>
          </p:nvPr>
        </p:nvSpPr>
        <p:spPr>
          <a:noFill/>
          <a:ln>
            <a:miter lim="800000"/>
            <a:headEnd/>
            <a:tailEnd/>
          </a:ln>
        </p:spPr>
        <p:txBody>
          <a:bodyPr/>
          <a:lstStyle/>
          <a:p>
            <a:fld id="{7674B275-12FA-4E75-91AE-A87553FD47A8}" type="slidenum">
              <a:rPr lang="en-US" altLang="zh-TW" smtClean="0">
                <a:ea typeface="新細明體" charset="-120"/>
              </a:rPr>
              <a:pPr/>
              <a:t>62</a:t>
            </a:fld>
            <a:endParaRPr lang="en-US" altLang="zh-TW" smtClean="0">
              <a:ea typeface="新細明體" charset="-12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投影片圖像版面配置區 1"/>
          <p:cNvSpPr>
            <a:spLocks noGrp="1" noRot="1" noChangeAspect="1" noTextEdit="1"/>
          </p:cNvSpPr>
          <p:nvPr>
            <p:ph type="sldImg"/>
          </p:nvPr>
        </p:nvSpPr>
        <p:spPr>
          <a:ln/>
        </p:spPr>
      </p:sp>
      <p:sp>
        <p:nvSpPr>
          <p:cNvPr id="14541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5412" name="投影片編號版面配置區 3"/>
          <p:cNvSpPr>
            <a:spLocks noGrp="1"/>
          </p:cNvSpPr>
          <p:nvPr>
            <p:ph type="sldNum" sz="quarter" idx="5"/>
          </p:nvPr>
        </p:nvSpPr>
        <p:spPr>
          <a:noFill/>
          <a:ln>
            <a:miter lim="800000"/>
            <a:headEnd/>
            <a:tailEnd/>
          </a:ln>
        </p:spPr>
        <p:txBody>
          <a:bodyPr/>
          <a:lstStyle/>
          <a:p>
            <a:fld id="{56DCA761-A8D7-4FE7-BE26-1745A1CCBCA2}" type="slidenum">
              <a:rPr lang="en-US" altLang="zh-TW" smtClean="0">
                <a:ea typeface="新細明體" charset="-120"/>
              </a:rPr>
              <a:pPr/>
              <a:t>63</a:t>
            </a:fld>
            <a:endParaRPr lang="en-US" altLang="zh-TW" smtClean="0">
              <a:ea typeface="新細明體" charset="-12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投影片圖像版面配置區 1"/>
          <p:cNvSpPr>
            <a:spLocks noGrp="1" noRot="1" noChangeAspect="1" noTextEdit="1"/>
          </p:cNvSpPr>
          <p:nvPr>
            <p:ph type="sldImg"/>
          </p:nvPr>
        </p:nvSpPr>
        <p:spPr>
          <a:ln/>
        </p:spPr>
      </p:sp>
      <p:sp>
        <p:nvSpPr>
          <p:cNvPr id="146435"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6436" name="投影片編號版面配置區 3"/>
          <p:cNvSpPr>
            <a:spLocks noGrp="1"/>
          </p:cNvSpPr>
          <p:nvPr>
            <p:ph type="sldNum" sz="quarter" idx="5"/>
          </p:nvPr>
        </p:nvSpPr>
        <p:spPr>
          <a:noFill/>
          <a:ln>
            <a:miter lim="800000"/>
            <a:headEnd/>
            <a:tailEnd/>
          </a:ln>
        </p:spPr>
        <p:txBody>
          <a:bodyPr/>
          <a:lstStyle/>
          <a:p>
            <a:fld id="{262AD707-6A42-417C-A977-EEB2B7BBDC48}" type="slidenum">
              <a:rPr lang="en-US" altLang="zh-TW" smtClean="0">
                <a:ea typeface="新細明體" charset="-120"/>
              </a:rPr>
              <a:pPr/>
              <a:t>64</a:t>
            </a:fld>
            <a:endParaRPr lang="en-US" altLang="zh-TW" smtClean="0">
              <a:ea typeface="新細明體" charset="-12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投影片圖像版面配置區 1"/>
          <p:cNvSpPr>
            <a:spLocks noGrp="1" noRot="1" noChangeAspect="1" noTextEdit="1"/>
          </p:cNvSpPr>
          <p:nvPr>
            <p:ph type="sldImg"/>
          </p:nvPr>
        </p:nvSpPr>
        <p:spPr>
          <a:ln/>
        </p:spPr>
      </p:sp>
      <p:sp>
        <p:nvSpPr>
          <p:cNvPr id="147459"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7460" name="投影片編號版面配置區 3"/>
          <p:cNvSpPr>
            <a:spLocks noGrp="1"/>
          </p:cNvSpPr>
          <p:nvPr>
            <p:ph type="sldNum" sz="quarter" idx="5"/>
          </p:nvPr>
        </p:nvSpPr>
        <p:spPr>
          <a:noFill/>
          <a:ln>
            <a:miter lim="800000"/>
            <a:headEnd/>
            <a:tailEnd/>
          </a:ln>
        </p:spPr>
        <p:txBody>
          <a:bodyPr/>
          <a:lstStyle/>
          <a:p>
            <a:fld id="{D1A9A284-90CE-4F5D-ABA1-0EEEF633B469}" type="slidenum">
              <a:rPr lang="en-US" altLang="zh-TW" smtClean="0">
                <a:ea typeface="新細明體" charset="-120"/>
              </a:rPr>
              <a:pPr/>
              <a:t>65</a:t>
            </a:fld>
            <a:endParaRPr lang="en-US" altLang="zh-TW" smtClean="0">
              <a:ea typeface="新細明體" charset="-12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投影片圖像版面配置區 1"/>
          <p:cNvSpPr>
            <a:spLocks noGrp="1" noRot="1" noChangeAspect="1" noTextEdit="1"/>
          </p:cNvSpPr>
          <p:nvPr>
            <p:ph type="sldImg"/>
          </p:nvPr>
        </p:nvSpPr>
        <p:spPr>
          <a:ln/>
        </p:spPr>
      </p:sp>
      <p:sp>
        <p:nvSpPr>
          <p:cNvPr id="148483"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8484" name="投影片編號版面配置區 3"/>
          <p:cNvSpPr>
            <a:spLocks noGrp="1"/>
          </p:cNvSpPr>
          <p:nvPr>
            <p:ph type="sldNum" sz="quarter" idx="5"/>
          </p:nvPr>
        </p:nvSpPr>
        <p:spPr>
          <a:noFill/>
          <a:ln>
            <a:miter lim="800000"/>
            <a:headEnd/>
            <a:tailEnd/>
          </a:ln>
        </p:spPr>
        <p:txBody>
          <a:bodyPr/>
          <a:lstStyle/>
          <a:p>
            <a:fld id="{5DC2AEBC-F207-4CDA-B211-DC4FBC34B4AA}" type="slidenum">
              <a:rPr lang="en-US" altLang="zh-TW" smtClean="0">
                <a:ea typeface="新細明體" charset="-120"/>
              </a:rPr>
              <a:pPr/>
              <a:t>66</a:t>
            </a:fld>
            <a:endParaRPr lang="en-US" altLang="zh-TW" smtClean="0">
              <a:ea typeface="新細明體" charset="-12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投影片圖像版面配置區 1"/>
          <p:cNvSpPr>
            <a:spLocks noGrp="1" noRot="1" noChangeAspect="1" noTextEdit="1"/>
          </p:cNvSpPr>
          <p:nvPr>
            <p:ph type="sldImg"/>
          </p:nvPr>
        </p:nvSpPr>
        <p:spPr>
          <a:ln/>
        </p:spPr>
      </p:sp>
      <p:sp>
        <p:nvSpPr>
          <p:cNvPr id="149507"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49508" name="投影片編號版面配置區 3"/>
          <p:cNvSpPr>
            <a:spLocks noGrp="1"/>
          </p:cNvSpPr>
          <p:nvPr>
            <p:ph type="sldNum" sz="quarter" idx="5"/>
          </p:nvPr>
        </p:nvSpPr>
        <p:spPr>
          <a:noFill/>
          <a:ln>
            <a:miter lim="800000"/>
            <a:headEnd/>
            <a:tailEnd/>
          </a:ln>
        </p:spPr>
        <p:txBody>
          <a:bodyPr/>
          <a:lstStyle/>
          <a:p>
            <a:fld id="{0B4F7D76-4A99-475E-B0F5-7830743DE513}" type="slidenum">
              <a:rPr lang="en-US" altLang="zh-TW" smtClean="0">
                <a:ea typeface="新細明體" charset="-120"/>
              </a:rPr>
              <a:pPr/>
              <a:t>67</a:t>
            </a:fld>
            <a:endParaRPr lang="en-US" altLang="zh-TW" smtClean="0">
              <a:ea typeface="新細明體" charset="-12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投影片圖像版面配置區 1"/>
          <p:cNvSpPr>
            <a:spLocks noGrp="1" noRot="1" noChangeAspect="1" noTextEdit="1"/>
          </p:cNvSpPr>
          <p:nvPr>
            <p:ph type="sldImg"/>
          </p:nvPr>
        </p:nvSpPr>
        <p:spPr>
          <a:ln/>
        </p:spPr>
      </p:sp>
      <p:sp>
        <p:nvSpPr>
          <p:cNvPr id="150531" name="備忘稿版面配置區 2"/>
          <p:cNvSpPr>
            <a:spLocks noGrp="1"/>
          </p:cNvSpPr>
          <p:nvPr>
            <p:ph type="body" idx="1"/>
          </p:nvPr>
        </p:nvSpPr>
        <p:spPr>
          <a:noFill/>
        </p:spPr>
        <p:txBody>
          <a:bodyPr/>
          <a:lstStyle/>
          <a:p>
            <a:endParaRPr lang="zh-TW" altLang="en-US" smtClean="0">
              <a:ea typeface="新細明體" charset="-120"/>
            </a:endParaRPr>
          </a:p>
        </p:txBody>
      </p:sp>
      <p:sp>
        <p:nvSpPr>
          <p:cNvPr id="150532" name="投影片編號版面配置區 3"/>
          <p:cNvSpPr>
            <a:spLocks noGrp="1"/>
          </p:cNvSpPr>
          <p:nvPr>
            <p:ph type="sldNum" sz="quarter" idx="5"/>
          </p:nvPr>
        </p:nvSpPr>
        <p:spPr>
          <a:noFill/>
          <a:ln>
            <a:miter lim="800000"/>
            <a:headEnd/>
            <a:tailEnd/>
          </a:ln>
        </p:spPr>
        <p:txBody>
          <a:bodyPr/>
          <a:lstStyle/>
          <a:p>
            <a:fld id="{3471ADB6-01AE-4E5C-9CED-DF66DE17E0D9}" type="slidenum">
              <a:rPr lang="en-US" altLang="zh-TW" smtClean="0">
                <a:ea typeface="新細明體" charset="-120"/>
              </a:rPr>
              <a:pPr/>
              <a:t>68</a:t>
            </a:fld>
            <a:endParaRPr lang="en-US" altLang="zh-TW" smtClean="0">
              <a:ea typeface="新細明體"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2060848"/>
            <a:ext cx="7772400" cy="1470025"/>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baseline="0">
                <a:solidFill>
                  <a:schemeClr val="tx1">
                    <a:lumMod val="65000"/>
                    <a:lumOff val="35000"/>
                  </a:schemeClr>
                </a:solidFill>
                <a:latin typeface="標楷體" panose="03000509000000000000" pitchFamily="65" charset="-120"/>
                <a:ea typeface="標楷體" panose="03000509000000000000"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4EF73F41-8896-43C4-B720-19C51343568E}" type="datetime1">
              <a:rPr lang="zh-TW" altLang="en-US" smtClean="0"/>
              <a:pPr>
                <a:defRPr/>
              </a:pPr>
              <a:t>2015/1/28</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8A7636DE-E14D-470D-8EC3-B6003CB8369E}" type="slidenum">
              <a:rPr lang="zh-TW" altLang="en-US"/>
              <a:pPr>
                <a:defRPr/>
              </a:pPr>
              <a:t>‹#›</a:t>
            </a:fld>
            <a:endParaRPr lang="zh-TW"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87834"/>
            <a:ext cx="8229600" cy="796950"/>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defRPr>
                <a:latin typeface="Arial" pitchFamily="34" charset="0"/>
                <a:ea typeface="標楷體" panose="03000509000000000000" pitchFamily="65" charset="-120"/>
                <a:cs typeface="Arial" pitchFamily="34" charset="0"/>
              </a:defRPr>
            </a:lvl1pPr>
            <a:lvl2pPr>
              <a:defRPr>
                <a:solidFill>
                  <a:schemeClr val="accent1">
                    <a:lumMod val="75000"/>
                  </a:schemeClr>
                </a:solidFill>
                <a:latin typeface="Arial" pitchFamily="34" charset="0"/>
                <a:ea typeface="標楷體" panose="03000509000000000000" pitchFamily="65" charset="-120"/>
                <a:cs typeface="Arial" pitchFamily="34" charset="0"/>
              </a:defRPr>
            </a:lvl2pPr>
            <a:lvl3pPr>
              <a:defRPr>
                <a:latin typeface="Arial" pitchFamily="34" charset="0"/>
                <a:ea typeface="標楷體" panose="03000509000000000000" pitchFamily="65" charset="-120"/>
                <a:cs typeface="Arial" pitchFamily="34" charset="0"/>
              </a:defRPr>
            </a:lvl3pPr>
            <a:lvl4pPr>
              <a:defRPr>
                <a:latin typeface="Arial" pitchFamily="34" charset="0"/>
                <a:ea typeface="標楷體" panose="03000509000000000000" pitchFamily="65" charset="-120"/>
                <a:cs typeface="Arial" pitchFamily="34" charset="0"/>
              </a:defRPr>
            </a:lvl4pPr>
            <a:lvl5pPr>
              <a:defRPr>
                <a:latin typeface="Arial" pitchFamily="34" charset="0"/>
                <a:ea typeface="標楷體" panose="03000509000000000000" pitchFamily="65" charset="-120"/>
                <a:cs typeface="Arial" pitchFamily="34"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AF4E2658-8DC1-444A-9845-C4EC6996CC82}" type="datetime1">
              <a:rPr lang="zh-TW" altLang="en-US" smtClean="0"/>
              <a:pPr>
                <a:defRPr/>
              </a:pPr>
              <a:t>2015/1/28</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2390A9D9-4448-407A-9EC7-E7DEFCCE70D8}" type="slidenum">
              <a:rPr lang="zh-TW" altLang="en-US"/>
              <a:pPr>
                <a:defRPr/>
              </a:pPr>
              <a:t>‹#›</a:t>
            </a:fld>
            <a:endParaRPr lang="zh-TW"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688"/>
            <a:ext cx="8229600" cy="796950"/>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457200" y="1600200"/>
            <a:ext cx="4038600" cy="4525963"/>
          </a:xfrm>
        </p:spPr>
        <p:txBody>
          <a:bodyPr/>
          <a:lstStyle>
            <a:lvl1pPr>
              <a:defRPr sz="2800">
                <a:latin typeface="Arial" pitchFamily="34" charset="0"/>
                <a:ea typeface="標楷體" panose="03000509000000000000" pitchFamily="65" charset="-120"/>
                <a:cs typeface="Arial" pitchFamily="34" charset="0"/>
              </a:defRPr>
            </a:lvl1pPr>
            <a:lvl2pPr>
              <a:defRPr sz="2400">
                <a:latin typeface="Arial" pitchFamily="34" charset="0"/>
                <a:ea typeface="標楷體" panose="03000509000000000000" pitchFamily="65" charset="-120"/>
                <a:cs typeface="Arial" pitchFamily="34" charset="0"/>
              </a:defRPr>
            </a:lvl2pPr>
            <a:lvl3pPr>
              <a:defRPr sz="2000">
                <a:latin typeface="Arial" pitchFamily="34" charset="0"/>
                <a:ea typeface="標楷體" panose="03000509000000000000" pitchFamily="65" charset="-120"/>
                <a:cs typeface="Arial" pitchFamily="34" charset="0"/>
              </a:defRPr>
            </a:lvl3pPr>
            <a:lvl4pPr>
              <a:defRPr sz="1800">
                <a:latin typeface="Arial" pitchFamily="34" charset="0"/>
                <a:ea typeface="標楷體" panose="03000509000000000000" pitchFamily="65" charset="-120"/>
                <a:cs typeface="Arial" pitchFamily="34" charset="0"/>
              </a:defRPr>
            </a:lvl4pPr>
            <a:lvl5pPr>
              <a:defRPr sz="1800">
                <a:latin typeface="Arial" pitchFamily="34" charset="0"/>
                <a:ea typeface="標楷體" panose="03000509000000000000"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內容版面配置區 3"/>
          <p:cNvSpPr>
            <a:spLocks noGrp="1"/>
          </p:cNvSpPr>
          <p:nvPr>
            <p:ph sz="half" idx="2"/>
          </p:nvPr>
        </p:nvSpPr>
        <p:spPr>
          <a:xfrm>
            <a:off x="4648200" y="1600200"/>
            <a:ext cx="4038600" cy="4525963"/>
          </a:xfrm>
        </p:spPr>
        <p:txBody>
          <a:bodyPr/>
          <a:lstStyle>
            <a:lvl1pPr>
              <a:defRPr sz="2800">
                <a:latin typeface="Arial" pitchFamily="34" charset="0"/>
                <a:ea typeface="標楷體" panose="03000509000000000000" pitchFamily="65" charset="-120"/>
                <a:cs typeface="Arial" pitchFamily="34" charset="0"/>
              </a:defRPr>
            </a:lvl1pPr>
            <a:lvl2pPr>
              <a:defRPr sz="2400">
                <a:latin typeface="Arial" pitchFamily="34" charset="0"/>
                <a:ea typeface="標楷體" panose="03000509000000000000" pitchFamily="65" charset="-120"/>
                <a:cs typeface="Arial" pitchFamily="34" charset="0"/>
              </a:defRPr>
            </a:lvl2pPr>
            <a:lvl3pPr>
              <a:defRPr sz="2000">
                <a:latin typeface="Arial" pitchFamily="34" charset="0"/>
                <a:ea typeface="標楷體" panose="03000509000000000000" pitchFamily="65" charset="-120"/>
                <a:cs typeface="Arial" pitchFamily="34" charset="0"/>
              </a:defRPr>
            </a:lvl3pPr>
            <a:lvl4pPr>
              <a:defRPr sz="1800">
                <a:latin typeface="Arial" pitchFamily="34" charset="0"/>
                <a:ea typeface="標楷體" panose="03000509000000000000" pitchFamily="65" charset="-120"/>
                <a:cs typeface="Arial" pitchFamily="34" charset="0"/>
              </a:defRPr>
            </a:lvl4pPr>
            <a:lvl5pPr>
              <a:defRPr sz="1800">
                <a:latin typeface="Arial" pitchFamily="34" charset="0"/>
                <a:ea typeface="標楷體" panose="03000509000000000000"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532A553D-4B2E-4F2F-8D76-25FC143CBA6A}" type="datetime1">
              <a:rPr lang="zh-TW" altLang="en-US" smtClean="0"/>
              <a:pPr>
                <a:defRPr/>
              </a:pPr>
              <a:t>2015/1/28</a:t>
            </a:fld>
            <a:endParaRPr lang="zh-TW" altLang="en-US"/>
          </a:p>
        </p:txBody>
      </p:sp>
      <p:sp>
        <p:nvSpPr>
          <p:cNvPr id="6"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5D48ABF9-FD5F-4022-A30F-AE1CCAF9EE54}" type="slidenum">
              <a:rPr lang="zh-TW" altLang="en-US"/>
              <a:pPr>
                <a:defRPr/>
              </a:pPr>
              <a:t>‹#›</a:t>
            </a:fld>
            <a:endParaRPr lang="zh-TW"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48680"/>
            <a:ext cx="8229600" cy="868958"/>
          </a:xfrm>
        </p:spPr>
        <p:txBody>
          <a:bodyPr/>
          <a:lstStyle>
            <a:lvl1pPr>
              <a:defRPr>
                <a:latin typeface="標楷體" panose="03000509000000000000" pitchFamily="65" charset="-120"/>
                <a:ea typeface="標楷體" panose="03000509000000000000" pitchFamily="65" charset="-120"/>
              </a:defRPr>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868FCD99-3008-4397-89D3-BB7C792640DF}" type="datetime1">
              <a:rPr lang="zh-TW" altLang="en-US" smtClean="0"/>
              <a:pPr>
                <a:defRPr/>
              </a:pPr>
              <a:t>2015/1/28</a:t>
            </a:fld>
            <a:endParaRPr lang="zh-TW" altLang="en-US"/>
          </a:p>
        </p:txBody>
      </p:sp>
      <p:sp>
        <p:nvSpPr>
          <p:cNvPr id="8"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7F154640-8B1E-471D-9CD6-7DDB99A94622}" type="slidenum">
              <a:rPr lang="zh-TW" altLang="en-US"/>
              <a:pPr>
                <a:defRPr/>
              </a:pPr>
              <a:t>‹#›</a:t>
            </a:fld>
            <a:endParaRPr lang="zh-TW"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539552" y="620688"/>
            <a:ext cx="8229600" cy="940966"/>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E883B7B8-3B1A-453D-A0A3-2CD45360F4BE}" type="datetime1">
              <a:rPr lang="zh-TW" altLang="en-US" smtClean="0"/>
              <a:pPr>
                <a:defRPr/>
              </a:pPr>
              <a:t>2015/1/28</a:t>
            </a:fld>
            <a:endParaRPr lang="zh-TW" altLang="en-US"/>
          </a:p>
        </p:txBody>
      </p:sp>
      <p:sp>
        <p:nvSpPr>
          <p:cNvPr id="4"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C4954DCE-3B0F-4FAA-9C42-B42BE2367257}" type="slidenum">
              <a:rPr lang="zh-TW" altLang="en-US"/>
              <a:pPr>
                <a:defRPr/>
              </a:pPr>
              <a:t>‹#›</a:t>
            </a:fld>
            <a:endParaRPr lang="zh-TW"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9BA41F13-560F-4D67-9E87-FF8B5F048C08}" type="datetime1">
              <a:rPr lang="zh-TW" altLang="en-US" smtClean="0"/>
              <a:pPr>
                <a:defRPr/>
              </a:pPr>
              <a:t>2015/1/28</a:t>
            </a:fld>
            <a:endParaRPr lang="zh-TW" altLang="en-US"/>
          </a:p>
        </p:txBody>
      </p:sp>
      <p:sp>
        <p:nvSpPr>
          <p:cNvPr id="3"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69220470-A9ED-4E79-A76F-6D61AA9EA372}" type="slidenum">
              <a:rPr lang="zh-TW" altLang="en-US"/>
              <a:pPr>
                <a:defRPr/>
              </a:pPr>
              <a:t>‹#›</a:t>
            </a:fld>
            <a:endParaRPr lang="zh-TW"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274638"/>
            <a:ext cx="8229600" cy="58515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5708DA6E-C78A-4CF7-BC98-C0C0EFCA7B60}" type="datetime1">
              <a:rPr lang="zh-TW" altLang="en-US" smtClean="0"/>
              <a:pPr>
                <a:defRPr/>
              </a:pPr>
              <a:t>2015/1/28</a:t>
            </a:fld>
            <a:endParaRPr lang="en-US" altLang="zh-TW"/>
          </a:p>
        </p:txBody>
      </p:sp>
      <p:sp>
        <p:nvSpPr>
          <p:cNvPr id="4"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kumimoji="0"/>
            </a:lvl1pPr>
          </a:lstStyle>
          <a:p>
            <a:pPr>
              <a:defRPr/>
            </a:pPr>
            <a:fld id="{7365A6F1-5864-4365-9B70-2D6879A55C00}"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15E0E1BC-CA2D-4566-AC4E-820D417C4490}" type="datetime1">
              <a:rPr lang="zh-TW" altLang="en-US" smtClean="0"/>
              <a:pPr>
                <a:defRPr/>
              </a:pPr>
              <a:t>2015/1/28</a:t>
            </a:fld>
            <a:endParaRPr lang="en-US" altLang="zh-TW"/>
          </a:p>
        </p:txBody>
      </p:sp>
      <p:sp>
        <p:nvSpPr>
          <p:cNvPr id="6"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kumimoji="0"/>
            </a:lvl1pPr>
          </a:lstStyle>
          <a:p>
            <a:pPr>
              <a:defRPr/>
            </a:pPr>
            <a:fld id="{29C2776A-BD60-48A4-9E15-C88CAEE5B5D5}"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4648200" y="1600200"/>
            <a:ext cx="4038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4648200" y="3938588"/>
            <a:ext cx="4038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8F4C77CF-61B5-472B-A089-4519A06C87F8}" type="datetime1">
              <a:rPr lang="zh-TW" altLang="en-US" smtClean="0"/>
              <a:pPr>
                <a:defRPr/>
              </a:pPr>
              <a:t>2015/1/28</a:t>
            </a:fld>
            <a:endParaRPr lang="en-US" altLang="zh-TW"/>
          </a:p>
        </p:txBody>
      </p:sp>
      <p:sp>
        <p:nvSpPr>
          <p:cNvPr id="7"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8" name="Rectangle 6"/>
          <p:cNvSpPr>
            <a:spLocks noGrp="1" noChangeArrowheads="1"/>
          </p:cNvSpPr>
          <p:nvPr>
            <p:ph type="sldNum" sz="quarter" idx="12"/>
          </p:nvPr>
        </p:nvSpPr>
        <p:spPr/>
        <p:txBody>
          <a:bodyPr/>
          <a:lstStyle>
            <a:lvl1pPr fontAlgn="auto">
              <a:spcBef>
                <a:spcPts val="0"/>
              </a:spcBef>
              <a:spcAft>
                <a:spcPts val="0"/>
              </a:spcAft>
              <a:defRPr kumimoji="0"/>
            </a:lvl1pPr>
          </a:lstStyle>
          <a:p>
            <a:pPr>
              <a:defRPr/>
            </a:pPr>
            <a:fld id="{5CF5DF86-314B-4CF9-A509-E8657F03610C}" type="slidenum">
              <a:rPr lang="en-US" altLang="zh-TW"/>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pic>
        <p:nvPicPr>
          <p:cNvPr id="2050" name="Picture 3"/>
          <p:cNvPicPr>
            <a:picLocks noChangeAspect="1" noChangeArrowheads="1"/>
          </p:cNvPicPr>
          <p:nvPr userDrawn="1"/>
        </p:nvPicPr>
        <p:blipFill>
          <a:blip r:embed="rId12" cstate="print"/>
          <a:srcRect t="23492" b="23131"/>
          <a:stretch>
            <a:fillRect/>
          </a:stretch>
        </p:blipFill>
        <p:spPr bwMode="auto">
          <a:xfrm>
            <a:off x="7988300" y="9525"/>
            <a:ext cx="1146175" cy="611188"/>
          </a:xfrm>
          <a:prstGeom prst="rect">
            <a:avLst/>
          </a:prstGeom>
          <a:noFill/>
          <a:ln w="9525">
            <a:solidFill>
              <a:srgbClr val="FFFFFF"/>
            </a:solidFill>
            <a:miter lim="800000"/>
            <a:headEnd/>
            <a:tailEnd/>
          </a:ln>
        </p:spPr>
      </p:pic>
      <p:sp>
        <p:nvSpPr>
          <p:cNvPr id="2" name="標題版面配置區 1"/>
          <p:cNvSpPr>
            <a:spLocks noGrp="1"/>
          </p:cNvSpPr>
          <p:nvPr>
            <p:ph type="title"/>
          </p:nvPr>
        </p:nvSpPr>
        <p:spPr bwMode="auto">
          <a:xfrm>
            <a:off x="457200" y="615950"/>
            <a:ext cx="8229600" cy="868363"/>
          </a:xfrm>
          <a:prstGeom prst="rect">
            <a:avLst/>
          </a:prstGeom>
          <a:noFill/>
          <a:ln>
            <a:noFill/>
          </a:ln>
          <a:ex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2052" name="文字版面配置區 2"/>
          <p:cNvSpPr>
            <a:spLocks noGrp="1"/>
          </p:cNvSpPr>
          <p:nvPr>
            <p:ph type="body" idx="1"/>
          </p:nvPr>
        </p:nvSpPr>
        <p:spPr bwMode="auto">
          <a:xfrm>
            <a:off x="468313" y="1628775"/>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prstClr val="black">
                    <a:tint val="75000"/>
                  </a:prstClr>
                </a:solidFill>
                <a:latin typeface="Arial" charset="0"/>
                <a:ea typeface="+mn-ea"/>
              </a:defRPr>
            </a:lvl1pPr>
          </a:lstStyle>
          <a:p>
            <a:pPr>
              <a:defRPr/>
            </a:pPr>
            <a:fld id="{66E7B281-A9A4-46F8-A147-C80ABFB1C3F9}" type="datetime1">
              <a:rPr lang="zh-TW" altLang="en-US" smtClean="0"/>
              <a:pPr>
                <a:defRPr/>
              </a:pPr>
              <a:t>2015/1/28</a:t>
            </a:fld>
            <a:endParaRPr lang="zh-TW" altLang="en-US"/>
          </a:p>
        </p:txBody>
      </p:sp>
      <p:sp>
        <p:nvSpPr>
          <p:cNvPr id="5" name="頁尾版面配置區 4"/>
          <p:cNvSpPr>
            <a:spLocks noGrp="1"/>
          </p:cNvSpPr>
          <p:nvPr>
            <p:ph type="ftr" sz="quarter" idx="3"/>
          </p:nvPr>
        </p:nvSpPr>
        <p:spPr>
          <a:xfrm>
            <a:off x="3124200" y="6356350"/>
            <a:ext cx="3032125" cy="457200"/>
          </a:xfrm>
          <a:prstGeom prst="rect">
            <a:avLst/>
          </a:prstGeom>
        </p:spPr>
        <p:txBody>
          <a:bodyPr vert="horz" lIns="91440" tIns="45720" rIns="91440" bIns="45720" rtlCol="0" anchor="ctr"/>
          <a:lstStyle>
            <a:lvl1pPr algn="ctr">
              <a:defRPr sz="1200">
                <a:solidFill>
                  <a:prstClr val="black">
                    <a:tint val="75000"/>
                  </a:prstClr>
                </a:solidFill>
                <a:latin typeface="Arial" charset="0"/>
                <a:ea typeface="+mn-ea"/>
              </a:defRPr>
            </a:lvl1pPr>
          </a:lstStyle>
          <a:p>
            <a:pPr>
              <a:defRPr/>
            </a:pPr>
            <a:endParaRPr lang="zh-TW" altLang="en-US"/>
          </a:p>
        </p:txBody>
      </p:sp>
      <p:sp>
        <p:nvSpPr>
          <p:cNvPr id="6" name="投影片編號版面配置區 5"/>
          <p:cNvSpPr>
            <a:spLocks noGrp="1"/>
          </p:cNvSpPr>
          <p:nvPr>
            <p:ph type="sldNum" sz="quarter" idx="4"/>
          </p:nvPr>
        </p:nvSpPr>
        <p:spPr>
          <a:xfrm>
            <a:off x="7010400" y="5949950"/>
            <a:ext cx="2133600" cy="365125"/>
          </a:xfrm>
          <a:prstGeom prst="rect">
            <a:avLst/>
          </a:prstGeom>
        </p:spPr>
        <p:txBody>
          <a:bodyPr vert="horz" lIns="91440" tIns="45720" rIns="91440" bIns="45720" rtlCol="0" anchor="ctr"/>
          <a:lstStyle>
            <a:lvl1pPr algn="r">
              <a:defRPr sz="1400" u="sng">
                <a:solidFill>
                  <a:prstClr val="black"/>
                </a:solidFill>
                <a:latin typeface="Times New Roman" pitchFamily="18" charset="0"/>
                <a:ea typeface="+mn-ea"/>
                <a:cs typeface="Times New Roman" pitchFamily="18" charset="0"/>
              </a:defRPr>
            </a:lvl1pPr>
          </a:lstStyle>
          <a:p>
            <a:pPr>
              <a:defRPr/>
            </a:pPr>
            <a:fld id="{307055CF-66B6-460A-8732-90EA6254889B}" type="slidenum">
              <a:rPr lang="zh-TW" altLang="en-US"/>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Lst>
  <p:timing>
    <p:tnLst>
      <p:par>
        <p:cTn id="1" dur="indefinite" restart="never" nodeType="tmRoot"/>
      </p:par>
    </p:tnLst>
  </p:timing>
  <p:hf hdr="0" ftr="0" dt="0"/>
  <p:txStyles>
    <p:titleStyle>
      <a:lvl1pPr algn="ctr" rtl="0" eaLnBrk="0" fontAlgn="base" hangingPunct="0">
        <a:spcBef>
          <a:spcPct val="0"/>
        </a:spcBef>
        <a:spcAft>
          <a:spcPct val="0"/>
        </a:spcAft>
        <a:defRPr sz="3600" b="1" kern="1200">
          <a:solidFill>
            <a:schemeClr val="tx1"/>
          </a:solidFill>
          <a:effectLst>
            <a:outerShdw blurRad="38100" dist="38100" dir="2700000" algn="tl">
              <a:srgbClr val="000000">
                <a:alpha val="43137"/>
              </a:srgbClr>
            </a:outerShdw>
          </a:effectLst>
          <a:latin typeface="Arial"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Arial" pitchFamily="34" charset="0"/>
          <a:ea typeface="標楷體" panose="03000509000000000000" pitchFamily="65" charset="-120"/>
          <a:cs typeface="Arial" pitchFamily="34" charset="0"/>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Arial" pitchFamily="34" charset="0"/>
          <a:ea typeface="標楷體" panose="03000509000000000000" pitchFamily="65" charset="-120"/>
          <a:cs typeface="Arial" pitchFamily="34" charset="0"/>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標楷體" panose="03000509000000000000" pitchFamily="65" charset="-120"/>
          <a:cs typeface="Arial" pitchFamily="34" charset="0"/>
        </a:defRPr>
      </a:lvl3pPr>
      <a:lvl4pPr marL="1600200" indent="-228600" algn="l" rtl="0" eaLnBrk="0" fontAlgn="base" hangingPunct="0">
        <a:spcBef>
          <a:spcPct val="20000"/>
        </a:spcBef>
        <a:spcAft>
          <a:spcPct val="0"/>
        </a:spcAft>
        <a:buFont typeface="Arial" charset="0"/>
        <a:buChar char="–"/>
        <a:defRPr kern="1200">
          <a:solidFill>
            <a:schemeClr val="tx1"/>
          </a:solidFill>
          <a:latin typeface="Arial" pitchFamily="34" charset="0"/>
          <a:ea typeface="標楷體" panose="03000509000000000000" pitchFamily="65" charset="-120"/>
          <a:cs typeface="Arial" pitchFamily="34" charset="0"/>
        </a:defRPr>
      </a:lvl4pPr>
      <a:lvl5pPr marL="20574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標楷體" panose="03000509000000000000" pitchFamily="65" charset="-12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notesSlide" Target="../notesSlides/notesSlide7.xml"/><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notesSlide" Target="../notesSlides/notesSlide9.xml"/><Relationship Id="rId9" Type="http://schemas.microsoft.com/office/2007/relationships/diagramDrawing" Target="../diagrams/drawing2.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notesSlide" Target="../notesSlides/notesSlide10.xml"/><Relationship Id="rId9" Type="http://schemas.microsoft.com/office/2007/relationships/diagramDrawing" Target="../diagrams/drawing3.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notesSlide" Target="../notesSlides/notesSlide11.xml"/><Relationship Id="rId9" Type="http://schemas.microsoft.com/office/2007/relationships/diagramDrawing" Target="../diagrams/drawing4.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notesSlide" Target="../notesSlides/notesSlide12.xml"/><Relationship Id="rId9" Type="http://schemas.microsoft.com/office/2007/relationships/diagramDrawing" Target="../diagrams/drawing5.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notesSlide" Target="../notesSlides/notesSlide15.xml"/><Relationship Id="rId9" Type="http://schemas.microsoft.com/office/2007/relationships/diagramDrawing" Target="../diagrams/drawing6.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2.xml"/><Relationship Id="rId7" Type="http://schemas.openxmlformats.org/officeDocument/2006/relationships/diagramQuickStyle" Target="../diagrams/quickStyle7.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notesSlide" Target="../notesSlides/notesSlide16.xml"/><Relationship Id="rId9" Type="http://schemas.microsoft.com/office/2007/relationships/diagramDrawing" Target="../diagrams/drawing7.xml"/></Relationships>
</file>

<file path=ppt/slides/_rels/slide17.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2.xml"/><Relationship Id="rId7" Type="http://schemas.openxmlformats.org/officeDocument/2006/relationships/diagramQuickStyle" Target="../diagrams/quickStyle8.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diagramLayout" Target="../diagrams/layout8.xml"/><Relationship Id="rId5" Type="http://schemas.openxmlformats.org/officeDocument/2006/relationships/diagramData" Target="../diagrams/data8.xml"/><Relationship Id="rId4" Type="http://schemas.openxmlformats.org/officeDocument/2006/relationships/notesSlide" Target="../notesSlides/notesSlide17.xml"/><Relationship Id="rId9" Type="http://schemas.microsoft.com/office/2007/relationships/diagramDrawing" Target="../diagrams/drawing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14.e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46.xml"/><Relationship Id="rId4" Type="http://schemas.openxmlformats.org/officeDocument/2006/relationships/image" Target="../media/image15.wm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50.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51.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52.xml"/></Relationships>
</file>

<file path=ppt/slides/_rels/slide44.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slideLayout" Target="../slideLayouts/slideLayout2.xml"/><Relationship Id="rId7" Type="http://schemas.openxmlformats.org/officeDocument/2006/relationships/diagramQuickStyle" Target="../diagrams/quickStyle9.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diagramLayout" Target="../diagrams/layout9.xml"/><Relationship Id="rId5" Type="http://schemas.openxmlformats.org/officeDocument/2006/relationships/diagramData" Target="../diagrams/data9.xml"/><Relationship Id="rId4" Type="http://schemas.openxmlformats.org/officeDocument/2006/relationships/notesSlide" Target="../notesSlides/notesSlide44.xml"/><Relationship Id="rId9" Type="http://schemas.microsoft.com/office/2007/relationships/diagramDrawing" Target="../diagrams/drawing9.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47.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slideLayout" Target="../slideLayouts/slideLayout2.xml"/><Relationship Id="rId7" Type="http://schemas.openxmlformats.org/officeDocument/2006/relationships/diagramQuickStyle" Target="../diagrams/quickStyle10.xml"/><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diagramLayout" Target="../diagrams/layout10.xml"/><Relationship Id="rId5" Type="http://schemas.openxmlformats.org/officeDocument/2006/relationships/diagramData" Target="../diagrams/data10.xml"/><Relationship Id="rId4" Type="http://schemas.openxmlformats.org/officeDocument/2006/relationships/notesSlide" Target="../notesSlides/notesSlide47.xml"/><Relationship Id="rId9" Type="http://schemas.microsoft.com/office/2007/relationships/diagramDrawing" Target="../diagrams/drawing10.xml"/></Relationships>
</file>

<file path=ppt/slides/_rels/slide48.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slideLayout" Target="../slideLayouts/slideLayout2.xml"/><Relationship Id="rId7" Type="http://schemas.openxmlformats.org/officeDocument/2006/relationships/diagramQuickStyle" Target="../diagrams/quickStyle11.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diagramLayout" Target="../diagrams/layout11.xml"/><Relationship Id="rId5" Type="http://schemas.openxmlformats.org/officeDocument/2006/relationships/diagramData" Target="../diagrams/data11.xml"/><Relationship Id="rId4" Type="http://schemas.openxmlformats.org/officeDocument/2006/relationships/notesSlide" Target="../notesSlides/notesSlide48.xml"/><Relationship Id="rId9" Type="http://schemas.microsoft.com/office/2007/relationships/diagramDrawing" Target="../diagrams/drawing11.xml"/></Relationships>
</file>

<file path=ppt/slides/_rels/slide49.xml.rels><?xml version="1.0" encoding="UTF-8" standalone="yes"?>
<Relationships xmlns="http://schemas.openxmlformats.org/package/2006/relationships"><Relationship Id="rId8" Type="http://schemas.openxmlformats.org/officeDocument/2006/relationships/diagramQuickStyle" Target="../diagrams/quickStyle12.xml"/><Relationship Id="rId3" Type="http://schemas.openxmlformats.org/officeDocument/2006/relationships/slideLayout" Target="../slideLayouts/slideLayout2.xml"/><Relationship Id="rId7" Type="http://schemas.openxmlformats.org/officeDocument/2006/relationships/diagramLayout" Target="../diagrams/layout12.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diagramData" Target="../diagrams/data12.xml"/><Relationship Id="rId5" Type="http://schemas.openxmlformats.org/officeDocument/2006/relationships/image" Target="../media/image16.jpeg"/><Relationship Id="rId10" Type="http://schemas.microsoft.com/office/2007/relationships/diagramDrawing" Target="../diagrams/drawing12.xml"/><Relationship Id="rId4" Type="http://schemas.openxmlformats.org/officeDocument/2006/relationships/notesSlide" Target="../notesSlides/notesSlide49.xml"/><Relationship Id="rId9" Type="http://schemas.openxmlformats.org/officeDocument/2006/relationships/diagramColors" Target="../diagrams/colors12.xml"/></Relationships>
</file>

<file path=ppt/slides/_rels/slide50.xml.rels><?xml version="1.0" encoding="UTF-8" standalone="yes"?>
<Relationships xmlns="http://schemas.openxmlformats.org/package/2006/relationships"><Relationship Id="rId8" Type="http://schemas.openxmlformats.org/officeDocument/2006/relationships/diagramColors" Target="../diagrams/colors13.xml"/><Relationship Id="rId3" Type="http://schemas.openxmlformats.org/officeDocument/2006/relationships/slideLayout" Target="../slideLayouts/slideLayout2.xml"/><Relationship Id="rId7" Type="http://schemas.openxmlformats.org/officeDocument/2006/relationships/diagramQuickStyle" Target="../diagrams/quickStyle13.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diagramLayout" Target="../diagrams/layout13.xml"/><Relationship Id="rId5" Type="http://schemas.openxmlformats.org/officeDocument/2006/relationships/diagramData" Target="../diagrams/data13.xml"/><Relationship Id="rId4" Type="http://schemas.openxmlformats.org/officeDocument/2006/relationships/notesSlide" Target="../notesSlides/notesSlide50.xml"/><Relationship Id="rId9" Type="http://schemas.microsoft.com/office/2007/relationships/diagramDrawing" Target="../diagrams/drawing13.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67.xml"/><Relationship Id="rId4" Type="http://schemas.openxmlformats.org/officeDocument/2006/relationships/image" Target="../media/image17.jpe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70.xml"/><Relationship Id="rId4" Type="http://schemas.openxmlformats.org/officeDocument/2006/relationships/image" Target="../media/image18.wmf"/></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72.xml"/><Relationship Id="rId5" Type="http://schemas.openxmlformats.org/officeDocument/2006/relationships/image" Target="../media/image20.jpeg"/><Relationship Id="rId4" Type="http://schemas.openxmlformats.org/officeDocument/2006/relationships/image" Target="../media/image19.jpe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73.xml"/><Relationship Id="rId5" Type="http://schemas.openxmlformats.org/officeDocument/2006/relationships/image" Target="../media/image22.jpeg"/><Relationship Id="rId4" Type="http://schemas.openxmlformats.org/officeDocument/2006/relationships/image" Target="../media/image21.jpe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61.xml.rels><?xml version="1.0" encoding="UTF-8" standalone="yes"?>
<Relationships xmlns="http://schemas.openxmlformats.org/package/2006/relationships"><Relationship Id="rId3" Type="http://schemas.openxmlformats.org/officeDocument/2006/relationships/tags" Target="../tags/tag77.xml"/><Relationship Id="rId7" Type="http://schemas.openxmlformats.org/officeDocument/2006/relationships/notesSlide" Target="../notesSlides/notesSlide61.xml"/><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slideLayout" Target="../slideLayouts/slideLayout2.xml"/><Relationship Id="rId5" Type="http://schemas.openxmlformats.org/officeDocument/2006/relationships/tags" Target="../tags/tag79.xml"/><Relationship Id="rId4" Type="http://schemas.openxmlformats.org/officeDocument/2006/relationships/tags" Target="../tags/tag78.xml"/></Relationships>
</file>

<file path=ppt/slides/_rels/slide62.xml.rels><?xml version="1.0" encoding="UTF-8" standalone="yes"?>
<Relationships xmlns="http://schemas.openxmlformats.org/package/2006/relationships"><Relationship Id="rId8" Type="http://schemas.openxmlformats.org/officeDocument/2006/relationships/diagramColors" Target="../diagrams/colors14.xml"/><Relationship Id="rId3" Type="http://schemas.openxmlformats.org/officeDocument/2006/relationships/slideLayout" Target="../slideLayouts/slideLayout2.xml"/><Relationship Id="rId7" Type="http://schemas.openxmlformats.org/officeDocument/2006/relationships/diagramQuickStyle" Target="../diagrams/quickStyle14.xml"/><Relationship Id="rId2" Type="http://schemas.openxmlformats.org/officeDocument/2006/relationships/tags" Target="../tags/tag81.xml"/><Relationship Id="rId1" Type="http://schemas.openxmlformats.org/officeDocument/2006/relationships/tags" Target="../tags/tag80.xml"/><Relationship Id="rId6" Type="http://schemas.openxmlformats.org/officeDocument/2006/relationships/diagramLayout" Target="../diagrams/layout14.xml"/><Relationship Id="rId5" Type="http://schemas.openxmlformats.org/officeDocument/2006/relationships/diagramData" Target="../diagrams/data14.xml"/><Relationship Id="rId4" Type="http://schemas.openxmlformats.org/officeDocument/2006/relationships/notesSlide" Target="../notesSlides/notesSlide62.xml"/><Relationship Id="rId9" Type="http://schemas.microsoft.com/office/2007/relationships/diagramDrawing" Target="../diagrams/drawing14.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vmlDrawing" Target="../drawings/vmlDrawing1.vml"/><Relationship Id="rId5" Type="http://schemas.openxmlformats.org/officeDocument/2006/relationships/oleObject" Target="../embeddings/Microsoft_Office_Excel_97-2003____1.xls"/><Relationship Id="rId4"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tags" Target="../tags/tag83.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1.xml"/><Relationship Id="rId1" Type="http://schemas.openxmlformats.org/officeDocument/2006/relationships/tags" Target="../tags/tag84.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ags" Target="../tags/tag85.xml"/></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86.xml"/><Relationship Id="rId4" Type="http://schemas.openxmlformats.org/officeDocument/2006/relationships/image" Target="../media/image24.jpe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1.xml"/><Relationship Id="rId1" Type="http://schemas.openxmlformats.org/officeDocument/2006/relationships/tags" Target="../tags/tag8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p:txBody>
          <a:bodyPr/>
          <a:lstStyle/>
          <a:p>
            <a:r>
              <a:rPr lang="zh-TW" altLang="zh-TW" dirty="0" smtClean="0"/>
              <a:t>醫療機構委外辦理環境清潔業務之</a:t>
            </a:r>
            <a:r>
              <a:rPr lang="en-US" altLang="zh-TW" dirty="0" smtClean="0">
                <a:solidFill>
                  <a:srgbClr val="FF00FF"/>
                </a:solidFill>
              </a:rPr>
              <a:t/>
            </a:r>
            <a:br>
              <a:rPr lang="en-US" altLang="zh-TW" dirty="0" smtClean="0">
                <a:solidFill>
                  <a:srgbClr val="FF00FF"/>
                </a:solidFill>
              </a:rPr>
            </a:br>
            <a:r>
              <a:rPr lang="zh-TW" altLang="zh-TW" dirty="0" smtClean="0"/>
              <a:t>管理策略與感染管制</a:t>
            </a:r>
            <a:endParaRPr lang="zh-TW" altLang="en-US" dirty="0" smtClean="0"/>
          </a:p>
        </p:txBody>
      </p:sp>
      <p:sp>
        <p:nvSpPr>
          <p:cNvPr id="11267" name="Rectangle 3"/>
          <p:cNvSpPr>
            <a:spLocks noGrp="1" noChangeArrowheads="1"/>
          </p:cNvSpPr>
          <p:nvPr>
            <p:ph type="subTitle" idx="1"/>
          </p:nvPr>
        </p:nvSpPr>
        <p:spPr/>
        <p:txBody>
          <a:bodyPr/>
          <a:lstStyle/>
          <a:p>
            <a:r>
              <a:rPr lang="zh-TW" altLang="en-US" smtClean="0"/>
              <a:t>主講人：朱家立</a:t>
            </a:r>
            <a:endParaRPr lang="en-US" altLang="zh-TW" smtClean="0"/>
          </a:p>
          <a:p>
            <a:r>
              <a:rPr lang="zh-TW" altLang="en-US" smtClean="0"/>
              <a:t>長庚醫療財團法人林口長庚醫院</a:t>
            </a:r>
            <a:endParaRPr lang="en-US" altLang="zh-TW" smtClean="0"/>
          </a:p>
          <a:p>
            <a:r>
              <a:rPr lang="zh-TW" altLang="en-US" smtClean="0"/>
              <a:t>環管課</a:t>
            </a:r>
            <a:endParaRPr lang="zh-TW" altLang="en-US" dirty="0" smtClean="0"/>
          </a:p>
        </p:txBody>
      </p:sp>
      <p:sp>
        <p:nvSpPr>
          <p:cNvPr id="10" name="投影片編號版面配置區 9"/>
          <p:cNvSpPr>
            <a:spLocks noGrp="1"/>
          </p:cNvSpPr>
          <p:nvPr>
            <p:ph type="sldNum" sz="quarter" idx="12"/>
          </p:nvPr>
        </p:nvSpPr>
        <p:spPr/>
        <p:txBody>
          <a:bodyPr/>
          <a:lstStyle/>
          <a:p>
            <a:pPr>
              <a:defRPr/>
            </a:pPr>
            <a:fld id="{8A7636DE-E14D-470D-8EC3-B6003CB8369E}" type="slidenum">
              <a:rPr lang="zh-TW" altLang="en-US" smtClean="0"/>
              <a:pPr>
                <a:defRPr/>
              </a:pPr>
              <a:t>1</a:t>
            </a:fld>
            <a:endParaRPr lang="zh-TW"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fade">
                                      <p:cBhvr>
                                        <p:cTn id="12" dur="1000"/>
                                        <p:tgtEl>
                                          <p:spTgt spid="11267">
                                            <p:txEl>
                                              <p:pRg st="0" end="0"/>
                                            </p:txEl>
                                          </p:spTgt>
                                        </p:tgtEl>
                                      </p:cBhvr>
                                    </p:animEffect>
                                    <p:anim calcmode="lin" valueType="num">
                                      <p:cBhvr>
                                        <p:cTn id="13" dur="10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1267">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Effect transition="in" filter="fade">
                                      <p:cBhvr>
                                        <p:cTn id="17" dur="1000"/>
                                        <p:tgtEl>
                                          <p:spTgt spid="11267">
                                            <p:txEl>
                                              <p:pRg st="1" end="1"/>
                                            </p:txEl>
                                          </p:spTgt>
                                        </p:tgtEl>
                                      </p:cBhvr>
                                    </p:animEffect>
                                    <p:anim calcmode="lin" valueType="num">
                                      <p:cBhvr>
                                        <p:cTn id="18" dur="1000" fill="hold"/>
                                        <p:tgtEl>
                                          <p:spTgt spid="11267">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11267">
                                            <p:txEl>
                                              <p:pRg st="1" end="1"/>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1267">
                                            <p:txEl>
                                              <p:pRg st="2" end="2"/>
                                            </p:txEl>
                                          </p:spTgt>
                                        </p:tgtEl>
                                        <p:attrNameLst>
                                          <p:attrName>style.visibility</p:attrName>
                                        </p:attrNameLst>
                                      </p:cBhvr>
                                      <p:to>
                                        <p:strVal val="visible"/>
                                      </p:to>
                                    </p:set>
                                    <p:animEffect transition="in" filter="fade">
                                      <p:cBhvr>
                                        <p:cTn id="22" dur="1000"/>
                                        <p:tgtEl>
                                          <p:spTgt spid="11267">
                                            <p:txEl>
                                              <p:pRg st="2" end="2"/>
                                            </p:txEl>
                                          </p:spTgt>
                                        </p:tgtEl>
                                      </p:cBhvr>
                                    </p:animEffect>
                                    <p:anim calcmode="lin" valueType="num">
                                      <p:cBhvr>
                                        <p:cTn id="23" dur="1000" fill="hold"/>
                                        <p:tgtEl>
                                          <p:spTgt spid="11267">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1126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標題 1"/>
          <p:cNvSpPr>
            <a:spLocks noGrp="1"/>
          </p:cNvSpPr>
          <p:nvPr>
            <p:ph type="title"/>
          </p:nvPr>
        </p:nvSpPr>
        <p:spPr>
          <a:xfrm>
            <a:off x="457200" y="620713"/>
            <a:ext cx="8229600" cy="796925"/>
          </a:xfrm>
        </p:spPr>
        <p:txBody>
          <a:bodyPr/>
          <a:lstStyle/>
          <a:p>
            <a:pPr>
              <a:defRPr/>
            </a:pPr>
            <a:r>
              <a:rPr lang="zh-TW" altLang="en-US" dirty="0" smtClean="0"/>
              <a:t>課程大綱</a:t>
            </a:r>
            <a:r>
              <a:rPr lang="en-US" altLang="zh-TW" dirty="0" smtClean="0"/>
              <a:t> </a:t>
            </a:r>
            <a:endParaRPr lang="zh-TW" altLang="en-US" dirty="0" smtClean="0"/>
          </a:p>
        </p:txBody>
      </p:sp>
      <p:graphicFrame>
        <p:nvGraphicFramePr>
          <p:cNvPr id="10" name="內容版面配置區 9"/>
          <p:cNvGraphicFramePr>
            <a:graphicFrameLocks noGrp="1"/>
          </p:cNvGraphicFramePr>
          <p:nvPr>
            <p:ph idx="1"/>
            <p:custDataLst>
              <p:tags r:id="rId2"/>
            </p:custDataLst>
          </p:nvPr>
        </p:nvGraphicFramePr>
        <p:xfrm>
          <a:off x="1547664" y="1628775"/>
          <a:ext cx="6048672" cy="41044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投影片編號版面配置區 6"/>
          <p:cNvSpPr>
            <a:spLocks noGrp="1"/>
          </p:cNvSpPr>
          <p:nvPr>
            <p:ph type="sldNum" sz="quarter" idx="12"/>
          </p:nvPr>
        </p:nvSpPr>
        <p:spPr/>
        <p:txBody>
          <a:bodyPr/>
          <a:lstStyle/>
          <a:p>
            <a:pPr>
              <a:defRPr/>
            </a:pPr>
            <a:fld id="{2390A9D9-4448-407A-9EC7-E7DEFCCE70D8}" type="slidenum">
              <a:rPr lang="zh-TW" altLang="en-US" smtClean="0"/>
              <a:pPr>
                <a:defRPr/>
              </a:pPr>
              <a:t>2</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4213" y="2060575"/>
            <a:ext cx="7772400" cy="1470025"/>
          </a:xfrm>
        </p:spPr>
        <p:txBody>
          <a:bodyPr/>
          <a:lstStyle/>
          <a:p>
            <a:pPr>
              <a:defRPr/>
            </a:pPr>
            <a:r>
              <a:rPr lang="en-US" altLang="zh-TW" dirty="0" smtClean="0"/>
              <a:t>1.</a:t>
            </a:r>
            <a:r>
              <a:rPr lang="zh-TW" altLang="en-US" dirty="0" smtClean="0"/>
              <a:t>醫院服務外包</a:t>
            </a:r>
            <a:endParaRPr lang="en-US" altLang="zh-TW" dirty="0" smtClean="0"/>
          </a:p>
        </p:txBody>
      </p:sp>
      <p:sp>
        <p:nvSpPr>
          <p:cNvPr id="6" name="投影片編號版面配置區 5"/>
          <p:cNvSpPr>
            <a:spLocks noGrp="1"/>
          </p:cNvSpPr>
          <p:nvPr>
            <p:ph type="sldNum" sz="quarter" idx="12"/>
          </p:nvPr>
        </p:nvSpPr>
        <p:spPr/>
        <p:txBody>
          <a:bodyPr/>
          <a:lstStyle/>
          <a:p>
            <a:pPr>
              <a:defRPr/>
            </a:pPr>
            <a:fld id="{8A7636DE-E14D-470D-8EC3-B6003CB8369E}" type="slidenum">
              <a:rPr lang="zh-TW" altLang="en-US" smtClean="0"/>
              <a:pPr>
                <a:defRPr/>
              </a:pPr>
              <a:t>3</a:t>
            </a:fld>
            <a:endParaRPr lang="zh-TW"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smtClean="0"/>
              <a:t>醫院服務的演變</a:t>
            </a:r>
            <a:endParaRPr lang="en-US" altLang="zh-TW" dirty="0"/>
          </a:p>
        </p:txBody>
      </p:sp>
      <p:sp>
        <p:nvSpPr>
          <p:cNvPr id="12290" name="Rectangle 3"/>
          <p:cNvSpPr>
            <a:spLocks noGrp="1" noChangeArrowheads="1"/>
          </p:cNvSpPr>
          <p:nvPr>
            <p:ph idx="1"/>
          </p:nvPr>
        </p:nvSpPr>
        <p:spPr/>
        <p:txBody>
          <a:bodyPr/>
          <a:lstStyle/>
          <a:p>
            <a:pPr>
              <a:defRPr/>
            </a:pPr>
            <a:r>
              <a:rPr lang="zh-TW" altLang="en-US" dirty="0" smtClean="0"/>
              <a:t>醫院服務已非只是看病的地方</a:t>
            </a:r>
            <a:r>
              <a:rPr lang="en-US" altLang="zh-TW" dirty="0" smtClean="0"/>
              <a:t>-------</a:t>
            </a:r>
          </a:p>
          <a:p>
            <a:pPr lvl="1">
              <a:defRPr/>
            </a:pPr>
            <a:r>
              <a:rPr lang="zh-TW" altLang="en-US" dirty="0" smtClean="0"/>
              <a:t>增加商店、美食攤位、停車場、救護車接送</a:t>
            </a:r>
            <a:r>
              <a:rPr lang="en-US" altLang="zh-TW" dirty="0" smtClean="0"/>
              <a:t>…</a:t>
            </a:r>
            <a:r>
              <a:rPr lang="zh-TW" altLang="en-US" dirty="0" smtClean="0"/>
              <a:t>等多元方便民眾就醫的貼心服務。</a:t>
            </a:r>
            <a:endParaRPr lang="en-US" altLang="zh-TW" dirty="0" smtClean="0"/>
          </a:p>
          <a:p>
            <a:pPr>
              <a:defRPr/>
            </a:pPr>
            <a:r>
              <a:rPr lang="zh-TW" altLang="en-US" dirty="0" smtClean="0"/>
              <a:t>醫院服務將</a:t>
            </a:r>
            <a:r>
              <a:rPr lang="zh-TW" altLang="en-US" dirty="0" smtClean="0">
                <a:solidFill>
                  <a:srgbClr val="FF0000"/>
                </a:solidFill>
              </a:rPr>
              <a:t>非醫療核心專業</a:t>
            </a:r>
            <a:r>
              <a:rPr lang="zh-TW" altLang="en-US" dirty="0" smtClean="0"/>
              <a:t>的服務逐步採外包方式辦理，再透過</a:t>
            </a:r>
            <a:r>
              <a:rPr lang="zh-TW" altLang="en-US" dirty="0" smtClean="0">
                <a:solidFill>
                  <a:srgbClr val="FF0000"/>
                </a:solidFill>
              </a:rPr>
              <a:t>內部管理督導機能</a:t>
            </a:r>
            <a:r>
              <a:rPr lang="zh-TW" altLang="en-US" dirty="0" smtClean="0"/>
              <a:t>要求廠商確保服務品質。</a:t>
            </a:r>
            <a:endParaRPr lang="en-US" altLang="zh-TW" dirty="0" smtClean="0"/>
          </a:p>
          <a:p>
            <a:pPr>
              <a:defRPr/>
            </a:pPr>
            <a:endParaRPr lang="zh-TW" altLang="en-US" dirty="0" smtClean="0"/>
          </a:p>
        </p:txBody>
      </p:sp>
      <p:pic>
        <p:nvPicPr>
          <p:cNvPr id="15364" name="Picture 4" descr="D:\Dropbox\簡報美化可用素材\房_10.png"/>
          <p:cNvPicPr>
            <a:picLocks noChangeAspect="1" noChangeArrowheads="1"/>
          </p:cNvPicPr>
          <p:nvPr/>
        </p:nvPicPr>
        <p:blipFill>
          <a:blip r:embed="rId4" cstate="print"/>
          <a:srcRect/>
          <a:stretch>
            <a:fillRect/>
          </a:stretch>
        </p:blipFill>
        <p:spPr bwMode="auto">
          <a:xfrm>
            <a:off x="1835150" y="4652963"/>
            <a:ext cx="2028825" cy="1143000"/>
          </a:xfrm>
          <a:prstGeom prst="rect">
            <a:avLst/>
          </a:prstGeom>
          <a:noFill/>
          <a:ln w="9525">
            <a:noFill/>
            <a:miter lim="800000"/>
            <a:headEnd/>
            <a:tailEnd/>
          </a:ln>
        </p:spPr>
      </p:pic>
      <p:pic>
        <p:nvPicPr>
          <p:cNvPr id="15365" name="Picture 5" descr="D:\Dropbox\簡報美化可用素材\房_04.png"/>
          <p:cNvPicPr>
            <a:picLocks noChangeAspect="1" noChangeArrowheads="1"/>
          </p:cNvPicPr>
          <p:nvPr/>
        </p:nvPicPr>
        <p:blipFill>
          <a:blip r:embed="rId5" cstate="print"/>
          <a:srcRect/>
          <a:stretch>
            <a:fillRect/>
          </a:stretch>
        </p:blipFill>
        <p:spPr bwMode="auto">
          <a:xfrm>
            <a:off x="5003800" y="4581525"/>
            <a:ext cx="1390650" cy="1104900"/>
          </a:xfrm>
          <a:prstGeom prst="rect">
            <a:avLst/>
          </a:prstGeom>
          <a:noFill/>
          <a:ln w="9525">
            <a:noFill/>
            <a:miter lim="800000"/>
            <a:headEnd/>
            <a:tailEnd/>
          </a:ln>
        </p:spPr>
      </p:pic>
      <p:sp>
        <p:nvSpPr>
          <p:cNvPr id="10" name="圓角矩形 9"/>
          <p:cNvSpPr/>
          <p:nvPr/>
        </p:nvSpPr>
        <p:spPr>
          <a:xfrm>
            <a:off x="2124075" y="5805488"/>
            <a:ext cx="1511300" cy="360362"/>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zh-TW" altLang="en-US" sz="2000" dirty="0">
                <a:latin typeface="標楷體" pitchFamily="65" charset="-120"/>
                <a:ea typeface="標楷體" pitchFamily="65" charset="-120"/>
              </a:rPr>
              <a:t>醫院</a:t>
            </a:r>
          </a:p>
        </p:txBody>
      </p:sp>
      <p:sp>
        <p:nvSpPr>
          <p:cNvPr id="11" name="圓角矩形 10"/>
          <p:cNvSpPr/>
          <p:nvPr/>
        </p:nvSpPr>
        <p:spPr>
          <a:xfrm>
            <a:off x="5003800" y="5805488"/>
            <a:ext cx="1512888" cy="360362"/>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zh-TW" altLang="en-US" sz="2000" dirty="0">
                <a:latin typeface="標楷體" pitchFamily="65" charset="-120"/>
                <a:ea typeface="標楷體" pitchFamily="65" charset="-120"/>
              </a:rPr>
              <a:t>外包廠商</a:t>
            </a:r>
          </a:p>
        </p:txBody>
      </p:sp>
      <p:pic>
        <p:nvPicPr>
          <p:cNvPr id="15368" name="Picture 6" descr="D:\Dropbox\簡報美化可用素材\可用的圖.png"/>
          <p:cNvPicPr>
            <a:picLocks noChangeAspect="1" noChangeArrowheads="1"/>
          </p:cNvPicPr>
          <p:nvPr/>
        </p:nvPicPr>
        <p:blipFill>
          <a:blip r:embed="rId6" cstate="print"/>
          <a:srcRect/>
          <a:stretch>
            <a:fillRect/>
          </a:stretch>
        </p:blipFill>
        <p:spPr bwMode="auto">
          <a:xfrm rot="-8512625">
            <a:off x="4068763" y="4659313"/>
            <a:ext cx="738187" cy="725487"/>
          </a:xfrm>
          <a:prstGeom prst="rect">
            <a:avLst/>
          </a:prstGeom>
          <a:noFill/>
          <a:ln w="9525">
            <a:noFill/>
            <a:miter lim="800000"/>
            <a:headEnd/>
            <a:tailEnd/>
          </a:ln>
        </p:spPr>
      </p:pic>
      <p:sp>
        <p:nvSpPr>
          <p:cNvPr id="15" name="投影片編號版面配置區 14"/>
          <p:cNvSpPr>
            <a:spLocks noGrp="1"/>
          </p:cNvSpPr>
          <p:nvPr>
            <p:ph type="sldNum" sz="quarter" idx="12"/>
          </p:nvPr>
        </p:nvSpPr>
        <p:spPr/>
        <p:txBody>
          <a:bodyPr/>
          <a:lstStyle/>
          <a:p>
            <a:pPr>
              <a:defRPr/>
            </a:pPr>
            <a:fld id="{2390A9D9-4448-407A-9EC7-E7DEFCCE70D8}" type="slidenum">
              <a:rPr lang="zh-TW" altLang="en-US" smtClean="0"/>
              <a:pPr>
                <a:defRPr/>
              </a:pPr>
              <a:t>4</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為何要外包？</a:t>
            </a:r>
            <a:endParaRPr lang="zh-TW" altLang="en-US" dirty="0"/>
          </a:p>
        </p:txBody>
      </p:sp>
      <p:sp>
        <p:nvSpPr>
          <p:cNvPr id="16387" name="Rectangle 3"/>
          <p:cNvSpPr>
            <a:spLocks noGrp="1" noChangeArrowheads="1"/>
          </p:cNvSpPr>
          <p:nvPr>
            <p:ph idx="1"/>
          </p:nvPr>
        </p:nvSpPr>
        <p:spPr/>
        <p:txBody>
          <a:bodyPr/>
          <a:lstStyle/>
          <a:p>
            <a:r>
              <a:rPr lang="zh-TW" altLang="en-US" smtClean="0">
                <a:latin typeface="Arial" charset="0"/>
                <a:cs typeface="Arial" charset="0"/>
              </a:rPr>
              <a:t>把管理更集中在醫療工作上。</a:t>
            </a:r>
            <a:endParaRPr lang="en-US" altLang="zh-TW" smtClean="0">
              <a:latin typeface="Arial" charset="0"/>
              <a:cs typeface="Arial" charset="0"/>
            </a:endParaRPr>
          </a:p>
          <a:p>
            <a:r>
              <a:rPr lang="zh-TW" altLang="en-US" smtClean="0">
                <a:latin typeface="Arial" charset="0"/>
                <a:cs typeface="Arial" charset="0"/>
              </a:rPr>
              <a:t>善用各行業的專業資源。</a:t>
            </a:r>
            <a:endParaRPr lang="en-US" altLang="zh-TW" smtClean="0">
              <a:latin typeface="Arial" charset="0"/>
              <a:cs typeface="Arial" charset="0"/>
            </a:endParaRPr>
          </a:p>
          <a:p>
            <a:r>
              <a:rPr lang="zh-TW" altLang="en-US" smtClean="0">
                <a:latin typeface="Arial" charset="0"/>
                <a:cs typeface="Arial" charset="0"/>
              </a:rPr>
              <a:t>透過同業競爭，帶來新的服務觀念。</a:t>
            </a:r>
            <a:endParaRPr lang="en-US" altLang="zh-TW" smtClean="0">
              <a:latin typeface="Arial" charset="0"/>
              <a:cs typeface="Arial" charset="0"/>
            </a:endParaRPr>
          </a:p>
          <a:p>
            <a:r>
              <a:rPr lang="zh-TW" altLang="en-US" smtClean="0">
                <a:latin typeface="Arial" charset="0"/>
                <a:cs typeface="Arial" charset="0"/>
              </a:rPr>
              <a:t>合理降低營運成本，減少不必要的浪費及耗能。</a:t>
            </a:r>
            <a:endParaRPr lang="en-US" altLang="zh-TW" smtClean="0">
              <a:latin typeface="Arial" charset="0"/>
              <a:cs typeface="Arial" charset="0"/>
            </a:endParaRPr>
          </a:p>
          <a:p>
            <a:r>
              <a:rPr lang="zh-TW" altLang="en-US" smtClean="0">
                <a:latin typeface="Arial" charset="0"/>
                <a:cs typeface="Arial" charset="0"/>
              </a:rPr>
              <a:t>提供民眾與員工更多元選擇。</a:t>
            </a:r>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5</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外包管理的重要性</a:t>
            </a:r>
            <a:endParaRPr lang="zh-TW" altLang="en-US" dirty="0"/>
          </a:p>
        </p:txBody>
      </p:sp>
      <p:sp>
        <p:nvSpPr>
          <p:cNvPr id="17411" name="Rectangle 3"/>
          <p:cNvSpPr>
            <a:spLocks noGrp="1" noChangeArrowheads="1"/>
          </p:cNvSpPr>
          <p:nvPr>
            <p:ph idx="1"/>
          </p:nvPr>
        </p:nvSpPr>
        <p:spPr/>
        <p:txBody>
          <a:bodyPr/>
          <a:lstStyle/>
          <a:p>
            <a:r>
              <a:rPr lang="zh-TW" altLang="en-US" smtClean="0">
                <a:latin typeface="Arial" charset="0"/>
                <a:cs typeface="Arial" charset="0"/>
              </a:rPr>
              <a:t>醫院整體服務的一環。</a:t>
            </a:r>
            <a:endParaRPr lang="en-US" altLang="zh-TW" smtClean="0">
              <a:latin typeface="Arial" charset="0"/>
              <a:cs typeface="Arial" charset="0"/>
            </a:endParaRPr>
          </a:p>
          <a:p>
            <a:r>
              <a:rPr lang="zh-TW" altLang="en-US" smtClean="0">
                <a:latin typeface="Arial" charset="0"/>
                <a:cs typeface="Arial" charset="0"/>
              </a:rPr>
              <a:t>承攬廠商代替了醫院內部作業所扮演的角色。</a:t>
            </a:r>
            <a:endParaRPr lang="en-US" altLang="zh-TW" smtClean="0">
              <a:latin typeface="Arial" charset="0"/>
              <a:cs typeface="Arial" charset="0"/>
            </a:endParaRPr>
          </a:p>
          <a:p>
            <a:r>
              <a:rPr lang="zh-TW" altLang="en-US" smtClean="0">
                <a:latin typeface="Arial" charset="0"/>
                <a:cs typeface="Arial" charset="0"/>
              </a:rPr>
              <a:t>堅持外包後不降低服務品質。</a:t>
            </a:r>
            <a:endParaRPr lang="en-US" altLang="zh-TW" smtClean="0">
              <a:latin typeface="Arial" charset="0"/>
              <a:cs typeface="Arial" charset="0"/>
            </a:endParaRPr>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6</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713"/>
            <a:ext cx="8229600" cy="796925"/>
          </a:xfrm>
        </p:spPr>
        <p:txBody>
          <a:bodyPr/>
          <a:lstStyle/>
          <a:p>
            <a:pPr>
              <a:defRPr/>
            </a:pPr>
            <a:r>
              <a:rPr lang="zh-TW" altLang="en-US" dirty="0" smtClean="0"/>
              <a:t>醫院外包項目（總務類）</a:t>
            </a:r>
            <a:endParaRPr lang="zh-TW" altLang="en-US" dirty="0"/>
          </a:p>
        </p:txBody>
      </p:sp>
      <p:pic>
        <p:nvPicPr>
          <p:cNvPr id="18435" name="Picture 6" descr="D:\Dropbox\簡報美化可用素材\可用的圖.png"/>
          <p:cNvPicPr>
            <a:picLocks noChangeAspect="1" noChangeArrowheads="1"/>
          </p:cNvPicPr>
          <p:nvPr/>
        </p:nvPicPr>
        <p:blipFill>
          <a:blip r:embed="rId4" cstate="print"/>
          <a:srcRect/>
          <a:stretch>
            <a:fillRect/>
          </a:stretch>
        </p:blipFill>
        <p:spPr bwMode="auto">
          <a:xfrm rot="-10096214">
            <a:off x="5213350" y="3043238"/>
            <a:ext cx="738188" cy="725487"/>
          </a:xfrm>
          <a:prstGeom prst="rect">
            <a:avLst/>
          </a:prstGeom>
          <a:noFill/>
          <a:ln w="9525">
            <a:noFill/>
            <a:miter lim="800000"/>
            <a:headEnd/>
            <a:tailEnd/>
          </a:ln>
        </p:spPr>
      </p:pic>
      <p:pic>
        <p:nvPicPr>
          <p:cNvPr id="18436" name="Picture 6" descr="D:\Dropbox\簡報美化可用素材\可用的圖.png"/>
          <p:cNvPicPr>
            <a:picLocks noChangeAspect="1" noChangeArrowheads="1"/>
          </p:cNvPicPr>
          <p:nvPr/>
        </p:nvPicPr>
        <p:blipFill>
          <a:blip r:embed="rId4" cstate="print"/>
          <a:srcRect/>
          <a:stretch>
            <a:fillRect/>
          </a:stretch>
        </p:blipFill>
        <p:spPr bwMode="auto">
          <a:xfrm rot="-8640162">
            <a:off x="5507038" y="4048125"/>
            <a:ext cx="738187" cy="723900"/>
          </a:xfrm>
          <a:prstGeom prst="rect">
            <a:avLst/>
          </a:prstGeom>
          <a:noFill/>
          <a:ln w="9525">
            <a:noFill/>
            <a:miter lim="800000"/>
            <a:headEnd/>
            <a:tailEnd/>
          </a:ln>
        </p:spPr>
      </p:pic>
      <p:pic>
        <p:nvPicPr>
          <p:cNvPr id="18437" name="Picture 6" descr="D:\Dropbox\簡報美化可用素材\可用的圖.png"/>
          <p:cNvPicPr>
            <a:picLocks noChangeAspect="1" noChangeArrowheads="1"/>
          </p:cNvPicPr>
          <p:nvPr/>
        </p:nvPicPr>
        <p:blipFill>
          <a:blip r:embed="rId4" cstate="print"/>
          <a:srcRect/>
          <a:stretch>
            <a:fillRect/>
          </a:stretch>
        </p:blipFill>
        <p:spPr bwMode="auto">
          <a:xfrm rot="-5135783">
            <a:off x="5312569" y="4974432"/>
            <a:ext cx="738187" cy="723900"/>
          </a:xfrm>
          <a:prstGeom prst="rect">
            <a:avLst/>
          </a:prstGeom>
          <a:noFill/>
          <a:ln w="9525">
            <a:noFill/>
            <a:miter lim="800000"/>
            <a:headEnd/>
            <a:tailEnd/>
          </a:ln>
        </p:spPr>
      </p:pic>
      <p:pic>
        <p:nvPicPr>
          <p:cNvPr id="18438" name="Picture 6" descr="D:\Dropbox\簡報美化可用素材\可用的圖.png"/>
          <p:cNvPicPr>
            <a:picLocks noChangeAspect="1" noChangeArrowheads="1"/>
          </p:cNvPicPr>
          <p:nvPr/>
        </p:nvPicPr>
        <p:blipFill>
          <a:blip r:embed="rId4" cstate="print"/>
          <a:srcRect/>
          <a:stretch>
            <a:fillRect/>
          </a:stretch>
        </p:blipFill>
        <p:spPr bwMode="auto">
          <a:xfrm rot="-921013">
            <a:off x="2854325" y="4984750"/>
            <a:ext cx="738188" cy="723900"/>
          </a:xfrm>
          <a:prstGeom prst="rect">
            <a:avLst/>
          </a:prstGeom>
          <a:noFill/>
          <a:ln w="9525">
            <a:noFill/>
            <a:miter lim="800000"/>
            <a:headEnd/>
            <a:tailEnd/>
          </a:ln>
        </p:spPr>
      </p:pic>
      <p:pic>
        <p:nvPicPr>
          <p:cNvPr id="18439" name="Picture 6" descr="D:\Dropbox\簡報美化可用素材\可用的圖.png"/>
          <p:cNvPicPr>
            <a:picLocks noChangeAspect="1" noChangeArrowheads="1"/>
          </p:cNvPicPr>
          <p:nvPr/>
        </p:nvPicPr>
        <p:blipFill>
          <a:blip r:embed="rId4" cstate="print"/>
          <a:srcRect/>
          <a:stretch>
            <a:fillRect/>
          </a:stretch>
        </p:blipFill>
        <p:spPr bwMode="auto">
          <a:xfrm rot="2362591">
            <a:off x="2630488" y="4006850"/>
            <a:ext cx="738187" cy="723900"/>
          </a:xfrm>
          <a:prstGeom prst="rect">
            <a:avLst/>
          </a:prstGeom>
          <a:noFill/>
          <a:ln w="9525">
            <a:noFill/>
            <a:miter lim="800000"/>
            <a:headEnd/>
            <a:tailEnd/>
          </a:ln>
        </p:spPr>
      </p:pic>
      <p:pic>
        <p:nvPicPr>
          <p:cNvPr id="18440" name="Picture 6" descr="D:\Dropbox\簡報美化可用素材\可用的圖.png"/>
          <p:cNvPicPr>
            <a:picLocks noChangeAspect="1" noChangeArrowheads="1"/>
          </p:cNvPicPr>
          <p:nvPr/>
        </p:nvPicPr>
        <p:blipFill>
          <a:blip r:embed="rId4" cstate="print"/>
          <a:srcRect/>
          <a:stretch>
            <a:fillRect/>
          </a:stretch>
        </p:blipFill>
        <p:spPr bwMode="auto">
          <a:xfrm rot="4404709">
            <a:off x="2999581" y="3071019"/>
            <a:ext cx="738188" cy="723900"/>
          </a:xfrm>
          <a:prstGeom prst="rect">
            <a:avLst/>
          </a:prstGeom>
          <a:noFill/>
          <a:ln w="9525">
            <a:noFill/>
            <a:miter lim="800000"/>
            <a:headEnd/>
            <a:tailEnd/>
          </a:ln>
        </p:spPr>
      </p:pic>
      <p:pic>
        <p:nvPicPr>
          <p:cNvPr id="18441" name="Picture 3" descr="D:\Dropbox\簡報美化可用素材\食物_01.png"/>
          <p:cNvPicPr>
            <a:picLocks noChangeAspect="1" noChangeArrowheads="1"/>
          </p:cNvPicPr>
          <p:nvPr/>
        </p:nvPicPr>
        <p:blipFill>
          <a:blip r:embed="rId5" cstate="print"/>
          <a:srcRect/>
          <a:stretch>
            <a:fillRect/>
          </a:stretch>
        </p:blipFill>
        <p:spPr bwMode="auto">
          <a:xfrm>
            <a:off x="5795963" y="2328863"/>
            <a:ext cx="1450975" cy="1127125"/>
          </a:xfrm>
          <a:prstGeom prst="rect">
            <a:avLst/>
          </a:prstGeom>
          <a:noFill/>
          <a:ln w="9525">
            <a:noFill/>
            <a:miter lim="800000"/>
            <a:headEnd/>
            <a:tailEnd/>
          </a:ln>
        </p:spPr>
      </p:pic>
      <p:pic>
        <p:nvPicPr>
          <p:cNvPr id="18442" name="Picture 4" descr="D:\Dropbox\簡報美化可用素材\圖02.png"/>
          <p:cNvPicPr>
            <a:picLocks noChangeAspect="1" noChangeArrowheads="1"/>
          </p:cNvPicPr>
          <p:nvPr/>
        </p:nvPicPr>
        <p:blipFill>
          <a:blip r:embed="rId6" cstate="print"/>
          <a:srcRect/>
          <a:stretch>
            <a:fillRect/>
          </a:stretch>
        </p:blipFill>
        <p:spPr bwMode="auto">
          <a:xfrm>
            <a:off x="6300788" y="3695700"/>
            <a:ext cx="1584325" cy="1144588"/>
          </a:xfrm>
          <a:prstGeom prst="rect">
            <a:avLst/>
          </a:prstGeom>
          <a:noFill/>
          <a:ln w="9525">
            <a:noFill/>
            <a:miter lim="800000"/>
            <a:headEnd/>
            <a:tailEnd/>
          </a:ln>
        </p:spPr>
      </p:pic>
      <p:pic>
        <p:nvPicPr>
          <p:cNvPr id="18443" name="Picture 5" descr="D:\Dropbox\簡報美化可用素材\房_09.png"/>
          <p:cNvPicPr>
            <a:picLocks noChangeAspect="1" noChangeArrowheads="1"/>
          </p:cNvPicPr>
          <p:nvPr/>
        </p:nvPicPr>
        <p:blipFill>
          <a:blip r:embed="rId7" cstate="print"/>
          <a:srcRect/>
          <a:stretch>
            <a:fillRect/>
          </a:stretch>
        </p:blipFill>
        <p:spPr bwMode="auto">
          <a:xfrm>
            <a:off x="5867400" y="5280025"/>
            <a:ext cx="1057275" cy="1028700"/>
          </a:xfrm>
          <a:prstGeom prst="rect">
            <a:avLst/>
          </a:prstGeom>
          <a:noFill/>
          <a:ln w="9525">
            <a:noFill/>
            <a:miter lim="800000"/>
            <a:headEnd/>
            <a:tailEnd/>
          </a:ln>
        </p:spPr>
      </p:pic>
      <p:pic>
        <p:nvPicPr>
          <p:cNvPr id="18444" name="Picture 6" descr="D:\Dropbox\簡報美化可用素材\車子.png"/>
          <p:cNvPicPr>
            <a:picLocks noChangeAspect="1" noChangeArrowheads="1"/>
          </p:cNvPicPr>
          <p:nvPr/>
        </p:nvPicPr>
        <p:blipFill>
          <a:blip r:embed="rId8" cstate="print"/>
          <a:srcRect/>
          <a:stretch>
            <a:fillRect/>
          </a:stretch>
        </p:blipFill>
        <p:spPr bwMode="auto">
          <a:xfrm>
            <a:off x="1403350" y="5424488"/>
            <a:ext cx="1512888" cy="769937"/>
          </a:xfrm>
          <a:prstGeom prst="rect">
            <a:avLst/>
          </a:prstGeom>
          <a:noFill/>
          <a:ln w="9525">
            <a:noFill/>
            <a:miter lim="800000"/>
            <a:headEnd/>
            <a:tailEnd/>
          </a:ln>
        </p:spPr>
      </p:pic>
      <p:pic>
        <p:nvPicPr>
          <p:cNvPr id="18445" name="Picture 7" descr="D:\Dropbox\簡報美化可用素材\人_41.png"/>
          <p:cNvPicPr>
            <a:picLocks noChangeAspect="1" noChangeArrowheads="1"/>
          </p:cNvPicPr>
          <p:nvPr/>
        </p:nvPicPr>
        <p:blipFill>
          <a:blip r:embed="rId9" cstate="print"/>
          <a:srcRect/>
          <a:stretch>
            <a:fillRect/>
          </a:stretch>
        </p:blipFill>
        <p:spPr bwMode="auto">
          <a:xfrm>
            <a:off x="1116013" y="3408363"/>
            <a:ext cx="1495425" cy="1354137"/>
          </a:xfrm>
          <a:prstGeom prst="rect">
            <a:avLst/>
          </a:prstGeom>
          <a:noFill/>
          <a:ln w="9525">
            <a:noFill/>
            <a:miter lim="800000"/>
            <a:headEnd/>
            <a:tailEnd/>
          </a:ln>
        </p:spPr>
      </p:pic>
      <p:pic>
        <p:nvPicPr>
          <p:cNvPr id="18446" name="Picture 8" descr="D:\Dropbox\簡報美化可用素材\人_38.png"/>
          <p:cNvPicPr>
            <a:picLocks noChangeAspect="1" noChangeArrowheads="1"/>
          </p:cNvPicPr>
          <p:nvPr/>
        </p:nvPicPr>
        <p:blipFill>
          <a:blip r:embed="rId10" cstate="print"/>
          <a:srcRect/>
          <a:stretch>
            <a:fillRect/>
          </a:stretch>
        </p:blipFill>
        <p:spPr bwMode="auto">
          <a:xfrm>
            <a:off x="2339975" y="1895475"/>
            <a:ext cx="844550" cy="1347788"/>
          </a:xfrm>
          <a:prstGeom prst="rect">
            <a:avLst/>
          </a:prstGeom>
          <a:noFill/>
          <a:ln w="9525">
            <a:noFill/>
            <a:miter lim="800000"/>
            <a:headEnd/>
            <a:tailEnd/>
          </a:ln>
        </p:spPr>
      </p:pic>
      <p:pic>
        <p:nvPicPr>
          <p:cNvPr id="18447" name="Picture 6" descr="D:\Dropbox\簡報美化可用素材\可用的圖.png"/>
          <p:cNvPicPr>
            <a:picLocks noChangeAspect="1" noChangeArrowheads="1"/>
          </p:cNvPicPr>
          <p:nvPr/>
        </p:nvPicPr>
        <p:blipFill>
          <a:blip r:embed="rId4" cstate="print"/>
          <a:srcRect/>
          <a:stretch>
            <a:fillRect/>
          </a:stretch>
        </p:blipFill>
        <p:spPr bwMode="auto">
          <a:xfrm rot="7776023">
            <a:off x="4120356" y="2677319"/>
            <a:ext cx="738188" cy="723900"/>
          </a:xfrm>
          <a:prstGeom prst="rect">
            <a:avLst/>
          </a:prstGeom>
          <a:noFill/>
          <a:ln w="9525">
            <a:noFill/>
            <a:miter lim="800000"/>
            <a:headEnd/>
            <a:tailEnd/>
          </a:ln>
        </p:spPr>
      </p:pic>
      <p:pic>
        <p:nvPicPr>
          <p:cNvPr id="18448" name="Picture 9" descr="D:\Dropbox\簡報美化可用素材\圖02.png"/>
          <p:cNvPicPr>
            <a:picLocks noChangeAspect="1" noChangeArrowheads="1"/>
          </p:cNvPicPr>
          <p:nvPr/>
        </p:nvPicPr>
        <p:blipFill>
          <a:blip r:embed="rId11" cstate="print"/>
          <a:srcRect l="57767" t="49553" r="40099" b="41963"/>
          <a:stretch>
            <a:fillRect/>
          </a:stretch>
        </p:blipFill>
        <p:spPr bwMode="auto">
          <a:xfrm>
            <a:off x="3995738" y="1125538"/>
            <a:ext cx="915987" cy="1581150"/>
          </a:xfrm>
          <a:prstGeom prst="rect">
            <a:avLst/>
          </a:prstGeom>
          <a:noFill/>
          <a:ln w="9525">
            <a:noFill/>
            <a:miter lim="800000"/>
            <a:headEnd/>
            <a:tailEnd/>
          </a:ln>
        </p:spPr>
      </p:pic>
      <p:sp>
        <p:nvSpPr>
          <p:cNvPr id="20" name="圓角矩形 19"/>
          <p:cNvSpPr/>
          <p:nvPr/>
        </p:nvSpPr>
        <p:spPr>
          <a:xfrm>
            <a:off x="3708400" y="4941888"/>
            <a:ext cx="1511300" cy="719137"/>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zh-TW" altLang="en-US" sz="2000" dirty="0">
                <a:latin typeface="標楷體" pitchFamily="65" charset="-120"/>
                <a:ea typeface="標楷體" pitchFamily="65" charset="-120"/>
              </a:rPr>
              <a:t>總務類</a:t>
            </a:r>
            <a:r>
              <a:rPr lang="en-US" altLang="zh-TW" sz="2000" dirty="0">
                <a:solidFill>
                  <a:srgbClr val="FF00FF"/>
                </a:solidFill>
                <a:latin typeface="標楷體" pitchFamily="65" charset="-120"/>
                <a:ea typeface="標楷體" pitchFamily="65" charset="-120"/>
              </a:rPr>
              <a:t/>
            </a:r>
            <a:br>
              <a:rPr lang="en-US" altLang="zh-TW" sz="2000" dirty="0">
                <a:solidFill>
                  <a:srgbClr val="FF00FF"/>
                </a:solidFill>
                <a:latin typeface="標楷體" pitchFamily="65" charset="-120"/>
                <a:ea typeface="標楷體" pitchFamily="65" charset="-120"/>
              </a:rPr>
            </a:br>
            <a:r>
              <a:rPr lang="zh-TW" altLang="en-US" sz="2000" dirty="0">
                <a:latin typeface="標楷體" pitchFamily="65" charset="-120"/>
                <a:ea typeface="標楷體" pitchFamily="65" charset="-120"/>
              </a:rPr>
              <a:t>外包項目</a:t>
            </a:r>
          </a:p>
        </p:txBody>
      </p:sp>
      <p:sp>
        <p:nvSpPr>
          <p:cNvPr id="21" name="橢圓 20"/>
          <p:cNvSpPr/>
          <p:nvPr/>
        </p:nvSpPr>
        <p:spPr>
          <a:xfrm>
            <a:off x="5220072" y="3012718"/>
            <a:ext cx="576064" cy="576128"/>
          </a:xfrm>
          <a:prstGeom prst="ellipse">
            <a:avLst/>
          </a:prstGeom>
          <a:noFill/>
          <a:ln>
            <a:noFill/>
          </a:ln>
        </p:spPr>
        <p:style>
          <a:lnRef idx="1">
            <a:schemeClr val="accent5"/>
          </a:lnRef>
          <a:fillRef idx="2">
            <a:schemeClr val="accent5"/>
          </a:fillRef>
          <a:effectRef idx="1">
            <a:schemeClr val="accent5"/>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2000" b="1" spc="50" dirty="0">
                <a:ln w="11430"/>
                <a:solidFill>
                  <a:srgbClr val="0070C0"/>
                </a:solidFill>
                <a:effectLst>
                  <a:outerShdw blurRad="76200" dist="50800" dir="5400000" algn="tl" rotWithShape="0">
                    <a:srgbClr val="000000">
                      <a:alpha val="65000"/>
                    </a:srgbClr>
                  </a:outerShdw>
                </a:effectLst>
                <a:latin typeface="標楷體" pitchFamily="65" charset="-120"/>
                <a:ea typeface="標楷體" pitchFamily="65" charset="-120"/>
              </a:rPr>
              <a:t>食</a:t>
            </a:r>
          </a:p>
        </p:txBody>
      </p:sp>
      <p:sp>
        <p:nvSpPr>
          <p:cNvPr id="22" name="橢圓 21"/>
          <p:cNvSpPr/>
          <p:nvPr/>
        </p:nvSpPr>
        <p:spPr>
          <a:xfrm>
            <a:off x="5508104" y="4005064"/>
            <a:ext cx="576064" cy="576128"/>
          </a:xfrm>
          <a:prstGeom prst="ellipse">
            <a:avLst/>
          </a:prstGeom>
          <a:noFill/>
          <a:ln>
            <a:noFill/>
          </a:ln>
        </p:spPr>
        <p:style>
          <a:lnRef idx="1">
            <a:schemeClr val="accent5"/>
          </a:lnRef>
          <a:fillRef idx="2">
            <a:schemeClr val="accent5"/>
          </a:fillRef>
          <a:effectRef idx="1">
            <a:schemeClr val="accent5"/>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2000" b="1" spc="50" dirty="0">
                <a:ln w="11430"/>
                <a:solidFill>
                  <a:srgbClr val="0070C0"/>
                </a:solidFill>
                <a:effectLst>
                  <a:outerShdw blurRad="76200" dist="50800" dir="5400000" algn="tl" rotWithShape="0">
                    <a:srgbClr val="000000">
                      <a:alpha val="65000"/>
                    </a:srgbClr>
                  </a:outerShdw>
                </a:effectLst>
                <a:latin typeface="標楷體" pitchFamily="65" charset="-120"/>
                <a:ea typeface="標楷體" pitchFamily="65" charset="-120"/>
              </a:rPr>
              <a:t>衣</a:t>
            </a:r>
          </a:p>
        </p:txBody>
      </p:sp>
      <p:sp>
        <p:nvSpPr>
          <p:cNvPr id="24" name="橢圓 23"/>
          <p:cNvSpPr/>
          <p:nvPr/>
        </p:nvSpPr>
        <p:spPr>
          <a:xfrm>
            <a:off x="5404564" y="4869096"/>
            <a:ext cx="576064" cy="576128"/>
          </a:xfrm>
          <a:prstGeom prst="ellipse">
            <a:avLst/>
          </a:prstGeom>
          <a:noFill/>
          <a:ln>
            <a:noFill/>
          </a:ln>
        </p:spPr>
        <p:style>
          <a:lnRef idx="1">
            <a:schemeClr val="accent5"/>
          </a:lnRef>
          <a:fillRef idx="2">
            <a:schemeClr val="accent5"/>
          </a:fillRef>
          <a:effectRef idx="1">
            <a:schemeClr val="accent5"/>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2000" b="1" spc="50" dirty="0">
                <a:ln w="11430"/>
                <a:solidFill>
                  <a:srgbClr val="0070C0"/>
                </a:solidFill>
                <a:effectLst>
                  <a:outerShdw blurRad="76200" dist="50800" dir="5400000" algn="tl" rotWithShape="0">
                    <a:srgbClr val="000000">
                      <a:alpha val="65000"/>
                    </a:srgbClr>
                  </a:outerShdw>
                </a:effectLst>
                <a:latin typeface="標楷體" pitchFamily="65" charset="-120"/>
                <a:ea typeface="標楷體" pitchFamily="65" charset="-120"/>
              </a:rPr>
              <a:t>住</a:t>
            </a:r>
          </a:p>
        </p:txBody>
      </p:sp>
      <p:sp>
        <p:nvSpPr>
          <p:cNvPr id="25" name="橢圓 24"/>
          <p:cNvSpPr/>
          <p:nvPr/>
        </p:nvSpPr>
        <p:spPr>
          <a:xfrm>
            <a:off x="3100308" y="5013176"/>
            <a:ext cx="576064" cy="576128"/>
          </a:xfrm>
          <a:prstGeom prst="ellipse">
            <a:avLst/>
          </a:prstGeom>
          <a:noFill/>
          <a:ln>
            <a:noFill/>
          </a:ln>
        </p:spPr>
        <p:style>
          <a:lnRef idx="1">
            <a:schemeClr val="accent5"/>
          </a:lnRef>
          <a:fillRef idx="2">
            <a:schemeClr val="accent5"/>
          </a:fillRef>
          <a:effectRef idx="1">
            <a:schemeClr val="accent5"/>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2000" b="1" spc="50" dirty="0">
                <a:ln w="11430"/>
                <a:solidFill>
                  <a:srgbClr val="0070C0"/>
                </a:solidFill>
                <a:effectLst>
                  <a:outerShdw blurRad="76200" dist="50800" dir="5400000" algn="tl" rotWithShape="0">
                    <a:srgbClr val="000000">
                      <a:alpha val="65000"/>
                    </a:srgbClr>
                  </a:outerShdw>
                </a:effectLst>
                <a:latin typeface="標楷體" pitchFamily="65" charset="-120"/>
                <a:ea typeface="標楷體" pitchFamily="65" charset="-120"/>
              </a:rPr>
              <a:t>行</a:t>
            </a:r>
          </a:p>
        </p:txBody>
      </p:sp>
      <p:sp>
        <p:nvSpPr>
          <p:cNvPr id="26" name="圓角矩形 25"/>
          <p:cNvSpPr/>
          <p:nvPr/>
        </p:nvSpPr>
        <p:spPr>
          <a:xfrm>
            <a:off x="2483768" y="4149080"/>
            <a:ext cx="1080120" cy="576128"/>
          </a:xfrm>
          <a:prstGeom prst="roundRect">
            <a:avLst/>
          </a:prstGeom>
          <a:noFill/>
          <a:ln>
            <a:noFill/>
          </a:ln>
        </p:spPr>
        <p:style>
          <a:lnRef idx="1">
            <a:schemeClr val="accent5"/>
          </a:lnRef>
          <a:fillRef idx="2">
            <a:schemeClr val="accent5"/>
          </a:fillRef>
          <a:effectRef idx="1">
            <a:schemeClr val="accent5"/>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2000" b="1" spc="50" dirty="0">
                <a:ln w="11430"/>
                <a:solidFill>
                  <a:srgbClr val="0070C0"/>
                </a:solidFill>
                <a:effectLst>
                  <a:outerShdw blurRad="76200" dist="50800" dir="5400000" algn="tl" rotWithShape="0">
                    <a:srgbClr val="000000">
                      <a:alpha val="65000"/>
                    </a:srgbClr>
                  </a:outerShdw>
                </a:effectLst>
                <a:latin typeface="標楷體" pitchFamily="65" charset="-120"/>
                <a:ea typeface="標楷體" pitchFamily="65" charset="-120"/>
              </a:rPr>
              <a:t>育、樂</a:t>
            </a:r>
          </a:p>
        </p:txBody>
      </p:sp>
      <p:sp>
        <p:nvSpPr>
          <p:cNvPr id="27" name="矩形 26"/>
          <p:cNvSpPr/>
          <p:nvPr/>
        </p:nvSpPr>
        <p:spPr>
          <a:xfrm>
            <a:off x="2987824" y="3212912"/>
            <a:ext cx="720080" cy="576128"/>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2000" b="1" spc="50" dirty="0">
                <a:ln w="11430"/>
                <a:solidFill>
                  <a:srgbClr val="0070C0"/>
                </a:solidFill>
                <a:effectLst>
                  <a:outerShdw blurRad="76200" dist="50800" dir="5400000" algn="tl" rotWithShape="0">
                    <a:srgbClr val="000000">
                      <a:alpha val="65000"/>
                    </a:srgbClr>
                  </a:outerShdw>
                </a:effectLst>
                <a:latin typeface="標楷體" pitchFamily="65" charset="-120"/>
                <a:ea typeface="標楷體" pitchFamily="65" charset="-120"/>
              </a:rPr>
              <a:t>安全</a:t>
            </a:r>
          </a:p>
        </p:txBody>
      </p:sp>
      <p:sp>
        <p:nvSpPr>
          <p:cNvPr id="28" name="矩形 27"/>
          <p:cNvSpPr/>
          <p:nvPr/>
        </p:nvSpPr>
        <p:spPr>
          <a:xfrm>
            <a:off x="4067944" y="2924880"/>
            <a:ext cx="720080" cy="576128"/>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2000" b="1" spc="50" dirty="0">
                <a:ln w="11430"/>
                <a:solidFill>
                  <a:srgbClr val="0070C0"/>
                </a:solidFill>
                <a:effectLst>
                  <a:outerShdw blurRad="76200" dist="50800" dir="5400000" algn="tl" rotWithShape="0">
                    <a:srgbClr val="000000">
                      <a:alpha val="65000"/>
                    </a:srgbClr>
                  </a:outerShdw>
                </a:effectLst>
                <a:latin typeface="標楷體" pitchFamily="65" charset="-120"/>
                <a:ea typeface="標楷體" pitchFamily="65" charset="-120"/>
              </a:rPr>
              <a:t>清潔</a:t>
            </a:r>
          </a:p>
        </p:txBody>
      </p:sp>
      <p:pic>
        <p:nvPicPr>
          <p:cNvPr id="18457" name="Picture 10" descr="D:\Dropbox\簡報美化可用素材\環境倫理01.png"/>
          <p:cNvPicPr>
            <a:picLocks noChangeAspect="1" noChangeArrowheads="1"/>
          </p:cNvPicPr>
          <p:nvPr/>
        </p:nvPicPr>
        <p:blipFill>
          <a:blip r:embed="rId12" cstate="print"/>
          <a:srcRect/>
          <a:stretch>
            <a:fillRect/>
          </a:stretch>
        </p:blipFill>
        <p:spPr bwMode="auto">
          <a:xfrm>
            <a:off x="3348038" y="3213100"/>
            <a:ext cx="2160587" cy="1697038"/>
          </a:xfrm>
          <a:prstGeom prst="rect">
            <a:avLst/>
          </a:prstGeom>
          <a:noFill/>
          <a:ln w="9525">
            <a:noFill/>
            <a:miter lim="800000"/>
            <a:headEnd/>
            <a:tailEnd/>
          </a:ln>
        </p:spPr>
      </p:pic>
      <p:sp>
        <p:nvSpPr>
          <p:cNvPr id="30" name="橢圓 29"/>
          <p:cNvSpPr/>
          <p:nvPr/>
        </p:nvSpPr>
        <p:spPr>
          <a:xfrm>
            <a:off x="3363913" y="1293813"/>
            <a:ext cx="2087562" cy="20875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3" name="投影片編號版面配置區 32"/>
          <p:cNvSpPr>
            <a:spLocks noGrp="1"/>
          </p:cNvSpPr>
          <p:nvPr>
            <p:ph type="sldNum" sz="quarter" idx="12"/>
          </p:nvPr>
        </p:nvSpPr>
        <p:spPr/>
        <p:txBody>
          <a:bodyPr/>
          <a:lstStyle/>
          <a:p>
            <a:pPr>
              <a:defRPr/>
            </a:pPr>
            <a:fld id="{2390A9D9-4448-407A-9EC7-E7DEFCCE70D8}" type="slidenum">
              <a:rPr lang="zh-TW" altLang="en-US" smtClean="0"/>
              <a:pPr>
                <a:defRPr/>
              </a:pPr>
              <a:t>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4213" y="2060575"/>
            <a:ext cx="7772400" cy="1470025"/>
          </a:xfrm>
        </p:spPr>
        <p:txBody>
          <a:bodyPr/>
          <a:lstStyle/>
          <a:p>
            <a:pPr>
              <a:defRPr/>
            </a:pPr>
            <a:r>
              <a:rPr lang="en-US" altLang="zh-TW" dirty="0" smtClean="0"/>
              <a:t>2.</a:t>
            </a:r>
            <a:r>
              <a:rPr lang="zh-TW" altLang="en-US" dirty="0" smtClean="0"/>
              <a:t>環境清潔作業品質</a:t>
            </a:r>
            <a:endParaRPr lang="en-US" altLang="zh-TW" dirty="0" smtClean="0"/>
          </a:p>
        </p:txBody>
      </p:sp>
      <p:sp>
        <p:nvSpPr>
          <p:cNvPr id="7" name="投影片編號版面配置區 6"/>
          <p:cNvSpPr>
            <a:spLocks noGrp="1"/>
          </p:cNvSpPr>
          <p:nvPr>
            <p:ph type="sldNum" sz="quarter" idx="12"/>
          </p:nvPr>
        </p:nvSpPr>
        <p:spPr/>
        <p:txBody>
          <a:bodyPr/>
          <a:lstStyle/>
          <a:p>
            <a:pPr>
              <a:defRPr/>
            </a:pPr>
            <a:fld id="{8A7636DE-E14D-470D-8EC3-B6003CB8369E}" type="slidenum">
              <a:rPr lang="zh-TW" altLang="en-US" smtClean="0"/>
              <a:pPr>
                <a:defRPr/>
              </a:pPr>
              <a:t>8</a:t>
            </a:fld>
            <a:endParaRPr lang="zh-TW"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620713"/>
            <a:ext cx="8229600" cy="796925"/>
          </a:xfrm>
        </p:spPr>
        <p:txBody>
          <a:bodyPr/>
          <a:lstStyle/>
          <a:p>
            <a:pPr>
              <a:defRPr/>
            </a:pPr>
            <a:r>
              <a:rPr lang="zh-TW" altLang="en-US" dirty="0" smtClean="0"/>
              <a:t>環境清潔作業品質</a:t>
            </a:r>
            <a:endParaRPr lang="zh-TW" altLang="en-US" dirty="0"/>
          </a:p>
        </p:txBody>
      </p:sp>
      <p:sp>
        <p:nvSpPr>
          <p:cNvPr id="20483" name="Rectangle 3"/>
          <p:cNvSpPr>
            <a:spLocks noGrp="1" noChangeArrowheads="1"/>
          </p:cNvSpPr>
          <p:nvPr>
            <p:ph idx="1"/>
          </p:nvPr>
        </p:nvSpPr>
        <p:spPr/>
        <p:txBody>
          <a:bodyPr/>
          <a:lstStyle/>
          <a:p>
            <a:endParaRPr lang="zh-TW" altLang="en-US" smtClean="0">
              <a:latin typeface="Arial" charset="0"/>
              <a:cs typeface="Arial" charset="0"/>
            </a:endParaRPr>
          </a:p>
          <a:p>
            <a:endParaRPr lang="en-US" altLang="zh-TW" smtClean="0">
              <a:latin typeface="Arial" charset="0"/>
              <a:cs typeface="Arial" charset="0"/>
            </a:endParaRPr>
          </a:p>
        </p:txBody>
      </p:sp>
      <p:graphicFrame>
        <p:nvGraphicFramePr>
          <p:cNvPr id="10" name="資料庫圖表 9"/>
          <p:cNvGraphicFramePr/>
          <p:nvPr>
            <p:custDataLst>
              <p:tags r:id="rId2"/>
            </p:custDataLst>
          </p:nvPr>
        </p:nvGraphicFramePr>
        <p:xfrm>
          <a:off x="539552" y="1556792"/>
          <a:ext cx="792088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投影片編號版面配置區 10"/>
          <p:cNvSpPr>
            <a:spLocks noGrp="1"/>
          </p:cNvSpPr>
          <p:nvPr>
            <p:ph type="sldNum" sz="quarter" idx="12"/>
          </p:nvPr>
        </p:nvSpPr>
        <p:spPr/>
        <p:txBody>
          <a:bodyPr/>
          <a:lstStyle/>
          <a:p>
            <a:pPr>
              <a:defRPr/>
            </a:pPr>
            <a:fld id="{2390A9D9-4448-407A-9EC7-E7DEFCCE70D8}" type="slidenum">
              <a:rPr lang="zh-TW" altLang="en-US" smtClean="0"/>
              <a:pPr>
                <a:defRPr/>
              </a:pPr>
              <a:t>9</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620713"/>
            <a:ext cx="8229600" cy="796925"/>
          </a:xfrm>
        </p:spPr>
        <p:txBody>
          <a:bodyPr/>
          <a:lstStyle/>
          <a:p>
            <a:pPr>
              <a:defRPr/>
            </a:pPr>
            <a:r>
              <a:rPr lang="zh-TW" altLang="en-US" dirty="0" smtClean="0"/>
              <a:t>環境清潔作業品質</a:t>
            </a:r>
            <a:endParaRPr lang="zh-TW" altLang="en-US" dirty="0"/>
          </a:p>
        </p:txBody>
      </p:sp>
      <p:sp>
        <p:nvSpPr>
          <p:cNvPr id="21507" name="Rectangle 3"/>
          <p:cNvSpPr>
            <a:spLocks noGrp="1" noChangeArrowheads="1"/>
          </p:cNvSpPr>
          <p:nvPr>
            <p:ph idx="1"/>
          </p:nvPr>
        </p:nvSpPr>
        <p:spPr/>
        <p:txBody>
          <a:bodyPr/>
          <a:lstStyle/>
          <a:p>
            <a:endParaRPr lang="zh-TW" altLang="en-US" smtClean="0">
              <a:latin typeface="Arial" charset="0"/>
              <a:cs typeface="Arial" charset="0"/>
            </a:endParaRPr>
          </a:p>
          <a:p>
            <a:endParaRPr lang="en-US" altLang="zh-TW" smtClean="0">
              <a:latin typeface="Arial" charset="0"/>
              <a:cs typeface="Arial" charset="0"/>
            </a:endParaRPr>
          </a:p>
        </p:txBody>
      </p:sp>
      <p:graphicFrame>
        <p:nvGraphicFramePr>
          <p:cNvPr id="10" name="資料庫圖表 9"/>
          <p:cNvGraphicFramePr/>
          <p:nvPr>
            <p:custDataLst>
              <p:tags r:id="rId2"/>
            </p:custDataLst>
          </p:nvPr>
        </p:nvGraphicFramePr>
        <p:xfrm>
          <a:off x="539552" y="1556792"/>
          <a:ext cx="792088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投影片編號版面配置區 10"/>
          <p:cNvSpPr>
            <a:spLocks noGrp="1"/>
          </p:cNvSpPr>
          <p:nvPr>
            <p:ph type="sldNum" sz="quarter" idx="12"/>
          </p:nvPr>
        </p:nvSpPr>
        <p:spPr/>
        <p:txBody>
          <a:bodyPr/>
          <a:lstStyle/>
          <a:p>
            <a:pPr>
              <a:defRPr/>
            </a:pPr>
            <a:fld id="{2390A9D9-4448-407A-9EC7-E7DEFCCE70D8}" type="slidenum">
              <a:rPr lang="zh-TW" altLang="en-US" smtClean="0"/>
              <a:pPr>
                <a:defRPr/>
              </a:pPr>
              <a:t>10</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620713"/>
            <a:ext cx="8229600" cy="796925"/>
          </a:xfrm>
        </p:spPr>
        <p:txBody>
          <a:bodyPr/>
          <a:lstStyle/>
          <a:p>
            <a:pPr>
              <a:defRPr/>
            </a:pPr>
            <a:r>
              <a:rPr lang="zh-TW" altLang="en-US" dirty="0" smtClean="0"/>
              <a:t>環境清潔作業品質</a:t>
            </a:r>
            <a:endParaRPr lang="zh-TW" altLang="en-US" dirty="0"/>
          </a:p>
        </p:txBody>
      </p:sp>
      <p:sp>
        <p:nvSpPr>
          <p:cNvPr id="22531" name="Rectangle 3"/>
          <p:cNvSpPr>
            <a:spLocks noGrp="1" noChangeArrowheads="1"/>
          </p:cNvSpPr>
          <p:nvPr>
            <p:ph idx="1"/>
          </p:nvPr>
        </p:nvSpPr>
        <p:spPr/>
        <p:txBody>
          <a:bodyPr/>
          <a:lstStyle/>
          <a:p>
            <a:endParaRPr lang="zh-TW" altLang="en-US" smtClean="0">
              <a:latin typeface="Arial" charset="0"/>
              <a:cs typeface="Arial" charset="0"/>
            </a:endParaRPr>
          </a:p>
          <a:p>
            <a:endParaRPr lang="en-US" altLang="zh-TW" smtClean="0">
              <a:latin typeface="Arial" charset="0"/>
              <a:cs typeface="Arial" charset="0"/>
            </a:endParaRPr>
          </a:p>
        </p:txBody>
      </p:sp>
      <p:graphicFrame>
        <p:nvGraphicFramePr>
          <p:cNvPr id="10" name="資料庫圖表 9"/>
          <p:cNvGraphicFramePr/>
          <p:nvPr>
            <p:custDataLst>
              <p:tags r:id="rId2"/>
            </p:custDataLst>
          </p:nvPr>
        </p:nvGraphicFramePr>
        <p:xfrm>
          <a:off x="539552" y="1556792"/>
          <a:ext cx="792088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投影片編號版面配置區 10"/>
          <p:cNvSpPr>
            <a:spLocks noGrp="1"/>
          </p:cNvSpPr>
          <p:nvPr>
            <p:ph type="sldNum" sz="quarter" idx="12"/>
          </p:nvPr>
        </p:nvSpPr>
        <p:spPr/>
        <p:txBody>
          <a:bodyPr/>
          <a:lstStyle/>
          <a:p>
            <a:pPr>
              <a:defRPr/>
            </a:pPr>
            <a:fld id="{2390A9D9-4448-407A-9EC7-E7DEFCCE70D8}" type="slidenum">
              <a:rPr lang="zh-TW" altLang="en-US" smtClean="0"/>
              <a:pPr>
                <a:defRPr/>
              </a:pPr>
              <a:t>11</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620713"/>
            <a:ext cx="8229600" cy="796925"/>
          </a:xfrm>
        </p:spPr>
        <p:txBody>
          <a:bodyPr/>
          <a:lstStyle/>
          <a:p>
            <a:pPr>
              <a:defRPr/>
            </a:pPr>
            <a:r>
              <a:rPr lang="zh-TW" altLang="en-US" dirty="0" smtClean="0"/>
              <a:t>環境清潔作業品質</a:t>
            </a:r>
            <a:endParaRPr lang="zh-TW" altLang="en-US" dirty="0"/>
          </a:p>
        </p:txBody>
      </p:sp>
      <p:sp>
        <p:nvSpPr>
          <p:cNvPr id="23555" name="Rectangle 3"/>
          <p:cNvSpPr>
            <a:spLocks noGrp="1" noChangeArrowheads="1"/>
          </p:cNvSpPr>
          <p:nvPr>
            <p:ph idx="1"/>
          </p:nvPr>
        </p:nvSpPr>
        <p:spPr/>
        <p:txBody>
          <a:bodyPr/>
          <a:lstStyle/>
          <a:p>
            <a:endParaRPr lang="zh-TW" altLang="en-US" smtClean="0">
              <a:latin typeface="Arial" charset="0"/>
              <a:cs typeface="Arial" charset="0"/>
            </a:endParaRPr>
          </a:p>
          <a:p>
            <a:endParaRPr lang="en-US" altLang="zh-TW" smtClean="0">
              <a:latin typeface="Arial" charset="0"/>
              <a:cs typeface="Arial" charset="0"/>
            </a:endParaRPr>
          </a:p>
        </p:txBody>
      </p:sp>
      <p:graphicFrame>
        <p:nvGraphicFramePr>
          <p:cNvPr id="10" name="資料庫圖表 9"/>
          <p:cNvGraphicFramePr/>
          <p:nvPr>
            <p:custDataLst>
              <p:tags r:id="rId2"/>
            </p:custDataLst>
          </p:nvPr>
        </p:nvGraphicFramePr>
        <p:xfrm>
          <a:off x="539552" y="1556792"/>
          <a:ext cx="792088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投影片編號版面配置區 10"/>
          <p:cNvSpPr>
            <a:spLocks noGrp="1"/>
          </p:cNvSpPr>
          <p:nvPr>
            <p:ph type="sldNum" sz="quarter" idx="12"/>
          </p:nvPr>
        </p:nvSpPr>
        <p:spPr/>
        <p:txBody>
          <a:bodyPr/>
          <a:lstStyle/>
          <a:p>
            <a:pPr>
              <a:defRPr/>
            </a:pPr>
            <a:fld id="{2390A9D9-4448-407A-9EC7-E7DEFCCE70D8}" type="slidenum">
              <a:rPr lang="zh-TW" altLang="en-US" smtClean="0"/>
              <a:pPr>
                <a:defRPr/>
              </a:pPr>
              <a:t>12</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4213" y="2060575"/>
            <a:ext cx="7772400" cy="1470025"/>
          </a:xfrm>
        </p:spPr>
        <p:txBody>
          <a:bodyPr/>
          <a:lstStyle/>
          <a:p>
            <a:pPr>
              <a:defRPr/>
            </a:pPr>
            <a:r>
              <a:rPr lang="en-US" altLang="zh-TW" dirty="0" smtClean="0"/>
              <a:t>3.</a:t>
            </a:r>
            <a:r>
              <a:rPr lang="zh-TW" altLang="en-US" dirty="0" smtClean="0"/>
              <a:t>確保清潔承攬廠商服務品質</a:t>
            </a:r>
            <a:endParaRPr lang="en-US" altLang="zh-TW" dirty="0" smtClean="0"/>
          </a:p>
        </p:txBody>
      </p:sp>
      <p:sp>
        <p:nvSpPr>
          <p:cNvPr id="7" name="投影片編號版面配置區 6"/>
          <p:cNvSpPr>
            <a:spLocks noGrp="1"/>
          </p:cNvSpPr>
          <p:nvPr>
            <p:ph type="sldNum" sz="quarter" idx="12"/>
          </p:nvPr>
        </p:nvSpPr>
        <p:spPr/>
        <p:txBody>
          <a:bodyPr/>
          <a:lstStyle/>
          <a:p>
            <a:pPr>
              <a:defRPr/>
            </a:pPr>
            <a:fld id="{8A7636DE-E14D-470D-8EC3-B6003CB8369E}" type="slidenum">
              <a:rPr lang="zh-TW" altLang="en-US" smtClean="0"/>
              <a:pPr>
                <a:defRPr/>
              </a:pPr>
              <a:t>13</a:t>
            </a:fld>
            <a:endParaRPr lang="zh-TW"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確保清潔承攬廠商服務品質</a:t>
            </a:r>
            <a:endParaRPr lang="zh-TW" altLang="en-US" dirty="0"/>
          </a:p>
        </p:txBody>
      </p:sp>
      <p:sp>
        <p:nvSpPr>
          <p:cNvPr id="25603" name="Rectangle 3"/>
          <p:cNvSpPr>
            <a:spLocks noGrp="1" noChangeArrowheads="1"/>
          </p:cNvSpPr>
          <p:nvPr>
            <p:ph idx="1"/>
          </p:nvPr>
        </p:nvSpPr>
        <p:spPr/>
        <p:txBody>
          <a:bodyPr/>
          <a:lstStyle/>
          <a:p>
            <a:r>
              <a:rPr lang="zh-TW" altLang="en-US" smtClean="0">
                <a:latin typeface="Arial" charset="0"/>
                <a:cs typeface="Arial" charset="0"/>
              </a:rPr>
              <a:t>外包廠商的成立</a:t>
            </a:r>
            <a:endParaRPr lang="en-US" altLang="zh-TW" smtClean="0">
              <a:latin typeface="Arial" charset="0"/>
              <a:cs typeface="Arial" charset="0"/>
            </a:endParaRPr>
          </a:p>
          <a:p>
            <a:r>
              <a:rPr lang="zh-TW" altLang="en-US" smtClean="0">
                <a:latin typeface="Arial" charset="0"/>
                <a:cs typeface="Arial" charset="0"/>
              </a:rPr>
              <a:t>合約的規範內容</a:t>
            </a:r>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14</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外包承攬廠商的遴選方式</a:t>
            </a:r>
            <a:endParaRPr lang="en-US" altLang="zh-TW" dirty="0" smtClean="0"/>
          </a:p>
        </p:txBody>
      </p:sp>
      <p:graphicFrame>
        <p:nvGraphicFramePr>
          <p:cNvPr id="10" name="內容版面配置區 9"/>
          <p:cNvGraphicFramePr>
            <a:graphicFrameLocks noGrp="1"/>
          </p:cNvGraphicFramePr>
          <p:nvPr>
            <p:ph idx="1"/>
            <p:custDataLst>
              <p:tags r:id="rId2"/>
            </p:custDataLst>
          </p:nvPr>
        </p:nvGraphicFramePr>
        <p:xfrm>
          <a:off x="468313" y="1628775"/>
          <a:ext cx="8229600" cy="45259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投影片編號版面配置區 7"/>
          <p:cNvSpPr>
            <a:spLocks noGrp="1"/>
          </p:cNvSpPr>
          <p:nvPr>
            <p:ph type="sldNum" sz="quarter" idx="12"/>
          </p:nvPr>
        </p:nvSpPr>
        <p:spPr/>
        <p:txBody>
          <a:bodyPr/>
          <a:lstStyle/>
          <a:p>
            <a:pPr>
              <a:defRPr/>
            </a:pPr>
            <a:fld id="{2390A9D9-4448-407A-9EC7-E7DEFCCE70D8}" type="slidenum">
              <a:rPr lang="zh-TW" altLang="en-US" smtClean="0"/>
              <a:pPr>
                <a:defRPr/>
              </a:pPr>
              <a:t>15</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a:xfrm>
            <a:off x="457200" y="620713"/>
            <a:ext cx="8229600" cy="796925"/>
          </a:xfrm>
        </p:spPr>
        <p:txBody>
          <a:bodyPr/>
          <a:lstStyle/>
          <a:p>
            <a:pPr>
              <a:defRPr/>
            </a:pPr>
            <a:r>
              <a:rPr lang="zh-TW" altLang="en-US" dirty="0" smtClean="0"/>
              <a:t>外包評核制度</a:t>
            </a:r>
            <a:endParaRPr lang="en-US" altLang="zh-TW" dirty="0" smtClean="0"/>
          </a:p>
        </p:txBody>
      </p:sp>
      <p:graphicFrame>
        <p:nvGraphicFramePr>
          <p:cNvPr id="10" name="內容版面配置區 9"/>
          <p:cNvGraphicFramePr>
            <a:graphicFrameLocks noGrp="1"/>
          </p:cNvGraphicFramePr>
          <p:nvPr>
            <p:ph idx="1"/>
            <p:custDataLst>
              <p:tags r:id="rId2"/>
            </p:custDataLst>
          </p:nvPr>
        </p:nvGraphicFramePr>
        <p:xfrm>
          <a:off x="468313" y="1628775"/>
          <a:ext cx="8229600" cy="45259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16</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620713"/>
            <a:ext cx="8229600" cy="796925"/>
          </a:xfrm>
        </p:spPr>
        <p:txBody>
          <a:bodyPr/>
          <a:lstStyle/>
          <a:p>
            <a:pPr>
              <a:defRPr/>
            </a:pPr>
            <a:r>
              <a:rPr lang="zh-TW" altLang="en-US" dirty="0" smtClean="0"/>
              <a:t>經營實績與經營企劃</a:t>
            </a:r>
            <a:endParaRPr lang="zh-TW" altLang="en-US" dirty="0"/>
          </a:p>
        </p:txBody>
      </p:sp>
      <p:graphicFrame>
        <p:nvGraphicFramePr>
          <p:cNvPr id="8" name="內容版面配置區 7"/>
          <p:cNvGraphicFramePr>
            <a:graphicFrameLocks noGrp="1"/>
          </p:cNvGraphicFramePr>
          <p:nvPr>
            <p:ph idx="1"/>
            <p:custDataLst>
              <p:tags r:id="rId2"/>
            </p:custDataLst>
          </p:nvPr>
        </p:nvGraphicFramePr>
        <p:xfrm>
          <a:off x="468313" y="1628775"/>
          <a:ext cx="8229600" cy="45259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17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57200" y="620713"/>
            <a:ext cx="8229600" cy="796925"/>
          </a:xfrm>
        </p:spPr>
        <p:txBody>
          <a:bodyPr/>
          <a:lstStyle/>
          <a:p>
            <a:pPr>
              <a:defRPr/>
            </a:pPr>
            <a:r>
              <a:rPr lang="zh-TW" altLang="en-US" dirty="0" smtClean="0"/>
              <a:t>外包評核表</a:t>
            </a:r>
            <a:endParaRPr lang="zh-TW" altLang="en-US" dirty="0"/>
          </a:p>
        </p:txBody>
      </p:sp>
      <p:pic>
        <p:nvPicPr>
          <p:cNvPr id="26627" name="Picture 4"/>
          <p:cNvPicPr>
            <a:picLocks noChangeAspect="1" noChangeArrowheads="1"/>
          </p:cNvPicPr>
          <p:nvPr/>
        </p:nvPicPr>
        <p:blipFill>
          <a:blip r:embed="rId4" cstate="print"/>
          <a:srcRect/>
          <a:stretch>
            <a:fillRect/>
          </a:stretch>
        </p:blipFill>
        <p:spPr bwMode="auto">
          <a:xfrm>
            <a:off x="2700338" y="1379538"/>
            <a:ext cx="3816350" cy="4903787"/>
          </a:xfrm>
          <a:prstGeom prst="rect">
            <a:avLst/>
          </a:prstGeom>
          <a:solidFill>
            <a:schemeClr val="accent4">
              <a:lumMod val="20000"/>
              <a:lumOff val="80000"/>
            </a:schemeClr>
          </a:solidFill>
          <a:ln>
            <a:solidFill>
              <a:schemeClr val="accent1"/>
            </a:solidFill>
          </a:ln>
        </p:spPr>
      </p:pic>
      <p:sp>
        <p:nvSpPr>
          <p:cNvPr id="8" name="投影片編號版面配置區 7"/>
          <p:cNvSpPr>
            <a:spLocks noGrp="1"/>
          </p:cNvSpPr>
          <p:nvPr>
            <p:ph type="sldNum" sz="quarter" idx="12"/>
          </p:nvPr>
        </p:nvSpPr>
        <p:spPr/>
        <p:txBody>
          <a:bodyPr/>
          <a:lstStyle/>
          <a:p>
            <a:pPr>
              <a:defRPr/>
            </a:pPr>
            <a:fld id="{2390A9D9-4448-407A-9EC7-E7DEFCCE70D8}" type="slidenum">
              <a:rPr lang="zh-TW" altLang="en-US" smtClean="0"/>
              <a:pPr>
                <a:defRPr/>
              </a:pPr>
              <a:t>18</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smtClean="0"/>
              <a:t>外包合約內容規範</a:t>
            </a:r>
            <a:endParaRPr lang="zh-TW" altLang="en-US" dirty="0"/>
          </a:p>
        </p:txBody>
      </p:sp>
      <p:sp>
        <p:nvSpPr>
          <p:cNvPr id="30723" name="Rectangle 3"/>
          <p:cNvSpPr>
            <a:spLocks noGrp="1" noChangeArrowheads="1"/>
          </p:cNvSpPr>
          <p:nvPr>
            <p:ph idx="1"/>
          </p:nvPr>
        </p:nvSpPr>
        <p:spPr/>
        <p:txBody>
          <a:bodyPr/>
          <a:lstStyle/>
          <a:p>
            <a:pPr>
              <a:spcBef>
                <a:spcPct val="0"/>
              </a:spcBef>
            </a:pPr>
            <a:r>
              <a:rPr lang="zh-TW" altLang="en-US" smtClean="0">
                <a:latin typeface="Arial" charset="0"/>
                <a:cs typeface="Arial" charset="0"/>
              </a:rPr>
              <a:t>各類承攬費用約定</a:t>
            </a:r>
            <a:endParaRPr lang="en-US" altLang="zh-TW" smtClean="0">
              <a:latin typeface="Arial" charset="0"/>
              <a:cs typeface="Arial" charset="0"/>
            </a:endParaRPr>
          </a:p>
          <a:p>
            <a:pPr>
              <a:spcBef>
                <a:spcPct val="0"/>
              </a:spcBef>
            </a:pPr>
            <a:r>
              <a:rPr lang="zh-TW" altLang="en-US" smtClean="0">
                <a:latin typeface="Arial" charset="0"/>
                <a:cs typeface="Arial" charset="0"/>
              </a:rPr>
              <a:t>人員作業規定</a:t>
            </a:r>
            <a:endParaRPr lang="en-US" altLang="zh-TW" smtClean="0">
              <a:latin typeface="Arial" charset="0"/>
              <a:cs typeface="Arial" charset="0"/>
            </a:endParaRPr>
          </a:p>
          <a:p>
            <a:pPr>
              <a:spcBef>
                <a:spcPct val="0"/>
              </a:spcBef>
            </a:pPr>
            <a:r>
              <a:rPr lang="zh-TW" altLang="en-US" smtClean="0">
                <a:latin typeface="Arial" charset="0"/>
                <a:cs typeface="Arial" charset="0"/>
              </a:rPr>
              <a:t>打蠟清潔作業規範</a:t>
            </a:r>
            <a:endParaRPr lang="en-US" altLang="zh-TW" smtClean="0">
              <a:latin typeface="Arial" charset="0"/>
              <a:cs typeface="Arial" charset="0"/>
            </a:endParaRPr>
          </a:p>
          <a:p>
            <a:pPr>
              <a:spcBef>
                <a:spcPct val="0"/>
              </a:spcBef>
            </a:pPr>
            <a:r>
              <a:rPr lang="zh-TW" altLang="en-US" smtClean="0">
                <a:latin typeface="Arial" charset="0"/>
                <a:cs typeface="Arial" charset="0"/>
              </a:rPr>
              <a:t>清潔作業項目及頻率設定</a:t>
            </a:r>
            <a:endParaRPr lang="en-US" altLang="zh-TW" smtClean="0">
              <a:latin typeface="Arial" charset="0"/>
              <a:cs typeface="Arial" charset="0"/>
            </a:endParaRPr>
          </a:p>
          <a:p>
            <a:pPr>
              <a:spcBef>
                <a:spcPct val="0"/>
              </a:spcBef>
            </a:pPr>
            <a:r>
              <a:rPr lang="zh-TW" altLang="en-US" smtClean="0">
                <a:latin typeface="Arial" charset="0"/>
                <a:cs typeface="Arial" charset="0"/>
              </a:rPr>
              <a:t>清潔作業時間順序</a:t>
            </a:r>
            <a:endParaRPr lang="en-US" altLang="zh-TW" smtClean="0">
              <a:latin typeface="Arial" charset="0"/>
              <a:cs typeface="Arial" charset="0"/>
            </a:endParaRPr>
          </a:p>
          <a:p>
            <a:pPr>
              <a:spcBef>
                <a:spcPct val="0"/>
              </a:spcBef>
            </a:pPr>
            <a:r>
              <a:rPr lang="zh-TW" altLang="en-US" smtClean="0">
                <a:latin typeface="Arial" charset="0"/>
                <a:cs typeface="Arial" charset="0"/>
              </a:rPr>
              <a:t>清潔區域及人力配置</a:t>
            </a:r>
            <a:endParaRPr lang="en-US" altLang="zh-TW" smtClean="0">
              <a:latin typeface="Arial" charset="0"/>
              <a:cs typeface="Arial" charset="0"/>
            </a:endParaRPr>
          </a:p>
          <a:p>
            <a:pPr>
              <a:spcBef>
                <a:spcPct val="0"/>
              </a:spcBef>
            </a:pPr>
            <a:r>
              <a:rPr lang="zh-TW" altLang="en-US" smtClean="0">
                <a:latin typeface="Arial" charset="0"/>
                <a:cs typeface="Arial" charset="0"/>
              </a:rPr>
              <a:t>清潔材料配置</a:t>
            </a:r>
            <a:endParaRPr lang="en-US" altLang="zh-TW" smtClean="0">
              <a:latin typeface="Arial" charset="0"/>
              <a:cs typeface="Arial" charset="0"/>
            </a:endParaRPr>
          </a:p>
          <a:p>
            <a:pPr>
              <a:spcBef>
                <a:spcPct val="0"/>
              </a:spcBef>
            </a:pPr>
            <a:r>
              <a:rPr lang="zh-TW" altLang="en-US" smtClean="0">
                <a:latin typeface="Arial" charset="0"/>
                <a:cs typeface="Arial" charset="0"/>
              </a:rPr>
              <a:t>人員名冊</a:t>
            </a:r>
            <a:endParaRPr lang="en-US" altLang="zh-TW" smtClean="0">
              <a:latin typeface="Arial" charset="0"/>
              <a:cs typeface="Arial" charset="0"/>
            </a:endParaRPr>
          </a:p>
          <a:p>
            <a:pPr>
              <a:spcBef>
                <a:spcPct val="0"/>
              </a:spcBef>
            </a:pPr>
            <a:r>
              <a:rPr lang="zh-TW" altLang="en-US" smtClean="0">
                <a:latin typeface="Arial" charset="0"/>
                <a:cs typeface="Arial" charset="0"/>
              </a:rPr>
              <a:t>各類罰扣規定</a:t>
            </a:r>
            <a:endParaRPr lang="en-US" altLang="zh-TW" smtClean="0">
              <a:latin typeface="Arial" charset="0"/>
              <a:cs typeface="Arial" charset="0"/>
            </a:endParaRPr>
          </a:p>
          <a:p>
            <a:pPr>
              <a:spcBef>
                <a:spcPct val="0"/>
              </a:spcBef>
            </a:pPr>
            <a:r>
              <a:rPr lang="zh-TW" altLang="en-US" smtClean="0">
                <a:latin typeface="Arial" charset="0"/>
                <a:cs typeface="Arial" charset="0"/>
              </a:rPr>
              <a:t>承攬廠商違反勞工安全衛生規定罰則  </a:t>
            </a:r>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19</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95288" y="1484313"/>
          <a:ext cx="8496944" cy="2926080"/>
        </p:xfrm>
        <a:graphic>
          <a:graphicData uri="http://schemas.openxmlformats.org/drawingml/2006/table">
            <a:tbl>
              <a:tblPr>
                <a:tableStyleId>{5C22544A-7EE6-4342-B048-85BDC9FD1C3A}</a:tableStyleId>
              </a:tblPr>
              <a:tblGrid>
                <a:gridCol w="648072"/>
                <a:gridCol w="7848872"/>
              </a:tblGrid>
              <a:tr h="233135">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項次</a:t>
                      </a:r>
                    </a:p>
                  </a:txBody>
                  <a:tcPr marL="72000" marR="72000" marT="0" marB="0" anchor="ctr">
                    <a:solidFill>
                      <a:schemeClr val="accent4">
                        <a:lumMod val="40000"/>
                        <a:lumOff val="60000"/>
                      </a:schemeClr>
                    </a:solidFill>
                  </a:tcPr>
                </a:tc>
                <a:tc>
                  <a:txBody>
                    <a:bodyPr/>
                    <a:lstStyle/>
                    <a:p>
                      <a:pPr algn="ctr">
                        <a:lnSpc>
                          <a:spcPct val="100000"/>
                        </a:lnSpc>
                        <a:spcAft>
                          <a:spcPts val="0"/>
                        </a:spcAft>
                      </a:pPr>
                      <a:r>
                        <a:rPr lang="zh-TW" sz="1600" kern="100">
                          <a:effectLst/>
                          <a:latin typeface="Arial" pitchFamily="34" charset="0"/>
                          <a:ea typeface="標楷體" pitchFamily="65" charset="-120"/>
                          <a:cs typeface="Arial" pitchFamily="34" charset="0"/>
                        </a:rPr>
                        <a:t>作</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業</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規</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定</a:t>
                      </a:r>
                    </a:p>
                  </a:txBody>
                  <a:tcPr marL="72000" marR="72000" marT="0" marB="0" anchor="ctr">
                    <a:solidFill>
                      <a:schemeClr val="accent4">
                        <a:lumMod val="40000"/>
                        <a:lumOff val="60000"/>
                      </a:schemeClr>
                    </a:solidFill>
                  </a:tcPr>
                </a:tc>
              </a:tr>
              <a:tr h="1927715">
                <a:tc>
                  <a:txBody>
                    <a:bodyPr/>
                    <a:lstStyle/>
                    <a:p>
                      <a:pPr algn="ctr">
                        <a:lnSpc>
                          <a:spcPct val="100000"/>
                        </a:lnSpc>
                        <a:spcAft>
                          <a:spcPts val="0"/>
                        </a:spcAft>
                      </a:pPr>
                      <a:r>
                        <a:rPr lang="zh-TW" sz="1600" kern="100">
                          <a:effectLst/>
                          <a:latin typeface="Arial" pitchFamily="34" charset="0"/>
                          <a:ea typeface="標楷體" pitchFamily="65" charset="-120"/>
                          <a:cs typeface="Arial" pitchFamily="34" charset="0"/>
                        </a:rPr>
                        <a:t>壹</a:t>
                      </a:r>
                    </a:p>
                  </a:txBody>
                  <a:tcPr marL="72000" marR="72000" marT="0" marB="0" anchor="ctr">
                    <a:solidFill>
                      <a:schemeClr val="accent4">
                        <a:lumMod val="40000"/>
                        <a:lumOff val="60000"/>
                      </a:schemeClr>
                    </a:solidFill>
                  </a:tcPr>
                </a:tc>
                <a:tc>
                  <a:txBody>
                    <a:bodyPr/>
                    <a:lstStyle/>
                    <a:p>
                      <a:pPr>
                        <a:lnSpc>
                          <a:spcPct val="100000"/>
                        </a:lnSpc>
                        <a:spcAft>
                          <a:spcPts val="0"/>
                        </a:spcAft>
                      </a:pPr>
                      <a:r>
                        <a:rPr lang="zh-TW" sz="1600" kern="100" dirty="0">
                          <a:solidFill>
                            <a:srgbClr val="FF0000"/>
                          </a:solidFill>
                          <a:effectLst/>
                          <a:latin typeface="Arial" pitchFamily="34" charset="0"/>
                          <a:ea typeface="標楷體" pitchFamily="65" charset="-120"/>
                          <a:cs typeface="Arial" pitchFamily="34" charset="0"/>
                        </a:rPr>
                        <a:t>出勤考核：</a:t>
                      </a:r>
                    </a:p>
                    <a:p>
                      <a:pPr marL="400050" indent="-400050" algn="just">
                        <a:lnSpc>
                          <a:spcPct val="100000"/>
                        </a:lnSpc>
                        <a:spcAft>
                          <a:spcPts val="0"/>
                        </a:spcAft>
                      </a:pPr>
                      <a:r>
                        <a:rPr lang="zh-TW" sz="1600" kern="100" dirty="0">
                          <a:effectLst/>
                          <a:latin typeface="Arial" pitchFamily="34" charset="0"/>
                          <a:ea typeface="標楷體" pitchFamily="65" charset="-120"/>
                          <a:cs typeface="Arial" pitchFamily="34" charset="0"/>
                        </a:rPr>
                        <a:t>一、出勤時間為白班</a:t>
                      </a:r>
                      <a:r>
                        <a:rPr lang="en-US" sz="1600" kern="100" dirty="0">
                          <a:effectLst/>
                          <a:latin typeface="Arial" pitchFamily="34" charset="0"/>
                          <a:ea typeface="標楷體" pitchFamily="65" charset="-120"/>
                          <a:cs typeface="Arial" pitchFamily="34" charset="0"/>
                        </a:rPr>
                        <a:t>07:00</a:t>
                      </a:r>
                      <a:r>
                        <a:rPr lang="zh-TW" sz="1600" kern="100" dirty="0">
                          <a:effectLst/>
                          <a:latin typeface="Arial" pitchFamily="34" charset="0"/>
                          <a:ea typeface="標楷體" pitchFamily="65" charset="-120"/>
                          <a:cs typeface="Arial" pitchFamily="34" charset="0"/>
                        </a:rPr>
                        <a:t>～</a:t>
                      </a:r>
                      <a:r>
                        <a:rPr lang="en-US" sz="1600" kern="100" dirty="0">
                          <a:effectLst/>
                          <a:latin typeface="Arial" pitchFamily="34" charset="0"/>
                          <a:ea typeface="標楷體" pitchFamily="65" charset="-120"/>
                          <a:cs typeface="Arial" pitchFamily="34" charset="0"/>
                        </a:rPr>
                        <a:t>16:30(</a:t>
                      </a:r>
                      <a:r>
                        <a:rPr lang="zh-TW" sz="1600" kern="100" dirty="0">
                          <a:effectLst/>
                          <a:latin typeface="Arial" pitchFamily="34" charset="0"/>
                          <a:ea typeface="標楷體" pitchFamily="65" charset="-120"/>
                          <a:cs typeface="Arial" pitchFamily="34" charset="0"/>
                        </a:rPr>
                        <a:t>中午休息</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小時</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、夜班</a:t>
                      </a:r>
                      <a:r>
                        <a:rPr lang="en-US" sz="1600" kern="100" dirty="0">
                          <a:effectLst/>
                          <a:latin typeface="Arial" pitchFamily="34" charset="0"/>
                          <a:ea typeface="標楷體" pitchFamily="65" charset="-120"/>
                          <a:cs typeface="Arial" pitchFamily="34" charset="0"/>
                        </a:rPr>
                        <a:t>13:00</a:t>
                      </a:r>
                      <a:r>
                        <a:rPr lang="zh-TW" sz="1600" kern="100" dirty="0">
                          <a:effectLst/>
                          <a:latin typeface="Arial" pitchFamily="34" charset="0"/>
                          <a:ea typeface="標楷體" pitchFamily="65" charset="-120"/>
                          <a:cs typeface="Arial" pitchFamily="34" charset="0"/>
                        </a:rPr>
                        <a:t>～</a:t>
                      </a:r>
                      <a:r>
                        <a:rPr lang="en-US" sz="1600" kern="100" dirty="0">
                          <a:effectLst/>
                          <a:latin typeface="Arial" pitchFamily="34" charset="0"/>
                          <a:ea typeface="標楷體" pitchFamily="65" charset="-120"/>
                          <a:cs typeface="Arial" pitchFamily="34" charset="0"/>
                        </a:rPr>
                        <a:t>21:00</a:t>
                      </a:r>
                      <a:r>
                        <a:rPr lang="zh-TW" sz="1600" kern="100" dirty="0">
                          <a:effectLst/>
                          <a:latin typeface="Arial" pitchFamily="34" charset="0"/>
                          <a:ea typeface="標楷體" pitchFamily="65" charset="-120"/>
                          <a:cs typeface="Arial" pitchFamily="34" charset="0"/>
                        </a:rPr>
                        <a:t>，若有清潔需要則呼叫各區負責領班協助處理，必要時需配合醫院需要調整出勤時間。</a:t>
                      </a:r>
                    </a:p>
                    <a:p>
                      <a:pPr marL="400050" indent="-400050" algn="just">
                        <a:lnSpc>
                          <a:spcPct val="100000"/>
                        </a:lnSpc>
                        <a:spcAft>
                          <a:spcPts val="0"/>
                        </a:spcAft>
                      </a:pPr>
                      <a:r>
                        <a:rPr lang="zh-TW" sz="1600" kern="100" dirty="0">
                          <a:effectLst/>
                          <a:latin typeface="Arial" pitchFamily="34" charset="0"/>
                          <a:ea typeface="標楷體" pitchFamily="65" charset="-120"/>
                          <a:cs typeface="Arial" pitchFamily="34" charset="0"/>
                        </a:rPr>
                        <a:t>二、依院方指定之區域配置清潔員每日</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含假日</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執行各項清潔作業。每月</a:t>
                      </a:r>
                      <a:r>
                        <a:rPr lang="en-US" sz="1600" kern="100" dirty="0">
                          <a:effectLst/>
                          <a:latin typeface="Arial" pitchFamily="34" charset="0"/>
                          <a:ea typeface="標楷體" pitchFamily="65" charset="-120"/>
                          <a:cs typeface="Arial" pitchFamily="34" charset="0"/>
                        </a:rPr>
                        <a:t>25</a:t>
                      </a:r>
                      <a:r>
                        <a:rPr lang="zh-TW" sz="1600" kern="100" dirty="0">
                          <a:effectLst/>
                          <a:latin typeface="Arial" pitchFamily="34" charset="0"/>
                          <a:ea typeface="標楷體" pitchFamily="65" charset="-120"/>
                          <a:cs typeface="Arial" pitchFamily="34" charset="0"/>
                        </a:rPr>
                        <a:t>日前</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遇假日提前</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將次月清潔人員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含代班人員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排班表及名冊送至環管課。</a:t>
                      </a:r>
                    </a:p>
                    <a:p>
                      <a:pPr marL="400050" indent="-400050" algn="just">
                        <a:lnSpc>
                          <a:spcPct val="100000"/>
                        </a:lnSpc>
                        <a:spcAft>
                          <a:spcPts val="0"/>
                        </a:spcAft>
                      </a:pPr>
                      <a:r>
                        <a:rPr lang="zh-TW" sz="1600" kern="100" dirty="0">
                          <a:effectLst/>
                          <a:latin typeface="Arial" pitchFamily="34" charset="0"/>
                          <a:ea typeface="標楷體" pitchFamily="65" charset="-120"/>
                          <a:cs typeface="Arial" pitchFamily="34" charset="0"/>
                        </a:rPr>
                        <a:t>三、清潔員休假或因其它事故不克出勤時，領班必須事先向管理主管報備後方可由代班清潔員執行工作，不得以其他區清潔員兼任代替，否則視同缺勤。</a:t>
                      </a:r>
                    </a:p>
                    <a:p>
                      <a:pPr marL="400050" indent="-400050" algn="just">
                        <a:lnSpc>
                          <a:spcPct val="100000"/>
                        </a:lnSpc>
                        <a:spcAft>
                          <a:spcPts val="0"/>
                        </a:spcAft>
                      </a:pPr>
                      <a:r>
                        <a:rPr lang="zh-TW" sz="1600" kern="100" dirty="0">
                          <a:effectLst/>
                          <a:latin typeface="Arial" pitchFamily="34" charset="0"/>
                          <a:ea typeface="標楷體" pitchFamily="65" charset="-120"/>
                          <a:cs typeface="Arial" pitchFamily="34" charset="0"/>
                        </a:rPr>
                        <a:t>四、出勤卡每人一張</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含代班人員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由清潔人員自行保管，每日上班及下班時須請單位主管簽註時間後簽名</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公共區需以卡鐘打卡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，以作為當月付款依據。</a:t>
                      </a:r>
                    </a:p>
                    <a:p>
                      <a:pPr marL="400050" indent="-400050" algn="just">
                        <a:lnSpc>
                          <a:spcPct val="100000"/>
                        </a:lnSpc>
                        <a:spcAft>
                          <a:spcPts val="0"/>
                        </a:spcAft>
                      </a:pPr>
                      <a:r>
                        <a:rPr lang="zh-TW" sz="1600" kern="100" dirty="0">
                          <a:effectLst/>
                          <a:latin typeface="Arial" pitchFamily="34" charset="0"/>
                          <a:ea typeface="標楷體" pitchFamily="65" charset="-120"/>
                          <a:cs typeface="Arial" pitchFamily="34" charset="0"/>
                        </a:rPr>
                        <a:t>五、清潔員因有事暫時離開必須向單位主管（或代理主管）報備，主管得視情況決定准與否，最長不得超過</a:t>
                      </a:r>
                      <a:r>
                        <a:rPr lang="en-US" sz="1600" kern="100" dirty="0">
                          <a:effectLst/>
                          <a:latin typeface="Arial" pitchFamily="34" charset="0"/>
                          <a:ea typeface="標楷體" pitchFamily="65" charset="-120"/>
                          <a:cs typeface="Arial" pitchFamily="34" charset="0"/>
                        </a:rPr>
                        <a:t>30</a:t>
                      </a:r>
                      <a:r>
                        <a:rPr lang="zh-TW" sz="1600" kern="100" dirty="0">
                          <a:effectLst/>
                          <a:latin typeface="Arial" pitchFamily="34" charset="0"/>
                          <a:ea typeface="標楷體" pitchFamily="65" charset="-120"/>
                          <a:cs typeface="Arial" pitchFamily="34" charset="0"/>
                        </a:rPr>
                        <a:t>分鐘，如未報備視同</a:t>
                      </a:r>
                      <a:r>
                        <a:rPr lang="zh-TW" sz="1600" u="sng" kern="100" dirty="0">
                          <a:effectLst/>
                          <a:latin typeface="Arial" pitchFamily="34" charset="0"/>
                          <a:ea typeface="標楷體" pitchFamily="65" charset="-120"/>
                          <a:cs typeface="Arial" pitchFamily="34" charset="0"/>
                        </a:rPr>
                        <a:t>整日</a:t>
                      </a:r>
                      <a:r>
                        <a:rPr lang="zh-TW" sz="1600" kern="100" dirty="0">
                          <a:effectLst/>
                          <a:latin typeface="Arial" pitchFamily="34" charset="0"/>
                          <a:ea typeface="標楷體" pitchFamily="65" charset="-120"/>
                          <a:cs typeface="Arial" pitchFamily="34" charset="0"/>
                        </a:rPr>
                        <a:t>缺勤論。</a:t>
                      </a:r>
                    </a:p>
                  </a:txBody>
                  <a:tcPr marL="72000" marR="72000"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清潔員作業規定</a:t>
            </a:r>
            <a:r>
              <a:rPr lang="en-US" altLang="zh-TW" dirty="0" smtClean="0"/>
              <a:t>(1/3)</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20</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95288" y="1484313"/>
          <a:ext cx="8496944" cy="4876800"/>
        </p:xfrm>
        <a:graphic>
          <a:graphicData uri="http://schemas.openxmlformats.org/drawingml/2006/table">
            <a:tbl>
              <a:tblPr>
                <a:tableStyleId>{5C22544A-7EE6-4342-B048-85BDC9FD1C3A}</a:tableStyleId>
              </a:tblPr>
              <a:tblGrid>
                <a:gridCol w="648072"/>
                <a:gridCol w="7848872"/>
              </a:tblGrid>
              <a:tr h="233135">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項次</a:t>
                      </a:r>
                    </a:p>
                  </a:txBody>
                  <a:tcPr marL="72000" marR="72000" marT="0" marB="0" anchor="ctr">
                    <a:solidFill>
                      <a:schemeClr val="accent4">
                        <a:lumMod val="40000"/>
                        <a:lumOff val="60000"/>
                      </a:schemeClr>
                    </a:solidFill>
                  </a:tcPr>
                </a:tc>
                <a:tc>
                  <a:txBody>
                    <a:bodyPr/>
                    <a:lstStyle/>
                    <a:p>
                      <a:pPr algn="ctr">
                        <a:lnSpc>
                          <a:spcPct val="100000"/>
                        </a:lnSpc>
                        <a:spcAft>
                          <a:spcPts val="0"/>
                        </a:spcAft>
                      </a:pPr>
                      <a:r>
                        <a:rPr lang="zh-TW" sz="1600" kern="100">
                          <a:effectLst/>
                          <a:latin typeface="Arial" pitchFamily="34" charset="0"/>
                          <a:ea typeface="標楷體" pitchFamily="65" charset="-120"/>
                          <a:cs typeface="Arial" pitchFamily="34" charset="0"/>
                        </a:rPr>
                        <a:t>作</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業</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規</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定</a:t>
                      </a:r>
                    </a:p>
                  </a:txBody>
                  <a:tcPr marL="72000" marR="72000" marT="0" marB="0" anchor="ctr">
                    <a:solidFill>
                      <a:schemeClr val="accent4">
                        <a:lumMod val="40000"/>
                        <a:lumOff val="60000"/>
                      </a:schemeClr>
                    </a:solidFill>
                  </a:tcPr>
                </a:tc>
              </a:tr>
              <a:tr h="2979197">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貳</a:t>
                      </a:r>
                    </a:p>
                  </a:txBody>
                  <a:tcPr marL="72000" marR="72000" marT="0" marB="0" anchor="ctr">
                    <a:solidFill>
                      <a:schemeClr val="accent4">
                        <a:lumMod val="40000"/>
                        <a:lumOff val="60000"/>
                      </a:schemeClr>
                    </a:solidFill>
                  </a:tcPr>
                </a:tc>
                <a:tc>
                  <a:txBody>
                    <a:bodyPr/>
                    <a:lstStyle/>
                    <a:p>
                      <a:pPr>
                        <a:lnSpc>
                          <a:spcPct val="100000"/>
                        </a:lnSpc>
                        <a:spcAft>
                          <a:spcPts val="0"/>
                        </a:spcAft>
                      </a:pPr>
                      <a:r>
                        <a:rPr lang="zh-TW" sz="1600" kern="100" dirty="0">
                          <a:solidFill>
                            <a:srgbClr val="FF0000"/>
                          </a:solidFill>
                          <a:effectLst/>
                          <a:latin typeface="Arial" pitchFamily="34" charset="0"/>
                          <a:ea typeface="標楷體" pitchFamily="65" charset="-120"/>
                          <a:cs typeface="Arial" pitchFamily="34" charset="0"/>
                        </a:rPr>
                        <a:t>服務禮儀：</a:t>
                      </a:r>
                    </a:p>
                    <a:p>
                      <a:pPr marL="381000" indent="-381000">
                        <a:lnSpc>
                          <a:spcPct val="100000"/>
                        </a:lnSpc>
                        <a:spcAft>
                          <a:spcPts val="0"/>
                        </a:spcAft>
                      </a:pPr>
                      <a:r>
                        <a:rPr lang="zh-TW" sz="1600" kern="0" dirty="0">
                          <a:effectLst/>
                          <a:latin typeface="Arial" pitchFamily="34" charset="0"/>
                          <a:ea typeface="標楷體" pitchFamily="65" charset="-120"/>
                          <a:cs typeface="Arial" pitchFamily="34" charset="0"/>
                        </a:rPr>
                        <a:t>一、所有人員應穿著規定制服、</a:t>
                      </a:r>
                      <a:r>
                        <a:rPr lang="zh-TW" sz="1600" kern="100" dirty="0">
                          <a:effectLst/>
                          <a:latin typeface="Arial" pitchFamily="34" charset="0"/>
                          <a:ea typeface="標楷體" pitchFamily="65" charset="-120"/>
                          <a:cs typeface="Arial" pitchFamily="34" charset="0"/>
                        </a:rPr>
                        <a:t>戴口罩、</a:t>
                      </a:r>
                      <a:r>
                        <a:rPr lang="zh-TW" sz="1600" kern="0" dirty="0">
                          <a:effectLst/>
                          <a:latin typeface="Arial" pitchFamily="34" charset="0"/>
                          <a:ea typeface="標楷體" pitchFamily="65" charset="-120"/>
                          <a:cs typeface="Arial" pitchFamily="34" charset="0"/>
                        </a:rPr>
                        <a:t>配掛識別證，上班時不可穿著奇裝異服</a:t>
                      </a:r>
                      <a:r>
                        <a:rPr lang="en-US" sz="1600" kern="0" dirty="0">
                          <a:effectLst/>
                          <a:latin typeface="Arial" pitchFamily="34" charset="0"/>
                          <a:ea typeface="標楷體" pitchFamily="65" charset="-120"/>
                          <a:cs typeface="Arial" pitchFamily="34" charset="0"/>
                        </a:rPr>
                        <a:t>(</a:t>
                      </a:r>
                      <a:r>
                        <a:rPr lang="zh-TW" sz="1600" kern="0" dirty="0" smtClean="0">
                          <a:effectLst/>
                          <a:latin typeface="Arial" pitchFamily="34" charset="0"/>
                          <a:ea typeface="標楷體" pitchFamily="65" charset="-120"/>
                          <a:cs typeface="Arial" pitchFamily="34" charset="0"/>
                        </a:rPr>
                        <a:t>例如</a:t>
                      </a:r>
                      <a:r>
                        <a:rPr lang="zh-TW" altLang="en-US" sz="1600" kern="0" dirty="0" smtClean="0">
                          <a:effectLst/>
                          <a:latin typeface="Arial" pitchFamily="34" charset="0"/>
                          <a:ea typeface="標楷體" pitchFamily="65" charset="-120"/>
                          <a:cs typeface="Arial" pitchFamily="34" charset="0"/>
                        </a:rPr>
                        <a:t>垮</a:t>
                      </a:r>
                      <a:r>
                        <a:rPr lang="zh-TW" sz="1600" kern="0" dirty="0" smtClean="0">
                          <a:effectLst/>
                          <a:latin typeface="Arial" pitchFamily="34" charset="0"/>
                          <a:ea typeface="標楷體" pitchFamily="65" charset="-120"/>
                          <a:cs typeface="Arial" pitchFamily="34" charset="0"/>
                        </a:rPr>
                        <a:t>褲</a:t>
                      </a:r>
                      <a:r>
                        <a:rPr lang="zh-TW" sz="1600" kern="0" dirty="0">
                          <a:effectLst/>
                          <a:latin typeface="Arial" pitchFamily="34" charset="0"/>
                          <a:ea typeface="標楷體" pitchFamily="65" charset="-120"/>
                          <a:cs typeface="Arial" pitchFamily="34" charset="0"/>
                        </a:rPr>
                        <a:t>、破洞褲、中空裝等</a:t>
                      </a:r>
                      <a:r>
                        <a:rPr lang="en-US" sz="1600" kern="0" dirty="0">
                          <a:effectLst/>
                          <a:latin typeface="Arial" pitchFamily="34" charset="0"/>
                          <a:ea typeface="標楷體" pitchFamily="65" charset="-120"/>
                          <a:cs typeface="Arial" pitchFamily="34" charset="0"/>
                        </a:rPr>
                        <a:t>)</a:t>
                      </a:r>
                      <a:r>
                        <a:rPr lang="zh-TW" sz="1600" kern="0" dirty="0">
                          <a:effectLst/>
                          <a:latin typeface="Arial" pitchFamily="34" charset="0"/>
                          <a:ea typeface="標楷體" pitchFamily="65" charset="-120"/>
                          <a:cs typeface="Arial" pitchFamily="34" charset="0"/>
                        </a:rPr>
                        <a:t>，女性同仁應避免穿著暴露。</a:t>
                      </a:r>
                      <a:endParaRPr lang="zh-TW" sz="1600" kern="100" dirty="0">
                        <a:effectLst/>
                        <a:latin typeface="Arial" pitchFamily="34" charset="0"/>
                        <a:ea typeface="標楷體" pitchFamily="65" charset="-120"/>
                        <a:cs typeface="Arial" pitchFamily="34" charset="0"/>
                      </a:endParaRPr>
                    </a:p>
                    <a:p>
                      <a:pPr marL="381000" indent="-381000">
                        <a:lnSpc>
                          <a:spcPct val="100000"/>
                        </a:lnSpc>
                        <a:spcAft>
                          <a:spcPts val="0"/>
                        </a:spcAft>
                        <a:tabLst>
                          <a:tab pos="571500" algn="l"/>
                        </a:tabLst>
                      </a:pPr>
                      <a:r>
                        <a:rPr lang="zh-TW" sz="1600" kern="100" dirty="0">
                          <a:effectLst/>
                          <a:latin typeface="Arial" pitchFamily="34" charset="0"/>
                          <a:ea typeface="標楷體" pitchFamily="65" charset="-120"/>
                          <a:cs typeface="Arial" pitchFamily="34" charset="0"/>
                        </a:rPr>
                        <a:t>二、</a:t>
                      </a:r>
                      <a:r>
                        <a:rPr lang="zh-TW" sz="1600" kern="0" dirty="0">
                          <a:effectLst/>
                          <a:latin typeface="Arial" pitchFamily="34" charset="0"/>
                          <a:ea typeface="標楷體" pitchFamily="65" charset="-120"/>
                          <a:cs typeface="Arial" pitchFamily="34" charset="0"/>
                        </a:rPr>
                        <a:t>頭髮經常修剪、梳理，保持清爽，長髮應挽起，勿披肩散髮；</a:t>
                      </a:r>
                      <a:r>
                        <a:rPr lang="zh-TW" sz="1600" kern="100" dirty="0">
                          <a:effectLst/>
                          <a:latin typeface="Arial" pitchFamily="34" charset="0"/>
                          <a:ea typeface="標楷體" pitchFamily="65" charset="-120"/>
                          <a:cs typeface="Arial" pitchFamily="34" charset="0"/>
                        </a:rPr>
                        <a:t>指甲應剪短保持乾淨無污垢，著色以淺色為原則。</a:t>
                      </a:r>
                    </a:p>
                    <a:p>
                      <a:pPr marL="381000" indent="-381000">
                        <a:lnSpc>
                          <a:spcPct val="100000"/>
                        </a:lnSpc>
                        <a:spcAft>
                          <a:spcPts val="0"/>
                        </a:spcAft>
                      </a:pPr>
                      <a:r>
                        <a:rPr lang="zh-TW" sz="1600" kern="100" dirty="0">
                          <a:effectLst/>
                          <a:latin typeface="Arial" pitchFamily="34" charset="0"/>
                          <a:ea typeface="標楷體" pitchFamily="65" charset="-120"/>
                          <a:cs typeface="Arial" pitchFamily="34" charset="0"/>
                        </a:rPr>
                        <a:t>三、浴廁大洗時，應穿著雨鞋，上班時間嚴禁在院區內穿著拖鞋。</a:t>
                      </a:r>
                    </a:p>
                    <a:p>
                      <a:pPr marL="381000" indent="-381000">
                        <a:lnSpc>
                          <a:spcPct val="100000"/>
                        </a:lnSpc>
                        <a:spcAft>
                          <a:spcPts val="0"/>
                        </a:spcAft>
                        <a:tabLst>
                          <a:tab pos="676275" algn="l"/>
                        </a:tabLst>
                      </a:pPr>
                      <a:r>
                        <a:rPr lang="zh-TW" sz="1600" kern="100" dirty="0">
                          <a:effectLst/>
                          <a:latin typeface="Arial" pitchFamily="34" charset="0"/>
                          <a:ea typeface="標楷體" pitchFamily="65" charset="-120"/>
                          <a:cs typeface="Arial" pitchFamily="34" charset="0"/>
                        </a:rPr>
                        <a:t>四、進入醫院範圍內禁止飲酒</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包括含酒精性飲料</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、抽煙、吃檳榔，病房區禁止大聲喧嘩。</a:t>
                      </a:r>
                    </a:p>
                    <a:p>
                      <a:pPr marL="381000" indent="-381000">
                        <a:lnSpc>
                          <a:spcPct val="100000"/>
                        </a:lnSpc>
                        <a:spcAft>
                          <a:spcPts val="0"/>
                        </a:spcAft>
                        <a:tabLst>
                          <a:tab pos="676275" algn="l"/>
                        </a:tabLst>
                      </a:pPr>
                      <a:r>
                        <a:rPr lang="zh-TW" sz="1600" kern="100" dirty="0">
                          <a:effectLst/>
                          <a:latin typeface="Arial" pitchFamily="34" charset="0"/>
                          <a:ea typeface="標楷體" pitchFamily="65" charset="-120"/>
                          <a:cs typeface="Arial" pitchFamily="34" charset="0"/>
                        </a:rPr>
                        <a:t>五、進入診室、病室前應先敲門及打招呼『先生</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小姐</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早安或您好，我是來掃地、拖地、洗廁所、倒垃圾、擦床、擦窗戶</a:t>
                      </a:r>
                      <a:r>
                        <a:rPr lang="en-US" sz="1600" kern="100" baseline="-250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』，若病室、診室內無人時，禁止進入執行清潔工作，離開時要輕聲將門關上。</a:t>
                      </a:r>
                    </a:p>
                    <a:p>
                      <a:pPr marL="381000" indent="-381000">
                        <a:lnSpc>
                          <a:spcPct val="100000"/>
                        </a:lnSpc>
                        <a:spcAft>
                          <a:spcPts val="0"/>
                        </a:spcAft>
                        <a:tabLst>
                          <a:tab pos="676275" algn="l"/>
                        </a:tabLst>
                      </a:pPr>
                      <a:r>
                        <a:rPr lang="zh-TW" sz="1600" kern="100" dirty="0">
                          <a:effectLst/>
                          <a:latin typeface="Arial" pitchFamily="34" charset="0"/>
                          <a:ea typeface="標楷體" pitchFamily="65" charset="-120"/>
                          <a:cs typeface="Arial" pitchFamily="34" charset="0"/>
                        </a:rPr>
                        <a:t>六、當病室、診室、檢查區內治療中、布簾圍上時、病人用餐時，禁止執行清潔工作。</a:t>
                      </a:r>
                    </a:p>
                    <a:p>
                      <a:pPr marL="381000" indent="-381000">
                        <a:lnSpc>
                          <a:spcPct val="100000"/>
                        </a:lnSpc>
                        <a:spcAft>
                          <a:spcPts val="0"/>
                        </a:spcAft>
                        <a:tabLst>
                          <a:tab pos="676275" algn="l"/>
                        </a:tabLst>
                      </a:pPr>
                      <a:r>
                        <a:rPr lang="zh-TW" sz="1600" kern="100" dirty="0">
                          <a:effectLst/>
                          <a:latin typeface="Arial" pitchFamily="34" charset="0"/>
                          <a:ea typeface="標楷體" pitchFamily="65" charset="-120"/>
                          <a:cs typeface="Arial" pitchFamily="34" charset="0"/>
                        </a:rPr>
                        <a:t>七、進入門診或檢查區務必先敲門，如遇病人就診或檢查中，應立即退出，待門診或檢查結束後再執行清潔工作。</a:t>
                      </a:r>
                    </a:p>
                    <a:p>
                      <a:pPr marL="381000" indent="-381000">
                        <a:lnSpc>
                          <a:spcPct val="100000"/>
                        </a:lnSpc>
                        <a:spcAft>
                          <a:spcPts val="0"/>
                        </a:spcAft>
                        <a:tabLst>
                          <a:tab pos="676275" algn="l"/>
                        </a:tabLst>
                      </a:pPr>
                      <a:r>
                        <a:rPr lang="zh-TW" sz="1600" kern="100" dirty="0">
                          <a:effectLst/>
                          <a:latin typeface="Arial" pitchFamily="34" charset="0"/>
                          <a:ea typeface="標楷體" pitchFamily="65" charset="-120"/>
                          <a:cs typeface="Arial" pitchFamily="34" charset="0"/>
                        </a:rPr>
                        <a:t>八、維護浴廁時如有人使用中，禁止催促對方，嚴禁使用病室內浴廁。</a:t>
                      </a:r>
                    </a:p>
                    <a:p>
                      <a:pPr marL="381000" indent="-381000">
                        <a:lnSpc>
                          <a:spcPct val="100000"/>
                        </a:lnSpc>
                        <a:spcAft>
                          <a:spcPts val="0"/>
                        </a:spcAft>
                        <a:tabLst>
                          <a:tab pos="676275" algn="l"/>
                        </a:tabLst>
                      </a:pPr>
                      <a:r>
                        <a:rPr lang="zh-TW" sz="1600" kern="100" dirty="0">
                          <a:effectLst/>
                          <a:latin typeface="Arial" pitchFamily="34" charset="0"/>
                          <a:ea typeface="標楷體" pitchFamily="65" charset="-120"/>
                          <a:cs typeface="Arial" pitchFamily="34" charset="0"/>
                        </a:rPr>
                        <a:t>九、會議室若有會議進行中，禁止執行清潔工作，除非有異常狀況需立即清理。</a:t>
                      </a:r>
                    </a:p>
                    <a:p>
                      <a:pPr marL="381000" indent="-381000">
                        <a:lnSpc>
                          <a:spcPct val="100000"/>
                        </a:lnSpc>
                        <a:spcAft>
                          <a:spcPts val="0"/>
                        </a:spcAft>
                      </a:pPr>
                      <a:r>
                        <a:rPr lang="zh-TW" sz="1600" kern="100" dirty="0">
                          <a:effectLst/>
                          <a:latin typeface="Arial" pitchFamily="34" charset="0"/>
                          <a:ea typeface="標楷體" pitchFamily="65" charset="-120"/>
                          <a:cs typeface="Arial" pitchFamily="34" charset="0"/>
                        </a:rPr>
                        <a:t>十、如遇家屬或病人詢問問題或尋人時：</a:t>
                      </a:r>
                    </a:p>
                    <a:p>
                      <a:pPr marL="381000" indent="-19050">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一</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病房區清潔員一律回答：「對不起，我不太</a:t>
                      </a:r>
                      <a:r>
                        <a:rPr lang="zh-TW" sz="1600" kern="100" dirty="0" smtClean="0">
                          <a:effectLst/>
                          <a:latin typeface="Arial" pitchFamily="34" charset="0"/>
                          <a:ea typeface="標楷體" pitchFamily="65" charset="-120"/>
                          <a:cs typeface="Arial" pitchFamily="34" charset="0"/>
                        </a:rPr>
                        <a:t>清楚</a:t>
                      </a:r>
                      <a:r>
                        <a:rPr lang="zh-TW" altLang="en-US" sz="1600" kern="100" dirty="0" smtClean="0">
                          <a:effectLst/>
                          <a:latin typeface="Arial" pitchFamily="34" charset="0"/>
                          <a:ea typeface="標楷體" pitchFamily="65" charset="-120"/>
                          <a:cs typeface="Arial" pitchFamily="34" charset="0"/>
                        </a:rPr>
                        <a:t>，</a:t>
                      </a:r>
                      <a:r>
                        <a:rPr lang="zh-TW" sz="1600" kern="100" dirty="0" smtClean="0">
                          <a:effectLst/>
                          <a:latin typeface="Arial" pitchFamily="34" charset="0"/>
                          <a:ea typeface="標楷體" pitchFamily="65" charset="-120"/>
                          <a:cs typeface="Arial" pitchFamily="34" charset="0"/>
                        </a:rPr>
                        <a:t>您</a:t>
                      </a:r>
                      <a:r>
                        <a:rPr lang="zh-TW" sz="1600" kern="100" dirty="0">
                          <a:effectLst/>
                          <a:latin typeface="Arial" pitchFamily="34" charset="0"/>
                          <a:ea typeface="標楷體" pitchFamily="65" charset="-120"/>
                          <a:cs typeface="Arial" pitchFamily="34" charset="0"/>
                        </a:rPr>
                        <a:t>可以請教護理人員。」</a:t>
                      </a:r>
                    </a:p>
                    <a:p>
                      <a:pPr marL="381000" indent="-19050">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二</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公共區清潔員一律回答：「對不起，我不太</a:t>
                      </a:r>
                      <a:r>
                        <a:rPr lang="zh-TW" sz="1600" kern="100" dirty="0" smtClean="0">
                          <a:effectLst/>
                          <a:latin typeface="Arial" pitchFamily="34" charset="0"/>
                          <a:ea typeface="標楷體" pitchFamily="65" charset="-120"/>
                          <a:cs typeface="Arial" pitchFamily="34" charset="0"/>
                        </a:rPr>
                        <a:t>清楚</a:t>
                      </a:r>
                      <a:r>
                        <a:rPr lang="zh-TW" altLang="en-US" sz="1600" kern="100" dirty="0" smtClean="0">
                          <a:effectLst/>
                          <a:latin typeface="Arial" pitchFamily="34" charset="0"/>
                          <a:ea typeface="標楷體" pitchFamily="65" charset="-120"/>
                          <a:cs typeface="Arial" pitchFamily="34" charset="0"/>
                        </a:rPr>
                        <a:t>，</a:t>
                      </a:r>
                      <a:r>
                        <a:rPr lang="zh-TW" sz="1600" kern="100" dirty="0" smtClean="0">
                          <a:effectLst/>
                          <a:latin typeface="Arial" pitchFamily="34" charset="0"/>
                          <a:ea typeface="標楷體" pitchFamily="65" charset="-120"/>
                          <a:cs typeface="Arial" pitchFamily="34" charset="0"/>
                        </a:rPr>
                        <a:t>您</a:t>
                      </a:r>
                      <a:r>
                        <a:rPr lang="zh-TW" sz="1600" kern="100" dirty="0">
                          <a:effectLst/>
                          <a:latin typeface="Arial" pitchFamily="34" charset="0"/>
                          <a:ea typeface="標楷體" pitchFamily="65" charset="-120"/>
                          <a:cs typeface="Arial" pitchFamily="34" charset="0"/>
                        </a:rPr>
                        <a:t>可以請教志工人員。」</a:t>
                      </a:r>
                    </a:p>
                  </a:txBody>
                  <a:tcPr marL="72000" marR="72000"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清潔員作業規定</a:t>
            </a:r>
            <a:r>
              <a:rPr lang="en-US" altLang="zh-TW" dirty="0" smtClean="0"/>
              <a:t>(2/3)</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21</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95288" y="1484313"/>
          <a:ext cx="8496944" cy="4749084"/>
        </p:xfrm>
        <a:graphic>
          <a:graphicData uri="http://schemas.openxmlformats.org/drawingml/2006/table">
            <a:tbl>
              <a:tblPr>
                <a:tableStyleId>{5C22544A-7EE6-4342-B048-85BDC9FD1C3A}</a:tableStyleId>
              </a:tblPr>
              <a:tblGrid>
                <a:gridCol w="648072"/>
                <a:gridCol w="7848872"/>
              </a:tblGrid>
              <a:tr h="218628">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項次</a:t>
                      </a:r>
                    </a:p>
                  </a:txBody>
                  <a:tcPr marL="72000" marR="72000" marT="0" marB="0" anchor="ctr">
                    <a:solidFill>
                      <a:schemeClr val="accent4">
                        <a:lumMod val="40000"/>
                        <a:lumOff val="60000"/>
                      </a:schemeClr>
                    </a:solidFill>
                  </a:tcPr>
                </a:tc>
                <a:tc>
                  <a:txBody>
                    <a:bodyPr/>
                    <a:lstStyle/>
                    <a:p>
                      <a:pPr algn="ctr">
                        <a:lnSpc>
                          <a:spcPct val="100000"/>
                        </a:lnSpc>
                        <a:spcAft>
                          <a:spcPts val="0"/>
                        </a:spcAft>
                      </a:pPr>
                      <a:r>
                        <a:rPr lang="zh-TW" sz="1600" kern="100">
                          <a:effectLst/>
                          <a:latin typeface="Arial" pitchFamily="34" charset="0"/>
                          <a:ea typeface="標楷體" pitchFamily="65" charset="-120"/>
                          <a:cs typeface="Arial" pitchFamily="34" charset="0"/>
                        </a:rPr>
                        <a:t>作</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業</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規</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定</a:t>
                      </a:r>
                    </a:p>
                  </a:txBody>
                  <a:tcPr marL="72000" marR="72000" marT="0" marB="0" anchor="ctr">
                    <a:solidFill>
                      <a:schemeClr val="accent4">
                        <a:lumMod val="40000"/>
                        <a:lumOff val="60000"/>
                      </a:schemeClr>
                    </a:solidFill>
                  </a:tcPr>
                </a:tc>
              </a:tr>
              <a:tr h="3498047">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參</a:t>
                      </a:r>
                    </a:p>
                  </a:txBody>
                  <a:tcPr marL="14911" marR="14911" marT="0" marB="0" anchor="ctr">
                    <a:solidFill>
                      <a:schemeClr val="accent4">
                        <a:lumMod val="40000"/>
                        <a:lumOff val="60000"/>
                      </a:schemeClr>
                    </a:solidFill>
                  </a:tcPr>
                </a:tc>
                <a:tc>
                  <a:txBody>
                    <a:bodyPr/>
                    <a:lstStyle/>
                    <a:p>
                      <a:pPr algn="just">
                        <a:lnSpc>
                          <a:spcPct val="100000"/>
                        </a:lnSpc>
                        <a:spcAft>
                          <a:spcPts val="0"/>
                        </a:spcAft>
                      </a:pPr>
                      <a:r>
                        <a:rPr lang="zh-TW" altLang="zh-TW" sz="1600" kern="100" dirty="0" smtClean="0">
                          <a:effectLst/>
                          <a:latin typeface="Arial" pitchFamily="34" charset="0"/>
                          <a:ea typeface="標楷體" pitchFamily="65" charset="-120"/>
                          <a:cs typeface="Arial" pitchFamily="34" charset="0"/>
                        </a:rPr>
                        <a:t>其它事項：</a:t>
                      </a:r>
                    </a:p>
                    <a:p>
                      <a:pPr algn="just">
                        <a:lnSpc>
                          <a:spcPct val="100000"/>
                        </a:lnSpc>
                        <a:spcAft>
                          <a:spcPts val="0"/>
                        </a:spcAft>
                      </a:pPr>
                      <a:r>
                        <a:rPr lang="en-US" altLang="zh-TW" sz="1600" kern="100" dirty="0" smtClean="0">
                          <a:effectLst/>
                          <a:latin typeface="Arial" pitchFamily="34" charset="0"/>
                          <a:ea typeface="標楷體" pitchFamily="65" charset="-120"/>
                          <a:cs typeface="Arial" pitchFamily="34" charset="0"/>
                        </a:rPr>
                        <a:t>(</a:t>
                      </a:r>
                      <a:r>
                        <a:rPr lang="zh-TW" altLang="zh-TW" sz="1600" kern="100" dirty="0" smtClean="0">
                          <a:effectLst/>
                          <a:latin typeface="Arial" pitchFamily="34" charset="0"/>
                          <a:ea typeface="標楷體" pitchFamily="65" charset="-120"/>
                          <a:cs typeface="Arial" pitchFamily="34" charset="0"/>
                        </a:rPr>
                        <a:t>一</a:t>
                      </a:r>
                      <a:r>
                        <a:rPr lang="en-US" altLang="zh-TW" sz="1600" kern="100" dirty="0" smtClean="0">
                          <a:effectLst/>
                          <a:latin typeface="Arial" pitchFamily="34" charset="0"/>
                          <a:ea typeface="標楷體" pitchFamily="65" charset="-120"/>
                          <a:cs typeface="Arial" pitchFamily="34" charset="0"/>
                        </a:rPr>
                        <a:t>)</a:t>
                      </a:r>
                      <a:r>
                        <a:rPr lang="zh-TW" altLang="zh-TW" sz="1600" kern="100" dirty="0" smtClean="0">
                          <a:solidFill>
                            <a:srgbClr val="FF0000"/>
                          </a:solidFill>
                          <a:effectLst/>
                          <a:latin typeface="Arial" pitchFamily="34" charset="0"/>
                          <a:ea typeface="標楷體" pitchFamily="65" charset="-120"/>
                          <a:cs typeface="Arial" pitchFamily="34" charset="0"/>
                        </a:rPr>
                        <a:t>清潔車及運送垃圾時禁止搭乘訪客電梯。</a:t>
                      </a:r>
                    </a:p>
                    <a:p>
                      <a:pPr marL="311785" indent="-311785" algn="just">
                        <a:lnSpc>
                          <a:spcPct val="100000"/>
                        </a:lnSpc>
                        <a:spcAft>
                          <a:spcPts val="0"/>
                        </a:spcAft>
                      </a:pPr>
                      <a:r>
                        <a:rPr lang="en-US" altLang="zh-TW" sz="1600" kern="100" dirty="0" smtClean="0">
                          <a:effectLst/>
                          <a:latin typeface="Arial" pitchFamily="34" charset="0"/>
                          <a:ea typeface="標楷體" pitchFamily="65" charset="-120"/>
                          <a:cs typeface="Arial" pitchFamily="34" charset="0"/>
                        </a:rPr>
                        <a:t>(</a:t>
                      </a:r>
                      <a:r>
                        <a:rPr lang="zh-TW" altLang="zh-TW" sz="1600" kern="100" dirty="0" smtClean="0">
                          <a:effectLst/>
                          <a:latin typeface="Arial" pitchFamily="34" charset="0"/>
                          <a:ea typeface="標楷體" pitchFamily="65" charset="-120"/>
                          <a:cs typeface="Arial" pitchFamily="34" charset="0"/>
                        </a:rPr>
                        <a:t>二</a:t>
                      </a:r>
                      <a:r>
                        <a:rPr lang="en-US" altLang="zh-TW" sz="1600" kern="100" dirty="0" smtClean="0">
                          <a:effectLst/>
                          <a:latin typeface="Arial" pitchFamily="34" charset="0"/>
                          <a:ea typeface="標楷體" pitchFamily="65" charset="-120"/>
                          <a:cs typeface="Arial" pitchFamily="34" charset="0"/>
                        </a:rPr>
                        <a:t>)</a:t>
                      </a:r>
                      <a:r>
                        <a:rPr lang="zh-TW" altLang="zh-TW" sz="1600" kern="100" dirty="0" smtClean="0">
                          <a:effectLst/>
                          <a:latin typeface="Arial" pitchFamily="34" charset="0"/>
                          <a:ea typeface="標楷體" pitchFamily="65" charset="-120"/>
                          <a:cs typeface="Arial" pitchFamily="34" charset="0"/>
                        </a:rPr>
                        <a:t>每日必須完成</a:t>
                      </a:r>
                      <a:r>
                        <a:rPr lang="en-US" altLang="zh-TW" sz="1600" kern="100" dirty="0" smtClean="0">
                          <a:effectLst/>
                          <a:latin typeface="Arial" pitchFamily="34" charset="0"/>
                          <a:ea typeface="標楷體" pitchFamily="65" charset="-120"/>
                          <a:cs typeface="Arial" pitchFamily="34" charset="0"/>
                        </a:rPr>
                        <a:t>16:30</a:t>
                      </a:r>
                      <a:r>
                        <a:rPr lang="zh-TW" altLang="zh-TW" sz="1600" kern="100" dirty="0" smtClean="0">
                          <a:effectLst/>
                          <a:latin typeface="Arial" pitchFamily="34" charset="0"/>
                          <a:ea typeface="標楷體" pitchFamily="65" charset="-120"/>
                          <a:cs typeface="Arial" pitchFamily="34" charset="0"/>
                        </a:rPr>
                        <a:t>以前出院病人之單位清潔及病床擦拭作業。</a:t>
                      </a:r>
                      <a:r>
                        <a:rPr lang="en-US" altLang="zh-TW" sz="1600" kern="100" dirty="0" smtClean="0">
                          <a:effectLst/>
                          <a:latin typeface="Arial" pitchFamily="34" charset="0"/>
                          <a:ea typeface="標楷體" pitchFamily="65" charset="-120"/>
                          <a:cs typeface="Arial" pitchFamily="34" charset="0"/>
                        </a:rPr>
                        <a:t> </a:t>
                      </a:r>
                      <a:endParaRPr lang="zh-TW" altLang="zh-TW" sz="1600" kern="100" dirty="0" smtClean="0">
                        <a:effectLst/>
                        <a:latin typeface="Arial" pitchFamily="34" charset="0"/>
                        <a:ea typeface="標楷體" pitchFamily="65" charset="-120"/>
                        <a:cs typeface="Arial" pitchFamily="34" charset="0"/>
                      </a:endParaRPr>
                    </a:p>
                    <a:p>
                      <a:pPr marL="330200" indent="-330200" algn="just">
                        <a:lnSpc>
                          <a:spcPct val="100000"/>
                        </a:lnSpc>
                        <a:spcAft>
                          <a:spcPts val="0"/>
                        </a:spcAft>
                      </a:pPr>
                      <a:r>
                        <a:rPr lang="en-US" sz="1600" kern="100" dirty="0" smtClean="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三</a:t>
                      </a:r>
                      <a:r>
                        <a:rPr lang="en-US" sz="1600" kern="100" dirty="0">
                          <a:effectLst/>
                          <a:latin typeface="Arial" pitchFamily="34" charset="0"/>
                          <a:ea typeface="標楷體" pitchFamily="65" charset="-120"/>
                          <a:cs typeface="Arial" pitchFamily="34" charset="0"/>
                        </a:rPr>
                        <a:t>)</a:t>
                      </a:r>
                      <a:r>
                        <a:rPr lang="zh-TW" sz="1600" kern="100" dirty="0">
                          <a:solidFill>
                            <a:srgbClr val="FF0000"/>
                          </a:solidFill>
                          <a:effectLst/>
                          <a:latin typeface="Arial" pitchFamily="34" charset="0"/>
                          <a:ea typeface="標楷體" pitchFamily="65" charset="-120"/>
                          <a:cs typeface="Arial" pitchFamily="34" charset="0"/>
                        </a:rPr>
                        <a:t>清潔浴廁、收集垃圾時應戴黑色手套，其他作業則戴黃色手套</a:t>
                      </a:r>
                      <a:r>
                        <a:rPr lang="zh-TW" sz="1600" kern="100" dirty="0">
                          <a:effectLst/>
                          <a:latin typeface="Arial" pitchFamily="34" charset="0"/>
                          <a:ea typeface="標楷體" pitchFamily="65" charset="-120"/>
                          <a:cs typeface="Arial" pitchFamily="34" charset="0"/>
                        </a:rPr>
                        <a:t>，若非清潔隔離病房時嚴禁使用醫療用手套，戴手套禁止按電梯按鈕及開、關門</a:t>
                      </a:r>
                      <a:r>
                        <a:rPr lang="zh-TW" sz="1600" kern="100" dirty="0" smtClean="0">
                          <a:effectLst/>
                          <a:latin typeface="Arial" pitchFamily="34" charset="0"/>
                          <a:ea typeface="標楷體" pitchFamily="65" charset="-120"/>
                          <a:cs typeface="Arial" pitchFamily="34" charset="0"/>
                        </a:rPr>
                        <a:t>動作</a:t>
                      </a:r>
                      <a:r>
                        <a:rPr lang="zh-TW" altLang="en-US" sz="1600" kern="100" dirty="0" smtClean="0">
                          <a:effectLst/>
                          <a:latin typeface="Arial" pitchFamily="34" charset="0"/>
                          <a:ea typeface="標楷體" pitchFamily="65" charset="-120"/>
                          <a:cs typeface="Arial" pitchFamily="34" charset="0"/>
                        </a:rPr>
                        <a:t>。</a:t>
                      </a:r>
                      <a:endParaRPr lang="zh-TW" sz="1600" kern="100" dirty="0">
                        <a:effectLst/>
                        <a:latin typeface="Arial" pitchFamily="34" charset="0"/>
                        <a:ea typeface="標楷體" pitchFamily="65" charset="-120"/>
                        <a:cs typeface="Arial" pitchFamily="34" charset="0"/>
                      </a:endParaRPr>
                    </a:p>
                    <a:p>
                      <a:pPr marL="330200" indent="-33020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四</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領班及清潔員請假時需有固定代班人員，並列入每月人員名冊及排班表中報備，代班人員亦需接受體檢及教育訓練。</a:t>
                      </a:r>
                    </a:p>
                    <a:p>
                      <a:pPr marL="264160" indent="-26416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五</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新進人員於到職二週內需</a:t>
                      </a:r>
                      <a:r>
                        <a:rPr lang="zh-TW" sz="1600" kern="100" dirty="0" smtClean="0">
                          <a:effectLst/>
                          <a:latin typeface="Arial" pitchFamily="34" charset="0"/>
                          <a:ea typeface="標楷體" pitchFamily="65" charset="-120"/>
                          <a:cs typeface="Arial" pitchFamily="34" charset="0"/>
                        </a:rPr>
                        <a:t>繳交健康檢查</a:t>
                      </a:r>
                      <a:r>
                        <a:rPr lang="zh-TW" sz="1600" kern="100" dirty="0">
                          <a:effectLst/>
                          <a:latin typeface="Arial" pitchFamily="34" charset="0"/>
                          <a:ea typeface="標楷體" pitchFamily="65" charset="-120"/>
                          <a:cs typeface="Arial" pitchFamily="34" charset="0"/>
                        </a:rPr>
                        <a:t>報告合格正本存查。</a:t>
                      </a:r>
                    </a:p>
                    <a:p>
                      <a:pPr marL="264160" indent="-26416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六</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所有清潔及</a:t>
                      </a:r>
                      <a:r>
                        <a:rPr lang="zh-TW" sz="1600" kern="100" dirty="0" smtClean="0">
                          <a:effectLst/>
                          <a:latin typeface="Arial" pitchFamily="34" charset="0"/>
                          <a:ea typeface="標楷體" pitchFamily="65" charset="-120"/>
                          <a:cs typeface="Arial" pitchFamily="34" charset="0"/>
                        </a:rPr>
                        <a:t>打</a:t>
                      </a:r>
                      <a:r>
                        <a:rPr lang="zh-TW" altLang="en-US" sz="1600" kern="100" dirty="0" smtClean="0">
                          <a:effectLst/>
                          <a:latin typeface="Arial" pitchFamily="34" charset="0"/>
                          <a:ea typeface="標楷體" pitchFamily="65" charset="-120"/>
                          <a:cs typeface="Arial" pitchFamily="34" charset="0"/>
                        </a:rPr>
                        <a:t>蠟</a:t>
                      </a:r>
                      <a:r>
                        <a:rPr lang="zh-TW" sz="1600" kern="100" dirty="0" smtClean="0">
                          <a:effectLst/>
                          <a:latin typeface="Arial" pitchFamily="34" charset="0"/>
                          <a:ea typeface="標楷體" pitchFamily="65" charset="-120"/>
                          <a:cs typeface="Arial" pitchFamily="34" charset="0"/>
                        </a:rPr>
                        <a:t>人員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含代班人員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每年需做一次健康檢查。</a:t>
                      </a:r>
                    </a:p>
                    <a:p>
                      <a:pPr marL="264160" indent="-26416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七</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執行地板濕拖作業時需於作業地點前、後明顯處放置『小心地滑』警示牌。</a:t>
                      </a:r>
                    </a:p>
                    <a:p>
                      <a:pPr marL="330200" indent="-33020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八</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一般垃圾與生物醫療廢棄物應分開運送，且垃圾運送須以密閉式推車運送。</a:t>
                      </a:r>
                    </a:p>
                    <a:p>
                      <a:pPr marL="330200" indent="-33020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九</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使用廢棄布品吸水後的非感染性含水濕布於丟棄前應先擰乾，以減少垃圾重量。</a:t>
                      </a:r>
                    </a:p>
                    <a:p>
                      <a:pPr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十</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使用醫療電梯時，應以醫療需要為優先，必要時應配合醫療需要退讓之。</a:t>
                      </a:r>
                    </a:p>
                    <a:p>
                      <a:pPr marL="533400" indent="-53340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十一</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上班時間內不得前往沐浴，並不可佔用家屬休息室等病人或家屬使用</a:t>
                      </a:r>
                      <a:r>
                        <a:rPr lang="zh-TW" sz="1600" kern="100" dirty="0" smtClean="0">
                          <a:effectLst/>
                          <a:latin typeface="Arial" pitchFamily="34" charset="0"/>
                          <a:ea typeface="標楷體" pitchFamily="65" charset="-120"/>
                          <a:cs typeface="Arial" pitchFamily="34" charset="0"/>
                        </a:rPr>
                        <a:t>之浴</a:t>
                      </a:r>
                      <a:r>
                        <a:rPr lang="zh-TW" sz="1600" kern="100" dirty="0">
                          <a:effectLst/>
                          <a:latin typeface="Arial" pitchFamily="34" charset="0"/>
                          <a:ea typeface="標楷體" pitchFamily="65" charset="-120"/>
                          <a:cs typeface="Arial" pitchFamily="34" charset="0"/>
                        </a:rPr>
                        <a:t>廁。</a:t>
                      </a:r>
                    </a:p>
                    <a:p>
                      <a:pPr marL="533400" indent="-533400" algn="just">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十二</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清潔間內嚴禁使用任何電器用品，辦公室內使用之電器用品需提出申請經許可後方可使用。</a:t>
                      </a:r>
                    </a:p>
                  </a:txBody>
                  <a:tcPr marL="14911" marR="14911" marT="0" marB="0">
                    <a:solidFill>
                      <a:schemeClr val="accent4">
                        <a:lumMod val="40000"/>
                        <a:lumOff val="60000"/>
                      </a:schemeClr>
                    </a:solidFill>
                  </a:tcPr>
                </a:tc>
              </a:tr>
              <a:tr h="603804">
                <a:tc>
                  <a:txBody>
                    <a:bodyPr/>
                    <a:lstStyle/>
                    <a:p>
                      <a:pPr marL="0" algn="ctr" defTabSz="914400" rtl="0" eaLnBrk="1" latinLnBrk="0" hangingPunct="1">
                        <a:lnSpc>
                          <a:spcPct val="100000"/>
                        </a:lnSpc>
                        <a:spcAft>
                          <a:spcPts val="0"/>
                        </a:spcAft>
                      </a:pPr>
                      <a:r>
                        <a:rPr lang="zh-TW" sz="1600" kern="100" dirty="0">
                          <a:solidFill>
                            <a:schemeClr val="dk1"/>
                          </a:solidFill>
                          <a:effectLst/>
                          <a:latin typeface="Arial" pitchFamily="34" charset="0"/>
                          <a:ea typeface="標楷體" pitchFamily="65" charset="-120"/>
                          <a:cs typeface="Arial" pitchFamily="34" charset="0"/>
                        </a:rPr>
                        <a:t>肆</a:t>
                      </a:r>
                    </a:p>
                  </a:txBody>
                  <a:tcPr marL="14911" marR="14911" marT="0" marB="0" anchor="ctr">
                    <a:solidFill>
                      <a:schemeClr val="accent4">
                        <a:lumMod val="40000"/>
                        <a:lumOff val="60000"/>
                      </a:schemeClr>
                    </a:solidFill>
                  </a:tcPr>
                </a:tc>
                <a:tc>
                  <a:txBody>
                    <a:bodyPr/>
                    <a:lstStyle/>
                    <a:p>
                      <a:pPr algn="just" defTabSz="914400" rtl="0" eaLnBrk="1" latinLnBrk="0" hangingPunct="1">
                        <a:lnSpc>
                          <a:spcPct val="100000"/>
                        </a:lnSpc>
                        <a:spcAft>
                          <a:spcPts val="0"/>
                        </a:spcAft>
                      </a:pPr>
                      <a:r>
                        <a:rPr lang="zh-TW" sz="1600" kern="100" dirty="0">
                          <a:solidFill>
                            <a:schemeClr val="dk1"/>
                          </a:solidFill>
                          <a:effectLst/>
                          <a:latin typeface="Arial" pitchFamily="34" charset="0"/>
                          <a:ea typeface="標楷體" pitchFamily="65" charset="-120"/>
                          <a:cs typeface="Arial" pitchFamily="34" charset="0"/>
                        </a:rPr>
                        <a:t>清潔員出勤異常或清潔作業品質未達標準，則依「環境清潔檢查項目暨罰扣標準表」及「工作人員管理項目暨罰扣標準表」處理。</a:t>
                      </a:r>
                    </a:p>
                  </a:txBody>
                  <a:tcPr marL="14911" marR="14911"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清潔員作業規定</a:t>
            </a:r>
            <a:r>
              <a:rPr lang="en-US" altLang="zh-TW" dirty="0" smtClean="0"/>
              <a:t>(3/3)</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22</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95288" y="1484313"/>
          <a:ext cx="8496944" cy="1950720"/>
        </p:xfrm>
        <a:graphic>
          <a:graphicData uri="http://schemas.openxmlformats.org/drawingml/2006/table">
            <a:tbl>
              <a:tblPr>
                <a:tableStyleId>{5C22544A-7EE6-4342-B048-85BDC9FD1C3A}</a:tableStyleId>
              </a:tblPr>
              <a:tblGrid>
                <a:gridCol w="8496944"/>
              </a:tblGrid>
              <a:tr h="228602">
                <a:tc>
                  <a:txBody>
                    <a:bodyPr/>
                    <a:lstStyle/>
                    <a:p>
                      <a:pPr algn="ctr">
                        <a:lnSpc>
                          <a:spcPct val="100000"/>
                        </a:lnSpc>
                        <a:spcAft>
                          <a:spcPts val="0"/>
                        </a:spcAft>
                      </a:pPr>
                      <a:r>
                        <a:rPr lang="zh-TW" sz="1600" dirty="0">
                          <a:effectLst/>
                          <a:latin typeface="Arial" pitchFamily="34" charset="0"/>
                          <a:ea typeface="標楷體" pitchFamily="65" charset="-120"/>
                          <a:cs typeface="Arial" pitchFamily="34" charset="0"/>
                        </a:rPr>
                        <a:t>作業說明</a:t>
                      </a:r>
                    </a:p>
                  </a:txBody>
                  <a:tcPr marL="6837" marR="6837" marT="0" marB="0" anchor="ctr">
                    <a:solidFill>
                      <a:schemeClr val="accent4">
                        <a:lumMod val="40000"/>
                        <a:lumOff val="60000"/>
                      </a:schemeClr>
                    </a:solidFill>
                  </a:tcPr>
                </a:tc>
              </a:tr>
              <a:tr h="1168511">
                <a:tc>
                  <a:txBody>
                    <a:bodyPr/>
                    <a:lstStyle/>
                    <a:p>
                      <a:pPr algn="just">
                        <a:lnSpc>
                          <a:spcPct val="100000"/>
                        </a:lnSpc>
                        <a:spcAft>
                          <a:spcPts val="0"/>
                        </a:spcAft>
                      </a:pPr>
                      <a:r>
                        <a:rPr lang="zh-TW" sz="1600" dirty="0">
                          <a:effectLst/>
                          <a:latin typeface="Arial" pitchFamily="34" charset="0"/>
                          <a:ea typeface="標楷體" pitchFamily="65" charset="-120"/>
                          <a:cs typeface="Arial" pitchFamily="34" charset="0"/>
                        </a:rPr>
                        <a:t>壹、</a:t>
                      </a:r>
                      <a:r>
                        <a:rPr lang="zh-TW" sz="1600" dirty="0">
                          <a:solidFill>
                            <a:srgbClr val="C00000"/>
                          </a:solidFill>
                          <a:effectLst/>
                          <a:latin typeface="Arial" pitchFamily="34" charset="0"/>
                          <a:ea typeface="標楷體" pitchFamily="65" charset="-120"/>
                          <a:cs typeface="Arial" pitchFamily="34" charset="0"/>
                        </a:rPr>
                        <a:t>施作前：</a:t>
                      </a:r>
                    </a:p>
                    <a:p>
                      <a:pPr marL="355600" indent="-355600" algn="just">
                        <a:lnSpc>
                          <a:spcPct val="100000"/>
                        </a:lnSpc>
                        <a:spcAft>
                          <a:spcPts val="0"/>
                        </a:spcAft>
                      </a:pPr>
                      <a:r>
                        <a:rPr lang="zh-TW" sz="1600" dirty="0">
                          <a:effectLst/>
                          <a:latin typeface="Arial" pitchFamily="34" charset="0"/>
                          <a:ea typeface="標楷體" pitchFamily="65" charset="-120"/>
                          <a:cs typeface="Arial" pitchFamily="34" charset="0"/>
                        </a:rPr>
                        <a:t>一、承攬商</a:t>
                      </a:r>
                      <a:r>
                        <a:rPr lang="zh-TW" sz="1600" dirty="0">
                          <a:solidFill>
                            <a:srgbClr val="FF0000"/>
                          </a:solidFill>
                          <a:effectLst/>
                          <a:latin typeface="Arial" pitchFamily="34" charset="0"/>
                          <a:ea typeface="標楷體" pitchFamily="65" charset="-120"/>
                          <a:cs typeface="Arial" pitchFamily="34" charset="0"/>
                        </a:rPr>
                        <a:t>應至各單位確實與各單位主管溝通、協調排定打蠟日期，並將打蠟作業進度排定表於每月</a:t>
                      </a:r>
                      <a:r>
                        <a:rPr lang="en-US" sz="1600" dirty="0" smtClean="0">
                          <a:solidFill>
                            <a:srgbClr val="FF0000"/>
                          </a:solidFill>
                          <a:effectLst/>
                          <a:latin typeface="Arial" pitchFamily="34" charset="0"/>
                          <a:ea typeface="標楷體" pitchFamily="65" charset="-120"/>
                          <a:cs typeface="Arial" pitchFamily="34" charset="0"/>
                        </a:rPr>
                        <a:t>25</a:t>
                      </a:r>
                      <a:r>
                        <a:rPr lang="zh-TW" sz="1600" dirty="0" smtClean="0">
                          <a:solidFill>
                            <a:srgbClr val="FF0000"/>
                          </a:solidFill>
                          <a:effectLst/>
                          <a:latin typeface="Arial" pitchFamily="34" charset="0"/>
                          <a:ea typeface="標楷體" pitchFamily="65" charset="-120"/>
                          <a:cs typeface="Arial" pitchFamily="34" charset="0"/>
                        </a:rPr>
                        <a:t>日前</a:t>
                      </a:r>
                      <a:r>
                        <a:rPr lang="zh-TW" sz="1600" dirty="0">
                          <a:solidFill>
                            <a:srgbClr val="FF0000"/>
                          </a:solidFill>
                          <a:effectLst/>
                          <a:latin typeface="Arial" pitchFamily="34" charset="0"/>
                          <a:ea typeface="標楷體" pitchFamily="65" charset="-120"/>
                          <a:cs typeface="Arial" pitchFamily="34" charset="0"/>
                        </a:rPr>
                        <a:t>送交環管課存查</a:t>
                      </a:r>
                      <a:r>
                        <a:rPr lang="zh-TW" sz="1600" dirty="0">
                          <a:effectLst/>
                          <a:latin typeface="Arial" pitchFamily="34" charset="0"/>
                          <a:ea typeface="標楷體" pitchFamily="65" charset="-120"/>
                          <a:cs typeface="Arial" pitchFamily="34" charset="0"/>
                        </a:rPr>
                        <a:t>，逾時則依合約罰扣。</a:t>
                      </a:r>
                    </a:p>
                    <a:p>
                      <a:pPr marL="355600" indent="-355600" algn="just">
                        <a:lnSpc>
                          <a:spcPct val="100000"/>
                        </a:lnSpc>
                        <a:spcAft>
                          <a:spcPts val="0"/>
                        </a:spcAft>
                      </a:pPr>
                      <a:r>
                        <a:rPr lang="zh-TW" sz="1600" dirty="0">
                          <a:effectLst/>
                          <a:latin typeface="Arial" pitchFamily="34" charset="0"/>
                          <a:ea typeface="標楷體" pitchFamily="65" charset="-120"/>
                          <a:cs typeface="Arial" pitchFamily="34" charset="0"/>
                        </a:rPr>
                        <a:t>二、各單位因醫療需要欲變更打蠟日期時，應於二天前填寫「地板打蠟作業展延申請單」送環管課辦理。</a:t>
                      </a:r>
                    </a:p>
                    <a:p>
                      <a:pPr marL="355600" indent="-355600" algn="just">
                        <a:lnSpc>
                          <a:spcPct val="100000"/>
                        </a:lnSpc>
                        <a:spcAft>
                          <a:spcPts val="0"/>
                        </a:spcAft>
                      </a:pPr>
                      <a:r>
                        <a:rPr lang="zh-TW" sz="1600" dirty="0">
                          <a:effectLst/>
                          <a:latin typeface="Arial" pitchFamily="34" charset="0"/>
                          <a:ea typeface="標楷體" pitchFamily="65" charset="-120"/>
                          <a:cs typeface="Arial" pitchFamily="34" charset="0"/>
                        </a:rPr>
                        <a:t>三、領班</a:t>
                      </a:r>
                      <a:r>
                        <a:rPr lang="zh-TW" sz="1600" dirty="0">
                          <a:solidFill>
                            <a:srgbClr val="FF0000"/>
                          </a:solidFill>
                          <a:effectLst/>
                          <a:latin typeface="Arial" pitchFamily="34" charset="0"/>
                          <a:ea typeface="標楷體" pitchFamily="65" charset="-120"/>
                          <a:cs typeface="Arial" pitchFamily="34" charset="0"/>
                        </a:rPr>
                        <a:t>於各單位預定打蠟日前一週填寫「地板打蠟作業通知單」</a:t>
                      </a:r>
                      <a:r>
                        <a:rPr lang="zh-TW" sz="1600" dirty="0">
                          <a:effectLst/>
                          <a:latin typeface="Arial" pitchFamily="34" charset="0"/>
                          <a:ea typeface="標楷體" pitchFamily="65" charset="-120"/>
                          <a:cs typeface="Arial" pitchFamily="34" charset="0"/>
                        </a:rPr>
                        <a:t>，發放給預定打蠟單位。</a:t>
                      </a:r>
                    </a:p>
                    <a:p>
                      <a:pPr marL="355600" indent="-355600" algn="just">
                        <a:lnSpc>
                          <a:spcPct val="100000"/>
                        </a:lnSpc>
                        <a:spcAft>
                          <a:spcPts val="0"/>
                        </a:spcAft>
                      </a:pPr>
                      <a:r>
                        <a:rPr lang="zh-TW" sz="1600" dirty="0">
                          <a:effectLst/>
                          <a:latin typeface="Arial" pitchFamily="34" charset="0"/>
                          <a:ea typeface="標楷體" pitchFamily="65" charset="-120"/>
                          <a:cs typeface="Arial" pitchFamily="34" charset="0"/>
                        </a:rPr>
                        <a:t>四、</a:t>
                      </a:r>
                      <a:r>
                        <a:rPr lang="zh-TW" sz="1600" dirty="0">
                          <a:solidFill>
                            <a:srgbClr val="FF0000"/>
                          </a:solidFill>
                          <a:effectLst/>
                          <a:latin typeface="Arial" pitchFamily="34" charset="0"/>
                          <a:ea typeface="標楷體" pitchFamily="65" charset="-120"/>
                          <a:cs typeface="Arial" pitchFamily="34" charset="0"/>
                        </a:rPr>
                        <a:t>打蠟前一天，應再次提醒該單位，並了解是否有特殊配合事項</a:t>
                      </a:r>
                      <a:r>
                        <a:rPr lang="zh-TW" sz="1600" dirty="0">
                          <a:effectLst/>
                          <a:latin typeface="Arial" pitchFamily="34" charset="0"/>
                          <a:ea typeface="標楷體" pitchFamily="65" charset="-120"/>
                          <a:cs typeface="Arial" pitchFamily="34" charset="0"/>
                        </a:rPr>
                        <a:t>，以利打蠟作業順利進行。</a:t>
                      </a:r>
                    </a:p>
                  </a:txBody>
                  <a:tcPr marL="6837" marR="6837"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打蠟作業規範</a:t>
            </a:r>
            <a:r>
              <a:rPr lang="en-US" altLang="zh-TW" dirty="0" smtClean="0"/>
              <a:t>(1/5)</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23</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95288" y="1484313"/>
          <a:ext cx="8496944" cy="4766633"/>
        </p:xfrm>
        <a:graphic>
          <a:graphicData uri="http://schemas.openxmlformats.org/drawingml/2006/table">
            <a:tbl>
              <a:tblPr>
                <a:tableStyleId>{5C22544A-7EE6-4342-B048-85BDC9FD1C3A}</a:tableStyleId>
              </a:tblPr>
              <a:tblGrid>
                <a:gridCol w="8496944"/>
              </a:tblGrid>
              <a:tr h="229735">
                <a:tc>
                  <a:txBody>
                    <a:bodyPr/>
                    <a:lstStyle/>
                    <a:p>
                      <a:pPr algn="ctr">
                        <a:lnSpc>
                          <a:spcPct val="100000"/>
                        </a:lnSpc>
                        <a:spcAft>
                          <a:spcPts val="0"/>
                        </a:spcAft>
                      </a:pPr>
                      <a:r>
                        <a:rPr lang="zh-TW" sz="1600" dirty="0">
                          <a:effectLst/>
                          <a:latin typeface="Arial" pitchFamily="34" charset="0"/>
                          <a:ea typeface="標楷體" pitchFamily="65" charset="-120"/>
                          <a:cs typeface="Arial" pitchFamily="34" charset="0"/>
                        </a:rPr>
                        <a:t>作業說明</a:t>
                      </a:r>
                    </a:p>
                  </a:txBody>
                  <a:tcPr marL="6837" marR="6837" marT="0" marB="0" anchor="ctr">
                    <a:solidFill>
                      <a:schemeClr val="accent4">
                        <a:lumMod val="40000"/>
                        <a:lumOff val="60000"/>
                      </a:schemeClr>
                    </a:solidFill>
                  </a:tcPr>
                </a:tc>
              </a:tr>
              <a:tr h="4522793">
                <a:tc>
                  <a:txBody>
                    <a:bodyPr/>
                    <a:lstStyle/>
                    <a:p>
                      <a:pPr algn="just">
                        <a:lnSpc>
                          <a:spcPct val="100000"/>
                        </a:lnSpc>
                        <a:spcAft>
                          <a:spcPts val="0"/>
                        </a:spcAft>
                      </a:pPr>
                      <a:r>
                        <a:rPr lang="zh-TW" sz="1600" dirty="0">
                          <a:effectLst/>
                          <a:latin typeface="Arial" pitchFamily="34" charset="0"/>
                          <a:ea typeface="標楷體" pitchFamily="65" charset="-120"/>
                          <a:cs typeface="Arial" pitchFamily="34" charset="0"/>
                        </a:rPr>
                        <a:t>貳、</a:t>
                      </a:r>
                      <a:r>
                        <a:rPr lang="zh-TW" sz="1600" dirty="0">
                          <a:solidFill>
                            <a:srgbClr val="C00000"/>
                          </a:solidFill>
                          <a:effectLst/>
                          <a:latin typeface="Arial" pitchFamily="34" charset="0"/>
                          <a:ea typeface="標楷體" pitchFamily="65" charset="-120"/>
                          <a:cs typeface="Arial" pitchFamily="34" charset="0"/>
                        </a:rPr>
                        <a:t>施作日：</a:t>
                      </a:r>
                    </a:p>
                    <a:p>
                      <a:pPr algn="just">
                        <a:lnSpc>
                          <a:spcPct val="100000"/>
                        </a:lnSpc>
                        <a:spcAft>
                          <a:spcPts val="0"/>
                        </a:spcAft>
                      </a:pPr>
                      <a:r>
                        <a:rPr lang="zh-TW" sz="1600" dirty="0">
                          <a:effectLst/>
                          <a:latin typeface="Arial" pitchFamily="34" charset="0"/>
                          <a:ea typeface="標楷體" pitchFamily="65" charset="-120"/>
                          <a:cs typeface="Arial" pitchFamily="34" charset="0"/>
                        </a:rPr>
                        <a:t>一、病房區（含加護病房）</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一</a:t>
                      </a:r>
                      <a:r>
                        <a:rPr lang="en-US" sz="1600" dirty="0">
                          <a:effectLst/>
                          <a:latin typeface="Arial" pitchFamily="34" charset="0"/>
                          <a:ea typeface="標楷體" pitchFamily="65" charset="-120"/>
                          <a:cs typeface="Arial" pitchFamily="34" charset="0"/>
                        </a:rPr>
                        <a:t>)</a:t>
                      </a:r>
                      <a:r>
                        <a:rPr lang="zh-TW" sz="1600" dirty="0">
                          <a:solidFill>
                            <a:srgbClr val="FF0000"/>
                          </a:solidFill>
                          <a:effectLst/>
                          <a:latin typeface="Arial" pitchFamily="34" charset="0"/>
                          <a:ea typeface="標楷體" pitchFamily="65" charset="-120"/>
                          <a:cs typeface="Arial" pitchFamily="34" charset="0"/>
                        </a:rPr>
                        <a:t>打蠟時間為</a:t>
                      </a:r>
                      <a:r>
                        <a:rPr lang="en-US" sz="1600" dirty="0">
                          <a:solidFill>
                            <a:srgbClr val="FF0000"/>
                          </a:solidFill>
                          <a:effectLst/>
                          <a:latin typeface="Arial" pitchFamily="34" charset="0"/>
                          <a:ea typeface="標楷體" pitchFamily="65" charset="-120"/>
                          <a:cs typeface="Arial" pitchFamily="34" charset="0"/>
                        </a:rPr>
                        <a:t>08:00</a:t>
                      </a:r>
                      <a:r>
                        <a:rPr lang="zh-TW" sz="1600" dirty="0">
                          <a:solidFill>
                            <a:srgbClr val="FF0000"/>
                          </a:solidFill>
                          <a:effectLst/>
                          <a:latin typeface="Arial" pitchFamily="34" charset="0"/>
                          <a:ea typeface="標楷體" pitchFamily="65" charset="-120"/>
                          <a:cs typeface="Arial" pitchFamily="34" charset="0"/>
                        </a:rPr>
                        <a:t>～</a:t>
                      </a:r>
                      <a:r>
                        <a:rPr lang="en-US" sz="1600" dirty="0">
                          <a:solidFill>
                            <a:srgbClr val="FF0000"/>
                          </a:solidFill>
                          <a:effectLst/>
                          <a:latin typeface="Arial" pitchFamily="34" charset="0"/>
                          <a:ea typeface="標楷體" pitchFamily="65" charset="-120"/>
                          <a:cs typeface="Arial" pitchFamily="34" charset="0"/>
                        </a:rPr>
                        <a:t>18:00</a:t>
                      </a:r>
                      <a:r>
                        <a:rPr lang="zh-TW" sz="1600" dirty="0">
                          <a:effectLst/>
                          <a:latin typeface="Arial" pitchFamily="34" charset="0"/>
                          <a:ea typeface="標楷體" pitchFamily="65" charset="-120"/>
                          <a:cs typeface="Arial" pitchFamily="34" charset="0"/>
                        </a:rPr>
                        <a:t>，因故延長時間需經單位主管同意後得以延長，但最晚不得超過</a:t>
                      </a:r>
                      <a:r>
                        <a:rPr lang="en-US" sz="1600" dirty="0">
                          <a:effectLst/>
                          <a:latin typeface="Arial" pitchFamily="34" charset="0"/>
                          <a:ea typeface="標楷體" pitchFamily="65" charset="-120"/>
                          <a:cs typeface="Arial" pitchFamily="34" charset="0"/>
                        </a:rPr>
                        <a:t>20:00</a:t>
                      </a:r>
                      <a:r>
                        <a:rPr lang="zh-TW" sz="1600" dirty="0">
                          <a:effectLst/>
                          <a:latin typeface="Arial" pitchFamily="34" charset="0"/>
                          <a:ea typeface="標楷體" pitchFamily="65" charset="-120"/>
                          <a:cs typeface="Arial" pitchFamily="34" charset="0"/>
                        </a:rPr>
                        <a:t>，以避免影響病人作息。</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二</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到病房後應向單位主管</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或代理人</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報備，並請該單位人員向病人及家屬廣播「清潔打蠟廣播語」：各位病人及家屬們大家好：本病房現在開始全面實施清潔打蠟作業，請您將個人物品收拾妥當，以便清潔人員清洗打蠟，若造成您的不便敬請見諒。謝謝您的合作！</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三</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打蠟作業成員每班最少應有</a:t>
                      </a:r>
                      <a:r>
                        <a:rPr lang="en-US" sz="1600" dirty="0">
                          <a:effectLst/>
                          <a:latin typeface="Arial" pitchFamily="34" charset="0"/>
                          <a:ea typeface="標楷體" pitchFamily="65" charset="-120"/>
                          <a:cs typeface="Arial" pitchFamily="34" charset="0"/>
                        </a:rPr>
                        <a:t>5</a:t>
                      </a:r>
                      <a:r>
                        <a:rPr lang="zh-TW" sz="1600" dirty="0">
                          <a:effectLst/>
                          <a:latin typeface="Arial" pitchFamily="34" charset="0"/>
                          <a:ea typeface="標楷體" pitchFamily="65" charset="-120"/>
                          <a:cs typeface="Arial" pitchFamily="34" charset="0"/>
                        </a:rPr>
                        <a:t>名</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含床簾更換、空調出風口、牆面清潔人員</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，每次施作範圍以不超過三間病室為限，三間病室完成並歸位後，才可再作另外三間，如果該床病人正在檢查或治療中，應改做其他床，不可勉強病人及家屬配合。</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四</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進入病室推病人至病房走道時，應先向病人及家屬解說，清楚說明來意與等候時間，態度需委婉有禮，經病人或家屬同意後才可將病人推出病室。</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五</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病人應安置在病房走道兩旁，不可推到病房區外、消防栓前及電梯口。</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六</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若遇用餐時間，必須將病人全部推回病室內用膳，任何搬動過的物品要歸回原位；未有家屬或醫護人員陪同之病人不得推動</a:t>
                      </a:r>
                      <a:r>
                        <a:rPr lang="zh-TW" sz="1600" dirty="0" smtClean="0">
                          <a:effectLst/>
                          <a:latin typeface="Arial" pitchFamily="34" charset="0"/>
                          <a:ea typeface="標楷體" pitchFamily="65" charset="-120"/>
                          <a:cs typeface="Arial" pitchFamily="34" charset="0"/>
                        </a:rPr>
                        <a:t>。</a:t>
                      </a:r>
                      <a:endParaRPr lang="zh-TW" sz="1600" dirty="0">
                        <a:effectLst/>
                        <a:latin typeface="Arial" pitchFamily="34" charset="0"/>
                        <a:ea typeface="標楷體" pitchFamily="65" charset="-120"/>
                        <a:cs typeface="Arial" pitchFamily="34" charset="0"/>
                      </a:endParaRPr>
                    </a:p>
                  </a:txBody>
                  <a:tcPr marL="6837" marR="6837"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打蠟作業規範</a:t>
            </a:r>
            <a:r>
              <a:rPr lang="en-US" altLang="zh-TW" dirty="0" smtClean="0"/>
              <a:t>(2/5)</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24</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95288" y="1484313"/>
          <a:ext cx="8496944" cy="4766633"/>
        </p:xfrm>
        <a:graphic>
          <a:graphicData uri="http://schemas.openxmlformats.org/drawingml/2006/table">
            <a:tbl>
              <a:tblPr>
                <a:tableStyleId>{5C22544A-7EE6-4342-B048-85BDC9FD1C3A}</a:tableStyleId>
              </a:tblPr>
              <a:tblGrid>
                <a:gridCol w="8496944"/>
              </a:tblGrid>
              <a:tr h="229735">
                <a:tc>
                  <a:txBody>
                    <a:bodyPr/>
                    <a:lstStyle/>
                    <a:p>
                      <a:pPr algn="ctr">
                        <a:lnSpc>
                          <a:spcPct val="100000"/>
                        </a:lnSpc>
                        <a:spcAft>
                          <a:spcPts val="0"/>
                        </a:spcAft>
                      </a:pPr>
                      <a:r>
                        <a:rPr lang="zh-TW" sz="1600" dirty="0">
                          <a:effectLst/>
                          <a:latin typeface="Arial" pitchFamily="34" charset="0"/>
                          <a:ea typeface="標楷體" pitchFamily="65" charset="-120"/>
                          <a:cs typeface="Arial" pitchFamily="34" charset="0"/>
                        </a:rPr>
                        <a:t>作業說明</a:t>
                      </a:r>
                    </a:p>
                  </a:txBody>
                  <a:tcPr marL="6837" marR="6837" marT="0" marB="0" anchor="ctr">
                    <a:solidFill>
                      <a:schemeClr val="accent4">
                        <a:lumMod val="40000"/>
                        <a:lumOff val="60000"/>
                      </a:schemeClr>
                    </a:solidFill>
                  </a:tcPr>
                </a:tc>
              </a:tr>
              <a:tr h="4522793">
                <a:tc>
                  <a:txBody>
                    <a:bodyPr/>
                    <a:lstStyle/>
                    <a:p>
                      <a:pPr algn="just">
                        <a:lnSpc>
                          <a:spcPct val="100000"/>
                        </a:lnSpc>
                        <a:spcAft>
                          <a:spcPts val="0"/>
                        </a:spcAft>
                      </a:pPr>
                      <a:r>
                        <a:rPr lang="zh-TW" sz="1600" dirty="0">
                          <a:effectLst/>
                          <a:latin typeface="Arial" pitchFamily="34" charset="0"/>
                          <a:ea typeface="標楷體" pitchFamily="65" charset="-120"/>
                          <a:cs typeface="Arial" pitchFamily="34" charset="0"/>
                        </a:rPr>
                        <a:t>貳、</a:t>
                      </a:r>
                      <a:r>
                        <a:rPr lang="zh-TW" sz="1600" dirty="0">
                          <a:solidFill>
                            <a:srgbClr val="C00000"/>
                          </a:solidFill>
                          <a:effectLst/>
                          <a:latin typeface="Arial" pitchFamily="34" charset="0"/>
                          <a:ea typeface="標楷體" pitchFamily="65" charset="-120"/>
                          <a:cs typeface="Arial" pitchFamily="34" charset="0"/>
                        </a:rPr>
                        <a:t>施作日：</a:t>
                      </a:r>
                    </a:p>
                    <a:p>
                      <a:pPr algn="just">
                        <a:lnSpc>
                          <a:spcPct val="100000"/>
                        </a:lnSpc>
                        <a:spcAft>
                          <a:spcPts val="0"/>
                        </a:spcAft>
                      </a:pPr>
                      <a:r>
                        <a:rPr lang="zh-TW" sz="1600" dirty="0" smtClean="0">
                          <a:effectLst/>
                          <a:latin typeface="Arial" pitchFamily="34" charset="0"/>
                          <a:ea typeface="標楷體" pitchFamily="65" charset="-120"/>
                          <a:cs typeface="Arial" pitchFamily="34" charset="0"/>
                        </a:rPr>
                        <a:t>二</a:t>
                      </a:r>
                      <a:r>
                        <a:rPr lang="zh-TW" sz="1600" dirty="0">
                          <a:effectLst/>
                          <a:latin typeface="Arial" pitchFamily="34" charset="0"/>
                          <a:ea typeface="標楷體" pitchFamily="65" charset="-120"/>
                          <a:cs typeface="Arial" pitchFamily="34" charset="0"/>
                        </a:rPr>
                        <a:t>、公共區域</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一</a:t>
                      </a:r>
                      <a:r>
                        <a:rPr lang="en-US" sz="1600" dirty="0">
                          <a:effectLst/>
                          <a:latin typeface="Arial" pitchFamily="34" charset="0"/>
                          <a:ea typeface="標楷體" pitchFamily="65" charset="-120"/>
                          <a:cs typeface="Arial" pitchFamily="34" charset="0"/>
                        </a:rPr>
                        <a:t>) </a:t>
                      </a:r>
                      <a:r>
                        <a:rPr lang="zh-TW" sz="1600" dirty="0">
                          <a:solidFill>
                            <a:srgbClr val="FF0000"/>
                          </a:solidFill>
                          <a:effectLst/>
                          <a:latin typeface="Arial" pitchFamily="34" charset="0"/>
                          <a:ea typeface="標楷體" pitchFamily="65" charset="-120"/>
                          <a:cs typeface="Arial" pitchFamily="34" charset="0"/>
                        </a:rPr>
                        <a:t>打蠟作業成員每班最少應有</a:t>
                      </a:r>
                      <a:r>
                        <a:rPr lang="en-US" sz="1600" dirty="0">
                          <a:solidFill>
                            <a:srgbClr val="FF0000"/>
                          </a:solidFill>
                          <a:effectLst/>
                          <a:latin typeface="Arial" pitchFamily="34" charset="0"/>
                          <a:ea typeface="標楷體" pitchFamily="65" charset="-120"/>
                          <a:cs typeface="Arial" pitchFamily="34" charset="0"/>
                        </a:rPr>
                        <a:t>5</a:t>
                      </a:r>
                      <a:r>
                        <a:rPr lang="zh-TW" sz="1600" dirty="0">
                          <a:solidFill>
                            <a:srgbClr val="FF0000"/>
                          </a:solidFill>
                          <a:effectLst/>
                          <a:latin typeface="Arial" pitchFamily="34" charset="0"/>
                          <a:ea typeface="標楷體" pitchFamily="65" charset="-120"/>
                          <a:cs typeface="Arial" pitchFamily="34" charset="0"/>
                        </a:rPr>
                        <a:t>名</a:t>
                      </a:r>
                      <a:r>
                        <a:rPr lang="en-US" sz="1600" dirty="0">
                          <a:solidFill>
                            <a:srgbClr val="FF0000"/>
                          </a:solidFill>
                          <a:effectLst/>
                          <a:latin typeface="Arial" pitchFamily="34" charset="0"/>
                          <a:ea typeface="標楷體" pitchFamily="65" charset="-120"/>
                          <a:cs typeface="Arial" pitchFamily="34" charset="0"/>
                        </a:rPr>
                        <a:t>(</a:t>
                      </a:r>
                      <a:r>
                        <a:rPr lang="zh-TW" sz="1600" dirty="0">
                          <a:solidFill>
                            <a:srgbClr val="FF0000"/>
                          </a:solidFill>
                          <a:effectLst/>
                          <a:latin typeface="Arial" pitchFamily="34" charset="0"/>
                          <a:ea typeface="標楷體" pitchFamily="65" charset="-120"/>
                          <a:cs typeface="Arial" pitchFamily="34" charset="0"/>
                        </a:rPr>
                        <a:t>石材地板晶化、拋光作業至少應有</a:t>
                      </a:r>
                      <a:r>
                        <a:rPr lang="en-US" sz="1600" dirty="0">
                          <a:solidFill>
                            <a:srgbClr val="FF0000"/>
                          </a:solidFill>
                          <a:effectLst/>
                          <a:latin typeface="Arial" pitchFamily="34" charset="0"/>
                          <a:ea typeface="標楷體" pitchFamily="65" charset="-120"/>
                          <a:cs typeface="Arial" pitchFamily="34" charset="0"/>
                        </a:rPr>
                        <a:t>3</a:t>
                      </a:r>
                      <a:r>
                        <a:rPr lang="zh-TW" sz="1600" dirty="0">
                          <a:solidFill>
                            <a:srgbClr val="FF0000"/>
                          </a:solidFill>
                          <a:effectLst/>
                          <a:latin typeface="Arial" pitchFamily="34" charset="0"/>
                          <a:ea typeface="標楷體" pitchFamily="65" charset="-120"/>
                          <a:cs typeface="Arial" pitchFamily="34" charset="0"/>
                        </a:rPr>
                        <a:t>名</a:t>
                      </a:r>
                      <a:r>
                        <a:rPr lang="en-US" sz="1600" dirty="0">
                          <a:solidFill>
                            <a:srgbClr val="FF0000"/>
                          </a:solidFill>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。打蠟當天必須向單位取得鑰匙，施作結束後應關閉電源、空調、鎖門；並通報警衛登錄完成時間，作業門禁管制責任之區分；隔日務必歸還鑰匙。</a:t>
                      </a:r>
                    </a:p>
                    <a:p>
                      <a:pPr marL="660400" indent="-355600"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二</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打蠟時間為：</a:t>
                      </a:r>
                    </a:p>
                    <a:p>
                      <a:pPr indent="666750" algn="just">
                        <a:lnSpc>
                          <a:spcPct val="100000"/>
                        </a:lnSpc>
                        <a:spcAft>
                          <a:spcPts val="0"/>
                        </a:spcAft>
                      </a:pPr>
                      <a:r>
                        <a:rPr lang="en-US" sz="1600" dirty="0">
                          <a:effectLst/>
                          <a:latin typeface="Arial" pitchFamily="34" charset="0"/>
                          <a:ea typeface="標楷體" pitchFamily="65" charset="-120"/>
                          <a:cs typeface="Arial" pitchFamily="34" charset="0"/>
                        </a:rPr>
                        <a:t>1.</a:t>
                      </a:r>
                      <a:r>
                        <a:rPr lang="zh-TW" sz="1600" dirty="0">
                          <a:effectLst/>
                          <a:latin typeface="Arial" pitchFamily="34" charset="0"/>
                          <a:ea typeface="標楷體" pitchFamily="65" charset="-120"/>
                          <a:cs typeface="Arial" pitchFamily="34" charset="0"/>
                        </a:rPr>
                        <a:t>公共主走道限</a:t>
                      </a:r>
                      <a:r>
                        <a:rPr lang="en-US" sz="1600" dirty="0">
                          <a:effectLst/>
                          <a:latin typeface="Arial" pitchFamily="34" charset="0"/>
                          <a:ea typeface="標楷體" pitchFamily="65" charset="-120"/>
                          <a:cs typeface="Arial" pitchFamily="34" charset="0"/>
                        </a:rPr>
                        <a:t>20:00</a:t>
                      </a:r>
                      <a:r>
                        <a:rPr lang="zh-TW" sz="1600" dirty="0">
                          <a:effectLst/>
                          <a:latin typeface="Arial" pitchFamily="34" charset="0"/>
                          <a:ea typeface="標楷體" pitchFamily="65" charset="-120"/>
                          <a:cs typeface="Arial" pitchFamily="34" charset="0"/>
                        </a:rPr>
                        <a:t>後施作。</a:t>
                      </a:r>
                    </a:p>
                    <a:p>
                      <a:pPr marL="659765" indent="6985" algn="just">
                        <a:lnSpc>
                          <a:spcPct val="100000"/>
                        </a:lnSpc>
                        <a:spcAft>
                          <a:spcPts val="0"/>
                        </a:spcAft>
                      </a:pPr>
                      <a:r>
                        <a:rPr lang="en-US" sz="1600" dirty="0">
                          <a:effectLst/>
                          <a:latin typeface="Arial" pitchFamily="34" charset="0"/>
                          <a:ea typeface="標楷體" pitchFamily="65" charset="-120"/>
                          <a:cs typeface="Arial" pitchFamily="34" charset="0"/>
                        </a:rPr>
                        <a:t>2.</a:t>
                      </a:r>
                      <a:r>
                        <a:rPr lang="zh-TW" sz="1600" dirty="0">
                          <a:effectLst/>
                          <a:latin typeface="Arial" pitchFamily="34" charset="0"/>
                          <a:ea typeface="標楷體" pitchFamily="65" charset="-120"/>
                          <a:cs typeface="Arial" pitchFamily="34" charset="0"/>
                        </a:rPr>
                        <a:t>一般公共走道限</a:t>
                      </a:r>
                      <a:r>
                        <a:rPr lang="en-US" sz="1600" dirty="0">
                          <a:effectLst/>
                          <a:latin typeface="Arial" pitchFamily="34" charset="0"/>
                          <a:ea typeface="標楷體" pitchFamily="65" charset="-120"/>
                          <a:cs typeface="Arial" pitchFamily="34" charset="0"/>
                        </a:rPr>
                        <a:t>19:00</a:t>
                      </a:r>
                      <a:r>
                        <a:rPr lang="zh-TW" sz="1600" dirty="0">
                          <a:effectLst/>
                          <a:latin typeface="Arial" pitchFamily="34" charset="0"/>
                          <a:ea typeface="標楷體" pitchFamily="65" charset="-120"/>
                          <a:cs typeface="Arial" pitchFamily="34" charset="0"/>
                        </a:rPr>
                        <a:t>後施作。</a:t>
                      </a:r>
                    </a:p>
                    <a:p>
                      <a:pPr marL="659765" indent="6985" algn="just">
                        <a:lnSpc>
                          <a:spcPct val="100000"/>
                        </a:lnSpc>
                        <a:spcAft>
                          <a:spcPts val="0"/>
                        </a:spcAft>
                      </a:pPr>
                      <a:r>
                        <a:rPr lang="en-US" sz="1600" dirty="0">
                          <a:effectLst/>
                          <a:latin typeface="Arial" pitchFamily="34" charset="0"/>
                          <a:ea typeface="標楷體" pitchFamily="65" charset="-120"/>
                          <a:cs typeface="Arial" pitchFamily="34" charset="0"/>
                        </a:rPr>
                        <a:t>3.</a:t>
                      </a:r>
                      <a:r>
                        <a:rPr lang="zh-TW" sz="1600" dirty="0">
                          <a:effectLst/>
                          <a:latin typeface="Arial" pitchFamily="34" charset="0"/>
                          <a:ea typeface="標楷體" pitchFamily="65" charset="-120"/>
                          <a:cs typeface="Arial" pitchFamily="34" charset="0"/>
                        </a:rPr>
                        <a:t>其他樓層公共空間限</a:t>
                      </a:r>
                      <a:r>
                        <a:rPr lang="en-US" sz="1600" dirty="0">
                          <a:effectLst/>
                          <a:latin typeface="Arial" pitchFamily="34" charset="0"/>
                          <a:ea typeface="標楷體" pitchFamily="65" charset="-120"/>
                          <a:cs typeface="Arial" pitchFamily="34" charset="0"/>
                        </a:rPr>
                        <a:t>18:00</a:t>
                      </a:r>
                      <a:r>
                        <a:rPr lang="zh-TW" sz="1600" dirty="0">
                          <a:effectLst/>
                          <a:latin typeface="Arial" pitchFamily="34" charset="0"/>
                          <a:ea typeface="標楷體" pitchFamily="65" charset="-120"/>
                          <a:cs typeface="Arial" pitchFamily="34" charset="0"/>
                        </a:rPr>
                        <a:t>後施作。</a:t>
                      </a:r>
                    </a:p>
                    <a:p>
                      <a:pPr marL="664845" indent="-335915"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三</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電梯清洗、打蠟需封閉電梯時，應以不影響醫療作業為原則，電梯前走道應以伸縮橫桿，加掛告示牌，以阻絕及提醒行人預防滑倒。</a:t>
                      </a:r>
                    </a:p>
                    <a:p>
                      <a:pPr marL="664845" indent="-335915" algn="just">
                        <a:lnSpc>
                          <a:spcPct val="100000"/>
                        </a:lnSpc>
                        <a:spcAft>
                          <a:spcPts val="0"/>
                        </a:spcAft>
                      </a:pP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四</a:t>
                      </a:r>
                      <a:r>
                        <a:rPr lang="en-US" sz="1600" dirty="0">
                          <a:effectLst/>
                          <a:latin typeface="Arial" pitchFamily="34" charset="0"/>
                          <a:ea typeface="標楷體" pitchFamily="65" charset="-120"/>
                          <a:cs typeface="Arial" pitchFamily="34" charset="0"/>
                        </a:rPr>
                        <a:t>)</a:t>
                      </a:r>
                      <a:r>
                        <a:rPr lang="zh-TW" sz="1600" dirty="0">
                          <a:effectLst/>
                          <a:latin typeface="Arial" pitchFamily="34" charset="0"/>
                          <a:ea typeface="標楷體" pitchFamily="65" charset="-120"/>
                          <a:cs typeface="Arial" pitchFamily="34" charset="0"/>
                        </a:rPr>
                        <a:t>夜間施作時為免影響作息，應盡量降低各種音量，以維護人員安寧。</a:t>
                      </a:r>
                    </a:p>
                    <a:p>
                      <a:pPr marL="362585" indent="-362585" algn="just">
                        <a:lnSpc>
                          <a:spcPct val="100000"/>
                        </a:lnSpc>
                        <a:spcAft>
                          <a:spcPts val="0"/>
                        </a:spcAft>
                      </a:pPr>
                      <a:r>
                        <a:rPr lang="zh-TW" sz="1600" dirty="0">
                          <a:effectLst/>
                          <a:latin typeface="Arial" pitchFamily="34" charset="0"/>
                          <a:ea typeface="標楷體" pitchFamily="65" charset="-120"/>
                          <a:cs typeface="Arial" pitchFamily="34" charset="0"/>
                        </a:rPr>
                        <a:t>三、工作人員應著制服、佩掛識別證、戴橡膠手套、穿防滑安全鞋</a:t>
                      </a:r>
                      <a:r>
                        <a:rPr lang="zh-TW" sz="1600" dirty="0" smtClean="0">
                          <a:effectLst/>
                          <a:latin typeface="Arial" pitchFamily="34" charset="0"/>
                          <a:ea typeface="標楷體" pitchFamily="65" charset="-120"/>
                          <a:cs typeface="Arial" pitchFamily="34" charset="0"/>
                        </a:rPr>
                        <a:t>。</a:t>
                      </a:r>
                      <a:endParaRPr lang="en-US" altLang="zh-TW" sz="1600" dirty="0" smtClean="0">
                        <a:effectLst/>
                        <a:latin typeface="Arial" pitchFamily="34" charset="0"/>
                        <a:ea typeface="標楷體" pitchFamily="65" charset="-120"/>
                        <a:cs typeface="Arial" pitchFamily="34" charset="0"/>
                      </a:endParaRPr>
                    </a:p>
                    <a:p>
                      <a:pPr marL="361950" indent="-361950" algn="just" defTabSz="914400" rtl="0" eaLnBrk="1" latinLnBrk="0" hangingPunct="1">
                        <a:lnSpc>
                          <a:spcPct val="100000"/>
                        </a:lnSpc>
                        <a:spcAft>
                          <a:spcPts val="0"/>
                        </a:spcAft>
                      </a:pPr>
                      <a:r>
                        <a:rPr lang="zh-TW" altLang="zh-TW" sz="1600" kern="1200" dirty="0" smtClean="0">
                          <a:solidFill>
                            <a:schemeClr val="dk1"/>
                          </a:solidFill>
                          <a:effectLst/>
                          <a:latin typeface="Arial" pitchFamily="34" charset="0"/>
                          <a:ea typeface="標楷體" pitchFamily="65" charset="-120"/>
                          <a:cs typeface="Arial" pitchFamily="34" charset="0"/>
                        </a:rPr>
                        <a:t>四、</a:t>
                      </a:r>
                      <a:r>
                        <a:rPr lang="zh-TW" altLang="zh-TW" sz="1600" kern="1200" dirty="0" smtClean="0">
                          <a:solidFill>
                            <a:srgbClr val="FF0000"/>
                          </a:solidFill>
                          <a:effectLst/>
                          <a:latin typeface="Arial" pitchFamily="34" charset="0"/>
                          <a:ea typeface="標楷體" pitchFamily="65" charset="-120"/>
                          <a:cs typeface="Arial" pitchFamily="34" charset="0"/>
                        </a:rPr>
                        <a:t>施作期間應作好各項安全防護措施，使用伸縮型連桿及三角圓錐架設警戒線，將工作區域圍起，並放置禁止進入警示牌前後一個及打蠟告示牌於明顯處，另為防止污水流出工作區，應使用廢棄布品鋪設工作區外圍地面。</a:t>
                      </a:r>
                    </a:p>
                    <a:p>
                      <a:pPr marL="361950" indent="-361950" algn="just" defTabSz="914400" rtl="0" eaLnBrk="1" latinLnBrk="0" hangingPunct="1">
                        <a:lnSpc>
                          <a:spcPct val="100000"/>
                        </a:lnSpc>
                        <a:spcAft>
                          <a:spcPts val="0"/>
                        </a:spcAft>
                      </a:pPr>
                      <a:r>
                        <a:rPr lang="zh-TW" altLang="zh-TW" sz="1600" kern="1200" dirty="0" smtClean="0">
                          <a:solidFill>
                            <a:schemeClr val="dk1"/>
                          </a:solidFill>
                          <a:effectLst/>
                          <a:latin typeface="Arial" pitchFamily="34" charset="0"/>
                          <a:ea typeface="標楷體" pitchFamily="65" charset="-120"/>
                          <a:cs typeface="Arial" pitchFamily="34" charset="0"/>
                        </a:rPr>
                        <a:t>五、走道ㄧ定要分區、分邊施作，且預留空間提供人員通行。</a:t>
                      </a:r>
                    </a:p>
                    <a:p>
                      <a:pPr marL="361950" indent="-361950" algn="just" defTabSz="914400" rtl="0" eaLnBrk="1" latinLnBrk="0" hangingPunct="1">
                        <a:lnSpc>
                          <a:spcPct val="100000"/>
                        </a:lnSpc>
                        <a:spcAft>
                          <a:spcPts val="0"/>
                        </a:spcAft>
                      </a:pPr>
                      <a:r>
                        <a:rPr lang="zh-TW" altLang="zh-TW" sz="1600" kern="1200" dirty="0" smtClean="0">
                          <a:solidFill>
                            <a:schemeClr val="dk1"/>
                          </a:solidFill>
                          <a:effectLst/>
                          <a:latin typeface="Arial" pitchFamily="34" charset="0"/>
                          <a:ea typeface="標楷體" pitchFamily="65" charset="-120"/>
                          <a:cs typeface="Arial" pitchFamily="34" charset="0"/>
                        </a:rPr>
                        <a:t>六、先將作業區內可移動設備及物品如椅子、紙箱挪移至不佔地面的地方。</a:t>
                      </a:r>
                    </a:p>
                  </a:txBody>
                  <a:tcPr marL="6837" marR="6837"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打蠟作業規範</a:t>
            </a:r>
            <a:r>
              <a:rPr lang="en-US" altLang="zh-TW" dirty="0" smtClean="0"/>
              <a:t>(3/5)</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25</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95288" y="1484313"/>
          <a:ext cx="8496944" cy="5120640"/>
        </p:xfrm>
        <a:graphic>
          <a:graphicData uri="http://schemas.openxmlformats.org/drawingml/2006/table">
            <a:tbl>
              <a:tblPr>
                <a:tableStyleId>{5C22544A-7EE6-4342-B048-85BDC9FD1C3A}</a:tableStyleId>
              </a:tblPr>
              <a:tblGrid>
                <a:gridCol w="8496944"/>
              </a:tblGrid>
              <a:tr h="205737">
                <a:tc>
                  <a:txBody>
                    <a:bodyPr/>
                    <a:lstStyle/>
                    <a:p>
                      <a:pPr algn="ctr">
                        <a:lnSpc>
                          <a:spcPct val="100000"/>
                        </a:lnSpc>
                        <a:spcAft>
                          <a:spcPts val="0"/>
                        </a:spcAft>
                      </a:pPr>
                      <a:r>
                        <a:rPr lang="zh-TW" sz="1600" dirty="0">
                          <a:effectLst/>
                          <a:latin typeface="Arial" pitchFamily="34" charset="0"/>
                          <a:ea typeface="標楷體" pitchFamily="65" charset="-120"/>
                          <a:cs typeface="Arial" pitchFamily="34" charset="0"/>
                        </a:rPr>
                        <a:t>作業說明</a:t>
                      </a:r>
                    </a:p>
                  </a:txBody>
                  <a:tcPr marL="6837" marR="6837" marT="0" marB="0" anchor="ctr">
                    <a:solidFill>
                      <a:schemeClr val="accent4">
                        <a:lumMod val="40000"/>
                        <a:lumOff val="60000"/>
                      </a:schemeClr>
                    </a:solidFill>
                  </a:tcPr>
                </a:tc>
              </a:tr>
              <a:tr h="1440160">
                <a:tc>
                  <a:txBody>
                    <a:bodyPr/>
                    <a:lstStyle/>
                    <a:p>
                      <a:pPr algn="just">
                        <a:lnSpc>
                          <a:spcPct val="100000"/>
                        </a:lnSpc>
                        <a:spcAft>
                          <a:spcPts val="0"/>
                        </a:spcAft>
                      </a:pPr>
                      <a:r>
                        <a:rPr lang="zh-TW" sz="1600" dirty="0">
                          <a:effectLst/>
                          <a:latin typeface="Arial" pitchFamily="34" charset="0"/>
                          <a:ea typeface="標楷體" pitchFamily="65" charset="-120"/>
                          <a:cs typeface="Arial" pitchFamily="34" charset="0"/>
                        </a:rPr>
                        <a:t>貳、</a:t>
                      </a:r>
                      <a:r>
                        <a:rPr lang="zh-TW" sz="1600" dirty="0">
                          <a:solidFill>
                            <a:srgbClr val="C00000"/>
                          </a:solidFill>
                          <a:effectLst/>
                          <a:latin typeface="Arial" pitchFamily="34" charset="0"/>
                          <a:ea typeface="標楷體" pitchFamily="65" charset="-120"/>
                          <a:cs typeface="Arial" pitchFamily="34" charset="0"/>
                        </a:rPr>
                        <a:t>施作日</a:t>
                      </a:r>
                      <a:r>
                        <a:rPr lang="zh-TW" sz="1600" dirty="0" smtClean="0">
                          <a:solidFill>
                            <a:srgbClr val="C00000"/>
                          </a:solidFill>
                          <a:effectLst/>
                          <a:latin typeface="Arial" pitchFamily="34" charset="0"/>
                          <a:ea typeface="標楷體" pitchFamily="65" charset="-120"/>
                          <a:cs typeface="Arial" pitchFamily="34" charset="0"/>
                        </a:rPr>
                        <a:t>：</a:t>
                      </a:r>
                      <a:endParaRPr lang="en-US" altLang="zh-TW" sz="1600" dirty="0" smtClean="0">
                        <a:solidFill>
                          <a:srgbClr val="C00000"/>
                        </a:solidFill>
                        <a:effectLst/>
                        <a:latin typeface="Arial" pitchFamily="34" charset="0"/>
                        <a:ea typeface="標楷體" pitchFamily="65" charset="-120"/>
                        <a:cs typeface="Arial" pitchFamily="34" charset="0"/>
                      </a:endParaRPr>
                    </a:p>
                    <a:p>
                      <a:pPr marL="409575" indent="-409575" algn="just">
                        <a:lnSpc>
                          <a:spcPct val="100000"/>
                        </a:lnSpc>
                        <a:spcAft>
                          <a:spcPts val="0"/>
                        </a:spcAft>
                      </a:pPr>
                      <a:r>
                        <a:rPr lang="zh-TW" altLang="en-US" sz="1600" dirty="0" smtClean="0">
                          <a:solidFill>
                            <a:schemeClr val="tx1"/>
                          </a:solidFill>
                          <a:effectLst/>
                          <a:latin typeface="Arial" pitchFamily="34" charset="0"/>
                          <a:ea typeface="標楷體" pitchFamily="65" charset="-120"/>
                          <a:cs typeface="Arial" pitchFamily="34" charset="0"/>
                        </a:rPr>
                        <a:t>七、若有儀器設備電線，須小心移開避免拉扯，冰箱或不確定可否斷電的設備禁止拔掉插頭，嚴禁使用紅色插座或消防栓插座，且不可使用未經安檢合格或相接線之延長線。</a:t>
                      </a:r>
                    </a:p>
                    <a:p>
                      <a:pPr marL="409575" indent="-409575" algn="just">
                        <a:lnSpc>
                          <a:spcPct val="100000"/>
                        </a:lnSpc>
                        <a:spcAft>
                          <a:spcPts val="0"/>
                        </a:spcAft>
                      </a:pPr>
                      <a:r>
                        <a:rPr lang="zh-TW" altLang="en-US" sz="1600" dirty="0" smtClean="0">
                          <a:solidFill>
                            <a:schemeClr val="tx1"/>
                          </a:solidFill>
                          <a:effectLst/>
                          <a:latin typeface="Arial" pitchFamily="34" charset="0"/>
                          <a:ea typeface="標楷體" pitchFamily="65" charset="-120"/>
                          <a:cs typeface="Arial" pitchFamily="34" charset="0"/>
                        </a:rPr>
                        <a:t>八、地面需先磨洗並拖拭清潔，以電風扇吹乾後，並均勻上蠟兩次。</a:t>
                      </a:r>
                    </a:p>
                    <a:p>
                      <a:pPr marL="409575" indent="-409575" algn="just">
                        <a:lnSpc>
                          <a:spcPct val="100000"/>
                        </a:lnSpc>
                        <a:spcAft>
                          <a:spcPts val="0"/>
                        </a:spcAft>
                      </a:pPr>
                      <a:r>
                        <a:rPr lang="zh-TW" altLang="en-US" sz="1600" dirty="0" smtClean="0">
                          <a:solidFill>
                            <a:schemeClr val="tx1"/>
                          </a:solidFill>
                          <a:effectLst/>
                          <a:latin typeface="Arial" pitchFamily="34" charset="0"/>
                          <a:ea typeface="標楷體" pitchFamily="65" charset="-120"/>
                          <a:cs typeface="Arial" pitchFamily="34" charset="0"/>
                        </a:rPr>
                        <a:t>九、工作人員休息時間應輪流，現場不得無人留守，以避免發生異常事件。</a:t>
                      </a:r>
                    </a:p>
                    <a:p>
                      <a:pPr marL="409575" indent="-409575" algn="just">
                        <a:lnSpc>
                          <a:spcPct val="100000"/>
                        </a:lnSpc>
                        <a:spcAft>
                          <a:spcPts val="0"/>
                        </a:spcAft>
                      </a:pPr>
                      <a:r>
                        <a:rPr lang="zh-TW" altLang="en-US" sz="1600" dirty="0" smtClean="0">
                          <a:solidFill>
                            <a:schemeClr val="tx1"/>
                          </a:solidFill>
                          <a:effectLst/>
                          <a:latin typeface="Arial" pitchFamily="34" charset="0"/>
                          <a:ea typeface="標楷體" pitchFamily="65" charset="-120"/>
                          <a:cs typeface="Arial" pitchFamily="34" charset="0"/>
                        </a:rPr>
                        <a:t>十、打蠟當天應同時清潔天花板、廣播網、牆面、踢腳板、內側玻璃面含框及依規定週期磨洗浴廁地板。</a:t>
                      </a:r>
                      <a:endParaRPr lang="zh-TW" sz="1600" dirty="0">
                        <a:solidFill>
                          <a:srgbClr val="C00000"/>
                        </a:solidFill>
                        <a:effectLst/>
                        <a:latin typeface="Arial" pitchFamily="34" charset="0"/>
                        <a:ea typeface="標楷體" pitchFamily="65" charset="-120"/>
                        <a:cs typeface="Arial" pitchFamily="34" charset="0"/>
                      </a:endParaRPr>
                    </a:p>
                  </a:txBody>
                  <a:tcPr marL="6837" marR="6837" marT="0" marB="0">
                    <a:solidFill>
                      <a:schemeClr val="accent4">
                        <a:lumMod val="40000"/>
                        <a:lumOff val="60000"/>
                      </a:schemeClr>
                    </a:solidFill>
                  </a:tcPr>
                </a:tc>
              </a:tr>
              <a:tr h="2674582">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參、</a:t>
                      </a:r>
                      <a:r>
                        <a:rPr lang="zh-TW" altLang="en-US" sz="1600" dirty="0" smtClean="0">
                          <a:solidFill>
                            <a:srgbClr val="C00000"/>
                          </a:solidFill>
                          <a:effectLst/>
                          <a:latin typeface="Arial" pitchFamily="34" charset="0"/>
                          <a:ea typeface="標楷體" pitchFamily="65" charset="-120"/>
                          <a:cs typeface="Arial" pitchFamily="34" charset="0"/>
                        </a:rPr>
                        <a:t>施作後：</a:t>
                      </a:r>
                    </a:p>
                    <a:p>
                      <a:pPr marL="409575" marR="0" indent="-409575"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一、</a:t>
                      </a:r>
                      <a:r>
                        <a:rPr lang="zh-TW" altLang="en-US" sz="1600" dirty="0" smtClean="0">
                          <a:solidFill>
                            <a:srgbClr val="FF0000"/>
                          </a:solidFill>
                          <a:effectLst/>
                          <a:latin typeface="Arial" pitchFamily="34" charset="0"/>
                          <a:ea typeface="標楷體" pitchFamily="65" charset="-120"/>
                          <a:cs typeface="Arial" pitchFamily="34" charset="0"/>
                        </a:rPr>
                        <a:t>作業完成驗收通知單最遲於完成後第二日內交單位主管驗收</a:t>
                      </a:r>
                      <a:r>
                        <a:rPr lang="zh-TW" altLang="en-US" sz="1600" dirty="0" smtClean="0">
                          <a:solidFill>
                            <a:schemeClr val="tx1"/>
                          </a:solidFill>
                          <a:effectLst/>
                          <a:latin typeface="Arial" pitchFamily="34" charset="0"/>
                          <a:ea typeface="標楷體" pitchFamily="65" charset="-120"/>
                          <a:cs typeface="Arial" pitchFamily="34" charset="0"/>
                        </a:rPr>
                        <a:t>；有異常應填寫於異常說明欄內。如驗收不合格需重作，亦請單位主管簽註異常後寄環管課辦理。</a:t>
                      </a:r>
                    </a:p>
                    <a:p>
                      <a:pPr marL="409575" marR="0" indent="-409575"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二、清潔或打蠟領班應以測光儀隨機測量取樣</a:t>
                      </a:r>
                      <a:r>
                        <a:rPr lang="en-US" altLang="zh-TW" sz="1600" dirty="0" smtClean="0">
                          <a:solidFill>
                            <a:schemeClr val="tx1"/>
                          </a:solidFill>
                          <a:effectLst/>
                          <a:latin typeface="Arial" pitchFamily="34" charset="0"/>
                          <a:ea typeface="標楷體" pitchFamily="65" charset="-120"/>
                          <a:cs typeface="Arial" pitchFamily="34" charset="0"/>
                        </a:rPr>
                        <a:t>5</a:t>
                      </a:r>
                      <a:r>
                        <a:rPr lang="zh-TW" altLang="en-US" sz="1600" dirty="0" smtClean="0">
                          <a:solidFill>
                            <a:schemeClr val="tx1"/>
                          </a:solidFill>
                          <a:effectLst/>
                          <a:latin typeface="Arial" pitchFamily="34" charset="0"/>
                          <a:ea typeface="標楷體" pitchFamily="65" charset="-120"/>
                          <a:cs typeface="Arial" pitchFamily="34" charset="0"/>
                        </a:rPr>
                        <a:t>處以上，經護理長，醫技行政單位組長級以上主管確認後填寫驗收，折射度平均應達標準值</a:t>
                      </a:r>
                      <a:r>
                        <a:rPr lang="en-US" altLang="zh-TW" sz="1600" dirty="0" smtClean="0">
                          <a:solidFill>
                            <a:schemeClr val="tx1"/>
                          </a:solidFill>
                          <a:effectLst/>
                          <a:latin typeface="Arial" pitchFamily="34" charset="0"/>
                          <a:ea typeface="標楷體" pitchFamily="65" charset="-120"/>
                          <a:cs typeface="Arial" pitchFamily="34" charset="0"/>
                        </a:rPr>
                        <a:t>:</a:t>
                      </a:r>
                      <a:r>
                        <a:rPr lang="zh-TW" altLang="en-US" sz="1600" dirty="0" smtClean="0">
                          <a:solidFill>
                            <a:srgbClr val="FF0000"/>
                          </a:solidFill>
                          <a:effectLst/>
                          <a:latin typeface="Arial" pitchFamily="34" charset="0"/>
                          <a:ea typeface="標楷體" pitchFamily="65" charset="-120"/>
                          <a:cs typeface="Arial" pitchFamily="34" charset="0"/>
                        </a:rPr>
                        <a:t>除蠟</a:t>
                      </a:r>
                      <a:r>
                        <a:rPr lang="en-US" altLang="zh-TW" sz="1600" dirty="0" smtClean="0">
                          <a:solidFill>
                            <a:srgbClr val="FF0000"/>
                          </a:solidFill>
                          <a:effectLst/>
                          <a:latin typeface="Arial" pitchFamily="34" charset="0"/>
                          <a:ea typeface="標楷體" pitchFamily="65" charset="-120"/>
                          <a:cs typeface="Arial" pitchFamily="34" charset="0"/>
                        </a:rPr>
                        <a:t>60</a:t>
                      </a:r>
                      <a:r>
                        <a:rPr lang="zh-TW" altLang="en-US" sz="1600" dirty="0" smtClean="0">
                          <a:solidFill>
                            <a:srgbClr val="FF0000"/>
                          </a:solidFill>
                          <a:effectLst/>
                          <a:latin typeface="Arial" pitchFamily="34" charset="0"/>
                          <a:ea typeface="標楷體" pitchFamily="65" charset="-120"/>
                          <a:cs typeface="Arial" pitchFamily="34" charset="0"/>
                        </a:rPr>
                        <a:t>度以上、打蠟</a:t>
                      </a:r>
                      <a:r>
                        <a:rPr lang="en-US" altLang="zh-TW" sz="1600" dirty="0" smtClean="0">
                          <a:solidFill>
                            <a:srgbClr val="FF0000"/>
                          </a:solidFill>
                          <a:effectLst/>
                          <a:latin typeface="Arial" pitchFamily="34" charset="0"/>
                          <a:ea typeface="標楷體" pitchFamily="65" charset="-120"/>
                          <a:cs typeface="Arial" pitchFamily="34" charset="0"/>
                        </a:rPr>
                        <a:t>70</a:t>
                      </a:r>
                      <a:r>
                        <a:rPr lang="zh-TW" altLang="en-US" sz="1600" dirty="0" smtClean="0">
                          <a:solidFill>
                            <a:srgbClr val="FF0000"/>
                          </a:solidFill>
                          <a:effectLst/>
                          <a:latin typeface="Arial" pitchFamily="34" charset="0"/>
                          <a:ea typeface="標楷體" pitchFamily="65" charset="-120"/>
                          <a:cs typeface="Arial" pitchFamily="34" charset="0"/>
                        </a:rPr>
                        <a:t>度以上、晶化、拋光</a:t>
                      </a:r>
                      <a:r>
                        <a:rPr lang="en-US" altLang="zh-TW" sz="1600" dirty="0" smtClean="0">
                          <a:solidFill>
                            <a:srgbClr val="FF0000"/>
                          </a:solidFill>
                          <a:effectLst/>
                          <a:latin typeface="Arial" pitchFamily="34" charset="0"/>
                          <a:ea typeface="標楷體" pitchFamily="65" charset="-120"/>
                          <a:cs typeface="Arial" pitchFamily="34" charset="0"/>
                        </a:rPr>
                        <a:t>80</a:t>
                      </a:r>
                      <a:r>
                        <a:rPr lang="zh-TW" altLang="en-US" sz="1600" dirty="0" smtClean="0">
                          <a:solidFill>
                            <a:srgbClr val="FF0000"/>
                          </a:solidFill>
                          <a:effectLst/>
                          <a:latin typeface="Arial" pitchFamily="34" charset="0"/>
                          <a:ea typeface="標楷體" pitchFamily="65" charset="-120"/>
                          <a:cs typeface="Arial" pitchFamily="34" charset="0"/>
                        </a:rPr>
                        <a:t>度以上才可驗收合格</a:t>
                      </a:r>
                      <a:r>
                        <a:rPr lang="zh-TW" altLang="en-US" sz="1600" dirty="0" smtClean="0">
                          <a:solidFill>
                            <a:schemeClr val="tx1"/>
                          </a:solidFill>
                          <a:effectLst/>
                          <a:latin typeface="Arial" pitchFamily="34" charset="0"/>
                          <a:ea typeface="標楷體" pitchFamily="65" charset="-120"/>
                          <a:cs typeface="Arial" pitchFamily="34" charset="0"/>
                        </a:rPr>
                        <a:t>，若該區未達標準則依合約罰扣。平時地板折射度需維持</a:t>
                      </a:r>
                      <a:r>
                        <a:rPr lang="en-US" altLang="zh-TW" sz="1600" dirty="0" smtClean="0">
                          <a:solidFill>
                            <a:schemeClr val="tx1"/>
                          </a:solidFill>
                          <a:effectLst/>
                          <a:latin typeface="Arial" pitchFamily="34" charset="0"/>
                          <a:ea typeface="標楷體" pitchFamily="65" charset="-120"/>
                          <a:cs typeface="Arial" pitchFamily="34" charset="0"/>
                        </a:rPr>
                        <a:t>40</a:t>
                      </a:r>
                      <a:r>
                        <a:rPr lang="zh-TW" altLang="en-US" sz="1600" dirty="0" smtClean="0">
                          <a:solidFill>
                            <a:schemeClr val="tx1"/>
                          </a:solidFill>
                          <a:effectLst/>
                          <a:latin typeface="Arial" pitchFamily="34" charset="0"/>
                          <a:ea typeface="標楷體" pitchFamily="65" charset="-120"/>
                          <a:cs typeface="Arial" pitchFamily="34" charset="0"/>
                        </a:rPr>
                        <a:t>度以上。</a:t>
                      </a:r>
                    </a:p>
                    <a:p>
                      <a:pPr marL="409575" marR="0" indent="-409575"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三、歐姆機、測光儀設備儀器應定期校正並記錄存查。</a:t>
                      </a:r>
                    </a:p>
                    <a:p>
                      <a:pPr marL="409575" marR="0" indent="-409575"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四、移動設備及各項用物後一律物歸原位。</a:t>
                      </a:r>
                    </a:p>
                    <a:p>
                      <a:pPr marL="409575" marR="0" indent="-409575"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五、若污染牆壁與其它設備應處理乾淨。</a:t>
                      </a:r>
                    </a:p>
                    <a:p>
                      <a:pPr marL="409575" marR="0" indent="-409575"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六、打蠟後之污水一律傾倒於污物盆內，傾倒前務必過濾清除雜質，再以大量清水沖洗污物盆以避免阻塞。</a:t>
                      </a:r>
                    </a:p>
                    <a:p>
                      <a:pPr marL="409575" marR="0" indent="-409575" algn="just"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effectLst/>
                          <a:latin typeface="Arial" pitchFamily="34" charset="0"/>
                          <a:ea typeface="標楷體" pitchFamily="65" charset="-120"/>
                          <a:cs typeface="Arial" pitchFamily="34" charset="0"/>
                        </a:rPr>
                        <a:t>七、打</a:t>
                      </a:r>
                      <a:r>
                        <a:rPr lang="en-US" altLang="zh-TW" sz="1600" dirty="0" smtClean="0">
                          <a:solidFill>
                            <a:schemeClr val="tx1"/>
                          </a:solidFill>
                          <a:effectLst/>
                          <a:latin typeface="Arial" pitchFamily="34" charset="0"/>
                          <a:ea typeface="標楷體" pitchFamily="65" charset="-120"/>
                          <a:cs typeface="Arial" pitchFamily="34" charset="0"/>
                        </a:rPr>
                        <a:t>(</a:t>
                      </a:r>
                      <a:r>
                        <a:rPr lang="zh-TW" altLang="en-US" sz="1600" dirty="0" smtClean="0">
                          <a:solidFill>
                            <a:schemeClr val="tx1"/>
                          </a:solidFill>
                          <a:effectLst/>
                          <a:latin typeface="Arial" pitchFamily="34" charset="0"/>
                          <a:ea typeface="標楷體" pitchFamily="65" charset="-120"/>
                          <a:cs typeface="Arial" pitchFamily="34" charset="0"/>
                        </a:rPr>
                        <a:t>除</a:t>
                      </a:r>
                      <a:r>
                        <a:rPr lang="en-US" altLang="zh-TW" sz="1600" dirty="0" smtClean="0">
                          <a:solidFill>
                            <a:schemeClr val="tx1"/>
                          </a:solidFill>
                          <a:effectLst/>
                          <a:latin typeface="Arial" pitchFamily="34" charset="0"/>
                          <a:ea typeface="標楷體" pitchFamily="65" charset="-120"/>
                          <a:cs typeface="Arial" pitchFamily="34" charset="0"/>
                        </a:rPr>
                        <a:t>)</a:t>
                      </a:r>
                      <a:r>
                        <a:rPr lang="zh-TW" altLang="en-US" sz="1600" dirty="0" smtClean="0">
                          <a:solidFill>
                            <a:schemeClr val="tx1"/>
                          </a:solidFill>
                          <a:effectLst/>
                          <a:latin typeface="Arial" pitchFamily="34" charset="0"/>
                          <a:ea typeface="標楷體" pitchFamily="65" charset="-120"/>
                          <a:cs typeface="Arial" pitchFamily="34" charset="0"/>
                        </a:rPr>
                        <a:t>蠟及晶化、拋光作業前、中、後，清潔工具應集中擺放不可放在消防器材、安全門、管道間前、樓梯間擋住通道或留置病房病房影響作業。</a:t>
                      </a:r>
                      <a:endParaRPr lang="zh-TW" sz="1600" dirty="0">
                        <a:solidFill>
                          <a:schemeClr val="tx1"/>
                        </a:solidFill>
                        <a:effectLst/>
                        <a:latin typeface="Arial" pitchFamily="34" charset="0"/>
                        <a:ea typeface="標楷體" pitchFamily="65" charset="-120"/>
                        <a:cs typeface="Arial" pitchFamily="34" charset="0"/>
                      </a:endParaRPr>
                    </a:p>
                  </a:txBody>
                  <a:tcPr marL="6837" marR="6837"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打蠟作業規範</a:t>
            </a:r>
            <a:r>
              <a:rPr lang="en-US" altLang="zh-TW" dirty="0" smtClean="0"/>
              <a:t>(4/5)</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26</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95288" y="1484313"/>
          <a:ext cx="8496944" cy="2926080"/>
        </p:xfrm>
        <a:graphic>
          <a:graphicData uri="http://schemas.openxmlformats.org/drawingml/2006/table">
            <a:tbl>
              <a:tblPr>
                <a:tableStyleId>{5C22544A-7EE6-4342-B048-85BDC9FD1C3A}</a:tableStyleId>
              </a:tblPr>
              <a:tblGrid>
                <a:gridCol w="8496944"/>
              </a:tblGrid>
              <a:tr h="205737">
                <a:tc>
                  <a:txBody>
                    <a:bodyPr/>
                    <a:lstStyle/>
                    <a:p>
                      <a:pPr algn="ctr">
                        <a:lnSpc>
                          <a:spcPct val="100000"/>
                        </a:lnSpc>
                        <a:spcAft>
                          <a:spcPts val="0"/>
                        </a:spcAft>
                      </a:pPr>
                      <a:r>
                        <a:rPr lang="zh-TW" sz="1600" dirty="0">
                          <a:effectLst/>
                          <a:latin typeface="Arial" pitchFamily="34" charset="0"/>
                          <a:ea typeface="標楷體" pitchFamily="65" charset="-120"/>
                          <a:cs typeface="Arial" pitchFamily="34" charset="0"/>
                        </a:rPr>
                        <a:t>作業說明</a:t>
                      </a:r>
                    </a:p>
                  </a:txBody>
                  <a:tcPr marL="6837" marR="6837" marT="0" marB="0" anchor="ctr">
                    <a:solidFill>
                      <a:schemeClr val="accent4">
                        <a:lumMod val="40000"/>
                        <a:lumOff val="60000"/>
                      </a:schemeClr>
                    </a:solidFill>
                  </a:tcPr>
                </a:tc>
              </a:tr>
              <a:tr h="1440160">
                <a:tc>
                  <a:txBody>
                    <a:bodyPr/>
                    <a:lstStyle/>
                    <a:p>
                      <a:pPr algn="just">
                        <a:lnSpc>
                          <a:spcPct val="100000"/>
                        </a:lnSpc>
                        <a:spcAft>
                          <a:spcPts val="0"/>
                        </a:spcAft>
                      </a:pPr>
                      <a:r>
                        <a:rPr lang="zh-TW" altLang="en-US" sz="1600" dirty="0" smtClean="0">
                          <a:effectLst/>
                          <a:latin typeface="Arial" pitchFamily="34" charset="0"/>
                          <a:ea typeface="標楷體" pitchFamily="65" charset="-120"/>
                          <a:cs typeface="Arial" pitchFamily="34" charset="0"/>
                        </a:rPr>
                        <a:t>肆、其他注意事項：</a:t>
                      </a:r>
                    </a:p>
                    <a:p>
                      <a:pPr marL="409575" indent="-409575" algn="just">
                        <a:lnSpc>
                          <a:spcPct val="100000"/>
                        </a:lnSpc>
                        <a:spcAft>
                          <a:spcPts val="0"/>
                        </a:spcAft>
                      </a:pPr>
                      <a:r>
                        <a:rPr lang="zh-TW" altLang="en-US" sz="1600" dirty="0" smtClean="0">
                          <a:effectLst/>
                          <a:latin typeface="Arial" pitchFamily="34" charset="0"/>
                          <a:ea typeface="標楷體" pitchFamily="65" charset="-120"/>
                          <a:cs typeface="Arial" pitchFamily="34" charset="0"/>
                        </a:rPr>
                        <a:t>一、請使用適合本院地板之蠟液及除蠟劑，</a:t>
                      </a:r>
                      <a:r>
                        <a:rPr lang="zh-TW" altLang="en-US" sz="1600" dirty="0" smtClean="0">
                          <a:solidFill>
                            <a:srgbClr val="FF0000"/>
                          </a:solidFill>
                          <a:effectLst/>
                          <a:latin typeface="Arial" pitchFamily="34" charset="0"/>
                          <a:ea typeface="標楷體" pitchFamily="65" charset="-120"/>
                          <a:cs typeface="Arial" pitchFamily="34" charset="0"/>
                        </a:rPr>
                        <a:t>承攬商須提供「物質安全資料表」供院方存查，且有任何異動需立即更新版本。</a:t>
                      </a:r>
                    </a:p>
                    <a:p>
                      <a:pPr marL="409575" indent="-409575" algn="just">
                        <a:lnSpc>
                          <a:spcPct val="100000"/>
                        </a:lnSpc>
                        <a:spcAft>
                          <a:spcPts val="0"/>
                        </a:spcAft>
                      </a:pPr>
                      <a:r>
                        <a:rPr lang="zh-TW" altLang="en-US" sz="1600" dirty="0" smtClean="0">
                          <a:effectLst/>
                          <a:latin typeface="Arial" pitchFamily="34" charset="0"/>
                          <a:ea typeface="標楷體" pitchFamily="65" charset="-120"/>
                          <a:cs typeface="Arial" pitchFamily="34" charset="0"/>
                        </a:rPr>
                        <a:t>二、不得使用未經院方同意使用之器材、設備</a:t>
                      </a:r>
                      <a:r>
                        <a:rPr lang="en-US" altLang="zh-TW" sz="1600" dirty="0" smtClean="0">
                          <a:effectLst/>
                          <a:latin typeface="Arial" pitchFamily="34" charset="0"/>
                          <a:ea typeface="標楷體" pitchFamily="65" charset="-120"/>
                          <a:cs typeface="Arial" pitchFamily="34" charset="0"/>
                        </a:rPr>
                        <a:t>(</a:t>
                      </a:r>
                      <a:r>
                        <a:rPr lang="zh-TW" altLang="en-US" sz="1600" dirty="0" smtClean="0">
                          <a:effectLst/>
                          <a:latin typeface="Arial" pitchFamily="34" charset="0"/>
                          <a:ea typeface="標楷體" pitchFamily="65" charset="-120"/>
                          <a:cs typeface="Arial" pitchFamily="34" charset="0"/>
                        </a:rPr>
                        <a:t>如鐵鉤盤、碱片、鋼刷</a:t>
                      </a:r>
                      <a:r>
                        <a:rPr lang="en-US" altLang="zh-TW" sz="1600" dirty="0" smtClean="0">
                          <a:effectLst/>
                          <a:latin typeface="Arial" pitchFamily="34" charset="0"/>
                          <a:ea typeface="標楷體" pitchFamily="65" charset="-120"/>
                          <a:cs typeface="Arial" pitchFamily="34" charset="0"/>
                        </a:rPr>
                        <a:t>...</a:t>
                      </a:r>
                      <a:r>
                        <a:rPr lang="zh-TW" altLang="en-US" sz="1600" dirty="0" smtClean="0">
                          <a:effectLst/>
                          <a:latin typeface="Arial" pitchFamily="34" charset="0"/>
                          <a:ea typeface="標楷體" pitchFamily="65" charset="-120"/>
                          <a:cs typeface="Arial" pitchFamily="34" charset="0"/>
                        </a:rPr>
                        <a:t>等</a:t>
                      </a:r>
                      <a:r>
                        <a:rPr lang="en-US" altLang="zh-TW" sz="1600" dirty="0" smtClean="0">
                          <a:effectLst/>
                          <a:latin typeface="Arial" pitchFamily="34" charset="0"/>
                          <a:ea typeface="標楷體" pitchFamily="65" charset="-120"/>
                          <a:cs typeface="Arial" pitchFamily="34" charset="0"/>
                        </a:rPr>
                        <a:t>)</a:t>
                      </a:r>
                      <a:r>
                        <a:rPr lang="zh-TW" altLang="en-US" sz="1600" dirty="0" smtClean="0">
                          <a:effectLst/>
                          <a:latin typeface="Arial" pitchFamily="34" charset="0"/>
                          <a:ea typeface="標楷體" pitchFamily="65" charset="-120"/>
                          <a:cs typeface="Arial" pitchFamily="34" charset="0"/>
                        </a:rPr>
                        <a:t>，若有發現，該區不予付款，造成物品損壞一律依合約罰扣並照價賠償。</a:t>
                      </a:r>
                    </a:p>
                    <a:p>
                      <a:pPr marL="409575" indent="-409575" algn="just">
                        <a:lnSpc>
                          <a:spcPct val="100000"/>
                        </a:lnSpc>
                        <a:spcAft>
                          <a:spcPts val="0"/>
                        </a:spcAft>
                      </a:pPr>
                      <a:r>
                        <a:rPr lang="zh-TW" altLang="en-US" sz="1600" dirty="0" smtClean="0">
                          <a:effectLst/>
                          <a:latin typeface="Arial" pitchFamily="34" charset="0"/>
                          <a:ea typeface="標楷體" pitchFamily="65" charset="-120"/>
                          <a:cs typeface="Arial" pitchFamily="34" charset="0"/>
                        </a:rPr>
                        <a:t>三、打蠟人員出勤異常或打蠟作業品質未達標準，則依「工作人員管理項目暨罰扣標準表」、「地板清潔、打蠟檢查項目暨罰扣標準表」處理。</a:t>
                      </a:r>
                    </a:p>
                    <a:p>
                      <a:pPr marL="409575" indent="-409575" algn="just">
                        <a:lnSpc>
                          <a:spcPct val="100000"/>
                        </a:lnSpc>
                        <a:spcAft>
                          <a:spcPts val="0"/>
                        </a:spcAft>
                      </a:pPr>
                      <a:r>
                        <a:rPr lang="zh-TW" altLang="en-US" sz="1600" dirty="0" smtClean="0">
                          <a:effectLst/>
                          <a:latin typeface="Arial" pitchFamily="34" charset="0"/>
                          <a:ea typeface="標楷體" pitchFamily="65" charset="-120"/>
                          <a:cs typeface="Arial" pitchFamily="34" charset="0"/>
                        </a:rPr>
                        <a:t>四、地板除蠟作業頻率為每打蠟二次後，第三次必須除蠟。</a:t>
                      </a:r>
                    </a:p>
                    <a:p>
                      <a:pPr marL="409575" indent="-409575" algn="just">
                        <a:lnSpc>
                          <a:spcPct val="100000"/>
                        </a:lnSpc>
                        <a:spcAft>
                          <a:spcPts val="0"/>
                        </a:spcAft>
                      </a:pPr>
                      <a:r>
                        <a:rPr lang="zh-TW" altLang="en-US" sz="1600" dirty="0" smtClean="0">
                          <a:effectLst/>
                          <a:latin typeface="Arial" pitchFamily="34" charset="0"/>
                          <a:ea typeface="標楷體" pitchFamily="65" charset="-120"/>
                          <a:cs typeface="Arial" pitchFamily="34" charset="0"/>
                        </a:rPr>
                        <a:t>五、大理石晶化、拋光為每四個月一次，且應視實際需要及使用情形增減施作頻率。</a:t>
                      </a:r>
                    </a:p>
                    <a:p>
                      <a:pPr marL="409575" indent="-409575" algn="just">
                        <a:lnSpc>
                          <a:spcPct val="100000"/>
                        </a:lnSpc>
                        <a:spcAft>
                          <a:spcPts val="0"/>
                        </a:spcAft>
                      </a:pPr>
                      <a:r>
                        <a:rPr lang="zh-TW" altLang="en-US" sz="1600" dirty="0" smtClean="0">
                          <a:effectLst/>
                          <a:latin typeface="Arial" pitchFamily="34" charset="0"/>
                          <a:ea typeface="標楷體" pitchFamily="65" charset="-120"/>
                          <a:cs typeface="Arial" pitchFamily="34" charset="0"/>
                        </a:rPr>
                        <a:t>六、</a:t>
                      </a:r>
                      <a:r>
                        <a:rPr lang="zh-TW" altLang="en-US" sz="1600" dirty="0" smtClean="0">
                          <a:solidFill>
                            <a:srgbClr val="FF0000"/>
                          </a:solidFill>
                          <a:effectLst/>
                          <a:latin typeface="Arial" pitchFamily="34" charset="0"/>
                          <a:ea typeface="標楷體" pitchFamily="65" charset="-120"/>
                          <a:cs typeface="Arial" pitchFamily="34" charset="0"/>
                        </a:rPr>
                        <a:t>病房區打蠟每三個月一次，每二年除蠟一次，由廠商進駐後第一次打蠟施作；餘公共區域依設定頻率施作，每三次打蠟中應含一次除蠟作業。</a:t>
                      </a:r>
                    </a:p>
                  </a:txBody>
                  <a:tcPr marL="6837" marR="6837" marT="0" marB="0">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打蠟作業規範</a:t>
            </a:r>
            <a:r>
              <a:rPr lang="en-US" altLang="zh-TW" dirty="0" smtClean="0"/>
              <a:t>(5/5)</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27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清潔作業項目及頻率表</a:t>
            </a:r>
            <a:r>
              <a:rPr lang="en-US" altLang="zh-TW" dirty="0" smtClean="0"/>
              <a:t>(1/3)</a:t>
            </a:r>
            <a:endParaRPr lang="zh-TW" altLang="en-US" dirty="0"/>
          </a:p>
        </p:txBody>
      </p:sp>
      <p:graphicFrame>
        <p:nvGraphicFramePr>
          <p:cNvPr id="9" name="表格 8"/>
          <p:cNvGraphicFramePr>
            <a:graphicFrameLocks noGrp="1"/>
          </p:cNvGraphicFramePr>
          <p:nvPr/>
        </p:nvGraphicFramePr>
        <p:xfrm>
          <a:off x="395288" y="1484313"/>
          <a:ext cx="8497887" cy="4389120"/>
        </p:xfrm>
        <a:graphic>
          <a:graphicData uri="http://schemas.openxmlformats.org/drawingml/2006/table">
            <a:tbl>
              <a:tblPr/>
              <a:tblGrid>
                <a:gridCol w="792162"/>
                <a:gridCol w="2089150"/>
                <a:gridCol w="2303463"/>
                <a:gridCol w="3313112"/>
              </a:tblGrid>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項次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作業項目</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範圍內容</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備註</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一</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樓梯間</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環境巡</a:t>
                      </a:r>
                      <a:r>
                        <a:rPr kumimoji="0" lang="zh-TW" altLang="en-US" sz="1600" b="0" i="0" u="none" strike="noStrike" cap="none" normalizeH="0" baseline="0" dirty="0" smtClean="0">
                          <a:ln>
                            <a:noFill/>
                          </a:ln>
                          <a:solidFill>
                            <a:srgbClr val="000000"/>
                          </a:solidFill>
                          <a:effectLst/>
                          <a:latin typeface="Arial" charset="0"/>
                          <a:ea typeface="標楷體" pitchFamily="65" charset="-120"/>
                          <a:cs typeface="Arial" charset="0"/>
                        </a:rPr>
                        <a:t>查</a:t>
                      </a: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，煙蒂</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a:t>
                      </a: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2</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小時一次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二</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垃圾桶</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152400" marR="0" lvl="0" indent="-15240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收垃圾、換塑膠袋</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每天上、下午各一次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vMerge="1">
                  <a:txBody>
                    <a:bodyPr/>
                    <a:lstStyle/>
                    <a:p>
                      <a:endParaRPr lang="zh-TW"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大廳出入口地墊</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吸塵及口香糖清除</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vMerge="1">
                  <a:txBody>
                    <a:bodyPr/>
                    <a:lstStyle/>
                    <a:p>
                      <a:endParaRPr lang="zh-TW" altLang="en-US"/>
                    </a:p>
                  </a:txBody>
                  <a:tcPr/>
                </a:tc>
              </a:tr>
              <a:tr h="152400">
                <a:tc vMerge="1">
                  <a:txBody>
                    <a:bodyPr/>
                    <a:lstStyle/>
                    <a:p>
                      <a:endParaRPr lang="zh-TW"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公共走道</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靜電拖把除塵</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vMerge="1">
                  <a:txBody>
                    <a:bodyPr/>
                    <a:lstStyle/>
                    <a:p>
                      <a:endParaRPr lang="zh-TW" altLang="en-US"/>
                    </a:p>
                  </a:txBody>
                  <a:tcPr/>
                </a:tc>
              </a:tr>
              <a:tr h="1841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三</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地板</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掃、拖地，含溝槽及人工草皮清理</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每天</a:t>
                      </a: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8:30</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前完成</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四</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飲水機、消防設施、公用電話亭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1.</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擦拭、雜物清除</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2.</a:t>
                      </a:r>
                      <a:r>
                        <a:rPr kumimoji="0" lang="zh-TW" sz="1600" b="0" i="0" u="none" strike="noStrike" cap="none" normalizeH="0" baseline="0" smtClean="0">
                          <a:ln>
                            <a:noFill/>
                          </a:ln>
                          <a:solidFill>
                            <a:srgbClr val="000000"/>
                          </a:solidFill>
                          <a:effectLst/>
                          <a:latin typeface="Arial" charset="0"/>
                          <a:ea typeface="標楷體" pitchFamily="65" charset="-120"/>
                        </a:rPr>
                        <a:t>電話話筒酒精消毒</a:t>
                      </a:r>
                      <a:endParaRPr kumimoji="0" lang="zh-TW" sz="1600" b="0" i="0" u="none" strike="noStrike" cap="none" normalizeH="0" baseline="0" smtClean="0">
                        <a:ln>
                          <a:noFill/>
                        </a:ln>
                        <a:solidFill>
                          <a:srgbClr val="000000"/>
                        </a:solidFill>
                        <a:effectLst/>
                        <a:latin typeface="Arial" charset="0"/>
                        <a:ea typeface="新細明體" pitchFamily="18" charset="-120"/>
                        <a:cs typeface="Arial" charset="0"/>
                      </a:endParaRP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每天一次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5667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五</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廁所</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1.</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大洗</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2.</a:t>
                      </a:r>
                      <a:r>
                        <a:rPr kumimoji="0" lang="zh-TW" sz="1600" b="0" i="0" u="none" strike="noStrike" cap="none" normalizeH="0" baseline="0" smtClean="0">
                          <a:ln>
                            <a:noFill/>
                          </a:ln>
                          <a:solidFill>
                            <a:srgbClr val="000000"/>
                          </a:solidFill>
                          <a:effectLst/>
                          <a:latin typeface="Arial" charset="0"/>
                          <a:ea typeface="標楷體" pitchFamily="65" charset="-120"/>
                        </a:rPr>
                        <a:t>維護</a:t>
                      </a: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 </a:t>
                      </a:r>
                      <a:endParaRPr kumimoji="0" lang="zh-TW" altLang="zh-TW" sz="1600" b="0" i="0" u="none" strike="noStrike" cap="none" normalizeH="0" baseline="0" smtClean="0">
                        <a:ln>
                          <a:noFill/>
                        </a:ln>
                        <a:solidFill>
                          <a:srgbClr val="000000"/>
                        </a:solidFill>
                        <a:effectLst/>
                        <a:latin typeface="Arial" charset="0"/>
                        <a:ea typeface="標楷體" pitchFamily="65"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3.</a:t>
                      </a:r>
                      <a:r>
                        <a:rPr kumimoji="0" lang="zh-TW" sz="1600" b="0" i="0" u="none" strike="noStrike" cap="none" normalizeH="0" baseline="0" smtClean="0">
                          <a:ln>
                            <a:noFill/>
                          </a:ln>
                          <a:solidFill>
                            <a:srgbClr val="000000"/>
                          </a:solidFill>
                          <a:effectLst/>
                          <a:latin typeface="Arial" charset="0"/>
                          <a:ea typeface="標楷體" pitchFamily="65" charset="-120"/>
                        </a:rPr>
                        <a:t>浴廁地磚水垢污漬磨洗</a:t>
                      </a:r>
                      <a:endParaRPr kumimoji="0" lang="zh-TW" sz="1600" b="0" i="0" u="none" strike="noStrike" cap="none" normalizeH="0" baseline="0" smtClean="0">
                        <a:ln>
                          <a:noFill/>
                        </a:ln>
                        <a:solidFill>
                          <a:srgbClr val="000000"/>
                        </a:solidFill>
                        <a:effectLst/>
                        <a:latin typeface="Arial" charset="0"/>
                        <a:ea typeface="新細明體" pitchFamily="18" charset="-120"/>
                        <a:cs typeface="Arial" charset="0"/>
                      </a:endParaRP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每天一次</a:t>
                      </a: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依廁所等級由環管課決定維護次數</a:t>
                      </a: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每個月一次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457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六</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電梯內廂門、溝槽、燈罩</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1.</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地板、掃拖地、溝槽雜物、清理</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2.</a:t>
                      </a:r>
                      <a:r>
                        <a:rPr kumimoji="0" lang="zh-TW" sz="1600" b="0" i="0" u="none" strike="noStrike" cap="none" normalizeH="0" baseline="0" smtClean="0">
                          <a:ln>
                            <a:noFill/>
                          </a:ln>
                          <a:solidFill>
                            <a:srgbClr val="000000"/>
                          </a:solidFill>
                          <a:effectLst/>
                          <a:latin typeface="Arial" charset="0"/>
                          <a:ea typeface="標楷體" pitchFamily="65" charset="-120"/>
                        </a:rPr>
                        <a:t>內箱及門擦拭上油</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3.</a:t>
                      </a:r>
                      <a:r>
                        <a:rPr kumimoji="0" lang="zh-TW" sz="1600" b="0" i="0" u="none" strike="noStrike" cap="none" normalizeH="0" baseline="0" smtClean="0">
                          <a:ln>
                            <a:noFill/>
                          </a:ln>
                          <a:solidFill>
                            <a:srgbClr val="000000"/>
                          </a:solidFill>
                          <a:effectLst/>
                          <a:latin typeface="Arial" charset="0"/>
                          <a:ea typeface="標楷體" pitchFamily="65" charset="-120"/>
                        </a:rPr>
                        <a:t>燈罩拆下清理擦拭</a:t>
                      </a:r>
                      <a:endParaRPr kumimoji="0" lang="zh-TW" sz="1600" b="0" i="0" u="none" strike="noStrike" cap="none" normalizeH="0" baseline="0" smtClean="0">
                        <a:ln>
                          <a:noFill/>
                        </a:ln>
                        <a:solidFill>
                          <a:srgbClr val="000000"/>
                        </a:solidFill>
                        <a:effectLst/>
                        <a:latin typeface="Arial" charset="0"/>
                        <a:ea typeface="新細明體" pitchFamily="18" charset="-120"/>
                        <a:cs typeface="Arial" charset="0"/>
                      </a:endParaRP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每天一次</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 </a:t>
                      </a:r>
                      <a:endParaRPr kumimoji="0" lang="zh-TW" altLang="zh-TW" sz="1600" b="0" i="0" u="none" strike="noStrike" cap="none" normalizeH="0" baseline="0" smtClean="0">
                        <a:ln>
                          <a:noFill/>
                        </a:ln>
                        <a:solidFill>
                          <a:srgbClr val="000000"/>
                        </a:solidFill>
                        <a:effectLst/>
                        <a:latin typeface="Arial" charset="0"/>
                        <a:ea typeface="標楷體" pitchFamily="65" charset="-120"/>
                        <a:cs typeface="Arial"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2016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小電梯間</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地板掃、拖地，電梯</a:t>
                      </a:r>
                      <a:r>
                        <a:rPr kumimoji="0" lang="en-US" altLang="zh-TW" sz="1600" b="0" i="0" u="none" strike="noStrike" cap="none" normalizeH="0" baseline="0" dirty="0" smtClean="0">
                          <a:ln>
                            <a:noFill/>
                          </a:ln>
                          <a:solidFill>
                            <a:srgbClr val="FF00FF"/>
                          </a:solidFill>
                          <a:effectLst/>
                          <a:latin typeface="Arial" charset="0"/>
                          <a:ea typeface="標楷體" pitchFamily="65" charset="-120"/>
                          <a:cs typeface="Arial" charset="0"/>
                        </a:rPr>
                        <a:t/>
                      </a:r>
                      <a:br>
                        <a:rPr kumimoji="0" lang="en-US" altLang="zh-TW" sz="1600" b="0" i="0" u="none" strike="noStrike" cap="none" normalizeH="0" baseline="0" dirty="0" smtClean="0">
                          <a:ln>
                            <a:noFill/>
                          </a:ln>
                          <a:solidFill>
                            <a:srgbClr val="FF00FF"/>
                          </a:solidFill>
                          <a:effectLst/>
                          <a:latin typeface="Arial" charset="0"/>
                          <a:ea typeface="標楷體" pitchFamily="65" charset="-120"/>
                          <a:cs typeface="Arial" charset="0"/>
                        </a:rPr>
                      </a:b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內、外箱門擦拭上油</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每天一次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28</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表格 8"/>
          <p:cNvGraphicFramePr>
            <a:graphicFrameLocks noGrp="1"/>
          </p:cNvGraphicFramePr>
          <p:nvPr/>
        </p:nvGraphicFramePr>
        <p:xfrm>
          <a:off x="395288" y="1484313"/>
          <a:ext cx="8497887" cy="4632960"/>
        </p:xfrm>
        <a:graphic>
          <a:graphicData uri="http://schemas.openxmlformats.org/drawingml/2006/table">
            <a:tbl>
              <a:tblPr/>
              <a:tblGrid>
                <a:gridCol w="792162"/>
                <a:gridCol w="2089150"/>
                <a:gridCol w="2303463"/>
                <a:gridCol w="3313112"/>
              </a:tblGrid>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項次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作業項目</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範圍內容</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備註</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八</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地毯</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清潔及吸塵</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新細明體" pitchFamily="18" charset="-120"/>
                          <a:cs typeface="Arial" charset="0"/>
                        </a:rPr>
                        <a:t> </a:t>
                      </a:r>
                      <a:endParaRPr kumimoji="0" lang="zh-TW" altLang="zh-TW" sz="1600" b="0" i="0" u="none" strike="noStrike" cap="none" normalizeH="0" baseline="0" smtClean="0">
                        <a:ln>
                          <a:noFill/>
                        </a:ln>
                        <a:solidFill>
                          <a:srgbClr val="000000"/>
                        </a:solidFill>
                        <a:effectLst/>
                        <a:latin typeface="Arial" charset="0"/>
                        <a:ea typeface="標楷體" pitchFamily="65" charset="-120"/>
                        <a:cs typeface="Arial"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每週一次</a:t>
                      </a:r>
                      <a:endParaRPr kumimoji="0" lang="zh-TW" sz="1600" b="0" i="0" u="none" strike="noStrike" cap="none" normalizeH="0" baseline="0" smtClean="0">
                        <a:ln>
                          <a:noFill/>
                        </a:ln>
                        <a:solidFill>
                          <a:srgbClr val="000000"/>
                        </a:solidFill>
                        <a:effectLst/>
                        <a:latin typeface="Arial" charset="0"/>
                        <a:ea typeface="新細明體" pitchFamily="18" charset="-120"/>
                        <a:cs typeface="Arial" charset="0"/>
                      </a:endParaRP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84150">
                <a:tc vMerge="1">
                  <a:txBody>
                    <a:bodyPr/>
                    <a:lstStyle/>
                    <a:p>
                      <a:endParaRPr lang="zh-TW"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頂樓清潔</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清除雜物、垃圾、雜</a:t>
                      </a:r>
                      <a:r>
                        <a:rPr kumimoji="0" lang="en-US" altLang="zh-TW" sz="1600" b="0" i="0" u="none" strike="noStrike" cap="none" normalizeH="0" baseline="0" dirty="0" smtClean="0">
                          <a:ln>
                            <a:noFill/>
                          </a:ln>
                          <a:solidFill>
                            <a:srgbClr val="FF00FF"/>
                          </a:solidFill>
                          <a:effectLst/>
                          <a:latin typeface="Arial" charset="0"/>
                          <a:ea typeface="標楷體" pitchFamily="65" charset="-120"/>
                          <a:cs typeface="Arial" charset="0"/>
                        </a:rPr>
                        <a:t/>
                      </a:r>
                      <a:br>
                        <a:rPr kumimoji="0" lang="en-US" altLang="zh-TW" sz="1600" b="0" i="0" u="none" strike="noStrike" cap="none" normalizeH="0" baseline="0" dirty="0" smtClean="0">
                          <a:ln>
                            <a:noFill/>
                          </a:ln>
                          <a:solidFill>
                            <a:srgbClr val="FF00FF"/>
                          </a:solidFill>
                          <a:effectLst/>
                          <a:latin typeface="Arial" charset="0"/>
                          <a:ea typeface="標楷體" pitchFamily="65" charset="-120"/>
                          <a:cs typeface="Arial" charset="0"/>
                        </a:rPr>
                      </a:b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草、污泥等</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vMerge="1">
                  <a:txBody>
                    <a:bodyPr/>
                    <a:lstStyle/>
                    <a:p>
                      <a:endParaRPr lang="zh-TW" altLang="en-US"/>
                    </a:p>
                  </a:txBody>
                  <a:tcPr/>
                </a:tc>
              </a:tr>
              <a:tr h="152400">
                <a:tc vMerge="1">
                  <a:txBody>
                    <a:bodyPr/>
                    <a:lstStyle/>
                    <a:p>
                      <a:endParaRPr lang="zh-TW"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垃圾桶</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152400" marR="0" lvl="0" indent="-15240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垃圾桶擦拭上油</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vMerge="1">
                  <a:txBody>
                    <a:bodyPr/>
                    <a:lstStyle/>
                    <a:p>
                      <a:endParaRPr lang="zh-TW" altLang="en-US"/>
                    </a:p>
                  </a:txBody>
                  <a:tcPr/>
                </a:tc>
              </a:tr>
              <a:tr h="457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九</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樓梯扶手、平樑、安全網</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掃</a:t>
                      </a: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拖</a:t>
                      </a: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地、清潔擦拭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掃地上、下午各一次</a:t>
                      </a:r>
                    </a:p>
                    <a:p>
                      <a:pPr marL="0" marR="0" lvl="0" indent="0" algn="l"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拖地、擦拭每天一次</a:t>
                      </a: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每二小時維護一次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櫃台</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每週二</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十一</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門窗、玻璃</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門扇框及窗戶、玻璃擦拭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每週三</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十二</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防撞扶手</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每週四</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十三</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圖書桌、架、書櫃</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每週五</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十四</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沙發、椅子、等候椅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457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十五</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大門雨庇下、入口玻璃</a:t>
                      </a: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含框</a:t>
                      </a: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a:t>
                      </a: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、空氣簾、等候椅、建物標示、指示牌、指示燈、天花板</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152400" marR="0" lvl="0" indent="-15240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charset="0"/>
                          <a:ea typeface="新細明體" pitchFamily="18" charset="-120"/>
                          <a:cs typeface="Arial" charset="0"/>
                        </a:rPr>
                        <a:t>1.</a:t>
                      </a: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環境</a:t>
                      </a:r>
                      <a:r>
                        <a:rPr kumimoji="0" lang="zh-TW" altLang="en-US" sz="1600" b="0" i="0" u="none" strike="noStrike" cap="none" normalizeH="0" baseline="0" dirty="0" smtClean="0">
                          <a:ln>
                            <a:noFill/>
                          </a:ln>
                          <a:solidFill>
                            <a:srgbClr val="000000"/>
                          </a:solidFill>
                          <a:effectLst/>
                          <a:latin typeface="Arial" charset="0"/>
                          <a:ea typeface="標楷體" pitchFamily="65" charset="-120"/>
                          <a:cs typeface="Arial" charset="0"/>
                        </a:rPr>
                        <a:t>巡查</a:t>
                      </a: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、地面清掃</a:t>
                      </a:r>
                    </a:p>
                    <a:p>
                      <a:pPr marL="152400" marR="0" lvl="0" indent="-15240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charset="0"/>
                          <a:ea typeface="新細明體" pitchFamily="18" charset="-120"/>
                          <a:cs typeface="Arial" charset="0"/>
                        </a:rPr>
                        <a:t>2.</a:t>
                      </a:r>
                      <a:r>
                        <a:rPr kumimoji="0" lang="zh-TW" sz="1600" b="0" i="0" u="none" strike="noStrike" cap="none" normalizeH="0" baseline="0" dirty="0" smtClean="0">
                          <a:ln>
                            <a:noFill/>
                          </a:ln>
                          <a:solidFill>
                            <a:srgbClr val="000000"/>
                          </a:solidFill>
                          <a:effectLst/>
                          <a:latin typeface="Arial" charset="0"/>
                          <a:ea typeface="標楷體" pitchFamily="65" charset="-120"/>
                        </a:rPr>
                        <a:t>吸塵、清洗、清潔擦拭</a:t>
                      </a:r>
                      <a:endParaRPr kumimoji="0" lang="zh-TW" sz="1600" b="0" i="0" u="none" strike="noStrike" cap="none" normalizeH="0" baseline="0" dirty="0" smtClean="0">
                        <a:ln>
                          <a:noFill/>
                        </a:ln>
                        <a:solidFill>
                          <a:srgbClr val="000000"/>
                        </a:solidFill>
                        <a:effectLst/>
                        <a:latin typeface="Arial" charset="0"/>
                        <a:ea typeface="新細明體" pitchFamily="18" charset="-120"/>
                        <a:cs typeface="Arial" charset="0"/>
                      </a:endParaRP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charset="0"/>
                          <a:ea typeface="新細明體" pitchFamily="18" charset="-120"/>
                          <a:cs typeface="Arial" charset="0"/>
                        </a:rPr>
                        <a:t>1.</a:t>
                      </a: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每小時維護一次</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charset="0"/>
                          <a:ea typeface="新細明體" pitchFamily="18" charset="-120"/>
                          <a:cs typeface="Arial" charset="0"/>
                        </a:rPr>
                        <a:t>2.</a:t>
                      </a:r>
                      <a:r>
                        <a:rPr kumimoji="0" lang="zh-TW" sz="1600" b="0" i="0" u="none" strike="noStrike" cap="none" normalizeH="0" baseline="0" dirty="0" smtClean="0">
                          <a:ln>
                            <a:noFill/>
                          </a:ln>
                          <a:solidFill>
                            <a:srgbClr val="000000"/>
                          </a:solidFill>
                          <a:effectLst/>
                          <a:latin typeface="Arial" charset="0"/>
                          <a:ea typeface="標楷體" pitchFamily="65" charset="-120"/>
                        </a:rPr>
                        <a:t>每週日</a:t>
                      </a:r>
                      <a:endParaRPr kumimoji="0" lang="zh-TW" sz="1600" b="0" i="0" u="none" strike="noStrike" cap="none" normalizeH="0" baseline="0" dirty="0" smtClean="0">
                        <a:ln>
                          <a:noFill/>
                        </a:ln>
                        <a:solidFill>
                          <a:srgbClr val="000000"/>
                        </a:solidFill>
                        <a:effectLst/>
                        <a:latin typeface="Arial" charset="0"/>
                        <a:ea typeface="新細明體" pitchFamily="18" charset="-120"/>
                        <a:cs typeface="Arial" charset="0"/>
                      </a:endParaRP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清潔作業項目及頻率表</a:t>
            </a:r>
            <a:r>
              <a:rPr lang="en-US" altLang="zh-TW" dirty="0" smtClean="0"/>
              <a:t>(2/3)</a:t>
            </a:r>
            <a:endParaRPr lang="zh-TW" altLang="en-US" dirty="0"/>
          </a:p>
        </p:txBody>
      </p:sp>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29</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清潔作業項目及頻率表</a:t>
            </a:r>
            <a:r>
              <a:rPr lang="en-US" altLang="zh-TW" dirty="0" smtClean="0"/>
              <a:t>(3/3)</a:t>
            </a:r>
            <a:endParaRPr lang="zh-TW" altLang="en-US" dirty="0"/>
          </a:p>
        </p:txBody>
      </p:sp>
      <p:graphicFrame>
        <p:nvGraphicFramePr>
          <p:cNvPr id="9" name="表格 8"/>
          <p:cNvGraphicFramePr>
            <a:graphicFrameLocks noGrp="1"/>
          </p:cNvGraphicFramePr>
          <p:nvPr/>
        </p:nvGraphicFramePr>
        <p:xfrm>
          <a:off x="395288" y="1484313"/>
          <a:ext cx="8497887" cy="3169920"/>
        </p:xfrm>
        <a:graphic>
          <a:graphicData uri="http://schemas.openxmlformats.org/drawingml/2006/table">
            <a:tbl>
              <a:tblPr/>
              <a:tblGrid>
                <a:gridCol w="792162"/>
                <a:gridCol w="2089150"/>
                <a:gridCol w="2303463"/>
                <a:gridCol w="3313112"/>
              </a:tblGrid>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項次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作業項目</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範圍內容</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備註</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十六</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不銹鋼門、安全門、欄杆</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清潔擦拭、上油保養</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每週日</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圖畫框、指示牌、指示燈</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vMerge="1">
                  <a:txBody>
                    <a:bodyPr/>
                    <a:lstStyle/>
                    <a:p>
                      <a:endParaRPr lang="zh-TW" altLang="en-US"/>
                    </a:p>
                  </a:txBody>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十八</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公廁風扇、臭氧機清潔</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清潔擦拭及濾網清洗</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vMerge="1">
                  <a:txBody>
                    <a:bodyPr/>
                    <a:lstStyle/>
                    <a:p>
                      <a:endParaRPr lang="zh-TW" altLang="en-US"/>
                    </a:p>
                  </a:txBody>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十九</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外陽台</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清潔及磨洗</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每月一次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二十</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百葉窗、捲簾含框</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拆卸整理、擦拭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三個月一次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1841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二十一</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牆壁、天花板</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清潔擦拭</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配合打蠟週期執行</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r>
              <a:tr h="566738">
                <a:tc>
                  <a:txBody>
                    <a:bodyPr/>
                    <a:lstStyle/>
                    <a:p>
                      <a:pPr marL="71438" marR="0" lvl="0" indent="0" algn="ctr" defTabSz="914400" rtl="0" eaLnBrk="0"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charset="0"/>
                          <a:ea typeface="標楷體" pitchFamily="65" charset="-120"/>
                          <a:cs typeface="Arial" charset="0"/>
                        </a:rPr>
                        <a:t>備註</a:t>
                      </a:r>
                    </a:p>
                  </a:txBody>
                  <a:tcPr marL="36000" marR="36000" marT="0"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gridSpan="3">
                  <a:txBody>
                    <a:bodyPr/>
                    <a:lstStyle/>
                    <a:p>
                      <a:pPr marL="0" marR="0" lvl="0" indent="0" algn="l" defTabSz="914400" rtl="0" eaLnBrk="0"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charset="0"/>
                          <a:ea typeface="新細明體" pitchFamily="18" charset="-120"/>
                          <a:cs typeface="Arial" charset="0"/>
                        </a:rPr>
                        <a:t>1.</a:t>
                      </a:r>
                      <a:r>
                        <a:rPr kumimoji="0" lang="zh-TW" sz="1600" b="0" i="0" u="none" strike="noStrike" cap="none" normalizeH="0" baseline="0" dirty="0" smtClean="0">
                          <a:ln>
                            <a:noFill/>
                          </a:ln>
                          <a:solidFill>
                            <a:srgbClr val="000000"/>
                          </a:solidFill>
                          <a:effectLst/>
                          <a:latin typeface="Arial" charset="0"/>
                          <a:ea typeface="標楷體" pitchFamily="65" charset="-120"/>
                          <a:cs typeface="Arial" charset="0"/>
                        </a:rPr>
                        <a:t>如有緊急或須待加強之環境清潔事宜，負責人得隨時指導該區清潔員配合。</a:t>
                      </a:r>
                    </a:p>
                    <a:p>
                      <a:pPr marL="0" marR="0" lvl="0" indent="0" algn="l" defTabSz="914400" rtl="0" eaLnBrk="0"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charset="0"/>
                          <a:ea typeface="新細明體" pitchFamily="18" charset="-120"/>
                          <a:cs typeface="Arial" charset="0"/>
                        </a:rPr>
                        <a:t>2.</a:t>
                      </a:r>
                      <a:r>
                        <a:rPr kumimoji="0" lang="zh-TW" sz="1600" b="0" i="0" u="none" strike="noStrike" cap="none" normalizeH="0" baseline="0" dirty="0" smtClean="0">
                          <a:ln>
                            <a:noFill/>
                          </a:ln>
                          <a:solidFill>
                            <a:srgbClr val="000000"/>
                          </a:solidFill>
                          <a:effectLst/>
                          <a:latin typeface="Arial" charset="0"/>
                          <a:ea typeface="標楷體" pitchFamily="65" charset="-120"/>
                        </a:rPr>
                        <a:t>本作業項目及順序如因醫院作業需要，應隨時配合變更。</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charset="0"/>
                          <a:ea typeface="新細明體" pitchFamily="18" charset="-120"/>
                          <a:cs typeface="Arial" charset="0"/>
                        </a:rPr>
                        <a:t>3.</a:t>
                      </a:r>
                      <a:r>
                        <a:rPr kumimoji="0" lang="zh-TW" sz="1600" b="0" i="0" u="none" strike="noStrike" cap="none" normalizeH="0" baseline="0" dirty="0" smtClean="0">
                          <a:ln>
                            <a:noFill/>
                          </a:ln>
                          <a:solidFill>
                            <a:srgbClr val="000000"/>
                          </a:solidFill>
                          <a:effectLst/>
                          <a:latin typeface="Arial" charset="0"/>
                          <a:ea typeface="標楷體" pitchFamily="65" charset="-120"/>
                        </a:rPr>
                        <a:t>以上各清潔項目若遇異常時應立即處理。</a:t>
                      </a:r>
                      <a:endParaRPr kumimoji="0" lang="zh-TW" sz="1600" b="0" i="0" u="none" strike="noStrike" cap="none" normalizeH="0" baseline="0" dirty="0" smtClean="0">
                        <a:ln>
                          <a:noFill/>
                        </a:ln>
                        <a:solidFill>
                          <a:srgbClr val="000000"/>
                        </a:solidFill>
                        <a:effectLst/>
                        <a:latin typeface="Arial" charset="0"/>
                        <a:ea typeface="新細明體" pitchFamily="18" charset="-120"/>
                        <a:cs typeface="Arial"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C1DA"/>
                    </a:solidFill>
                  </a:tcPr>
                </a:tc>
                <a:tc hMerge="1">
                  <a:txBody>
                    <a:bodyPr/>
                    <a:lstStyle/>
                    <a:p>
                      <a:endParaRPr lang="zh-TW" altLang="en-US"/>
                    </a:p>
                  </a:txBody>
                  <a:tcPr/>
                </a:tc>
                <a:tc hMerge="1">
                  <a:txBody>
                    <a:bodyPr/>
                    <a:lstStyle/>
                    <a:p>
                      <a:endParaRPr lang="zh-TW" altLang="en-US"/>
                    </a:p>
                  </a:txBody>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30</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5288" y="1444625"/>
          <a:ext cx="8496944" cy="3932250"/>
        </p:xfrm>
        <a:graphic>
          <a:graphicData uri="http://schemas.openxmlformats.org/drawingml/2006/table">
            <a:tbl>
              <a:tblPr>
                <a:tableStyleId>{5C22544A-7EE6-4342-B048-85BDC9FD1C3A}</a:tableStyleId>
              </a:tblPr>
              <a:tblGrid>
                <a:gridCol w="648072"/>
                <a:gridCol w="648072"/>
                <a:gridCol w="1656054"/>
                <a:gridCol w="2051525"/>
                <a:gridCol w="3052267"/>
                <a:gridCol w="440954"/>
              </a:tblGrid>
              <a:tr h="127824">
                <a:tc gridSpan="6">
                  <a:txBody>
                    <a:bodyPr/>
                    <a:lstStyle/>
                    <a:p>
                      <a:pPr algn="ctr" fontAlgn="ctr"/>
                      <a:r>
                        <a:rPr lang="zh-TW" altLang="en-US" sz="1600" u="sng" strike="noStrike" dirty="0">
                          <a:effectLst/>
                          <a:latin typeface="Arial" pitchFamily="34" charset="0"/>
                          <a:ea typeface="標楷體" pitchFamily="65" charset="-120"/>
                          <a:cs typeface="Arial" pitchFamily="34" charset="0"/>
                        </a:rPr>
                        <a:t>清潔人員作業項目及順序彙總表</a:t>
                      </a:r>
                      <a:endParaRPr lang="zh-TW" altLang="en-US" sz="1600" b="0" i="0" u="sng"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27824">
                <a:tc gridSpan="2">
                  <a:txBody>
                    <a:bodyPr/>
                    <a:lstStyle/>
                    <a:p>
                      <a:pPr algn="l" fontAlgn="ctr"/>
                      <a:r>
                        <a:rPr lang="zh-TW" altLang="en-US" sz="1600" u="none" strike="noStrike" dirty="0">
                          <a:effectLst/>
                          <a:latin typeface="Arial" pitchFamily="34" charset="0"/>
                          <a:ea typeface="標楷體" pitchFamily="65" charset="-120"/>
                          <a:cs typeface="Arial" pitchFamily="34" charset="0"/>
                        </a:rPr>
                        <a:t>作業人員：</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gridSpan="4">
                  <a:txBody>
                    <a:bodyPr/>
                    <a:lstStyle/>
                    <a:p>
                      <a:pPr algn="l" fontAlgn="ctr"/>
                      <a:r>
                        <a:rPr lang="zh-TW" altLang="en-US" sz="1600" u="none" strike="noStrike">
                          <a:effectLst/>
                          <a:latin typeface="Arial" pitchFamily="34" charset="0"/>
                          <a:ea typeface="標楷體" pitchFamily="65" charset="-120"/>
                          <a:cs typeface="Arial" pitchFamily="34" charset="0"/>
                        </a:rPr>
                        <a:t>作業區域：   大樓</a:t>
                      </a: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樓門診區</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作業順序</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作業時間</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作業項目</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作業範圍</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作業內容</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備註</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一</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0700~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dirty="0">
                          <a:effectLst/>
                          <a:latin typeface="Arial" pitchFamily="34" charset="0"/>
                          <a:ea typeface="標楷體" pitchFamily="65" charset="-120"/>
                          <a:cs typeface="Arial" pitchFamily="34" charset="0"/>
                        </a:rPr>
                        <a:t>樓梯維護</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樓中梯及邊梯</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樓梯地板打掃、扶手擦拭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二</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0730~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擦拭維護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dirty="0">
                          <a:effectLst/>
                          <a:latin typeface="Arial" pitchFamily="34" charset="0"/>
                          <a:ea typeface="標楷體" pitchFamily="65" charset="-120"/>
                          <a:cs typeface="Arial" pitchFamily="34" charset="0"/>
                        </a:rPr>
                        <a:t>5</a:t>
                      </a:r>
                      <a:r>
                        <a:rPr lang="zh-TW" altLang="en-US" sz="1600" u="none" strike="noStrike" dirty="0">
                          <a:effectLst/>
                          <a:latin typeface="Arial" pitchFamily="34" charset="0"/>
                          <a:ea typeface="標楷體" pitchFamily="65" charset="-120"/>
                          <a:cs typeface="Arial" pitchFamily="34" charset="0"/>
                        </a:rPr>
                        <a:t>樓門診區</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dirty="0">
                          <a:effectLst/>
                          <a:latin typeface="Arial" pitchFamily="34" charset="0"/>
                          <a:ea typeface="標楷體" pitchFamily="65" charset="-120"/>
                          <a:cs typeface="Arial" pitchFamily="34" charset="0"/>
                        </a:rPr>
                        <a:t>等候椅、沙發、玻璃、服務台擦拭</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三</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0800~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地面清潔、垃圾處理</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樓化療注射室</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靜電拖把拖拭地板、扶手擦拭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垃圾打包</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dirty="0">
                          <a:effectLst/>
                          <a:latin typeface="Arial" pitchFamily="34" charset="0"/>
                          <a:ea typeface="標楷體" pitchFamily="65" charset="-120"/>
                          <a:cs typeface="Arial" pitchFamily="34" charset="0"/>
                        </a:rPr>
                        <a:t>6</a:t>
                      </a:r>
                      <a:r>
                        <a:rPr lang="zh-TW" altLang="en-US" sz="1600" u="none" strike="noStrike" dirty="0">
                          <a:effectLst/>
                          <a:latin typeface="Arial" pitchFamily="34" charset="0"/>
                          <a:ea typeface="標楷體" pitchFamily="65" charset="-120"/>
                          <a:cs typeface="Arial" pitchFamily="34" charset="0"/>
                        </a:rPr>
                        <a:t>樓家屬休息室</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等候椅、沙發、玻璃擦拭、水槽清洗</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清潔作業時間順序表</a:t>
            </a:r>
            <a:r>
              <a:rPr lang="en-US" altLang="zh-TW" dirty="0" smtClean="0"/>
              <a:t>(1/4)</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31</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5288" y="1444625"/>
          <a:ext cx="8496944" cy="4179171"/>
        </p:xfrm>
        <a:graphic>
          <a:graphicData uri="http://schemas.openxmlformats.org/drawingml/2006/table">
            <a:tbl>
              <a:tblPr>
                <a:tableStyleId>{5C22544A-7EE6-4342-B048-85BDC9FD1C3A}</a:tableStyleId>
              </a:tblPr>
              <a:tblGrid>
                <a:gridCol w="648072"/>
                <a:gridCol w="648072"/>
                <a:gridCol w="1656054"/>
                <a:gridCol w="2051525"/>
                <a:gridCol w="3052267"/>
                <a:gridCol w="440954"/>
              </a:tblGrid>
              <a:tr h="127824">
                <a:tc gridSpan="6">
                  <a:txBody>
                    <a:bodyPr/>
                    <a:lstStyle/>
                    <a:p>
                      <a:pPr algn="ctr" fontAlgn="ctr"/>
                      <a:r>
                        <a:rPr lang="zh-TW" altLang="en-US" sz="1600" u="sng" strike="noStrike" dirty="0">
                          <a:effectLst/>
                          <a:latin typeface="Arial" pitchFamily="34" charset="0"/>
                          <a:ea typeface="標楷體" pitchFamily="65" charset="-120"/>
                          <a:cs typeface="Arial" pitchFamily="34" charset="0"/>
                        </a:rPr>
                        <a:t>清潔人員作業項目及順序彙總表</a:t>
                      </a:r>
                      <a:endParaRPr lang="zh-TW" altLang="en-US" sz="1600" b="0" i="0" u="sng"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27824">
                <a:tc gridSpan="2">
                  <a:txBody>
                    <a:bodyPr/>
                    <a:lstStyle/>
                    <a:p>
                      <a:pPr algn="l" fontAlgn="ctr"/>
                      <a:r>
                        <a:rPr lang="zh-TW" altLang="en-US" sz="1600" u="none" strike="noStrike" dirty="0">
                          <a:effectLst/>
                          <a:latin typeface="Arial" pitchFamily="34" charset="0"/>
                          <a:ea typeface="標楷體" pitchFamily="65" charset="-120"/>
                          <a:cs typeface="Arial" pitchFamily="34" charset="0"/>
                        </a:rPr>
                        <a:t>作業人員：</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gridSpan="4">
                  <a:txBody>
                    <a:bodyPr/>
                    <a:lstStyle/>
                    <a:p>
                      <a:pPr algn="l" fontAlgn="ctr"/>
                      <a:r>
                        <a:rPr lang="zh-TW" altLang="en-US" sz="1600" u="none" strike="noStrike">
                          <a:effectLst/>
                          <a:latin typeface="Arial" pitchFamily="34" charset="0"/>
                          <a:ea typeface="標楷體" pitchFamily="65" charset="-120"/>
                          <a:cs typeface="Arial" pitchFamily="34" charset="0"/>
                        </a:rPr>
                        <a:t>作業區域：   大樓</a:t>
                      </a: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樓門診區</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作業順序</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作業時間</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作業項目</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作業範圍</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作業內容</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備註</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四</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0900~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地面清潔、垃圾處理</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樓化療藥局、血液檢驗室</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靜電拖把拖拭地板、扶手擦拭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垃圾打包</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工作椅、桌面擦拭、水槽清洗</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五</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1000~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垃圾清理</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dirty="0">
                          <a:effectLst/>
                          <a:latin typeface="Arial" pitchFamily="34" charset="0"/>
                          <a:ea typeface="標楷體" pitchFamily="65" charset="-120"/>
                          <a:cs typeface="Arial" pitchFamily="34" charset="0"/>
                        </a:rPr>
                        <a:t>6</a:t>
                      </a:r>
                      <a:r>
                        <a:rPr lang="zh-TW" altLang="en-US" sz="1600" u="none" strike="noStrike" dirty="0">
                          <a:effectLst/>
                          <a:latin typeface="Arial" pitchFamily="34" charset="0"/>
                          <a:ea typeface="標楷體" pitchFamily="65" charset="-120"/>
                          <a:cs typeface="Arial" pitchFamily="34" charset="0"/>
                        </a:rPr>
                        <a:t>樓化療藥局、血液檢驗室</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垃圾打包</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六</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1030~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地面清潔</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樓公共走道</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靜電拖把拖拭地板、扶手擦拭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清潔作業時間順序表</a:t>
            </a:r>
            <a:r>
              <a:rPr lang="en-US" altLang="zh-TW" dirty="0" smtClean="0"/>
              <a:t>(2/4)</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32</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5288" y="1444625"/>
          <a:ext cx="8496944" cy="3938412"/>
        </p:xfrm>
        <a:graphic>
          <a:graphicData uri="http://schemas.openxmlformats.org/drawingml/2006/table">
            <a:tbl>
              <a:tblPr>
                <a:tableStyleId>{5C22544A-7EE6-4342-B048-85BDC9FD1C3A}</a:tableStyleId>
              </a:tblPr>
              <a:tblGrid>
                <a:gridCol w="648072"/>
                <a:gridCol w="648072"/>
                <a:gridCol w="1656054"/>
                <a:gridCol w="2051525"/>
                <a:gridCol w="3052267"/>
                <a:gridCol w="440954"/>
              </a:tblGrid>
              <a:tr h="127824">
                <a:tc gridSpan="6">
                  <a:txBody>
                    <a:bodyPr/>
                    <a:lstStyle/>
                    <a:p>
                      <a:pPr algn="ctr" fontAlgn="ctr"/>
                      <a:r>
                        <a:rPr lang="zh-TW" altLang="en-US" sz="1600" u="sng" strike="noStrike" dirty="0">
                          <a:effectLst/>
                          <a:latin typeface="Arial" pitchFamily="34" charset="0"/>
                          <a:ea typeface="標楷體" pitchFamily="65" charset="-120"/>
                          <a:cs typeface="Arial" pitchFamily="34" charset="0"/>
                        </a:rPr>
                        <a:t>清潔人員作業項目及順序彙總表</a:t>
                      </a:r>
                      <a:endParaRPr lang="zh-TW" altLang="en-US" sz="1600" b="0" i="0" u="sng"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27824">
                <a:tc gridSpan="2">
                  <a:txBody>
                    <a:bodyPr/>
                    <a:lstStyle/>
                    <a:p>
                      <a:pPr algn="l" fontAlgn="ctr"/>
                      <a:r>
                        <a:rPr lang="zh-TW" altLang="en-US" sz="1600" u="none" strike="noStrike" dirty="0">
                          <a:effectLst/>
                          <a:latin typeface="Arial" pitchFamily="34" charset="0"/>
                          <a:ea typeface="標楷體" pitchFamily="65" charset="-120"/>
                          <a:cs typeface="Arial" pitchFamily="34" charset="0"/>
                        </a:rPr>
                        <a:t>作業人員：</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gridSpan="4">
                  <a:txBody>
                    <a:bodyPr/>
                    <a:lstStyle/>
                    <a:p>
                      <a:pPr algn="l" fontAlgn="ctr"/>
                      <a:r>
                        <a:rPr lang="zh-TW" altLang="en-US" sz="1600" u="none" strike="noStrike">
                          <a:effectLst/>
                          <a:latin typeface="Arial" pitchFamily="34" charset="0"/>
                          <a:ea typeface="標楷體" pitchFamily="65" charset="-120"/>
                          <a:cs typeface="Arial" pitchFamily="34" charset="0"/>
                        </a:rPr>
                        <a:t>作業區域：   大樓</a:t>
                      </a: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樓門診區</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作業順序</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作業時間</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作業項目</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作業範圍</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作業內容</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備註</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七</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1130~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地面清潔、垃圾處理</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樓門診區</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垃圾打包</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靜電拖把拖拭地板、扶手擦拭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1230~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gridSpan="3">
                  <a:txBody>
                    <a:bodyPr/>
                    <a:lstStyle/>
                    <a:p>
                      <a:pPr algn="ctr" fontAlgn="ctr"/>
                      <a:r>
                        <a:rPr lang="zh-TW" altLang="en-US" sz="1600" u="none" strike="noStrike">
                          <a:effectLst/>
                          <a:latin typeface="Arial" pitchFamily="34" charset="0"/>
                          <a:ea typeface="標楷體" pitchFamily="65" charset="-120"/>
                          <a:cs typeface="Arial" pitchFamily="34" charset="0"/>
                        </a:rPr>
                        <a:t>（　用  餐  時  間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八</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1330~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地面清潔</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樓中梯及邊梯</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樓梯地板打掃、扶手擦拭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備</a:t>
                      </a:r>
                      <a:r>
                        <a:rPr lang="en-US" altLang="zh-TW" sz="1600" u="none" strike="noStrike">
                          <a:effectLst/>
                          <a:latin typeface="Arial" pitchFamily="34" charset="0"/>
                          <a:ea typeface="標楷體" pitchFamily="65" charset="-120"/>
                          <a:cs typeface="Arial" pitchFamily="34" charset="0"/>
                        </a:rPr>
                        <a:t>1</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公用電話清潔</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樓公共區</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公用電話消毒擦拭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rowSpan="2" gridSpan="2">
                  <a:txBody>
                    <a:bodyPr/>
                    <a:lstStyle/>
                    <a:p>
                      <a:pPr algn="ctr" fontAlgn="ctr"/>
                      <a:r>
                        <a:rPr lang="zh-TW" altLang="en-US" sz="1600" u="none" strike="noStrike" dirty="0">
                          <a:effectLst/>
                          <a:latin typeface="Arial" pitchFamily="34" charset="0"/>
                          <a:ea typeface="標楷體" pitchFamily="65" charset="-120"/>
                          <a:cs typeface="Arial" pitchFamily="34" charset="0"/>
                        </a:rPr>
                        <a:t>備註</a:t>
                      </a:r>
                      <a:r>
                        <a:rPr lang="en-US" altLang="zh-TW" sz="1600" u="none" strike="noStrike" dirty="0">
                          <a:effectLst/>
                          <a:latin typeface="Arial" pitchFamily="34" charset="0"/>
                          <a:ea typeface="標楷體" pitchFamily="65" charset="-120"/>
                          <a:cs typeface="Arial" pitchFamily="34" charset="0"/>
                        </a:rPr>
                        <a:t>1</a:t>
                      </a:r>
                      <a:endParaRPr lang="en-US" altLang="zh-TW" sz="1600" b="0" i="0" u="none" strike="noStrike" dirty="0">
                        <a:solidFill>
                          <a:srgbClr val="000080"/>
                        </a:solidFill>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rowSpan="2" hMerge="1">
                  <a:txBody>
                    <a:bodyPr/>
                    <a:lstStyle/>
                    <a:p>
                      <a:endParaRPr lang="zh-TW" altLang="en-US"/>
                    </a:p>
                  </a:txBody>
                  <a:tcPr/>
                </a:tc>
                <a:tc gridSpan="4">
                  <a:txBody>
                    <a:bodyPr/>
                    <a:lstStyle/>
                    <a:p>
                      <a:pPr algn="l" fontAlgn="ctr"/>
                      <a:r>
                        <a:rPr lang="zh-TW" altLang="en-US" sz="1600" u="none" strike="noStrike">
                          <a:effectLst/>
                          <a:latin typeface="Arial" pitchFamily="34" charset="0"/>
                          <a:ea typeface="標楷體" pitchFamily="65" charset="-120"/>
                          <a:cs typeface="Arial" pitchFamily="34" charset="0"/>
                        </a:rPr>
                        <a:t>星期六：電梯四周牆壁擦拭、安全門上油、門框擦拭。</a:t>
                      </a:r>
                      <a:endParaRPr lang="zh-TW" altLang="en-US" sz="1600" b="0" i="0" u="none" strike="noStrike">
                        <a:solidFill>
                          <a:srgbClr val="FF0000"/>
                        </a:solidFill>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27824">
                <a:tc gridSpan="2" vMerge="1">
                  <a:txBody>
                    <a:bodyPr/>
                    <a:lstStyle/>
                    <a:p>
                      <a:endParaRPr lang="zh-TW" altLang="en-US"/>
                    </a:p>
                  </a:txBody>
                  <a:tcPr/>
                </a:tc>
                <a:tc hMerge="1" vMerge="1">
                  <a:txBody>
                    <a:bodyPr/>
                    <a:lstStyle/>
                    <a:p>
                      <a:endParaRPr lang="zh-TW" altLang="en-US"/>
                    </a:p>
                  </a:txBody>
                  <a:tcPr/>
                </a:tc>
                <a:tc gridSpan="4">
                  <a:txBody>
                    <a:bodyPr/>
                    <a:lstStyle/>
                    <a:p>
                      <a:pPr algn="l" fontAlgn="ctr"/>
                      <a:r>
                        <a:rPr lang="zh-TW" altLang="en-US" sz="1600" u="none" strike="noStrike" dirty="0">
                          <a:effectLst/>
                          <a:latin typeface="Arial" pitchFamily="34" charset="0"/>
                          <a:ea typeface="標楷體" pitchFamily="65" charset="-120"/>
                          <a:cs typeface="Arial" pitchFamily="34" charset="0"/>
                        </a:rPr>
                        <a:t>星期日：不鏽鋼擦拭、等候椅擦拭。</a:t>
                      </a:r>
                      <a:endParaRPr lang="zh-TW" altLang="en-US" sz="1600" b="0" i="0" u="none" strike="noStrike" dirty="0">
                        <a:solidFill>
                          <a:srgbClr val="FF0000"/>
                        </a:solidFill>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清潔作業時間順序表</a:t>
            </a:r>
            <a:r>
              <a:rPr lang="en-US" altLang="zh-TW" dirty="0" smtClean="0"/>
              <a:t>(3/4)</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33</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5288" y="1444625"/>
          <a:ext cx="8496944" cy="3197649"/>
        </p:xfrm>
        <a:graphic>
          <a:graphicData uri="http://schemas.openxmlformats.org/drawingml/2006/table">
            <a:tbl>
              <a:tblPr>
                <a:tableStyleId>{5C22544A-7EE6-4342-B048-85BDC9FD1C3A}</a:tableStyleId>
              </a:tblPr>
              <a:tblGrid>
                <a:gridCol w="648072"/>
                <a:gridCol w="648072"/>
                <a:gridCol w="1656054"/>
                <a:gridCol w="2051525"/>
                <a:gridCol w="3052267"/>
                <a:gridCol w="440954"/>
              </a:tblGrid>
              <a:tr h="127824">
                <a:tc gridSpan="6">
                  <a:txBody>
                    <a:bodyPr/>
                    <a:lstStyle/>
                    <a:p>
                      <a:pPr algn="ctr" fontAlgn="ctr"/>
                      <a:r>
                        <a:rPr lang="zh-TW" altLang="en-US" sz="1600" u="sng" strike="noStrike" dirty="0">
                          <a:effectLst/>
                          <a:latin typeface="Arial" pitchFamily="34" charset="0"/>
                          <a:ea typeface="標楷體" pitchFamily="65" charset="-120"/>
                          <a:cs typeface="Arial" pitchFamily="34" charset="0"/>
                        </a:rPr>
                        <a:t>清潔人員作業項目及順序彙總表</a:t>
                      </a:r>
                      <a:endParaRPr lang="zh-TW" altLang="en-US" sz="1600" b="0" i="0" u="sng"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27824">
                <a:tc gridSpan="2">
                  <a:txBody>
                    <a:bodyPr/>
                    <a:lstStyle/>
                    <a:p>
                      <a:pPr algn="l" fontAlgn="ctr"/>
                      <a:r>
                        <a:rPr lang="zh-TW" altLang="en-US" sz="1600" u="none" strike="noStrike" dirty="0">
                          <a:effectLst/>
                          <a:latin typeface="Arial" pitchFamily="34" charset="0"/>
                          <a:ea typeface="標楷體" pitchFamily="65" charset="-120"/>
                          <a:cs typeface="Arial" pitchFamily="34" charset="0"/>
                        </a:rPr>
                        <a:t>作業人員：</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gridSpan="4">
                  <a:txBody>
                    <a:bodyPr/>
                    <a:lstStyle/>
                    <a:p>
                      <a:pPr algn="l" fontAlgn="ctr"/>
                      <a:r>
                        <a:rPr lang="zh-TW" altLang="en-US" sz="1600" u="none" strike="noStrike">
                          <a:effectLst/>
                          <a:latin typeface="Arial" pitchFamily="34" charset="0"/>
                          <a:ea typeface="標楷體" pitchFamily="65" charset="-120"/>
                          <a:cs typeface="Arial" pitchFamily="34" charset="0"/>
                        </a:rPr>
                        <a:t>作業區域：   大樓</a:t>
                      </a: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樓門診區</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54054">
                <a:tc>
                  <a:txBody>
                    <a:bodyPr/>
                    <a:lstStyle/>
                    <a:p>
                      <a:pPr algn="ctr" fontAlgn="ctr"/>
                      <a:r>
                        <a:rPr lang="zh-TW" altLang="en-US" sz="1600" u="none" strike="noStrike">
                          <a:effectLst/>
                          <a:latin typeface="Arial" pitchFamily="34" charset="0"/>
                          <a:ea typeface="標楷體" pitchFamily="65" charset="-120"/>
                          <a:cs typeface="Arial" pitchFamily="34" charset="0"/>
                        </a:rPr>
                        <a:t>作業順序</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作業時間</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作業項目</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作業範圍</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作業內容</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備註</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九</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1430~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　</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地面清潔、垃圾處理</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樓化療藥局、血液檢驗室</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靜電拖把拖拭地板、扶手擦拭</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備</a:t>
                      </a:r>
                      <a:r>
                        <a:rPr lang="en-US" altLang="zh-TW" sz="1600" u="none" strike="noStrike">
                          <a:effectLst/>
                          <a:latin typeface="Arial" pitchFamily="34" charset="0"/>
                          <a:ea typeface="標楷體" pitchFamily="65" charset="-120"/>
                          <a:cs typeface="Arial" pitchFamily="34" charset="0"/>
                        </a:rPr>
                        <a:t>2</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254054">
                <a:tc>
                  <a:txBody>
                    <a:bodyPr/>
                    <a:lstStyle/>
                    <a:p>
                      <a:pPr algn="ctr" fontAlgn="ctr"/>
                      <a:r>
                        <a:rPr lang="zh-TW" altLang="en-US" sz="1600" u="none" strike="noStrike" dirty="0">
                          <a:effectLst/>
                          <a:latin typeface="Arial" pitchFamily="34" charset="0"/>
                          <a:ea typeface="標楷體" pitchFamily="65" charset="-120"/>
                          <a:cs typeface="Arial" pitchFamily="34" charset="0"/>
                        </a:rPr>
                        <a:t>十</a:t>
                      </a:r>
                      <a:endParaRPr lang="zh-TW" altLang="en-US" sz="1600" b="0" i="0" u="none" strike="noStrike" dirty="0">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en-US" altLang="zh-TW" sz="1600" u="none" strike="noStrike">
                          <a:effectLst/>
                          <a:latin typeface="Arial" pitchFamily="34" charset="0"/>
                          <a:ea typeface="標楷體" pitchFamily="65" charset="-120"/>
                          <a:cs typeface="Arial" pitchFamily="34" charset="0"/>
                        </a:rPr>
                        <a:t>1530~</a:t>
                      </a:r>
                      <a:endParaRPr lang="en-US" altLang="zh-TW"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公廁維護</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en-US" altLang="zh-TW" sz="1600" u="none" strike="noStrike">
                          <a:effectLst/>
                          <a:latin typeface="Arial" pitchFamily="34" charset="0"/>
                          <a:ea typeface="標楷體" pitchFamily="65" charset="-120"/>
                          <a:cs typeface="Arial" pitchFamily="34" charset="0"/>
                        </a:rPr>
                        <a:t>5</a:t>
                      </a:r>
                      <a:r>
                        <a:rPr lang="zh-TW" altLang="en-US" sz="1600" u="none" strike="noStrike">
                          <a:effectLst/>
                          <a:latin typeface="Arial" pitchFamily="34" charset="0"/>
                          <a:ea typeface="標楷體" pitchFamily="65" charset="-120"/>
                          <a:cs typeface="Arial" pitchFamily="34" charset="0"/>
                        </a:rPr>
                        <a:t>、</a:t>
                      </a:r>
                      <a:r>
                        <a:rPr lang="en-US" altLang="zh-TW" sz="1600" u="none" strike="noStrike">
                          <a:effectLst/>
                          <a:latin typeface="Arial" pitchFamily="34" charset="0"/>
                          <a:ea typeface="標楷體" pitchFamily="65" charset="-120"/>
                          <a:cs typeface="Arial" pitchFamily="34" charset="0"/>
                        </a:rPr>
                        <a:t>6</a:t>
                      </a:r>
                      <a:r>
                        <a:rPr lang="zh-TW" altLang="en-US" sz="1600" u="none" strike="noStrike">
                          <a:effectLst/>
                          <a:latin typeface="Arial" pitchFamily="34" charset="0"/>
                          <a:ea typeface="標楷體" pitchFamily="65" charset="-120"/>
                          <a:cs typeface="Arial" pitchFamily="34" charset="0"/>
                        </a:rPr>
                        <a:t>樓男女公廁、殘障公廁</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洗手台刷洗、烘手機、鏡子擦拭、點拖</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ctr"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垃圾清運</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垃圾暫存間</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垃圾裝車清運至垃圾場</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a:txBody>
                    <a:bodyPr/>
                    <a:lstStyle/>
                    <a:p>
                      <a:pPr algn="l" fontAlgn="ctr"/>
                      <a:r>
                        <a:rPr lang="zh-TW" altLang="en-US" sz="1600" u="none" strike="noStrike">
                          <a:effectLst/>
                          <a:latin typeface="Arial" pitchFamily="34" charset="0"/>
                          <a:ea typeface="標楷體" pitchFamily="65" charset="-120"/>
                          <a:cs typeface="Arial" pitchFamily="34" charset="0"/>
                        </a:rPr>
                        <a:t>　</a:t>
                      </a:r>
                      <a:endParaRPr lang="zh-TW" altLang="en-US" sz="1600" b="0" i="0" u="none" strike="noStrike">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r>
              <a:tr h="127824">
                <a:tc rowSpan="2" gridSpan="2">
                  <a:txBody>
                    <a:bodyPr/>
                    <a:lstStyle/>
                    <a:p>
                      <a:pPr algn="ctr" fontAlgn="ctr"/>
                      <a:r>
                        <a:rPr lang="zh-TW" altLang="en-US" sz="1600" u="none" strike="noStrike" dirty="0">
                          <a:effectLst/>
                          <a:latin typeface="Arial" pitchFamily="34" charset="0"/>
                          <a:ea typeface="標楷體" pitchFamily="65" charset="-120"/>
                          <a:cs typeface="Arial" pitchFamily="34" charset="0"/>
                        </a:rPr>
                        <a:t>備註</a:t>
                      </a:r>
                      <a:r>
                        <a:rPr lang="en-US" altLang="zh-TW" sz="1600" u="none" strike="noStrike" dirty="0">
                          <a:effectLst/>
                          <a:latin typeface="Arial" pitchFamily="34" charset="0"/>
                          <a:ea typeface="標楷體" pitchFamily="65" charset="-120"/>
                          <a:cs typeface="Arial" pitchFamily="34" charset="0"/>
                        </a:rPr>
                        <a:t>2</a:t>
                      </a:r>
                      <a:endParaRPr lang="en-US" altLang="zh-TW" sz="1600" b="0" i="0" u="none" strike="noStrike" dirty="0">
                        <a:solidFill>
                          <a:srgbClr val="000080"/>
                        </a:solidFill>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rowSpan="2" hMerge="1">
                  <a:txBody>
                    <a:bodyPr/>
                    <a:lstStyle/>
                    <a:p>
                      <a:endParaRPr lang="zh-TW" altLang="en-US"/>
                    </a:p>
                  </a:txBody>
                  <a:tcPr/>
                </a:tc>
                <a:tc gridSpan="4">
                  <a:txBody>
                    <a:bodyPr/>
                    <a:lstStyle/>
                    <a:p>
                      <a:pPr algn="l" fontAlgn="ctr"/>
                      <a:r>
                        <a:rPr lang="zh-TW" altLang="en-US" sz="1600" u="none" strike="noStrike">
                          <a:effectLst/>
                          <a:latin typeface="Arial" pitchFamily="34" charset="0"/>
                          <a:ea typeface="標楷體" pitchFamily="65" charset="-120"/>
                          <a:cs typeface="Arial" pitchFamily="34" charset="0"/>
                        </a:rPr>
                        <a:t>星期六：領料</a:t>
                      </a:r>
                      <a:endParaRPr lang="zh-TW" altLang="en-US" sz="1600" b="0" i="0" u="none" strike="noStrike">
                        <a:solidFill>
                          <a:srgbClr val="FF0000"/>
                        </a:solidFill>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27824">
                <a:tc gridSpan="2" vMerge="1">
                  <a:txBody>
                    <a:bodyPr/>
                    <a:lstStyle/>
                    <a:p>
                      <a:endParaRPr lang="zh-TW" altLang="en-US"/>
                    </a:p>
                  </a:txBody>
                  <a:tcPr/>
                </a:tc>
                <a:tc hMerge="1" vMerge="1">
                  <a:txBody>
                    <a:bodyPr/>
                    <a:lstStyle/>
                    <a:p>
                      <a:endParaRPr lang="zh-TW" altLang="en-US"/>
                    </a:p>
                  </a:txBody>
                  <a:tcPr/>
                </a:tc>
                <a:tc gridSpan="4">
                  <a:txBody>
                    <a:bodyPr/>
                    <a:lstStyle/>
                    <a:p>
                      <a:pPr algn="l" fontAlgn="ctr"/>
                      <a:r>
                        <a:rPr lang="zh-TW" altLang="en-US" sz="1600" u="none" strike="noStrike" dirty="0">
                          <a:effectLst/>
                          <a:latin typeface="Arial" pitchFamily="34" charset="0"/>
                          <a:ea typeface="標楷體" pitchFamily="65" charset="-120"/>
                          <a:cs typeface="Arial" pitchFamily="34" charset="0"/>
                        </a:rPr>
                        <a:t>星期日：清理工作車</a:t>
                      </a:r>
                      <a:endParaRPr lang="zh-TW" altLang="en-US" sz="1600" b="0" i="0" u="none" strike="noStrike" dirty="0">
                        <a:solidFill>
                          <a:srgbClr val="FF0000"/>
                        </a:solidFill>
                        <a:effectLst/>
                        <a:latin typeface="Arial" pitchFamily="34" charset="0"/>
                        <a:ea typeface="標楷體" pitchFamily="65" charset="-120"/>
                        <a:cs typeface="Arial" pitchFamily="34" charset="0"/>
                      </a:endParaRPr>
                    </a:p>
                  </a:txBody>
                  <a:tcPr marL="36000" marR="36000" marT="3081"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清潔作業時間順序表</a:t>
            </a:r>
            <a:r>
              <a:rPr lang="en-US" altLang="zh-TW" dirty="0" smtClean="0"/>
              <a:t>(4/4)</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34</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smtClean="0"/>
              <a:t>清潔區域及人力配置表</a:t>
            </a:r>
            <a:endParaRPr lang="zh-TW" altLang="en-US" dirty="0"/>
          </a:p>
        </p:txBody>
      </p:sp>
      <p:graphicFrame>
        <p:nvGraphicFramePr>
          <p:cNvPr id="9" name="內容版面配置區 8"/>
          <p:cNvGraphicFramePr>
            <a:graphicFrameLocks noGrp="1"/>
          </p:cNvGraphicFramePr>
          <p:nvPr>
            <p:ph idx="1"/>
          </p:nvPr>
        </p:nvGraphicFramePr>
        <p:xfrm>
          <a:off x="395288" y="1412875"/>
          <a:ext cx="8496943" cy="4824538"/>
        </p:xfrm>
        <a:graphic>
          <a:graphicData uri="http://schemas.openxmlformats.org/drawingml/2006/table">
            <a:tbl>
              <a:tblPr firstRow="1" firstCol="1" bandRow="1">
                <a:tableStyleId>{5C22544A-7EE6-4342-B048-85BDC9FD1C3A}</a:tableStyleId>
              </a:tblPr>
              <a:tblGrid>
                <a:gridCol w="537395"/>
                <a:gridCol w="1828843"/>
                <a:gridCol w="925038"/>
                <a:gridCol w="849168"/>
                <a:gridCol w="849168"/>
                <a:gridCol w="639133"/>
                <a:gridCol w="849168"/>
                <a:gridCol w="849168"/>
                <a:gridCol w="638380"/>
                <a:gridCol w="531482"/>
              </a:tblGrid>
              <a:tr h="261180">
                <a:tc rowSpan="2">
                  <a:txBody>
                    <a:bodyPr/>
                    <a:lstStyle/>
                    <a:p>
                      <a:pPr algn="ctr">
                        <a:spcAft>
                          <a:spcPts val="0"/>
                        </a:spcAft>
                      </a:pPr>
                      <a:r>
                        <a:rPr lang="zh-TW" sz="1600" kern="100" dirty="0">
                          <a:effectLst/>
                          <a:latin typeface="Arial" pitchFamily="34" charset="0"/>
                          <a:ea typeface="標楷體" pitchFamily="65" charset="-120"/>
                          <a:cs typeface="Arial" pitchFamily="34" charset="0"/>
                        </a:rPr>
                        <a:t>樓別</a:t>
                      </a:r>
                    </a:p>
                  </a:txBody>
                  <a:tcPr marL="68573" marR="68573" marT="0" marB="0" anchor="ctr"/>
                </a:tc>
                <a:tc rowSpan="2">
                  <a:txBody>
                    <a:bodyPr/>
                    <a:lstStyle/>
                    <a:p>
                      <a:pPr algn="ctr">
                        <a:spcAft>
                          <a:spcPts val="0"/>
                        </a:spcAft>
                      </a:pPr>
                      <a:r>
                        <a:rPr lang="zh-TW" sz="1600" kern="100" dirty="0">
                          <a:effectLst/>
                          <a:latin typeface="Arial" pitchFamily="34" charset="0"/>
                          <a:ea typeface="標楷體" pitchFamily="65" charset="-120"/>
                          <a:cs typeface="Arial" pitchFamily="34" charset="0"/>
                        </a:rPr>
                        <a:t>作業地點</a:t>
                      </a:r>
                    </a:p>
                  </a:txBody>
                  <a:tcPr marL="68573" marR="68573" marT="0" marB="0" anchor="ctr"/>
                </a:tc>
                <a:tc gridSpan="4">
                  <a:txBody>
                    <a:bodyPr/>
                    <a:lstStyle/>
                    <a:p>
                      <a:pPr algn="ctr">
                        <a:spcAft>
                          <a:spcPts val="0"/>
                        </a:spcAft>
                      </a:pPr>
                      <a:r>
                        <a:rPr lang="zh-TW" sz="1600" kern="100">
                          <a:effectLst/>
                          <a:latin typeface="Arial" pitchFamily="34" charset="0"/>
                          <a:ea typeface="標楷體" pitchFamily="65" charset="-120"/>
                          <a:cs typeface="Arial" pitchFamily="34" charset="0"/>
                        </a:rPr>
                        <a:t>打蠟</a:t>
                      </a:r>
                      <a:r>
                        <a:rPr lang="en-US" sz="1600" kern="100">
                          <a:effectLst/>
                          <a:latin typeface="Arial" pitchFamily="34" charset="0"/>
                          <a:ea typeface="標楷體" pitchFamily="65" charset="-120"/>
                          <a:cs typeface="Arial" pitchFamily="34" charset="0"/>
                        </a:rPr>
                        <a:t>(PVC</a:t>
                      </a:r>
                      <a:r>
                        <a:rPr lang="zh-TW" sz="1600" kern="100">
                          <a:effectLst/>
                          <a:latin typeface="Arial" pitchFamily="34" charset="0"/>
                          <a:ea typeface="標楷體" pitchFamily="65" charset="-120"/>
                          <a:cs typeface="Arial" pitchFamily="34" charset="0"/>
                        </a:rPr>
                        <a:t>地板</a:t>
                      </a:r>
                      <a:r>
                        <a:rPr lang="en-US" sz="1600" kern="100">
                          <a:effectLst/>
                          <a:latin typeface="Arial" pitchFamily="34" charset="0"/>
                          <a:ea typeface="標楷體" pitchFamily="65" charset="-120"/>
                          <a:cs typeface="Arial" pitchFamily="34" charset="0"/>
                        </a:rPr>
                        <a:t>)</a:t>
                      </a:r>
                      <a:endParaRPr lang="zh-TW" sz="1600" kern="100">
                        <a:effectLst/>
                        <a:latin typeface="Arial" pitchFamily="34" charset="0"/>
                        <a:ea typeface="標楷體" pitchFamily="65" charset="-120"/>
                        <a:cs typeface="Arial" pitchFamily="34" charset="0"/>
                      </a:endParaRPr>
                    </a:p>
                  </a:txBody>
                  <a:tcPr marL="68573" marR="68573" marT="0"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3">
                  <a:txBody>
                    <a:bodyPr/>
                    <a:lstStyle/>
                    <a:p>
                      <a:pPr algn="ctr">
                        <a:spcAft>
                          <a:spcPts val="0"/>
                        </a:spcAft>
                      </a:pPr>
                      <a:r>
                        <a:rPr lang="zh-TW" sz="1600" kern="100">
                          <a:effectLst/>
                          <a:latin typeface="Arial" pitchFamily="34" charset="0"/>
                          <a:ea typeface="標楷體" pitchFamily="65" charset="-120"/>
                          <a:cs typeface="Arial" pitchFamily="34" charset="0"/>
                        </a:rPr>
                        <a:t>晶石拋光</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大理石材</a:t>
                      </a:r>
                      <a:r>
                        <a:rPr lang="en-US" sz="1600" kern="100">
                          <a:effectLst/>
                          <a:latin typeface="Arial" pitchFamily="34" charset="0"/>
                          <a:ea typeface="標楷體" pitchFamily="65" charset="-120"/>
                          <a:cs typeface="Arial" pitchFamily="34" charset="0"/>
                        </a:rPr>
                        <a:t>)</a:t>
                      </a:r>
                      <a:endParaRPr lang="zh-TW" sz="1600" kern="100">
                        <a:effectLst/>
                        <a:latin typeface="Arial" pitchFamily="34" charset="0"/>
                        <a:ea typeface="標楷體" pitchFamily="65" charset="-120"/>
                        <a:cs typeface="Arial" pitchFamily="34" charset="0"/>
                      </a:endParaRPr>
                    </a:p>
                  </a:txBody>
                  <a:tcPr marL="68573" marR="68573" marT="0" marB="0" anchor="ctr"/>
                </a:tc>
                <a:tc hMerge="1">
                  <a:txBody>
                    <a:bodyPr/>
                    <a:lstStyle/>
                    <a:p>
                      <a:endParaRPr lang="zh-TW" altLang="en-US"/>
                    </a:p>
                  </a:txBody>
                  <a:tcPr/>
                </a:tc>
                <a:tc hMerge="1">
                  <a:txBody>
                    <a:bodyPr/>
                    <a:lstStyle/>
                    <a:p>
                      <a:endParaRPr lang="zh-TW" altLang="en-US"/>
                    </a:p>
                  </a:txBody>
                  <a:tcPr/>
                </a:tc>
                <a:tc rowSpan="2">
                  <a:txBody>
                    <a:bodyPr/>
                    <a:lstStyle/>
                    <a:p>
                      <a:pPr algn="ctr">
                        <a:spcAft>
                          <a:spcPts val="0"/>
                        </a:spcAft>
                      </a:pPr>
                      <a:r>
                        <a:rPr lang="zh-TW" sz="1600" kern="100" dirty="0">
                          <a:effectLst/>
                          <a:latin typeface="Arial" pitchFamily="34" charset="0"/>
                          <a:ea typeface="標楷體" pitchFamily="65" charset="-120"/>
                          <a:cs typeface="Arial" pitchFamily="34" charset="0"/>
                        </a:rPr>
                        <a:t>清潔</a:t>
                      </a:r>
                    </a:p>
                    <a:p>
                      <a:pPr algn="ctr">
                        <a:spcAft>
                          <a:spcPts val="0"/>
                        </a:spcAft>
                      </a:pPr>
                      <a:r>
                        <a:rPr lang="zh-TW" sz="1600" kern="100" dirty="0">
                          <a:effectLst/>
                          <a:latin typeface="Arial" pitchFamily="34" charset="0"/>
                          <a:ea typeface="標楷體" pitchFamily="65" charset="-120"/>
                          <a:cs typeface="Arial" pitchFamily="34" charset="0"/>
                        </a:rPr>
                        <a:t>人力</a:t>
                      </a:r>
                    </a:p>
                  </a:txBody>
                  <a:tcPr marL="68573" marR="68573" marT="0" marB="0" anchor="ctr"/>
                </a:tc>
              </a:tr>
              <a:tr h="783540">
                <a:tc vMerge="1">
                  <a:txBody>
                    <a:bodyPr/>
                    <a:lstStyle/>
                    <a:p>
                      <a:endParaRPr lang="zh-TW" altLang="en-US"/>
                    </a:p>
                  </a:txBody>
                  <a:tcPr/>
                </a:tc>
                <a:tc vMerge="1">
                  <a:txBody>
                    <a:bodyPr/>
                    <a:lstStyle/>
                    <a:p>
                      <a:endParaRPr lang="zh-TW" altLang="en-US"/>
                    </a:p>
                  </a:txBody>
                  <a:tcPr/>
                </a:tc>
                <a:tc>
                  <a:txBody>
                    <a:bodyPr/>
                    <a:lstStyle/>
                    <a:p>
                      <a:pPr algn="ctr">
                        <a:spcAft>
                          <a:spcPts val="0"/>
                        </a:spcAft>
                      </a:pPr>
                      <a:r>
                        <a:rPr lang="zh-TW" sz="1600" kern="100">
                          <a:effectLst/>
                          <a:latin typeface="Arial" pitchFamily="34" charset="0"/>
                          <a:ea typeface="標楷體" pitchFamily="65" charset="-120"/>
                          <a:cs typeface="Arial" pitchFamily="34" charset="0"/>
                        </a:rPr>
                        <a:t>清潔</a:t>
                      </a:r>
                    </a:p>
                    <a:p>
                      <a:pPr algn="ctr">
                        <a:spcAft>
                          <a:spcPts val="0"/>
                        </a:spcAft>
                      </a:pPr>
                      <a:r>
                        <a:rPr lang="zh-TW" sz="1600" kern="100">
                          <a:effectLst/>
                          <a:latin typeface="Arial" pitchFamily="34" charset="0"/>
                          <a:ea typeface="標楷體" pitchFamily="65" charset="-120"/>
                          <a:cs typeface="Arial" pitchFamily="34" charset="0"/>
                        </a:rPr>
                        <a:t>坪數</a:t>
                      </a:r>
                    </a:p>
                  </a:txBody>
                  <a:tcPr marL="68573" marR="68573"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坪數</a:t>
                      </a:r>
                    </a:p>
                  </a:txBody>
                  <a:tcPr marL="68573" marR="68573"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頻率</a:t>
                      </a:r>
                    </a:p>
                    <a:p>
                      <a:pPr algn="ctr">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月</a:t>
                      </a:r>
                      <a:r>
                        <a:rPr lang="en-US" sz="1600" kern="100" dirty="0">
                          <a:effectLst/>
                          <a:latin typeface="Arial" pitchFamily="34" charset="0"/>
                          <a:ea typeface="標楷體" pitchFamily="65" charset="-120"/>
                          <a:cs typeface="Arial" pitchFamily="34" charset="0"/>
                        </a:rPr>
                        <a:t>)</a:t>
                      </a:r>
                      <a:endParaRPr lang="zh-TW" sz="1600" kern="100" dirty="0">
                        <a:effectLst/>
                        <a:latin typeface="Arial" pitchFamily="34" charset="0"/>
                        <a:ea typeface="標楷體" pitchFamily="65" charset="-120"/>
                        <a:cs typeface="Arial" pitchFamily="34" charset="0"/>
                      </a:endParaRPr>
                    </a:p>
                  </a:txBody>
                  <a:tcPr marL="68573" marR="68573" marT="0" marB="0" anchor="ctr"/>
                </a:tc>
                <a:tc>
                  <a:txBody>
                    <a:bodyPr/>
                    <a:lstStyle/>
                    <a:p>
                      <a:pPr algn="ctr">
                        <a:spcAft>
                          <a:spcPts val="0"/>
                        </a:spcAft>
                      </a:pPr>
                      <a:r>
                        <a:rPr lang="zh-TW" sz="1600" kern="100">
                          <a:effectLst/>
                          <a:latin typeface="Arial" pitchFamily="34" charset="0"/>
                          <a:ea typeface="標楷體" pitchFamily="65" charset="-120"/>
                          <a:cs typeface="Arial" pitchFamily="34" charset="0"/>
                        </a:rPr>
                        <a:t>坪</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月</a:t>
                      </a:r>
                    </a:p>
                  </a:txBody>
                  <a:tcPr marL="68573" marR="68573" marT="0" marB="0" anchor="ctr"/>
                </a:tc>
                <a:tc>
                  <a:txBody>
                    <a:bodyPr/>
                    <a:lstStyle/>
                    <a:p>
                      <a:pPr algn="ctr">
                        <a:spcAft>
                          <a:spcPts val="0"/>
                        </a:spcAft>
                      </a:pPr>
                      <a:r>
                        <a:rPr lang="zh-TW" sz="1600" kern="100">
                          <a:effectLst/>
                          <a:latin typeface="Arial" pitchFamily="34" charset="0"/>
                          <a:ea typeface="標楷體" pitchFamily="65" charset="-120"/>
                          <a:cs typeface="Arial" pitchFamily="34" charset="0"/>
                        </a:rPr>
                        <a:t>坪數</a:t>
                      </a:r>
                    </a:p>
                  </a:txBody>
                  <a:tcPr marL="68573" marR="68573" marT="0" marB="0" anchor="ctr"/>
                </a:tc>
                <a:tc>
                  <a:txBody>
                    <a:bodyPr/>
                    <a:lstStyle/>
                    <a:p>
                      <a:pPr algn="ctr">
                        <a:spcAft>
                          <a:spcPts val="0"/>
                        </a:spcAft>
                      </a:pPr>
                      <a:r>
                        <a:rPr lang="zh-TW" sz="1600" kern="100">
                          <a:effectLst/>
                          <a:latin typeface="Arial" pitchFamily="34" charset="0"/>
                          <a:ea typeface="標楷體" pitchFamily="65" charset="-120"/>
                          <a:cs typeface="Arial" pitchFamily="34" charset="0"/>
                        </a:rPr>
                        <a:t>頻率</a:t>
                      </a:r>
                    </a:p>
                    <a:p>
                      <a:pPr algn="ctr">
                        <a:spcAft>
                          <a:spcPts val="0"/>
                        </a:spcAft>
                      </a:pP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月</a:t>
                      </a:r>
                      <a:r>
                        <a:rPr lang="en-US" sz="1600" kern="100">
                          <a:effectLst/>
                          <a:latin typeface="Arial" pitchFamily="34" charset="0"/>
                          <a:ea typeface="標楷體" pitchFamily="65" charset="-120"/>
                          <a:cs typeface="Arial" pitchFamily="34" charset="0"/>
                        </a:rPr>
                        <a:t>)</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ctr">
                        <a:spcAft>
                          <a:spcPts val="0"/>
                        </a:spcAft>
                      </a:pPr>
                      <a:r>
                        <a:rPr lang="zh-TW" sz="1600" kern="100">
                          <a:effectLst/>
                          <a:latin typeface="Arial" pitchFamily="34" charset="0"/>
                          <a:ea typeface="標楷體" pitchFamily="65" charset="-120"/>
                          <a:cs typeface="Arial" pitchFamily="34" charset="0"/>
                        </a:rPr>
                        <a:t>坪</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月</a:t>
                      </a:r>
                    </a:p>
                  </a:txBody>
                  <a:tcPr marL="68573" marR="68573" marT="0" marB="0" anchor="ctr"/>
                </a:tc>
                <a:tc vMerge="1">
                  <a:txBody>
                    <a:bodyPr/>
                    <a:lstStyle/>
                    <a:p>
                      <a:endParaRPr lang="zh-TW" altLang="en-US"/>
                    </a:p>
                  </a:txBody>
                  <a:tcPr/>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13F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病房區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480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225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113</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177</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44</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a:t>
                      </a:r>
                      <a:endParaRPr lang="zh-TW" sz="1600" kern="100">
                        <a:effectLst/>
                        <a:latin typeface="Arial" pitchFamily="34" charset="0"/>
                        <a:ea typeface="標楷體" pitchFamily="65" charset="-120"/>
                        <a:cs typeface="Arial" pitchFamily="34" charset="0"/>
                      </a:endParaRPr>
                    </a:p>
                  </a:txBody>
                  <a:tcPr marL="68573" marR="68573" marT="0" marB="0" anchor="ctr"/>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12F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病房區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480</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225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113</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177</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44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a:t>
                      </a:r>
                      <a:endParaRPr lang="zh-TW" sz="1600" kern="100">
                        <a:effectLst/>
                        <a:latin typeface="Arial" pitchFamily="34" charset="0"/>
                        <a:ea typeface="標楷體" pitchFamily="65" charset="-120"/>
                        <a:cs typeface="Arial" pitchFamily="34" charset="0"/>
                      </a:endParaRPr>
                    </a:p>
                  </a:txBody>
                  <a:tcPr marL="68573" marR="68573" marT="0" marB="0"/>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11F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dirty="0">
                          <a:effectLst/>
                          <a:latin typeface="Arial" pitchFamily="34" charset="0"/>
                          <a:ea typeface="標楷體" pitchFamily="65" charset="-120"/>
                          <a:cs typeface="Arial" pitchFamily="34" charset="0"/>
                        </a:rPr>
                        <a:t>病房區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480</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154</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113</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177</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44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dirty="0">
                          <a:effectLst/>
                          <a:latin typeface="Arial" pitchFamily="34" charset="0"/>
                          <a:ea typeface="標楷體" pitchFamily="65" charset="-120"/>
                          <a:cs typeface="Arial" pitchFamily="34" charset="0"/>
                        </a:rPr>
                        <a:t>1</a:t>
                      </a:r>
                      <a:endParaRPr lang="zh-TW" sz="1600" kern="100" dirty="0">
                        <a:effectLst/>
                        <a:latin typeface="Arial" pitchFamily="34" charset="0"/>
                        <a:ea typeface="標楷體" pitchFamily="65" charset="-120"/>
                        <a:cs typeface="Arial" pitchFamily="34" charset="0"/>
                      </a:endParaRPr>
                    </a:p>
                  </a:txBody>
                  <a:tcPr marL="68573" marR="68573" marT="0" marB="0"/>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10F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病房區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480</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225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113</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177</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44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a:t>
                      </a:r>
                      <a:endParaRPr lang="zh-TW" sz="1600" kern="100">
                        <a:effectLst/>
                        <a:latin typeface="Arial" pitchFamily="34" charset="0"/>
                        <a:ea typeface="標楷體" pitchFamily="65" charset="-120"/>
                        <a:cs typeface="Arial" pitchFamily="34" charset="0"/>
                      </a:endParaRPr>
                    </a:p>
                  </a:txBody>
                  <a:tcPr marL="68573" marR="68573" marT="0" marB="0"/>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9F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病房區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480</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225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113</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177</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44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a:t>
                      </a:r>
                      <a:endParaRPr lang="zh-TW" sz="1600" kern="100">
                        <a:effectLst/>
                        <a:latin typeface="Arial" pitchFamily="34" charset="0"/>
                        <a:ea typeface="標楷體" pitchFamily="65" charset="-120"/>
                        <a:cs typeface="Arial" pitchFamily="34" charset="0"/>
                      </a:endParaRPr>
                    </a:p>
                  </a:txBody>
                  <a:tcPr marL="68573" marR="68573" marT="0" marB="0"/>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8F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病房區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480</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225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113</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177</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44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a:t>
                      </a:r>
                      <a:endParaRPr lang="zh-TW" sz="1600" kern="100">
                        <a:effectLst/>
                        <a:latin typeface="Arial" pitchFamily="34" charset="0"/>
                        <a:ea typeface="標楷體" pitchFamily="65" charset="-120"/>
                        <a:cs typeface="Arial" pitchFamily="34" charset="0"/>
                      </a:endParaRPr>
                    </a:p>
                  </a:txBody>
                  <a:tcPr marL="68573" marR="68573" marT="0" marB="0"/>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7F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病房區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480</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225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113</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177</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44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1</a:t>
                      </a:r>
                      <a:endParaRPr lang="zh-TW" sz="1600" kern="100">
                        <a:effectLst/>
                        <a:latin typeface="Arial" pitchFamily="34" charset="0"/>
                        <a:ea typeface="標楷體" pitchFamily="65" charset="-120"/>
                        <a:cs typeface="Arial" pitchFamily="34" charset="0"/>
                      </a:endParaRPr>
                    </a:p>
                  </a:txBody>
                  <a:tcPr marL="68573" marR="68573" marT="0" marB="0"/>
                </a:tc>
              </a:tr>
              <a:tr h="783540">
                <a:tc>
                  <a:txBody>
                    <a:bodyPr/>
                    <a:lstStyle/>
                    <a:p>
                      <a:pPr algn="ctr">
                        <a:spcAft>
                          <a:spcPts val="0"/>
                        </a:spcAft>
                      </a:pPr>
                      <a:r>
                        <a:rPr lang="en-US" sz="1600" kern="100">
                          <a:effectLst/>
                          <a:latin typeface="Arial" pitchFamily="34" charset="0"/>
                          <a:ea typeface="標楷體" pitchFamily="65" charset="-120"/>
                          <a:cs typeface="Arial" pitchFamily="34" charset="0"/>
                        </a:rPr>
                        <a:t>6F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癌症中心治療區</a:t>
                      </a:r>
                    </a:p>
                    <a:p>
                      <a:pPr>
                        <a:spcAft>
                          <a:spcPts val="0"/>
                        </a:spcAft>
                      </a:pP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含男、女公廁</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殘障廁所</a:t>
                      </a:r>
                      <a:r>
                        <a:rPr lang="en-US" sz="1600" kern="100">
                          <a:effectLst/>
                          <a:latin typeface="Arial" pitchFamily="34" charset="0"/>
                          <a:ea typeface="標楷體" pitchFamily="65" charset="-120"/>
                          <a:cs typeface="Arial" pitchFamily="34" charset="0"/>
                        </a:rPr>
                        <a:t>)</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490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330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1/2</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dirty="0">
                          <a:effectLst/>
                          <a:latin typeface="Arial" pitchFamily="34" charset="0"/>
                          <a:ea typeface="標楷體" pitchFamily="65" charset="-120"/>
                          <a:cs typeface="Arial" pitchFamily="34" charset="0"/>
                        </a:rPr>
                        <a:t>165</a:t>
                      </a:r>
                      <a:endParaRPr lang="zh-TW" sz="1600" kern="100" dirty="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145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36</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a:t>
                      </a:r>
                      <a:endParaRPr lang="zh-TW" sz="1600" kern="100">
                        <a:effectLst/>
                        <a:latin typeface="Arial" pitchFamily="34" charset="0"/>
                        <a:ea typeface="標楷體" pitchFamily="65" charset="-120"/>
                        <a:cs typeface="Arial" pitchFamily="34" charset="0"/>
                      </a:endParaRPr>
                    </a:p>
                  </a:txBody>
                  <a:tcPr marL="68573" marR="68573" marT="0" marB="0" anchor="ctr"/>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5F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聯合門診區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305</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76</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3F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聯合門診區</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33</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1/4</a:t>
                      </a:r>
                      <a:endParaRPr lang="zh-TW" sz="1600" kern="100">
                        <a:effectLst/>
                        <a:latin typeface="Arial" pitchFamily="34" charset="0"/>
                        <a:ea typeface="標楷體" pitchFamily="65" charset="-120"/>
                        <a:cs typeface="Arial" pitchFamily="34" charset="0"/>
                      </a:endParaRPr>
                    </a:p>
                  </a:txBody>
                  <a:tcPr marL="68573" marR="68573" marT="0" marB="0"/>
                </a:tc>
                <a:tc>
                  <a:txBody>
                    <a:bodyPr/>
                    <a:lstStyle/>
                    <a:p>
                      <a:pPr algn="r">
                        <a:spcAft>
                          <a:spcPts val="0"/>
                        </a:spcAft>
                      </a:pPr>
                      <a:r>
                        <a:rPr lang="en-US" sz="1600" kern="100">
                          <a:effectLst/>
                          <a:latin typeface="Arial" pitchFamily="34" charset="0"/>
                          <a:ea typeface="標楷體" pitchFamily="65" charset="-120"/>
                          <a:cs typeface="Arial" pitchFamily="34" charset="0"/>
                        </a:rPr>
                        <a:t>8</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r>
              <a:tr h="261180">
                <a:tc>
                  <a:txBody>
                    <a:bodyPr/>
                    <a:lstStyle/>
                    <a:p>
                      <a:pPr algn="ctr">
                        <a:spcAft>
                          <a:spcPts val="0"/>
                        </a:spcAft>
                      </a:pPr>
                      <a:r>
                        <a:rPr lang="en-US" sz="1600" kern="100">
                          <a:effectLst/>
                          <a:latin typeface="Arial" pitchFamily="34" charset="0"/>
                          <a:ea typeface="標楷體" pitchFamily="65" charset="-120"/>
                          <a:cs typeface="Arial" pitchFamily="34" charset="0"/>
                        </a:rPr>
                        <a:t>1F</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spcAft>
                          <a:spcPts val="0"/>
                        </a:spcAft>
                      </a:pPr>
                      <a:r>
                        <a:rPr lang="zh-TW" sz="1600" kern="100">
                          <a:effectLst/>
                          <a:latin typeface="Arial" pitchFamily="34" charset="0"/>
                          <a:ea typeface="標楷體" pitchFamily="65" charset="-120"/>
                          <a:cs typeface="Arial" pitchFamily="34" charset="0"/>
                        </a:rPr>
                        <a:t>大廳</a:t>
                      </a: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198</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3</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594</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0</a:t>
                      </a:r>
                      <a:endParaRPr lang="zh-TW" sz="1600" kern="100">
                        <a:effectLst/>
                        <a:latin typeface="Arial" pitchFamily="34" charset="0"/>
                        <a:ea typeface="標楷體" pitchFamily="65" charset="-120"/>
                        <a:cs typeface="Arial" pitchFamily="34" charset="0"/>
                      </a:endParaRPr>
                    </a:p>
                  </a:txBody>
                  <a:tcPr marL="68573" marR="68573" marT="0" marB="0" anchor="ctr"/>
                </a:tc>
              </a:tr>
              <a:tr h="384478">
                <a:tc gridSpan="2">
                  <a:txBody>
                    <a:bodyPr/>
                    <a:lstStyle/>
                    <a:p>
                      <a:pPr algn="ctr">
                        <a:spcAft>
                          <a:spcPts val="0"/>
                        </a:spcAft>
                      </a:pPr>
                      <a:r>
                        <a:rPr lang="zh-TW" sz="1600" kern="100">
                          <a:effectLst/>
                          <a:latin typeface="Arial" pitchFamily="34" charset="0"/>
                          <a:ea typeface="標楷體" pitchFamily="65" charset="-120"/>
                          <a:cs typeface="Arial" pitchFamily="34" charset="0"/>
                        </a:rPr>
                        <a:t>合計</a:t>
                      </a:r>
                    </a:p>
                  </a:txBody>
                  <a:tcPr marL="68573" marR="68573" marT="0" marB="0" anchor="ctr"/>
                </a:tc>
                <a:tc hMerge="1">
                  <a:txBody>
                    <a:bodyPr/>
                    <a:lstStyle/>
                    <a:p>
                      <a:endParaRPr lang="zh-TW" altLang="en-US"/>
                    </a:p>
                  </a:txBody>
                  <a:tcPr/>
                </a:tc>
                <a:tc>
                  <a:txBody>
                    <a:bodyPr/>
                    <a:lstStyle/>
                    <a:p>
                      <a:pPr algn="r">
                        <a:spcAft>
                          <a:spcPts val="0"/>
                        </a:spcAft>
                      </a:pPr>
                      <a:r>
                        <a:rPr lang="en-US" sz="1600" kern="100">
                          <a:effectLst/>
                          <a:latin typeface="Arial" pitchFamily="34" charset="0"/>
                          <a:ea typeface="標楷體" pitchFamily="65" charset="-120"/>
                          <a:cs typeface="Arial" pitchFamily="34" charset="0"/>
                        </a:rPr>
                        <a:t>3850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1834</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956</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1920</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a:effectLst/>
                          <a:latin typeface="Arial" pitchFamily="34" charset="0"/>
                          <a:ea typeface="標楷體" pitchFamily="65" charset="-120"/>
                          <a:cs typeface="Arial" pitchFamily="34" charset="0"/>
                        </a:rPr>
                        <a:t>1022</a:t>
                      </a:r>
                      <a:endParaRPr lang="zh-TW" sz="1600" kern="100">
                        <a:effectLst/>
                        <a:latin typeface="Arial" pitchFamily="34" charset="0"/>
                        <a:ea typeface="標楷體" pitchFamily="65" charset="-120"/>
                        <a:cs typeface="Arial" pitchFamily="34" charset="0"/>
                      </a:endParaRPr>
                    </a:p>
                  </a:txBody>
                  <a:tcPr marL="68573" marR="68573" marT="0" marB="0" anchor="ctr"/>
                </a:tc>
                <a:tc>
                  <a:txBody>
                    <a:bodyPr/>
                    <a:lstStyle/>
                    <a:p>
                      <a:pPr algn="r">
                        <a:spcAft>
                          <a:spcPts val="0"/>
                        </a:spcAft>
                      </a:pPr>
                      <a:r>
                        <a:rPr lang="en-US" sz="1600" kern="100" dirty="0">
                          <a:effectLst/>
                          <a:latin typeface="Arial" pitchFamily="34" charset="0"/>
                          <a:ea typeface="標楷體" pitchFamily="65" charset="-120"/>
                          <a:cs typeface="Arial" pitchFamily="34" charset="0"/>
                        </a:rPr>
                        <a:t>8</a:t>
                      </a:r>
                      <a:endParaRPr lang="zh-TW" sz="1600" kern="100" dirty="0">
                        <a:effectLst/>
                        <a:latin typeface="Arial" pitchFamily="34" charset="0"/>
                        <a:ea typeface="標楷體" pitchFamily="65" charset="-120"/>
                        <a:cs typeface="Arial" pitchFamily="34" charset="0"/>
                      </a:endParaRPr>
                    </a:p>
                  </a:txBody>
                  <a:tcPr marL="68573" marR="68573" marT="0" marB="0" anchor="ct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35</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250825" y="1425575"/>
          <a:ext cx="4033837" cy="5303520"/>
        </p:xfrm>
        <a:graphic>
          <a:graphicData uri="http://schemas.openxmlformats.org/drawingml/2006/table">
            <a:tbl>
              <a:tblPr firstRow="1" firstCol="1" bandRow="1">
                <a:tableStyleId>{5C22544A-7EE6-4342-B048-85BDC9FD1C3A}</a:tableStyleId>
              </a:tblPr>
              <a:tblGrid>
                <a:gridCol w="313215"/>
                <a:gridCol w="1271780"/>
                <a:gridCol w="504056"/>
                <a:gridCol w="1944786"/>
              </a:tblGrid>
              <a:tr h="331851">
                <a:tc>
                  <a:txBody>
                    <a:bodyPr/>
                    <a:lstStyle/>
                    <a:p>
                      <a:pPr algn="ctr">
                        <a:spcAft>
                          <a:spcPts val="0"/>
                        </a:spcAft>
                      </a:pPr>
                      <a:r>
                        <a:rPr lang="zh-TW" sz="1200" kern="100" dirty="0">
                          <a:effectLst/>
                          <a:latin typeface="Arial" pitchFamily="34" charset="0"/>
                          <a:ea typeface="標楷體" pitchFamily="65" charset="-120"/>
                          <a:cs typeface="Arial" pitchFamily="34" charset="0"/>
                        </a:rPr>
                        <a:t>項次</a:t>
                      </a:r>
                    </a:p>
                  </a:txBody>
                  <a:tcPr marL="47802" marR="47802" marT="0" marB="0" anchor="ctr"/>
                </a:tc>
                <a:tc>
                  <a:txBody>
                    <a:bodyPr/>
                    <a:lstStyle/>
                    <a:p>
                      <a:pPr algn="ctr">
                        <a:spcAft>
                          <a:spcPts val="0"/>
                        </a:spcAft>
                      </a:pPr>
                      <a:r>
                        <a:rPr lang="zh-TW" sz="1200" kern="100" dirty="0">
                          <a:effectLst/>
                          <a:latin typeface="Arial" pitchFamily="34" charset="0"/>
                          <a:ea typeface="標楷體" pitchFamily="65" charset="-120"/>
                          <a:cs typeface="Arial" pitchFamily="34" charset="0"/>
                        </a:rPr>
                        <a:t>項目</a:t>
                      </a:r>
                    </a:p>
                  </a:txBody>
                  <a:tcPr marL="47802" marR="47802"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數量</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每人</a:t>
                      </a:r>
                    </a:p>
                  </a:txBody>
                  <a:tcPr marL="47802" marR="47802"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備註</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dirty="0">
                          <a:effectLst/>
                          <a:latin typeface="Arial" pitchFamily="34" charset="0"/>
                          <a:ea typeface="標楷體" pitchFamily="65" charset="-120"/>
                          <a:cs typeface="Arial" pitchFamily="34" charset="0"/>
                        </a:rPr>
                        <a:t>密閉式垃圾推車</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附編號牌</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密閉式清潔車</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附編號牌及保管人名牌</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3</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小刮刀</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dirty="0">
                          <a:effectLst/>
                          <a:latin typeface="Arial" pitchFamily="34" charset="0"/>
                          <a:ea typeface="標楷體" pitchFamily="65" charset="-120"/>
                          <a:cs typeface="Arial" pitchFamily="34" charset="0"/>
                        </a:rPr>
                        <a:t>4</a:t>
                      </a:r>
                      <a:endParaRPr lang="zh-TW" sz="1200" kern="100" dirty="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黃色手套</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5</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dirty="0">
                          <a:effectLst/>
                          <a:latin typeface="Arial" pitchFamily="34" charset="0"/>
                          <a:ea typeface="標楷體" pitchFamily="65" charset="-120"/>
                          <a:cs typeface="Arial" pitchFamily="34" charset="0"/>
                        </a:rPr>
                        <a:t>黑色手套</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6</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菜瓜布</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紅</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馬桶用</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7</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菜瓜布</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綠</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洗手盆用</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8</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菜瓜布</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棕</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傢俱用</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9</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菜瓜布</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白</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dirty="0">
                          <a:effectLst/>
                          <a:latin typeface="Arial" pitchFamily="34" charset="0"/>
                          <a:ea typeface="標楷體" pitchFamily="65" charset="-120"/>
                          <a:cs typeface="Arial" pitchFamily="34" charset="0"/>
                        </a:rPr>
                        <a:t>2</a:t>
                      </a:r>
                      <a:endParaRPr lang="zh-TW" sz="1200" kern="100" dirty="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10</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dirty="0">
                          <a:effectLst/>
                          <a:latin typeface="Arial" pitchFamily="34" charset="0"/>
                          <a:ea typeface="標楷體" pitchFamily="65" charset="-120"/>
                          <a:cs typeface="Arial" pitchFamily="34" charset="0"/>
                        </a:rPr>
                        <a:t>高科技泡棉</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外科口罩</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每日</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靜電拖把</a:t>
                      </a:r>
                      <a:r>
                        <a:rPr lang="en-US" sz="1200" kern="100">
                          <a:effectLst/>
                          <a:latin typeface="Arial" pitchFamily="34" charset="0"/>
                          <a:ea typeface="標楷體" pitchFamily="65" charset="-120"/>
                          <a:cs typeface="Arial" pitchFamily="34" charset="0"/>
                        </a:rPr>
                        <a:t>(60CM)</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13</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透明水桶</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含標示</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拖把專用及抹布專用各</a:t>
                      </a:r>
                      <a:r>
                        <a:rPr lang="en-US" sz="1200" kern="100">
                          <a:effectLst/>
                          <a:latin typeface="Arial" pitchFamily="34" charset="0"/>
                          <a:ea typeface="標楷體" pitchFamily="65" charset="-120"/>
                          <a:cs typeface="Arial" pitchFamily="34" charset="0"/>
                        </a:rPr>
                        <a:t>1</a:t>
                      </a:r>
                      <a:r>
                        <a:rPr lang="zh-TW" sz="1200" kern="100">
                          <a:effectLst/>
                          <a:latin typeface="Arial" pitchFamily="34" charset="0"/>
                          <a:ea typeface="標楷體" pitchFamily="65" charset="-120"/>
                          <a:cs typeface="Arial" pitchFamily="34" charset="0"/>
                        </a:rPr>
                        <a:t>個</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14</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透明水桶</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含標示</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泡高、低濃度漂白水各</a:t>
                      </a:r>
                      <a:r>
                        <a:rPr lang="en-US" sz="1200" kern="100">
                          <a:effectLst/>
                          <a:latin typeface="Arial" pitchFamily="34" charset="0"/>
                          <a:ea typeface="標楷體" pitchFamily="65" charset="-120"/>
                          <a:cs typeface="Arial" pitchFamily="34" charset="0"/>
                        </a:rPr>
                        <a:t>1</a:t>
                      </a:r>
                      <a:r>
                        <a:rPr lang="zh-TW" sz="1200" kern="100">
                          <a:effectLst/>
                          <a:latin typeface="Arial" pitchFamily="34" charset="0"/>
                          <a:ea typeface="標楷體" pitchFamily="65" charset="-120"/>
                          <a:cs typeface="Arial" pitchFamily="34" charset="0"/>
                        </a:rPr>
                        <a:t>個</a:t>
                      </a:r>
                    </a:p>
                  </a:txBody>
                  <a:tcPr marL="47802" marR="47802" marT="0" marB="0" anchor="ctr"/>
                </a:tc>
              </a:tr>
              <a:tr h="331851">
                <a:tc>
                  <a:txBody>
                    <a:bodyPr/>
                    <a:lstStyle/>
                    <a:p>
                      <a:pPr algn="ctr">
                        <a:spcAft>
                          <a:spcPts val="0"/>
                        </a:spcAft>
                      </a:pPr>
                      <a:r>
                        <a:rPr lang="en-US" sz="1200" kern="100">
                          <a:effectLst/>
                          <a:latin typeface="Arial" pitchFamily="34" charset="0"/>
                          <a:ea typeface="標楷體" pitchFamily="65" charset="-120"/>
                          <a:cs typeface="Arial" pitchFamily="34" charset="0"/>
                        </a:rPr>
                        <a:t>15</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dirty="0">
                          <a:effectLst/>
                          <a:latin typeface="Arial" pitchFamily="34" charset="0"/>
                          <a:ea typeface="標楷體" pitchFamily="65" charset="-120"/>
                          <a:cs typeface="Arial" pitchFamily="34" charset="0"/>
                        </a:rPr>
                        <a:t>三角型告示牌</a:t>
                      </a:r>
                      <a:r>
                        <a:rPr lang="en-US" sz="1200" kern="100" dirty="0">
                          <a:effectLst/>
                          <a:latin typeface="Arial" pitchFamily="34" charset="0"/>
                          <a:ea typeface="標楷體" pitchFamily="65" charset="-120"/>
                          <a:cs typeface="Arial" pitchFamily="34" charset="0"/>
                        </a:rPr>
                        <a:t>-60cm(</a:t>
                      </a:r>
                      <a:r>
                        <a:rPr lang="zh-TW" sz="1200" kern="100" dirty="0">
                          <a:effectLst/>
                          <a:latin typeface="Arial" pitchFamily="34" charset="0"/>
                          <a:ea typeface="標楷體" pitchFamily="65" charset="-120"/>
                          <a:cs typeface="Arial" pitchFamily="34" charset="0"/>
                        </a:rPr>
                        <a:t>清潔用</a:t>
                      </a:r>
                      <a:r>
                        <a:rPr lang="en-US" sz="1200" kern="100" dirty="0">
                          <a:effectLst/>
                          <a:latin typeface="Arial" pitchFamily="34" charset="0"/>
                          <a:ea typeface="標楷體" pitchFamily="65" charset="-120"/>
                          <a:cs typeface="Arial" pitchFamily="34" charset="0"/>
                        </a:rPr>
                        <a:t>)</a:t>
                      </a:r>
                      <a:endParaRPr lang="zh-TW" sz="1200" kern="100" dirty="0">
                        <a:effectLst/>
                        <a:latin typeface="Arial" pitchFamily="34" charset="0"/>
                        <a:ea typeface="標楷體" pitchFamily="65" charset="-120"/>
                        <a:cs typeface="Arial" pitchFamily="34" charset="0"/>
                      </a:endParaRP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16</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雞毛撢子</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17</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清塵球</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18</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伸縮桿</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清潔用</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19</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萬向握把</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20</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兔毛刷</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21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玻璃刮水器</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22</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布拖把</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3</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2</a:t>
                      </a:r>
                      <a:r>
                        <a:rPr lang="zh-TW" sz="1200" kern="100">
                          <a:effectLst/>
                          <a:latin typeface="Arial" pitchFamily="34" charset="0"/>
                          <a:ea typeface="標楷體" pitchFamily="65" charset="-120"/>
                          <a:cs typeface="Arial" pitchFamily="34" charset="0"/>
                        </a:rPr>
                        <a:t>乾</a:t>
                      </a:r>
                      <a:r>
                        <a:rPr lang="en-US" sz="1200" kern="100">
                          <a:effectLst/>
                          <a:latin typeface="Arial" pitchFamily="34" charset="0"/>
                          <a:ea typeface="標楷體" pitchFamily="65" charset="-120"/>
                          <a:cs typeface="Arial" pitchFamily="34" charset="0"/>
                        </a:rPr>
                        <a:t>1</a:t>
                      </a:r>
                      <a:r>
                        <a:rPr lang="zh-TW" sz="1200" kern="100">
                          <a:effectLst/>
                          <a:latin typeface="Arial" pitchFamily="34" charset="0"/>
                          <a:ea typeface="標楷體" pitchFamily="65" charset="-120"/>
                          <a:cs typeface="Arial" pitchFamily="34" charset="0"/>
                        </a:rPr>
                        <a:t>溼，清潔車配</a:t>
                      </a:r>
                      <a:r>
                        <a:rPr lang="en-US" sz="1200" kern="100">
                          <a:effectLst/>
                          <a:latin typeface="Arial" pitchFamily="34" charset="0"/>
                          <a:ea typeface="標楷體" pitchFamily="65" charset="-120"/>
                          <a:cs typeface="Arial" pitchFamily="34" charset="0"/>
                        </a:rPr>
                        <a:t>1</a:t>
                      </a:r>
                      <a:r>
                        <a:rPr lang="zh-TW" sz="1200" kern="100">
                          <a:effectLst/>
                          <a:latin typeface="Arial" pitchFamily="34" charset="0"/>
                          <a:ea typeface="標楷體" pitchFamily="65" charset="-120"/>
                          <a:cs typeface="Arial" pitchFamily="34" charset="0"/>
                        </a:rPr>
                        <a:t>乾</a:t>
                      </a:r>
                      <a:r>
                        <a:rPr lang="en-US" sz="1200" kern="100">
                          <a:effectLst/>
                          <a:latin typeface="Arial" pitchFamily="34" charset="0"/>
                          <a:ea typeface="標楷體" pitchFamily="65" charset="-120"/>
                          <a:cs typeface="Arial" pitchFamily="34" charset="0"/>
                        </a:rPr>
                        <a:t>1</a:t>
                      </a:r>
                      <a:r>
                        <a:rPr lang="zh-TW" sz="1200" kern="100">
                          <a:effectLst/>
                          <a:latin typeface="Arial" pitchFamily="34" charset="0"/>
                          <a:ea typeface="標楷體" pitchFamily="65" charset="-120"/>
                          <a:cs typeface="Arial" pitchFamily="34" charset="0"/>
                        </a:rPr>
                        <a:t>溼</a:t>
                      </a:r>
                    </a:p>
                  </a:txBody>
                  <a:tcPr marL="47802" marR="47802" marT="0" marB="0" anchor="ctr"/>
                </a:tc>
              </a:tr>
              <a:tr h="165925">
                <a:tc>
                  <a:txBody>
                    <a:bodyPr/>
                    <a:lstStyle/>
                    <a:p>
                      <a:pPr algn="ctr">
                        <a:spcAft>
                          <a:spcPts val="0"/>
                        </a:spcAft>
                      </a:pPr>
                      <a:r>
                        <a:rPr lang="en-US" sz="1200" kern="100">
                          <a:effectLst/>
                          <a:latin typeface="Arial" pitchFamily="34" charset="0"/>
                          <a:ea typeface="標楷體" pitchFamily="65" charset="-120"/>
                          <a:cs typeface="Arial" pitchFamily="34" charset="0"/>
                        </a:rPr>
                        <a:t>23</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a:effectLst/>
                          <a:latin typeface="Arial" pitchFamily="34" charset="0"/>
                          <a:ea typeface="標楷體" pitchFamily="65" charset="-120"/>
                          <a:cs typeface="Arial" pitchFamily="34" charset="0"/>
                        </a:rPr>
                        <a:t>膠棉拖把</a:t>
                      </a:r>
                    </a:p>
                  </a:txBody>
                  <a:tcPr marL="47802" marR="47802"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dirty="0">
                          <a:effectLst/>
                          <a:latin typeface="Arial" pitchFamily="34" charset="0"/>
                          <a:ea typeface="標楷體" pitchFamily="65" charset="-120"/>
                          <a:cs typeface="Arial" pitchFamily="34" charset="0"/>
                        </a:rPr>
                        <a:t>24</a:t>
                      </a:r>
                      <a:endParaRPr lang="zh-TW" sz="1200" kern="100" dirty="0">
                        <a:effectLst/>
                        <a:latin typeface="Arial" pitchFamily="34" charset="0"/>
                        <a:ea typeface="標楷體" pitchFamily="65" charset="-120"/>
                        <a:cs typeface="Arial" pitchFamily="34" charset="0"/>
                      </a:endParaRPr>
                    </a:p>
                  </a:txBody>
                  <a:tcPr marL="47802" marR="47802" marT="0" marB="0" anchor="ctr"/>
                </a:tc>
                <a:tc>
                  <a:txBody>
                    <a:bodyPr/>
                    <a:lstStyle/>
                    <a:p>
                      <a:pPr algn="just">
                        <a:spcAft>
                          <a:spcPts val="0"/>
                        </a:spcAft>
                      </a:pPr>
                      <a:r>
                        <a:rPr lang="zh-TW" sz="1200" kern="100" dirty="0">
                          <a:effectLst/>
                          <a:latin typeface="Arial" pitchFamily="34" charset="0"/>
                          <a:ea typeface="標楷體" pitchFamily="65" charset="-120"/>
                          <a:cs typeface="Arial" pitchFamily="34" charset="0"/>
                        </a:rPr>
                        <a:t>掃把</a:t>
                      </a:r>
                    </a:p>
                  </a:txBody>
                  <a:tcPr marL="47802" marR="47802" marT="0" marB="0" anchor="ctr"/>
                </a:tc>
                <a:tc>
                  <a:txBody>
                    <a:bodyPr/>
                    <a:lstStyle/>
                    <a:p>
                      <a:pPr algn="r">
                        <a:spcAft>
                          <a:spcPts val="0"/>
                        </a:spcAft>
                      </a:pPr>
                      <a:r>
                        <a:rPr lang="en-US" sz="1200" kern="100" dirty="0">
                          <a:effectLst/>
                          <a:latin typeface="Arial" pitchFamily="34" charset="0"/>
                          <a:ea typeface="標楷體" pitchFamily="65" charset="-120"/>
                          <a:cs typeface="Arial" pitchFamily="34" charset="0"/>
                        </a:rPr>
                        <a:t>2</a:t>
                      </a:r>
                      <a:endParaRPr lang="zh-TW" sz="1200" kern="100" dirty="0">
                        <a:effectLst/>
                        <a:latin typeface="Arial" pitchFamily="34" charset="0"/>
                        <a:ea typeface="標楷體" pitchFamily="65" charset="-120"/>
                        <a:cs typeface="Arial" pitchFamily="34" charset="0"/>
                      </a:endParaRPr>
                    </a:p>
                  </a:txBody>
                  <a:tcPr marL="47802" marR="47802"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鬃</a:t>
                      </a:r>
                      <a:r>
                        <a:rPr lang="en-US" sz="1200" kern="100" dirty="0">
                          <a:effectLst/>
                          <a:latin typeface="Arial" pitchFamily="34" charset="0"/>
                          <a:ea typeface="標楷體" pitchFamily="65" charset="-120"/>
                          <a:cs typeface="Arial" pitchFamily="34" charset="0"/>
                        </a:rPr>
                        <a:t>/</a:t>
                      </a:r>
                      <a:r>
                        <a:rPr lang="zh-TW" sz="1200" kern="100" dirty="0">
                          <a:effectLst/>
                          <a:latin typeface="Arial" pitchFamily="34" charset="0"/>
                          <a:ea typeface="標楷體" pitchFamily="65" charset="-120"/>
                          <a:cs typeface="Arial" pitchFamily="34" charset="0"/>
                        </a:rPr>
                        <a:t>尼龍各</a:t>
                      </a:r>
                      <a:r>
                        <a:rPr lang="en-US" sz="1200" kern="100" dirty="0">
                          <a:effectLst/>
                          <a:latin typeface="Arial" pitchFamily="34" charset="0"/>
                          <a:ea typeface="標楷體" pitchFamily="65" charset="-120"/>
                          <a:cs typeface="Arial" pitchFamily="34" charset="0"/>
                        </a:rPr>
                        <a:t>1</a:t>
                      </a:r>
                      <a:endParaRPr lang="zh-TW" sz="1200" kern="100" dirty="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dirty="0">
                          <a:effectLst/>
                          <a:latin typeface="Arial" pitchFamily="34" charset="0"/>
                          <a:ea typeface="標楷體" pitchFamily="65" charset="-120"/>
                          <a:cs typeface="Arial" pitchFamily="34" charset="0"/>
                        </a:rPr>
                        <a:t>25</a:t>
                      </a:r>
                      <a:endParaRPr lang="zh-TW" sz="1200" kern="100" dirty="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收納式畚斗</a:t>
                      </a:r>
                    </a:p>
                  </a:txBody>
                  <a:tcPr marL="47791" marR="47791" marT="0" marB="0" anchor="ctr"/>
                </a:tc>
                <a:tc>
                  <a:txBody>
                    <a:bodyPr/>
                    <a:lstStyle/>
                    <a:p>
                      <a:pPr algn="r">
                        <a:spcAft>
                          <a:spcPts val="0"/>
                        </a:spcAft>
                      </a:pPr>
                      <a:r>
                        <a:rPr lang="en-US" sz="1200" kern="100" dirty="0">
                          <a:effectLst/>
                          <a:latin typeface="Arial" pitchFamily="34" charset="0"/>
                          <a:ea typeface="標楷體" pitchFamily="65" charset="-120"/>
                          <a:cs typeface="Arial" pitchFamily="34" charset="0"/>
                        </a:rPr>
                        <a:t>1</a:t>
                      </a:r>
                      <a:endParaRPr lang="zh-TW" sz="1200" kern="100" dirty="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endParaRPr lang="zh-TW" sz="1200" kern="100" dirty="0">
                        <a:effectLst/>
                        <a:latin typeface="Arial" pitchFamily="34" charset="0"/>
                        <a:ea typeface="標楷體" pitchFamily="65" charset="-120"/>
                        <a:cs typeface="Arial" pitchFamily="34" charset="0"/>
                      </a:endParaRPr>
                    </a:p>
                  </a:txBody>
                  <a:tcPr marL="47802" marR="47802" marT="0" marB="0" anchor="ctr"/>
                </a:tc>
              </a:tr>
              <a:tr h="165925">
                <a:tc>
                  <a:txBody>
                    <a:bodyPr/>
                    <a:lstStyle/>
                    <a:p>
                      <a:pPr algn="ctr">
                        <a:spcAft>
                          <a:spcPts val="0"/>
                        </a:spcAft>
                      </a:pPr>
                      <a:r>
                        <a:rPr lang="en-US" sz="1200" kern="100" dirty="0">
                          <a:effectLst/>
                          <a:latin typeface="Arial" pitchFamily="34" charset="0"/>
                          <a:ea typeface="標楷體" pitchFamily="65" charset="-120"/>
                          <a:cs typeface="Arial" pitchFamily="34" charset="0"/>
                        </a:rPr>
                        <a:t>26</a:t>
                      </a:r>
                      <a:endParaRPr lang="zh-TW" sz="1200" kern="100" dirty="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大板拖</a:t>
                      </a:r>
                    </a:p>
                  </a:txBody>
                  <a:tcPr marL="47791" marR="47791" marT="0" marB="0" anchor="ctr"/>
                </a:tc>
                <a:tc>
                  <a:txBody>
                    <a:bodyPr/>
                    <a:lstStyle/>
                    <a:p>
                      <a:pPr algn="r">
                        <a:spcAft>
                          <a:spcPts val="0"/>
                        </a:spcAft>
                      </a:pPr>
                      <a:r>
                        <a:rPr lang="en-US" sz="1200" kern="100" dirty="0">
                          <a:effectLst/>
                          <a:latin typeface="Arial" pitchFamily="34" charset="0"/>
                          <a:ea typeface="標楷體" pitchFamily="65" charset="-120"/>
                          <a:cs typeface="Arial" pitchFamily="34" charset="0"/>
                        </a:rPr>
                        <a:t>1</a:t>
                      </a:r>
                      <a:endParaRPr lang="zh-TW" sz="1200" kern="100" dirty="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endParaRPr lang="zh-TW" sz="1200" kern="100" dirty="0">
                        <a:effectLst/>
                        <a:latin typeface="Arial" pitchFamily="34" charset="0"/>
                        <a:ea typeface="標楷體" pitchFamily="65" charset="-120"/>
                        <a:cs typeface="Arial" pitchFamily="34" charset="0"/>
                      </a:endParaRPr>
                    </a:p>
                  </a:txBody>
                  <a:tcPr marL="47802" marR="47802" marT="0" marB="0" anchor="ctr"/>
                </a:tc>
              </a:tr>
            </a:tbl>
          </a:graphicData>
        </a:graphic>
      </p:graphicFrame>
      <p:graphicFrame>
        <p:nvGraphicFramePr>
          <p:cNvPr id="4" name="表格 3"/>
          <p:cNvGraphicFramePr>
            <a:graphicFrameLocks noGrp="1"/>
          </p:cNvGraphicFramePr>
          <p:nvPr/>
        </p:nvGraphicFramePr>
        <p:xfrm>
          <a:off x="4356100" y="1412875"/>
          <a:ext cx="4656138" cy="5303520"/>
        </p:xfrm>
        <a:graphic>
          <a:graphicData uri="http://schemas.openxmlformats.org/drawingml/2006/table">
            <a:tbl>
              <a:tblPr firstRow="1" firstCol="1" bandRow="1">
                <a:tableStyleId>{5C22544A-7EE6-4342-B048-85BDC9FD1C3A}</a:tableStyleId>
              </a:tblPr>
              <a:tblGrid>
                <a:gridCol w="361535"/>
                <a:gridCol w="2230753"/>
                <a:gridCol w="576064"/>
                <a:gridCol w="1487786"/>
              </a:tblGrid>
              <a:tr h="278086">
                <a:tc>
                  <a:txBody>
                    <a:bodyPr/>
                    <a:lstStyle/>
                    <a:p>
                      <a:pPr algn="ctr">
                        <a:spcAft>
                          <a:spcPts val="0"/>
                        </a:spcAft>
                      </a:pPr>
                      <a:r>
                        <a:rPr lang="zh-TW" sz="1200" kern="100" dirty="0">
                          <a:effectLst/>
                          <a:latin typeface="Arial" pitchFamily="34" charset="0"/>
                          <a:ea typeface="標楷體" pitchFamily="65" charset="-120"/>
                          <a:cs typeface="Arial" pitchFamily="34" charset="0"/>
                        </a:rPr>
                        <a:t>項次</a:t>
                      </a:r>
                    </a:p>
                  </a:txBody>
                  <a:tcPr marL="47791" marR="47791" marT="0" marB="0" anchor="ctr"/>
                </a:tc>
                <a:tc>
                  <a:txBody>
                    <a:bodyPr/>
                    <a:lstStyle/>
                    <a:p>
                      <a:pPr algn="ctr">
                        <a:spcAft>
                          <a:spcPts val="0"/>
                        </a:spcAft>
                      </a:pPr>
                      <a:r>
                        <a:rPr lang="zh-TW" sz="1200" kern="100" dirty="0">
                          <a:effectLst/>
                          <a:latin typeface="Arial" pitchFamily="34" charset="0"/>
                          <a:ea typeface="標楷體" pitchFamily="65" charset="-120"/>
                          <a:cs typeface="Arial" pitchFamily="34" charset="0"/>
                        </a:rPr>
                        <a:t>項目</a:t>
                      </a: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數量</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每人</a:t>
                      </a: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備註</a:t>
                      </a:r>
                    </a:p>
                  </a:txBody>
                  <a:tcPr marL="47791" marR="47791" marT="0" marB="0" anchor="ctr"/>
                </a:tc>
              </a:tr>
              <a:tr h="139043">
                <a:tc>
                  <a:txBody>
                    <a:bodyPr/>
                    <a:lstStyle/>
                    <a:p>
                      <a:pPr algn="ctr">
                        <a:spcAft>
                          <a:spcPts val="0"/>
                        </a:spcAft>
                      </a:pPr>
                      <a:r>
                        <a:rPr lang="en-US" sz="1200" kern="100" dirty="0">
                          <a:effectLst/>
                          <a:latin typeface="Arial" pitchFamily="34" charset="0"/>
                          <a:ea typeface="標楷體" pitchFamily="65" charset="-120"/>
                          <a:cs typeface="Arial" pitchFamily="34" charset="0"/>
                        </a:rPr>
                        <a:t>27</a:t>
                      </a:r>
                      <a:endParaRPr lang="zh-TW" sz="1200" kern="100" dirty="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大板拖布</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3</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28</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浴廁清潔劑</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rowSpan="4">
                  <a:txBody>
                    <a:bodyPr/>
                    <a:lstStyle/>
                    <a:p>
                      <a:pPr>
                        <a:spcAft>
                          <a:spcPts val="0"/>
                        </a:spcAft>
                      </a:pPr>
                      <a:r>
                        <a:rPr lang="zh-TW" sz="1200" kern="100">
                          <a:effectLst/>
                          <a:latin typeface="Arial" pitchFamily="34" charset="0"/>
                          <a:ea typeface="標楷體" pitchFamily="65" charset="-120"/>
                          <a:cs typeface="Arial" pitchFamily="34" charset="0"/>
                        </a:rPr>
                        <a:t>附噴壺及標示貼紙</a:t>
                      </a: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29</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玻璃清潔劑</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vMerge="1">
                  <a:txBody>
                    <a:bodyPr/>
                    <a:lstStyle/>
                    <a:p>
                      <a:endParaRPr lang="zh-TW" altLang="en-US"/>
                    </a:p>
                  </a:txBody>
                  <a:tcP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30</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萬用清潔劑</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vMerge="1">
                  <a:txBody>
                    <a:bodyPr/>
                    <a:lstStyle/>
                    <a:p>
                      <a:endParaRPr lang="zh-TW" altLang="en-US"/>
                    </a:p>
                  </a:txBody>
                  <a:tcP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31</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酒精</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vMerge="1">
                  <a:txBody>
                    <a:bodyPr/>
                    <a:lstStyle/>
                    <a:p>
                      <a:endParaRPr lang="zh-TW" altLang="en-US"/>
                    </a:p>
                  </a:txBody>
                  <a:tcP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32</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不銹鋼油</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rowSpan="2">
                  <a:txBody>
                    <a:bodyPr/>
                    <a:lstStyle/>
                    <a:p>
                      <a:pPr>
                        <a:spcAft>
                          <a:spcPts val="0"/>
                        </a:spcAft>
                      </a:pPr>
                      <a:r>
                        <a:rPr lang="zh-TW" sz="1200" kern="100">
                          <a:effectLst/>
                          <a:latin typeface="Arial" pitchFamily="34" charset="0"/>
                          <a:ea typeface="標楷體" pitchFamily="65" charset="-120"/>
                          <a:cs typeface="Arial" pitchFamily="34" charset="0"/>
                        </a:rPr>
                        <a:t>標示貼紙</a:t>
                      </a: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33</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量杯</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vMerge="1">
                  <a:txBody>
                    <a:bodyPr/>
                    <a:lstStyle/>
                    <a:p>
                      <a:endParaRPr lang="zh-TW" altLang="en-US"/>
                    </a:p>
                  </a:txBody>
                  <a:tcP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34</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豬耙刷</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廁所</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r">
                        <a:spcAft>
                          <a:spcPts val="0"/>
                        </a:spcAft>
                      </a:pPr>
                      <a:r>
                        <a:rPr lang="en-US" sz="1200" kern="100" dirty="0">
                          <a:effectLst/>
                          <a:latin typeface="Arial" pitchFamily="34" charset="0"/>
                          <a:ea typeface="標楷體" pitchFamily="65" charset="-120"/>
                          <a:cs typeface="Arial" pitchFamily="34" charset="0"/>
                        </a:rPr>
                        <a:t>1</a:t>
                      </a:r>
                      <a:endParaRPr lang="zh-TW" sz="1200" kern="100" dirty="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35</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通馬桶器</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36</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馬桶刷</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含底座</a:t>
                      </a:r>
                      <a:r>
                        <a:rPr lang="en-US" sz="1200" kern="100">
                          <a:effectLst/>
                          <a:latin typeface="Arial" pitchFamily="34" charset="0"/>
                          <a:ea typeface="標楷體" pitchFamily="65" charset="-120"/>
                          <a:cs typeface="Arial" pitchFamily="34" charset="0"/>
                        </a:rPr>
                        <a:t>)</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37</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刮水棒</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en-US" sz="1200" kern="100" dirty="0">
                          <a:effectLst/>
                          <a:latin typeface="Arial" pitchFamily="34" charset="0"/>
                          <a:ea typeface="標楷體" pitchFamily="65" charset="-120"/>
                          <a:cs typeface="Arial" pitchFamily="34" charset="0"/>
                        </a:rPr>
                        <a:t> </a:t>
                      </a:r>
                      <a:endParaRPr lang="zh-TW" sz="1200" kern="100" dirty="0">
                        <a:effectLst/>
                        <a:latin typeface="Arial" pitchFamily="34" charset="0"/>
                        <a:ea typeface="標楷體" pitchFamily="65" charset="-120"/>
                        <a:cs typeface="Arial" pitchFamily="34" charset="0"/>
                      </a:endParaRPr>
                    </a:p>
                  </a:txBody>
                  <a:tcPr marL="47791" marR="47791" marT="0" marB="0" anchor="ctr"/>
                </a:tc>
              </a:tr>
              <a:tr h="149187">
                <a:tc>
                  <a:txBody>
                    <a:bodyPr/>
                    <a:lstStyle/>
                    <a:p>
                      <a:pPr algn="ctr">
                        <a:spcAft>
                          <a:spcPts val="0"/>
                        </a:spcAft>
                      </a:pPr>
                      <a:r>
                        <a:rPr lang="en-US" sz="1200" kern="100">
                          <a:effectLst/>
                          <a:latin typeface="Arial" pitchFamily="34" charset="0"/>
                          <a:ea typeface="標楷體" pitchFamily="65" charset="-120"/>
                          <a:cs typeface="Arial" pitchFamily="34" charset="0"/>
                        </a:rPr>
                        <a:t>38</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伸縮橫桿及告示牌</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廁所大洗用</a:t>
                      </a:r>
                    </a:p>
                  </a:txBody>
                  <a:tcPr marL="47791" marR="47791" marT="0" marB="0" anchor="ctr"/>
                </a:tc>
                <a:tc>
                  <a:txBody>
                    <a:bodyPr/>
                    <a:lstStyle/>
                    <a:p>
                      <a:pPr algn="r">
                        <a:spcAft>
                          <a:spcPts val="0"/>
                        </a:spcAft>
                      </a:pPr>
                      <a:r>
                        <a:rPr lang="en-US" sz="1200" kern="100">
                          <a:effectLst/>
                          <a:latin typeface="Arial" pitchFamily="34" charset="0"/>
                          <a:ea typeface="標楷體" pitchFamily="65" charset="-120"/>
                          <a:cs typeface="Arial" pitchFamily="34" charset="0"/>
                        </a:rPr>
                        <a:t>1</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39</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洗衣粉</a:t>
                      </a: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10 kg/</a:t>
                      </a:r>
                      <a:r>
                        <a:rPr lang="zh-TW" sz="1200" kern="100">
                          <a:effectLst/>
                          <a:latin typeface="Arial" pitchFamily="34" charset="0"/>
                          <a:ea typeface="標楷體" pitchFamily="65" charset="-120"/>
                          <a:cs typeface="Arial" pitchFamily="34" charset="0"/>
                        </a:rPr>
                        <a:t>月</a:t>
                      </a: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40</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漂白水</a:t>
                      </a: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依感染管制規定使用</a:t>
                      </a:r>
                    </a:p>
                  </a:txBody>
                  <a:tcPr marL="47791" marR="47791" marT="0" marB="0" anchor="ctr"/>
                </a:tc>
              </a:tr>
              <a:tr h="278086">
                <a:tc>
                  <a:txBody>
                    <a:bodyPr/>
                    <a:lstStyle/>
                    <a:p>
                      <a:pPr algn="ctr">
                        <a:spcAft>
                          <a:spcPts val="0"/>
                        </a:spcAft>
                      </a:pPr>
                      <a:r>
                        <a:rPr lang="en-US" sz="1200" kern="100">
                          <a:effectLst/>
                          <a:latin typeface="Arial" pitchFamily="34" charset="0"/>
                          <a:ea typeface="標楷體" pitchFamily="65" charset="-120"/>
                          <a:cs typeface="Arial" pitchFamily="34" charset="0"/>
                        </a:rPr>
                        <a:t>41</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生物醫療垃圾袋</a:t>
                      </a:r>
                      <a:r>
                        <a:rPr lang="en-US" sz="1200" kern="100" dirty="0">
                          <a:effectLst/>
                          <a:latin typeface="Arial" pitchFamily="34" charset="0"/>
                          <a:ea typeface="標楷體" pitchFamily="65" charset="-120"/>
                          <a:cs typeface="Arial" pitchFamily="34" charset="0"/>
                        </a:rPr>
                        <a:t>(</a:t>
                      </a:r>
                      <a:r>
                        <a:rPr lang="zh-TW" sz="1200" kern="100" dirty="0">
                          <a:effectLst/>
                          <a:latin typeface="Arial" pitchFamily="34" charset="0"/>
                          <a:ea typeface="標楷體" pitchFamily="65" charset="-120"/>
                          <a:cs typeface="Arial" pitchFamily="34" charset="0"/>
                        </a:rPr>
                        <a:t>紅</a:t>
                      </a:r>
                      <a:r>
                        <a:rPr lang="en-US" sz="1200" kern="100" dirty="0">
                          <a:effectLst/>
                          <a:latin typeface="Arial" pitchFamily="34" charset="0"/>
                          <a:ea typeface="標楷體" pitchFamily="65" charset="-120"/>
                          <a:cs typeface="Arial" pitchFamily="34" charset="0"/>
                        </a:rPr>
                        <a:t>)</a:t>
                      </a:r>
                      <a:r>
                        <a:rPr lang="zh-TW" sz="1200" kern="100" dirty="0">
                          <a:effectLst/>
                          <a:latin typeface="Arial" pitchFamily="34" charset="0"/>
                          <a:ea typeface="標楷體" pitchFamily="65" charset="-120"/>
                          <a:cs typeface="Arial" pitchFamily="34" charset="0"/>
                        </a:rPr>
                        <a:t>大</a:t>
                      </a:r>
                      <a:r>
                        <a:rPr lang="en-US" sz="1200" kern="100" dirty="0">
                          <a:effectLst/>
                          <a:latin typeface="Arial" pitchFamily="34" charset="0"/>
                          <a:ea typeface="標楷體" pitchFamily="65" charset="-120"/>
                          <a:cs typeface="Arial" pitchFamily="34" charset="0"/>
                        </a:rPr>
                        <a:t>(84*95)cm</a:t>
                      </a:r>
                      <a:endParaRPr lang="zh-TW" sz="1200" kern="100" dirty="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拉繩式</a:t>
                      </a:r>
                    </a:p>
                  </a:txBody>
                  <a:tcPr marL="47791" marR="47791" marT="0" marB="0" anchor="ctr"/>
                </a:tc>
              </a:tr>
              <a:tr h="278086">
                <a:tc>
                  <a:txBody>
                    <a:bodyPr/>
                    <a:lstStyle/>
                    <a:p>
                      <a:pPr algn="ctr">
                        <a:spcAft>
                          <a:spcPts val="0"/>
                        </a:spcAft>
                      </a:pPr>
                      <a:r>
                        <a:rPr lang="en-US" sz="1200" kern="100">
                          <a:effectLst/>
                          <a:latin typeface="Arial" pitchFamily="34" charset="0"/>
                          <a:ea typeface="標楷體" pitchFamily="65" charset="-120"/>
                          <a:cs typeface="Arial" pitchFamily="34" charset="0"/>
                        </a:rPr>
                        <a:t>42</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生物醫療垃圾袋</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紅</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中</a:t>
                      </a:r>
                      <a:r>
                        <a:rPr lang="en-US" sz="1200" kern="100">
                          <a:effectLst/>
                          <a:latin typeface="Arial" pitchFamily="34" charset="0"/>
                          <a:ea typeface="標楷體" pitchFamily="65" charset="-120"/>
                          <a:cs typeface="Arial" pitchFamily="34" charset="0"/>
                        </a:rPr>
                        <a:t>(67*85)cm</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拉繩式</a:t>
                      </a:r>
                    </a:p>
                  </a:txBody>
                  <a:tcPr marL="47791" marR="47791" marT="0" marB="0" anchor="ctr"/>
                </a:tc>
              </a:tr>
              <a:tr h="278086">
                <a:tc>
                  <a:txBody>
                    <a:bodyPr/>
                    <a:lstStyle/>
                    <a:p>
                      <a:pPr algn="ctr">
                        <a:spcAft>
                          <a:spcPts val="0"/>
                        </a:spcAft>
                      </a:pPr>
                      <a:r>
                        <a:rPr lang="en-US" sz="1200" kern="100">
                          <a:effectLst/>
                          <a:latin typeface="Arial" pitchFamily="34" charset="0"/>
                          <a:ea typeface="標楷體" pitchFamily="65" charset="-120"/>
                          <a:cs typeface="Arial" pitchFamily="34" charset="0"/>
                        </a:rPr>
                        <a:t>43</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生物醫療垃圾袋</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紅</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小</a:t>
                      </a:r>
                      <a:r>
                        <a:rPr lang="en-US" sz="1200" kern="100">
                          <a:effectLst/>
                          <a:latin typeface="Arial" pitchFamily="34" charset="0"/>
                          <a:ea typeface="標楷體" pitchFamily="65" charset="-120"/>
                          <a:cs typeface="Arial" pitchFamily="34" charset="0"/>
                        </a:rPr>
                        <a:t>(43*46)cm</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44</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一般垃圾袋</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白</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大</a:t>
                      </a:r>
                      <a:r>
                        <a:rPr lang="en-US" sz="1200" kern="100">
                          <a:effectLst/>
                          <a:latin typeface="Arial" pitchFamily="34" charset="0"/>
                          <a:ea typeface="標楷體" pitchFamily="65" charset="-120"/>
                          <a:cs typeface="Arial" pitchFamily="34" charset="0"/>
                        </a:rPr>
                        <a:t>(84*95)cm</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拉繩式</a:t>
                      </a: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45</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一般垃圾袋</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白</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中</a:t>
                      </a:r>
                      <a:r>
                        <a:rPr lang="en-US" sz="1200" kern="100">
                          <a:effectLst/>
                          <a:latin typeface="Arial" pitchFamily="34" charset="0"/>
                          <a:ea typeface="標楷體" pitchFamily="65" charset="-120"/>
                          <a:cs typeface="Arial" pitchFamily="34" charset="0"/>
                        </a:rPr>
                        <a:t>(67*85)cm</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拉繩式</a:t>
                      </a:r>
                    </a:p>
                  </a:txBody>
                  <a:tcPr marL="47791" marR="47791" marT="0" marB="0" anchor="ctr"/>
                </a:tc>
              </a:tr>
              <a:tr h="139043">
                <a:tc>
                  <a:txBody>
                    <a:bodyPr/>
                    <a:lstStyle/>
                    <a:p>
                      <a:pPr algn="ctr">
                        <a:spcAft>
                          <a:spcPts val="0"/>
                        </a:spcAft>
                      </a:pPr>
                      <a:r>
                        <a:rPr lang="en-US" sz="1200" kern="100">
                          <a:effectLst/>
                          <a:latin typeface="Arial" pitchFamily="34" charset="0"/>
                          <a:ea typeface="標楷體" pitchFamily="65" charset="-120"/>
                          <a:cs typeface="Arial" pitchFamily="34" charset="0"/>
                        </a:rPr>
                        <a:t>46</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一般垃圾袋</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白</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小</a:t>
                      </a:r>
                      <a:r>
                        <a:rPr lang="en-US" sz="1200" kern="100">
                          <a:effectLst/>
                          <a:latin typeface="Arial" pitchFamily="34" charset="0"/>
                          <a:ea typeface="標楷體" pitchFamily="65" charset="-120"/>
                          <a:cs typeface="Arial" pitchFamily="34" charset="0"/>
                        </a:rPr>
                        <a:t>(43*46)cm</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en-US" sz="1200" kern="100">
                          <a:effectLst/>
                          <a:latin typeface="Arial" pitchFamily="34" charset="0"/>
                          <a:ea typeface="標楷體" pitchFamily="65" charset="-120"/>
                          <a:cs typeface="Arial" pitchFamily="34" charset="0"/>
                        </a:rPr>
                        <a:t> </a:t>
                      </a:r>
                      <a:endParaRPr lang="zh-TW" sz="1200" kern="100">
                        <a:effectLst/>
                        <a:latin typeface="Arial" pitchFamily="34" charset="0"/>
                        <a:ea typeface="標楷體" pitchFamily="65" charset="-120"/>
                        <a:cs typeface="Arial" pitchFamily="34" charset="0"/>
                      </a:endParaRPr>
                    </a:p>
                  </a:txBody>
                  <a:tcPr marL="47791" marR="47791" marT="0" marB="0" anchor="ctr"/>
                </a:tc>
              </a:tr>
              <a:tr h="278086">
                <a:tc>
                  <a:txBody>
                    <a:bodyPr/>
                    <a:lstStyle/>
                    <a:p>
                      <a:pPr algn="ctr">
                        <a:spcAft>
                          <a:spcPts val="0"/>
                        </a:spcAft>
                      </a:pPr>
                      <a:r>
                        <a:rPr lang="en-US" sz="1200" kern="100">
                          <a:effectLst/>
                          <a:latin typeface="Arial" pitchFamily="34" charset="0"/>
                          <a:ea typeface="標楷體" pitchFamily="65" charset="-120"/>
                          <a:cs typeface="Arial" pitchFamily="34" charset="0"/>
                        </a:rPr>
                        <a:t>47</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資源回收垃圾袋</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藍</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大</a:t>
                      </a:r>
                      <a:r>
                        <a:rPr lang="en-US" sz="1200" kern="100">
                          <a:effectLst/>
                          <a:latin typeface="Arial" pitchFamily="34" charset="0"/>
                          <a:ea typeface="標楷體" pitchFamily="65" charset="-120"/>
                          <a:cs typeface="Arial" pitchFamily="34" charset="0"/>
                        </a:rPr>
                        <a:t>(84*95)cm</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拉繩式</a:t>
                      </a:r>
                    </a:p>
                  </a:txBody>
                  <a:tcPr marL="47791" marR="47791" marT="0" marB="0" anchor="ctr"/>
                </a:tc>
              </a:tr>
              <a:tr h="278086">
                <a:tc>
                  <a:txBody>
                    <a:bodyPr/>
                    <a:lstStyle/>
                    <a:p>
                      <a:pPr algn="ctr">
                        <a:spcAft>
                          <a:spcPts val="0"/>
                        </a:spcAft>
                      </a:pPr>
                      <a:r>
                        <a:rPr lang="en-US" sz="1200" kern="100">
                          <a:effectLst/>
                          <a:latin typeface="Arial" pitchFamily="34" charset="0"/>
                          <a:ea typeface="標楷體" pitchFamily="65" charset="-120"/>
                          <a:cs typeface="Arial" pitchFamily="34" charset="0"/>
                        </a:rPr>
                        <a:t>48</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spcAft>
                          <a:spcPts val="0"/>
                        </a:spcAft>
                      </a:pPr>
                      <a:r>
                        <a:rPr lang="zh-TW" sz="1200" kern="100">
                          <a:effectLst/>
                          <a:latin typeface="Arial" pitchFamily="34" charset="0"/>
                          <a:ea typeface="標楷體" pitchFamily="65" charset="-120"/>
                          <a:cs typeface="Arial" pitchFamily="34" charset="0"/>
                        </a:rPr>
                        <a:t>資源回收垃圾袋</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藍</a:t>
                      </a:r>
                      <a:r>
                        <a:rPr lang="en-US" sz="1200" kern="100">
                          <a:effectLst/>
                          <a:latin typeface="Arial" pitchFamily="34" charset="0"/>
                          <a:ea typeface="標楷體" pitchFamily="65" charset="-120"/>
                          <a:cs typeface="Arial" pitchFamily="34" charset="0"/>
                        </a:rPr>
                        <a:t>)</a:t>
                      </a:r>
                      <a:r>
                        <a:rPr lang="zh-TW" sz="1200" kern="100">
                          <a:effectLst/>
                          <a:latin typeface="Arial" pitchFamily="34" charset="0"/>
                          <a:ea typeface="標楷體" pitchFamily="65" charset="-120"/>
                          <a:cs typeface="Arial" pitchFamily="34" charset="0"/>
                        </a:rPr>
                        <a:t>中</a:t>
                      </a:r>
                      <a:r>
                        <a:rPr lang="en-US" sz="1200" kern="100">
                          <a:effectLst/>
                          <a:latin typeface="Arial" pitchFamily="34" charset="0"/>
                          <a:ea typeface="標楷體" pitchFamily="65" charset="-120"/>
                          <a:cs typeface="Arial" pitchFamily="34" charset="0"/>
                        </a:rPr>
                        <a:t>(67*85)cm</a:t>
                      </a:r>
                      <a:endParaRPr lang="zh-TW" sz="1200" kern="100">
                        <a:effectLst/>
                        <a:latin typeface="Arial" pitchFamily="34" charset="0"/>
                        <a:ea typeface="標楷體" pitchFamily="65" charset="-120"/>
                        <a:cs typeface="Arial" pitchFamily="34" charset="0"/>
                      </a:endParaRPr>
                    </a:p>
                  </a:txBody>
                  <a:tcPr marL="47791" marR="47791" marT="0" marB="0" anchor="ctr"/>
                </a:tc>
                <a:tc>
                  <a:txBody>
                    <a:bodyPr/>
                    <a:lstStyle/>
                    <a:p>
                      <a:pPr algn="ctr">
                        <a:spcAft>
                          <a:spcPts val="0"/>
                        </a:spcAft>
                      </a:pPr>
                      <a:r>
                        <a:rPr lang="zh-TW" sz="1200" kern="100">
                          <a:effectLst/>
                          <a:latin typeface="Arial" pitchFamily="34" charset="0"/>
                          <a:ea typeface="標楷體" pitchFamily="65" charset="-120"/>
                          <a:cs typeface="Arial" pitchFamily="34" charset="0"/>
                        </a:rPr>
                        <a:t>依需要</a:t>
                      </a:r>
                    </a:p>
                  </a:txBody>
                  <a:tcPr marL="47791" marR="47791" marT="0" marB="0" anchor="ctr"/>
                </a:tc>
                <a:tc>
                  <a:txBody>
                    <a:bodyPr/>
                    <a:lstStyle/>
                    <a:p>
                      <a:pPr>
                        <a:spcAft>
                          <a:spcPts val="0"/>
                        </a:spcAft>
                      </a:pPr>
                      <a:r>
                        <a:rPr lang="zh-TW" sz="1200" kern="100" dirty="0">
                          <a:effectLst/>
                          <a:latin typeface="Arial" pitchFamily="34" charset="0"/>
                          <a:ea typeface="標楷體" pitchFamily="65" charset="-120"/>
                          <a:cs typeface="Arial" pitchFamily="34" charset="0"/>
                        </a:rPr>
                        <a:t>拉繩式</a:t>
                      </a:r>
                    </a:p>
                  </a:txBody>
                  <a:tcPr marL="47791" marR="47791" marT="0" marB="0" anchor="ctr"/>
                </a:tc>
              </a:tr>
            </a:tbl>
          </a:graphicData>
        </a:graphic>
      </p:graphicFrame>
      <p:sp>
        <p:nvSpPr>
          <p:cNvPr id="6" name="標題 5"/>
          <p:cNvSpPr>
            <a:spLocks noGrp="1"/>
          </p:cNvSpPr>
          <p:nvPr>
            <p:ph type="title"/>
          </p:nvPr>
        </p:nvSpPr>
        <p:spPr>
          <a:xfrm>
            <a:off x="457200" y="620713"/>
            <a:ext cx="8229600" cy="796925"/>
          </a:xfrm>
        </p:spPr>
        <p:txBody>
          <a:bodyPr/>
          <a:lstStyle/>
          <a:p>
            <a:pPr>
              <a:defRPr/>
            </a:pPr>
            <a:r>
              <a:rPr lang="zh-TW" altLang="en-US" dirty="0" smtClean="0"/>
              <a:t>清潔材料配置表</a:t>
            </a:r>
            <a:endParaRPr lang="zh-TW" altLang="en-US" dirty="0"/>
          </a:p>
        </p:txBody>
      </p:sp>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36</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4" cstate="print"/>
          <a:srcRect b="14328"/>
          <a:stretch>
            <a:fillRect/>
          </a:stretch>
        </p:blipFill>
        <p:spPr bwMode="auto">
          <a:xfrm>
            <a:off x="323850" y="1412875"/>
            <a:ext cx="8496300" cy="4873625"/>
          </a:xfrm>
          <a:prstGeom prst="rect">
            <a:avLst/>
          </a:prstGeom>
          <a:solidFill>
            <a:schemeClr val="accent4">
              <a:lumMod val="20000"/>
              <a:lumOff val="80000"/>
            </a:schemeClr>
          </a:solidFill>
          <a:ln>
            <a:noFill/>
          </a:ln>
        </p:spPr>
      </p:pic>
      <p:sp>
        <p:nvSpPr>
          <p:cNvPr id="5" name="標題 4"/>
          <p:cNvSpPr>
            <a:spLocks noGrp="1"/>
          </p:cNvSpPr>
          <p:nvPr>
            <p:ph type="title"/>
          </p:nvPr>
        </p:nvSpPr>
        <p:spPr>
          <a:xfrm>
            <a:off x="457200" y="620713"/>
            <a:ext cx="8229600" cy="796925"/>
          </a:xfrm>
        </p:spPr>
        <p:txBody>
          <a:bodyPr/>
          <a:lstStyle/>
          <a:p>
            <a:pPr>
              <a:defRPr/>
            </a:pPr>
            <a:r>
              <a:rPr lang="zh-TW" altLang="en-US" smtClean="0"/>
              <a:t>派駐人員名冊表</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37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清潔檢查項目及罰扣標準表</a:t>
            </a:r>
            <a:r>
              <a:rPr lang="en-US" altLang="zh-TW" dirty="0" smtClean="0"/>
              <a:t>(1/2)</a:t>
            </a:r>
            <a:endParaRPr lang="zh-TW" altLang="en-US" dirty="0"/>
          </a:p>
        </p:txBody>
      </p:sp>
      <p:graphicFrame>
        <p:nvGraphicFramePr>
          <p:cNvPr id="9" name="內容版面配置區 8"/>
          <p:cNvGraphicFramePr>
            <a:graphicFrameLocks noGrp="1"/>
          </p:cNvGraphicFramePr>
          <p:nvPr>
            <p:ph idx="1"/>
          </p:nvPr>
        </p:nvGraphicFramePr>
        <p:xfrm>
          <a:off x="395288" y="1365250"/>
          <a:ext cx="8496945" cy="4632960"/>
        </p:xfrm>
        <a:graphic>
          <a:graphicData uri="http://schemas.openxmlformats.org/drawingml/2006/table">
            <a:tbl>
              <a:tblPr>
                <a:tableStyleId>{5C22544A-7EE6-4342-B048-85BDC9FD1C3A}</a:tableStyleId>
              </a:tblPr>
              <a:tblGrid>
                <a:gridCol w="952244"/>
                <a:gridCol w="4952412"/>
                <a:gridCol w="2592289"/>
              </a:tblGrid>
              <a:tr h="156048">
                <a:tc>
                  <a:txBody>
                    <a:bodyPr/>
                    <a:lstStyle/>
                    <a:p>
                      <a:pPr algn="ctr">
                        <a:spcAft>
                          <a:spcPts val="0"/>
                        </a:spcAft>
                      </a:pPr>
                      <a:r>
                        <a:rPr lang="zh-TW" sz="1600" kern="100" dirty="0">
                          <a:effectLst/>
                          <a:latin typeface="Arial" pitchFamily="34" charset="0"/>
                          <a:ea typeface="標楷體" pitchFamily="65" charset="-120"/>
                          <a:cs typeface="Arial" pitchFamily="34" charset="0"/>
                        </a:rPr>
                        <a:t>規定項目</a:t>
                      </a:r>
                    </a:p>
                  </a:txBody>
                  <a:tcPr marL="36000" marR="36000" marT="0" marB="0" anchor="ctr">
                    <a:solidFill>
                      <a:schemeClr val="accent4">
                        <a:lumMod val="20000"/>
                        <a:lumOff val="80000"/>
                      </a:schemeClr>
                    </a:solidFill>
                  </a:tcPr>
                </a:tc>
                <a:tc>
                  <a:txBody>
                    <a:bodyPr/>
                    <a:lstStyle/>
                    <a:p>
                      <a:pPr algn="ctr">
                        <a:spcAft>
                          <a:spcPts val="0"/>
                        </a:spcAft>
                      </a:pPr>
                      <a:r>
                        <a:rPr lang="zh-TW" sz="1600" kern="100" dirty="0">
                          <a:effectLst/>
                          <a:latin typeface="Arial" pitchFamily="34" charset="0"/>
                          <a:ea typeface="標楷體" pitchFamily="65" charset="-120"/>
                          <a:cs typeface="Arial" pitchFamily="34" charset="0"/>
                        </a:rPr>
                        <a:t>罰扣標準</a:t>
                      </a:r>
                    </a:p>
                  </a:txBody>
                  <a:tcPr marL="36000" marR="36000" marT="0" marB="0" anchor="ctr">
                    <a:solidFill>
                      <a:schemeClr val="accent4">
                        <a:lumMod val="20000"/>
                        <a:lumOff val="80000"/>
                      </a:schemeClr>
                    </a:solidFill>
                  </a:tcPr>
                </a:tc>
                <a:tc>
                  <a:txBody>
                    <a:bodyPr/>
                    <a:lstStyle/>
                    <a:p>
                      <a:pPr algn="ctr">
                        <a:spcAft>
                          <a:spcPts val="0"/>
                        </a:spcAft>
                      </a:pPr>
                      <a:r>
                        <a:rPr lang="zh-TW" sz="1600" kern="100">
                          <a:effectLst/>
                          <a:latin typeface="Arial" pitchFamily="34" charset="0"/>
                          <a:ea typeface="標楷體" pitchFamily="65" charset="-120"/>
                          <a:cs typeface="Arial" pitchFamily="34" charset="0"/>
                        </a:rPr>
                        <a:t>罰扣金額</a:t>
                      </a:r>
                    </a:p>
                  </a:txBody>
                  <a:tcPr marL="36000" marR="36000" marT="0" marB="0" anchor="ctr">
                    <a:solidFill>
                      <a:schemeClr val="accent4">
                        <a:lumMod val="20000"/>
                        <a:lumOff val="80000"/>
                      </a:schemeClr>
                    </a:solidFill>
                  </a:tcPr>
                </a:tc>
              </a:tr>
              <a:tr h="183796">
                <a:tc rowSpan="3">
                  <a:txBody>
                    <a:bodyPr/>
                    <a:lstStyle/>
                    <a:p>
                      <a:pPr algn="just">
                        <a:spcAft>
                          <a:spcPts val="0"/>
                        </a:spcAft>
                      </a:pPr>
                      <a:r>
                        <a:rPr lang="zh-TW" sz="1600" kern="100" dirty="0">
                          <a:effectLst/>
                          <a:latin typeface="Arial" pitchFamily="34" charset="0"/>
                          <a:ea typeface="標楷體" pitchFamily="65" charset="-120"/>
                          <a:cs typeface="Arial" pitchFamily="34" charset="0"/>
                        </a:rPr>
                        <a:t>服裝儀容</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1.</a:t>
                      </a:r>
                      <a:r>
                        <a:rPr lang="zh-TW" sz="1600" kern="100">
                          <a:effectLst/>
                          <a:latin typeface="Arial" pitchFamily="34" charset="0"/>
                          <a:ea typeface="標楷體" pitchFamily="65" charset="-120"/>
                          <a:cs typeface="Arial" pitchFamily="34" charset="0"/>
                        </a:rPr>
                        <a:t>未配掛識別證、口罩或未穿著規定工作服裝</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1.100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83796">
                <a:tc vMerge="1">
                  <a:txBody>
                    <a:bodyPr/>
                    <a:lstStyle/>
                    <a:p>
                      <a:endParaRPr lang="zh-TW" altLang="en-US"/>
                    </a:p>
                  </a:txBody>
                  <a:tcPr/>
                </a:tc>
                <a:tc>
                  <a:txBody>
                    <a:bodyPr/>
                    <a:lstStyle/>
                    <a:p>
                      <a:pPr algn="just">
                        <a:spcAft>
                          <a:spcPts val="0"/>
                        </a:spcAft>
                      </a:pPr>
                      <a:r>
                        <a:rPr lang="en-US" sz="1600" kern="100" dirty="0">
                          <a:effectLst/>
                          <a:latin typeface="Arial" pitchFamily="34" charset="0"/>
                          <a:ea typeface="標楷體" pitchFamily="65" charset="-120"/>
                          <a:cs typeface="Arial" pitchFamily="34" charset="0"/>
                        </a:rPr>
                        <a:t>2.</a:t>
                      </a:r>
                      <a:r>
                        <a:rPr lang="zh-TW" sz="1600" kern="100" dirty="0">
                          <a:effectLst/>
                          <a:latin typeface="Arial" pitchFamily="34" charset="0"/>
                          <a:ea typeface="標楷體" pitchFamily="65" charset="-120"/>
                          <a:cs typeface="Arial" pitchFamily="34" charset="0"/>
                        </a:rPr>
                        <a:t>穿著工作圍裙至餐廳、商店街購物或用餐</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2.300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209642">
                <a:tc vMerge="1">
                  <a:txBody>
                    <a:bodyPr/>
                    <a:lstStyle/>
                    <a:p>
                      <a:endParaRPr lang="zh-TW" altLang="en-US"/>
                    </a:p>
                  </a:txBody>
                  <a:tcPr/>
                </a:tc>
                <a:tc>
                  <a:txBody>
                    <a:bodyPr/>
                    <a:lstStyle/>
                    <a:p>
                      <a:pPr algn="just">
                        <a:spcAft>
                          <a:spcPts val="0"/>
                        </a:spcAft>
                      </a:pPr>
                      <a:r>
                        <a:rPr lang="en-US" sz="1600" kern="100">
                          <a:effectLst/>
                          <a:latin typeface="Arial" pitchFamily="34" charset="0"/>
                          <a:ea typeface="標楷體" pitchFamily="65" charset="-120"/>
                          <a:cs typeface="Arial" pitchFamily="34" charset="0"/>
                        </a:rPr>
                        <a:t>3.</a:t>
                      </a:r>
                      <a:r>
                        <a:rPr lang="zh-TW" sz="1600" kern="100">
                          <a:effectLst/>
                          <a:latin typeface="Arial" pitchFamily="34" charset="0"/>
                          <a:ea typeface="標楷體" pitchFamily="65" charset="-120"/>
                          <a:cs typeface="Arial" pitchFamily="34" charset="0"/>
                        </a:rPr>
                        <a:t>工作服、背心、圍裙髒汚不潔</a:t>
                      </a:r>
                    </a:p>
                  </a:txBody>
                  <a:tcPr marL="36000" marR="36000" marT="0" marB="0" anchor="ctr">
                    <a:solidFill>
                      <a:schemeClr val="accent4">
                        <a:lumMod val="20000"/>
                        <a:lumOff val="80000"/>
                      </a:schemeClr>
                    </a:solidFill>
                  </a:tcPr>
                </a:tc>
                <a:tc>
                  <a:txBody>
                    <a:bodyPr/>
                    <a:lstStyle/>
                    <a:p>
                      <a:pPr algn="just">
                        <a:spcAft>
                          <a:spcPts val="0"/>
                        </a:spcAft>
                      </a:pPr>
                      <a:r>
                        <a:rPr lang="en-US" sz="1600" kern="100" dirty="0">
                          <a:effectLst/>
                          <a:latin typeface="Arial" pitchFamily="34" charset="0"/>
                          <a:ea typeface="標楷體" pitchFamily="65" charset="-120"/>
                          <a:cs typeface="Arial" pitchFamily="34" charset="0"/>
                        </a:rPr>
                        <a:t>3.100</a:t>
                      </a:r>
                      <a:r>
                        <a:rPr lang="zh-TW" sz="1600" kern="100" dirty="0">
                          <a:effectLst/>
                          <a:latin typeface="Arial" pitchFamily="34" charset="0"/>
                          <a:ea typeface="標楷體" pitchFamily="65" charset="-120"/>
                          <a:cs typeface="Arial" pitchFamily="34" charset="0"/>
                        </a:rPr>
                        <a:t>元</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83796">
                <a:tc rowSpan="7">
                  <a:txBody>
                    <a:bodyPr/>
                    <a:lstStyle/>
                    <a:p>
                      <a:pPr algn="just">
                        <a:spcAft>
                          <a:spcPts val="0"/>
                        </a:spcAft>
                      </a:pPr>
                      <a:r>
                        <a:rPr lang="zh-TW" sz="1600" kern="100" dirty="0">
                          <a:effectLst/>
                          <a:latin typeface="Arial" pitchFamily="34" charset="0"/>
                          <a:ea typeface="標楷體" pitchFamily="65" charset="-120"/>
                          <a:cs typeface="Arial" pitchFamily="34" charset="0"/>
                        </a:rPr>
                        <a:t>出勤狀況</a:t>
                      </a:r>
                    </a:p>
                  </a:txBody>
                  <a:tcPr marL="36000" marR="36000" marT="0" marB="0" anchor="ctr">
                    <a:solidFill>
                      <a:schemeClr val="accent4">
                        <a:lumMod val="20000"/>
                        <a:lumOff val="80000"/>
                      </a:schemeClr>
                    </a:solidFill>
                  </a:tcPr>
                </a:tc>
                <a:tc>
                  <a:txBody>
                    <a:bodyPr/>
                    <a:lstStyle/>
                    <a:p>
                      <a:pPr algn="just">
                        <a:spcAft>
                          <a:spcPts val="0"/>
                        </a:spcAft>
                      </a:pP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未依合約規定配置清潔員及管理人員到班</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1.2400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人日</a:t>
                      </a:r>
                    </a:p>
                  </a:txBody>
                  <a:tcPr marL="36000" marR="36000" marT="0" marB="0" anchor="ctr">
                    <a:solidFill>
                      <a:schemeClr val="accent4">
                        <a:lumMod val="20000"/>
                        <a:lumOff val="80000"/>
                      </a:schemeClr>
                    </a:solidFill>
                  </a:tcPr>
                </a:tc>
              </a:tr>
              <a:tr h="76944">
                <a:tc vMerge="1">
                  <a:txBody>
                    <a:bodyPr/>
                    <a:lstStyle/>
                    <a:p>
                      <a:endParaRPr lang="zh-TW" altLang="en-US"/>
                    </a:p>
                  </a:txBody>
                  <a:tcPr/>
                </a:tc>
                <a:tc>
                  <a:txBody>
                    <a:bodyPr/>
                    <a:lstStyle/>
                    <a:p>
                      <a:pPr marL="146050" indent="-146050" algn="just">
                        <a:spcAft>
                          <a:spcPts val="0"/>
                        </a:spcAft>
                      </a:pPr>
                      <a:r>
                        <a:rPr lang="en-US" sz="1600" kern="100">
                          <a:effectLst/>
                          <a:latin typeface="Arial" pitchFamily="34" charset="0"/>
                          <a:ea typeface="標楷體" pitchFamily="65" charset="-120"/>
                          <a:cs typeface="Arial" pitchFamily="34" charset="0"/>
                        </a:rPr>
                        <a:t>2.</a:t>
                      </a:r>
                      <a:r>
                        <a:rPr lang="zh-TW" sz="1600" kern="100">
                          <a:effectLst/>
                          <a:latin typeface="Arial" pitchFamily="34" charset="0"/>
                          <a:ea typeface="標楷體" pitchFamily="65" charset="-120"/>
                          <a:cs typeface="Arial" pitchFamily="34" charset="0"/>
                        </a:rPr>
                        <a:t>遲到、早退、工作時間無故擅離工作崗位或未依規定執行作業視同缺勤</a:t>
                      </a:r>
                    </a:p>
                  </a:txBody>
                  <a:tcPr marL="36000" marR="36000" marT="0" marB="0">
                    <a:solidFill>
                      <a:schemeClr val="accent4">
                        <a:lumMod val="20000"/>
                        <a:lumOff val="80000"/>
                      </a:schemeClr>
                    </a:solidFill>
                  </a:tcPr>
                </a:tc>
                <a:tc>
                  <a:txBody>
                    <a:bodyPr/>
                    <a:lstStyle/>
                    <a:p>
                      <a:pPr marL="152400" indent="-152400" algn="just">
                        <a:spcAft>
                          <a:spcPts val="0"/>
                        </a:spcAft>
                      </a:pPr>
                      <a:r>
                        <a:rPr lang="en-US" sz="1600" kern="100" dirty="0">
                          <a:effectLst/>
                          <a:latin typeface="Arial" pitchFamily="34" charset="0"/>
                          <a:ea typeface="標楷體" pitchFamily="65" charset="-120"/>
                          <a:cs typeface="Arial" pitchFamily="34" charset="0"/>
                        </a:rPr>
                        <a:t>2.</a:t>
                      </a:r>
                      <a:r>
                        <a:rPr lang="zh-TW" sz="1600" kern="100" dirty="0">
                          <a:effectLst/>
                          <a:latin typeface="Arial" pitchFamily="34" charset="0"/>
                          <a:ea typeface="標楷體" pitchFamily="65" charset="-120"/>
                          <a:cs typeface="Arial" pitchFamily="34" charset="0"/>
                        </a:rPr>
                        <a:t>每小時</a:t>
                      </a:r>
                      <a:r>
                        <a:rPr lang="en-US" sz="1600" kern="100" dirty="0">
                          <a:effectLst/>
                          <a:latin typeface="Arial" pitchFamily="34" charset="0"/>
                          <a:ea typeface="標楷體" pitchFamily="65" charset="-120"/>
                          <a:cs typeface="Arial" pitchFamily="34" charset="0"/>
                        </a:rPr>
                        <a:t>500</a:t>
                      </a:r>
                      <a:r>
                        <a:rPr lang="zh-TW" sz="1600" kern="100" dirty="0">
                          <a:effectLst/>
                          <a:latin typeface="Arial" pitchFamily="34" charset="0"/>
                          <a:ea typeface="標楷體" pitchFamily="65" charset="-120"/>
                          <a:cs typeface="Arial" pitchFamily="34" charset="0"/>
                        </a:rPr>
                        <a:t>元，不滿</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小時，以</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小時計</a:t>
                      </a:r>
                    </a:p>
                  </a:txBody>
                  <a:tcPr marL="36000" marR="36000" marT="0" marB="0">
                    <a:solidFill>
                      <a:schemeClr val="accent4">
                        <a:lumMod val="20000"/>
                        <a:lumOff val="80000"/>
                      </a:schemeClr>
                    </a:solidFill>
                  </a:tcPr>
                </a:tc>
              </a:tr>
              <a:tr h="183796">
                <a:tc vMerge="1">
                  <a:txBody>
                    <a:bodyPr/>
                    <a:lstStyle/>
                    <a:p>
                      <a:endParaRPr lang="zh-TW" altLang="en-US"/>
                    </a:p>
                  </a:txBody>
                  <a:tcPr/>
                </a:tc>
                <a:tc>
                  <a:txBody>
                    <a:bodyPr/>
                    <a:lstStyle/>
                    <a:p>
                      <a:pPr algn="just">
                        <a:spcAft>
                          <a:spcPts val="0"/>
                        </a:spcAft>
                      </a:pPr>
                      <a:r>
                        <a:rPr lang="en-US" sz="1600" kern="100">
                          <a:effectLst/>
                          <a:latin typeface="Arial" pitchFamily="34" charset="0"/>
                          <a:ea typeface="標楷體" pitchFamily="65" charset="-120"/>
                          <a:cs typeface="Arial" pitchFamily="34" charset="0"/>
                        </a:rPr>
                        <a:t>3.</a:t>
                      </a:r>
                      <a:r>
                        <a:rPr lang="zh-TW" sz="1600" kern="100">
                          <a:effectLst/>
                          <a:latin typeface="Arial" pitchFamily="34" charset="0"/>
                          <a:ea typeface="標楷體" pitchFamily="65" charset="-120"/>
                          <a:cs typeface="Arial" pitchFamily="34" charset="0"/>
                        </a:rPr>
                        <a:t>未依規定簽到、打卡，或請人代打卡</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3.500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56048">
                <a:tc vMerge="1">
                  <a:txBody>
                    <a:bodyPr/>
                    <a:lstStyle/>
                    <a:p>
                      <a:endParaRPr lang="zh-TW" altLang="en-US"/>
                    </a:p>
                  </a:txBody>
                  <a:tcPr/>
                </a:tc>
                <a:tc>
                  <a:txBody>
                    <a:bodyPr/>
                    <a:lstStyle/>
                    <a:p>
                      <a:pPr algn="just">
                        <a:spcAft>
                          <a:spcPts val="0"/>
                        </a:spcAft>
                      </a:pPr>
                      <a:r>
                        <a:rPr lang="en-US" sz="1600" kern="100">
                          <a:effectLst/>
                          <a:latin typeface="Arial" pitchFamily="34" charset="0"/>
                          <a:ea typeface="標楷體" pitchFamily="65" charset="-120"/>
                          <a:cs typeface="Arial" pitchFamily="34" charset="0"/>
                        </a:rPr>
                        <a:t>4.</a:t>
                      </a:r>
                      <a:r>
                        <a:rPr lang="zh-TW" sz="1600" kern="100">
                          <a:effectLst/>
                          <a:latin typeface="Arial" pitchFamily="34" charset="0"/>
                          <a:ea typeface="標楷體" pitchFamily="65" charset="-120"/>
                          <a:cs typeface="Arial" pitchFamily="34" charset="0"/>
                        </a:rPr>
                        <a:t>更換清潔員未事先通知單位主管</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4.500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312095">
                <a:tc vMerge="1">
                  <a:txBody>
                    <a:bodyPr/>
                    <a:lstStyle/>
                    <a:p>
                      <a:endParaRPr lang="zh-TW" altLang="en-US"/>
                    </a:p>
                  </a:txBody>
                  <a:tcPr/>
                </a:tc>
                <a:tc>
                  <a:txBody>
                    <a:bodyPr/>
                    <a:lstStyle/>
                    <a:p>
                      <a:pPr marL="146050" indent="-146050" algn="just">
                        <a:spcAft>
                          <a:spcPts val="0"/>
                        </a:spcAft>
                      </a:pPr>
                      <a:r>
                        <a:rPr lang="en-US" sz="1600" kern="100" dirty="0">
                          <a:effectLst/>
                          <a:latin typeface="Arial" pitchFamily="34" charset="0"/>
                          <a:ea typeface="標楷體" pitchFamily="65" charset="-120"/>
                          <a:cs typeface="Arial" pitchFamily="34" charset="0"/>
                        </a:rPr>
                        <a:t>5.</a:t>
                      </a:r>
                      <a:r>
                        <a:rPr lang="zh-TW" sz="1600" kern="100" dirty="0">
                          <a:effectLst/>
                          <a:latin typeface="Arial" pitchFamily="34" charset="0"/>
                          <a:ea typeface="標楷體" pitchFamily="65" charset="-120"/>
                          <a:cs typeface="Arial" pitchFamily="34" charset="0"/>
                        </a:rPr>
                        <a:t>工作人員請假請人代班未註記於排班表或未事先告知單位主管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組長及護理長</a:t>
                      </a:r>
                      <a:r>
                        <a:rPr lang="en-US" sz="1600" kern="100" dirty="0">
                          <a:effectLst/>
                          <a:latin typeface="Arial" pitchFamily="34" charset="0"/>
                          <a:ea typeface="標楷體" pitchFamily="65" charset="-120"/>
                          <a:cs typeface="Arial" pitchFamily="34" charset="0"/>
                        </a:rPr>
                        <a:t>)</a:t>
                      </a:r>
                      <a:endParaRPr lang="zh-TW" sz="1600" kern="100" dirty="0">
                        <a:effectLst/>
                        <a:latin typeface="Arial" pitchFamily="34" charset="0"/>
                        <a:ea typeface="標楷體" pitchFamily="65" charset="-120"/>
                        <a:cs typeface="Arial" pitchFamily="34" charset="0"/>
                      </a:endParaRPr>
                    </a:p>
                  </a:txBody>
                  <a:tcPr marL="36000" marR="36000" marT="0" marB="0">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5.500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solidFill>
                      <a:schemeClr val="accent4">
                        <a:lumMod val="20000"/>
                        <a:lumOff val="80000"/>
                      </a:schemeClr>
                    </a:solidFill>
                  </a:tcPr>
                </a:tc>
              </a:tr>
              <a:tr h="183796">
                <a:tc vMerge="1">
                  <a:txBody>
                    <a:bodyPr/>
                    <a:lstStyle/>
                    <a:p>
                      <a:endParaRPr lang="zh-TW" altLang="en-US"/>
                    </a:p>
                  </a:txBody>
                  <a:tcPr/>
                </a:tc>
                <a:tc>
                  <a:txBody>
                    <a:bodyPr/>
                    <a:lstStyle/>
                    <a:p>
                      <a:pPr marL="146050" indent="-146050" algn="just">
                        <a:spcAft>
                          <a:spcPts val="0"/>
                        </a:spcAft>
                      </a:pPr>
                      <a:r>
                        <a:rPr lang="en-US" sz="1600" kern="100">
                          <a:effectLst/>
                          <a:latin typeface="Arial" pitchFamily="34" charset="0"/>
                          <a:ea typeface="標楷體" pitchFamily="65" charset="-120"/>
                          <a:cs typeface="Arial" pitchFamily="34" charset="0"/>
                        </a:rPr>
                        <a:t>6.</a:t>
                      </a:r>
                      <a:r>
                        <a:rPr lang="zh-TW" sz="1600" kern="100">
                          <a:effectLst/>
                          <a:latin typeface="Arial" pitchFamily="34" charset="0"/>
                          <a:ea typeface="標楷體" pitchFamily="65" charset="-120"/>
                          <a:cs typeface="Arial" pitchFamily="34" charset="0"/>
                        </a:rPr>
                        <a:t>工作人員</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含領班</a:t>
                      </a:r>
                      <a:r>
                        <a:rPr lang="en-US" sz="1600" kern="100">
                          <a:effectLst/>
                          <a:latin typeface="Arial" pitchFamily="34" charset="0"/>
                          <a:ea typeface="標楷體" pitchFamily="65" charset="-120"/>
                          <a:cs typeface="Arial" pitchFamily="34" charset="0"/>
                        </a:rPr>
                        <a:t>)</a:t>
                      </a:r>
                      <a:r>
                        <a:rPr lang="zh-TW" sz="1600" kern="100" spc="100">
                          <a:effectLst/>
                          <a:latin typeface="Arial" pitchFamily="34" charset="0"/>
                          <a:ea typeface="標楷體" pitchFamily="65" charset="-120"/>
                          <a:cs typeface="Arial" pitchFamily="34" charset="0"/>
                        </a:rPr>
                        <a:t>每工作七日未休息一日</a:t>
                      </a:r>
                      <a:endParaRPr lang="zh-TW" sz="1600" kern="100">
                        <a:effectLst/>
                        <a:latin typeface="Arial" pitchFamily="34" charset="0"/>
                        <a:ea typeface="標楷體" pitchFamily="65" charset="-120"/>
                        <a:cs typeface="Arial" pitchFamily="34" charset="0"/>
                      </a:endParaRP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6.1000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85711">
                <a:tc vMerge="1">
                  <a:txBody>
                    <a:bodyPr/>
                    <a:lstStyle/>
                    <a:p>
                      <a:endParaRPr lang="zh-TW" altLang="en-US"/>
                    </a:p>
                  </a:txBody>
                  <a:tcPr/>
                </a:tc>
                <a:tc>
                  <a:txBody>
                    <a:bodyPr/>
                    <a:lstStyle/>
                    <a:p>
                      <a:pPr marL="150813" indent="-150813" algn="just">
                        <a:spcAft>
                          <a:spcPts val="0"/>
                        </a:spcAft>
                      </a:pPr>
                      <a:r>
                        <a:rPr lang="en-US" sz="1600" kern="100" dirty="0">
                          <a:effectLst/>
                          <a:latin typeface="Arial" pitchFamily="34" charset="0"/>
                          <a:ea typeface="標楷體" pitchFamily="65" charset="-120"/>
                          <a:cs typeface="Arial" pitchFamily="34" charset="0"/>
                        </a:rPr>
                        <a:t>7.</a:t>
                      </a:r>
                      <a:r>
                        <a:rPr lang="zh-TW" sz="1600" kern="100" dirty="0">
                          <a:effectLst/>
                          <a:latin typeface="Arial" pitchFamily="34" charset="0"/>
                          <a:ea typeface="標楷體" pitchFamily="65" charset="-120"/>
                          <a:cs typeface="Arial" pitchFamily="34" charset="0"/>
                        </a:rPr>
                        <a:t>清潔員未依班表、排定區域作業或擅自變更作業方式</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7.500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人</a:t>
                      </a:r>
                    </a:p>
                  </a:txBody>
                  <a:tcPr marL="36000" marR="36000" marT="0" marB="0" anchor="ctr">
                    <a:solidFill>
                      <a:schemeClr val="accent4">
                        <a:lumMod val="20000"/>
                        <a:lumOff val="80000"/>
                      </a:schemeClr>
                    </a:solidFill>
                  </a:tcPr>
                </a:tc>
              </a:tr>
              <a:tr h="156048">
                <a:tc rowSpan="6">
                  <a:txBody>
                    <a:bodyPr/>
                    <a:lstStyle/>
                    <a:p>
                      <a:pPr algn="just">
                        <a:spcAft>
                          <a:spcPts val="0"/>
                        </a:spcAft>
                      </a:pPr>
                      <a:r>
                        <a:rPr lang="zh-TW" sz="1600" kern="100" dirty="0">
                          <a:effectLst/>
                          <a:latin typeface="Arial" pitchFamily="34" charset="0"/>
                          <a:ea typeface="標楷體" pitchFamily="65" charset="-120"/>
                          <a:cs typeface="Arial" pitchFamily="34" charset="0"/>
                        </a:rPr>
                        <a:t>清潔</a:t>
                      </a:r>
                      <a:r>
                        <a:rPr lang="zh-TW" sz="1600" kern="100" dirty="0" smtClean="0">
                          <a:effectLst/>
                          <a:latin typeface="Arial" pitchFamily="34" charset="0"/>
                          <a:ea typeface="標楷體" pitchFamily="65" charset="-120"/>
                          <a:cs typeface="Arial" pitchFamily="34" charset="0"/>
                        </a:rPr>
                        <a:t>間</a:t>
                      </a:r>
                      <a:r>
                        <a:rPr lang="en-US" altLang="zh-TW" sz="1600" kern="100" dirty="0" smtClean="0">
                          <a:solidFill>
                            <a:srgbClr val="FF00FF"/>
                          </a:solidFill>
                          <a:effectLst/>
                          <a:latin typeface="Arial" pitchFamily="34" charset="0"/>
                          <a:ea typeface="標楷體" pitchFamily="65" charset="-120"/>
                          <a:cs typeface="Arial" pitchFamily="34" charset="0"/>
                        </a:rPr>
                        <a:t/>
                      </a:r>
                      <a:br>
                        <a:rPr lang="en-US" altLang="zh-TW" sz="1600" kern="100" dirty="0" smtClean="0">
                          <a:solidFill>
                            <a:srgbClr val="FF00FF"/>
                          </a:solidFill>
                          <a:effectLst/>
                          <a:latin typeface="Arial" pitchFamily="34" charset="0"/>
                          <a:ea typeface="標楷體" pitchFamily="65" charset="-120"/>
                          <a:cs typeface="Arial" pitchFamily="34" charset="0"/>
                        </a:rPr>
                      </a:br>
                      <a:r>
                        <a:rPr lang="zh-TW" sz="1600" kern="100" dirty="0" smtClean="0">
                          <a:effectLst/>
                          <a:latin typeface="Arial" pitchFamily="34" charset="0"/>
                          <a:ea typeface="標楷體" pitchFamily="65" charset="-120"/>
                          <a:cs typeface="Arial" pitchFamily="34" charset="0"/>
                        </a:rPr>
                        <a:t>管理</a:t>
                      </a:r>
                      <a:endParaRPr lang="zh-TW" sz="1600" kern="100" dirty="0">
                        <a:effectLst/>
                        <a:latin typeface="Arial" pitchFamily="34" charset="0"/>
                        <a:ea typeface="標楷體" pitchFamily="65" charset="-120"/>
                        <a:cs typeface="Arial" pitchFamily="34" charset="0"/>
                      </a:endParaRPr>
                    </a:p>
                  </a:txBody>
                  <a:tcPr marL="36000" marR="36000" marT="0" marB="0" anchor="ctr">
                    <a:solidFill>
                      <a:schemeClr val="accent4">
                        <a:lumMod val="20000"/>
                        <a:lumOff val="80000"/>
                      </a:schemeClr>
                    </a:solidFill>
                  </a:tcPr>
                </a:tc>
                <a:tc>
                  <a:txBody>
                    <a:bodyPr/>
                    <a:lstStyle/>
                    <a:p>
                      <a:pPr marL="146050" indent="-146050" algn="just">
                        <a:spcAft>
                          <a:spcPts val="0"/>
                        </a:spcAft>
                      </a:pPr>
                      <a:r>
                        <a:rPr lang="en-US" sz="1600" kern="100">
                          <a:effectLst/>
                          <a:latin typeface="Arial" pitchFamily="34" charset="0"/>
                          <a:ea typeface="標楷體" pitchFamily="65" charset="-120"/>
                          <a:cs typeface="Arial" pitchFamily="34" charset="0"/>
                        </a:rPr>
                        <a:t>1.</a:t>
                      </a:r>
                      <a:r>
                        <a:rPr lang="zh-TW" sz="1600" kern="100">
                          <a:effectLst/>
                          <a:latin typeface="Arial" pitchFamily="34" charset="0"/>
                          <a:ea typeface="標楷體" pitchFamily="65" charset="-120"/>
                          <a:cs typeface="Arial" pitchFamily="34" charset="0"/>
                        </a:rPr>
                        <a:t>清潔間擺設臥具</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1.500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56048">
                <a:tc vMerge="1">
                  <a:txBody>
                    <a:bodyPr/>
                    <a:lstStyle/>
                    <a:p>
                      <a:endParaRPr lang="zh-TW" altLang="en-US"/>
                    </a:p>
                  </a:txBody>
                  <a:tcPr/>
                </a:tc>
                <a:tc>
                  <a:txBody>
                    <a:bodyPr/>
                    <a:lstStyle/>
                    <a:p>
                      <a:pPr marL="146050" indent="-146050" algn="just">
                        <a:spcAft>
                          <a:spcPts val="0"/>
                        </a:spcAft>
                      </a:pPr>
                      <a:r>
                        <a:rPr lang="en-US" sz="1600" kern="100" dirty="0">
                          <a:effectLst/>
                          <a:latin typeface="Arial" pitchFamily="34" charset="0"/>
                          <a:ea typeface="標楷體" pitchFamily="65" charset="-120"/>
                          <a:cs typeface="Arial" pitchFamily="34" charset="0"/>
                        </a:rPr>
                        <a:t>2.</a:t>
                      </a:r>
                      <a:r>
                        <a:rPr lang="zh-TW" sz="1600" kern="100" dirty="0">
                          <a:effectLst/>
                          <a:latin typeface="Arial" pitchFamily="34" charset="0"/>
                          <a:ea typeface="標楷體" pitchFamily="65" charset="-120"/>
                          <a:cs typeface="Arial" pitchFamily="34" charset="0"/>
                        </a:rPr>
                        <a:t>使用家電用品、違規用電</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2.1000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56048">
                <a:tc vMerge="1">
                  <a:txBody>
                    <a:bodyPr/>
                    <a:lstStyle/>
                    <a:p>
                      <a:endParaRPr lang="zh-TW" altLang="en-US"/>
                    </a:p>
                  </a:txBody>
                  <a:tcPr/>
                </a:tc>
                <a:tc>
                  <a:txBody>
                    <a:bodyPr/>
                    <a:lstStyle/>
                    <a:p>
                      <a:pPr marL="1270" algn="just">
                        <a:spcAft>
                          <a:spcPts val="0"/>
                        </a:spcAft>
                      </a:pPr>
                      <a:r>
                        <a:rPr lang="en-US" sz="1600" kern="100">
                          <a:effectLst/>
                          <a:latin typeface="Arial" pitchFamily="34" charset="0"/>
                          <a:ea typeface="標楷體" pitchFamily="65" charset="-120"/>
                          <a:cs typeface="Arial" pitchFamily="34" charset="0"/>
                        </a:rPr>
                        <a:t>3.</a:t>
                      </a:r>
                      <a:r>
                        <a:rPr lang="zh-TW" sz="1600" kern="100">
                          <a:effectLst/>
                          <a:latin typeface="Arial" pitchFamily="34" charset="0"/>
                          <a:ea typeface="標楷體" pitchFamily="65" charset="-120"/>
                          <a:cs typeface="Arial" pitchFamily="34" charset="0"/>
                        </a:rPr>
                        <a:t>清潔車未依規定擺放</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3.200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56048">
                <a:tc vMerge="1">
                  <a:txBody>
                    <a:bodyPr/>
                    <a:lstStyle/>
                    <a:p>
                      <a:endParaRPr lang="zh-TW" altLang="en-US"/>
                    </a:p>
                  </a:txBody>
                  <a:tcPr/>
                </a:tc>
                <a:tc>
                  <a:txBody>
                    <a:bodyPr/>
                    <a:lstStyle/>
                    <a:p>
                      <a:pPr marL="1270" algn="just">
                        <a:spcAft>
                          <a:spcPts val="0"/>
                        </a:spcAft>
                      </a:pPr>
                      <a:r>
                        <a:rPr lang="en-US" sz="1600" kern="100">
                          <a:effectLst/>
                          <a:latin typeface="Arial" pitchFamily="34" charset="0"/>
                          <a:ea typeface="標楷體" pitchFamily="65" charset="-120"/>
                          <a:cs typeface="Arial" pitchFamily="34" charset="0"/>
                        </a:rPr>
                        <a:t>4.</a:t>
                      </a:r>
                      <a:r>
                        <a:rPr lang="zh-TW" sz="1600" kern="100">
                          <a:effectLst/>
                          <a:latin typeface="Arial" pitchFamily="34" charset="0"/>
                          <a:ea typeface="標楷體" pitchFamily="65" charset="-120"/>
                          <a:cs typeface="Arial" pitchFamily="34" charset="0"/>
                        </a:rPr>
                        <a:t>清潔器具、材料未依</a:t>
                      </a:r>
                      <a:r>
                        <a:rPr lang="en-US" sz="1600" kern="100">
                          <a:effectLst/>
                          <a:latin typeface="Arial" pitchFamily="34" charset="0"/>
                          <a:ea typeface="標楷體" pitchFamily="65" charset="-120"/>
                          <a:cs typeface="Arial" pitchFamily="34" charset="0"/>
                        </a:rPr>
                        <a:t>5S</a:t>
                      </a:r>
                      <a:r>
                        <a:rPr lang="zh-TW" sz="1600" kern="100">
                          <a:effectLst/>
                          <a:latin typeface="Arial" pitchFamily="34" charset="0"/>
                          <a:ea typeface="標楷體" pitchFamily="65" charset="-120"/>
                          <a:cs typeface="Arial" pitchFamily="34" charset="0"/>
                        </a:rPr>
                        <a:t>規定整理</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4.100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83796">
                <a:tc vMerge="1">
                  <a:txBody>
                    <a:bodyPr/>
                    <a:lstStyle/>
                    <a:p>
                      <a:endParaRPr lang="zh-TW" altLang="en-US"/>
                    </a:p>
                  </a:txBody>
                  <a:tcPr/>
                </a:tc>
                <a:tc>
                  <a:txBody>
                    <a:bodyPr/>
                    <a:lstStyle/>
                    <a:p>
                      <a:pPr marL="163513" indent="-163513" algn="just">
                        <a:spcAft>
                          <a:spcPts val="0"/>
                        </a:spcAft>
                      </a:pPr>
                      <a:r>
                        <a:rPr lang="en-US" sz="1600" kern="100" dirty="0">
                          <a:effectLst/>
                          <a:latin typeface="Arial" pitchFamily="34" charset="0"/>
                          <a:ea typeface="標楷體" pitchFamily="65" charset="-120"/>
                          <a:cs typeface="Arial" pitchFamily="34" charset="0"/>
                        </a:rPr>
                        <a:t>5.</a:t>
                      </a:r>
                      <a:r>
                        <a:rPr lang="zh-TW" sz="1600" kern="100" dirty="0">
                          <a:effectLst/>
                          <a:latin typeface="Arial" pitchFamily="34" charset="0"/>
                          <a:ea typeface="標楷體" pitchFamily="65" charset="-120"/>
                          <a:cs typeface="Arial" pitchFamily="34" charset="0"/>
                        </a:rPr>
                        <a:t>違反感染管制規定於拖布盆、污物盆洗手，清洗餐具</a:t>
                      </a:r>
                    </a:p>
                  </a:txBody>
                  <a:tcPr marL="36000" marR="36000" marT="0" marB="0" anchor="ctr">
                    <a:solidFill>
                      <a:schemeClr val="accent4">
                        <a:lumMod val="20000"/>
                        <a:lumOff val="80000"/>
                      </a:schemeClr>
                    </a:solidFill>
                  </a:tcPr>
                </a:tc>
                <a:tc>
                  <a:txBody>
                    <a:bodyPr/>
                    <a:lstStyle/>
                    <a:p>
                      <a:pPr algn="just">
                        <a:spcAft>
                          <a:spcPts val="0"/>
                        </a:spcAft>
                      </a:pPr>
                      <a:r>
                        <a:rPr lang="en-US" sz="1600" kern="100">
                          <a:effectLst/>
                          <a:latin typeface="Arial" pitchFamily="34" charset="0"/>
                          <a:ea typeface="標楷體" pitchFamily="65" charset="-120"/>
                          <a:cs typeface="Arial" pitchFamily="34" charset="0"/>
                        </a:rPr>
                        <a:t>5.100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r h="156048">
                <a:tc vMerge="1">
                  <a:txBody>
                    <a:bodyPr/>
                    <a:lstStyle/>
                    <a:p>
                      <a:endParaRPr lang="zh-TW" altLang="en-US"/>
                    </a:p>
                  </a:txBody>
                  <a:tcPr/>
                </a:tc>
                <a:tc>
                  <a:txBody>
                    <a:bodyPr/>
                    <a:lstStyle/>
                    <a:p>
                      <a:pPr marL="1270" algn="just">
                        <a:spcAft>
                          <a:spcPts val="0"/>
                        </a:spcAft>
                      </a:pPr>
                      <a:r>
                        <a:rPr lang="en-US" sz="1600" kern="100">
                          <a:effectLst/>
                          <a:latin typeface="Arial" pitchFamily="34" charset="0"/>
                          <a:ea typeface="標楷體" pitchFamily="65" charset="-120"/>
                          <a:cs typeface="Arial" pitchFamily="34" charset="0"/>
                        </a:rPr>
                        <a:t>6.</a:t>
                      </a:r>
                      <a:r>
                        <a:rPr lang="zh-TW" sz="1600" kern="100">
                          <a:effectLst/>
                          <a:latin typeface="Arial" pitchFamily="34" charset="0"/>
                          <a:ea typeface="標楷體" pitchFamily="65" charset="-120"/>
                          <a:cs typeface="Arial" pitchFamily="34" charset="0"/>
                        </a:rPr>
                        <a:t>未落實門禁管理及節能措施</a:t>
                      </a:r>
                    </a:p>
                  </a:txBody>
                  <a:tcPr marL="36000" marR="36000" marT="0" marB="0" anchor="ctr">
                    <a:solidFill>
                      <a:schemeClr val="accent4">
                        <a:lumMod val="20000"/>
                        <a:lumOff val="80000"/>
                      </a:schemeClr>
                    </a:solidFill>
                  </a:tcPr>
                </a:tc>
                <a:tc>
                  <a:txBody>
                    <a:bodyPr/>
                    <a:lstStyle/>
                    <a:p>
                      <a:pPr algn="just">
                        <a:spcAft>
                          <a:spcPts val="0"/>
                        </a:spcAft>
                      </a:pPr>
                      <a:r>
                        <a:rPr lang="en-US" sz="1600" kern="100" dirty="0">
                          <a:effectLst/>
                          <a:latin typeface="Arial" pitchFamily="34" charset="0"/>
                          <a:ea typeface="標楷體" pitchFamily="65" charset="-120"/>
                          <a:cs typeface="Arial" pitchFamily="34" charset="0"/>
                        </a:rPr>
                        <a:t>6.1000</a:t>
                      </a:r>
                      <a:r>
                        <a:rPr lang="zh-TW" sz="1600" kern="100" dirty="0">
                          <a:effectLst/>
                          <a:latin typeface="Arial" pitchFamily="34" charset="0"/>
                          <a:ea typeface="標楷體" pitchFamily="65" charset="-120"/>
                          <a:cs typeface="Arial" pitchFamily="34" charset="0"/>
                        </a:rPr>
                        <a:t>元</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次</a:t>
                      </a:r>
                    </a:p>
                  </a:txBody>
                  <a:tcPr marL="36000" marR="36000" marT="0" marB="0" anchor="ctr">
                    <a:solidFill>
                      <a:schemeClr val="accent4">
                        <a:lumMod val="20000"/>
                        <a:lumOff val="80000"/>
                      </a:schemeClr>
                    </a:solidFill>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38</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清潔檢查項目及罰扣標準表</a:t>
            </a:r>
            <a:r>
              <a:rPr lang="en-US" altLang="zh-TW" dirty="0" smtClean="0"/>
              <a:t>(2/2)</a:t>
            </a:r>
            <a:endParaRPr lang="zh-TW" altLang="en-US" dirty="0"/>
          </a:p>
        </p:txBody>
      </p:sp>
      <p:graphicFrame>
        <p:nvGraphicFramePr>
          <p:cNvPr id="9" name="內容版面配置區 8"/>
          <p:cNvGraphicFramePr>
            <a:graphicFrameLocks noGrp="1"/>
          </p:cNvGraphicFramePr>
          <p:nvPr>
            <p:ph idx="1"/>
          </p:nvPr>
        </p:nvGraphicFramePr>
        <p:xfrm>
          <a:off x="395288" y="1365250"/>
          <a:ext cx="8496945" cy="4876800"/>
        </p:xfrm>
        <a:graphic>
          <a:graphicData uri="http://schemas.openxmlformats.org/drawingml/2006/table">
            <a:tbl>
              <a:tblPr>
                <a:tableStyleId>{5C22544A-7EE6-4342-B048-85BDC9FD1C3A}</a:tableStyleId>
              </a:tblPr>
              <a:tblGrid>
                <a:gridCol w="952244"/>
                <a:gridCol w="4952412"/>
                <a:gridCol w="2592289"/>
              </a:tblGrid>
              <a:tr h="156048">
                <a:tc>
                  <a:txBody>
                    <a:bodyPr/>
                    <a:lstStyle/>
                    <a:p>
                      <a:pPr algn="ctr">
                        <a:spcAft>
                          <a:spcPts val="0"/>
                        </a:spcAft>
                      </a:pPr>
                      <a:r>
                        <a:rPr lang="zh-TW" sz="1600" kern="100" dirty="0">
                          <a:effectLst/>
                          <a:latin typeface="Arial" pitchFamily="34" charset="0"/>
                          <a:ea typeface="標楷體" pitchFamily="65" charset="-120"/>
                          <a:cs typeface="Arial" pitchFamily="34" charset="0"/>
                        </a:rPr>
                        <a:t>規定項目</a:t>
                      </a:r>
                    </a:p>
                  </a:txBody>
                  <a:tcPr marL="36000" marR="36000" marT="0" marB="0" anchor="ctr">
                    <a:solidFill>
                      <a:schemeClr val="accent4">
                        <a:lumMod val="20000"/>
                        <a:lumOff val="80000"/>
                      </a:schemeClr>
                    </a:solidFill>
                  </a:tcPr>
                </a:tc>
                <a:tc>
                  <a:txBody>
                    <a:bodyPr/>
                    <a:lstStyle/>
                    <a:p>
                      <a:pPr algn="ctr">
                        <a:spcAft>
                          <a:spcPts val="0"/>
                        </a:spcAft>
                      </a:pPr>
                      <a:r>
                        <a:rPr lang="zh-TW" sz="1600" kern="100" dirty="0">
                          <a:effectLst/>
                          <a:latin typeface="Arial" pitchFamily="34" charset="0"/>
                          <a:ea typeface="標楷體" pitchFamily="65" charset="-120"/>
                          <a:cs typeface="Arial" pitchFamily="34" charset="0"/>
                        </a:rPr>
                        <a:t>罰扣標準</a:t>
                      </a:r>
                    </a:p>
                  </a:txBody>
                  <a:tcPr marL="36000" marR="36000" marT="0" marB="0" anchor="ctr">
                    <a:solidFill>
                      <a:schemeClr val="accent4">
                        <a:lumMod val="20000"/>
                        <a:lumOff val="80000"/>
                      </a:schemeClr>
                    </a:solidFill>
                  </a:tcPr>
                </a:tc>
                <a:tc>
                  <a:txBody>
                    <a:bodyPr/>
                    <a:lstStyle/>
                    <a:p>
                      <a:pPr algn="ctr">
                        <a:spcAft>
                          <a:spcPts val="0"/>
                        </a:spcAft>
                      </a:pPr>
                      <a:r>
                        <a:rPr lang="zh-TW" sz="1600" kern="100">
                          <a:effectLst/>
                          <a:latin typeface="Arial" pitchFamily="34" charset="0"/>
                          <a:ea typeface="標楷體" pitchFamily="65" charset="-120"/>
                          <a:cs typeface="Arial" pitchFamily="34" charset="0"/>
                        </a:rPr>
                        <a:t>罰扣金額</a:t>
                      </a:r>
                    </a:p>
                  </a:txBody>
                  <a:tcPr marL="36000" marR="36000" marT="0" marB="0" anchor="ctr">
                    <a:solidFill>
                      <a:schemeClr val="accent4">
                        <a:lumMod val="20000"/>
                        <a:lumOff val="80000"/>
                      </a:schemeClr>
                    </a:solidFill>
                  </a:tcPr>
                </a:tc>
              </a:tr>
              <a:tr h="183796">
                <a:tc rowSpan="10">
                  <a:txBody>
                    <a:bodyPr/>
                    <a:lstStyle/>
                    <a:p>
                      <a:pPr algn="just">
                        <a:spcAft>
                          <a:spcPts val="0"/>
                        </a:spcAft>
                      </a:pPr>
                      <a:r>
                        <a:rPr lang="zh-TW" sz="1600" kern="100" dirty="0">
                          <a:effectLst/>
                          <a:latin typeface="Arial" pitchFamily="34" charset="0"/>
                          <a:ea typeface="標楷體" pitchFamily="65" charset="-120"/>
                          <a:cs typeface="Arial" pitchFamily="34" charset="0"/>
                        </a:rPr>
                        <a:t>清潔人員品質</a:t>
                      </a:r>
                    </a:p>
                  </a:txBody>
                  <a:tcPr marL="36000" marR="36000" marT="0" marB="0" anchor="ctr">
                    <a:solidFill>
                      <a:schemeClr val="accent4">
                        <a:lumMod val="20000"/>
                        <a:lumOff val="80000"/>
                      </a:schemeClr>
                    </a:solidFill>
                  </a:tcPr>
                </a:tc>
                <a:tc>
                  <a:txBody>
                    <a:bodyPr/>
                    <a:lstStyle/>
                    <a:p>
                      <a:pPr marL="150813" indent="-150813">
                        <a:spcAft>
                          <a:spcPts val="0"/>
                        </a:spcAft>
                      </a:pP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清潔品質及配合度不佳，未於</a:t>
                      </a:r>
                      <a:r>
                        <a:rPr lang="en-US" sz="1600" kern="100" dirty="0">
                          <a:effectLst/>
                          <a:latin typeface="Arial" pitchFamily="34" charset="0"/>
                          <a:ea typeface="標楷體" pitchFamily="65" charset="-120"/>
                          <a:cs typeface="Arial" pitchFamily="34" charset="0"/>
                        </a:rPr>
                        <a:t>2</a:t>
                      </a:r>
                      <a:r>
                        <a:rPr lang="zh-TW" sz="1600" kern="100" dirty="0">
                          <a:effectLst/>
                          <a:latin typeface="Arial" pitchFamily="34" charset="0"/>
                          <a:ea typeface="標楷體" pitchFamily="65" charset="-120"/>
                          <a:cs typeface="Arial" pitchFamily="34" charset="0"/>
                        </a:rPr>
                        <a:t>日內更換清潔員時</a:t>
                      </a:r>
                    </a:p>
                  </a:txBody>
                  <a:tcPr marL="36000" marR="36000" marT="0" marB="0">
                    <a:solidFill>
                      <a:schemeClr val="accent4">
                        <a:lumMod val="20000"/>
                        <a:lumOff val="80000"/>
                      </a:schemeClr>
                    </a:solidFill>
                  </a:tcPr>
                </a:tc>
                <a:tc>
                  <a:txBody>
                    <a:bodyPr/>
                    <a:lstStyle/>
                    <a:p>
                      <a:pPr>
                        <a:spcAft>
                          <a:spcPts val="0"/>
                        </a:spcAft>
                      </a:pPr>
                      <a:r>
                        <a:rPr lang="en-US" sz="1600" kern="100">
                          <a:effectLst/>
                          <a:latin typeface="Arial" pitchFamily="34" charset="0"/>
                          <a:ea typeface="標楷體" pitchFamily="65" charset="-120"/>
                          <a:cs typeface="Arial" pitchFamily="34" charset="0"/>
                        </a:rPr>
                        <a:t>1.</a:t>
                      </a:r>
                      <a:r>
                        <a:rPr lang="zh-TW" sz="1600" kern="100">
                          <a:effectLst/>
                          <a:latin typeface="Arial" pitchFamily="34" charset="0"/>
                          <a:ea typeface="標楷體" pitchFamily="65" charset="-120"/>
                          <a:cs typeface="Arial" pitchFamily="34" charset="0"/>
                        </a:rPr>
                        <a:t>每逾</a:t>
                      </a:r>
                      <a:r>
                        <a:rPr lang="en-US" sz="1600" kern="100">
                          <a:effectLst/>
                          <a:latin typeface="Arial" pitchFamily="34" charset="0"/>
                          <a:ea typeface="標楷體" pitchFamily="65" charset="-120"/>
                          <a:cs typeface="Arial" pitchFamily="34" charset="0"/>
                        </a:rPr>
                        <a:t>1</a:t>
                      </a:r>
                      <a:r>
                        <a:rPr lang="zh-TW" sz="1600" kern="100">
                          <a:effectLst/>
                          <a:latin typeface="Arial" pitchFamily="34" charset="0"/>
                          <a:ea typeface="標楷體" pitchFamily="65" charset="-120"/>
                          <a:cs typeface="Arial" pitchFamily="34" charset="0"/>
                        </a:rPr>
                        <a:t>日</a:t>
                      </a:r>
                      <a:r>
                        <a:rPr lang="en-US" sz="1600" kern="100">
                          <a:effectLst/>
                          <a:latin typeface="Arial" pitchFamily="34" charset="0"/>
                          <a:ea typeface="標楷體" pitchFamily="65" charset="-120"/>
                          <a:cs typeface="Arial" pitchFamily="34" charset="0"/>
                        </a:rPr>
                        <a:t>1200</a:t>
                      </a:r>
                      <a:r>
                        <a:rPr lang="zh-TW" sz="1600" kern="100">
                          <a:effectLst/>
                          <a:latin typeface="Arial" pitchFamily="34" charset="0"/>
                          <a:ea typeface="標楷體" pitchFamily="65" charset="-120"/>
                          <a:cs typeface="Arial" pitchFamily="34" charset="0"/>
                        </a:rPr>
                        <a:t>元</a:t>
                      </a:r>
                    </a:p>
                  </a:txBody>
                  <a:tcPr marL="36000" marR="36000" marT="0" marB="0">
                    <a:solidFill>
                      <a:schemeClr val="accent4">
                        <a:lumMod val="20000"/>
                        <a:lumOff val="80000"/>
                      </a:schemeClr>
                    </a:solidFill>
                  </a:tcPr>
                </a:tc>
              </a:tr>
              <a:tr h="183796">
                <a:tc vMerge="1">
                  <a:txBody>
                    <a:bodyPr/>
                    <a:lstStyle/>
                    <a:p>
                      <a:endParaRPr lang="zh-TW" altLang="en-US"/>
                    </a:p>
                  </a:txBody>
                  <a:tcPr/>
                </a:tc>
                <a:tc>
                  <a:txBody>
                    <a:bodyPr/>
                    <a:lstStyle/>
                    <a:p>
                      <a:pPr marL="150813" indent="-150813">
                        <a:spcAft>
                          <a:spcPts val="0"/>
                        </a:spcAft>
                      </a:pPr>
                      <a:r>
                        <a:rPr lang="en-US" sz="1600" kern="100" dirty="0">
                          <a:effectLst/>
                          <a:latin typeface="Arial" pitchFamily="34" charset="0"/>
                          <a:ea typeface="標楷體" pitchFamily="65" charset="-120"/>
                          <a:cs typeface="Arial" pitchFamily="34" charset="0"/>
                        </a:rPr>
                        <a:t>2.</a:t>
                      </a:r>
                      <a:r>
                        <a:rPr lang="zh-TW" sz="1600" kern="100" dirty="0">
                          <a:effectLst/>
                          <a:latin typeface="Arial" pitchFamily="34" charset="0"/>
                          <a:ea typeface="標楷體" pitchFamily="65" charset="-120"/>
                          <a:cs typeface="Arial" pitchFamily="34" charset="0"/>
                        </a:rPr>
                        <a:t>工作人員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含領班</a:t>
                      </a:r>
                      <a:r>
                        <a:rPr lang="en-US" sz="1600" kern="100" dirty="0">
                          <a:effectLst/>
                          <a:latin typeface="Arial" pitchFamily="34" charset="0"/>
                          <a:ea typeface="標楷體" pitchFamily="65" charset="-120"/>
                          <a:cs typeface="Arial" pitchFamily="34" charset="0"/>
                        </a:rPr>
                        <a:t>)</a:t>
                      </a:r>
                      <a:r>
                        <a:rPr lang="zh-TW" sz="1600" kern="0" dirty="0">
                          <a:effectLst/>
                          <a:latin typeface="Arial" pitchFamily="34" charset="0"/>
                          <a:ea typeface="標楷體" pitchFamily="65" charset="-120"/>
                          <a:cs typeface="Arial" pitchFamily="34" charset="0"/>
                        </a:rPr>
                        <a:t>未經訓練評核合格即單獨</a:t>
                      </a:r>
                      <a:r>
                        <a:rPr lang="zh-TW" sz="1600" kern="0" dirty="0" smtClean="0">
                          <a:effectLst/>
                          <a:latin typeface="Arial" pitchFamily="34" charset="0"/>
                          <a:ea typeface="標楷體" pitchFamily="65" charset="-120"/>
                          <a:cs typeface="Arial" pitchFamily="34" charset="0"/>
                        </a:rPr>
                        <a:t>作業</a:t>
                      </a:r>
                      <a:endParaRPr lang="zh-TW" sz="1600" kern="100" dirty="0">
                        <a:effectLst/>
                        <a:latin typeface="Arial" pitchFamily="34" charset="0"/>
                        <a:ea typeface="標楷體" pitchFamily="65" charset="-120"/>
                        <a:cs typeface="Arial" pitchFamily="34" charset="0"/>
                      </a:endParaRPr>
                    </a:p>
                  </a:txBody>
                  <a:tcPr marL="36000" marR="36000" marT="0" marB="0">
                    <a:solidFill>
                      <a:schemeClr val="accent4">
                        <a:lumMod val="20000"/>
                        <a:lumOff val="80000"/>
                      </a:schemeClr>
                    </a:solidFill>
                  </a:tcPr>
                </a:tc>
                <a:tc>
                  <a:txBody>
                    <a:bodyPr/>
                    <a:lstStyle/>
                    <a:p>
                      <a:pPr marL="152400" indent="-152400">
                        <a:spcAft>
                          <a:spcPts val="0"/>
                        </a:spcAft>
                      </a:pPr>
                      <a:r>
                        <a:rPr lang="en-US" sz="1600" kern="100">
                          <a:effectLst/>
                          <a:latin typeface="Arial" pitchFamily="34" charset="0"/>
                          <a:ea typeface="標楷體" pitchFamily="65" charset="-120"/>
                          <a:cs typeface="Arial" pitchFamily="34" charset="0"/>
                        </a:rPr>
                        <a:t>2.1200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人日</a:t>
                      </a:r>
                    </a:p>
                  </a:txBody>
                  <a:tcPr marL="36000" marR="36000" marT="0" marB="0">
                    <a:solidFill>
                      <a:schemeClr val="accent4">
                        <a:lumMod val="20000"/>
                        <a:lumOff val="80000"/>
                      </a:schemeClr>
                    </a:solidFill>
                  </a:tcPr>
                </a:tc>
              </a:tr>
              <a:tr h="367593">
                <a:tc vMerge="1">
                  <a:txBody>
                    <a:bodyPr/>
                    <a:lstStyle/>
                    <a:p>
                      <a:endParaRPr lang="zh-TW" altLang="en-US"/>
                    </a:p>
                  </a:txBody>
                  <a:tcPr/>
                </a:tc>
                <a:tc>
                  <a:txBody>
                    <a:bodyPr/>
                    <a:lstStyle/>
                    <a:p>
                      <a:pPr marL="152400" indent="-152400">
                        <a:spcAft>
                          <a:spcPts val="0"/>
                        </a:spcAft>
                      </a:pPr>
                      <a:r>
                        <a:rPr lang="en-US" sz="1600" kern="0" dirty="0">
                          <a:effectLst/>
                          <a:latin typeface="Arial" pitchFamily="34" charset="0"/>
                          <a:ea typeface="標楷體" pitchFamily="65" charset="-120"/>
                          <a:cs typeface="Arial" pitchFamily="34" charset="0"/>
                        </a:rPr>
                        <a:t>3.</a:t>
                      </a:r>
                      <a:r>
                        <a:rPr lang="zh-TW" sz="1600" kern="0" dirty="0">
                          <a:effectLst/>
                          <a:latin typeface="Arial" pitchFamily="34" charset="0"/>
                          <a:ea typeface="標楷體" pitchFamily="65" charset="-120"/>
                          <a:cs typeface="Arial" pitchFamily="34" charset="0"/>
                        </a:rPr>
                        <a:t>到職</a:t>
                      </a:r>
                      <a:r>
                        <a:rPr lang="en-US" sz="1600" kern="0" dirty="0">
                          <a:effectLst/>
                          <a:latin typeface="Arial" pitchFamily="34" charset="0"/>
                          <a:ea typeface="標楷體" pitchFamily="65" charset="-120"/>
                          <a:cs typeface="Arial" pitchFamily="34" charset="0"/>
                        </a:rPr>
                        <a:t>3</a:t>
                      </a:r>
                      <a:r>
                        <a:rPr lang="zh-TW" sz="1600" kern="0" dirty="0">
                          <a:effectLst/>
                          <a:latin typeface="Arial" pitchFamily="34" charset="0"/>
                          <a:ea typeface="標楷體" pitchFamily="65" charset="-120"/>
                          <a:cs typeface="Arial" pitchFamily="34" charset="0"/>
                        </a:rPr>
                        <a:t>日內應完成教育訓練經評核合格，逾期未完成或經評核後仍不勝任者限</a:t>
                      </a:r>
                      <a:r>
                        <a:rPr lang="en-US" sz="1600" kern="0" dirty="0">
                          <a:effectLst/>
                          <a:latin typeface="Arial" pitchFamily="34" charset="0"/>
                          <a:ea typeface="標楷體" pitchFamily="65" charset="-120"/>
                          <a:cs typeface="Arial" pitchFamily="34" charset="0"/>
                        </a:rPr>
                        <a:t>2</a:t>
                      </a:r>
                      <a:r>
                        <a:rPr lang="zh-TW" sz="1600" kern="0" dirty="0">
                          <a:effectLst/>
                          <a:latin typeface="Arial" pitchFamily="34" charset="0"/>
                          <a:ea typeface="標楷體" pitchFamily="65" charset="-120"/>
                          <a:cs typeface="Arial" pitchFamily="34" charset="0"/>
                        </a:rPr>
                        <a:t>日內更換清潔員，未更換清潔員時</a:t>
                      </a:r>
                      <a:endParaRPr lang="zh-TW" sz="1600" kern="100" dirty="0">
                        <a:effectLst/>
                        <a:latin typeface="Arial" pitchFamily="34" charset="0"/>
                        <a:ea typeface="標楷體" pitchFamily="65" charset="-120"/>
                        <a:cs typeface="Arial" pitchFamily="34" charset="0"/>
                      </a:endParaRPr>
                    </a:p>
                  </a:txBody>
                  <a:tcPr marL="36000" marR="36000" marT="0" marB="0">
                    <a:solidFill>
                      <a:schemeClr val="accent4">
                        <a:lumMod val="20000"/>
                        <a:lumOff val="80000"/>
                      </a:schemeClr>
                    </a:solidFill>
                  </a:tcPr>
                </a:tc>
                <a:tc>
                  <a:txBody>
                    <a:bodyPr/>
                    <a:lstStyle/>
                    <a:p>
                      <a:pPr marL="152400" indent="-152400">
                        <a:spcAft>
                          <a:spcPts val="0"/>
                        </a:spcAft>
                      </a:pPr>
                      <a:r>
                        <a:rPr lang="en-US" sz="1600" kern="100">
                          <a:effectLst/>
                          <a:latin typeface="Arial" pitchFamily="34" charset="0"/>
                          <a:ea typeface="標楷體" pitchFamily="65" charset="-120"/>
                          <a:cs typeface="Arial" pitchFamily="34" charset="0"/>
                        </a:rPr>
                        <a:t>3.</a:t>
                      </a:r>
                      <a:r>
                        <a:rPr lang="zh-TW" sz="1600" kern="100">
                          <a:effectLst/>
                          <a:latin typeface="Arial" pitchFamily="34" charset="0"/>
                          <a:ea typeface="標楷體" pitchFamily="65" charset="-120"/>
                          <a:cs typeface="Arial" pitchFamily="34" charset="0"/>
                        </a:rPr>
                        <a:t>每逾</a:t>
                      </a:r>
                      <a:r>
                        <a:rPr lang="en-US" sz="1600" kern="100">
                          <a:effectLst/>
                          <a:latin typeface="Arial" pitchFamily="34" charset="0"/>
                          <a:ea typeface="標楷體" pitchFamily="65" charset="-120"/>
                          <a:cs typeface="Arial" pitchFamily="34" charset="0"/>
                        </a:rPr>
                        <a:t>1</a:t>
                      </a:r>
                      <a:r>
                        <a:rPr lang="zh-TW" sz="1600" kern="100">
                          <a:effectLst/>
                          <a:latin typeface="Arial" pitchFamily="34" charset="0"/>
                          <a:ea typeface="標楷體" pitchFamily="65" charset="-120"/>
                          <a:cs typeface="Arial" pitchFamily="34" charset="0"/>
                        </a:rPr>
                        <a:t>日</a:t>
                      </a:r>
                      <a:r>
                        <a:rPr lang="en-US" sz="1600" kern="100">
                          <a:effectLst/>
                          <a:latin typeface="Arial" pitchFamily="34" charset="0"/>
                          <a:ea typeface="標楷體" pitchFamily="65" charset="-120"/>
                          <a:cs typeface="Arial" pitchFamily="34" charset="0"/>
                        </a:rPr>
                        <a:t>1200</a:t>
                      </a:r>
                      <a:r>
                        <a:rPr lang="zh-TW" sz="1600" kern="100">
                          <a:effectLst/>
                          <a:latin typeface="Arial" pitchFamily="34" charset="0"/>
                          <a:ea typeface="標楷體" pitchFamily="65" charset="-120"/>
                          <a:cs typeface="Arial" pitchFamily="34" charset="0"/>
                        </a:rPr>
                        <a:t>元</a:t>
                      </a:r>
                    </a:p>
                  </a:txBody>
                  <a:tcPr marL="36000" marR="36000" marT="0" marB="0">
                    <a:solidFill>
                      <a:schemeClr val="accent4">
                        <a:lumMod val="20000"/>
                        <a:lumOff val="80000"/>
                      </a:schemeClr>
                    </a:solidFill>
                  </a:tcPr>
                </a:tc>
              </a:tr>
              <a:tr h="156048">
                <a:tc vMerge="1">
                  <a:txBody>
                    <a:bodyPr/>
                    <a:lstStyle/>
                    <a:p>
                      <a:endParaRPr lang="zh-TW" altLang="en-US"/>
                    </a:p>
                  </a:txBody>
                  <a:tcPr/>
                </a:tc>
                <a:tc>
                  <a:txBody>
                    <a:bodyPr/>
                    <a:lstStyle/>
                    <a:p>
                      <a:pPr>
                        <a:spcAft>
                          <a:spcPts val="0"/>
                        </a:spcAft>
                      </a:pPr>
                      <a:r>
                        <a:rPr lang="en-US" sz="1600" kern="100">
                          <a:effectLst/>
                          <a:latin typeface="Arial" pitchFamily="34" charset="0"/>
                          <a:ea typeface="標楷體" pitchFamily="65" charset="-120"/>
                          <a:cs typeface="Arial" pitchFamily="34" charset="0"/>
                        </a:rPr>
                        <a:t>4.</a:t>
                      </a:r>
                      <a:r>
                        <a:rPr lang="zh-TW" sz="1600" kern="100">
                          <a:effectLst/>
                          <a:latin typeface="Arial" pitchFamily="34" charset="0"/>
                          <a:ea typeface="標楷體" pitchFamily="65" charset="-120"/>
                          <a:cs typeface="Arial" pitchFamily="34" charset="0"/>
                        </a:rPr>
                        <a:t>未依規定舉辦工作人員教育訓練</a:t>
                      </a:r>
                    </a:p>
                  </a:txBody>
                  <a:tcPr marL="36000" marR="36000" marT="0" marB="0">
                    <a:solidFill>
                      <a:schemeClr val="accent4">
                        <a:lumMod val="20000"/>
                        <a:lumOff val="80000"/>
                      </a:schemeClr>
                    </a:solidFill>
                  </a:tcPr>
                </a:tc>
                <a:tc>
                  <a:txBody>
                    <a:bodyPr/>
                    <a:lstStyle/>
                    <a:p>
                      <a:pPr marL="152400" indent="-152400">
                        <a:spcAft>
                          <a:spcPts val="0"/>
                        </a:spcAft>
                      </a:pPr>
                      <a:r>
                        <a:rPr lang="en-US" sz="1600" kern="100">
                          <a:effectLst/>
                          <a:latin typeface="Arial" pitchFamily="34" charset="0"/>
                          <a:ea typeface="標楷體" pitchFamily="65" charset="-120"/>
                          <a:cs typeface="Arial" pitchFamily="34" charset="0"/>
                        </a:rPr>
                        <a:t>4.1000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月</a:t>
                      </a:r>
                    </a:p>
                  </a:txBody>
                  <a:tcPr marL="36000" marR="36000" marT="0" marB="0">
                    <a:solidFill>
                      <a:schemeClr val="accent4">
                        <a:lumMod val="20000"/>
                        <a:lumOff val="80000"/>
                      </a:schemeClr>
                    </a:solidFill>
                  </a:tcPr>
                </a:tc>
              </a:tr>
              <a:tr h="183796">
                <a:tc vMerge="1">
                  <a:txBody>
                    <a:bodyPr/>
                    <a:lstStyle/>
                    <a:p>
                      <a:endParaRPr lang="zh-TW" altLang="en-US"/>
                    </a:p>
                  </a:txBody>
                  <a:tcPr/>
                </a:tc>
                <a:tc>
                  <a:txBody>
                    <a:bodyPr/>
                    <a:lstStyle/>
                    <a:p>
                      <a:pPr marL="150813" indent="-150813">
                        <a:spcAft>
                          <a:spcPts val="0"/>
                        </a:spcAft>
                      </a:pPr>
                      <a:r>
                        <a:rPr lang="en-US" sz="1600" kern="100" dirty="0">
                          <a:effectLst/>
                          <a:latin typeface="Arial" pitchFamily="34" charset="0"/>
                          <a:ea typeface="標楷體" pitchFamily="65" charset="-120"/>
                          <a:cs typeface="Arial" pitchFamily="34" charset="0"/>
                        </a:rPr>
                        <a:t>5.</a:t>
                      </a:r>
                      <a:r>
                        <a:rPr lang="zh-TW" sz="1600" kern="100" dirty="0">
                          <a:effectLst/>
                          <a:latin typeface="Arial" pitchFamily="34" charset="0"/>
                          <a:ea typeface="標楷體" pitchFamily="65" charset="-120"/>
                          <a:cs typeface="Arial" pitchFamily="34" charset="0"/>
                        </a:rPr>
                        <a:t>清潔檢查記錄卡不實填報，未簽、提前或逾時簽</a:t>
                      </a:r>
                    </a:p>
                  </a:txBody>
                  <a:tcPr marL="36000" marR="36000" marT="0" marB="0">
                    <a:solidFill>
                      <a:schemeClr val="accent4">
                        <a:lumMod val="20000"/>
                        <a:lumOff val="80000"/>
                      </a:schemeClr>
                    </a:solidFill>
                  </a:tcPr>
                </a:tc>
                <a:tc>
                  <a:txBody>
                    <a:bodyPr/>
                    <a:lstStyle/>
                    <a:p>
                      <a:pPr marL="152400" indent="-152400">
                        <a:spcAft>
                          <a:spcPts val="0"/>
                        </a:spcAft>
                      </a:pPr>
                      <a:r>
                        <a:rPr lang="en-US" sz="1600" kern="100">
                          <a:effectLst/>
                          <a:latin typeface="Arial" pitchFamily="34" charset="0"/>
                          <a:ea typeface="標楷體" pitchFamily="65" charset="-120"/>
                          <a:cs typeface="Arial" pitchFamily="34" charset="0"/>
                        </a:rPr>
                        <a:t>5.300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solidFill>
                      <a:schemeClr val="accent4">
                        <a:lumMod val="20000"/>
                        <a:lumOff val="80000"/>
                      </a:schemeClr>
                    </a:solidFill>
                  </a:tcPr>
                </a:tc>
              </a:tr>
              <a:tr h="459492">
                <a:tc vMerge="1">
                  <a:txBody>
                    <a:bodyPr/>
                    <a:lstStyle/>
                    <a:p>
                      <a:endParaRPr lang="zh-TW" altLang="en-US"/>
                    </a:p>
                  </a:txBody>
                  <a:tcPr/>
                </a:tc>
                <a:tc>
                  <a:txBody>
                    <a:bodyPr/>
                    <a:lstStyle/>
                    <a:p>
                      <a:pPr>
                        <a:spcAft>
                          <a:spcPts val="0"/>
                        </a:spcAft>
                      </a:pPr>
                      <a:r>
                        <a:rPr lang="en-US" sz="1600" kern="100">
                          <a:effectLst/>
                          <a:latin typeface="Arial" pitchFamily="34" charset="0"/>
                          <a:ea typeface="標楷體" pitchFamily="65" charset="-120"/>
                          <a:cs typeface="Arial" pitchFamily="34" charset="0"/>
                        </a:rPr>
                        <a:t>6.</a:t>
                      </a:r>
                      <a:r>
                        <a:rPr lang="zh-TW" sz="1600" kern="100">
                          <a:effectLst/>
                          <a:latin typeface="Arial" pitchFamily="34" charset="0"/>
                          <a:ea typeface="標楷體" pitchFamily="65" charset="-120"/>
                          <a:cs typeface="Arial" pitchFamily="34" charset="0"/>
                        </a:rPr>
                        <a:t>遭院長信箱或病人投訴</a:t>
                      </a:r>
                    </a:p>
                  </a:txBody>
                  <a:tcPr marL="36000" marR="36000" marT="0" marB="0">
                    <a:solidFill>
                      <a:schemeClr val="accent4">
                        <a:lumMod val="20000"/>
                        <a:lumOff val="80000"/>
                      </a:schemeClr>
                    </a:solidFill>
                  </a:tcPr>
                </a:tc>
                <a:tc>
                  <a:txBody>
                    <a:bodyPr/>
                    <a:lstStyle/>
                    <a:p>
                      <a:pPr marL="152400" indent="-152400">
                        <a:spcAft>
                          <a:spcPts val="0"/>
                        </a:spcAft>
                      </a:pPr>
                      <a:r>
                        <a:rPr lang="en-US" sz="1600" kern="100" dirty="0">
                          <a:effectLst/>
                          <a:latin typeface="Arial" pitchFamily="34" charset="0"/>
                          <a:ea typeface="標楷體" pitchFamily="65" charset="-120"/>
                          <a:cs typeface="Arial" pitchFamily="34" charset="0"/>
                        </a:rPr>
                        <a:t>6.</a:t>
                      </a:r>
                      <a:r>
                        <a:rPr lang="zh-TW" sz="1600" kern="100" dirty="0">
                          <a:effectLst/>
                          <a:latin typeface="Arial" pitchFamily="34" charset="0"/>
                          <a:ea typeface="標楷體" pitchFamily="65" charset="-120"/>
                          <a:cs typeface="Arial" pitchFamily="34" charset="0"/>
                        </a:rPr>
                        <a:t>經查屬實扣</a:t>
                      </a:r>
                      <a:r>
                        <a:rPr lang="en-US" sz="1600" kern="100" dirty="0">
                          <a:effectLst/>
                          <a:latin typeface="Arial" pitchFamily="34" charset="0"/>
                          <a:ea typeface="標楷體" pitchFamily="65" charset="-120"/>
                          <a:cs typeface="Arial" pitchFamily="34" charset="0"/>
                        </a:rPr>
                        <a:t>2000</a:t>
                      </a:r>
                      <a:r>
                        <a:rPr lang="zh-TW" sz="1600" kern="100" dirty="0">
                          <a:effectLst/>
                          <a:latin typeface="Arial" pitchFamily="34" charset="0"/>
                          <a:ea typeface="標楷體" pitchFamily="65" charset="-120"/>
                          <a:cs typeface="Arial" pitchFamily="34" charset="0"/>
                        </a:rPr>
                        <a:t>元，累計超過</a:t>
                      </a:r>
                      <a:r>
                        <a:rPr lang="en-US" sz="1600" kern="100" dirty="0">
                          <a:effectLst/>
                          <a:latin typeface="Arial" pitchFamily="34" charset="0"/>
                          <a:ea typeface="標楷體" pitchFamily="65" charset="-120"/>
                          <a:cs typeface="Arial" pitchFamily="34" charset="0"/>
                        </a:rPr>
                        <a:t>2</a:t>
                      </a:r>
                      <a:r>
                        <a:rPr lang="zh-TW" sz="1600" kern="100" dirty="0">
                          <a:effectLst/>
                          <a:latin typeface="Arial" pitchFamily="34" charset="0"/>
                          <a:ea typeface="標楷體" pitchFamily="65" charset="-120"/>
                          <a:cs typeface="Arial" pitchFamily="34" charset="0"/>
                        </a:rPr>
                        <a:t>次不得繼續於本院工作</a:t>
                      </a:r>
                    </a:p>
                  </a:txBody>
                  <a:tcPr marL="36000" marR="36000" marT="0" marB="0">
                    <a:solidFill>
                      <a:schemeClr val="accent4">
                        <a:lumMod val="20000"/>
                        <a:lumOff val="80000"/>
                      </a:schemeClr>
                    </a:solidFill>
                  </a:tcPr>
                </a:tc>
              </a:tr>
              <a:tr h="183796">
                <a:tc vMerge="1">
                  <a:txBody>
                    <a:bodyPr/>
                    <a:lstStyle/>
                    <a:p>
                      <a:endParaRPr lang="zh-TW" altLang="en-US"/>
                    </a:p>
                  </a:txBody>
                  <a:tcPr/>
                </a:tc>
                <a:tc>
                  <a:txBody>
                    <a:bodyPr/>
                    <a:lstStyle/>
                    <a:p>
                      <a:pPr marL="163513" indent="-163513">
                        <a:spcAft>
                          <a:spcPts val="0"/>
                        </a:spcAft>
                      </a:pPr>
                      <a:r>
                        <a:rPr lang="en-US" sz="1600" kern="100" dirty="0">
                          <a:effectLst/>
                          <a:latin typeface="Arial" pitchFamily="34" charset="0"/>
                          <a:ea typeface="標楷體" pitchFamily="65" charset="-120"/>
                          <a:cs typeface="Arial" pitchFamily="34" charset="0"/>
                        </a:rPr>
                        <a:t>7.</a:t>
                      </a:r>
                      <a:r>
                        <a:rPr lang="zh-TW" sz="1600" kern="100" dirty="0">
                          <a:effectLst/>
                          <a:latin typeface="Arial" pitchFamily="34" charset="0"/>
                          <a:ea typeface="標楷體" pitchFamily="65" charset="-120"/>
                          <a:cs typeface="Arial" pitchFamily="34" charset="0"/>
                        </a:rPr>
                        <a:t>與醫護人員、病人、家屬或管理人員應對態度不佳</a:t>
                      </a:r>
                    </a:p>
                  </a:txBody>
                  <a:tcPr marL="36000" marR="36000" marT="0" marB="0">
                    <a:solidFill>
                      <a:schemeClr val="accent4">
                        <a:lumMod val="20000"/>
                        <a:lumOff val="80000"/>
                      </a:schemeClr>
                    </a:solidFill>
                  </a:tcPr>
                </a:tc>
                <a:tc>
                  <a:txBody>
                    <a:bodyPr/>
                    <a:lstStyle/>
                    <a:p>
                      <a:pPr marL="152400" indent="-152400">
                        <a:spcAft>
                          <a:spcPts val="0"/>
                        </a:spcAft>
                      </a:pPr>
                      <a:r>
                        <a:rPr lang="en-US" sz="1600" kern="100">
                          <a:effectLst/>
                          <a:latin typeface="Arial" pitchFamily="34" charset="0"/>
                          <a:ea typeface="標楷體" pitchFamily="65" charset="-120"/>
                          <a:cs typeface="Arial" pitchFamily="34" charset="0"/>
                        </a:rPr>
                        <a:t>7.500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a:t>
                      </a:r>
                    </a:p>
                  </a:txBody>
                  <a:tcPr marL="36000" marR="36000" marT="0" marB="0">
                    <a:solidFill>
                      <a:schemeClr val="accent4">
                        <a:lumMod val="20000"/>
                        <a:lumOff val="80000"/>
                      </a:schemeClr>
                    </a:solidFill>
                  </a:tcPr>
                </a:tc>
              </a:tr>
              <a:tr h="275694">
                <a:tc vMerge="1">
                  <a:txBody>
                    <a:bodyPr/>
                    <a:lstStyle/>
                    <a:p>
                      <a:endParaRPr lang="zh-TW" altLang="en-US"/>
                    </a:p>
                  </a:txBody>
                  <a:tcPr/>
                </a:tc>
                <a:tc>
                  <a:txBody>
                    <a:bodyPr/>
                    <a:lstStyle/>
                    <a:p>
                      <a:pPr>
                        <a:spcAft>
                          <a:spcPts val="0"/>
                        </a:spcAft>
                      </a:pPr>
                      <a:r>
                        <a:rPr lang="en-US" sz="1600" kern="100">
                          <a:effectLst/>
                          <a:latin typeface="Arial" pitchFamily="34" charset="0"/>
                          <a:ea typeface="標楷體" pitchFamily="65" charset="-120"/>
                          <a:cs typeface="Arial" pitchFamily="34" charset="0"/>
                        </a:rPr>
                        <a:t>8.</a:t>
                      </a:r>
                      <a:r>
                        <a:rPr lang="zh-TW" sz="1600" kern="100">
                          <a:effectLst/>
                          <a:latin typeface="Arial" pitchFamily="34" charset="0"/>
                          <a:ea typeface="標楷體" pitchFamily="65" charset="-120"/>
                          <a:cs typeface="Arial" pitchFamily="34" charset="0"/>
                        </a:rPr>
                        <a:t>清潔品質不符標準受罰與檢核員理論或恐嚇</a:t>
                      </a:r>
                    </a:p>
                  </a:txBody>
                  <a:tcPr marL="36000" marR="36000" marT="0" marB="0">
                    <a:solidFill>
                      <a:schemeClr val="accent4">
                        <a:lumMod val="20000"/>
                        <a:lumOff val="80000"/>
                      </a:schemeClr>
                    </a:solidFill>
                  </a:tcPr>
                </a:tc>
                <a:tc>
                  <a:txBody>
                    <a:bodyPr/>
                    <a:lstStyle/>
                    <a:p>
                      <a:pPr marL="152400" indent="-152400">
                        <a:spcAft>
                          <a:spcPts val="0"/>
                        </a:spcAft>
                      </a:pPr>
                      <a:r>
                        <a:rPr lang="en-US" sz="1600" kern="100">
                          <a:effectLst/>
                          <a:latin typeface="Arial" pitchFamily="34" charset="0"/>
                          <a:ea typeface="標楷體" pitchFamily="65" charset="-120"/>
                          <a:cs typeface="Arial" pitchFamily="34" charset="0"/>
                        </a:rPr>
                        <a:t>8.</a:t>
                      </a:r>
                      <a:r>
                        <a:rPr lang="zh-TW" sz="1600" kern="100">
                          <a:effectLst/>
                          <a:latin typeface="Arial" pitchFamily="34" charset="0"/>
                          <a:ea typeface="標楷體" pitchFamily="65" charset="-120"/>
                          <a:cs typeface="Arial" pitchFamily="34" charset="0"/>
                        </a:rPr>
                        <a:t>罰扣金額加倍，嚴重者換人</a:t>
                      </a:r>
                    </a:p>
                  </a:txBody>
                  <a:tcPr marL="36000" marR="36000" marT="0" marB="0">
                    <a:solidFill>
                      <a:schemeClr val="accent4">
                        <a:lumMod val="20000"/>
                        <a:lumOff val="80000"/>
                      </a:schemeClr>
                    </a:solidFill>
                  </a:tcPr>
                </a:tc>
              </a:tr>
              <a:tr h="411670">
                <a:tc vMerge="1">
                  <a:txBody>
                    <a:bodyPr/>
                    <a:lstStyle/>
                    <a:p>
                      <a:endParaRPr lang="zh-TW" altLang="en-US"/>
                    </a:p>
                  </a:txBody>
                  <a:tcPr/>
                </a:tc>
                <a:tc>
                  <a:txBody>
                    <a:bodyPr/>
                    <a:lstStyle/>
                    <a:p>
                      <a:pPr marL="146050" indent="-146050">
                        <a:spcAft>
                          <a:spcPts val="0"/>
                        </a:spcAft>
                      </a:pPr>
                      <a:r>
                        <a:rPr lang="en-US" sz="1600" kern="100">
                          <a:effectLst/>
                          <a:latin typeface="Arial" pitchFamily="34" charset="0"/>
                          <a:ea typeface="標楷體" pitchFamily="65" charset="-120"/>
                          <a:cs typeface="Arial" pitchFamily="34" charset="0"/>
                        </a:rPr>
                        <a:t>9.</a:t>
                      </a:r>
                      <a:r>
                        <a:rPr lang="zh-TW" sz="1600" kern="100">
                          <a:effectLst/>
                          <a:latin typeface="Arial" pitchFamily="34" charset="0"/>
                          <a:ea typeface="標楷體" pitchFamily="65" charset="-120"/>
                          <a:cs typeface="Arial" pitchFamily="34" charset="0"/>
                        </a:rPr>
                        <a:t>違反作業規範</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如</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打蠟、不當使用不銹鋼油、洗地</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或不當作業造成設備損壞、人員傷害</a:t>
                      </a:r>
                    </a:p>
                  </a:txBody>
                  <a:tcPr marL="36000" marR="36000" marT="0" marB="0">
                    <a:solidFill>
                      <a:schemeClr val="accent4">
                        <a:lumMod val="20000"/>
                        <a:lumOff val="80000"/>
                      </a:schemeClr>
                    </a:solidFill>
                  </a:tcPr>
                </a:tc>
                <a:tc>
                  <a:txBody>
                    <a:bodyPr/>
                    <a:lstStyle/>
                    <a:p>
                      <a:pPr marL="152400" indent="-152400">
                        <a:spcAft>
                          <a:spcPts val="0"/>
                        </a:spcAft>
                      </a:pPr>
                      <a:r>
                        <a:rPr lang="en-US" sz="1600" kern="100">
                          <a:effectLst/>
                          <a:latin typeface="Arial" pitchFamily="34" charset="0"/>
                          <a:ea typeface="標楷體" pitchFamily="65" charset="-120"/>
                          <a:cs typeface="Arial" pitchFamily="34" charset="0"/>
                        </a:rPr>
                        <a:t>9.3000</a:t>
                      </a:r>
                      <a:r>
                        <a:rPr lang="zh-TW" sz="1600" kern="100">
                          <a:effectLst/>
                          <a:latin typeface="Arial" pitchFamily="34" charset="0"/>
                          <a:ea typeface="標楷體" pitchFamily="65" charset="-120"/>
                          <a:cs typeface="Arial" pitchFamily="34" charset="0"/>
                        </a:rPr>
                        <a:t>元</a:t>
                      </a:r>
                      <a:r>
                        <a:rPr lang="en-US" sz="1600" kern="100">
                          <a:effectLst/>
                          <a:latin typeface="Arial" pitchFamily="34" charset="0"/>
                          <a:ea typeface="標楷體" pitchFamily="65" charset="-120"/>
                          <a:cs typeface="Arial" pitchFamily="34" charset="0"/>
                        </a:rPr>
                        <a:t>/</a:t>
                      </a:r>
                      <a:r>
                        <a:rPr lang="zh-TW" sz="1600" kern="100">
                          <a:effectLst/>
                          <a:latin typeface="Arial" pitchFamily="34" charset="0"/>
                          <a:ea typeface="標楷體" pitchFamily="65" charset="-120"/>
                          <a:cs typeface="Arial" pitchFamily="34" charset="0"/>
                        </a:rPr>
                        <a:t>次，民事、刑事賠償責任概由該承攬商負責、付款當月自承攬金中扣除</a:t>
                      </a:r>
                    </a:p>
                  </a:txBody>
                  <a:tcPr marL="36000" marR="36000" marT="0" marB="0">
                    <a:solidFill>
                      <a:schemeClr val="accent4">
                        <a:lumMod val="20000"/>
                        <a:lumOff val="80000"/>
                      </a:schemeClr>
                    </a:solidFill>
                  </a:tcPr>
                </a:tc>
              </a:tr>
              <a:tr h="551389">
                <a:tc vMerge="1">
                  <a:txBody>
                    <a:bodyPr/>
                    <a:lstStyle/>
                    <a:p>
                      <a:endParaRPr lang="zh-TW" altLang="en-US"/>
                    </a:p>
                  </a:txBody>
                  <a:tcPr/>
                </a:tc>
                <a:tc>
                  <a:txBody>
                    <a:bodyPr/>
                    <a:lstStyle/>
                    <a:p>
                      <a:pPr>
                        <a:spcAft>
                          <a:spcPts val="0"/>
                        </a:spcAft>
                      </a:pPr>
                      <a:r>
                        <a:rPr lang="en-US" sz="1600" kern="100">
                          <a:effectLst/>
                          <a:latin typeface="Arial" pitchFamily="34" charset="0"/>
                          <a:ea typeface="標楷體" pitchFamily="65" charset="-120"/>
                          <a:cs typeface="Arial" pitchFamily="34" charset="0"/>
                        </a:rPr>
                        <a:t>10.</a:t>
                      </a:r>
                      <a:r>
                        <a:rPr lang="zh-TW" sz="1600" kern="100">
                          <a:effectLst/>
                          <a:latin typeface="Arial" pitchFamily="34" charset="0"/>
                          <a:ea typeface="標楷體" pitchFamily="65" charset="-120"/>
                          <a:cs typeface="Arial" pitchFamily="34" charset="0"/>
                        </a:rPr>
                        <a:t>鬥毆、滋事、賭博、毀損行為</a:t>
                      </a:r>
                    </a:p>
                  </a:txBody>
                  <a:tcPr marL="36000" marR="36000" marT="0" marB="0">
                    <a:solidFill>
                      <a:schemeClr val="accent4">
                        <a:lumMod val="20000"/>
                        <a:lumOff val="80000"/>
                      </a:schemeClr>
                    </a:solidFill>
                  </a:tcPr>
                </a:tc>
                <a:tc>
                  <a:txBody>
                    <a:bodyPr/>
                    <a:lstStyle/>
                    <a:p>
                      <a:pPr marL="152400" indent="-152400">
                        <a:spcAft>
                          <a:spcPts val="0"/>
                        </a:spcAft>
                      </a:pPr>
                      <a:r>
                        <a:rPr lang="en-US" sz="1600" kern="100" dirty="0">
                          <a:effectLst/>
                          <a:latin typeface="Arial" pitchFamily="34" charset="0"/>
                          <a:ea typeface="標楷體" pitchFamily="65" charset="-120"/>
                          <a:cs typeface="Arial" pitchFamily="34" charset="0"/>
                        </a:rPr>
                        <a:t>10.</a:t>
                      </a:r>
                      <a:r>
                        <a:rPr lang="en-US" sz="1600" kern="0" dirty="0">
                          <a:effectLst/>
                          <a:latin typeface="Arial" pitchFamily="34" charset="0"/>
                          <a:ea typeface="標楷體" pitchFamily="65" charset="-120"/>
                          <a:cs typeface="Arial" pitchFamily="34" charset="0"/>
                        </a:rPr>
                        <a:t>5000</a:t>
                      </a:r>
                      <a:r>
                        <a:rPr lang="zh-TW" sz="1600" kern="0" dirty="0">
                          <a:effectLst/>
                          <a:latin typeface="Arial" pitchFamily="34" charset="0"/>
                          <a:ea typeface="標楷體" pitchFamily="65" charset="-120"/>
                          <a:cs typeface="Arial" pitchFamily="34" charset="0"/>
                        </a:rPr>
                        <a:t>元</a:t>
                      </a:r>
                      <a:r>
                        <a:rPr lang="en-US" sz="1600" kern="0" dirty="0">
                          <a:effectLst/>
                          <a:latin typeface="Arial" pitchFamily="34" charset="0"/>
                          <a:ea typeface="標楷體" pitchFamily="65" charset="-120"/>
                          <a:cs typeface="Arial" pitchFamily="34" charset="0"/>
                        </a:rPr>
                        <a:t>/</a:t>
                      </a:r>
                      <a:r>
                        <a:rPr lang="zh-TW" sz="1600" kern="0" dirty="0">
                          <a:effectLst/>
                          <a:latin typeface="Arial" pitchFamily="34" charset="0"/>
                          <a:ea typeface="標楷體" pitchFamily="65" charset="-120"/>
                          <a:cs typeface="Arial" pitchFamily="34" charset="0"/>
                        </a:rPr>
                        <a:t>每人次，並</a:t>
                      </a:r>
                      <a:r>
                        <a:rPr lang="zh-TW" sz="1600" kern="100" dirty="0">
                          <a:effectLst/>
                          <a:latin typeface="Arial" pitchFamily="34" charset="0"/>
                          <a:ea typeface="標楷體" pitchFamily="65" charset="-120"/>
                          <a:cs typeface="Arial" pitchFamily="34" charset="0"/>
                        </a:rPr>
                        <a:t>不得繼續於本院工作</a:t>
                      </a:r>
                      <a:r>
                        <a:rPr lang="zh-TW" sz="1600" kern="0" dirty="0">
                          <a:effectLst/>
                          <a:latin typeface="Arial" pitchFamily="34" charset="0"/>
                          <a:ea typeface="標楷體" pitchFamily="65" charset="-120"/>
                          <a:cs typeface="Arial" pitchFamily="34" charset="0"/>
                        </a:rPr>
                        <a:t>，鬥毆致傷亡者依法辦理</a:t>
                      </a:r>
                      <a:endParaRPr lang="zh-TW" sz="1600" kern="100" dirty="0">
                        <a:effectLst/>
                        <a:latin typeface="Arial" pitchFamily="34" charset="0"/>
                        <a:ea typeface="標楷體" pitchFamily="65" charset="-120"/>
                        <a:cs typeface="Arial" pitchFamily="34" charset="0"/>
                      </a:endParaRPr>
                    </a:p>
                  </a:txBody>
                  <a:tcPr marL="36000" marR="36000" marT="0" marB="0">
                    <a:solidFill>
                      <a:schemeClr val="accent4">
                        <a:lumMod val="20000"/>
                        <a:lumOff val="80000"/>
                      </a:schemeClr>
                    </a:solidFill>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39</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 違反勞工安全衛生規定罰扣標準表</a:t>
            </a:r>
            <a:r>
              <a:rPr lang="en-US" altLang="zh-TW" dirty="0" smtClean="0"/>
              <a:t>(1/2)</a:t>
            </a:r>
            <a:endParaRPr lang="zh-TW" altLang="en-US" dirty="0"/>
          </a:p>
        </p:txBody>
      </p:sp>
      <p:graphicFrame>
        <p:nvGraphicFramePr>
          <p:cNvPr id="9" name="內容版面配置區 8"/>
          <p:cNvGraphicFramePr>
            <a:graphicFrameLocks noGrp="1"/>
          </p:cNvGraphicFramePr>
          <p:nvPr>
            <p:ph idx="1"/>
          </p:nvPr>
        </p:nvGraphicFramePr>
        <p:xfrm>
          <a:off x="395288" y="1404938"/>
          <a:ext cx="8496944" cy="4632960"/>
        </p:xfrm>
        <a:graphic>
          <a:graphicData uri="http://schemas.openxmlformats.org/drawingml/2006/table">
            <a:tbl>
              <a:tblPr/>
              <a:tblGrid>
                <a:gridCol w="576064"/>
                <a:gridCol w="4543451"/>
                <a:gridCol w="497109"/>
                <a:gridCol w="2880320"/>
              </a:tblGrid>
              <a:tr h="295959">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 </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項目</a:t>
                      </a:r>
                    </a:p>
                    <a:p>
                      <a:pPr marL="0" marR="0" lvl="0" indent="0" algn="l"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項次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ap="flat" cmpd="sng" algn="ctr">
                      <a:solidFill>
                        <a:schemeClr val="bg1"/>
                      </a:solidFill>
                      <a:prstDash val="solid"/>
                      <a:round/>
                      <a:headEnd type="none" w="med" len="med"/>
                      <a:tailEnd type="none" w="med" len="med"/>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違規項目</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罰扣單位</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罰款金額</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1</a:t>
                      </a:r>
                      <a:endParaRPr kumimoji="0" lang="zh-TW"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承攬商工作人員進入工地（新建工程或指定施工區域）未佩戴安全帽。</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2000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94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2</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未依規定填具明火申請表而擅自於院區內動用明火者，或雖經申請同意使用而未備妥滅火器具者。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2000</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152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3</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本院工地一律為禁煙區，凡吸煙者。</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5000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4</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使用不符安全之電氣器具（如電源線非電纜線等）或任意搭線者。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1000</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457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5</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未經申請許可或監工同意而擅自開、關院區各種管路閥件（如消防水、水、電、蒸汽、氧氣等）而影響系統正常供應者。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按院方損失金額賠償。未達</a:t>
                      </a: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5000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元者以</a:t>
                      </a: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5000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元罰扣。</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6</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施工區域內有危險或有使人、事物墬落之虞，未加隔離或防護措施經通知改善仍未改善者。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5048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7</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未經監工同意，挪用其他工程材料者或施工中損毀本院設施者。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以挪用材料價值的十倍罰扣，損毀者以本院損失金額賠償，未達</a:t>
                      </a: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元者以</a:t>
                      </a: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元罰扣。</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94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8</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承攬商派駐工地安全衛生管理員經通知未到場執行任務者及未依規定</a:t>
                      </a:r>
                      <a:r>
                        <a:rPr kumimoji="0" lang="zh-TW" altLang="en-US"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豎</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立工程標示牌及警告牌者。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1000</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元</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40</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 違反勞工安全衛生規定罰扣標準表</a:t>
            </a:r>
            <a:r>
              <a:rPr lang="en-US" altLang="zh-TW" dirty="0" smtClean="0"/>
              <a:t>(2/2)</a:t>
            </a:r>
            <a:endParaRPr lang="zh-TW" altLang="en-US" dirty="0"/>
          </a:p>
        </p:txBody>
      </p:sp>
      <p:graphicFrame>
        <p:nvGraphicFramePr>
          <p:cNvPr id="9" name="內容版面配置區 8"/>
          <p:cNvGraphicFramePr>
            <a:graphicFrameLocks noGrp="1"/>
          </p:cNvGraphicFramePr>
          <p:nvPr>
            <p:ph idx="1"/>
          </p:nvPr>
        </p:nvGraphicFramePr>
        <p:xfrm>
          <a:off x="395288" y="1404938"/>
          <a:ext cx="8496944" cy="3228340"/>
        </p:xfrm>
        <a:graphic>
          <a:graphicData uri="http://schemas.openxmlformats.org/drawingml/2006/table">
            <a:tbl>
              <a:tblPr/>
              <a:tblGrid>
                <a:gridCol w="576064"/>
                <a:gridCol w="4543451"/>
                <a:gridCol w="497109"/>
                <a:gridCol w="2880320"/>
              </a:tblGrid>
              <a:tr h="295959">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 </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項目</a:t>
                      </a:r>
                    </a:p>
                    <a:p>
                      <a:pPr marL="0" marR="0" lvl="0" indent="0" algn="l"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項次</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ap="flat" cmpd="sng" algn="ctr">
                      <a:solidFill>
                        <a:schemeClr val="bg1"/>
                      </a:solidFill>
                      <a:prstDash val="solid"/>
                      <a:round/>
                      <a:headEnd type="none" w="med" len="med"/>
                      <a:tailEnd type="none" w="med" len="med"/>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違規項目</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罰扣單位</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罰款金額</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94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9</a:t>
                      </a:r>
                      <a:endParaRPr kumimoji="0" lang="zh-TW"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每日完工後未將餘料排列整齊於指定場所或廢料</a:t>
                      </a:r>
                      <a:r>
                        <a:rPr kumimoji="0" lang="en-US" altLang="zh-TW" sz="1600" b="0" i="0" u="none" strike="noStrike" cap="none" normalizeH="0" baseline="0" dirty="0" smtClean="0">
                          <a:ln>
                            <a:noFill/>
                          </a:ln>
                          <a:solidFill>
                            <a:srgbClr val="FF00FF"/>
                          </a:solidFill>
                          <a:effectLst/>
                          <a:latin typeface="Arial" pitchFamily="34" charset="0"/>
                          <a:ea typeface="標楷體" pitchFamily="65" charset="-120"/>
                          <a:cs typeface="Arial" pitchFamily="34" charset="0"/>
                        </a:rPr>
                        <a:t/>
                      </a:r>
                      <a:br>
                        <a:rPr kumimoji="0" lang="en-US" altLang="zh-TW" sz="1600" b="0" i="0" u="none" strike="noStrike" cap="none" normalizeH="0" baseline="0" dirty="0" smtClean="0">
                          <a:ln>
                            <a:noFill/>
                          </a:ln>
                          <a:solidFill>
                            <a:srgbClr val="FF00FF"/>
                          </a:solidFill>
                          <a:effectLst/>
                          <a:latin typeface="Arial" pitchFamily="34" charset="0"/>
                          <a:ea typeface="標楷體" pitchFamily="65" charset="-120"/>
                          <a:cs typeface="Arial" pitchFamily="34" charset="0"/>
                        </a:rPr>
                      </a:b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物、垃圾未清理裝袋，且堆積超過三天未清離工地者。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元如由本院託工代清者，加扣工資費用。</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94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10</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未依規定使用電梯搬運物品者。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1000</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元，如因而影響醫療作業者，按損失金額賠償。</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965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11</a:t>
                      </a:r>
                      <a:endParaRPr kumimoji="0" lang="zh-TW"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endParaRP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管道間或電氣室，未經申請同意使用，而私自動用者。</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每次</a:t>
                      </a:r>
                    </a:p>
                  </a:txBody>
                  <a:tcPr marL="36000" marR="36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第一次罰扣</a:t>
                      </a: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5000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元，第二次罰扣</a:t>
                      </a: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10000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元，第三次罰扣</a:t>
                      </a:r>
                      <a:r>
                        <a:rPr kumimoji="0" lang="en-US" alt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15000</a:t>
                      </a: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元並停止報價三個月，若再發生則拒絕往來。</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546100">
                <a:tc>
                  <a:txBody>
                    <a:bodyPr/>
                    <a:lstStyle/>
                    <a:p>
                      <a:pPr marL="71438" marR="0" lvl="0" indent="0" algn="ctr" defTabSz="914400" rtl="0" eaLnBrk="1" fontAlgn="base" latinLnBrk="0" hangingPunct="1">
                        <a:lnSpc>
                          <a:spcPct val="100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Arial" pitchFamily="34" charset="0"/>
                          <a:ea typeface="標楷體" pitchFamily="65" charset="-120"/>
                          <a:cs typeface="Arial" pitchFamily="34" charset="0"/>
                        </a:rPr>
                        <a:t>備註</a:t>
                      </a:r>
                    </a:p>
                  </a:txBody>
                  <a:tcPr marL="36000" marR="36000" marT="0"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gridSpan="3">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tab pos="304800" algn="l"/>
                        </a:tabLst>
                      </a:pPr>
                      <a:r>
                        <a:rPr kumimoji="0" lang="zh-TW" altLang="en-US"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一、</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本表違規罰款，悉由承攬商負責，院方一律從應付承攬工程中逕行扣除。</a:t>
                      </a:r>
                    </a:p>
                    <a:p>
                      <a:pPr marL="342900" marR="0" lvl="0" indent="-342900" algn="just" defTabSz="914400" rtl="0" eaLnBrk="1" fontAlgn="base" latinLnBrk="0" hangingPunct="1">
                        <a:lnSpc>
                          <a:spcPct val="100000"/>
                        </a:lnSpc>
                        <a:spcBef>
                          <a:spcPct val="0"/>
                        </a:spcBef>
                        <a:spcAft>
                          <a:spcPct val="0"/>
                        </a:spcAft>
                        <a:buClrTx/>
                        <a:buSzTx/>
                        <a:buFontTx/>
                        <a:buNone/>
                        <a:tabLst>
                          <a:tab pos="304800" algn="l"/>
                        </a:tabLst>
                      </a:pPr>
                      <a:r>
                        <a:rPr kumimoji="0" lang="zh-TW" altLang="en-US"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二、</a:t>
                      </a:r>
                      <a:r>
                        <a:rPr kumimoji="0" lang="zh-TW" sz="1600" b="0" i="0" u="none" strike="noStrike" cap="none" normalizeH="0" baseline="0" dirty="0" smtClean="0">
                          <a:ln>
                            <a:noFill/>
                          </a:ln>
                          <a:solidFill>
                            <a:srgbClr val="000000"/>
                          </a:solidFill>
                          <a:effectLst/>
                          <a:latin typeface="Arial" pitchFamily="34" charset="0"/>
                          <a:ea typeface="標楷體" pitchFamily="65" charset="-120"/>
                          <a:cs typeface="Arial" pitchFamily="34" charset="0"/>
                        </a:rPr>
                        <a:t>本罰款標準訂為合約約定內容之一。</a:t>
                      </a:r>
                    </a:p>
                  </a:txBody>
                  <a:tcPr marL="36000" marR="3600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hMerge="1">
                  <a:txBody>
                    <a:bodyPr/>
                    <a:lstStyle/>
                    <a:p>
                      <a:endParaRPr lang="zh-TW" altLang="en-US"/>
                    </a:p>
                  </a:txBody>
                  <a:tcPr/>
                </a:tc>
                <a:tc hMerge="1">
                  <a:txBody>
                    <a:bodyPr/>
                    <a:lstStyle/>
                    <a:p>
                      <a:endParaRPr lang="zh-TW" altLang="en-US"/>
                    </a:p>
                  </a:txBody>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41</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4213" y="2060575"/>
            <a:ext cx="7772400" cy="1470025"/>
          </a:xfrm>
        </p:spPr>
        <p:txBody>
          <a:bodyPr/>
          <a:lstStyle/>
          <a:p>
            <a:pPr>
              <a:defRPr/>
            </a:pPr>
            <a:r>
              <a:rPr lang="en-US" altLang="zh-TW" dirty="0" smtClean="0"/>
              <a:t>4.</a:t>
            </a:r>
            <a:r>
              <a:rPr lang="zh-TW" altLang="en-US" dirty="0" smtClean="0"/>
              <a:t>清潔人員的素質提升</a:t>
            </a:r>
            <a:endParaRPr lang="en-US" altLang="zh-TW" dirty="0" smtClean="0"/>
          </a:p>
        </p:txBody>
      </p:sp>
      <p:sp>
        <p:nvSpPr>
          <p:cNvPr id="7" name="投影片編號版面配置區 6"/>
          <p:cNvSpPr>
            <a:spLocks noGrp="1"/>
          </p:cNvSpPr>
          <p:nvPr>
            <p:ph type="sldNum" sz="quarter" idx="12"/>
          </p:nvPr>
        </p:nvSpPr>
        <p:spPr/>
        <p:txBody>
          <a:bodyPr/>
          <a:lstStyle/>
          <a:p>
            <a:pPr>
              <a:defRPr/>
            </a:pPr>
            <a:fld id="{8A7636DE-E14D-470D-8EC3-B6003CB8369E}" type="slidenum">
              <a:rPr lang="zh-TW" altLang="en-US" smtClean="0"/>
              <a:pPr>
                <a:defRPr/>
              </a:pPr>
              <a:t>42</a:t>
            </a:fld>
            <a:endParaRPr lang="zh-TW"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9"/>
          <p:cNvSpPr>
            <a:spLocks noGrp="1"/>
          </p:cNvSpPr>
          <p:nvPr>
            <p:ph type="title"/>
          </p:nvPr>
        </p:nvSpPr>
        <p:spPr>
          <a:xfrm>
            <a:off x="457200" y="620713"/>
            <a:ext cx="8229600" cy="796925"/>
          </a:xfrm>
        </p:spPr>
        <p:txBody>
          <a:bodyPr/>
          <a:lstStyle/>
          <a:p>
            <a:pPr>
              <a:defRPr/>
            </a:pPr>
            <a:r>
              <a:rPr lang="zh-TW" altLang="en-US" dirty="0" smtClean="0"/>
              <a:t>清潔人員的素質提升</a:t>
            </a:r>
            <a:endParaRPr lang="zh-TW" altLang="en-US" dirty="0"/>
          </a:p>
        </p:txBody>
      </p:sp>
      <p:sp>
        <p:nvSpPr>
          <p:cNvPr id="55299" name="文字版面配置區 5"/>
          <p:cNvSpPr>
            <a:spLocks noGrp="1"/>
          </p:cNvSpPr>
          <p:nvPr>
            <p:ph idx="1"/>
          </p:nvPr>
        </p:nvSpPr>
        <p:spPr/>
        <p:txBody>
          <a:bodyPr/>
          <a:lstStyle/>
          <a:p>
            <a:r>
              <a:rPr lang="zh-TW" altLang="en-US" smtClean="0">
                <a:latin typeface="Arial" charset="0"/>
                <a:cs typeface="Arial" charset="0"/>
              </a:rPr>
              <a:t>教育訓練</a:t>
            </a:r>
            <a:endParaRPr lang="en-US" altLang="zh-TW" smtClean="0">
              <a:latin typeface="Arial" charset="0"/>
              <a:cs typeface="Arial" charset="0"/>
            </a:endParaRPr>
          </a:p>
          <a:p>
            <a:r>
              <a:rPr lang="zh-TW" altLang="en-US" smtClean="0">
                <a:latin typeface="Arial" charset="0"/>
                <a:cs typeface="Arial" charset="0"/>
              </a:rPr>
              <a:t>工作能力評核</a:t>
            </a:r>
            <a:endParaRPr lang="en-US" altLang="zh-TW" smtClean="0">
              <a:latin typeface="Arial" charset="0"/>
              <a:cs typeface="Arial" charset="0"/>
            </a:endParaRPr>
          </a:p>
          <a:p>
            <a:r>
              <a:rPr lang="zh-TW" altLang="en-US" smtClean="0">
                <a:latin typeface="Arial" charset="0"/>
                <a:cs typeface="Arial" charset="0"/>
              </a:rPr>
              <a:t>服裝儀容規定</a:t>
            </a:r>
            <a:endParaRPr lang="en-US" altLang="zh-TW" smtClean="0">
              <a:latin typeface="Arial" charset="0"/>
              <a:cs typeface="Arial" charset="0"/>
            </a:endParaRPr>
          </a:p>
          <a:p>
            <a:r>
              <a:rPr lang="zh-TW" altLang="en-US" smtClean="0">
                <a:latin typeface="Arial" charset="0"/>
                <a:cs typeface="Arial" charset="0"/>
              </a:rPr>
              <a:t>出勤管理</a:t>
            </a:r>
            <a:endParaRPr lang="en-US" altLang="zh-TW" smtClean="0">
              <a:latin typeface="Arial" charset="0"/>
              <a:cs typeface="Arial" charset="0"/>
            </a:endParaRPr>
          </a:p>
          <a:p>
            <a:r>
              <a:rPr lang="zh-TW" altLang="en-US" smtClean="0">
                <a:latin typeface="Arial" charset="0"/>
                <a:cs typeface="Arial" charset="0"/>
              </a:rPr>
              <a:t>健康管理</a:t>
            </a:r>
            <a:endParaRPr lang="en-US" altLang="zh-TW" smtClean="0">
              <a:latin typeface="Arial" charset="0"/>
              <a:cs typeface="Arial" charset="0"/>
            </a:endParaRPr>
          </a:p>
          <a:p>
            <a:r>
              <a:rPr lang="zh-TW" altLang="en-US" smtClean="0">
                <a:latin typeface="Arial" charset="0"/>
                <a:cs typeface="Arial" charset="0"/>
              </a:rPr>
              <a:t>設備管理</a:t>
            </a:r>
            <a:endParaRPr lang="en-US" altLang="zh-TW" smtClean="0">
              <a:latin typeface="Arial" charset="0"/>
              <a:cs typeface="Arial" charset="0"/>
            </a:endParaRPr>
          </a:p>
          <a:p>
            <a:r>
              <a:rPr lang="zh-TW" altLang="en-US" smtClean="0">
                <a:latin typeface="Arial" charset="0"/>
                <a:cs typeface="Arial" charset="0"/>
              </a:rPr>
              <a:t>作業管理</a:t>
            </a:r>
          </a:p>
        </p:txBody>
      </p:sp>
      <p:sp>
        <p:nvSpPr>
          <p:cNvPr id="8" name="投影片編號版面配置區 7"/>
          <p:cNvSpPr>
            <a:spLocks noGrp="1"/>
          </p:cNvSpPr>
          <p:nvPr>
            <p:ph type="sldNum" sz="quarter" idx="12"/>
          </p:nvPr>
        </p:nvSpPr>
        <p:spPr/>
        <p:txBody>
          <a:bodyPr/>
          <a:lstStyle/>
          <a:p>
            <a:pPr>
              <a:defRPr/>
            </a:pPr>
            <a:fld id="{2390A9D9-4448-407A-9EC7-E7DEFCCE70D8}" type="slidenum">
              <a:rPr lang="zh-TW" altLang="en-US" smtClean="0"/>
              <a:pPr>
                <a:defRPr/>
              </a:pPr>
              <a:t>43</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a:xfrm>
            <a:off x="457200" y="620713"/>
            <a:ext cx="8229600" cy="796925"/>
          </a:xfrm>
        </p:spPr>
        <p:txBody>
          <a:bodyPr/>
          <a:lstStyle/>
          <a:p>
            <a:pPr>
              <a:defRPr/>
            </a:pPr>
            <a:r>
              <a:rPr lang="zh-TW" altLang="en-US" dirty="0" smtClean="0">
                <a:latin typeface="Arial" charset="0"/>
                <a:cs typeface="Arial" charset="0"/>
              </a:rPr>
              <a:t>教育訓練－</a:t>
            </a:r>
            <a:r>
              <a:rPr lang="zh-TW" altLang="en-US" dirty="0" smtClean="0"/>
              <a:t>新進人員訓練</a:t>
            </a:r>
            <a:endParaRPr lang="zh-TW" altLang="en-US" dirty="0"/>
          </a:p>
        </p:txBody>
      </p:sp>
      <p:graphicFrame>
        <p:nvGraphicFramePr>
          <p:cNvPr id="5" name="內容版面配置區 4"/>
          <p:cNvGraphicFramePr>
            <a:graphicFrameLocks noGrp="1"/>
          </p:cNvGraphicFramePr>
          <p:nvPr>
            <p:ph idx="1"/>
            <p:custDataLst>
              <p:tags r:id="rId2"/>
            </p:custDataLst>
          </p:nvPr>
        </p:nvGraphicFramePr>
        <p:xfrm>
          <a:off x="468313" y="1628775"/>
          <a:ext cx="8229600" cy="45259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44</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latin typeface="Arial" charset="0"/>
                <a:cs typeface="Arial" charset="0"/>
              </a:rPr>
              <a:t>教育訓練－</a:t>
            </a:r>
            <a:r>
              <a:rPr lang="zh-TW" altLang="en-US" dirty="0" smtClean="0"/>
              <a:t>一般訓練計畫課程</a:t>
            </a:r>
            <a:endParaRPr lang="zh-TW" altLang="en-US" dirty="0"/>
          </a:p>
        </p:txBody>
      </p:sp>
      <p:graphicFrame>
        <p:nvGraphicFramePr>
          <p:cNvPr id="6" name="內容版面配置區 5"/>
          <p:cNvGraphicFramePr>
            <a:graphicFrameLocks noGrp="1"/>
          </p:cNvGraphicFramePr>
          <p:nvPr>
            <p:ph idx="1"/>
          </p:nvPr>
        </p:nvGraphicFramePr>
        <p:xfrm>
          <a:off x="395288" y="1412875"/>
          <a:ext cx="8496943" cy="4914697"/>
        </p:xfrm>
        <a:graphic>
          <a:graphicData uri="http://schemas.openxmlformats.org/drawingml/2006/table">
            <a:tbl>
              <a:tblPr firstRow="1">
                <a:tableStyleId>{5C22544A-7EE6-4342-B048-85BDC9FD1C3A}</a:tableStyleId>
              </a:tblPr>
              <a:tblGrid>
                <a:gridCol w="576063"/>
                <a:gridCol w="504056"/>
                <a:gridCol w="3960440"/>
                <a:gridCol w="2016224"/>
                <a:gridCol w="720080"/>
                <a:gridCol w="720080"/>
              </a:tblGrid>
              <a:tr h="258471">
                <a:tc>
                  <a:txBody>
                    <a:bodyPr/>
                    <a:lstStyle/>
                    <a:p>
                      <a:pPr algn="ctr" fontAlgn="ctr"/>
                      <a:r>
                        <a:rPr lang="zh-TW" altLang="en-US" sz="1200" u="none" strike="noStrike" dirty="0">
                          <a:effectLst/>
                          <a:latin typeface="Arial" pitchFamily="34" charset="0"/>
                          <a:ea typeface="標楷體" pitchFamily="65" charset="-120"/>
                          <a:cs typeface="Arial" pitchFamily="34" charset="0"/>
                        </a:rPr>
                        <a:t>類別</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zh-TW" altLang="en-US" sz="1200" u="none" strike="noStrike" dirty="0">
                          <a:effectLst/>
                          <a:latin typeface="Arial" pitchFamily="34" charset="0"/>
                          <a:ea typeface="標楷體" pitchFamily="65" charset="-120"/>
                          <a:cs typeface="Arial" pitchFamily="34" charset="0"/>
                        </a:rPr>
                        <a:t>項次</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zh-TW" altLang="en-US" sz="1200" u="none" strike="noStrike" dirty="0">
                          <a:effectLst/>
                          <a:latin typeface="Arial" pitchFamily="34" charset="0"/>
                          <a:ea typeface="標楷體" pitchFamily="65" charset="-120"/>
                          <a:cs typeface="Arial" pitchFamily="34" charset="0"/>
                        </a:rPr>
                        <a:t>訓練內容</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zh-TW" altLang="en-US" sz="1200" u="none" strike="noStrike" dirty="0">
                          <a:effectLst/>
                          <a:latin typeface="Arial" pitchFamily="34" charset="0"/>
                          <a:ea typeface="標楷體" pitchFamily="65" charset="-120"/>
                          <a:cs typeface="Arial" pitchFamily="34" charset="0"/>
                        </a:rPr>
                        <a:t>訓練目的與</a:t>
                      </a:r>
                      <a:r>
                        <a:rPr lang="zh-TW" altLang="en-US" sz="1200" u="none" strike="noStrike" dirty="0" smtClean="0">
                          <a:effectLst/>
                          <a:latin typeface="Arial" pitchFamily="34" charset="0"/>
                          <a:ea typeface="標楷體" pitchFamily="65" charset="-120"/>
                          <a:cs typeface="Arial" pitchFamily="34" charset="0"/>
                        </a:rPr>
                        <a:t>標準</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zh-TW" altLang="en-US" sz="1200" u="none" strike="noStrike">
                          <a:effectLst/>
                          <a:latin typeface="Arial" pitchFamily="34" charset="0"/>
                          <a:ea typeface="標楷體" pitchFamily="65" charset="-120"/>
                          <a:cs typeface="Arial" pitchFamily="34" charset="0"/>
                        </a:rPr>
                        <a:t>訓練時數</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zh-TW" altLang="en-US" sz="1200" u="none" strike="noStrike" dirty="0">
                          <a:effectLst/>
                          <a:latin typeface="Arial" pitchFamily="34" charset="0"/>
                          <a:ea typeface="標楷體" pitchFamily="65" charset="-120"/>
                          <a:cs typeface="Arial" pitchFamily="34" charset="0"/>
                        </a:rPr>
                        <a:t>小</a:t>
                      </a:r>
                      <a:r>
                        <a:rPr lang="zh-TW" altLang="en-US" sz="1200" u="none" strike="noStrike" dirty="0" smtClean="0">
                          <a:effectLst/>
                          <a:latin typeface="Arial" pitchFamily="34" charset="0"/>
                          <a:ea typeface="標楷體" pitchFamily="65" charset="-120"/>
                          <a:cs typeface="Arial" pitchFamily="34" charset="0"/>
                        </a:rPr>
                        <a:t>計時</a:t>
                      </a:r>
                      <a:r>
                        <a:rPr lang="zh-TW" altLang="en-US" sz="1200" u="none" strike="noStrike" dirty="0">
                          <a:effectLst/>
                          <a:latin typeface="Arial" pitchFamily="34" charset="0"/>
                          <a:ea typeface="標楷體" pitchFamily="65" charset="-120"/>
                          <a:cs typeface="Arial" pitchFamily="34" charset="0"/>
                        </a:rPr>
                        <a:t>數</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r>
              <a:tr h="165621">
                <a:tc rowSpan="9">
                  <a:txBody>
                    <a:bodyPr/>
                    <a:lstStyle/>
                    <a:p>
                      <a:pPr algn="ctr" fontAlgn="ctr"/>
                      <a:r>
                        <a:rPr lang="zh-TW" altLang="en-US" sz="1200" u="none" strike="noStrike" dirty="0">
                          <a:effectLst/>
                          <a:latin typeface="Arial" pitchFamily="34" charset="0"/>
                          <a:ea typeface="標楷體" pitchFamily="65" charset="-120"/>
                          <a:cs typeface="Arial" pitchFamily="34" charset="0"/>
                        </a:rPr>
                        <a:t>共通性類</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a:effectLst/>
                          <a:latin typeface="Arial" pitchFamily="34" charset="0"/>
                          <a:ea typeface="標楷體" pitchFamily="65" charset="-120"/>
                          <a:cs typeface="Arial" pitchFamily="34" charset="0"/>
                        </a:rPr>
                        <a:t>1</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清潔員禮儀培訓</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規範清潔員言行舉止</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0.5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rowSpan="9">
                  <a:txBody>
                    <a:bodyPr/>
                    <a:lstStyle/>
                    <a:p>
                      <a:pPr algn="ctr" fontAlgn="ctr"/>
                      <a:r>
                        <a:rPr lang="en-US" altLang="zh-TW" sz="1200" u="none" strike="noStrike" dirty="0">
                          <a:effectLst/>
                          <a:latin typeface="Arial" pitchFamily="34" charset="0"/>
                          <a:ea typeface="標楷體" pitchFamily="65" charset="-120"/>
                          <a:cs typeface="Arial" pitchFamily="34" charset="0"/>
                        </a:rPr>
                        <a:t>4.6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r>
              <a:tr h="165621">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2</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清潔工作車配置</a:t>
                      </a:r>
                      <a:r>
                        <a:rPr lang="zh-TW" altLang="en-US" sz="1200" u="none" strike="noStrike" dirty="0" smtClean="0">
                          <a:effectLst/>
                          <a:latin typeface="Arial" pitchFamily="34" charset="0"/>
                          <a:ea typeface="標楷體" pitchFamily="65" charset="-120"/>
                          <a:cs typeface="Arial" pitchFamily="34" charset="0"/>
                        </a:rPr>
                        <a:t>規範</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規範清潔車</a:t>
                      </a:r>
                      <a:r>
                        <a:rPr lang="zh-TW" altLang="en-US" sz="1200" u="none" strike="noStrike" dirty="0" smtClean="0">
                          <a:effectLst/>
                          <a:latin typeface="Arial" pitchFamily="34" charset="0"/>
                          <a:ea typeface="標楷體" pitchFamily="65" charset="-120"/>
                          <a:cs typeface="Arial" pitchFamily="34" charset="0"/>
                        </a:rPr>
                        <a:t>配置標準</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3</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廢棄物（含一般性及感染性垃圾）收集</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維持環境清潔質量</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rowSpan="3">
                  <a:txBody>
                    <a:bodyPr/>
                    <a:lstStyle/>
                    <a:p>
                      <a:pPr algn="ctr" fontAlgn="ctr"/>
                      <a:r>
                        <a:rPr lang="en-US" altLang="zh-TW" sz="1200" u="none" strike="noStrike" dirty="0">
                          <a:effectLst/>
                          <a:latin typeface="Arial" pitchFamily="34" charset="0"/>
                          <a:ea typeface="標楷體" pitchFamily="65" charset="-120"/>
                          <a:cs typeface="Arial" pitchFamily="34" charset="0"/>
                        </a:rPr>
                        <a:t>2.0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4</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廢棄物（含一般性及感染性垃圾）載運推送</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確保垃圾收集作業</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5</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廢棄物（含一般性及感染性垃圾）分類存放</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確保廢棄物分類</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6</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漂白</a:t>
                      </a:r>
                      <a:r>
                        <a:rPr lang="zh-TW" altLang="en-US" sz="1200" u="none" strike="noStrike" dirty="0" smtClean="0">
                          <a:effectLst/>
                          <a:latin typeface="Arial" pitchFamily="34" charset="0"/>
                          <a:ea typeface="標楷體" pitchFamily="65" charset="-120"/>
                          <a:cs typeface="Arial" pitchFamily="34" charset="0"/>
                        </a:rPr>
                        <a:t>水泡製</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確保消毒作業</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7</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考勤管理</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出勤正常化</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8</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委託請修作業</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確保功能正常</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327990">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9</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異常狀況處理（設備環境異常處理、家屬或病患抱怨清潔質量不佳、針扎等）</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正確處理異常事項</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0.5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rowSpan="5">
                  <a:txBody>
                    <a:bodyPr/>
                    <a:lstStyle/>
                    <a:p>
                      <a:pPr algn="ctr" fontAlgn="ctr"/>
                      <a:r>
                        <a:rPr lang="zh-TW" altLang="en-US" sz="1200" u="none" strike="noStrike" dirty="0">
                          <a:effectLst/>
                          <a:latin typeface="Arial" pitchFamily="34" charset="0"/>
                          <a:ea typeface="標楷體" pitchFamily="65" charset="-120"/>
                          <a:cs typeface="Arial" pitchFamily="34" charset="0"/>
                        </a:rPr>
                        <a:t>室內公共區域</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a:effectLst/>
                          <a:latin typeface="Arial" pitchFamily="34" charset="0"/>
                          <a:ea typeface="標楷體" pitchFamily="65" charset="-120"/>
                          <a:cs typeface="Arial" pitchFamily="34" charset="0"/>
                        </a:rPr>
                        <a:t>10</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地板掃地、拖地。</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保持地板清潔</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a:effectLst/>
                          <a:latin typeface="Arial" pitchFamily="34" charset="0"/>
                          <a:ea typeface="標楷體" pitchFamily="65" charset="-120"/>
                          <a:cs typeface="Arial" pitchFamily="34" charset="0"/>
                        </a:rPr>
                        <a:t>0.7 </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rowSpan="5">
                  <a:txBody>
                    <a:bodyPr/>
                    <a:lstStyle/>
                    <a:p>
                      <a:pPr algn="ctr" fontAlgn="ctr"/>
                      <a:r>
                        <a:rPr lang="en-US" altLang="zh-TW" sz="1200" u="none" strike="noStrike" dirty="0">
                          <a:effectLst/>
                          <a:latin typeface="Arial" pitchFamily="34" charset="0"/>
                          <a:ea typeface="標楷體" pitchFamily="65" charset="-120"/>
                          <a:cs typeface="Arial" pitchFamily="34" charset="0"/>
                        </a:rPr>
                        <a:t>3.2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11</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公共廁所清洗</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保持廁所清潔乾燥無臭味</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1.0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327990">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12</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玻璃</a:t>
                      </a:r>
                      <a:r>
                        <a:rPr lang="zh-TW" altLang="en-US" sz="1200" u="none" strike="noStrike" dirty="0" smtClean="0">
                          <a:effectLst/>
                          <a:latin typeface="Arial" pitchFamily="34" charset="0"/>
                          <a:ea typeface="標楷體" pitchFamily="65" charset="-120"/>
                          <a:cs typeface="Arial" pitchFamily="34" charset="0"/>
                        </a:rPr>
                        <a:t>（鏡面</a:t>
                      </a:r>
                      <a:r>
                        <a:rPr lang="zh-TW" altLang="en-US" sz="1200" u="none" strike="noStrike" dirty="0">
                          <a:effectLst/>
                          <a:latin typeface="Arial" pitchFamily="34" charset="0"/>
                          <a:ea typeface="標楷體" pitchFamily="65" charset="-120"/>
                          <a:cs typeface="Arial" pitchFamily="34" charset="0"/>
                        </a:rPr>
                        <a:t>）擦拭</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維持玻璃（鏡面）光亮、無水痕、無粘膠</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13</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樓梯清潔</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維持樓梯光亮無灰塵</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14</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電梯清潔</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確保電梯清潔</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0.7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rowSpan="8">
                  <a:txBody>
                    <a:bodyPr/>
                    <a:lstStyle/>
                    <a:p>
                      <a:pPr algn="ctr" fontAlgn="ctr"/>
                      <a:r>
                        <a:rPr lang="zh-TW" altLang="en-US" sz="1200" u="none" strike="noStrike" dirty="0">
                          <a:effectLst/>
                          <a:latin typeface="Arial" pitchFamily="34" charset="0"/>
                          <a:ea typeface="標楷體" pitchFamily="65" charset="-120"/>
                          <a:cs typeface="Arial" pitchFamily="34" charset="0"/>
                        </a:rPr>
                        <a:t>病房（含加護病房）清潔維護</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a:effectLst/>
                          <a:latin typeface="Arial" pitchFamily="34" charset="0"/>
                          <a:ea typeface="標楷體" pitchFamily="65" charset="-120"/>
                          <a:cs typeface="Arial" pitchFamily="34" charset="0"/>
                        </a:rPr>
                        <a:t>15</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a:effectLst/>
                          <a:latin typeface="Arial" pitchFamily="34" charset="0"/>
                          <a:ea typeface="標楷體" pitchFamily="65" charset="-120"/>
                          <a:cs typeface="Arial" pitchFamily="34" charset="0"/>
                        </a:rPr>
                        <a:t>加護病房擦床</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rowSpan="8">
                  <a:txBody>
                    <a:bodyPr/>
                    <a:lstStyle/>
                    <a:p>
                      <a:pPr algn="l" fontAlgn="ctr"/>
                      <a:r>
                        <a:rPr lang="zh-TW" altLang="en-US" sz="1200" u="none" strike="noStrike" dirty="0">
                          <a:solidFill>
                            <a:srgbClr val="FF00FF"/>
                          </a:solidFill>
                          <a:effectLst/>
                          <a:latin typeface="Arial" pitchFamily="34" charset="0"/>
                          <a:ea typeface="標楷體" pitchFamily="65" charset="-120"/>
                          <a:cs typeface="Arial" pitchFamily="34" charset="0"/>
                        </a:rPr>
                        <a:t/>
                      </a:r>
                      <a:br>
                        <a:rPr lang="zh-TW" altLang="en-US" sz="1200" u="none" strike="noStrike" dirty="0">
                          <a:solidFill>
                            <a:srgbClr val="FF00FF"/>
                          </a:solidFill>
                          <a:effectLst/>
                          <a:latin typeface="Arial" pitchFamily="34" charset="0"/>
                          <a:ea typeface="標楷體" pitchFamily="65" charset="-120"/>
                          <a:cs typeface="Arial" pitchFamily="34" charset="0"/>
                        </a:rPr>
                      </a:br>
                      <a:r>
                        <a:rPr lang="zh-TW" altLang="en-US" sz="1200" u="none" strike="noStrike" dirty="0">
                          <a:effectLst/>
                          <a:latin typeface="Arial" pitchFamily="34" charset="0"/>
                          <a:ea typeface="標楷體" pitchFamily="65" charset="-120"/>
                          <a:cs typeface="Arial" pitchFamily="34" charset="0"/>
                        </a:rPr>
                        <a:t>確保加護病房清潔作業需求</a:t>
                      </a:r>
                      <a:r>
                        <a:rPr lang="zh-TW" altLang="en-US" sz="1200" u="none" strike="noStrike" dirty="0">
                          <a:solidFill>
                            <a:srgbClr val="FF00FF"/>
                          </a:solidFill>
                          <a:effectLst/>
                          <a:latin typeface="Arial" pitchFamily="34" charset="0"/>
                          <a:ea typeface="標楷體" pitchFamily="65" charset="-120"/>
                          <a:cs typeface="Arial" pitchFamily="34" charset="0"/>
                        </a:rPr>
                        <a:t/>
                      </a:r>
                      <a:br>
                        <a:rPr lang="zh-TW" altLang="en-US" sz="1200" u="none" strike="noStrike" dirty="0">
                          <a:solidFill>
                            <a:srgbClr val="FF00FF"/>
                          </a:solidFill>
                          <a:effectLst/>
                          <a:latin typeface="Arial" pitchFamily="34" charset="0"/>
                          <a:ea typeface="標楷體" pitchFamily="65" charset="-120"/>
                          <a:cs typeface="Arial" pitchFamily="34" charset="0"/>
                        </a:rPr>
                      </a:br>
                      <a:r>
                        <a:rPr lang="zh-TW" altLang="en-US" sz="1200" u="none" strike="noStrike" dirty="0">
                          <a:solidFill>
                            <a:srgbClr val="FF00FF"/>
                          </a:solidFill>
                          <a:effectLst/>
                          <a:latin typeface="Arial" pitchFamily="34" charset="0"/>
                          <a:ea typeface="標楷體" pitchFamily="65" charset="-120"/>
                          <a:cs typeface="Arial" pitchFamily="34" charset="0"/>
                        </a:rPr>
                        <a:t/>
                      </a:r>
                      <a:br>
                        <a:rPr lang="zh-TW" altLang="en-US" sz="1200" u="none" strike="noStrike" dirty="0">
                          <a:solidFill>
                            <a:srgbClr val="FF00FF"/>
                          </a:solidFill>
                          <a:effectLst/>
                          <a:latin typeface="Arial" pitchFamily="34" charset="0"/>
                          <a:ea typeface="標楷體" pitchFamily="65" charset="-120"/>
                          <a:cs typeface="Arial" pitchFamily="34" charset="0"/>
                        </a:rPr>
                      </a:br>
                      <a:r>
                        <a:rPr lang="zh-TW" altLang="en-US" sz="1200" u="none" strike="noStrike" dirty="0">
                          <a:solidFill>
                            <a:srgbClr val="FF00FF"/>
                          </a:solidFill>
                          <a:effectLst/>
                          <a:latin typeface="Arial" pitchFamily="34" charset="0"/>
                          <a:ea typeface="標楷體" pitchFamily="65" charset="-120"/>
                          <a:cs typeface="Arial" pitchFamily="34" charset="0"/>
                        </a:rPr>
                        <a:t/>
                      </a:r>
                      <a:br>
                        <a:rPr lang="zh-TW" altLang="en-US" sz="1200" u="none" strike="noStrike" dirty="0">
                          <a:solidFill>
                            <a:srgbClr val="FF00FF"/>
                          </a:solidFill>
                          <a:effectLst/>
                          <a:latin typeface="Arial" pitchFamily="34" charset="0"/>
                          <a:ea typeface="標楷體" pitchFamily="65" charset="-120"/>
                          <a:cs typeface="Arial" pitchFamily="34" charset="0"/>
                        </a:rPr>
                      </a:br>
                      <a:endParaRPr lang="zh-TW" altLang="en-US" sz="1200" b="0" i="0" u="none" strike="noStrike" dirty="0">
                        <a:solidFill>
                          <a:srgbClr val="FF00FF"/>
                        </a:solidFill>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a:effectLst/>
                          <a:latin typeface="Arial" pitchFamily="34" charset="0"/>
                          <a:ea typeface="標楷體" pitchFamily="65" charset="-120"/>
                          <a:cs typeface="Arial" pitchFamily="34" charset="0"/>
                        </a:rPr>
                        <a:t>0.4 </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rowSpan="8">
                  <a:txBody>
                    <a:bodyPr/>
                    <a:lstStyle/>
                    <a:p>
                      <a:pPr algn="ctr" fontAlgn="ctr"/>
                      <a:r>
                        <a:rPr lang="en-US" altLang="zh-TW" sz="1200" u="none" strike="noStrike">
                          <a:effectLst/>
                          <a:latin typeface="Arial" pitchFamily="34" charset="0"/>
                          <a:ea typeface="標楷體" pitchFamily="65" charset="-120"/>
                          <a:cs typeface="Arial" pitchFamily="34" charset="0"/>
                        </a:rPr>
                        <a:t>3.8 </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r>
              <a:tr h="165621">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16</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加護病房例行性清潔作業項目及順序</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1.0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17</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加護病房周期性清潔作業項目及順序</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1.0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18</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加護病房廁所清洗</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0.2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19</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加護病房窗戶、百葉窗清潔</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0.2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20</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加護病房不銹鋼垃圾桶清潔</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0.2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21</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如何進入病室</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vMerge="1">
                  <a:txBody>
                    <a:bodyPr/>
                    <a:lstStyle/>
                    <a:p>
                      <a:endParaRPr lang="zh-TW" altLang="en-US"/>
                    </a:p>
                  </a:txBody>
                  <a:tcPr/>
                </a:tc>
                <a:tc>
                  <a:txBody>
                    <a:bodyPr/>
                    <a:lstStyle/>
                    <a:p>
                      <a:pPr algn="ctr" fontAlgn="ctr"/>
                      <a:r>
                        <a:rPr lang="en-US" altLang="zh-TW" sz="1200" u="none" strike="noStrike">
                          <a:effectLst/>
                          <a:latin typeface="Arial" pitchFamily="34" charset="0"/>
                          <a:ea typeface="標楷體" pitchFamily="65" charset="-120"/>
                          <a:cs typeface="Arial" pitchFamily="34" charset="0"/>
                        </a:rPr>
                        <a:t>22</a:t>
                      </a:r>
                      <a:endParaRPr lang="en-US" altLang="zh-TW"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l" fontAlgn="ctr"/>
                      <a:r>
                        <a:rPr lang="zh-TW" altLang="en-US" sz="1200" u="none" strike="noStrike" dirty="0">
                          <a:effectLst/>
                          <a:latin typeface="Arial" pitchFamily="34" charset="0"/>
                          <a:ea typeface="標楷體" pitchFamily="65" charset="-120"/>
                          <a:cs typeface="Arial" pitchFamily="34" charset="0"/>
                        </a:rPr>
                        <a:t>如何與病患及家屬應答</a:t>
                      </a:r>
                      <a:endParaRPr lang="zh-TW" altLang="en-US"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c>
                  <a:txBody>
                    <a:bodyPr/>
                    <a:lstStyle/>
                    <a:p>
                      <a:pPr algn="ctr" fontAlgn="ctr"/>
                      <a:r>
                        <a:rPr lang="en-US" altLang="zh-TW" sz="1200" u="none" strike="noStrike" dirty="0">
                          <a:effectLst/>
                          <a:latin typeface="Arial" pitchFamily="34" charset="0"/>
                          <a:ea typeface="標楷體" pitchFamily="65" charset="-120"/>
                          <a:cs typeface="Arial" pitchFamily="34" charset="0"/>
                        </a:rPr>
                        <a:t>0.4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c vMerge="1">
                  <a:txBody>
                    <a:bodyPr/>
                    <a:lstStyle/>
                    <a:p>
                      <a:endParaRPr lang="zh-TW" altLang="en-US"/>
                    </a:p>
                  </a:txBody>
                  <a:tcPr/>
                </a:tc>
              </a:tr>
              <a:tr h="165621">
                <a:tc gridSpan="4">
                  <a:txBody>
                    <a:bodyPr/>
                    <a:lstStyle/>
                    <a:p>
                      <a:pPr algn="l" fontAlgn="ctr"/>
                      <a:r>
                        <a:rPr lang="zh-TW" altLang="en-US" sz="1200" u="none" strike="noStrike">
                          <a:effectLst/>
                          <a:latin typeface="Arial" pitchFamily="34" charset="0"/>
                          <a:ea typeface="標楷體" pitchFamily="65" charset="-120"/>
                          <a:cs typeface="Arial" pitchFamily="34" charset="0"/>
                        </a:rPr>
                        <a:t>訓練時數小計</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fontAlgn="ctr"/>
                      <a:r>
                        <a:rPr lang="zh-TW" altLang="en-US" sz="1200" u="none" strike="noStrike">
                          <a:effectLst/>
                          <a:latin typeface="Arial" pitchFamily="34" charset="0"/>
                          <a:ea typeface="標楷體" pitchFamily="65" charset="-120"/>
                          <a:cs typeface="Arial" pitchFamily="34" charset="0"/>
                        </a:rPr>
                        <a:t>　</a:t>
                      </a:r>
                      <a:endParaRPr lang="zh-TW" altLang="en-US" sz="1200" b="0" i="0" u="none" strike="noStrike">
                        <a:effectLst/>
                        <a:latin typeface="Arial" pitchFamily="34" charset="0"/>
                        <a:ea typeface="標楷體" pitchFamily="65" charset="-120"/>
                        <a:cs typeface="Arial" pitchFamily="34" charset="0"/>
                      </a:endParaRPr>
                    </a:p>
                  </a:txBody>
                  <a:tcPr marL="36000" marR="36000" marT="3662" marB="0" anchor="ctr"/>
                </a:tc>
                <a:tc>
                  <a:txBody>
                    <a:bodyPr/>
                    <a:lstStyle/>
                    <a:p>
                      <a:pPr algn="ctr" fontAlgn="ctr"/>
                      <a:r>
                        <a:rPr lang="en-US" altLang="zh-TW" sz="1200" u="none" strike="noStrike" dirty="0">
                          <a:effectLst/>
                          <a:latin typeface="Arial" pitchFamily="34" charset="0"/>
                          <a:ea typeface="標楷體" pitchFamily="65" charset="-120"/>
                          <a:cs typeface="Arial" pitchFamily="34" charset="0"/>
                        </a:rPr>
                        <a:t>11.6 </a:t>
                      </a:r>
                      <a:endParaRPr lang="en-US" altLang="zh-TW" sz="1200" b="0" i="0" u="none" strike="noStrike" dirty="0">
                        <a:effectLst/>
                        <a:latin typeface="Arial" pitchFamily="34" charset="0"/>
                        <a:ea typeface="標楷體" pitchFamily="65" charset="-120"/>
                        <a:cs typeface="Arial" pitchFamily="34" charset="0"/>
                      </a:endParaRPr>
                    </a:p>
                  </a:txBody>
                  <a:tcPr marL="36000" marR="36000" marT="3662" marB="0" anchor="ct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45</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latin typeface="Arial" charset="0"/>
                <a:cs typeface="Arial" charset="0"/>
              </a:rPr>
              <a:t>教育訓練－</a:t>
            </a:r>
            <a:r>
              <a:rPr lang="zh-TW" altLang="en-US" dirty="0" smtClean="0"/>
              <a:t>職前訓練記錄表</a:t>
            </a:r>
            <a:endParaRPr lang="zh-TW" altLang="en-US" dirty="0"/>
          </a:p>
        </p:txBody>
      </p:sp>
      <p:graphicFrame>
        <p:nvGraphicFramePr>
          <p:cNvPr id="6" name="內容版面配置區 5"/>
          <p:cNvGraphicFramePr>
            <a:graphicFrameLocks noGrp="1"/>
          </p:cNvGraphicFramePr>
          <p:nvPr>
            <p:ph idx="1"/>
          </p:nvPr>
        </p:nvGraphicFramePr>
        <p:xfrm>
          <a:off x="539750" y="1412875"/>
          <a:ext cx="8280920" cy="4685860"/>
        </p:xfrm>
        <a:graphic>
          <a:graphicData uri="http://schemas.openxmlformats.org/drawingml/2006/table">
            <a:tbl>
              <a:tblPr>
                <a:tableStyleId>{5C22544A-7EE6-4342-B048-85BDC9FD1C3A}</a:tableStyleId>
              </a:tblPr>
              <a:tblGrid>
                <a:gridCol w="516327"/>
                <a:gridCol w="1029626"/>
                <a:gridCol w="1622399"/>
                <a:gridCol w="1008112"/>
                <a:gridCol w="987529"/>
                <a:gridCol w="1054446"/>
                <a:gridCol w="2062481"/>
              </a:tblGrid>
              <a:tr h="224322">
                <a:tc gridSpan="2">
                  <a:txBody>
                    <a:bodyPr/>
                    <a:lstStyle/>
                    <a:p>
                      <a:pPr algn="ctr">
                        <a:lnSpc>
                          <a:spcPts val="1600"/>
                        </a:lnSpc>
                        <a:spcAft>
                          <a:spcPts val="0"/>
                        </a:spcAft>
                      </a:pPr>
                      <a:r>
                        <a:rPr lang="zh-TW" sz="1600" kern="100" dirty="0">
                          <a:effectLst/>
                          <a:latin typeface="標楷體" pitchFamily="65" charset="-120"/>
                          <a:ea typeface="標楷體" pitchFamily="65" charset="-120"/>
                        </a:rPr>
                        <a:t>院區</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lnSpc>
                          <a:spcPts val="1600"/>
                        </a:lnSpc>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lnSpc>
                          <a:spcPts val="1600"/>
                        </a:lnSpc>
                        <a:spcAft>
                          <a:spcPts val="0"/>
                        </a:spcAft>
                      </a:pPr>
                      <a:r>
                        <a:rPr lang="zh-TW" sz="1600" kern="100">
                          <a:effectLst/>
                          <a:latin typeface="標楷體" pitchFamily="65" charset="-120"/>
                          <a:ea typeface="標楷體" pitchFamily="65" charset="-120"/>
                        </a:rPr>
                        <a:t>外包項目</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3">
                  <a:txBody>
                    <a:bodyPr/>
                    <a:lstStyle/>
                    <a:p>
                      <a:pPr algn="ctr">
                        <a:lnSpc>
                          <a:spcPts val="1400"/>
                        </a:lnSpc>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r>
              <a:tr h="224322">
                <a:tc gridSpan="2">
                  <a:txBody>
                    <a:bodyPr/>
                    <a:lstStyle/>
                    <a:p>
                      <a:pPr algn="ctr">
                        <a:lnSpc>
                          <a:spcPts val="1600"/>
                        </a:lnSpc>
                        <a:spcAft>
                          <a:spcPts val="0"/>
                        </a:spcAft>
                      </a:pPr>
                      <a:r>
                        <a:rPr lang="zh-TW" sz="1600" kern="100" dirty="0">
                          <a:effectLst/>
                          <a:latin typeface="標楷體" pitchFamily="65" charset="-120"/>
                          <a:ea typeface="標楷體" pitchFamily="65" charset="-120"/>
                        </a:rPr>
                        <a:t>業務督導部門</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lnSpc>
                          <a:spcPts val="1600"/>
                        </a:lnSpc>
                        <a:spcAft>
                          <a:spcPts val="0"/>
                        </a:spcAft>
                      </a:pPr>
                      <a:r>
                        <a:rPr lang="en-US" sz="1600" kern="100" dirty="0">
                          <a:effectLst/>
                          <a:latin typeface="標楷體" pitchFamily="65" charset="-120"/>
                          <a:ea typeface="標楷體" pitchFamily="65" charset="-120"/>
                        </a:rPr>
                        <a:t> </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lnSpc>
                          <a:spcPts val="1600"/>
                        </a:lnSpc>
                        <a:spcAft>
                          <a:spcPts val="0"/>
                        </a:spcAft>
                      </a:pPr>
                      <a:r>
                        <a:rPr lang="zh-TW" sz="1600" kern="100">
                          <a:effectLst/>
                          <a:latin typeface="標楷體" pitchFamily="65" charset="-120"/>
                          <a:ea typeface="標楷體" pitchFamily="65" charset="-120"/>
                        </a:rPr>
                        <a:t>外包商</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3">
                  <a:txBody>
                    <a:bodyPr/>
                    <a:lstStyle/>
                    <a:p>
                      <a:pPr algn="ctr">
                        <a:lnSpc>
                          <a:spcPts val="1600"/>
                        </a:lnSpc>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r>
              <a:tr h="224322">
                <a:tc gridSpan="2">
                  <a:txBody>
                    <a:bodyPr/>
                    <a:lstStyle/>
                    <a:p>
                      <a:pPr algn="ctr">
                        <a:lnSpc>
                          <a:spcPts val="1600"/>
                        </a:lnSpc>
                        <a:spcAft>
                          <a:spcPts val="0"/>
                        </a:spcAft>
                      </a:pPr>
                      <a:r>
                        <a:rPr lang="zh-TW" sz="1600" kern="100">
                          <a:effectLst/>
                          <a:latin typeface="標楷體" pitchFamily="65" charset="-120"/>
                          <a:ea typeface="標楷體" pitchFamily="65" charset="-120"/>
                        </a:rPr>
                        <a:t>人員姓名</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lnSpc>
                          <a:spcPts val="1600"/>
                        </a:lnSpc>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a:txBody>
                    <a:bodyPr/>
                    <a:lstStyle/>
                    <a:p>
                      <a:pPr algn="ctr">
                        <a:lnSpc>
                          <a:spcPts val="1600"/>
                        </a:lnSpc>
                        <a:spcAft>
                          <a:spcPts val="0"/>
                        </a:spcAft>
                      </a:pPr>
                      <a:r>
                        <a:rPr lang="zh-TW" sz="1600" kern="100">
                          <a:effectLst/>
                          <a:latin typeface="標楷體" pitchFamily="65" charset="-120"/>
                          <a:ea typeface="標楷體" pitchFamily="65" charset="-120"/>
                        </a:rPr>
                        <a:t>到職日期</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3">
                  <a:txBody>
                    <a:bodyPr/>
                    <a:lstStyle/>
                    <a:p>
                      <a:pPr algn="ctr">
                        <a:lnSpc>
                          <a:spcPts val="1600"/>
                        </a:lnSpc>
                        <a:spcAft>
                          <a:spcPts val="0"/>
                        </a:spcAft>
                      </a:pPr>
                      <a:r>
                        <a:rPr lang="zh-TW" sz="1600" kern="100">
                          <a:effectLst/>
                          <a:latin typeface="標楷體" pitchFamily="65" charset="-120"/>
                          <a:ea typeface="標楷體" pitchFamily="65" charset="-120"/>
                        </a:rPr>
                        <a:t>年</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r>
              <a:tr h="224322">
                <a:tc gridSpan="2">
                  <a:txBody>
                    <a:bodyPr/>
                    <a:lstStyle/>
                    <a:p>
                      <a:pPr algn="ctr">
                        <a:lnSpc>
                          <a:spcPts val="1600"/>
                        </a:lnSpc>
                        <a:spcAft>
                          <a:spcPts val="0"/>
                        </a:spcAft>
                      </a:pPr>
                      <a:r>
                        <a:rPr lang="zh-TW" sz="1600" kern="100">
                          <a:effectLst/>
                          <a:latin typeface="標楷體" pitchFamily="65" charset="-120"/>
                          <a:ea typeface="標楷體" pitchFamily="65" charset="-120"/>
                        </a:rPr>
                        <a:t>人員代號</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lnSpc>
                          <a:spcPts val="1600"/>
                        </a:lnSpc>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a:txBody>
                    <a:bodyPr/>
                    <a:lstStyle/>
                    <a:p>
                      <a:pPr algn="ctr">
                        <a:lnSpc>
                          <a:spcPts val="1600"/>
                        </a:lnSpc>
                        <a:spcAft>
                          <a:spcPts val="0"/>
                        </a:spcAft>
                      </a:pPr>
                      <a:r>
                        <a:rPr lang="zh-TW" sz="1600" kern="100">
                          <a:effectLst/>
                          <a:latin typeface="標楷體" pitchFamily="65" charset="-120"/>
                          <a:ea typeface="標楷體" pitchFamily="65" charset="-120"/>
                        </a:rPr>
                        <a:t>訓練期間</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3">
                  <a:txBody>
                    <a:bodyPr/>
                    <a:lstStyle/>
                    <a:p>
                      <a:pPr algn="ctr">
                        <a:lnSpc>
                          <a:spcPts val="1600"/>
                        </a:lnSpc>
                        <a:spcAft>
                          <a:spcPts val="0"/>
                        </a:spcAft>
                      </a:pPr>
                      <a:r>
                        <a:rPr lang="en-US" sz="1600" kern="100" dirty="0" smtClean="0">
                          <a:effectLst/>
                          <a:latin typeface="標楷體" pitchFamily="65" charset="-120"/>
                          <a:ea typeface="標楷體" pitchFamily="65" charset="-120"/>
                        </a:rPr>
                        <a:t>    </a:t>
                      </a:r>
                      <a:r>
                        <a:rPr lang="zh-TW" sz="1600" kern="100" dirty="0" smtClean="0">
                          <a:effectLst/>
                          <a:latin typeface="標楷體" pitchFamily="65" charset="-120"/>
                          <a:ea typeface="標楷體" pitchFamily="65" charset="-120"/>
                        </a:rPr>
                        <a:t>年</a:t>
                      </a:r>
                      <a:r>
                        <a:rPr lang="zh-TW" altLang="en-US" sz="1600" kern="100" dirty="0" smtClean="0">
                          <a:effectLst/>
                          <a:latin typeface="標楷體" pitchFamily="65" charset="-120"/>
                          <a:ea typeface="標楷體" pitchFamily="65" charset="-120"/>
                        </a:rPr>
                        <a:t>　　</a:t>
                      </a:r>
                      <a:r>
                        <a:rPr lang="zh-TW" sz="1600" kern="100" dirty="0" smtClean="0">
                          <a:effectLst/>
                          <a:latin typeface="標楷體" pitchFamily="65" charset="-120"/>
                          <a:ea typeface="標楷體" pitchFamily="65" charset="-120"/>
                        </a:rPr>
                        <a:t>月</a:t>
                      </a:r>
                      <a:r>
                        <a:rPr lang="zh-TW" altLang="en-US" sz="1600" kern="100" dirty="0" smtClean="0">
                          <a:effectLst/>
                          <a:latin typeface="標楷體" pitchFamily="65" charset="-120"/>
                          <a:ea typeface="標楷體" pitchFamily="65" charset="-120"/>
                        </a:rPr>
                        <a:t>　　</a:t>
                      </a:r>
                      <a:r>
                        <a:rPr lang="zh-TW" sz="1600" kern="100" dirty="0" smtClean="0">
                          <a:effectLst/>
                          <a:latin typeface="標楷體" pitchFamily="65" charset="-120"/>
                          <a:ea typeface="標楷體" pitchFamily="65" charset="-120"/>
                        </a:rPr>
                        <a:t>日</a:t>
                      </a:r>
                      <a:r>
                        <a:rPr lang="en-US" sz="1600" kern="100" dirty="0" smtClean="0">
                          <a:effectLst/>
                          <a:latin typeface="標楷體" pitchFamily="65" charset="-120"/>
                          <a:ea typeface="標楷體" pitchFamily="65" charset="-120"/>
                        </a:rPr>
                        <a:t>~</a:t>
                      </a:r>
                      <a:r>
                        <a:rPr lang="zh-TW" altLang="en-US" sz="1600" kern="100" dirty="0" smtClean="0">
                          <a:effectLst/>
                          <a:latin typeface="標楷體" pitchFamily="65" charset="-120"/>
                          <a:ea typeface="標楷體" pitchFamily="65" charset="-120"/>
                        </a:rPr>
                        <a:t>　　</a:t>
                      </a:r>
                      <a:r>
                        <a:rPr lang="zh-TW" sz="1600" kern="100" dirty="0" smtClean="0">
                          <a:effectLst/>
                          <a:latin typeface="標楷體" pitchFamily="65" charset="-120"/>
                          <a:ea typeface="標楷體" pitchFamily="65" charset="-120"/>
                        </a:rPr>
                        <a:t>年</a:t>
                      </a:r>
                      <a:r>
                        <a:rPr lang="zh-TW" altLang="en-US" sz="1600" kern="100" dirty="0" smtClean="0">
                          <a:effectLst/>
                          <a:latin typeface="標楷體" pitchFamily="65" charset="-120"/>
                          <a:ea typeface="標楷體" pitchFamily="65" charset="-120"/>
                        </a:rPr>
                        <a:t>　　</a:t>
                      </a:r>
                      <a:r>
                        <a:rPr lang="zh-TW" sz="1600" kern="100" dirty="0" smtClean="0">
                          <a:effectLst/>
                          <a:latin typeface="標楷體" pitchFamily="65" charset="-120"/>
                          <a:ea typeface="標楷體" pitchFamily="65" charset="-120"/>
                        </a:rPr>
                        <a:t>月</a:t>
                      </a:r>
                      <a:r>
                        <a:rPr lang="zh-TW" altLang="en-US" sz="1600" kern="100" dirty="0" smtClean="0">
                          <a:effectLst/>
                          <a:latin typeface="標楷體" pitchFamily="65" charset="-120"/>
                          <a:ea typeface="標楷體" pitchFamily="65" charset="-120"/>
                        </a:rPr>
                        <a:t>　　</a:t>
                      </a:r>
                      <a:r>
                        <a:rPr lang="zh-TW" sz="1600" kern="100" dirty="0" smtClean="0">
                          <a:effectLst/>
                          <a:latin typeface="標楷體" pitchFamily="65" charset="-120"/>
                          <a:ea typeface="標楷體" pitchFamily="65" charset="-120"/>
                        </a:rPr>
                        <a:t>日</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r>
              <a:tr h="224322">
                <a:tc>
                  <a:txBody>
                    <a:bodyPr/>
                    <a:lstStyle/>
                    <a:p>
                      <a:pPr algn="ctr">
                        <a:lnSpc>
                          <a:spcPts val="1600"/>
                        </a:lnSpc>
                        <a:spcAft>
                          <a:spcPts val="0"/>
                        </a:spcAft>
                      </a:pPr>
                      <a:r>
                        <a:rPr lang="zh-TW" sz="1600" kern="100">
                          <a:effectLst/>
                          <a:latin typeface="標楷體" pitchFamily="65" charset="-120"/>
                          <a:ea typeface="標楷體" pitchFamily="65" charset="-120"/>
                        </a:rPr>
                        <a:t>項次</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gridSpan="2">
                  <a:txBody>
                    <a:bodyPr/>
                    <a:lstStyle/>
                    <a:p>
                      <a:pPr algn="ctr">
                        <a:lnSpc>
                          <a:spcPts val="1600"/>
                        </a:lnSpc>
                        <a:spcAft>
                          <a:spcPts val="0"/>
                        </a:spcAft>
                      </a:pPr>
                      <a:r>
                        <a:rPr lang="zh-TW" sz="1600" kern="100">
                          <a:effectLst/>
                          <a:latin typeface="標楷體" pitchFamily="65" charset="-120"/>
                          <a:ea typeface="標楷體" pitchFamily="65" charset="-120"/>
                        </a:rPr>
                        <a:t>課程名稱</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hMerge="1">
                  <a:txBody>
                    <a:bodyPr/>
                    <a:lstStyle/>
                    <a:p>
                      <a:endParaRPr lang="zh-TW" altLang="en-US"/>
                    </a:p>
                  </a:txBody>
                  <a:tcPr/>
                </a:tc>
                <a:tc>
                  <a:txBody>
                    <a:bodyPr/>
                    <a:lstStyle/>
                    <a:p>
                      <a:pPr algn="ctr">
                        <a:lnSpc>
                          <a:spcPts val="1600"/>
                        </a:lnSpc>
                        <a:spcAft>
                          <a:spcPts val="0"/>
                        </a:spcAft>
                      </a:pPr>
                      <a:r>
                        <a:rPr lang="zh-TW" sz="1600" kern="100">
                          <a:effectLst/>
                          <a:latin typeface="標楷體" pitchFamily="65" charset="-120"/>
                          <a:ea typeface="標楷體" pitchFamily="65" charset="-120"/>
                        </a:rPr>
                        <a:t>訓練時數</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lnSpc>
                          <a:spcPts val="1600"/>
                        </a:lnSpc>
                        <a:spcAft>
                          <a:spcPts val="0"/>
                        </a:spcAft>
                      </a:pPr>
                      <a:r>
                        <a:rPr lang="zh-TW" sz="1600" kern="100">
                          <a:effectLst/>
                          <a:latin typeface="標楷體" pitchFamily="65" charset="-120"/>
                          <a:ea typeface="標楷體" pitchFamily="65" charset="-120"/>
                        </a:rPr>
                        <a:t>完成日期</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lnSpc>
                          <a:spcPts val="1600"/>
                        </a:lnSpc>
                        <a:spcAft>
                          <a:spcPts val="0"/>
                        </a:spcAft>
                      </a:pPr>
                      <a:r>
                        <a:rPr lang="zh-TW" sz="1600" kern="100">
                          <a:effectLst/>
                          <a:latin typeface="標楷體" pitchFamily="65" charset="-120"/>
                          <a:ea typeface="標楷體" pitchFamily="65" charset="-120"/>
                        </a:rPr>
                        <a:t>評核方式</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lnSpc>
                          <a:spcPts val="1600"/>
                        </a:lnSpc>
                        <a:spcAft>
                          <a:spcPts val="0"/>
                        </a:spcAft>
                      </a:pPr>
                      <a:r>
                        <a:rPr lang="zh-TW" sz="1600" kern="100">
                          <a:effectLst/>
                          <a:latin typeface="標楷體" pitchFamily="65" charset="-120"/>
                          <a:ea typeface="標楷體" pitchFamily="65" charset="-120"/>
                        </a:rPr>
                        <a:t>個人成績</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456208">
                <a:tc>
                  <a:txBody>
                    <a:bodyPr/>
                    <a:lstStyle/>
                    <a:p>
                      <a:pPr algn="ctr">
                        <a:lnSpc>
                          <a:spcPts val="1600"/>
                        </a:lnSpc>
                        <a:spcAft>
                          <a:spcPts val="0"/>
                        </a:spcAft>
                      </a:pPr>
                      <a:r>
                        <a:rPr lang="zh-TW" sz="1600" kern="100" dirty="0">
                          <a:effectLst/>
                          <a:latin typeface="標楷體" pitchFamily="65" charset="-120"/>
                          <a:ea typeface="標楷體" pitchFamily="65" charset="-120"/>
                        </a:rPr>
                        <a:t>一</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dirty="0">
                          <a:effectLst/>
                          <a:latin typeface="標楷體" pitchFamily="65" charset="-120"/>
                          <a:ea typeface="標楷體" pitchFamily="65" charset="-120"/>
                        </a:rPr>
                        <a:t>本院與所分配部門</a:t>
                      </a:r>
                      <a:r>
                        <a:rPr lang="en-US" sz="1600" kern="100" dirty="0">
                          <a:effectLst/>
                          <a:latin typeface="標楷體" pitchFamily="65" charset="-120"/>
                          <a:ea typeface="標楷體" pitchFamily="65" charset="-120"/>
                        </a:rPr>
                        <a:t>(</a:t>
                      </a:r>
                      <a:r>
                        <a:rPr lang="zh-TW" sz="1600" kern="100" dirty="0">
                          <a:effectLst/>
                          <a:latin typeface="標楷體" pitchFamily="65" charset="-120"/>
                          <a:ea typeface="標楷體" pitchFamily="65" charset="-120"/>
                        </a:rPr>
                        <a:t>單位</a:t>
                      </a:r>
                      <a:r>
                        <a:rPr lang="en-US" sz="1600" kern="100" dirty="0">
                          <a:effectLst/>
                          <a:latin typeface="標楷體" pitchFamily="65" charset="-120"/>
                          <a:ea typeface="標楷體" pitchFamily="65" charset="-120"/>
                        </a:rPr>
                        <a:t>)</a:t>
                      </a:r>
                      <a:r>
                        <a:rPr lang="zh-TW" sz="1600" kern="100" dirty="0">
                          <a:effectLst/>
                          <a:latin typeface="標楷體" pitchFamily="65" charset="-120"/>
                          <a:ea typeface="標楷體" pitchFamily="65" charset="-120"/>
                        </a:rPr>
                        <a:t>工作環境介紹</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dirty="0">
                          <a:effectLst/>
                          <a:latin typeface="標楷體" pitchFamily="65" charset="-120"/>
                          <a:ea typeface="標楷體" pitchFamily="65" charset="-120"/>
                        </a:rPr>
                        <a:t> </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實做</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a:effectLst/>
                          <a:latin typeface="標楷體" pitchFamily="65" charset="-120"/>
                          <a:ea typeface="標楷體" pitchFamily="65" charset="-120"/>
                        </a:rPr>
                        <a:t>二</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感染管制作業</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筆試</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dirty="0">
                          <a:effectLst/>
                          <a:latin typeface="標楷體" pitchFamily="65" charset="-120"/>
                          <a:ea typeface="標楷體" pitchFamily="65" charset="-120"/>
                        </a:rPr>
                        <a:t>三</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肺結核介紹及防護</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筆試</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a:effectLst/>
                          <a:latin typeface="標楷體" pitchFamily="65" charset="-120"/>
                          <a:ea typeface="標楷體" pitchFamily="65" charset="-120"/>
                        </a:rPr>
                        <a:t>四</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流感介紹及防護</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筆試</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dirty="0">
                          <a:effectLst/>
                          <a:latin typeface="標楷體" pitchFamily="65" charset="-120"/>
                          <a:ea typeface="標楷體" pitchFamily="65" charset="-120"/>
                        </a:rPr>
                        <a:t>五</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穿著防護裝備流程</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實做</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a:effectLst/>
                          <a:latin typeface="標楷體" pitchFamily="65" charset="-120"/>
                          <a:ea typeface="標楷體" pitchFamily="65" charset="-120"/>
                        </a:rPr>
                        <a:t>六</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病室環境終期清消流程</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實做</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456208">
                <a:tc>
                  <a:txBody>
                    <a:bodyPr/>
                    <a:lstStyle/>
                    <a:p>
                      <a:pPr algn="ctr">
                        <a:lnSpc>
                          <a:spcPts val="1600"/>
                        </a:lnSpc>
                        <a:spcAft>
                          <a:spcPts val="0"/>
                        </a:spcAft>
                      </a:pPr>
                      <a:r>
                        <a:rPr lang="zh-TW" sz="1600" kern="100" dirty="0">
                          <a:effectLst/>
                          <a:latin typeface="標楷體" pitchFamily="65" charset="-120"/>
                          <a:ea typeface="標楷體" pitchFamily="65" charset="-120"/>
                        </a:rPr>
                        <a:t>七</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手部衛生及漂白水使用注意事項</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實做</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dirty="0">
                          <a:effectLst/>
                          <a:latin typeface="標楷體" pitchFamily="65" charset="-120"/>
                          <a:ea typeface="標楷體" pitchFamily="65" charset="-120"/>
                        </a:rPr>
                        <a:t>八</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勞工安全衛生</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筆試</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dirty="0">
                          <a:effectLst/>
                          <a:latin typeface="標楷體" pitchFamily="65" charset="-120"/>
                          <a:ea typeface="標楷體" pitchFamily="65" charset="-120"/>
                        </a:rPr>
                        <a:t>九</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急救訓練</a:t>
                      </a:r>
                      <a:r>
                        <a:rPr lang="en-US" sz="1600" kern="100">
                          <a:effectLst/>
                          <a:latin typeface="標楷體" pitchFamily="65" charset="-120"/>
                          <a:ea typeface="標楷體" pitchFamily="65" charset="-120"/>
                        </a:rPr>
                        <a:t>(BLS)</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筆試</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dirty="0">
                          <a:effectLst/>
                          <a:latin typeface="標楷體" pitchFamily="65" charset="-120"/>
                          <a:ea typeface="標楷體" pitchFamily="65" charset="-120"/>
                        </a:rPr>
                        <a:t>十</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危險材料</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實做</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dirty="0">
                          <a:effectLst/>
                          <a:latin typeface="標楷體" pitchFamily="65" charset="-120"/>
                          <a:ea typeface="標楷體" pitchFamily="65" charset="-120"/>
                        </a:rPr>
                        <a:t>十一</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spcAft>
                          <a:spcPts val="0"/>
                        </a:spcAft>
                      </a:pPr>
                      <a:r>
                        <a:rPr lang="zh-TW" sz="1600" kern="100">
                          <a:effectLst/>
                          <a:latin typeface="標楷體" pitchFamily="65" charset="-120"/>
                          <a:ea typeface="標楷體" pitchFamily="65" charset="-120"/>
                        </a:rPr>
                        <a:t>緊急應變</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筆試</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r h="257449">
                <a:tc>
                  <a:txBody>
                    <a:bodyPr/>
                    <a:lstStyle/>
                    <a:p>
                      <a:pPr algn="ctr">
                        <a:lnSpc>
                          <a:spcPts val="1600"/>
                        </a:lnSpc>
                        <a:spcAft>
                          <a:spcPts val="0"/>
                        </a:spcAft>
                      </a:pPr>
                      <a:r>
                        <a:rPr lang="zh-TW" sz="1600" kern="100" dirty="0">
                          <a:effectLst/>
                          <a:latin typeface="標楷體" pitchFamily="65" charset="-120"/>
                          <a:ea typeface="標楷體" pitchFamily="65" charset="-120"/>
                        </a:rPr>
                        <a:t>十二</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gridSpan="2">
                  <a:txBody>
                    <a:bodyPr/>
                    <a:lstStyle/>
                    <a:p>
                      <a:pPr algn="just">
                        <a:lnSpc>
                          <a:spcPts val="1400"/>
                        </a:lnSpc>
                        <a:spcAft>
                          <a:spcPts val="0"/>
                        </a:spcAft>
                      </a:pPr>
                      <a:r>
                        <a:rPr lang="zh-TW" sz="1600" kern="100">
                          <a:effectLst/>
                          <a:latin typeface="標楷體" pitchFamily="65" charset="-120"/>
                          <a:ea typeface="標楷體" pitchFamily="65" charset="-120"/>
                        </a:rPr>
                        <a:t>病人隱私與安全維護</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hMerge="1">
                  <a:txBody>
                    <a:bodyPr/>
                    <a:lstStyle/>
                    <a:p>
                      <a:endParaRPr lang="zh-TW" altLang="en-US"/>
                    </a:p>
                  </a:txBody>
                  <a:tcPr/>
                </a:tc>
                <a:tc>
                  <a:txBody>
                    <a:bodyPr/>
                    <a:lstStyle/>
                    <a:p>
                      <a:pPr algn="ctr">
                        <a:spcAft>
                          <a:spcPts val="0"/>
                        </a:spcAft>
                      </a:pPr>
                      <a:r>
                        <a:rPr lang="en-US" sz="1600" kern="100">
                          <a:effectLst/>
                          <a:latin typeface="標楷體" pitchFamily="65" charset="-120"/>
                          <a:ea typeface="標楷體" pitchFamily="65" charset="-120"/>
                        </a:rPr>
                        <a:t> </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r">
                        <a:spcAft>
                          <a:spcPts val="0"/>
                        </a:spcAft>
                      </a:pP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月 </a:t>
                      </a:r>
                      <a:r>
                        <a:rPr lang="en-US" sz="1600" kern="100">
                          <a:effectLst/>
                          <a:latin typeface="標楷體" pitchFamily="65" charset="-120"/>
                          <a:ea typeface="標楷體" pitchFamily="65" charset="-120"/>
                        </a:rPr>
                        <a:t>  </a:t>
                      </a:r>
                      <a:r>
                        <a:rPr lang="zh-TW" sz="1600" kern="100">
                          <a:effectLst/>
                          <a:latin typeface="標楷體" pitchFamily="65" charset="-120"/>
                          <a:ea typeface="標楷體" pitchFamily="65" charset="-120"/>
                        </a:rPr>
                        <a:t>日</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zh-TW" sz="1600" kern="100">
                          <a:effectLst/>
                          <a:latin typeface="標楷體" pitchFamily="65" charset="-120"/>
                          <a:ea typeface="標楷體" pitchFamily="65" charset="-120"/>
                        </a:rPr>
                        <a:t>筆試</a:t>
                      </a:r>
                      <a:endParaRPr lang="zh-TW" sz="1600" kern="10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c>
                  <a:txBody>
                    <a:bodyPr/>
                    <a:lstStyle/>
                    <a:p>
                      <a:pPr algn="ctr">
                        <a:spcAft>
                          <a:spcPts val="0"/>
                        </a:spcAft>
                      </a:pPr>
                      <a:r>
                        <a:rPr lang="en-US" sz="1600" kern="100" dirty="0">
                          <a:effectLst/>
                          <a:latin typeface="標楷體" pitchFamily="65" charset="-120"/>
                          <a:ea typeface="標楷體" pitchFamily="65" charset="-120"/>
                        </a:rPr>
                        <a:t> </a:t>
                      </a:r>
                      <a:endParaRPr lang="zh-TW" sz="1600" kern="100" dirty="0">
                        <a:solidFill>
                          <a:srgbClr val="000000"/>
                        </a:solidFill>
                        <a:effectLst/>
                        <a:latin typeface="標楷體" pitchFamily="65" charset="-120"/>
                        <a:ea typeface="標楷體" pitchFamily="65" charset="-120"/>
                        <a:cs typeface="Times New Roman"/>
                      </a:endParaRPr>
                    </a:p>
                  </a:txBody>
                  <a:tcPr marL="36000" marR="36000" marT="3600" marB="3600" anchor="ctr">
                    <a:solidFill>
                      <a:schemeClr val="accent4">
                        <a:lumMod val="40000"/>
                        <a:lumOff val="60000"/>
                      </a:schemeClr>
                    </a:solidFill>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46</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a:xfrm>
            <a:off x="457200" y="620713"/>
            <a:ext cx="8229600" cy="796925"/>
          </a:xfrm>
        </p:spPr>
        <p:txBody>
          <a:bodyPr/>
          <a:lstStyle/>
          <a:p>
            <a:pPr>
              <a:defRPr/>
            </a:pPr>
            <a:r>
              <a:rPr lang="zh-TW" altLang="en-US" dirty="0" smtClean="0">
                <a:latin typeface="Arial" charset="0"/>
                <a:cs typeface="Arial" charset="0"/>
              </a:rPr>
              <a:t>教育訓練－</a:t>
            </a:r>
            <a:r>
              <a:rPr lang="zh-TW" altLang="en-US" dirty="0" smtClean="0"/>
              <a:t>在職教育訓練</a:t>
            </a:r>
            <a:r>
              <a:rPr lang="en-US" altLang="zh-TW" dirty="0" smtClean="0"/>
              <a:t>(1/3)</a:t>
            </a:r>
            <a:endParaRPr lang="zh-TW" altLang="en-US" dirty="0"/>
          </a:p>
        </p:txBody>
      </p:sp>
      <p:graphicFrame>
        <p:nvGraphicFramePr>
          <p:cNvPr id="5" name="內容版面配置區 4"/>
          <p:cNvGraphicFramePr>
            <a:graphicFrameLocks noGrp="1"/>
          </p:cNvGraphicFramePr>
          <p:nvPr>
            <p:ph idx="1"/>
            <p:custDataLst>
              <p:tags r:id="rId2"/>
            </p:custDataLst>
          </p:nvPr>
        </p:nvGraphicFramePr>
        <p:xfrm>
          <a:off x="468313" y="1628775"/>
          <a:ext cx="8229600" cy="45259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47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a:xfrm>
            <a:off x="457200" y="620713"/>
            <a:ext cx="8229600" cy="796925"/>
          </a:xfrm>
        </p:spPr>
        <p:txBody>
          <a:bodyPr/>
          <a:lstStyle/>
          <a:p>
            <a:pPr>
              <a:defRPr/>
            </a:pPr>
            <a:r>
              <a:rPr lang="zh-TW" altLang="en-US" dirty="0" smtClean="0">
                <a:latin typeface="Arial" charset="0"/>
                <a:cs typeface="Arial" charset="0"/>
              </a:rPr>
              <a:t>教育訓練－</a:t>
            </a:r>
            <a:r>
              <a:rPr lang="zh-TW" altLang="en-US" dirty="0" smtClean="0"/>
              <a:t>在職教育訓練</a:t>
            </a:r>
            <a:r>
              <a:rPr lang="en-US" altLang="zh-TW" dirty="0" smtClean="0"/>
              <a:t>(2/3)</a:t>
            </a:r>
            <a:endParaRPr lang="zh-TW" altLang="en-US" dirty="0"/>
          </a:p>
        </p:txBody>
      </p:sp>
      <p:sp>
        <p:nvSpPr>
          <p:cNvPr id="60419" name="Rectangle 3"/>
          <p:cNvSpPr>
            <a:spLocks noGrp="1" noChangeArrowheads="1"/>
          </p:cNvSpPr>
          <p:nvPr>
            <p:ph idx="1"/>
          </p:nvPr>
        </p:nvSpPr>
        <p:spPr/>
        <p:txBody>
          <a:bodyPr/>
          <a:lstStyle/>
          <a:p>
            <a:r>
              <a:rPr lang="zh-TW" altLang="en-US" smtClean="0">
                <a:latin typeface="Arial" charset="0"/>
                <a:cs typeface="Arial" charset="0"/>
              </a:rPr>
              <a:t>抹布使用之規定：（黃綠紅理論）</a:t>
            </a:r>
            <a:endParaRPr lang="en-US" altLang="zh-TW" smtClean="0">
              <a:latin typeface="Arial" charset="0"/>
              <a:cs typeface="Arial" charset="0"/>
            </a:endParaRPr>
          </a:p>
          <a:p>
            <a:endParaRPr lang="zh-TW" altLang="en-US" smtClean="0">
              <a:latin typeface="Arial" charset="0"/>
              <a:cs typeface="Arial" charset="0"/>
            </a:endParaRPr>
          </a:p>
        </p:txBody>
      </p:sp>
      <p:graphicFrame>
        <p:nvGraphicFramePr>
          <p:cNvPr id="5" name="資料庫圖表 4"/>
          <p:cNvGraphicFramePr/>
          <p:nvPr>
            <p:custDataLst>
              <p:tags r:id="rId2"/>
            </p:custDataLst>
          </p:nvPr>
        </p:nvGraphicFramePr>
        <p:xfrm>
          <a:off x="971600" y="2276872"/>
          <a:ext cx="7488832" cy="36724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48</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620713"/>
            <a:ext cx="8229600" cy="796925"/>
          </a:xfrm>
        </p:spPr>
        <p:txBody>
          <a:bodyPr/>
          <a:lstStyle/>
          <a:p>
            <a:pPr>
              <a:defRPr/>
            </a:pPr>
            <a:r>
              <a:rPr lang="zh-TW" altLang="en-US" dirty="0" smtClean="0">
                <a:latin typeface="Arial" charset="0"/>
                <a:cs typeface="Arial" charset="0"/>
              </a:rPr>
              <a:t>教育訓練－</a:t>
            </a:r>
            <a:r>
              <a:rPr lang="zh-TW" altLang="en-US" dirty="0" smtClean="0"/>
              <a:t>在職教育訓練</a:t>
            </a:r>
            <a:r>
              <a:rPr lang="en-US" altLang="zh-TW" dirty="0" smtClean="0"/>
              <a:t>(3/3)</a:t>
            </a:r>
            <a:endParaRPr lang="zh-TW" altLang="en-US" dirty="0"/>
          </a:p>
        </p:txBody>
      </p:sp>
      <p:sp>
        <p:nvSpPr>
          <p:cNvPr id="59395" name="Rectangle 3"/>
          <p:cNvSpPr>
            <a:spLocks noGrp="1" noChangeArrowheads="1"/>
          </p:cNvSpPr>
          <p:nvPr>
            <p:ph idx="1"/>
          </p:nvPr>
        </p:nvSpPr>
        <p:spPr/>
        <p:txBody>
          <a:bodyPr/>
          <a:lstStyle/>
          <a:p>
            <a:pPr>
              <a:defRPr/>
            </a:pPr>
            <a:r>
              <a:rPr lang="zh-TW" altLang="zh-TW" dirty="0" smtClean="0">
                <a:latin typeface="Arial" charset="0"/>
                <a:cs typeface="Arial" charset="0"/>
              </a:rPr>
              <a:t>手套管理：</a:t>
            </a:r>
          </a:p>
          <a:p>
            <a:pPr>
              <a:defRPr/>
            </a:pPr>
            <a:endParaRPr lang="en-US" altLang="zh-TW" dirty="0" smtClean="0">
              <a:latin typeface="Arial" charset="0"/>
              <a:cs typeface="Arial" charset="0"/>
            </a:endParaRPr>
          </a:p>
          <a:p>
            <a:pPr>
              <a:defRPr/>
            </a:pPr>
            <a:endParaRPr lang="en-US" altLang="zh-TW" dirty="0" smtClean="0">
              <a:latin typeface="Arial" charset="0"/>
              <a:cs typeface="Arial" charset="0"/>
            </a:endParaRPr>
          </a:p>
          <a:p>
            <a:pPr>
              <a:defRPr/>
            </a:pPr>
            <a:endParaRPr lang="en-US" altLang="zh-TW" dirty="0" smtClean="0">
              <a:latin typeface="Arial" charset="0"/>
              <a:cs typeface="Arial" charset="0"/>
            </a:endParaRPr>
          </a:p>
          <a:p>
            <a:pPr>
              <a:defRPr/>
            </a:pPr>
            <a:endParaRPr lang="en-US" altLang="zh-TW" dirty="0" smtClean="0">
              <a:latin typeface="Arial" charset="0"/>
              <a:cs typeface="Arial" charset="0"/>
            </a:endParaRPr>
          </a:p>
          <a:p>
            <a:pPr>
              <a:defRPr/>
            </a:pPr>
            <a:r>
              <a:rPr lang="zh-TW" altLang="zh-TW" dirty="0" smtClean="0">
                <a:latin typeface="Arial" charset="0"/>
                <a:cs typeface="Arial" charset="0"/>
              </a:rPr>
              <a:t>圖式提醒</a:t>
            </a:r>
          </a:p>
          <a:p>
            <a:pPr lvl="1" hangingPunct="1">
              <a:defRPr/>
            </a:pPr>
            <a:r>
              <a:rPr lang="zh-TW" altLang="zh-TW" dirty="0" smtClean="0">
                <a:latin typeface="Arial" charset="0"/>
                <a:cs typeface="Arial" charset="0"/>
              </a:rPr>
              <a:t>以有穿戴標準防護裝備（含護目鏡、手套、</a:t>
            </a:r>
            <a:r>
              <a:rPr lang="en-US" altLang="zh-TW" dirty="0" smtClean="0">
                <a:solidFill>
                  <a:srgbClr val="FF00FF"/>
                </a:solidFill>
                <a:latin typeface="Arial" charset="0"/>
                <a:cs typeface="Arial" charset="0"/>
              </a:rPr>
              <a:t/>
            </a:r>
            <a:br>
              <a:rPr lang="en-US" altLang="zh-TW" dirty="0" smtClean="0">
                <a:solidFill>
                  <a:srgbClr val="FF00FF"/>
                </a:solidFill>
                <a:latin typeface="Arial" charset="0"/>
                <a:cs typeface="Arial" charset="0"/>
              </a:rPr>
            </a:br>
            <a:r>
              <a:rPr lang="zh-TW" altLang="zh-TW" dirty="0" smtClean="0">
                <a:latin typeface="Arial" charset="0"/>
                <a:cs typeface="Arial" charset="0"/>
              </a:rPr>
              <a:t>外科口罩、工作服）之真人照片張貼於泡製</a:t>
            </a:r>
            <a:r>
              <a:rPr lang="en-US" altLang="zh-TW" dirty="0" smtClean="0">
                <a:solidFill>
                  <a:srgbClr val="FF00FF"/>
                </a:solidFill>
                <a:latin typeface="Arial" charset="0"/>
                <a:cs typeface="Arial" charset="0"/>
              </a:rPr>
              <a:t/>
            </a:r>
            <a:br>
              <a:rPr lang="en-US" altLang="zh-TW" dirty="0" smtClean="0">
                <a:solidFill>
                  <a:srgbClr val="FF00FF"/>
                </a:solidFill>
                <a:latin typeface="Arial" charset="0"/>
                <a:cs typeface="Arial" charset="0"/>
              </a:rPr>
            </a:br>
            <a:r>
              <a:rPr lang="zh-TW" altLang="zh-TW" dirty="0" smtClean="0">
                <a:latin typeface="Arial" charset="0"/>
                <a:cs typeface="Arial" charset="0"/>
              </a:rPr>
              <a:t>漂白水之地點，提醒清潔員應依圖式規範作</a:t>
            </a:r>
            <a:r>
              <a:rPr lang="en-US" altLang="zh-TW" dirty="0" smtClean="0">
                <a:solidFill>
                  <a:srgbClr val="FF00FF"/>
                </a:solidFill>
                <a:latin typeface="Arial" charset="0"/>
                <a:cs typeface="Arial" charset="0"/>
              </a:rPr>
              <a:t/>
            </a:r>
            <a:br>
              <a:rPr lang="en-US" altLang="zh-TW" dirty="0" smtClean="0">
                <a:solidFill>
                  <a:srgbClr val="FF00FF"/>
                </a:solidFill>
                <a:latin typeface="Arial" charset="0"/>
                <a:cs typeface="Arial" charset="0"/>
              </a:rPr>
            </a:br>
            <a:r>
              <a:rPr lang="zh-TW" altLang="zh-TW" dirty="0" smtClean="0">
                <a:latin typeface="Arial" charset="0"/>
                <a:cs typeface="Arial" charset="0"/>
              </a:rPr>
              <a:t>業。</a:t>
            </a:r>
          </a:p>
          <a:p>
            <a:pPr>
              <a:defRPr/>
            </a:pPr>
            <a:endParaRPr lang="zh-TW" altLang="en-US" dirty="0" smtClean="0">
              <a:latin typeface="Arial" charset="0"/>
              <a:cs typeface="Arial" charset="0"/>
            </a:endParaRPr>
          </a:p>
        </p:txBody>
      </p:sp>
      <p:pic>
        <p:nvPicPr>
          <p:cNvPr id="61444" name="Picture 2" descr="C:\102環管\課務會議\1020715泡製漂白水裝備.JPG"/>
          <p:cNvPicPr>
            <a:picLocks noChangeAspect="1" noChangeArrowheads="1"/>
          </p:cNvPicPr>
          <p:nvPr/>
        </p:nvPicPr>
        <p:blipFill>
          <a:blip r:embed="rId5" cstate="print"/>
          <a:srcRect/>
          <a:stretch>
            <a:fillRect/>
          </a:stretch>
        </p:blipFill>
        <p:spPr bwMode="auto">
          <a:xfrm>
            <a:off x="7258050" y="4149725"/>
            <a:ext cx="1274763" cy="2079625"/>
          </a:xfrm>
          <a:prstGeom prst="rect">
            <a:avLst/>
          </a:prstGeom>
          <a:noFill/>
          <a:ln w="9525">
            <a:noFill/>
            <a:miter lim="800000"/>
            <a:headEnd/>
            <a:tailEnd/>
          </a:ln>
        </p:spPr>
      </p:pic>
      <p:graphicFrame>
        <p:nvGraphicFramePr>
          <p:cNvPr id="6" name="資料庫圖表 5"/>
          <p:cNvGraphicFramePr/>
          <p:nvPr>
            <p:custDataLst>
              <p:tags r:id="rId2"/>
            </p:custDataLst>
          </p:nvPr>
        </p:nvGraphicFramePr>
        <p:xfrm>
          <a:off x="971600" y="2276872"/>
          <a:ext cx="7488832" cy="158417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投影片編號版面配置區 10"/>
          <p:cNvSpPr>
            <a:spLocks noGrp="1"/>
          </p:cNvSpPr>
          <p:nvPr>
            <p:ph type="sldNum" sz="quarter" idx="12"/>
          </p:nvPr>
        </p:nvSpPr>
        <p:spPr/>
        <p:txBody>
          <a:bodyPr/>
          <a:lstStyle/>
          <a:p>
            <a:pPr>
              <a:defRPr/>
            </a:pPr>
            <a:fld id="{2390A9D9-4448-407A-9EC7-E7DEFCCE70D8}" type="slidenum">
              <a:rPr lang="zh-TW" altLang="en-US" smtClean="0"/>
              <a:pPr>
                <a:defRPr/>
              </a:pPr>
              <a:t>49</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工作能力評核</a:t>
            </a:r>
            <a:endParaRPr lang="zh-TW" altLang="en-US" dirty="0"/>
          </a:p>
        </p:txBody>
      </p:sp>
      <p:graphicFrame>
        <p:nvGraphicFramePr>
          <p:cNvPr id="4" name="內容版面配置區 3"/>
          <p:cNvGraphicFramePr>
            <a:graphicFrameLocks noGrp="1"/>
          </p:cNvGraphicFramePr>
          <p:nvPr>
            <p:ph idx="1"/>
            <p:custDataLst>
              <p:tags r:id="rId2"/>
            </p:custDataLst>
          </p:nvPr>
        </p:nvGraphicFramePr>
        <p:xfrm>
          <a:off x="468313" y="1628775"/>
          <a:ext cx="8229600" cy="45259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50</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工作能力評核－新進人員評核表</a:t>
            </a:r>
            <a:endParaRPr lang="zh-TW" altLang="en-US" dirty="0"/>
          </a:p>
        </p:txBody>
      </p:sp>
      <p:graphicFrame>
        <p:nvGraphicFramePr>
          <p:cNvPr id="6" name="內容版面配置區 5"/>
          <p:cNvGraphicFramePr>
            <a:graphicFrameLocks noGrp="1"/>
          </p:cNvGraphicFramePr>
          <p:nvPr>
            <p:ph idx="1"/>
          </p:nvPr>
        </p:nvGraphicFramePr>
        <p:xfrm>
          <a:off x="468313" y="1628775"/>
          <a:ext cx="8280151" cy="3889380"/>
        </p:xfrm>
        <a:graphic>
          <a:graphicData uri="http://schemas.openxmlformats.org/drawingml/2006/table">
            <a:tbl>
              <a:tblPr>
                <a:tableStyleId>{5C22544A-7EE6-4342-B048-85BDC9FD1C3A}</a:tableStyleId>
              </a:tblPr>
              <a:tblGrid>
                <a:gridCol w="552166"/>
                <a:gridCol w="3753793"/>
                <a:gridCol w="1434541"/>
                <a:gridCol w="2539651"/>
              </a:tblGrid>
              <a:tr h="353580">
                <a:tc>
                  <a:txBody>
                    <a:bodyPr/>
                    <a:lstStyle/>
                    <a:p>
                      <a:pPr algn="ctr">
                        <a:lnSpc>
                          <a:spcPts val="1600"/>
                        </a:lnSpc>
                        <a:spcAft>
                          <a:spcPts val="0"/>
                        </a:spcAft>
                      </a:pPr>
                      <a:r>
                        <a:rPr lang="zh-TW" sz="1600" kern="100" dirty="0">
                          <a:effectLst/>
                          <a:latin typeface="Arial" pitchFamily="34" charset="0"/>
                          <a:ea typeface="標楷體" pitchFamily="65" charset="-120"/>
                          <a:cs typeface="Arial" pitchFamily="34" charset="0"/>
                        </a:rPr>
                        <a:t>項次</a:t>
                      </a:r>
                      <a:endParaRPr lang="zh-TW" sz="1600" kern="100" dirty="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考評項目</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考評結果</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具體評論與建議</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一</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病房環境清潔工作項目、內容及標準</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rowSpan="9">
                  <a:txBody>
                    <a:bodyPr/>
                    <a:lstStyle/>
                    <a:p>
                      <a:pPr algn="just">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p>
                      <a:pPr algn="just">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p>
                      <a:pPr algn="just">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p>
                      <a:pPr algn="just">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p>
                      <a:pPr algn="just">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p>
                      <a:pPr algn="just">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p>
                      <a:pPr algn="just">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p>
                      <a:pPr algn="just">
                        <a:spcAft>
                          <a:spcPts val="0"/>
                        </a:spcAft>
                      </a:pPr>
                      <a:r>
                        <a:rPr lang="en-US" sz="1600" kern="100">
                          <a:effectLst/>
                          <a:latin typeface="Arial" pitchFamily="34" charset="0"/>
                          <a:ea typeface="標楷體" pitchFamily="65" charset="-120"/>
                          <a:cs typeface="Arial" pitchFamily="34" charset="0"/>
                        </a:rPr>
                        <a:t> </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二</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病人單位清潔維護與注意事項</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三</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浴廁清潔維護與注意事項</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dirty="0">
                          <a:effectLst/>
                          <a:latin typeface="Arial" pitchFamily="34" charset="0"/>
                          <a:ea typeface="標楷體" pitchFamily="65" charset="-120"/>
                          <a:cs typeface="Arial" pitchFamily="34" charset="0"/>
                          <a:sym typeface="Wingdings"/>
                        </a:rPr>
                        <a:t></a:t>
                      </a:r>
                      <a:r>
                        <a:rPr lang="en-US" sz="1600" kern="100" dirty="0">
                          <a:effectLst/>
                          <a:latin typeface="Arial" pitchFamily="34" charset="0"/>
                          <a:ea typeface="標楷體" pitchFamily="65" charset="-120"/>
                          <a:cs typeface="Arial" pitchFamily="34" charset="0"/>
                        </a:rPr>
                        <a:t> </a:t>
                      </a:r>
                      <a:r>
                        <a:rPr lang="en-US" sz="1600" kern="100" dirty="0">
                          <a:effectLst/>
                          <a:latin typeface="Arial" pitchFamily="34" charset="0"/>
                          <a:ea typeface="標楷體" pitchFamily="65" charset="-120"/>
                          <a:cs typeface="Arial" pitchFamily="34" charset="0"/>
                          <a:sym typeface="Wingdings"/>
                        </a:rPr>
                        <a:t></a:t>
                      </a:r>
                      <a:r>
                        <a:rPr lang="en-US" sz="1600" kern="100" dirty="0">
                          <a:effectLst/>
                          <a:latin typeface="Arial" pitchFamily="34" charset="0"/>
                          <a:ea typeface="標楷體" pitchFamily="65" charset="-120"/>
                          <a:cs typeface="Arial" pitchFamily="34" charset="0"/>
                        </a:rPr>
                        <a:t> </a:t>
                      </a:r>
                      <a:r>
                        <a:rPr lang="en-US" sz="1600" kern="100" dirty="0">
                          <a:effectLst/>
                          <a:latin typeface="Arial" pitchFamily="34" charset="0"/>
                          <a:ea typeface="標楷體" pitchFamily="65" charset="-120"/>
                          <a:cs typeface="Arial" pitchFamily="34" charset="0"/>
                          <a:sym typeface="Wingdings"/>
                        </a:rPr>
                        <a:t></a:t>
                      </a:r>
                      <a:r>
                        <a:rPr lang="en-US" sz="1600" kern="100" dirty="0">
                          <a:effectLst/>
                          <a:latin typeface="Arial" pitchFamily="34" charset="0"/>
                          <a:ea typeface="標楷體" pitchFamily="65" charset="-120"/>
                          <a:cs typeface="Arial" pitchFamily="34" charset="0"/>
                        </a:rPr>
                        <a:t> </a:t>
                      </a:r>
                      <a:r>
                        <a:rPr lang="en-US" sz="1600" kern="100" dirty="0">
                          <a:effectLst/>
                          <a:latin typeface="Arial" pitchFamily="34" charset="0"/>
                          <a:ea typeface="標楷體" pitchFamily="65" charset="-120"/>
                          <a:cs typeface="Arial" pitchFamily="34" charset="0"/>
                          <a:sym typeface="Wingdings"/>
                        </a:rPr>
                        <a:t></a:t>
                      </a:r>
                      <a:r>
                        <a:rPr lang="en-US" sz="1600" kern="100" dirty="0">
                          <a:effectLst/>
                          <a:latin typeface="Arial" pitchFamily="34" charset="0"/>
                          <a:ea typeface="標楷體" pitchFamily="65" charset="-120"/>
                          <a:cs typeface="Arial" pitchFamily="34" charset="0"/>
                        </a:rPr>
                        <a:t> </a:t>
                      </a:r>
                      <a:r>
                        <a:rPr lang="en-US" sz="1600" kern="100" dirty="0">
                          <a:effectLst/>
                          <a:latin typeface="Arial" pitchFamily="34" charset="0"/>
                          <a:ea typeface="標楷體" pitchFamily="65" charset="-120"/>
                          <a:cs typeface="Arial" pitchFamily="34" charset="0"/>
                          <a:sym typeface="Wingdings"/>
                        </a:rPr>
                        <a:t></a:t>
                      </a:r>
                      <a:endParaRPr lang="zh-TW" sz="1600" kern="100" dirty="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四</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隔離病室清潔維護與注意事項</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五</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清潔環境用漂白水泡製方式與須知</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六</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垃圾正確分類、處理方式與注意事項</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七</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清潔人員工作安全防護要點</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a:txBody>
                    <a:bodyPr/>
                    <a:lstStyle/>
                    <a:p>
                      <a:pPr algn="ctr">
                        <a:lnSpc>
                          <a:spcPts val="1600"/>
                        </a:lnSpc>
                        <a:spcAft>
                          <a:spcPts val="0"/>
                        </a:spcAft>
                      </a:pPr>
                      <a:r>
                        <a:rPr lang="zh-TW" sz="1600" kern="100">
                          <a:effectLst/>
                          <a:latin typeface="Arial" pitchFamily="34" charset="0"/>
                          <a:ea typeface="標楷體" pitchFamily="65" charset="-120"/>
                          <a:cs typeface="Arial" pitchFamily="34" charset="0"/>
                        </a:rPr>
                        <a:t>八</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服裝儀容</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a:txBody>
                    <a:bodyPr/>
                    <a:lstStyle/>
                    <a:p>
                      <a:pPr algn="ctr">
                        <a:spcAft>
                          <a:spcPts val="0"/>
                        </a:spcAft>
                      </a:pPr>
                      <a:r>
                        <a:rPr lang="zh-TW" sz="1600" kern="100">
                          <a:effectLst/>
                          <a:latin typeface="Arial" pitchFamily="34" charset="0"/>
                          <a:ea typeface="標楷體" pitchFamily="65" charset="-120"/>
                          <a:cs typeface="Arial" pitchFamily="34" charset="0"/>
                        </a:rPr>
                        <a:t>九</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just">
                        <a:spcAft>
                          <a:spcPts val="0"/>
                        </a:spcAft>
                      </a:pPr>
                      <a:r>
                        <a:rPr lang="zh-TW" sz="1600" kern="100">
                          <a:effectLst/>
                          <a:latin typeface="Arial" pitchFamily="34" charset="0"/>
                          <a:ea typeface="標楷體" pitchFamily="65" charset="-120"/>
                          <a:cs typeface="Arial" pitchFamily="34" charset="0"/>
                        </a:rPr>
                        <a:t>應對禮儀</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a:txBody>
                    <a:bodyPr/>
                    <a:lstStyle/>
                    <a:p>
                      <a:pPr algn="ctr">
                        <a:spcAft>
                          <a:spcPts val="0"/>
                        </a:spcAft>
                      </a:pP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r>
                        <a:rPr lang="en-US" sz="1600" kern="100">
                          <a:effectLst/>
                          <a:latin typeface="Arial" pitchFamily="34" charset="0"/>
                          <a:ea typeface="標楷體" pitchFamily="65" charset="-120"/>
                          <a:cs typeface="Arial" pitchFamily="34" charset="0"/>
                        </a:rPr>
                        <a:t> </a:t>
                      </a:r>
                      <a:r>
                        <a:rPr lang="en-US" sz="1600" kern="100">
                          <a:effectLst/>
                          <a:latin typeface="Arial" pitchFamily="34" charset="0"/>
                          <a:ea typeface="標楷體" pitchFamily="65" charset="-120"/>
                          <a:cs typeface="Arial" pitchFamily="34" charset="0"/>
                          <a:sym typeface="Wingdings"/>
                        </a:rPr>
                        <a:t></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vMerge="1">
                  <a:txBody>
                    <a:bodyPr/>
                    <a:lstStyle/>
                    <a:p>
                      <a:endParaRPr lang="zh-TW" altLang="en-US"/>
                    </a:p>
                  </a:txBody>
                  <a:tcPr/>
                </a:tc>
              </a:tr>
              <a:tr h="353580">
                <a:tc gridSpan="3">
                  <a:txBody>
                    <a:bodyPr/>
                    <a:lstStyle/>
                    <a:p>
                      <a:pPr algn="ctr">
                        <a:spcAft>
                          <a:spcPts val="0"/>
                        </a:spcAft>
                      </a:pPr>
                      <a:r>
                        <a:rPr lang="zh-TW" sz="1600" kern="100">
                          <a:effectLst/>
                          <a:latin typeface="Arial" pitchFamily="34" charset="0"/>
                          <a:ea typeface="標楷體" pitchFamily="65" charset="-120"/>
                          <a:cs typeface="Arial" pitchFamily="34" charset="0"/>
                        </a:rPr>
                        <a:t>評估成績：</a:t>
                      </a:r>
                      <a:r>
                        <a:rPr lang="en-US" sz="1600" kern="100">
                          <a:effectLst/>
                          <a:latin typeface="Arial" pitchFamily="34" charset="0"/>
                          <a:ea typeface="標楷體" pitchFamily="65" charset="-120"/>
                          <a:cs typeface="Arial" pitchFamily="34" charset="0"/>
                        </a:rPr>
                        <a:t>                   </a:t>
                      </a:r>
                      <a:r>
                        <a:rPr lang="zh-TW" sz="1600" kern="100">
                          <a:effectLst/>
                          <a:latin typeface="Arial" pitchFamily="34" charset="0"/>
                          <a:ea typeface="標楷體" pitchFamily="65" charset="-120"/>
                          <a:cs typeface="Arial" pitchFamily="34" charset="0"/>
                        </a:rPr>
                        <a:t>分</a:t>
                      </a:r>
                      <a:endParaRPr lang="zh-TW" sz="1600" kern="10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a:txBody>
                    <a:bodyPr/>
                    <a:lstStyle/>
                    <a:p>
                      <a:pPr algn="just">
                        <a:spcAft>
                          <a:spcPts val="0"/>
                        </a:spcAft>
                      </a:pPr>
                      <a:r>
                        <a:rPr lang="zh-TW" sz="1600" kern="100" dirty="0">
                          <a:effectLst/>
                          <a:latin typeface="Arial" pitchFamily="34" charset="0"/>
                          <a:ea typeface="標楷體" pitchFamily="65" charset="-120"/>
                          <a:cs typeface="Arial" pitchFamily="34" charset="0"/>
                        </a:rPr>
                        <a:t>單位主管簽名</a:t>
                      </a:r>
                      <a:r>
                        <a:rPr lang="en-US" sz="1600" kern="100" dirty="0">
                          <a:effectLst/>
                          <a:latin typeface="Arial" pitchFamily="34" charset="0"/>
                          <a:ea typeface="標楷體" pitchFamily="65" charset="-120"/>
                          <a:cs typeface="Arial" pitchFamily="34" charset="0"/>
                        </a:rPr>
                        <a:t>:</a:t>
                      </a:r>
                      <a:endParaRPr lang="zh-TW" sz="1600" kern="100" dirty="0">
                        <a:solidFill>
                          <a:srgbClr val="000000"/>
                        </a:solidFill>
                        <a:effectLst/>
                        <a:latin typeface="Arial" pitchFamily="34" charset="0"/>
                        <a:ea typeface="標楷體" pitchFamily="65" charset="-120"/>
                        <a:cs typeface="Arial" pitchFamily="34" charset="0"/>
                      </a:endParaRPr>
                    </a:p>
                  </a:txBody>
                  <a:tcPr marL="17780" marR="17780" marT="0" marB="0" anchor="ctr">
                    <a:solidFill>
                      <a:schemeClr val="accent4">
                        <a:lumMod val="40000"/>
                        <a:lumOff val="60000"/>
                      </a:schemeClr>
                    </a:solidFill>
                  </a:tcPr>
                </a:tc>
              </a:tr>
            </a:tbl>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51</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755650" y="1293813"/>
          <a:ext cx="7680067" cy="5072294"/>
        </p:xfrm>
        <a:graphic>
          <a:graphicData uri="http://schemas.openxmlformats.org/drawingml/2006/table">
            <a:tbl>
              <a:tblPr firstRow="1" firstCol="1" bandRow="1">
                <a:tableStyleId>{5C22544A-7EE6-4342-B048-85BDC9FD1C3A}</a:tableStyleId>
              </a:tblPr>
              <a:tblGrid>
                <a:gridCol w="432048"/>
                <a:gridCol w="591870"/>
                <a:gridCol w="279251"/>
                <a:gridCol w="1373621"/>
                <a:gridCol w="202885"/>
                <a:gridCol w="2016224"/>
                <a:gridCol w="432048"/>
                <a:gridCol w="163852"/>
                <a:gridCol w="196188"/>
                <a:gridCol w="399712"/>
                <a:gridCol w="464384"/>
                <a:gridCol w="429466"/>
                <a:gridCol w="698518"/>
              </a:tblGrid>
              <a:tr h="142407">
                <a:tc gridSpan="6">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單位：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lnB w="12700" cap="flat" cmpd="sng" algn="ctr">
                      <a:solidFill>
                        <a:schemeClr val="bg1"/>
                      </a:solidFill>
                      <a:prstDash val="solid"/>
                      <a:round/>
                      <a:headEnd type="none" w="med" len="med"/>
                      <a:tailEnd type="none" w="med" len="med"/>
                    </a:lnB>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7">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評核日期</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年</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月</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日</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lnB w="12700" cap="flat" cmpd="sng" algn="ctr">
                      <a:solidFill>
                        <a:schemeClr val="bg1"/>
                      </a:solidFill>
                      <a:prstDash val="solid"/>
                      <a:round/>
                      <a:headEnd type="none" w="med" len="med"/>
                      <a:tailEnd type="none" w="med" len="med"/>
                    </a:lnB>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42407">
                <a:tc gridSpan="6">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外包項目</a:t>
                      </a:r>
                      <a:r>
                        <a:rPr lang="en-US" sz="1000" b="0" kern="0">
                          <a:solidFill>
                            <a:schemeClr val="tx1"/>
                          </a:solidFill>
                          <a:effectLst/>
                          <a:latin typeface="Arial" pitchFamily="34" charset="0"/>
                          <a:ea typeface="標楷體" pitchFamily="65" charset="-120"/>
                          <a:cs typeface="Arial" pitchFamily="34" charset="0"/>
                        </a:rPr>
                        <a:t>:</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lnT w="12700" cap="flat" cmpd="sng" algn="ctr">
                      <a:solidFill>
                        <a:schemeClr val="bg1"/>
                      </a:solidFill>
                      <a:prstDash val="solid"/>
                      <a:round/>
                      <a:headEnd type="none" w="med" len="med"/>
                      <a:tailEnd type="none" w="med" len="med"/>
                    </a:lnT>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7">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受評人姓名</a:t>
                      </a:r>
                      <a:r>
                        <a:rPr lang="en-US"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lnT w="12700" cap="flat" cmpd="sng" algn="ctr">
                      <a:solidFill>
                        <a:schemeClr val="bg1"/>
                      </a:solidFill>
                      <a:prstDash val="solid"/>
                      <a:round/>
                      <a:headEnd type="none" w="med" len="med"/>
                      <a:tailEnd type="none" w="med" len="med"/>
                    </a:lnT>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42407">
                <a:tc gridSpan="6">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外包商</a:t>
                      </a:r>
                      <a:r>
                        <a:rPr lang="en-US"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7">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人員代號</a:t>
                      </a:r>
                      <a:r>
                        <a:rPr lang="en-US" sz="1000" b="0" kern="0">
                          <a:solidFill>
                            <a:schemeClr val="tx1"/>
                          </a:solidFill>
                          <a:effectLst/>
                          <a:latin typeface="Arial" pitchFamily="34" charset="0"/>
                          <a:ea typeface="標楷體" pitchFamily="65" charset="-120"/>
                          <a:cs typeface="Arial" pitchFamily="34" charset="0"/>
                        </a:rPr>
                        <a:t>:</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42407">
                <a:tc rowSpan="3" gridSpan="5">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評</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核</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項</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目</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3" hMerge="1">
                  <a:txBody>
                    <a:bodyPr/>
                    <a:lstStyle/>
                    <a:p>
                      <a:endParaRPr lang="zh-TW" altLang="en-US"/>
                    </a:p>
                  </a:txBody>
                  <a:tcPr/>
                </a:tc>
                <a:tc rowSpan="3" hMerge="1">
                  <a:txBody>
                    <a:bodyPr/>
                    <a:lstStyle/>
                    <a:p>
                      <a:endParaRPr lang="zh-TW" altLang="en-US"/>
                    </a:p>
                  </a:txBody>
                  <a:tcPr/>
                </a:tc>
                <a:tc rowSpan="3" hMerge="1">
                  <a:txBody>
                    <a:bodyPr/>
                    <a:lstStyle/>
                    <a:p>
                      <a:endParaRPr lang="zh-TW" altLang="en-US"/>
                    </a:p>
                  </a:txBody>
                  <a:tcPr/>
                </a:tc>
                <a:tc rowSpan="3" hMerge="1">
                  <a:txBody>
                    <a:bodyPr/>
                    <a:lstStyle/>
                    <a:p>
                      <a:endParaRPr lang="zh-TW" altLang="en-US"/>
                    </a:p>
                  </a:txBody>
                  <a:tcPr/>
                </a:tc>
                <a:tc rowSpan="3">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評</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核</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標</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準</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7">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評</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核</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結</a:t>
                      </a:r>
                      <a:r>
                        <a:rPr lang="en-US" sz="1000" b="0" kern="0">
                          <a:solidFill>
                            <a:schemeClr val="tx1"/>
                          </a:solidFill>
                          <a:effectLst/>
                          <a:latin typeface="Arial" pitchFamily="34" charset="0"/>
                          <a:ea typeface="標楷體" pitchFamily="65" charset="-120"/>
                          <a:cs typeface="Arial" pitchFamily="34" charset="0"/>
                        </a:rPr>
                        <a:t>  </a:t>
                      </a:r>
                      <a:r>
                        <a:rPr lang="zh-TW" sz="1000" b="0" kern="0">
                          <a:solidFill>
                            <a:schemeClr val="tx1"/>
                          </a:solidFill>
                          <a:effectLst/>
                          <a:latin typeface="Arial" pitchFamily="34" charset="0"/>
                          <a:ea typeface="標楷體" pitchFamily="65" charset="-120"/>
                          <a:cs typeface="Arial" pitchFamily="34" charset="0"/>
                        </a:rPr>
                        <a:t>果</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42407">
                <a:tc gridSpan="5"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c>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優</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良</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lgn="ctr">
                        <a:spcAft>
                          <a:spcPts val="0"/>
                        </a:spcAft>
                      </a:pP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可</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差</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很差</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2">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綜合評語及說明</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r>
              <a:tr h="142407">
                <a:tc gridSpan="5"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5</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4</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lgn="ct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3</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2</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lgn="ctr">
                        <a:spcAft>
                          <a:spcPts val="0"/>
                        </a:spcAft>
                      </a:pPr>
                      <a:r>
                        <a:rPr lang="en-US" sz="1000" b="0" kern="0">
                          <a:solidFill>
                            <a:schemeClr val="tx1"/>
                          </a:solidFill>
                          <a:effectLst/>
                          <a:latin typeface="Arial" pitchFamily="34" charset="0"/>
                          <a:ea typeface="標楷體" pitchFamily="65" charset="-120"/>
                          <a:cs typeface="Arial" pitchFamily="34" charset="0"/>
                        </a:rPr>
                        <a:t>1</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rowSpan="2" gridSpan="2">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服務態度</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2" h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1</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制服、工作證</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穿著制服及配戴工作證</a:t>
                      </a:r>
                      <a:r>
                        <a:rPr lang="en-US" sz="1000" b="0" kern="0">
                          <a:solidFill>
                            <a:schemeClr val="tx1"/>
                          </a:solidFill>
                          <a:effectLst/>
                          <a:latin typeface="Arial" pitchFamily="34" charset="0"/>
                          <a:ea typeface="標楷體" pitchFamily="65" charset="-120"/>
                          <a:cs typeface="Arial" pitchFamily="34" charset="0"/>
                        </a:rPr>
                        <a:t>,</a:t>
                      </a:r>
                      <a:r>
                        <a:rPr lang="zh-TW" sz="1000" b="0" kern="0">
                          <a:solidFill>
                            <a:schemeClr val="tx1"/>
                          </a:solidFill>
                          <a:effectLst/>
                          <a:latin typeface="Arial" pitchFamily="34" charset="0"/>
                          <a:ea typeface="標楷體" pitchFamily="65" charset="-120"/>
                          <a:cs typeface="Arial" pitchFamily="34" charset="0"/>
                        </a:rPr>
                        <a:t>外觀乾淨</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22">
                  <a:txBody>
                    <a:bodyPr/>
                    <a:lstStyle/>
                    <a:p>
                      <a:endParaRPr lang="zh-TW" sz="1000" b="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a:solidFill>
                            <a:schemeClr val="tx1"/>
                          </a:solidFill>
                          <a:effectLst/>
                          <a:latin typeface="Arial" pitchFamily="34" charset="0"/>
                          <a:ea typeface="標楷體" pitchFamily="65" charset="-120"/>
                          <a:cs typeface="Arial" pitchFamily="34" charset="0"/>
                        </a:rPr>
                        <a:t>2</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服務禮儀</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說話平順、態度溫和</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rowSpan="6" gridSpan="2">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工作品質</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6" hMerge="1">
                  <a:txBody>
                    <a:bodyPr/>
                    <a:lstStyle/>
                    <a:p>
                      <a:endParaRPr lang="zh-TW" altLang="en-US"/>
                    </a:p>
                  </a:txBody>
                  <a:tcPr/>
                </a:tc>
                <a:tc>
                  <a:txBody>
                    <a:bodyPr/>
                    <a:lstStyle/>
                    <a:p>
                      <a:pPr algn="ctr">
                        <a:spcAft>
                          <a:spcPts val="0"/>
                        </a:spcAft>
                      </a:pPr>
                      <a:r>
                        <a:rPr lang="en-US" sz="1000" b="0" kern="0">
                          <a:solidFill>
                            <a:schemeClr val="tx1"/>
                          </a:solidFill>
                          <a:effectLst/>
                          <a:latin typeface="Arial" pitchFamily="34" charset="0"/>
                          <a:ea typeface="標楷體" pitchFamily="65" charset="-120"/>
                          <a:cs typeface="Arial" pitchFamily="34" charset="0"/>
                        </a:rPr>
                        <a:t>1</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工作內容</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瞭解工作內容及順序未遺漏</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a:solidFill>
                            <a:schemeClr val="tx1"/>
                          </a:solidFill>
                          <a:effectLst/>
                          <a:latin typeface="Arial" pitchFamily="34" charset="0"/>
                          <a:ea typeface="標楷體" pitchFamily="65" charset="-120"/>
                          <a:cs typeface="Arial" pitchFamily="34" charset="0"/>
                        </a:rPr>
                        <a:t>2</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地板清潔</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預留通道、乾淨不潮濕</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3</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病床擦拭</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清潔乾淨無遺漏</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4</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隔離病室清潔</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作業確實無遺漏</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a:solidFill>
                            <a:schemeClr val="tx1"/>
                          </a:solidFill>
                          <a:effectLst/>
                          <a:latin typeface="Arial" pitchFamily="34" charset="0"/>
                          <a:ea typeface="標楷體" pitchFamily="65" charset="-120"/>
                          <a:cs typeface="Arial" pitchFamily="34" charset="0"/>
                        </a:rPr>
                        <a:t>5</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一般病室清潔</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作業確實無遺漏</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6</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浴廁清潔</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方法正確、地板不潮濕</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rowSpan="8" gridSpan="2">
                  <a:txBody>
                    <a:bodyPr/>
                    <a:lstStyle/>
                    <a:p>
                      <a:pPr algn="ctr">
                        <a:lnSpc>
                          <a:spcPts val="1200"/>
                        </a:lnSpc>
                        <a:spcAft>
                          <a:spcPts val="0"/>
                        </a:spcAft>
                      </a:pPr>
                      <a:r>
                        <a:rPr lang="zh-TW" sz="1000" b="0" kern="100">
                          <a:solidFill>
                            <a:schemeClr val="tx1"/>
                          </a:solidFill>
                          <a:effectLst/>
                          <a:latin typeface="Arial" pitchFamily="34" charset="0"/>
                          <a:ea typeface="標楷體" pitchFamily="65" charset="-120"/>
                          <a:cs typeface="Arial" pitchFamily="34" charset="0"/>
                        </a:rPr>
                        <a:t>作業規定與安全衛生之遵守</a:t>
                      </a:r>
                    </a:p>
                  </a:txBody>
                  <a:tcPr marL="36000" marR="36000" marT="0" marB="0" anchor="ctr">
                    <a:solidFill>
                      <a:schemeClr val="accent4">
                        <a:lumMod val="40000"/>
                        <a:lumOff val="60000"/>
                      </a:schemeClr>
                    </a:solidFill>
                  </a:tcPr>
                </a:tc>
                <a:tc rowSpan="8" h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1</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安全衛生概念</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用電安全認知正確</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a:solidFill>
                            <a:schemeClr val="tx1"/>
                          </a:solidFill>
                          <a:effectLst/>
                          <a:latin typeface="Arial" pitchFamily="34" charset="0"/>
                          <a:ea typeface="標楷體" pitchFamily="65" charset="-120"/>
                          <a:cs typeface="Arial" pitchFamily="34" charset="0"/>
                        </a:rPr>
                        <a:t>2</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安全通報作業</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通報方式正確</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3</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滅火器操作</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口訴及操作作業正確</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4</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病患隱私保密</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認知正確</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5</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設備異常</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請修通告及標示方式正確</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6</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垃圾分類</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認知正確</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7</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工作車、材料工具使用</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使用方法及時機正確</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8</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洗手及漂白水泡製</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使用方法及時機正確</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rowSpan="4" gridSpan="2">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工作配合度</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4" h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1</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交辦事項</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如期完成，不推拖</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2</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教育訓練</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能依時程安排參加各種課程</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3</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感染管制需求</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符合感染管制規定執行</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2" vMerge="1">
                  <a:txBody>
                    <a:bodyPr/>
                    <a:lstStyle/>
                    <a:p>
                      <a:endParaRPr lang="zh-TW" altLang="en-US"/>
                    </a:p>
                  </a:txBody>
                  <a:tcPr/>
                </a:tc>
                <a:tc hMerge="1" vMerge="1">
                  <a:txBody>
                    <a:bodyPr/>
                    <a:lstStyle/>
                    <a:p>
                      <a:endParaRPr lang="zh-TW" altLang="en-US"/>
                    </a:p>
                  </a:txBody>
                  <a:tcPr/>
                </a:tc>
                <a:tc>
                  <a:txBody>
                    <a:bodyPr/>
                    <a:lstStyle/>
                    <a:p>
                      <a:pPr algn="ctr">
                        <a:spcAft>
                          <a:spcPts val="0"/>
                        </a:spcAft>
                      </a:pPr>
                      <a:r>
                        <a:rPr lang="en-US" sz="1000" b="0" kern="0" dirty="0">
                          <a:solidFill>
                            <a:schemeClr val="tx1"/>
                          </a:solidFill>
                          <a:effectLst/>
                          <a:latin typeface="Arial" pitchFamily="34" charset="0"/>
                          <a:ea typeface="標楷體" pitchFamily="65" charset="-120"/>
                          <a:cs typeface="Arial" pitchFamily="34" charset="0"/>
                        </a:rPr>
                        <a:t>4</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健康檢查、疫苗注射</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a:txBody>
                    <a:bodyPr/>
                    <a:lstStyle/>
                    <a:p>
                      <a:pPr>
                        <a:spcAft>
                          <a:spcPts val="0"/>
                        </a:spcAft>
                      </a:pPr>
                      <a:r>
                        <a:rPr lang="zh-TW" sz="1000" b="0" kern="0">
                          <a:solidFill>
                            <a:schemeClr val="tx1"/>
                          </a:solidFill>
                          <a:effectLst/>
                          <a:latin typeface="Arial" pitchFamily="34" charset="0"/>
                          <a:ea typeface="標楷體" pitchFamily="65" charset="-120"/>
                          <a:cs typeface="Arial" pitchFamily="34" charset="0"/>
                        </a:rPr>
                        <a:t>能依時程安排完成</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rowSpan="2" gridSpan="6">
                  <a:txBody>
                    <a:bodyPr/>
                    <a:lstStyle/>
                    <a:p>
                      <a:pPr algn="ctr">
                        <a:spcAft>
                          <a:spcPts val="0"/>
                        </a:spcAft>
                      </a:pPr>
                      <a:r>
                        <a:rPr lang="zh-TW" sz="1000" b="0" kern="0" dirty="0">
                          <a:solidFill>
                            <a:schemeClr val="tx1"/>
                          </a:solidFill>
                          <a:effectLst/>
                          <a:latin typeface="Arial" pitchFamily="34" charset="0"/>
                          <a:ea typeface="標楷體" pitchFamily="65" charset="-120"/>
                          <a:cs typeface="Arial" pitchFamily="34" charset="0"/>
                        </a:rPr>
                        <a:t>評</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核</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分</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數</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合</a:t>
                      </a:r>
                      <a:r>
                        <a:rPr lang="en-US" sz="1000" b="0" kern="0" dirty="0">
                          <a:solidFill>
                            <a:schemeClr val="tx1"/>
                          </a:solidFill>
                          <a:effectLst/>
                          <a:latin typeface="Arial" pitchFamily="34" charset="0"/>
                          <a:ea typeface="標楷體" pitchFamily="65" charset="-120"/>
                          <a:cs typeface="Arial" pitchFamily="34" charset="0"/>
                        </a:rPr>
                        <a:t>   </a:t>
                      </a:r>
                      <a:r>
                        <a:rPr lang="zh-TW" sz="1000" b="0" kern="0" dirty="0">
                          <a:solidFill>
                            <a:schemeClr val="tx1"/>
                          </a:solidFill>
                          <a:effectLst/>
                          <a:latin typeface="Arial" pitchFamily="34" charset="0"/>
                          <a:ea typeface="標楷體" pitchFamily="65" charset="-120"/>
                          <a:cs typeface="Arial" pitchFamily="34" charset="0"/>
                        </a:rPr>
                        <a:t>計</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2" hMerge="1">
                  <a:txBody>
                    <a:bodyPr/>
                    <a:lstStyle/>
                    <a:p>
                      <a:endParaRPr lang="zh-TW" altLang="en-US"/>
                    </a:p>
                  </a:txBody>
                  <a:tcPr/>
                </a:tc>
                <a:tc rowSpan="2" hMerge="1">
                  <a:txBody>
                    <a:bodyPr/>
                    <a:lstStyle/>
                    <a:p>
                      <a:endParaRPr lang="zh-TW" altLang="en-US"/>
                    </a:p>
                  </a:txBody>
                  <a:tcPr/>
                </a:tc>
                <a:tc rowSpan="2" hMerge="1">
                  <a:txBody>
                    <a:bodyPr/>
                    <a:lstStyle/>
                    <a:p>
                      <a:endParaRPr lang="zh-TW" altLang="en-US"/>
                    </a:p>
                  </a:txBody>
                  <a:tcPr/>
                </a:tc>
                <a:tc rowSpan="2" hMerge="1">
                  <a:txBody>
                    <a:bodyPr/>
                    <a:lstStyle/>
                    <a:p>
                      <a:endParaRPr lang="zh-TW" altLang="en-US"/>
                    </a:p>
                  </a:txBody>
                  <a:tcPr/>
                </a:tc>
                <a:tc rowSpan="2" hMerge="1">
                  <a:txBody>
                    <a:bodyPr/>
                    <a:lstStyle/>
                    <a:p>
                      <a:endParaRPr lang="zh-TW" altLang="en-US"/>
                    </a:p>
                  </a:txBody>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pPr>
                        <a:spcAft>
                          <a:spcPts val="0"/>
                        </a:spcAft>
                      </a:pP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vMerge="1">
                  <a:txBody>
                    <a:bodyPr/>
                    <a:lstStyle/>
                    <a:p>
                      <a:endParaRPr lang="zh-TW" altLang="en-US"/>
                    </a:p>
                  </a:txBody>
                  <a:tcPr/>
                </a:tc>
              </a:tr>
              <a:tr h="142407">
                <a:tc gridSpan="6"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gridSpan="6">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vMerge="1">
                  <a:txBody>
                    <a:bodyPr/>
                    <a:lstStyle/>
                    <a:p>
                      <a:endParaRPr lang="zh-TW" altLang="en-US"/>
                    </a:p>
                  </a:txBody>
                  <a:tcPr/>
                </a:tc>
              </a:tr>
              <a:tr h="427222">
                <a:tc>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備註</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vert="eaVert" anchor="ctr">
                    <a:solidFill>
                      <a:schemeClr val="accent4">
                        <a:lumMod val="40000"/>
                        <a:lumOff val="60000"/>
                      </a:schemeClr>
                    </a:solidFill>
                  </a:tcPr>
                </a:tc>
                <a:tc gridSpan="12">
                  <a:txBody>
                    <a:bodyPr/>
                    <a:lstStyle/>
                    <a:p>
                      <a:pPr>
                        <a:spcAft>
                          <a:spcPts val="0"/>
                        </a:spcAft>
                      </a:pPr>
                      <a:r>
                        <a:rPr lang="zh-TW" sz="1000" b="0" kern="0" dirty="0">
                          <a:solidFill>
                            <a:schemeClr val="tx1"/>
                          </a:solidFill>
                          <a:effectLst/>
                          <a:latin typeface="Arial" pitchFamily="34" charset="0"/>
                          <a:ea typeface="標楷體" pitchFamily="65" charset="-120"/>
                          <a:cs typeface="Arial" pitchFamily="34" charset="0"/>
                        </a:rPr>
                        <a:t>一、新進清潔員服務前依本表逐項評核適任性。</a:t>
                      </a:r>
                      <a:endParaRPr lang="zh-TW" sz="1000" b="0" kern="100" dirty="0">
                        <a:solidFill>
                          <a:schemeClr val="tx1"/>
                        </a:solidFill>
                        <a:effectLst/>
                        <a:latin typeface="Arial" pitchFamily="34" charset="0"/>
                        <a:ea typeface="標楷體" pitchFamily="65" charset="-120"/>
                        <a:cs typeface="Arial" pitchFamily="34" charset="0"/>
                      </a:endParaRPr>
                    </a:p>
                    <a:p>
                      <a:pPr>
                        <a:spcAft>
                          <a:spcPts val="0"/>
                        </a:spcAft>
                      </a:pPr>
                      <a:r>
                        <a:rPr lang="zh-TW" sz="1000" b="0" kern="0" dirty="0">
                          <a:solidFill>
                            <a:schemeClr val="tx1"/>
                          </a:solidFill>
                          <a:effectLst/>
                          <a:latin typeface="Arial" pitchFamily="34" charset="0"/>
                          <a:ea typeface="標楷體" pitchFamily="65" charset="-120"/>
                          <a:cs typeface="Arial" pitchFamily="34" charset="0"/>
                        </a:rPr>
                        <a:t>二、評核項目依實際評核結果以五等分評定，評核成績以</a:t>
                      </a:r>
                      <a:r>
                        <a:rPr lang="en-US" sz="1000" b="0" kern="0" dirty="0">
                          <a:solidFill>
                            <a:schemeClr val="tx1"/>
                          </a:solidFill>
                          <a:effectLst/>
                          <a:latin typeface="Arial" pitchFamily="34" charset="0"/>
                          <a:ea typeface="標楷體" pitchFamily="65" charset="-120"/>
                          <a:cs typeface="Arial" pitchFamily="34" charset="0"/>
                        </a:rPr>
                        <a:t>80</a:t>
                      </a:r>
                      <a:r>
                        <a:rPr lang="zh-TW" sz="1000" b="0" kern="0" dirty="0">
                          <a:solidFill>
                            <a:schemeClr val="tx1"/>
                          </a:solidFill>
                          <a:effectLst/>
                          <a:latin typeface="Arial" pitchFamily="34" charset="0"/>
                          <a:ea typeface="標楷體" pitchFamily="65" charset="-120"/>
                          <a:cs typeface="Arial" pitchFamily="34" charset="0"/>
                        </a:rPr>
                        <a:t>分及格。</a:t>
                      </a:r>
                      <a:endParaRPr lang="zh-TW" sz="1000" b="0" kern="100" dirty="0">
                        <a:solidFill>
                          <a:schemeClr val="tx1"/>
                        </a:solidFill>
                        <a:effectLst/>
                        <a:latin typeface="Arial" pitchFamily="34" charset="0"/>
                        <a:ea typeface="標楷體" pitchFamily="65" charset="-120"/>
                        <a:cs typeface="Arial" pitchFamily="34" charset="0"/>
                      </a:endParaRPr>
                    </a:p>
                    <a:p>
                      <a:pPr>
                        <a:spcAft>
                          <a:spcPts val="0"/>
                        </a:spcAft>
                      </a:pPr>
                      <a:r>
                        <a:rPr lang="zh-TW" sz="1000" b="0" kern="0" dirty="0">
                          <a:solidFill>
                            <a:schemeClr val="tx1"/>
                          </a:solidFill>
                          <a:effectLst/>
                          <a:latin typeface="Arial" pitchFamily="34" charset="0"/>
                          <a:ea typeface="標楷體" pitchFamily="65" charset="-120"/>
                          <a:cs typeface="Arial" pitchFamily="34" charset="0"/>
                        </a:rPr>
                        <a:t>三、新進清潔員評核成績未達</a:t>
                      </a:r>
                      <a:r>
                        <a:rPr lang="en-US" sz="1000" b="0" kern="0" dirty="0">
                          <a:solidFill>
                            <a:schemeClr val="tx1"/>
                          </a:solidFill>
                          <a:effectLst/>
                          <a:latin typeface="Arial" pitchFamily="34" charset="0"/>
                          <a:ea typeface="標楷體" pitchFamily="65" charset="-120"/>
                          <a:cs typeface="Arial" pitchFamily="34" charset="0"/>
                        </a:rPr>
                        <a:t>80</a:t>
                      </a:r>
                      <a:r>
                        <a:rPr lang="zh-TW" sz="1000" b="0" kern="0" dirty="0">
                          <a:solidFill>
                            <a:schemeClr val="tx1"/>
                          </a:solidFill>
                          <a:effectLst/>
                          <a:latin typeface="Arial" pitchFamily="34" charset="0"/>
                          <a:ea typeface="標楷體" pitchFamily="65" charset="-120"/>
                          <a:cs typeface="Arial" pitchFamily="34" charset="0"/>
                        </a:rPr>
                        <a:t>分者不得辦理核備且不得單獨作業，並請外包商於三日內換人。</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142407">
                <a:tc rowSpan="2">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評核主管</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gridSpan="3">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單位主管</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gridSpan="4">
                  <a:txBody>
                    <a:bodyPr/>
                    <a:lstStyle/>
                    <a:p>
                      <a:endParaRPr lang="zh-TW" sz="1000" b="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rowSpan="2" gridSpan="2">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外包商</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rowSpan="2" hMerge="1">
                  <a:txBody>
                    <a:bodyPr/>
                    <a:lstStyle/>
                    <a:p>
                      <a:endParaRPr lang="zh-TW" altLang="en-US"/>
                    </a:p>
                  </a:txBody>
                  <a:tcPr/>
                </a:tc>
                <a:tc gridSpan="3">
                  <a:txBody>
                    <a:bodyPr/>
                    <a:lstStyle/>
                    <a:p>
                      <a:pPr>
                        <a:spcAft>
                          <a:spcPts val="0"/>
                        </a:spcAft>
                      </a:pPr>
                      <a:r>
                        <a:rPr lang="en-US" sz="1000" b="0" kern="0">
                          <a:solidFill>
                            <a:schemeClr val="tx1"/>
                          </a:solidFill>
                          <a:effectLst/>
                          <a:latin typeface="Arial" pitchFamily="34" charset="0"/>
                          <a:ea typeface="標楷體" pitchFamily="65" charset="-120"/>
                          <a:cs typeface="Arial" pitchFamily="34" charset="0"/>
                        </a:rPr>
                        <a:t> </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r>
              <a:tr h="195494">
                <a:tc vMerge="1">
                  <a:txBody>
                    <a:bodyPr/>
                    <a:lstStyle/>
                    <a:p>
                      <a:endParaRPr lang="zh-TW" altLang="en-US"/>
                    </a:p>
                  </a:txBody>
                  <a:tcPr/>
                </a:tc>
                <a:tc gridSpan="3">
                  <a:txBody>
                    <a:bodyPr/>
                    <a:lstStyle/>
                    <a:p>
                      <a:pPr algn="ctr">
                        <a:spcAft>
                          <a:spcPts val="0"/>
                        </a:spcAft>
                      </a:pPr>
                      <a:r>
                        <a:rPr lang="zh-TW" sz="1000" b="0" kern="0">
                          <a:solidFill>
                            <a:schemeClr val="tx1"/>
                          </a:solidFill>
                          <a:effectLst/>
                          <a:latin typeface="Arial" pitchFamily="34" charset="0"/>
                          <a:ea typeface="標楷體" pitchFamily="65" charset="-120"/>
                          <a:cs typeface="Arial" pitchFamily="34" charset="0"/>
                        </a:rPr>
                        <a:t>環管課主管</a:t>
                      </a:r>
                      <a:endParaRPr lang="zh-TW" sz="1000" b="0" kern="10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gridSpan="4">
                  <a:txBody>
                    <a:bodyPr/>
                    <a:lstStyle/>
                    <a:p>
                      <a:endParaRPr lang="zh-TW" sz="1000" b="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gridSpan="3">
                  <a:txBody>
                    <a:bodyPr/>
                    <a:lstStyle/>
                    <a:p>
                      <a:pPr>
                        <a:spcAft>
                          <a:spcPts val="0"/>
                        </a:spcAft>
                      </a:pPr>
                      <a:r>
                        <a:rPr lang="en-US" sz="1000" b="0" kern="0" dirty="0">
                          <a:solidFill>
                            <a:schemeClr val="tx1"/>
                          </a:solidFill>
                          <a:effectLst/>
                          <a:latin typeface="Arial" pitchFamily="34" charset="0"/>
                          <a:ea typeface="標楷體" pitchFamily="65" charset="-120"/>
                          <a:cs typeface="Arial" pitchFamily="34" charset="0"/>
                        </a:rPr>
                        <a:t> </a:t>
                      </a:r>
                      <a:endParaRPr lang="zh-TW" sz="1000" b="0" kern="100" dirty="0">
                        <a:solidFill>
                          <a:schemeClr val="tx1"/>
                        </a:solidFill>
                        <a:effectLst/>
                        <a:latin typeface="Arial" pitchFamily="34" charset="0"/>
                        <a:ea typeface="標楷體" pitchFamily="65" charset="-120"/>
                        <a:cs typeface="Arial" pitchFamily="34" charset="0"/>
                      </a:endParaRPr>
                    </a:p>
                  </a:txBody>
                  <a:tcPr marL="36000" marR="36000" marT="0" marB="0" anchor="ctr">
                    <a:solidFill>
                      <a:schemeClr val="accent4">
                        <a:lumMod val="40000"/>
                        <a:lumOff val="60000"/>
                      </a:schemeClr>
                    </a:solidFill>
                  </a:tcPr>
                </a:tc>
                <a:tc hMerge="1">
                  <a:txBody>
                    <a:bodyPr/>
                    <a:lstStyle/>
                    <a:p>
                      <a:endParaRPr lang="zh-TW" altLang="en-US"/>
                    </a:p>
                  </a:txBody>
                  <a:tcPr/>
                </a:tc>
                <a:tc hMerge="1">
                  <a:txBody>
                    <a:bodyPr/>
                    <a:lstStyle/>
                    <a:p>
                      <a:endParaRPr lang="zh-TW" altLang="en-US"/>
                    </a:p>
                  </a:txBody>
                  <a:tcPr/>
                </a:tc>
              </a:tr>
            </a:tbl>
          </a:graphicData>
        </a:graphic>
      </p:graphicFrame>
      <p:sp>
        <p:nvSpPr>
          <p:cNvPr id="5" name="標題 4"/>
          <p:cNvSpPr>
            <a:spLocks noGrp="1"/>
          </p:cNvSpPr>
          <p:nvPr>
            <p:ph type="title"/>
          </p:nvPr>
        </p:nvSpPr>
        <p:spPr>
          <a:xfrm>
            <a:off x="457200" y="620713"/>
            <a:ext cx="8229600" cy="796925"/>
          </a:xfrm>
        </p:spPr>
        <p:txBody>
          <a:bodyPr/>
          <a:lstStyle/>
          <a:p>
            <a:pPr>
              <a:defRPr/>
            </a:pPr>
            <a:r>
              <a:rPr lang="zh-TW" altLang="en-US" dirty="0" smtClean="0"/>
              <a:t>工作能力評核－定期工作評核表</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52</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p:cNvSpPr>
            <a:spLocks noGrp="1"/>
          </p:cNvSpPr>
          <p:nvPr>
            <p:ph type="title"/>
          </p:nvPr>
        </p:nvSpPr>
        <p:spPr>
          <a:xfrm>
            <a:off x="457200" y="620713"/>
            <a:ext cx="8229600" cy="796925"/>
          </a:xfrm>
        </p:spPr>
        <p:txBody>
          <a:bodyPr/>
          <a:lstStyle/>
          <a:p>
            <a:pPr>
              <a:defRPr/>
            </a:pPr>
            <a:r>
              <a:rPr lang="zh-TW" altLang="en-US" smtClean="0"/>
              <a:t>服裝儀容規定</a:t>
            </a:r>
            <a:endParaRPr lang="zh-TW" altLang="en-US" dirty="0"/>
          </a:p>
        </p:txBody>
      </p:sp>
      <p:sp>
        <p:nvSpPr>
          <p:cNvPr id="65539" name="Rectangle 3"/>
          <p:cNvSpPr>
            <a:spLocks noGrp="1" noChangeArrowheads="1"/>
          </p:cNvSpPr>
          <p:nvPr>
            <p:ph idx="1"/>
          </p:nvPr>
        </p:nvSpPr>
        <p:spPr/>
        <p:txBody>
          <a:bodyPr/>
          <a:lstStyle/>
          <a:p>
            <a:r>
              <a:rPr lang="zh-TW" altLang="en-US" smtClean="0">
                <a:latin typeface="Arial" charset="0"/>
                <a:cs typeface="Arial" charset="0"/>
              </a:rPr>
              <a:t>要求應穿著制服（公司形象代表）。</a:t>
            </a:r>
            <a:endParaRPr lang="en-US" altLang="zh-TW" smtClean="0">
              <a:latin typeface="Arial" charset="0"/>
              <a:cs typeface="Arial" charset="0"/>
            </a:endParaRPr>
          </a:p>
          <a:p>
            <a:r>
              <a:rPr lang="zh-TW" altLang="en-US" smtClean="0">
                <a:latin typeface="Arial" charset="0"/>
                <a:cs typeface="Arial" charset="0"/>
              </a:rPr>
              <a:t>工作服（作業中穿著，下班、用餐時需脫除）。</a:t>
            </a:r>
            <a:endParaRPr lang="en-US" altLang="zh-TW" smtClean="0">
              <a:latin typeface="Arial" charset="0"/>
              <a:cs typeface="Arial" charset="0"/>
            </a:endParaRPr>
          </a:p>
          <a:p>
            <a:r>
              <a:rPr lang="zh-TW" altLang="en-US" smtClean="0">
                <a:latin typeface="Arial" charset="0"/>
                <a:cs typeface="Arial" charset="0"/>
              </a:rPr>
              <a:t>配掛識別證。</a:t>
            </a:r>
            <a:endParaRPr lang="en-US" altLang="zh-TW" smtClean="0">
              <a:latin typeface="Arial" charset="0"/>
              <a:cs typeface="Arial" charset="0"/>
            </a:endParaRPr>
          </a:p>
          <a:p>
            <a:r>
              <a:rPr lang="zh-TW" altLang="en-US" smtClean="0">
                <a:latin typeface="Arial" charset="0"/>
                <a:cs typeface="Arial" charset="0"/>
              </a:rPr>
              <a:t>長髮女性清潔員應盤髮。</a:t>
            </a:r>
          </a:p>
          <a:p>
            <a:endParaRPr lang="zh-TW" altLang="en-US" smtClean="0">
              <a:latin typeface="Arial" charset="0"/>
              <a:cs typeface="Arial" charset="0"/>
            </a:endParaRPr>
          </a:p>
        </p:txBody>
      </p:sp>
      <p:pic>
        <p:nvPicPr>
          <p:cNvPr id="65540" name="Picture 4" descr="IMG_0357"/>
          <p:cNvPicPr>
            <a:picLocks noChangeAspect="1" noChangeArrowheads="1"/>
          </p:cNvPicPr>
          <p:nvPr/>
        </p:nvPicPr>
        <p:blipFill>
          <a:blip r:embed="rId4" cstate="print"/>
          <a:srcRect/>
          <a:stretch>
            <a:fillRect/>
          </a:stretch>
        </p:blipFill>
        <p:spPr bwMode="auto">
          <a:xfrm>
            <a:off x="5508625" y="3068638"/>
            <a:ext cx="3378200" cy="3024187"/>
          </a:xfrm>
          <a:prstGeom prst="rect">
            <a:avLst/>
          </a:prstGeom>
          <a:noFill/>
          <a:ln w="9525">
            <a:noFill/>
            <a:miter lim="800000"/>
            <a:headEnd/>
            <a:tailEnd/>
          </a:ln>
        </p:spPr>
      </p:pic>
      <p:sp>
        <p:nvSpPr>
          <p:cNvPr id="65541" name="Text Box 5"/>
          <p:cNvSpPr txBox="1">
            <a:spLocks noChangeArrowheads="1"/>
          </p:cNvSpPr>
          <p:nvPr/>
        </p:nvSpPr>
        <p:spPr bwMode="auto">
          <a:xfrm>
            <a:off x="4140200" y="4076700"/>
            <a:ext cx="792163" cy="366713"/>
          </a:xfrm>
          <a:prstGeom prst="rect">
            <a:avLst/>
          </a:prstGeom>
          <a:noFill/>
          <a:ln w="9525">
            <a:noFill/>
            <a:miter lim="800000"/>
            <a:headEnd/>
            <a:tailEnd/>
          </a:ln>
        </p:spPr>
        <p:txBody>
          <a:bodyPr>
            <a:spAutoFit/>
          </a:bodyPr>
          <a:lstStyle/>
          <a:p>
            <a:pPr algn="r">
              <a:spcBef>
                <a:spcPct val="50000"/>
              </a:spcBef>
            </a:pPr>
            <a:r>
              <a:rPr lang="zh-TW" altLang="en-US">
                <a:latin typeface="標楷體" pitchFamily="65" charset="-120"/>
                <a:ea typeface="標楷體" pitchFamily="65" charset="-120"/>
              </a:rPr>
              <a:t>制服</a:t>
            </a:r>
          </a:p>
        </p:txBody>
      </p:sp>
      <p:sp>
        <p:nvSpPr>
          <p:cNvPr id="65542" name="Text Box 6"/>
          <p:cNvSpPr txBox="1">
            <a:spLocks noChangeArrowheads="1"/>
          </p:cNvSpPr>
          <p:nvPr/>
        </p:nvSpPr>
        <p:spPr bwMode="auto">
          <a:xfrm>
            <a:off x="3995738" y="4575175"/>
            <a:ext cx="936625" cy="366713"/>
          </a:xfrm>
          <a:prstGeom prst="rect">
            <a:avLst/>
          </a:prstGeom>
          <a:noFill/>
          <a:ln w="9525">
            <a:noFill/>
            <a:miter lim="800000"/>
            <a:headEnd/>
            <a:tailEnd/>
          </a:ln>
        </p:spPr>
        <p:txBody>
          <a:bodyPr>
            <a:spAutoFit/>
          </a:bodyPr>
          <a:lstStyle/>
          <a:p>
            <a:pPr algn="r">
              <a:spcBef>
                <a:spcPct val="50000"/>
              </a:spcBef>
            </a:pPr>
            <a:r>
              <a:rPr lang="zh-TW" altLang="en-US">
                <a:latin typeface="標楷體" pitchFamily="65" charset="-120"/>
                <a:ea typeface="標楷體" pitchFamily="65" charset="-120"/>
              </a:rPr>
              <a:t>工作服</a:t>
            </a:r>
          </a:p>
        </p:txBody>
      </p:sp>
      <p:sp>
        <p:nvSpPr>
          <p:cNvPr id="65543" name="Text Box 7"/>
          <p:cNvSpPr txBox="1">
            <a:spLocks noChangeArrowheads="1"/>
          </p:cNvSpPr>
          <p:nvPr/>
        </p:nvSpPr>
        <p:spPr bwMode="auto">
          <a:xfrm>
            <a:off x="3851275" y="5084763"/>
            <a:ext cx="1081088" cy="366712"/>
          </a:xfrm>
          <a:prstGeom prst="rect">
            <a:avLst/>
          </a:prstGeom>
          <a:noFill/>
          <a:ln w="9525">
            <a:noFill/>
            <a:miter lim="800000"/>
            <a:headEnd/>
            <a:tailEnd/>
          </a:ln>
        </p:spPr>
        <p:txBody>
          <a:bodyPr>
            <a:spAutoFit/>
          </a:bodyPr>
          <a:lstStyle/>
          <a:p>
            <a:pPr algn="r">
              <a:spcBef>
                <a:spcPct val="50000"/>
              </a:spcBef>
            </a:pPr>
            <a:r>
              <a:rPr lang="zh-TW" altLang="en-US">
                <a:latin typeface="標楷體" pitchFamily="65" charset="-120"/>
                <a:ea typeface="標楷體" pitchFamily="65" charset="-120"/>
              </a:rPr>
              <a:t>識別證</a:t>
            </a:r>
          </a:p>
        </p:txBody>
      </p:sp>
      <p:sp>
        <p:nvSpPr>
          <p:cNvPr id="65544" name="Line 8"/>
          <p:cNvSpPr>
            <a:spLocks noChangeShapeType="1"/>
          </p:cNvSpPr>
          <p:nvPr/>
        </p:nvSpPr>
        <p:spPr bwMode="auto">
          <a:xfrm>
            <a:off x="4932363" y="4302125"/>
            <a:ext cx="1582737" cy="0"/>
          </a:xfrm>
          <a:prstGeom prst="line">
            <a:avLst/>
          </a:prstGeom>
          <a:noFill/>
          <a:ln w="9525">
            <a:solidFill>
              <a:schemeClr val="tx1"/>
            </a:solidFill>
            <a:round/>
            <a:headEnd/>
            <a:tailEnd type="triangle" w="med" len="med"/>
          </a:ln>
        </p:spPr>
        <p:txBody>
          <a:bodyPr/>
          <a:lstStyle/>
          <a:p>
            <a:endParaRPr lang="zh-TW" altLang="en-US"/>
          </a:p>
        </p:txBody>
      </p:sp>
      <p:sp>
        <p:nvSpPr>
          <p:cNvPr id="65545" name="Line 9"/>
          <p:cNvSpPr>
            <a:spLocks noChangeShapeType="1"/>
          </p:cNvSpPr>
          <p:nvPr/>
        </p:nvSpPr>
        <p:spPr bwMode="auto">
          <a:xfrm flipV="1">
            <a:off x="4932363" y="4791075"/>
            <a:ext cx="1800225" cy="0"/>
          </a:xfrm>
          <a:prstGeom prst="line">
            <a:avLst/>
          </a:prstGeom>
          <a:noFill/>
          <a:ln w="9525">
            <a:solidFill>
              <a:schemeClr val="tx1"/>
            </a:solidFill>
            <a:round/>
            <a:headEnd/>
            <a:tailEnd type="triangle" w="med" len="med"/>
          </a:ln>
        </p:spPr>
        <p:txBody>
          <a:bodyPr/>
          <a:lstStyle/>
          <a:p>
            <a:endParaRPr lang="zh-TW" altLang="en-US"/>
          </a:p>
        </p:txBody>
      </p:sp>
      <p:sp>
        <p:nvSpPr>
          <p:cNvPr id="65546" name="Line 10"/>
          <p:cNvSpPr>
            <a:spLocks noChangeShapeType="1"/>
          </p:cNvSpPr>
          <p:nvPr/>
        </p:nvSpPr>
        <p:spPr bwMode="auto">
          <a:xfrm flipV="1">
            <a:off x="4932363" y="4868863"/>
            <a:ext cx="2087562" cy="431800"/>
          </a:xfrm>
          <a:prstGeom prst="line">
            <a:avLst/>
          </a:prstGeom>
          <a:noFill/>
          <a:ln w="9525">
            <a:solidFill>
              <a:schemeClr val="tx1"/>
            </a:solidFill>
            <a:round/>
            <a:headEnd/>
            <a:tailEnd type="triangle" w="med" len="med"/>
          </a:ln>
        </p:spPr>
        <p:txBody>
          <a:bodyPr/>
          <a:lstStyle/>
          <a:p>
            <a:endParaRPr lang="zh-TW" altLang="en-US"/>
          </a:p>
        </p:txBody>
      </p:sp>
      <p:sp>
        <p:nvSpPr>
          <p:cNvPr id="65547" name="文字方塊 2"/>
          <p:cNvSpPr txBox="1">
            <a:spLocks noChangeArrowheads="1"/>
          </p:cNvSpPr>
          <p:nvPr/>
        </p:nvSpPr>
        <p:spPr bwMode="auto">
          <a:xfrm>
            <a:off x="6659563" y="3573463"/>
            <a:ext cx="539750" cy="369887"/>
          </a:xfrm>
          <a:prstGeom prst="rect">
            <a:avLst/>
          </a:prstGeom>
          <a:solidFill>
            <a:schemeClr val="bg1"/>
          </a:solidFill>
          <a:ln w="9525">
            <a:noFill/>
            <a:miter lim="800000"/>
            <a:headEnd/>
            <a:tailEnd/>
          </a:ln>
        </p:spPr>
        <p:txBody>
          <a:bodyPr>
            <a:spAutoFit/>
          </a:bodyPr>
          <a:lstStyle/>
          <a:p>
            <a:endParaRPr lang="zh-TW" altLang="en-US"/>
          </a:p>
        </p:txBody>
      </p:sp>
      <p:sp>
        <p:nvSpPr>
          <p:cNvPr id="17" name="投影片編號版面配置區 16"/>
          <p:cNvSpPr>
            <a:spLocks noGrp="1"/>
          </p:cNvSpPr>
          <p:nvPr>
            <p:ph type="sldNum" sz="quarter" idx="12"/>
          </p:nvPr>
        </p:nvSpPr>
        <p:spPr/>
        <p:txBody>
          <a:bodyPr/>
          <a:lstStyle/>
          <a:p>
            <a:pPr>
              <a:defRPr/>
            </a:pPr>
            <a:fld id="{2390A9D9-4448-407A-9EC7-E7DEFCCE70D8}" type="slidenum">
              <a:rPr lang="zh-TW" altLang="en-US" smtClean="0"/>
              <a:pPr>
                <a:defRPr/>
              </a:pPr>
              <a:t>53</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smtClean="0"/>
              <a:t>出勤管理</a:t>
            </a:r>
            <a:endParaRPr lang="zh-TW" altLang="en-US" dirty="0"/>
          </a:p>
        </p:txBody>
      </p:sp>
      <p:sp>
        <p:nvSpPr>
          <p:cNvPr id="66563" name="Rectangle 3"/>
          <p:cNvSpPr>
            <a:spLocks noGrp="1" noChangeArrowheads="1"/>
          </p:cNvSpPr>
          <p:nvPr>
            <p:ph idx="1"/>
          </p:nvPr>
        </p:nvSpPr>
        <p:spPr/>
        <p:txBody>
          <a:bodyPr/>
          <a:lstStyle/>
          <a:p>
            <a:pPr hangingPunct="1"/>
            <a:r>
              <a:rPr lang="zh-TW" altLang="en-US" smtClean="0">
                <a:latin typeface="Arial" charset="0"/>
                <a:cs typeface="Arial" charset="0"/>
              </a:rPr>
              <a:t>每日出勤打卡，並作為每月外包承攬金付款依據。</a:t>
            </a:r>
          </a:p>
          <a:p>
            <a:pPr hangingPunct="1"/>
            <a:r>
              <a:rPr lang="zh-TW" altLang="en-US" smtClean="0">
                <a:latin typeface="Arial" charset="0"/>
                <a:cs typeface="Arial" charset="0"/>
              </a:rPr>
              <a:t>依勞基法規定，每工作</a:t>
            </a:r>
            <a:r>
              <a:rPr lang="en-US" altLang="zh-TW" smtClean="0">
                <a:latin typeface="Arial" charset="0"/>
                <a:cs typeface="Arial" charset="0"/>
              </a:rPr>
              <a:t>7</a:t>
            </a:r>
            <a:r>
              <a:rPr lang="zh-TW" altLang="en-US" smtClean="0">
                <a:latin typeface="Arial" charset="0"/>
                <a:cs typeface="Arial" charset="0"/>
              </a:rPr>
              <a:t>日中應有一日休假日，未依規定休假者當日出勤仍視同缺勤。</a:t>
            </a:r>
          </a:p>
          <a:p>
            <a:pPr hangingPunct="1"/>
            <a:r>
              <a:rPr lang="zh-TW" altLang="en-US" smtClean="0">
                <a:latin typeface="Arial" charset="0"/>
                <a:cs typeface="Arial" charset="0"/>
              </a:rPr>
              <a:t>每月</a:t>
            </a:r>
            <a:r>
              <a:rPr lang="en-US" altLang="zh-TW" smtClean="0">
                <a:latin typeface="Arial" charset="0"/>
                <a:cs typeface="Arial" charset="0"/>
              </a:rPr>
              <a:t>25</a:t>
            </a:r>
            <a:r>
              <a:rPr lang="zh-TW" altLang="en-US" smtClean="0">
                <a:latin typeface="Arial" charset="0"/>
                <a:cs typeface="Arial" charset="0"/>
              </a:rPr>
              <a:t>日前提出下個月人員排班表（預排），並於每月</a:t>
            </a:r>
            <a:r>
              <a:rPr lang="en-US" altLang="zh-TW" smtClean="0">
                <a:latin typeface="Arial" charset="0"/>
                <a:cs typeface="Arial" charset="0"/>
              </a:rPr>
              <a:t>1</a:t>
            </a:r>
            <a:r>
              <a:rPr lang="zh-TW" altLang="en-US" smtClean="0">
                <a:latin typeface="Arial" charset="0"/>
                <a:cs typeface="Arial" charset="0"/>
              </a:rPr>
              <a:t>日提出當月正式排班表。</a:t>
            </a:r>
          </a:p>
          <a:p>
            <a:pPr hangingPunct="1"/>
            <a:endParaRPr lang="zh-TW" altLang="en-US" smtClean="0">
              <a:latin typeface="Arial" charset="0"/>
              <a:cs typeface="Arial" charset="0"/>
            </a:endParaRPr>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54</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smtClean="0"/>
              <a:t>健康管理</a:t>
            </a:r>
            <a:endParaRPr lang="zh-TW" altLang="en-US" dirty="0"/>
          </a:p>
        </p:txBody>
      </p:sp>
      <p:sp>
        <p:nvSpPr>
          <p:cNvPr id="67587" name="Rectangle 3"/>
          <p:cNvSpPr>
            <a:spLocks noGrp="1" noChangeArrowheads="1"/>
          </p:cNvSpPr>
          <p:nvPr>
            <p:ph idx="1"/>
          </p:nvPr>
        </p:nvSpPr>
        <p:spPr/>
        <p:txBody>
          <a:bodyPr/>
          <a:lstStyle/>
          <a:p>
            <a:pPr hangingPunct="1"/>
            <a:r>
              <a:rPr lang="zh-TW" altLang="en-US" smtClean="0">
                <a:latin typeface="Arial" charset="0"/>
                <a:cs typeface="Arial" charset="0"/>
              </a:rPr>
              <a:t>新進外包清潔人員需比照本院新進員工完成體檢，具有法定傳染病者不予任用。</a:t>
            </a:r>
          </a:p>
          <a:p>
            <a:pPr hangingPunct="1"/>
            <a:r>
              <a:rPr lang="zh-TW" altLang="en-US" smtClean="0">
                <a:latin typeface="Arial" charset="0"/>
                <a:cs typeface="Arial" charset="0"/>
              </a:rPr>
              <a:t>人員離職</a:t>
            </a:r>
            <a:r>
              <a:rPr lang="en-US" altLang="zh-TW" smtClean="0">
                <a:latin typeface="Arial" charset="0"/>
                <a:cs typeface="Arial" charset="0"/>
              </a:rPr>
              <a:t>3</a:t>
            </a:r>
            <a:r>
              <a:rPr lang="zh-TW" altLang="en-US" smtClean="0">
                <a:latin typeface="Arial" charset="0"/>
                <a:cs typeface="Arial" charset="0"/>
              </a:rPr>
              <a:t>個月後再復職者，視同新進人員辦理。</a:t>
            </a:r>
          </a:p>
          <a:p>
            <a:pPr hangingPunct="1"/>
            <a:r>
              <a:rPr lang="zh-TW" altLang="en-US" smtClean="0">
                <a:latin typeface="Arial" charset="0"/>
                <a:cs typeface="Arial" charset="0"/>
              </a:rPr>
              <a:t>每年配合員工體檢作業，進行健康檢查及胸部</a:t>
            </a:r>
            <a:r>
              <a:rPr lang="en-US" altLang="zh-TW" smtClean="0">
                <a:latin typeface="Arial" charset="0"/>
                <a:cs typeface="Arial" charset="0"/>
              </a:rPr>
              <a:t>X</a:t>
            </a:r>
            <a:r>
              <a:rPr lang="zh-TW" altLang="en-US" smtClean="0">
                <a:latin typeface="Arial" charset="0"/>
                <a:cs typeface="Arial" charset="0"/>
              </a:rPr>
              <a:t>光檢查。</a:t>
            </a:r>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55</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712"/>
          <p:cNvPicPr>
            <a:picLocks noChangeAspect="1" noChangeArrowheads="1"/>
          </p:cNvPicPr>
          <p:nvPr/>
        </p:nvPicPr>
        <p:blipFill>
          <a:blip r:embed="rId4" cstate="print"/>
          <a:srcRect/>
          <a:stretch>
            <a:fillRect/>
          </a:stretch>
        </p:blipFill>
        <p:spPr bwMode="auto">
          <a:xfrm>
            <a:off x="2411413" y="1309688"/>
            <a:ext cx="3889375" cy="5002212"/>
          </a:xfrm>
          <a:prstGeom prst="rect">
            <a:avLst/>
          </a:prstGeom>
          <a:solidFill>
            <a:schemeClr val="accent4">
              <a:lumMod val="20000"/>
              <a:lumOff val="80000"/>
            </a:schemeClr>
          </a:solidFill>
          <a:ln>
            <a:noFill/>
          </a:ln>
        </p:spPr>
      </p:pic>
      <p:sp>
        <p:nvSpPr>
          <p:cNvPr id="5" name="標題 4"/>
          <p:cNvSpPr>
            <a:spLocks noGrp="1"/>
          </p:cNvSpPr>
          <p:nvPr>
            <p:ph type="title"/>
          </p:nvPr>
        </p:nvSpPr>
        <p:spPr>
          <a:xfrm>
            <a:off x="457200" y="620713"/>
            <a:ext cx="8229600" cy="796925"/>
          </a:xfrm>
        </p:spPr>
        <p:txBody>
          <a:bodyPr/>
          <a:lstStyle/>
          <a:p>
            <a:pPr>
              <a:defRPr/>
            </a:pPr>
            <a:r>
              <a:rPr lang="zh-TW" altLang="en-US" dirty="0" smtClean="0"/>
              <a:t>設備管理－清潔工作車管理</a:t>
            </a:r>
            <a:endParaRPr lang="zh-TW" altLang="en-US" dirty="0"/>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56</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57200" y="620713"/>
            <a:ext cx="8229600" cy="796925"/>
          </a:xfrm>
        </p:spPr>
        <p:txBody>
          <a:bodyPr/>
          <a:lstStyle/>
          <a:p>
            <a:pPr>
              <a:defRPr/>
            </a:pPr>
            <a:r>
              <a:rPr lang="zh-TW" altLang="en-US" dirty="0" smtClean="0"/>
              <a:t>作業管理</a:t>
            </a:r>
            <a:endParaRPr lang="zh-TW" altLang="en-US" dirty="0"/>
          </a:p>
        </p:txBody>
      </p:sp>
      <p:sp>
        <p:nvSpPr>
          <p:cNvPr id="70658" name="Rectangle 2"/>
          <p:cNvSpPr>
            <a:spLocks noGrp="1" noChangeArrowheads="1"/>
          </p:cNvSpPr>
          <p:nvPr>
            <p:ph idx="1"/>
          </p:nvPr>
        </p:nvSpPr>
        <p:spPr/>
        <p:txBody>
          <a:bodyPr/>
          <a:lstStyle/>
          <a:p>
            <a:pPr eaLnBrk="1" hangingPunct="1">
              <a:defRPr/>
            </a:pPr>
            <a:r>
              <a:rPr lang="zh-TW" altLang="en-US" dirty="0" smtClean="0">
                <a:solidFill>
                  <a:srgbClr val="FF0000"/>
                </a:solidFill>
                <a:latin typeface="Arial" charset="0"/>
                <a:cs typeface="Arial" charset="0"/>
              </a:rPr>
              <a:t>設定週期性清潔作業項目（如窗簾、百葉窗）。</a:t>
            </a:r>
            <a:endParaRPr lang="en-US" altLang="zh-TW" dirty="0" smtClean="0">
              <a:solidFill>
                <a:srgbClr val="FF0000"/>
              </a:solidFill>
              <a:latin typeface="Arial" charset="0"/>
              <a:cs typeface="Arial" charset="0"/>
            </a:endParaRPr>
          </a:p>
          <a:p>
            <a:pPr eaLnBrk="1" hangingPunct="1">
              <a:defRPr/>
            </a:pPr>
            <a:r>
              <a:rPr lang="zh-TW" altLang="en-US" dirty="0" smtClean="0">
                <a:solidFill>
                  <a:srgbClr val="FF0000"/>
                </a:solidFill>
                <a:latin typeface="Arial" charset="0"/>
                <a:cs typeface="Arial" charset="0"/>
              </a:rPr>
              <a:t>病室天花板、空調出風口等清潔配合打蠟作業同時進行。</a:t>
            </a:r>
            <a:endParaRPr lang="zh-TW" altLang="en-US" dirty="0" smtClean="0">
              <a:latin typeface="Arial" charset="0"/>
              <a:cs typeface="Arial" charset="0"/>
            </a:endParaRPr>
          </a:p>
          <a:p>
            <a:pPr eaLnBrk="1" hangingPunct="1">
              <a:defRPr/>
            </a:pPr>
            <a:r>
              <a:rPr lang="zh-TW" altLang="en-US" dirty="0" smtClean="0">
                <a:latin typeface="Arial" charset="0"/>
                <a:cs typeface="Arial" charset="0"/>
              </a:rPr>
              <a:t>病床擦拭以執行</a:t>
            </a:r>
            <a:r>
              <a:rPr lang="zh-TW" altLang="en-US" dirty="0" smtClean="0">
                <a:solidFill>
                  <a:srgbClr val="FF0000"/>
                </a:solidFill>
                <a:latin typeface="Arial" charset="0"/>
                <a:cs typeface="Arial" charset="0"/>
              </a:rPr>
              <a:t>出院擦床</a:t>
            </a:r>
            <a:r>
              <a:rPr lang="zh-TW" altLang="en-US" dirty="0" smtClean="0">
                <a:latin typeface="Arial" charset="0"/>
                <a:cs typeface="Arial" charset="0"/>
              </a:rPr>
              <a:t>規範為原則（每床約需費</a:t>
            </a:r>
            <a:r>
              <a:rPr lang="en-US" altLang="zh-TW" dirty="0" smtClean="0">
                <a:latin typeface="Arial" charset="0"/>
                <a:cs typeface="Arial" charset="0"/>
              </a:rPr>
              <a:t>10</a:t>
            </a:r>
            <a:r>
              <a:rPr lang="zh-TW" altLang="en-US" dirty="0" smtClean="0">
                <a:latin typeface="Arial" charset="0"/>
                <a:cs typeface="Arial" charset="0"/>
              </a:rPr>
              <a:t>分鐘），每三個月再執行一次</a:t>
            </a:r>
            <a:r>
              <a:rPr lang="zh-TW" altLang="en-US" dirty="0" smtClean="0">
                <a:solidFill>
                  <a:srgbClr val="FF0000"/>
                </a:solidFill>
                <a:latin typeface="Arial" charset="0"/>
                <a:cs typeface="Arial" charset="0"/>
              </a:rPr>
              <a:t>週期性擦床</a:t>
            </a:r>
            <a:r>
              <a:rPr lang="zh-TW" altLang="en-US" dirty="0" smtClean="0">
                <a:latin typeface="Arial" charset="0"/>
                <a:cs typeface="Arial" charset="0"/>
              </a:rPr>
              <a:t>作業（每床約需費</a:t>
            </a:r>
            <a:r>
              <a:rPr lang="en-US" altLang="zh-TW" dirty="0" smtClean="0">
                <a:latin typeface="Arial" charset="0"/>
                <a:cs typeface="Arial" charset="0"/>
              </a:rPr>
              <a:t>25</a:t>
            </a:r>
            <a:r>
              <a:rPr lang="zh-TW" altLang="en-US" dirty="0" smtClean="0">
                <a:latin typeface="Arial" charset="0"/>
                <a:cs typeface="Arial" charset="0"/>
              </a:rPr>
              <a:t>分鐘）。</a:t>
            </a:r>
          </a:p>
          <a:p>
            <a:pPr eaLnBrk="1" hangingPunct="1">
              <a:defRPr/>
            </a:pPr>
            <a:r>
              <a:rPr lang="zh-TW" altLang="en-US" dirty="0" smtClean="0">
                <a:latin typeface="Arial" charset="0"/>
                <a:cs typeface="Arial" charset="0"/>
              </a:rPr>
              <a:t>病房浴廁清潔方式</a:t>
            </a:r>
            <a:endParaRPr lang="en-US" altLang="zh-TW" dirty="0" smtClean="0">
              <a:latin typeface="Arial" charset="0"/>
              <a:cs typeface="Arial" charset="0"/>
            </a:endParaRPr>
          </a:p>
          <a:p>
            <a:pPr lvl="1" eaLnBrk="1" hangingPunct="1">
              <a:defRPr/>
            </a:pPr>
            <a:r>
              <a:rPr lang="zh-TW" altLang="en-US" dirty="0" smtClean="0">
                <a:latin typeface="Arial" charset="0"/>
                <a:cs typeface="Arial" charset="0"/>
              </a:rPr>
              <a:t>大洗（每間約</a:t>
            </a:r>
            <a:r>
              <a:rPr lang="en-US" altLang="zh-TW" dirty="0" smtClean="0">
                <a:latin typeface="Arial" charset="0"/>
                <a:cs typeface="Arial" charset="0"/>
              </a:rPr>
              <a:t>9</a:t>
            </a:r>
            <a:r>
              <a:rPr lang="zh-TW" altLang="en-US" dirty="0" smtClean="0">
                <a:latin typeface="Arial" charset="0"/>
                <a:cs typeface="Arial" charset="0"/>
              </a:rPr>
              <a:t>分鐘）及維護（每間約</a:t>
            </a:r>
            <a:r>
              <a:rPr lang="en-US" altLang="zh-TW" dirty="0" smtClean="0">
                <a:latin typeface="Arial" charset="0"/>
                <a:cs typeface="Arial" charset="0"/>
              </a:rPr>
              <a:t>5</a:t>
            </a:r>
            <a:r>
              <a:rPr lang="zh-TW" altLang="en-US" dirty="0" smtClean="0">
                <a:latin typeface="Arial" charset="0"/>
                <a:cs typeface="Arial" charset="0"/>
              </a:rPr>
              <a:t>分鐘）作業分二區交換進行。</a:t>
            </a:r>
          </a:p>
        </p:txBody>
      </p:sp>
      <p:sp>
        <p:nvSpPr>
          <p:cNvPr id="8" name="投影片編號版面配置區 7"/>
          <p:cNvSpPr>
            <a:spLocks noGrp="1"/>
          </p:cNvSpPr>
          <p:nvPr>
            <p:ph type="sldNum" sz="quarter" idx="12"/>
          </p:nvPr>
        </p:nvSpPr>
        <p:spPr/>
        <p:txBody>
          <a:bodyPr/>
          <a:lstStyle/>
          <a:p>
            <a:pPr>
              <a:defRPr/>
            </a:pPr>
            <a:fld id="{2390A9D9-4448-407A-9EC7-E7DEFCCE70D8}" type="slidenum">
              <a:rPr lang="zh-TW" altLang="en-US" smtClean="0"/>
              <a:pPr>
                <a:defRPr/>
              </a:pPr>
              <a:t>57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a:xfrm>
            <a:off x="457200" y="620713"/>
            <a:ext cx="8229600" cy="796925"/>
          </a:xfrm>
        </p:spPr>
        <p:txBody>
          <a:bodyPr/>
          <a:lstStyle/>
          <a:p>
            <a:pPr>
              <a:defRPr/>
            </a:pPr>
            <a:r>
              <a:rPr lang="zh-TW" altLang="en-US" dirty="0" smtClean="0"/>
              <a:t>作業管理－打蠟作業安全防護工具管理</a:t>
            </a:r>
            <a:endParaRPr lang="zh-TW" altLang="en-US" dirty="0"/>
          </a:p>
        </p:txBody>
      </p:sp>
      <p:sp>
        <p:nvSpPr>
          <p:cNvPr id="69635" name="Rectangle 2"/>
          <p:cNvSpPr>
            <a:spLocks noGrp="1" noChangeArrowheads="1"/>
          </p:cNvSpPr>
          <p:nvPr>
            <p:ph idx="1"/>
          </p:nvPr>
        </p:nvSpPr>
        <p:spPr/>
        <p:txBody>
          <a:bodyPr/>
          <a:lstStyle/>
          <a:p>
            <a:r>
              <a:rPr lang="zh-TW" altLang="en-US" smtClean="0">
                <a:latin typeface="Arial" charset="0"/>
                <a:cs typeface="Arial" charset="0"/>
              </a:rPr>
              <a:t>嚴格要求打蠟作業中應有告示牌、交通錐、曬衣鏈（大範圍）、防護拉桿（小範圍）。</a:t>
            </a:r>
          </a:p>
        </p:txBody>
      </p:sp>
      <p:pic>
        <p:nvPicPr>
          <p:cNvPr id="69636" name="Picture 5" descr="IMG_0354"/>
          <p:cNvPicPr>
            <a:picLocks noChangeAspect="1" noChangeArrowheads="1"/>
          </p:cNvPicPr>
          <p:nvPr/>
        </p:nvPicPr>
        <p:blipFill>
          <a:blip r:embed="rId4" cstate="print"/>
          <a:srcRect/>
          <a:stretch>
            <a:fillRect/>
          </a:stretch>
        </p:blipFill>
        <p:spPr bwMode="auto">
          <a:xfrm>
            <a:off x="5003800" y="3122613"/>
            <a:ext cx="3384550" cy="2735262"/>
          </a:xfrm>
          <a:prstGeom prst="rect">
            <a:avLst/>
          </a:prstGeom>
          <a:noFill/>
          <a:ln w="9525">
            <a:noFill/>
            <a:miter lim="800000"/>
            <a:headEnd/>
            <a:tailEnd/>
          </a:ln>
        </p:spPr>
      </p:pic>
      <p:pic>
        <p:nvPicPr>
          <p:cNvPr id="69637" name="Picture 6" descr="IMG_0355"/>
          <p:cNvPicPr>
            <a:picLocks noChangeAspect="1" noChangeArrowheads="1"/>
          </p:cNvPicPr>
          <p:nvPr/>
        </p:nvPicPr>
        <p:blipFill>
          <a:blip r:embed="rId5" cstate="print"/>
          <a:srcRect/>
          <a:stretch>
            <a:fillRect/>
          </a:stretch>
        </p:blipFill>
        <p:spPr bwMode="auto">
          <a:xfrm>
            <a:off x="971550" y="3122613"/>
            <a:ext cx="3671888" cy="2754312"/>
          </a:xfrm>
          <a:prstGeom prst="rect">
            <a:avLst/>
          </a:prstGeom>
          <a:noFill/>
          <a:ln w="9525">
            <a:noFill/>
            <a:miter lim="800000"/>
            <a:headEnd/>
            <a:tailEnd/>
          </a:ln>
        </p:spPr>
      </p:pic>
      <p:sp>
        <p:nvSpPr>
          <p:cNvPr id="11" name="投影片編號版面配置區 10"/>
          <p:cNvSpPr>
            <a:spLocks noGrp="1"/>
          </p:cNvSpPr>
          <p:nvPr>
            <p:ph type="sldNum" sz="quarter" idx="12"/>
          </p:nvPr>
        </p:nvSpPr>
        <p:spPr/>
        <p:txBody>
          <a:bodyPr/>
          <a:lstStyle/>
          <a:p>
            <a:pPr>
              <a:defRPr/>
            </a:pPr>
            <a:fld id="{2390A9D9-4448-407A-9EC7-E7DEFCCE70D8}" type="slidenum">
              <a:rPr lang="zh-TW" altLang="en-US" smtClean="0"/>
              <a:pPr>
                <a:defRPr/>
              </a:pPr>
              <a:t>58</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a:xfrm>
            <a:off x="457200" y="687859"/>
            <a:ext cx="8229600" cy="796925"/>
          </a:xfrm>
        </p:spPr>
        <p:txBody>
          <a:bodyPr/>
          <a:lstStyle/>
          <a:p>
            <a:pPr>
              <a:defRPr/>
            </a:pPr>
            <a:r>
              <a:rPr lang="zh-TW" altLang="en-US" dirty="0" smtClean="0"/>
              <a:t>作業管理－出院擦床及週期性擦床</a:t>
            </a:r>
            <a:r>
              <a:rPr lang="en-US" altLang="zh-TW" dirty="0" smtClean="0">
                <a:solidFill>
                  <a:srgbClr val="FF00FF"/>
                </a:solidFill>
              </a:rPr>
              <a:t/>
            </a:r>
            <a:br>
              <a:rPr lang="en-US" altLang="zh-TW" dirty="0" smtClean="0">
                <a:solidFill>
                  <a:srgbClr val="FF00FF"/>
                </a:solidFill>
              </a:rPr>
            </a:br>
            <a:r>
              <a:rPr lang="zh-TW" altLang="en-US" dirty="0" smtClean="0"/>
              <a:t>作業比較</a:t>
            </a:r>
            <a:endParaRPr lang="zh-TW" altLang="en-US" dirty="0"/>
          </a:p>
        </p:txBody>
      </p:sp>
      <p:pic>
        <p:nvPicPr>
          <p:cNvPr id="71683" name="Picture 133" descr="擦床"/>
          <p:cNvPicPr>
            <a:picLocks noChangeAspect="1" noChangeArrowheads="1"/>
          </p:cNvPicPr>
          <p:nvPr/>
        </p:nvPicPr>
        <p:blipFill>
          <a:blip r:embed="rId4" cstate="print"/>
          <a:srcRect/>
          <a:stretch>
            <a:fillRect/>
          </a:stretch>
        </p:blipFill>
        <p:spPr bwMode="auto">
          <a:xfrm>
            <a:off x="5580063" y="1600200"/>
            <a:ext cx="3240087" cy="2206625"/>
          </a:xfrm>
          <a:prstGeom prst="rect">
            <a:avLst/>
          </a:prstGeom>
          <a:noFill/>
          <a:ln w="9525">
            <a:noFill/>
            <a:miter lim="800000"/>
            <a:headEnd/>
            <a:tailEnd/>
          </a:ln>
        </p:spPr>
      </p:pic>
      <p:pic>
        <p:nvPicPr>
          <p:cNvPr id="71684" name="Picture 134" descr="IMG_0358"/>
          <p:cNvPicPr>
            <a:picLocks noChangeAspect="1" noChangeArrowheads="1"/>
          </p:cNvPicPr>
          <p:nvPr/>
        </p:nvPicPr>
        <p:blipFill>
          <a:blip r:embed="rId5" cstate="print"/>
          <a:srcRect/>
          <a:stretch>
            <a:fillRect/>
          </a:stretch>
        </p:blipFill>
        <p:spPr bwMode="auto">
          <a:xfrm>
            <a:off x="5580063" y="3860800"/>
            <a:ext cx="3240087" cy="2327275"/>
          </a:xfrm>
          <a:prstGeom prst="rect">
            <a:avLst/>
          </a:prstGeom>
          <a:noFill/>
          <a:ln w="9525">
            <a:noFill/>
            <a:miter lim="800000"/>
            <a:headEnd/>
            <a:tailEnd/>
          </a:ln>
        </p:spPr>
      </p:pic>
      <p:sp>
        <p:nvSpPr>
          <p:cNvPr id="3" name="文字方塊 2"/>
          <p:cNvSpPr txBox="1"/>
          <p:nvPr/>
        </p:nvSpPr>
        <p:spPr>
          <a:xfrm>
            <a:off x="7097713" y="5197475"/>
            <a:ext cx="1362075" cy="646113"/>
          </a:xfrm>
          <a:prstGeom prst="rect">
            <a:avLst/>
          </a:prstGeom>
          <a:solidFill>
            <a:schemeClr val="accent5">
              <a:lumMod val="20000"/>
              <a:lumOff val="80000"/>
            </a:schemeClr>
          </a:solidFill>
        </p:spPr>
        <p:txBody>
          <a:bodyPr>
            <a:spAutoFit/>
          </a:bodyPr>
          <a:lstStyle/>
          <a:p>
            <a:pPr>
              <a:defRPr/>
            </a:pPr>
            <a:r>
              <a:rPr lang="zh-TW" altLang="en-US" dirty="0">
                <a:latin typeface="標楷體" pitchFamily="65" charset="-120"/>
                <a:ea typeface="標楷體" pitchFamily="65" charset="-120"/>
              </a:rPr>
              <a:t>完成擦拭後以標籤註記</a:t>
            </a:r>
          </a:p>
        </p:txBody>
      </p:sp>
      <p:graphicFrame>
        <p:nvGraphicFramePr>
          <p:cNvPr id="10" name="Group 132"/>
          <p:cNvGraphicFramePr>
            <a:graphicFrameLocks/>
          </p:cNvGraphicFramePr>
          <p:nvPr/>
        </p:nvGraphicFramePr>
        <p:xfrm>
          <a:off x="250825" y="2308225"/>
          <a:ext cx="5184576" cy="3395320"/>
        </p:xfrm>
        <a:graphic>
          <a:graphicData uri="http://schemas.openxmlformats.org/drawingml/2006/table">
            <a:tbl>
              <a:tblPr/>
              <a:tblGrid>
                <a:gridCol w="2879978"/>
                <a:gridCol w="1152299"/>
                <a:gridCol w="1152299"/>
              </a:tblGrid>
              <a:tr h="39163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作業項目</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出院床</a:t>
                      </a: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smtClean="0">
                          <a:ln>
                            <a:noFill/>
                          </a:ln>
                          <a:solidFill>
                            <a:schemeClr val="tx1"/>
                          </a:solidFill>
                          <a:effectLst/>
                          <a:latin typeface="Garamond" pitchFamily="18" charset="0"/>
                          <a:ea typeface="標楷體" pitchFamily="65" charset="-120"/>
                        </a:rPr>
                        <a:t>週期性</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20161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床墊</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20161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床頭、尾板</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20161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四側扶手</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20161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床輪</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39163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defRPr/>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陪客床、床頭櫃、衣櫃</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20161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defRPr/>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床底主軸架</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endParaRP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20161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床底板背側</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1" lang="zh-TW" altLang="en-US" sz="2000" b="0" i="0" u="none" strike="noStrike" cap="none" normalizeH="0" baseline="0" smtClean="0">
                        <a:ln>
                          <a:noFill/>
                        </a:ln>
                        <a:solidFill>
                          <a:schemeClr val="tx1"/>
                        </a:solidFill>
                        <a:effectLst/>
                        <a:latin typeface="Garamond" pitchFamily="18" charset="0"/>
                        <a:ea typeface="標楷體" pitchFamily="65" charset="-120"/>
                      </a:endParaRP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39163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床底板下方橫向支架</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1" lang="zh-TW" altLang="en-US" sz="2000" b="0" i="0" u="none" strike="noStrike" cap="none" normalizeH="0" baseline="0" smtClean="0">
                        <a:ln>
                          <a:noFill/>
                        </a:ln>
                        <a:solidFill>
                          <a:schemeClr val="tx1"/>
                        </a:solidFill>
                        <a:effectLst/>
                        <a:latin typeface="Garamond" pitchFamily="18" charset="0"/>
                        <a:ea typeface="標楷體" pitchFamily="65" charset="-120"/>
                      </a:endParaRP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新細明體" pitchFamily="18" charset="-120"/>
                        </a:rPr>
                        <a:t>●</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39163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合計作業時間</a:t>
                      </a:r>
                    </a:p>
                  </a:txBody>
                  <a:tcPr marL="168572" marR="168572"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en-US" altLang="zh-TW" sz="2000" b="0" i="0" u="none" strike="noStrike" cap="none" normalizeH="0" baseline="0" dirty="0" smtClean="0">
                          <a:ln>
                            <a:noFill/>
                          </a:ln>
                          <a:solidFill>
                            <a:schemeClr val="tx1"/>
                          </a:solidFill>
                          <a:effectLst/>
                          <a:latin typeface="Garamond" pitchFamily="18" charset="0"/>
                          <a:ea typeface="標楷體" pitchFamily="65" charset="-120"/>
                        </a:rPr>
                        <a:t>10</a:t>
                      </a: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分鐘</a:t>
                      </a:r>
                    </a:p>
                  </a:txBody>
                  <a:tcPr marL="168572" marR="168572"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1" lang="en-US" altLang="zh-TW" sz="2000" b="0" i="0" u="none" strike="noStrike" cap="none" normalizeH="0" baseline="0" dirty="0" smtClean="0">
                          <a:ln>
                            <a:noFill/>
                          </a:ln>
                          <a:solidFill>
                            <a:schemeClr val="tx1"/>
                          </a:solidFill>
                          <a:effectLst/>
                          <a:latin typeface="Garamond" pitchFamily="18" charset="0"/>
                          <a:ea typeface="標楷體" pitchFamily="65" charset="-120"/>
                        </a:rPr>
                        <a:t>25</a:t>
                      </a:r>
                      <a:r>
                        <a:rPr kumimoji="1" lang="zh-TW" altLang="en-US" sz="2000" b="0" i="0" u="none" strike="noStrike" cap="none" normalizeH="0" baseline="0" dirty="0" smtClean="0">
                          <a:ln>
                            <a:noFill/>
                          </a:ln>
                          <a:solidFill>
                            <a:schemeClr val="tx1"/>
                          </a:solidFill>
                          <a:effectLst/>
                          <a:latin typeface="Garamond" pitchFamily="18" charset="0"/>
                          <a:ea typeface="標楷體" pitchFamily="65" charset="-120"/>
                        </a:rPr>
                        <a:t>分鐘</a:t>
                      </a:r>
                    </a:p>
                  </a:txBody>
                  <a:tcPr marL="168572" marR="168572"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bl>
          </a:graphicData>
        </a:graphic>
      </p:graphicFrame>
      <p:sp>
        <p:nvSpPr>
          <p:cNvPr id="13" name="投影片編號版面配置區 12"/>
          <p:cNvSpPr>
            <a:spLocks noGrp="1"/>
          </p:cNvSpPr>
          <p:nvPr>
            <p:ph type="sldNum" sz="quarter" idx="12"/>
          </p:nvPr>
        </p:nvSpPr>
        <p:spPr/>
        <p:txBody>
          <a:bodyPr/>
          <a:lstStyle/>
          <a:p>
            <a:pPr>
              <a:defRPr/>
            </a:pPr>
            <a:fld id="{2390A9D9-4448-407A-9EC7-E7DEFCCE70D8}" type="slidenum">
              <a:rPr lang="zh-TW" altLang="en-US" smtClean="0"/>
              <a:pPr>
                <a:defRPr/>
              </a:pPr>
              <a:t>59</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a:xfrm>
            <a:off x="457200" y="620713"/>
            <a:ext cx="8229600" cy="796925"/>
          </a:xfrm>
        </p:spPr>
        <p:txBody>
          <a:bodyPr/>
          <a:lstStyle/>
          <a:p>
            <a:pPr>
              <a:defRPr/>
            </a:pPr>
            <a:r>
              <a:rPr lang="zh-TW" altLang="en-US" dirty="0" smtClean="0"/>
              <a:t>作業管理－週期性擦床清潔記錄表</a:t>
            </a:r>
            <a:endParaRPr lang="zh-TW" altLang="en-US" dirty="0"/>
          </a:p>
        </p:txBody>
      </p:sp>
      <p:graphicFrame>
        <p:nvGraphicFramePr>
          <p:cNvPr id="11" name="內容版面配置區 10"/>
          <p:cNvGraphicFramePr>
            <a:graphicFrameLocks noGrp="1"/>
          </p:cNvGraphicFramePr>
          <p:nvPr>
            <p:ph idx="1"/>
          </p:nvPr>
        </p:nvGraphicFramePr>
        <p:xfrm>
          <a:off x="468313" y="1628775"/>
          <a:ext cx="8207375" cy="4535488"/>
        </p:xfrm>
        <a:graphic>
          <a:graphicData uri="http://schemas.openxmlformats.org/drawingml/2006/table">
            <a:tbl>
              <a:tblPr/>
              <a:tblGrid>
                <a:gridCol w="887412"/>
                <a:gridCol w="357188"/>
                <a:gridCol w="357187"/>
                <a:gridCol w="357188"/>
                <a:gridCol w="358775"/>
                <a:gridCol w="357187"/>
                <a:gridCol w="357188"/>
                <a:gridCol w="357187"/>
                <a:gridCol w="357188"/>
                <a:gridCol w="357187"/>
                <a:gridCol w="357188"/>
                <a:gridCol w="358775"/>
                <a:gridCol w="357187"/>
                <a:gridCol w="357188"/>
                <a:gridCol w="357187"/>
                <a:gridCol w="357188"/>
                <a:gridCol w="357187"/>
                <a:gridCol w="357188"/>
                <a:gridCol w="358775"/>
                <a:gridCol w="885825"/>
              </a:tblGrid>
              <a:tr h="280988">
                <a:tc gridSpan="20">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週期性病床擦拭清潔記錄表</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667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部門</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endParaRP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r h="2667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項次</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2</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3</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4</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5</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6</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7</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8</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9</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10</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11</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12</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13</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14</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15</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16</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17</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Arial" charset="0"/>
                          <a:ea typeface="標楷體" pitchFamily="65" charset="-120"/>
                          <a:cs typeface="Arial" charset="0"/>
                        </a:rPr>
                        <a:t>18</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部門人員簽認</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r h="166370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項目    床號</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床頭板</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床頭防撞護角</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床頭點滴架插槽</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床頭煞車腳輪</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左側背部護欄</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左側腳部護欄</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右側背部護欄</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右側腳部護欄</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床尾板</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床尾防撞護角</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床尾點滴架插槽</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床尾煞車腳輪</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床底架</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床墊正反面</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床旁櫃桌面及夾板</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床旁櫃四周側板</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床旁櫃抽屜</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點蟑螂凝膠</a:t>
                      </a:r>
                    </a:p>
                  </a:txBody>
                  <a:tcPr marL="7405" marR="7405" marT="7405" marB="0" vert="eaVert"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vMerge="1">
                  <a:txBody>
                    <a:bodyPr/>
                    <a:lstStyle/>
                    <a:p>
                      <a:endParaRPr lang="zh-TW" altLang="en-US"/>
                    </a:p>
                  </a:txBody>
                  <a:tcPr/>
                </a:tc>
              </a:tr>
              <a:tr h="266700">
                <a:tc vMerge="1">
                  <a:txBody>
                    <a:bodyPr/>
                    <a:lstStyle/>
                    <a:p>
                      <a:endParaRPr lang="zh-TW" altLang="en-US"/>
                    </a:p>
                  </a:txBody>
                  <a:tcPr/>
                </a:tc>
                <a:tc gridSpan="18">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清潔標準：乾淨、無污漬、血漬、膠布痕跡</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vMerge="1">
                  <a:txBody>
                    <a:bodyPr/>
                    <a:lstStyle/>
                    <a:p>
                      <a:endParaRPr lang="zh-TW" altLang="en-US"/>
                    </a:p>
                  </a:txBody>
                  <a:tcPr/>
                </a:tc>
              </a:tr>
              <a:tr h="2984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r h="2984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r h="2984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r h="2984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r h="2984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r h="2984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Arial" charset="0"/>
                          <a:ea typeface="標楷體" pitchFamily="65" charset="-120"/>
                          <a:cs typeface="Arial" charset="0"/>
                        </a:rPr>
                        <a:t>　</a:t>
                      </a:r>
                    </a:p>
                  </a:txBody>
                  <a:tcPr marL="7405" marR="7405" marT="740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6E0EC"/>
                    </a:solidFill>
                  </a:tcPr>
                </a:tc>
              </a:tr>
            </a:tbl>
          </a:graphicData>
        </a:graphic>
      </p:graphicFrame>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60</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a:xfrm>
            <a:off x="457200" y="687859"/>
            <a:ext cx="8229600" cy="796925"/>
          </a:xfrm>
        </p:spPr>
        <p:txBody>
          <a:bodyPr/>
          <a:lstStyle/>
          <a:p>
            <a:pPr>
              <a:defRPr/>
            </a:pPr>
            <a:r>
              <a:rPr lang="zh-TW" altLang="en-US" dirty="0" smtClean="0"/>
              <a:t>作業管理－廁所大洗與維護作業</a:t>
            </a:r>
            <a:r>
              <a:rPr lang="en-US" altLang="zh-TW" dirty="0" smtClean="0">
                <a:solidFill>
                  <a:srgbClr val="FF00FF"/>
                </a:solidFill>
              </a:rPr>
              <a:t/>
            </a:r>
            <a:br>
              <a:rPr lang="en-US" altLang="zh-TW" dirty="0" smtClean="0">
                <a:solidFill>
                  <a:srgbClr val="FF00FF"/>
                </a:solidFill>
              </a:rPr>
            </a:br>
            <a:r>
              <a:rPr lang="zh-TW" altLang="en-US" dirty="0" smtClean="0"/>
              <a:t>內容差異</a:t>
            </a:r>
            <a:endParaRPr lang="zh-TW" altLang="en-US" dirty="0"/>
          </a:p>
        </p:txBody>
      </p:sp>
      <p:grpSp>
        <p:nvGrpSpPr>
          <p:cNvPr id="73731" name="群組 9"/>
          <p:cNvGrpSpPr>
            <a:grpSpLocks/>
          </p:cNvGrpSpPr>
          <p:nvPr/>
        </p:nvGrpSpPr>
        <p:grpSpPr bwMode="auto">
          <a:xfrm>
            <a:off x="454025" y="1711349"/>
            <a:ext cx="8235950" cy="4525963"/>
            <a:chOff x="454161" y="1628775"/>
            <a:chExt cx="8235678" cy="4525962"/>
          </a:xfrm>
        </p:grpSpPr>
        <p:sp>
          <p:nvSpPr>
            <p:cNvPr id="11" name="手繪多邊形 10"/>
            <p:cNvSpPr/>
            <p:nvPr>
              <p:custDataLst>
                <p:tags r:id="rId2"/>
              </p:custDataLst>
            </p:nvPr>
          </p:nvSpPr>
          <p:spPr>
            <a:xfrm>
              <a:off x="454161" y="1628775"/>
              <a:ext cx="4046404" cy="492125"/>
            </a:xfrm>
            <a:custGeom>
              <a:avLst/>
              <a:gdLst>
                <a:gd name="connsiteX0" fmla="*/ 0 w 3838062"/>
                <a:gd name="connsiteY0" fmla="*/ 0 h 492556"/>
                <a:gd name="connsiteX1" fmla="*/ 3838062 w 3838062"/>
                <a:gd name="connsiteY1" fmla="*/ 0 h 492556"/>
                <a:gd name="connsiteX2" fmla="*/ 3838062 w 3838062"/>
                <a:gd name="connsiteY2" fmla="*/ 492556 h 492556"/>
                <a:gd name="connsiteX3" fmla="*/ 0 w 3838062"/>
                <a:gd name="connsiteY3" fmla="*/ 492556 h 492556"/>
                <a:gd name="connsiteX4" fmla="*/ 0 w 3838062"/>
                <a:gd name="connsiteY4" fmla="*/ 0 h 492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38062" h="492556">
                  <a:moveTo>
                    <a:pt x="0" y="0"/>
                  </a:moveTo>
                  <a:lnTo>
                    <a:pt x="3838062" y="0"/>
                  </a:lnTo>
                  <a:lnTo>
                    <a:pt x="3838062" y="492556"/>
                  </a:lnTo>
                  <a:lnTo>
                    <a:pt x="0" y="49255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dirty="0">
                  <a:latin typeface="Arial" pitchFamily="34" charset="0"/>
                  <a:ea typeface="標楷體" pitchFamily="65" charset="-120"/>
                  <a:cs typeface="Arial" pitchFamily="34" charset="0"/>
                </a:rPr>
                <a:t>廁所大洗作業</a:t>
              </a:r>
            </a:p>
          </p:txBody>
        </p:sp>
        <p:sp>
          <p:nvSpPr>
            <p:cNvPr id="12" name="手繪多邊形 11"/>
            <p:cNvSpPr/>
            <p:nvPr>
              <p:custDataLst>
                <p:tags r:id="rId3"/>
              </p:custDataLst>
            </p:nvPr>
          </p:nvSpPr>
          <p:spPr>
            <a:xfrm>
              <a:off x="454161" y="2120900"/>
              <a:ext cx="4046404" cy="4033837"/>
            </a:xfrm>
            <a:custGeom>
              <a:avLst/>
              <a:gdLst>
                <a:gd name="connsiteX0" fmla="*/ 0 w 3838062"/>
                <a:gd name="connsiteY0" fmla="*/ 0 h 4033406"/>
                <a:gd name="connsiteX1" fmla="*/ 3838062 w 3838062"/>
                <a:gd name="connsiteY1" fmla="*/ 0 h 4033406"/>
                <a:gd name="connsiteX2" fmla="*/ 3838062 w 3838062"/>
                <a:gd name="connsiteY2" fmla="*/ 4033406 h 4033406"/>
                <a:gd name="connsiteX3" fmla="*/ 0 w 3838062"/>
                <a:gd name="connsiteY3" fmla="*/ 4033406 h 4033406"/>
                <a:gd name="connsiteX4" fmla="*/ 0 w 3838062"/>
                <a:gd name="connsiteY4" fmla="*/ 0 h 4033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38062" h="4033406">
                  <a:moveTo>
                    <a:pt x="0" y="0"/>
                  </a:moveTo>
                  <a:lnTo>
                    <a:pt x="3838062" y="0"/>
                  </a:lnTo>
                  <a:lnTo>
                    <a:pt x="3838062" y="4033406"/>
                  </a:lnTo>
                  <a:lnTo>
                    <a:pt x="0" y="4033406"/>
                  </a:lnTo>
                  <a:lnTo>
                    <a:pt x="0" y="0"/>
                  </a:lnTo>
                  <a:close/>
                </a:path>
              </a:pathLst>
            </a:cu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lIns="106680" tIns="106680" rIns="142240" bIns="160020" spcCol="1270"/>
            <a:lstStyle/>
            <a:p>
              <a:pPr marL="355600" lvl="1" indent="-355600" defTabSz="889000">
                <a:lnSpc>
                  <a:spcPct val="90000"/>
                </a:lnSpc>
                <a:spcAft>
                  <a:spcPct val="15000"/>
                </a:spcAft>
                <a:defRPr/>
              </a:pPr>
              <a:r>
                <a:rPr lang="en-US" altLang="zh-TW" dirty="0">
                  <a:latin typeface="Arial" pitchFamily="34" charset="0"/>
                  <a:ea typeface="標楷體" pitchFamily="65" charset="-120"/>
                  <a:cs typeface="Arial" pitchFamily="34" charset="0"/>
                </a:rPr>
                <a:t>1</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廁所</a:t>
              </a:r>
              <a:r>
                <a:rPr lang="zh-TW" altLang="en-US" dirty="0">
                  <a:latin typeface="Arial" pitchFamily="34" charset="0"/>
                  <a:ea typeface="標楷體" pitchFamily="65" charset="-120"/>
                  <a:cs typeface="Arial" pitchFamily="34" charset="0"/>
                </a:rPr>
                <a:t>（浴廁）門口擺放「清洗警告標示」</a:t>
              </a:r>
            </a:p>
            <a:p>
              <a:pPr marL="355600" lvl="1" indent="-355600" defTabSz="889000">
                <a:lnSpc>
                  <a:spcPct val="90000"/>
                </a:lnSpc>
                <a:spcAft>
                  <a:spcPct val="15000"/>
                </a:spcAft>
                <a:defRPr/>
              </a:pPr>
              <a:r>
                <a:rPr lang="en-US" altLang="zh-TW" dirty="0">
                  <a:latin typeface="Arial" pitchFamily="34" charset="0"/>
                  <a:ea typeface="標楷體" pitchFamily="65" charset="-120"/>
                  <a:cs typeface="Arial" pitchFamily="34" charset="0"/>
                </a:rPr>
                <a:t>2</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安裝</a:t>
              </a:r>
              <a:r>
                <a:rPr lang="zh-TW" altLang="en-US" dirty="0">
                  <a:latin typeface="Arial" pitchFamily="34" charset="0"/>
                  <a:ea typeface="標楷體" pitchFamily="65" charset="-120"/>
                  <a:cs typeface="Arial" pitchFamily="34" charset="0"/>
                </a:rPr>
                <a:t>及固定水管</a:t>
              </a: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3</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輕</a:t>
              </a:r>
              <a:r>
                <a:rPr lang="zh-TW" altLang="en-US" dirty="0">
                  <a:latin typeface="Arial" pitchFamily="34" charset="0"/>
                  <a:ea typeface="標楷體" pitchFamily="65" charset="-120"/>
                  <a:cs typeface="Arial" pitchFamily="34" charset="0"/>
                </a:rPr>
                <a:t>噴水將牆面及地板噴濕</a:t>
              </a:r>
            </a:p>
            <a:p>
              <a:pPr marL="355600" lvl="1" indent="-355600" defTabSz="889000">
                <a:lnSpc>
                  <a:spcPct val="90000"/>
                </a:lnSpc>
                <a:spcAft>
                  <a:spcPct val="15000"/>
                </a:spcAft>
                <a:defRPr/>
              </a:pPr>
              <a:r>
                <a:rPr lang="en-US" altLang="zh-TW" dirty="0">
                  <a:latin typeface="Arial" pitchFamily="34" charset="0"/>
                  <a:ea typeface="標楷體" pitchFamily="65" charset="-120"/>
                  <a:cs typeface="Arial" pitchFamily="34" charset="0"/>
                </a:rPr>
                <a:t>4</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噴灑</a:t>
              </a:r>
              <a:r>
                <a:rPr lang="zh-TW" altLang="en-US" dirty="0">
                  <a:latin typeface="Arial" pitchFamily="34" charset="0"/>
                  <a:ea typeface="標楷體" pitchFamily="65" charset="-120"/>
                  <a:cs typeface="Arial" pitchFamily="34" charset="0"/>
                </a:rPr>
                <a:t>適量清潔劑：洗手台、馬桶、小便斗、牆面、地面噴浴廁清潔劑</a:t>
              </a: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5</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刷洗</a:t>
              </a:r>
              <a:endParaRPr lang="zh-TW" altLang="en-US" dirty="0">
                <a:latin typeface="Arial" pitchFamily="34" charset="0"/>
                <a:ea typeface="標楷體" pitchFamily="65" charset="-120"/>
                <a:cs typeface="Arial" pitchFamily="34" charset="0"/>
              </a:endParaRPr>
            </a:p>
            <a:p>
              <a:pPr marL="355600" lvl="1" indent="-355600" defTabSz="889000">
                <a:lnSpc>
                  <a:spcPct val="90000"/>
                </a:lnSpc>
                <a:spcAft>
                  <a:spcPct val="15000"/>
                </a:spcAft>
                <a:defRPr/>
              </a:pPr>
              <a:r>
                <a:rPr lang="en-US" altLang="zh-TW" dirty="0">
                  <a:latin typeface="Arial" pitchFamily="34" charset="0"/>
                  <a:ea typeface="標楷體" pitchFamily="65" charset="-120"/>
                  <a:cs typeface="Arial" pitchFamily="34" charset="0"/>
                </a:rPr>
                <a:t>6</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以</a:t>
              </a:r>
              <a:r>
                <a:rPr lang="zh-TW" altLang="en-US" dirty="0">
                  <a:latin typeface="Arial" pitchFamily="34" charset="0"/>
                  <a:ea typeface="標楷體" pitchFamily="65" charset="-120"/>
                  <a:cs typeface="Arial" pitchFamily="34" charset="0"/>
                </a:rPr>
                <a:t>大量清水沖洗牆面、地板、小便斗、馬桶及洗手台</a:t>
              </a:r>
              <a:endParaRPr lang="en-US" altLang="zh-TW" dirty="0">
                <a:latin typeface="Arial" pitchFamily="34" charset="0"/>
                <a:ea typeface="標楷體" pitchFamily="65" charset="-120"/>
                <a:cs typeface="Arial" pitchFamily="34" charset="0"/>
              </a:endParaRP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7</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使用</a:t>
              </a:r>
              <a:r>
                <a:rPr lang="zh-TW" altLang="en-US" dirty="0">
                  <a:latin typeface="Arial" pitchFamily="34" charset="0"/>
                  <a:ea typeface="標楷體" pitchFamily="65" charset="-120"/>
                  <a:cs typeface="Arial" pitchFamily="34" charset="0"/>
                </a:rPr>
                <a:t>趕水刮刀刮除地面積水</a:t>
              </a: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8</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用</a:t>
              </a:r>
              <a:r>
                <a:rPr lang="zh-TW" altLang="en-US" dirty="0">
                  <a:latin typeface="Arial" pitchFamily="34" charset="0"/>
                  <a:ea typeface="標楷體" pitchFamily="65" charset="-120"/>
                  <a:cs typeface="Arial" pitchFamily="34" charset="0"/>
                </a:rPr>
                <a:t>吸水拖把擦乾地面水分</a:t>
              </a:r>
            </a:p>
            <a:p>
              <a:pPr marL="355600" lvl="1" indent="-355600" defTabSz="889000">
                <a:lnSpc>
                  <a:spcPct val="90000"/>
                </a:lnSpc>
                <a:spcAft>
                  <a:spcPct val="15000"/>
                </a:spcAft>
                <a:defRPr/>
              </a:pPr>
              <a:r>
                <a:rPr lang="en-US" altLang="zh-TW" dirty="0">
                  <a:latin typeface="Arial" pitchFamily="34" charset="0"/>
                  <a:ea typeface="標楷體" pitchFamily="65" charset="-120"/>
                  <a:cs typeface="Arial" pitchFamily="34" charset="0"/>
                </a:rPr>
                <a:t>9</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作業</a:t>
              </a:r>
              <a:r>
                <a:rPr lang="zh-TW" altLang="en-US" dirty="0">
                  <a:latin typeface="Arial" pitchFamily="34" charset="0"/>
                  <a:ea typeface="標楷體" pitchFamily="65" charset="-120"/>
                  <a:cs typeface="Arial" pitchFamily="34" charset="0"/>
                </a:rPr>
                <a:t>完成後，檢視空調是否正常運轉、環境有無需補作清潔處</a:t>
              </a:r>
              <a:endParaRPr lang="en-US" altLang="zh-TW" dirty="0">
                <a:latin typeface="Arial" pitchFamily="34" charset="0"/>
                <a:ea typeface="標楷體" pitchFamily="65" charset="-120"/>
                <a:cs typeface="Arial" pitchFamily="34" charset="0"/>
              </a:endParaRP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10</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收回</a:t>
              </a:r>
              <a:r>
                <a:rPr lang="zh-TW" altLang="en-US" dirty="0">
                  <a:latin typeface="Arial" pitchFamily="34" charset="0"/>
                  <a:ea typeface="標楷體" pitchFamily="65" charset="-120"/>
                  <a:cs typeface="Arial" pitchFamily="34" charset="0"/>
                </a:rPr>
                <a:t>「清洗警告標示牌」</a:t>
              </a:r>
            </a:p>
          </p:txBody>
        </p:sp>
        <p:sp>
          <p:nvSpPr>
            <p:cNvPr id="13" name="手繪多邊形 12"/>
            <p:cNvSpPr/>
            <p:nvPr>
              <p:custDataLst>
                <p:tags r:id="rId4"/>
              </p:custDataLst>
            </p:nvPr>
          </p:nvSpPr>
          <p:spPr>
            <a:xfrm>
              <a:off x="4643436" y="1628775"/>
              <a:ext cx="4046403" cy="492125"/>
            </a:xfrm>
            <a:custGeom>
              <a:avLst/>
              <a:gdLst>
                <a:gd name="connsiteX0" fmla="*/ 0 w 3838062"/>
                <a:gd name="connsiteY0" fmla="*/ 0 h 492556"/>
                <a:gd name="connsiteX1" fmla="*/ 3838062 w 3838062"/>
                <a:gd name="connsiteY1" fmla="*/ 0 h 492556"/>
                <a:gd name="connsiteX2" fmla="*/ 3838062 w 3838062"/>
                <a:gd name="connsiteY2" fmla="*/ 492556 h 492556"/>
                <a:gd name="connsiteX3" fmla="*/ 0 w 3838062"/>
                <a:gd name="connsiteY3" fmla="*/ 492556 h 492556"/>
                <a:gd name="connsiteX4" fmla="*/ 0 w 3838062"/>
                <a:gd name="connsiteY4" fmla="*/ 0 h 492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38062" h="492556">
                  <a:moveTo>
                    <a:pt x="0" y="0"/>
                  </a:moveTo>
                  <a:lnTo>
                    <a:pt x="3838062" y="0"/>
                  </a:lnTo>
                  <a:lnTo>
                    <a:pt x="3838062" y="492556"/>
                  </a:lnTo>
                  <a:lnTo>
                    <a:pt x="0" y="492556"/>
                  </a:lnTo>
                  <a:lnTo>
                    <a:pt x="0" y="0"/>
                  </a:lnTo>
                  <a:close/>
                </a:path>
              </a:pathLst>
            </a:custGeom>
          </p:spPr>
          <p:style>
            <a:lnRef idx="2">
              <a:schemeClr val="accent4">
                <a:hueOff val="-4464770"/>
                <a:satOff val="26899"/>
                <a:lumOff val="2156"/>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a:latin typeface="Arial" pitchFamily="34" charset="0"/>
                  <a:ea typeface="標楷體" pitchFamily="65" charset="-120"/>
                  <a:cs typeface="Arial" pitchFamily="34" charset="0"/>
                </a:rPr>
                <a:t>廁所維護作業</a:t>
              </a:r>
              <a:endParaRPr lang="zh-TW" altLang="en-US" dirty="0">
                <a:latin typeface="Arial" pitchFamily="34" charset="0"/>
                <a:ea typeface="標楷體" pitchFamily="65" charset="-120"/>
                <a:cs typeface="Arial" pitchFamily="34" charset="0"/>
              </a:endParaRPr>
            </a:p>
          </p:txBody>
        </p:sp>
        <p:sp>
          <p:nvSpPr>
            <p:cNvPr id="14" name="手繪多邊形 13"/>
            <p:cNvSpPr/>
            <p:nvPr>
              <p:custDataLst>
                <p:tags r:id="rId5"/>
              </p:custDataLst>
            </p:nvPr>
          </p:nvSpPr>
          <p:spPr>
            <a:xfrm>
              <a:off x="4643436" y="2120900"/>
              <a:ext cx="4046403" cy="4033837"/>
            </a:xfrm>
            <a:custGeom>
              <a:avLst/>
              <a:gdLst>
                <a:gd name="connsiteX0" fmla="*/ 0 w 3838062"/>
                <a:gd name="connsiteY0" fmla="*/ 0 h 4033406"/>
                <a:gd name="connsiteX1" fmla="*/ 3838062 w 3838062"/>
                <a:gd name="connsiteY1" fmla="*/ 0 h 4033406"/>
                <a:gd name="connsiteX2" fmla="*/ 3838062 w 3838062"/>
                <a:gd name="connsiteY2" fmla="*/ 4033406 h 4033406"/>
                <a:gd name="connsiteX3" fmla="*/ 0 w 3838062"/>
                <a:gd name="connsiteY3" fmla="*/ 4033406 h 4033406"/>
                <a:gd name="connsiteX4" fmla="*/ 0 w 3838062"/>
                <a:gd name="connsiteY4" fmla="*/ 0 h 4033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38062" h="4033406">
                  <a:moveTo>
                    <a:pt x="0" y="0"/>
                  </a:moveTo>
                  <a:lnTo>
                    <a:pt x="3838062" y="0"/>
                  </a:lnTo>
                  <a:lnTo>
                    <a:pt x="3838062" y="4033406"/>
                  </a:lnTo>
                  <a:lnTo>
                    <a:pt x="0" y="4033406"/>
                  </a:lnTo>
                  <a:lnTo>
                    <a:pt x="0" y="0"/>
                  </a:lnTo>
                  <a:close/>
                </a:path>
              </a:pathLst>
            </a:custGeom>
          </p:spPr>
          <p:style>
            <a:lnRef idx="2">
              <a:schemeClr val="accent4">
                <a:tint val="40000"/>
                <a:alpha val="90000"/>
                <a:hueOff val="-3945706"/>
                <a:satOff val="22157"/>
                <a:lumOff val="1408"/>
                <a:alphaOff val="0"/>
              </a:schemeClr>
            </a:lnRef>
            <a:fillRef idx="1">
              <a:schemeClr val="accent4">
                <a:tint val="40000"/>
                <a:alpha val="90000"/>
                <a:hueOff val="-3945706"/>
                <a:satOff val="22157"/>
                <a:lumOff val="1408"/>
                <a:alphaOff val="0"/>
              </a:schemeClr>
            </a:fillRef>
            <a:effectRef idx="0">
              <a:schemeClr val="accent4">
                <a:tint val="40000"/>
                <a:alpha val="90000"/>
                <a:hueOff val="-3945706"/>
                <a:satOff val="22157"/>
                <a:lumOff val="1408"/>
                <a:alphaOff val="0"/>
              </a:schemeClr>
            </a:effectRef>
            <a:fontRef idx="minor">
              <a:schemeClr val="dk1">
                <a:hueOff val="0"/>
                <a:satOff val="0"/>
                <a:lumOff val="0"/>
                <a:alphaOff val="0"/>
              </a:schemeClr>
            </a:fontRef>
          </p:style>
          <p:txBody>
            <a:bodyPr lIns="106680" tIns="106680" rIns="142240" bIns="160020" spcCol="1270"/>
            <a:lstStyle/>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1</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以</a:t>
              </a:r>
              <a:r>
                <a:rPr lang="zh-TW" altLang="en-US" dirty="0">
                  <a:latin typeface="Arial" pitchFamily="34" charset="0"/>
                  <a:ea typeface="標楷體" pitchFamily="65" charset="-120"/>
                  <a:cs typeface="Arial" pitchFamily="34" charset="0"/>
                </a:rPr>
                <a:t>馬桶刷刷洗馬桶  </a:t>
              </a: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2</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用</a:t>
              </a:r>
              <a:r>
                <a:rPr lang="zh-TW" altLang="en-US" dirty="0">
                  <a:latin typeface="Arial" pitchFamily="34" charset="0"/>
                  <a:ea typeface="標楷體" pitchFamily="65" charset="-120"/>
                  <a:cs typeface="Arial" pitchFamily="34" charset="0"/>
                </a:rPr>
                <a:t>抹布擦拭馬桶座</a:t>
              </a: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3</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清洗</a:t>
              </a:r>
              <a:r>
                <a:rPr lang="zh-TW" altLang="en-US" dirty="0">
                  <a:latin typeface="Arial" pitchFamily="34" charset="0"/>
                  <a:ea typeface="標楷體" pitchFamily="65" charset="-120"/>
                  <a:cs typeface="Arial" pitchFamily="34" charset="0"/>
                </a:rPr>
                <a:t>洗手台</a:t>
              </a: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4</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以</a:t>
              </a:r>
              <a:r>
                <a:rPr lang="zh-TW" altLang="en-US" dirty="0">
                  <a:latin typeface="Arial" pitchFamily="34" charset="0"/>
                  <a:ea typeface="標楷體" pitchFamily="65" charset="-120"/>
                  <a:cs typeface="Arial" pitchFamily="34" charset="0"/>
                </a:rPr>
                <a:t>拖把濕拖地板  </a:t>
              </a:r>
            </a:p>
            <a:p>
              <a:pPr marL="228600" lvl="1" indent="-228600" defTabSz="889000">
                <a:lnSpc>
                  <a:spcPct val="90000"/>
                </a:lnSpc>
                <a:spcAft>
                  <a:spcPct val="15000"/>
                </a:spcAft>
                <a:defRPr/>
              </a:pPr>
              <a:r>
                <a:rPr lang="en-US" altLang="zh-TW" dirty="0">
                  <a:latin typeface="Arial" pitchFamily="34" charset="0"/>
                  <a:ea typeface="標楷體" pitchFamily="65" charset="-120"/>
                  <a:cs typeface="Arial" pitchFamily="34" charset="0"/>
                </a:rPr>
                <a:t>5</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  以</a:t>
              </a:r>
              <a:r>
                <a:rPr lang="zh-TW" altLang="en-US" dirty="0">
                  <a:latin typeface="Arial" pitchFamily="34" charset="0"/>
                  <a:ea typeface="標楷體" pitchFamily="65" charset="-120"/>
                  <a:cs typeface="Arial" pitchFamily="34" charset="0"/>
                </a:rPr>
                <a:t>吸水拖把拖乾地板</a:t>
              </a:r>
            </a:p>
          </p:txBody>
        </p:sp>
      </p:grpSp>
      <p:sp>
        <p:nvSpPr>
          <p:cNvPr id="16" name="投影片編號版面配置區 15"/>
          <p:cNvSpPr>
            <a:spLocks noGrp="1"/>
          </p:cNvSpPr>
          <p:nvPr>
            <p:ph type="sldNum" sz="quarter" idx="12"/>
          </p:nvPr>
        </p:nvSpPr>
        <p:spPr/>
        <p:txBody>
          <a:bodyPr/>
          <a:lstStyle/>
          <a:p>
            <a:pPr>
              <a:defRPr/>
            </a:pPr>
            <a:fld id="{2390A9D9-4448-407A-9EC7-E7DEFCCE70D8}" type="slidenum">
              <a:rPr lang="zh-TW" altLang="en-US" smtClean="0"/>
              <a:pPr>
                <a:defRPr/>
              </a:pPr>
              <a:t>61</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87388"/>
            <a:ext cx="8229600" cy="796925"/>
          </a:xfrm>
        </p:spPr>
        <p:txBody>
          <a:bodyPr/>
          <a:lstStyle/>
          <a:p>
            <a:pPr>
              <a:defRPr/>
            </a:pPr>
            <a:r>
              <a:rPr lang="zh-TW" altLang="en-US" dirty="0" smtClean="0"/>
              <a:t>作業管理－清潔品質查核及檢討</a:t>
            </a:r>
            <a:endParaRPr lang="zh-TW" altLang="en-US" dirty="0"/>
          </a:p>
        </p:txBody>
      </p:sp>
      <p:sp>
        <p:nvSpPr>
          <p:cNvPr id="74755" name="Rectangle 2"/>
          <p:cNvSpPr>
            <a:spLocks noGrp="1" noChangeArrowheads="1"/>
          </p:cNvSpPr>
          <p:nvPr>
            <p:ph idx="1"/>
          </p:nvPr>
        </p:nvSpPr>
        <p:spPr/>
        <p:txBody>
          <a:bodyPr/>
          <a:lstStyle/>
          <a:p>
            <a:r>
              <a:rPr lang="zh-TW" altLang="en-US" smtClean="0">
                <a:latin typeface="Arial" charset="0"/>
                <a:cs typeface="Arial" charset="0"/>
              </a:rPr>
              <a:t>領班查核</a:t>
            </a:r>
            <a:endParaRPr lang="en-US" altLang="zh-TW" smtClean="0">
              <a:latin typeface="Arial" charset="0"/>
              <a:cs typeface="Arial" charset="0"/>
            </a:endParaRPr>
          </a:p>
          <a:p>
            <a:r>
              <a:rPr lang="zh-TW" altLang="en-US" smtClean="0">
                <a:latin typeface="Arial" charset="0"/>
                <a:cs typeface="Arial" charset="0"/>
              </a:rPr>
              <a:t>管理主管查核</a:t>
            </a:r>
            <a:endParaRPr lang="en-US" altLang="zh-TW" smtClean="0">
              <a:latin typeface="Arial" charset="0"/>
              <a:cs typeface="Arial" charset="0"/>
            </a:endParaRPr>
          </a:p>
        </p:txBody>
      </p:sp>
      <p:graphicFrame>
        <p:nvGraphicFramePr>
          <p:cNvPr id="8" name="資料庫圖表 7"/>
          <p:cNvGraphicFramePr/>
          <p:nvPr>
            <p:custDataLst>
              <p:tags r:id="rId2"/>
            </p:custDataLst>
          </p:nvPr>
        </p:nvGraphicFramePr>
        <p:xfrm>
          <a:off x="971600" y="2636912"/>
          <a:ext cx="7128792" cy="3600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投影片編號版面配置區 9"/>
          <p:cNvSpPr>
            <a:spLocks noGrp="1"/>
          </p:cNvSpPr>
          <p:nvPr>
            <p:ph type="sldNum" sz="quarter" idx="12"/>
          </p:nvPr>
        </p:nvSpPr>
        <p:spPr/>
        <p:txBody>
          <a:bodyPr/>
          <a:lstStyle/>
          <a:p>
            <a:pPr>
              <a:defRPr/>
            </a:pPr>
            <a:fld id="{2390A9D9-4448-407A-9EC7-E7DEFCCE70D8}" type="slidenum">
              <a:rPr lang="zh-TW" altLang="en-US" smtClean="0"/>
              <a:pPr>
                <a:defRPr/>
              </a:pPr>
              <a:t>62</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57200" y="687388"/>
            <a:ext cx="8229600" cy="796925"/>
          </a:xfrm>
        </p:spPr>
        <p:txBody>
          <a:bodyPr/>
          <a:lstStyle/>
          <a:p>
            <a:pPr>
              <a:defRPr/>
            </a:pPr>
            <a:r>
              <a:rPr lang="zh-TW" altLang="en-US" dirty="0" smtClean="0"/>
              <a:t>作業管理－病房區清潔查核表</a:t>
            </a:r>
            <a:endParaRPr lang="zh-TW" altLang="en-US" dirty="0"/>
          </a:p>
        </p:txBody>
      </p:sp>
      <p:graphicFrame>
        <p:nvGraphicFramePr>
          <p:cNvPr id="1026" name="Object 535"/>
          <p:cNvGraphicFramePr>
            <a:graphicFrameLocks noChangeAspect="1"/>
          </p:cNvGraphicFramePr>
          <p:nvPr>
            <p:ph idx="1"/>
          </p:nvPr>
        </p:nvGraphicFramePr>
        <p:xfrm>
          <a:off x="1116013" y="1412875"/>
          <a:ext cx="6846887" cy="4752975"/>
        </p:xfrm>
        <a:graphic>
          <a:graphicData uri="http://schemas.openxmlformats.org/presentationml/2006/ole">
            <p:oleObj spid="_x0000_s1026" name="工作表" r:id="rId5" imgW="6861021" imgH="4535348" progId="Excel.Sheet.8">
              <p:embed/>
            </p:oleObj>
          </a:graphicData>
        </a:graphic>
      </p:graphicFrame>
      <p:sp>
        <p:nvSpPr>
          <p:cNvPr id="8" name="投影片編號版面配置區 7"/>
          <p:cNvSpPr>
            <a:spLocks noGrp="1"/>
          </p:cNvSpPr>
          <p:nvPr>
            <p:ph type="sldNum" sz="quarter" idx="12"/>
          </p:nvPr>
        </p:nvSpPr>
        <p:spPr/>
        <p:txBody>
          <a:bodyPr/>
          <a:lstStyle/>
          <a:p>
            <a:pPr>
              <a:defRPr/>
            </a:pPr>
            <a:fld id="{2390A9D9-4448-407A-9EC7-E7DEFCCE70D8}" type="slidenum">
              <a:rPr lang="zh-TW" altLang="en-US" smtClean="0"/>
              <a:pPr>
                <a:defRPr/>
              </a:pPr>
              <a:t>63</a:t>
            </a:fld>
            <a:endParaRPr lang="zh-TW" altLang="en-US" dirty="0"/>
          </a:p>
        </p:txBody>
      </p:sp>
    </p:spTree>
    <p:custDataLst>
      <p:tags r:id="rId2"/>
    </p:custData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a:defRPr/>
            </a:pPr>
            <a:r>
              <a:rPr lang="zh-TW" altLang="en-US" dirty="0" smtClean="0"/>
              <a:t>作業管理－清潔品質查核及檢討</a:t>
            </a:r>
            <a:endParaRPr lang="zh-TW" altLang="en-US" dirty="0"/>
          </a:p>
        </p:txBody>
      </p:sp>
      <p:sp>
        <p:nvSpPr>
          <p:cNvPr id="75779" name="Rectangle 2"/>
          <p:cNvSpPr>
            <a:spLocks noGrp="1" noChangeArrowheads="1"/>
          </p:cNvSpPr>
          <p:nvPr>
            <p:ph idx="1"/>
          </p:nvPr>
        </p:nvSpPr>
        <p:spPr/>
        <p:txBody>
          <a:bodyPr/>
          <a:lstStyle/>
          <a:p>
            <a:pPr>
              <a:defRPr/>
            </a:pPr>
            <a:r>
              <a:rPr lang="zh-TW" altLang="en-US" dirty="0" smtClean="0">
                <a:latin typeface="Arial" charset="0"/>
                <a:cs typeface="Arial" charset="0"/>
              </a:rPr>
              <a:t>領班會議</a:t>
            </a:r>
          </a:p>
          <a:p>
            <a:pPr lvl="1">
              <a:defRPr/>
            </a:pPr>
            <a:r>
              <a:rPr lang="zh-TW" altLang="en-US" dirty="0" smtClean="0">
                <a:solidFill>
                  <a:srgbClr val="FF0000"/>
                </a:solidFill>
                <a:latin typeface="Arial" charset="0"/>
                <a:cs typeface="Arial" charset="0"/>
              </a:rPr>
              <a:t>每月至少召開一次</a:t>
            </a:r>
            <a:r>
              <a:rPr lang="zh-TW" altLang="en-US" dirty="0" smtClean="0">
                <a:latin typeface="Arial" charset="0"/>
                <a:cs typeface="Arial" charset="0"/>
              </a:rPr>
              <a:t>，檢討當月常發生之異常，並將改善方案設為當月份清潔教育主題。</a:t>
            </a:r>
            <a:endParaRPr lang="en-US" altLang="zh-TW" dirty="0" smtClean="0">
              <a:latin typeface="Arial" charset="0"/>
              <a:cs typeface="Arial" charset="0"/>
            </a:endParaRPr>
          </a:p>
          <a:p>
            <a:pPr>
              <a:buFont typeface="Arial" charset="0"/>
              <a:buNone/>
              <a:defRPr/>
            </a:pPr>
            <a:endParaRPr lang="zh-TW" altLang="en-US" dirty="0" smtClean="0">
              <a:latin typeface="Arial" charset="0"/>
              <a:cs typeface="Arial" charset="0"/>
            </a:endParaRPr>
          </a:p>
          <a:p>
            <a:pPr>
              <a:defRPr/>
            </a:pPr>
            <a:r>
              <a:rPr lang="zh-TW" altLang="en-US" dirty="0" smtClean="0">
                <a:latin typeface="Arial" charset="0"/>
                <a:cs typeface="Arial" charset="0"/>
              </a:rPr>
              <a:t>異常罰扣</a:t>
            </a:r>
            <a:endParaRPr lang="en-US" altLang="zh-TW" dirty="0" smtClean="0">
              <a:latin typeface="Arial" charset="0"/>
              <a:cs typeface="Arial" charset="0"/>
            </a:endParaRPr>
          </a:p>
          <a:p>
            <a:pPr lvl="1">
              <a:defRPr/>
            </a:pPr>
            <a:r>
              <a:rPr lang="zh-TW" altLang="en-US" dirty="0" smtClean="0">
                <a:latin typeface="Arial" charset="0"/>
                <a:cs typeface="Arial" charset="0"/>
              </a:rPr>
              <a:t>依據合約規定以</a:t>
            </a:r>
            <a:r>
              <a:rPr lang="en-US" altLang="zh-TW" dirty="0" smtClean="0">
                <a:latin typeface="Arial" charset="0"/>
                <a:cs typeface="Arial" charset="0"/>
              </a:rPr>
              <a:t>『</a:t>
            </a:r>
            <a:r>
              <a:rPr lang="zh-TW" altLang="en-US" dirty="0" smtClean="0">
                <a:latin typeface="Arial" charset="0"/>
                <a:cs typeface="Arial" charset="0"/>
              </a:rPr>
              <a:t>環境清潔檢查異常反應單</a:t>
            </a:r>
            <a:r>
              <a:rPr lang="en-US" altLang="zh-TW" dirty="0" smtClean="0">
                <a:latin typeface="Arial" charset="0"/>
                <a:cs typeface="Arial" charset="0"/>
              </a:rPr>
              <a:t>』</a:t>
            </a:r>
            <a:r>
              <a:rPr lang="zh-TW" altLang="en-US" dirty="0" smtClean="0">
                <a:latin typeface="Arial" charset="0"/>
                <a:cs typeface="Arial" charset="0"/>
              </a:rPr>
              <a:t>進行罰扣。</a:t>
            </a:r>
            <a:endParaRPr lang="en-US" altLang="zh-TW" dirty="0" smtClean="0">
              <a:latin typeface="Arial" charset="0"/>
              <a:cs typeface="Arial" charset="0"/>
            </a:endParaRPr>
          </a:p>
          <a:p>
            <a:pPr lvl="1">
              <a:defRPr/>
            </a:pPr>
            <a:r>
              <a:rPr lang="zh-TW" altLang="en-US" dirty="0" smtClean="0">
                <a:latin typeface="Arial" charset="0"/>
                <a:cs typeface="Arial" charset="0"/>
              </a:rPr>
              <a:t>合約未盡周全之項目與罰扣金額透過</a:t>
            </a:r>
            <a:r>
              <a:rPr lang="zh-TW" altLang="en-US" dirty="0" smtClean="0">
                <a:solidFill>
                  <a:srgbClr val="FF0000"/>
                </a:solidFill>
                <a:latin typeface="Arial" charset="0"/>
                <a:cs typeface="Arial" charset="0"/>
              </a:rPr>
              <a:t>承攬廠商協議組織會議</a:t>
            </a:r>
            <a:r>
              <a:rPr lang="zh-TW" altLang="en-US" dirty="0" smtClean="0">
                <a:latin typeface="Arial" charset="0"/>
                <a:cs typeface="Arial" charset="0"/>
              </a:rPr>
              <a:t>或以</a:t>
            </a:r>
            <a:r>
              <a:rPr lang="zh-TW" altLang="en-US" dirty="0" smtClean="0">
                <a:solidFill>
                  <a:srgbClr val="FF0000"/>
                </a:solidFill>
                <a:latin typeface="Arial" charset="0"/>
                <a:cs typeface="Arial" charset="0"/>
              </a:rPr>
              <a:t>廠商事務聯絡單</a:t>
            </a:r>
            <a:r>
              <a:rPr lang="zh-TW" altLang="en-US" dirty="0" smtClean="0">
                <a:latin typeface="Arial" charset="0"/>
                <a:cs typeface="Arial" charset="0"/>
              </a:rPr>
              <a:t>請廠商確認配合修正。</a:t>
            </a:r>
          </a:p>
        </p:txBody>
      </p:sp>
      <p:sp>
        <p:nvSpPr>
          <p:cNvPr id="9" name="投影片編號版面配置區 8"/>
          <p:cNvSpPr>
            <a:spLocks noGrp="1"/>
          </p:cNvSpPr>
          <p:nvPr>
            <p:ph type="sldNum" sz="quarter" idx="12"/>
          </p:nvPr>
        </p:nvSpPr>
        <p:spPr/>
        <p:txBody>
          <a:bodyPr/>
          <a:lstStyle/>
          <a:p>
            <a:pPr>
              <a:defRPr/>
            </a:pPr>
            <a:fld id="{2390A9D9-4448-407A-9EC7-E7DEFCCE70D8}" type="slidenum">
              <a:rPr lang="zh-TW" altLang="en-US" smtClean="0"/>
              <a:pPr>
                <a:defRPr/>
              </a:pPr>
              <a:t>64</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4213" y="2060575"/>
            <a:ext cx="7772400" cy="1470025"/>
          </a:xfrm>
        </p:spPr>
        <p:txBody>
          <a:bodyPr/>
          <a:lstStyle/>
          <a:p>
            <a:pPr>
              <a:defRPr/>
            </a:pPr>
            <a:r>
              <a:rPr lang="en-US" altLang="zh-TW" dirty="0" smtClean="0"/>
              <a:t>5.</a:t>
            </a:r>
            <a:r>
              <a:rPr lang="zh-TW" altLang="en-US" dirty="0" smtClean="0"/>
              <a:t>經驗分享</a:t>
            </a:r>
            <a:endParaRPr lang="en-US" altLang="zh-TW" dirty="0" smtClean="0"/>
          </a:p>
        </p:txBody>
      </p:sp>
      <p:sp>
        <p:nvSpPr>
          <p:cNvPr id="7" name="投影片編號版面配置區 6"/>
          <p:cNvSpPr>
            <a:spLocks noGrp="1"/>
          </p:cNvSpPr>
          <p:nvPr>
            <p:ph type="sldNum" sz="quarter" idx="12"/>
          </p:nvPr>
        </p:nvSpPr>
        <p:spPr/>
        <p:txBody>
          <a:bodyPr/>
          <a:lstStyle/>
          <a:p>
            <a:pPr>
              <a:defRPr/>
            </a:pPr>
            <a:fld id="{8A7636DE-E14D-470D-8EC3-B6003CB8369E}" type="slidenum">
              <a:rPr lang="zh-TW" altLang="en-US" smtClean="0"/>
              <a:pPr>
                <a:defRPr/>
              </a:pPr>
              <a:t>65</a:t>
            </a:fld>
            <a:endParaRPr lang="zh-TW"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57200" y="687388"/>
            <a:ext cx="8229600" cy="796925"/>
          </a:xfrm>
        </p:spPr>
        <p:txBody>
          <a:bodyPr/>
          <a:lstStyle/>
          <a:p>
            <a:pPr>
              <a:defRPr/>
            </a:pPr>
            <a:r>
              <a:rPr lang="zh-TW" altLang="en-US" dirty="0" smtClean="0"/>
              <a:t>經驗分享</a:t>
            </a:r>
            <a:r>
              <a:rPr lang="en-US" altLang="zh-TW" dirty="0" smtClean="0"/>
              <a:t>(1/2)</a:t>
            </a:r>
            <a:endParaRPr lang="zh-TW" altLang="en-US" dirty="0"/>
          </a:p>
        </p:txBody>
      </p:sp>
      <p:sp>
        <p:nvSpPr>
          <p:cNvPr id="76802" name="Rectangle 2"/>
          <p:cNvSpPr>
            <a:spLocks noGrp="1" noChangeArrowheads="1"/>
          </p:cNvSpPr>
          <p:nvPr>
            <p:ph idx="1"/>
          </p:nvPr>
        </p:nvSpPr>
        <p:spPr/>
        <p:txBody>
          <a:bodyPr/>
          <a:lstStyle/>
          <a:p>
            <a:pPr>
              <a:defRPr/>
            </a:pPr>
            <a:r>
              <a:rPr lang="zh-TW" altLang="en-US" dirty="0" smtClean="0">
                <a:solidFill>
                  <a:srgbClr val="FF0000"/>
                </a:solidFill>
              </a:rPr>
              <a:t>不鏽鋼設備擦拭規定</a:t>
            </a:r>
            <a:r>
              <a:rPr lang="en-US" altLang="zh-TW" dirty="0" smtClean="0">
                <a:solidFill>
                  <a:srgbClr val="FF0000"/>
                </a:solidFill>
              </a:rPr>
              <a:t>—</a:t>
            </a:r>
            <a:r>
              <a:rPr lang="zh-TW" altLang="en-US" dirty="0" smtClean="0">
                <a:solidFill>
                  <a:srgbClr val="FF0000"/>
                </a:solidFill>
              </a:rPr>
              <a:t>「四條布」的理論</a:t>
            </a:r>
          </a:p>
          <a:p>
            <a:pPr>
              <a:defRPr/>
            </a:pPr>
            <a:r>
              <a:rPr lang="zh-TW" altLang="en-US" dirty="0" smtClean="0"/>
              <a:t>適用範圍：飲水機、電梯內外框、不鏽鋼門</a:t>
            </a:r>
            <a:r>
              <a:rPr lang="en-US" altLang="zh-TW" dirty="0" smtClean="0"/>
              <a:t>  </a:t>
            </a:r>
          </a:p>
          <a:p>
            <a:pPr>
              <a:defRPr/>
            </a:pPr>
            <a:r>
              <a:rPr lang="zh-TW" altLang="en-US" dirty="0" smtClean="0"/>
              <a:t>四條布的使用</a:t>
            </a:r>
          </a:p>
          <a:p>
            <a:pPr lvl="1">
              <a:defRPr/>
            </a:pPr>
            <a:r>
              <a:rPr lang="zh-TW" altLang="en-US" dirty="0" smtClean="0"/>
              <a:t>第一條：沾有清潔劑之濕布擦拭表面灰塵</a:t>
            </a:r>
          </a:p>
          <a:p>
            <a:pPr lvl="1">
              <a:defRPr/>
            </a:pPr>
            <a:r>
              <a:rPr lang="zh-TW" altLang="en-US" dirty="0" smtClean="0"/>
              <a:t>第二條：使用乾布將多餘水份擦乾</a:t>
            </a:r>
          </a:p>
          <a:p>
            <a:pPr lvl="1">
              <a:defRPr/>
            </a:pPr>
            <a:r>
              <a:rPr lang="zh-TW" altLang="en-US" dirty="0" smtClean="0"/>
              <a:t>第三條：於抹布噴洒不鏽鋼油擦拭表面</a:t>
            </a:r>
          </a:p>
          <a:p>
            <a:pPr lvl="1">
              <a:defRPr/>
            </a:pPr>
            <a:r>
              <a:rPr lang="zh-TW" altLang="en-US" dirty="0" smtClean="0"/>
              <a:t>第四條：使用乾布將多餘不鏽鋼油擦掉、擦亮</a:t>
            </a:r>
          </a:p>
        </p:txBody>
      </p:sp>
      <p:sp>
        <p:nvSpPr>
          <p:cNvPr id="8" name="投影片編號版面配置區 7"/>
          <p:cNvSpPr>
            <a:spLocks noGrp="1"/>
          </p:cNvSpPr>
          <p:nvPr>
            <p:ph type="sldNum" sz="quarter" idx="12"/>
          </p:nvPr>
        </p:nvSpPr>
        <p:spPr/>
        <p:txBody>
          <a:bodyPr/>
          <a:lstStyle/>
          <a:p>
            <a:pPr>
              <a:defRPr/>
            </a:pPr>
            <a:fld id="{2390A9D9-4448-407A-9EC7-E7DEFCCE70D8}" type="slidenum">
              <a:rPr lang="zh-TW" altLang="en-US" smtClean="0"/>
              <a:pPr>
                <a:defRPr/>
              </a:pPr>
              <a:t>66</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a:xfrm>
            <a:off x="457200" y="687388"/>
            <a:ext cx="8229600" cy="796925"/>
          </a:xfrm>
        </p:spPr>
        <p:txBody>
          <a:bodyPr/>
          <a:lstStyle/>
          <a:p>
            <a:pPr>
              <a:defRPr/>
            </a:pPr>
            <a:r>
              <a:rPr lang="zh-TW" altLang="en-US" dirty="0" smtClean="0"/>
              <a:t>經驗分享</a:t>
            </a:r>
            <a:r>
              <a:rPr lang="en-US" altLang="zh-TW" dirty="0" smtClean="0"/>
              <a:t>(2/2)</a:t>
            </a:r>
            <a:endParaRPr lang="zh-TW" altLang="en-US" dirty="0"/>
          </a:p>
        </p:txBody>
      </p:sp>
      <p:sp>
        <p:nvSpPr>
          <p:cNvPr id="78851" name="Rectangle 2"/>
          <p:cNvSpPr>
            <a:spLocks noGrp="1" noChangeArrowheads="1"/>
          </p:cNvSpPr>
          <p:nvPr>
            <p:ph idx="1"/>
          </p:nvPr>
        </p:nvSpPr>
        <p:spPr/>
        <p:txBody>
          <a:bodyPr/>
          <a:lstStyle/>
          <a:p>
            <a:r>
              <a:rPr lang="zh-TW" altLang="en-US" smtClean="0">
                <a:solidFill>
                  <a:srgbClr val="FF0000"/>
                </a:solidFill>
                <a:latin typeface="Arial" charset="0"/>
                <a:cs typeface="Arial" charset="0"/>
              </a:rPr>
              <a:t>打蠟作業應有「兩個水桶」的理論</a:t>
            </a:r>
          </a:p>
          <a:p>
            <a:r>
              <a:rPr lang="zh-TW" altLang="en-US" smtClean="0">
                <a:latin typeface="Arial" charset="0"/>
                <a:cs typeface="Arial" charset="0"/>
              </a:rPr>
              <a:t>一桶裝有</a:t>
            </a:r>
            <a:r>
              <a:rPr lang="zh-TW" altLang="en-US" smtClean="0">
                <a:solidFill>
                  <a:srgbClr val="FF0000"/>
                </a:solidFill>
                <a:latin typeface="Arial" charset="0"/>
                <a:cs typeface="Arial" charset="0"/>
              </a:rPr>
              <a:t>泡製好一定濃度的地板清潔劑</a:t>
            </a:r>
            <a:r>
              <a:rPr lang="zh-TW" altLang="en-US" smtClean="0">
                <a:latin typeface="Arial" charset="0"/>
                <a:cs typeface="Arial" charset="0"/>
              </a:rPr>
              <a:t>（上蠟前清洗地板時才會均勻，才不致因清潔劑使用量不均而影響地板清潔品質）、另一桶裝有</a:t>
            </a:r>
            <a:r>
              <a:rPr lang="zh-TW" altLang="en-US" smtClean="0">
                <a:solidFill>
                  <a:srgbClr val="FF0000"/>
                </a:solidFill>
                <a:latin typeface="Arial" charset="0"/>
                <a:cs typeface="Arial" charset="0"/>
              </a:rPr>
              <a:t>清水</a:t>
            </a:r>
            <a:r>
              <a:rPr lang="zh-TW" altLang="en-US" smtClean="0">
                <a:latin typeface="Arial" charset="0"/>
                <a:cs typeface="Arial" charset="0"/>
              </a:rPr>
              <a:t>（供清洗作業中使用之</a:t>
            </a:r>
            <a:r>
              <a:rPr lang="en-US" altLang="zh-TW" smtClean="0">
                <a:solidFill>
                  <a:srgbClr val="FF00FF"/>
                </a:solidFill>
                <a:latin typeface="Arial" charset="0"/>
                <a:cs typeface="Arial" charset="0"/>
              </a:rPr>
              <a:t/>
            </a:r>
            <a:br>
              <a:rPr lang="en-US" altLang="zh-TW" smtClean="0">
                <a:solidFill>
                  <a:srgbClr val="FF00FF"/>
                </a:solidFill>
                <a:latin typeface="Arial" charset="0"/>
                <a:cs typeface="Arial" charset="0"/>
              </a:rPr>
            </a:br>
            <a:r>
              <a:rPr lang="zh-TW" altLang="en-US" smtClean="0">
                <a:latin typeface="Arial" charset="0"/>
                <a:cs typeface="Arial" charset="0"/>
              </a:rPr>
              <a:t>拖把）。</a:t>
            </a:r>
          </a:p>
          <a:p>
            <a:endParaRPr lang="zh-TW" altLang="en-US" smtClean="0">
              <a:latin typeface="Arial" charset="0"/>
              <a:cs typeface="Arial" charset="0"/>
            </a:endParaRPr>
          </a:p>
        </p:txBody>
      </p:sp>
      <p:pic>
        <p:nvPicPr>
          <p:cNvPr id="78852" name="Picture 5" descr="IMG_0352"/>
          <p:cNvPicPr>
            <a:picLocks noChangeAspect="1" noChangeArrowheads="1"/>
          </p:cNvPicPr>
          <p:nvPr/>
        </p:nvPicPr>
        <p:blipFill>
          <a:blip r:embed="rId4" cstate="print"/>
          <a:srcRect/>
          <a:stretch>
            <a:fillRect/>
          </a:stretch>
        </p:blipFill>
        <p:spPr bwMode="auto">
          <a:xfrm>
            <a:off x="4429125" y="3673475"/>
            <a:ext cx="3662363" cy="2563813"/>
          </a:xfrm>
          <a:prstGeom prst="rect">
            <a:avLst/>
          </a:prstGeom>
          <a:noFill/>
          <a:ln w="9525">
            <a:noFill/>
            <a:miter lim="800000"/>
            <a:headEnd/>
            <a:tailEnd/>
          </a:ln>
        </p:spPr>
      </p:pic>
      <p:sp>
        <p:nvSpPr>
          <p:cNvPr id="78853" name="Text Box 6"/>
          <p:cNvSpPr txBox="1">
            <a:spLocks noChangeArrowheads="1"/>
          </p:cNvSpPr>
          <p:nvPr/>
        </p:nvSpPr>
        <p:spPr bwMode="auto">
          <a:xfrm>
            <a:off x="8316913" y="4681538"/>
            <a:ext cx="719137" cy="369887"/>
          </a:xfrm>
          <a:prstGeom prst="rect">
            <a:avLst/>
          </a:prstGeom>
          <a:noFill/>
          <a:ln w="9525">
            <a:noFill/>
            <a:miter lim="800000"/>
            <a:headEnd/>
            <a:tailEnd/>
          </a:ln>
        </p:spPr>
        <p:txBody>
          <a:bodyPr>
            <a:spAutoFit/>
          </a:bodyPr>
          <a:lstStyle/>
          <a:p>
            <a:pPr>
              <a:spcBef>
                <a:spcPct val="50000"/>
              </a:spcBef>
            </a:pPr>
            <a:r>
              <a:rPr lang="zh-TW" altLang="en-US">
                <a:latin typeface="標楷體" pitchFamily="65" charset="-120"/>
                <a:ea typeface="標楷體" pitchFamily="65" charset="-120"/>
              </a:rPr>
              <a:t>清水</a:t>
            </a:r>
          </a:p>
        </p:txBody>
      </p:sp>
      <p:sp>
        <p:nvSpPr>
          <p:cNvPr id="78854" name="Text Box 7"/>
          <p:cNvSpPr txBox="1">
            <a:spLocks noChangeArrowheads="1"/>
          </p:cNvSpPr>
          <p:nvPr/>
        </p:nvSpPr>
        <p:spPr bwMode="auto">
          <a:xfrm>
            <a:off x="2700338" y="5114925"/>
            <a:ext cx="1150937" cy="641350"/>
          </a:xfrm>
          <a:prstGeom prst="rect">
            <a:avLst/>
          </a:prstGeom>
          <a:noFill/>
          <a:ln w="9525">
            <a:noFill/>
            <a:miter lim="800000"/>
            <a:headEnd/>
            <a:tailEnd/>
          </a:ln>
        </p:spPr>
        <p:txBody>
          <a:bodyPr>
            <a:spAutoFit/>
          </a:bodyPr>
          <a:lstStyle/>
          <a:p>
            <a:pPr>
              <a:spcBef>
                <a:spcPct val="50000"/>
              </a:spcBef>
            </a:pPr>
            <a:r>
              <a:rPr lang="zh-TW" altLang="en-US">
                <a:latin typeface="標楷體" pitchFamily="65" charset="-120"/>
                <a:ea typeface="標楷體" pitchFamily="65" charset="-120"/>
              </a:rPr>
              <a:t>完成泡製的清潔劑</a:t>
            </a:r>
          </a:p>
        </p:txBody>
      </p:sp>
      <p:sp>
        <p:nvSpPr>
          <p:cNvPr id="78855" name="Line 8"/>
          <p:cNvSpPr>
            <a:spLocks noChangeShapeType="1"/>
          </p:cNvSpPr>
          <p:nvPr/>
        </p:nvSpPr>
        <p:spPr bwMode="auto">
          <a:xfrm flipV="1">
            <a:off x="3851275" y="5114925"/>
            <a:ext cx="1366838" cy="288925"/>
          </a:xfrm>
          <a:prstGeom prst="line">
            <a:avLst/>
          </a:prstGeom>
          <a:noFill/>
          <a:ln w="9525">
            <a:solidFill>
              <a:schemeClr val="tx1"/>
            </a:solidFill>
            <a:round/>
            <a:headEnd/>
            <a:tailEnd type="triangle" w="med" len="med"/>
          </a:ln>
        </p:spPr>
        <p:txBody>
          <a:bodyPr/>
          <a:lstStyle/>
          <a:p>
            <a:endParaRPr lang="zh-TW" altLang="en-US"/>
          </a:p>
        </p:txBody>
      </p:sp>
      <p:sp>
        <p:nvSpPr>
          <p:cNvPr id="78856" name="Line 9"/>
          <p:cNvSpPr>
            <a:spLocks noChangeShapeType="1"/>
          </p:cNvSpPr>
          <p:nvPr/>
        </p:nvSpPr>
        <p:spPr bwMode="auto">
          <a:xfrm flipH="1">
            <a:off x="7381875" y="4897438"/>
            <a:ext cx="935038" cy="144462"/>
          </a:xfrm>
          <a:prstGeom prst="line">
            <a:avLst/>
          </a:prstGeom>
          <a:noFill/>
          <a:ln w="9525">
            <a:solidFill>
              <a:schemeClr val="tx1"/>
            </a:solidFill>
            <a:round/>
            <a:headEnd/>
            <a:tailEnd type="triangle" w="med" len="med"/>
          </a:ln>
        </p:spPr>
        <p:txBody>
          <a:bodyPr/>
          <a:lstStyle/>
          <a:p>
            <a:endParaRPr lang="zh-TW" altLang="en-US"/>
          </a:p>
        </p:txBody>
      </p:sp>
      <p:sp>
        <p:nvSpPr>
          <p:cNvPr id="13" name="投影片編號版面配置區 12"/>
          <p:cNvSpPr>
            <a:spLocks noGrp="1"/>
          </p:cNvSpPr>
          <p:nvPr>
            <p:ph type="sldNum" sz="quarter" idx="12"/>
          </p:nvPr>
        </p:nvSpPr>
        <p:spPr/>
        <p:txBody>
          <a:bodyPr/>
          <a:lstStyle/>
          <a:p>
            <a:pPr>
              <a:defRPr/>
            </a:pPr>
            <a:fld id="{2390A9D9-4448-407A-9EC7-E7DEFCCE70D8}" type="slidenum">
              <a:rPr lang="zh-TW" altLang="en-US" smtClean="0"/>
              <a:pPr>
                <a:defRPr/>
              </a:pPr>
              <a:t>67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4213" y="2060575"/>
            <a:ext cx="7772400" cy="1470025"/>
          </a:xfrm>
        </p:spPr>
        <p:txBody>
          <a:bodyPr/>
          <a:lstStyle/>
          <a:p>
            <a:pPr>
              <a:defRPr/>
            </a:pPr>
            <a:r>
              <a:rPr lang="zh-TW" altLang="en-US" dirty="0" smtClean="0"/>
              <a:t>課程結束</a:t>
            </a:r>
            <a:endParaRPr lang="zh-TW" altLang="en-US" dirty="0"/>
          </a:p>
        </p:txBody>
      </p:sp>
      <p:sp>
        <p:nvSpPr>
          <p:cNvPr id="3" name="副標題 2"/>
          <p:cNvSpPr>
            <a:spLocks noGrp="1"/>
          </p:cNvSpPr>
          <p:nvPr>
            <p:ph type="subTitle" idx="1"/>
          </p:nvPr>
        </p:nvSpPr>
        <p:spPr/>
        <p:txBody>
          <a:bodyPr/>
          <a:lstStyle/>
          <a:p>
            <a:pPr>
              <a:defRPr/>
            </a:pPr>
            <a:endParaRPr lang="zh-TW" altLang="en-US"/>
          </a:p>
        </p:txBody>
      </p:sp>
      <p:sp>
        <p:nvSpPr>
          <p:cNvPr id="8" name="投影片編號版面配置區 7"/>
          <p:cNvSpPr>
            <a:spLocks noGrp="1"/>
          </p:cNvSpPr>
          <p:nvPr>
            <p:ph type="sldNum" sz="quarter" idx="12"/>
          </p:nvPr>
        </p:nvSpPr>
        <p:spPr/>
        <p:txBody>
          <a:bodyPr/>
          <a:lstStyle/>
          <a:p>
            <a:pPr>
              <a:defRPr/>
            </a:pPr>
            <a:fld id="{8A7636DE-E14D-470D-8EC3-B6003CB8369E}" type="slidenum">
              <a:rPr lang="zh-TW" altLang="en-US" smtClean="0"/>
              <a:pPr>
                <a:defRPr/>
              </a:pPr>
              <a:t>68</a:t>
            </a:fld>
            <a:endParaRPr lang="zh-TW"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REFERENCE_ID" val="918d1302-6341-4ae0-bda5-a138f58e1ba2"/>
  <p:tag name="ARTICULATE_PROJECT_CHECK" val="0"/>
  <p:tag name="ARTICULATE_SLIDE_COUNT" val="68"/>
  <p:tag name="ARTICULATE_REFERENCE_COUNT" val="0"/>
  <p:tag name="ARTICULATE_PLAYER_GLOSSARY_XML" val="&lt;?xml version=&quot;1.0&quot; encoding=&quot;utf-16&quot;?&gt;&lt;glossary xmlns:xsi=&quot;http://www.w3.org/2001/XMLSchema-instance&quot; xmlns:xsd=&quot;http://www.w3.org/2001/XMLSchema&quot;&gt;&lt;terms /&gt;&lt;/glossary&gt;"/>
  <p:tag name="TAG_BACKING_FORM_KEY" val="918710-c:\users\tkb-user\desktop\03朱家立_醫療機構清潔\06專案檔\po2014047_醫療機構委外辦理環境清潔業務_專案_v0-2-0\03.pptx"/>
  <p:tag name="ARTICULATE_PRESENTER_VERSION" val="7"/>
  <p:tag name="ARTICULATE_USED_PAGE_ORIENTATION" val="1"/>
  <p:tag name="ARTICULATE_USED_PAGE_SIZE" val="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UDIO_ID" val="256"/>
  <p:tag name="ARTICULATE_NAV_LEVEL" val="1"/>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UDIO_ID" val="384"/>
  <p:tag name="ARTICULATE_NAV_LEVEL" val="1"/>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CHILD_ITEM_TEXT1" val="1.醫院服務外包"/>
  <p:tag name="CHILD_ITEM_TEXT2" val="2.環境清潔作業品質"/>
  <p:tag name="CHILD_ITEM_TEXT3" val="3.確保清潔承攬廠商服務品質"/>
  <p:tag name="CHILD_ITEM_TEXT4" val="4.清潔人員的素質提升"/>
  <p:tag name="CHILD_ITEM_TEXT5" val="5.經驗分享"/>
</p:tagLst>
</file>

<file path=ppt/tags/tag5.xml><?xml version="1.0" encoding="utf-8"?>
<p:tagLst xmlns:a="http://schemas.openxmlformats.org/drawingml/2006/main" xmlns:r="http://schemas.openxmlformats.org/officeDocument/2006/relationships" xmlns:p="http://schemas.openxmlformats.org/presentationml/2006/main">
  <p:tag name="AUDIO_ID" val="385"/>
  <p:tag name="ARTICULATE_NAV_LEVEL" val="1"/>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UDIO_ID" val="261"/>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UDIO_ID" val="326"/>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UDIO_ID" val="327"/>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UDIO_ID" val="386"/>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UDIO_ID" val="387"/>
  <p:tag name="ARTICULATE_NAV_LEVEL" val="1"/>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UDIO_ID" val="315"/>
  <p:tag name="ARTICULATE_NAV_LEVEL" val="1"/>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CHILD_ITEM_TEXT1" val="環境是無時無刻的破壞性事件。&#10;環境是醫院形象提升的指標之一。"/>
  <p:tag name="CHILD_ITEM_TEXT2" val="核心精神"/>
  <p:tag name="CHILD_ITEM_TEXT3" val="環境清潔員。"/>
  <p:tag name="CHILD_ITEM_TEXT4" val="核心能力"/>
  <p:tag name="CHILD_ITEM_TEXT5" val="清潔承攬廠商服務品質的提升。&#10;清潔人員的素質提升。"/>
  <p:tag name="CHILD_ITEM_TEXT6" val="核心計畫"/>
</p:tagLst>
</file>

<file path=ppt/tags/tag13.xml><?xml version="1.0" encoding="utf-8"?>
<p:tagLst xmlns:a="http://schemas.openxmlformats.org/drawingml/2006/main" xmlns:r="http://schemas.openxmlformats.org/officeDocument/2006/relationships" xmlns:p="http://schemas.openxmlformats.org/presentationml/2006/main">
  <p:tag name="AUDIO_ID" val="388"/>
  <p:tag name="ARTICULATE_NAV_LEVEL" val="1"/>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CHILD_ITEM_TEXT1" val="環境是無時無刻的破壞性事件。&#10;環境是醫院形象提升的指標之一。"/>
  <p:tag name="CHILD_ITEM_TEXT2" val="核心精神"/>
  <p:tag name="CHILD_ITEM_TEXT3" val="環境清潔員。"/>
  <p:tag name="CHILD_ITEM_TEXT4" val="核心能力"/>
  <p:tag name="CHILD_ITEM_TEXT5" val="清潔承攬廠商服務品質的提升。&#10;清潔人員的素質提升。"/>
  <p:tag name="CHILD_ITEM_TEXT6" val="核心計畫"/>
</p:tagLst>
</file>

<file path=ppt/tags/tag15.xml><?xml version="1.0" encoding="utf-8"?>
<p:tagLst xmlns:a="http://schemas.openxmlformats.org/drawingml/2006/main" xmlns:r="http://schemas.openxmlformats.org/officeDocument/2006/relationships" xmlns:p="http://schemas.openxmlformats.org/presentationml/2006/main">
  <p:tag name="AUDIO_ID" val="389"/>
  <p:tag name="ARTICULATE_NAV_LEVEL" val="1"/>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CHILD_ITEM_TEXT1" val="環境是無時無刻的破壞性事件。&#10;環境是醫院形象提升的指標之一。"/>
  <p:tag name="CHILD_ITEM_TEXT2" val="核心精神"/>
  <p:tag name="CHILD_ITEM_TEXT3" val="環境清潔員。"/>
  <p:tag name="CHILD_ITEM_TEXT4" val="核心能力"/>
  <p:tag name="CHILD_ITEM_TEXT5" val="清潔承攬廠商服務品質的提升。&#10;清潔人員的素質提升。"/>
  <p:tag name="CHILD_ITEM_TEXT6" val="核心計畫"/>
</p:tagLst>
</file>

<file path=ppt/tags/tag17.xml><?xml version="1.0" encoding="utf-8"?>
<p:tagLst xmlns:a="http://schemas.openxmlformats.org/drawingml/2006/main" xmlns:r="http://schemas.openxmlformats.org/officeDocument/2006/relationships" xmlns:p="http://schemas.openxmlformats.org/presentationml/2006/main">
  <p:tag name="AUDIO_ID" val="390"/>
  <p:tag name="ARTICULATE_NAV_LEVEL" val="1"/>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CHILD_ITEM_TEXT1" val="環境是無時無刻的破壞性事件。&#10;環境是醫院形象提升的指標之一。"/>
  <p:tag name="CHILD_ITEM_TEXT2" val="核心精神"/>
  <p:tag name="CHILD_ITEM_TEXT3" val="環境清潔員。"/>
  <p:tag name="CHILD_ITEM_TEXT4" val="核心能力"/>
  <p:tag name="CHILD_ITEM_TEXT5" val="清潔承攬廠商服務品質的提升。&#10;清潔人員的素質提升。"/>
  <p:tag name="CHILD_ITEM_TEXT6" val="核心計畫"/>
</p:tagLst>
</file>

<file path=ppt/tags/tag19.xml><?xml version="1.0" encoding="utf-8"?>
<p:tagLst xmlns:a="http://schemas.openxmlformats.org/drawingml/2006/main" xmlns:r="http://schemas.openxmlformats.org/officeDocument/2006/relationships" xmlns:p="http://schemas.openxmlformats.org/presentationml/2006/main">
  <p:tag name="AUDIO_ID" val="391"/>
  <p:tag name="ARTICULATE_NAV_LEVEL" val="1"/>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UDIO_ID" val="328"/>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UDIO_ID" val="377"/>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CHILD_ITEM_TEXT1" val="過去"/>
  <p:tag name="CHILD_ITEM_TEXT2" val="承攬價低就好？（擇廉）&#10;承攬廠商能力強，價格不低？（擇優）"/>
  <p:tag name="CHILD_ITEM_TEXT3" val="現在"/>
  <p:tag name="CHILD_ITEM_TEXT4" val="承攬廠商品質佳、價格合理。（擇優擇廉）"/>
</p:tagLst>
</file>

<file path=ppt/tags/tag23.xml><?xml version="1.0" encoding="utf-8"?>
<p:tagLst xmlns:a="http://schemas.openxmlformats.org/drawingml/2006/main" xmlns:r="http://schemas.openxmlformats.org/officeDocument/2006/relationships" xmlns:p="http://schemas.openxmlformats.org/presentationml/2006/main">
  <p:tag name="AUDIO_ID" val="329"/>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CHILD_ITEM_TEXT1" val="先遴選服務品質佳，符合醫院需求之廠商，再由合格廠商進行最終議價決標（不合格廠商不給予議價機會，不得承攬）。"/>
  <p:tag name="CHILD_ITEM_TEXT2" val="目的"/>
  <p:tag name="CHILD_ITEM_TEXT3" val="非業管部門之五位主管以上擔任。"/>
  <p:tag name="CHILD_ITEM_TEXT4" val="評核委員"/>
  <p:tag name="CHILD_ITEM_TEXT5" val="經營實績及經營企劃。"/>
  <p:tag name="CHILD_ITEM_TEXT6" val="評核項目"/>
</p:tagLst>
</file>

<file path=ppt/tags/tag25.xml><?xml version="1.0" encoding="utf-8"?>
<p:tagLst xmlns:a="http://schemas.openxmlformats.org/drawingml/2006/main" xmlns:r="http://schemas.openxmlformats.org/officeDocument/2006/relationships" xmlns:p="http://schemas.openxmlformats.org/presentationml/2006/main">
  <p:tag name="AUDIO_ID" val="376"/>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CHILD_ITEM_TEXT1" val="經營實績"/>
  <p:tag name="CHILD_ITEM_TEXT2" val="承攬經驗及評價"/>
  <p:tag name="CHILD_ITEM_TEXT3" val="人力資源運用方式"/>
  <p:tag name="CHILD_ITEM_TEXT4" val="清潔工具及耗材管理"/>
  <p:tag name="CHILD_ITEM_TEXT5" val="經營企劃"/>
  <p:tag name="CHILD_ITEM_TEXT6" val="人員出勤管理"/>
  <p:tag name="CHILD_ITEM_TEXT7" val="勞健保投保作業方式"/>
  <p:tag name="CHILD_ITEM_TEXT8" val="清潔作業方式"/>
</p:tagLst>
</file>

<file path=ppt/tags/tag27.xml><?xml version="1.0" encoding="utf-8"?>
<p:tagLst xmlns:a="http://schemas.openxmlformats.org/drawingml/2006/main" xmlns:r="http://schemas.openxmlformats.org/officeDocument/2006/relationships" xmlns:p="http://schemas.openxmlformats.org/presentationml/2006/main">
  <p:tag name="AUDIO_ID" val="331"/>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UDIO_ID" val="378"/>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TITLE_TAG" val="清潔員作業規定"/>
  <p:tag name="AUDIO_ID" val="332"/>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UDIO_ID" val="392"/>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UDIO_ID" val="393"/>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TITLE_TAG" val="打蠟作業規範"/>
  <p:tag name="AUDIO_ID" val="334"/>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UDIO_ID" val="394"/>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UDIO_ID" val="395"/>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UDIO_ID" val="396"/>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UDIO_ID" val="397"/>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TITLE_TAG" val="清潔作業項目及頻率表"/>
  <p:tag name="AUDIO_ID" val="336"/>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UDIO_ID" val="398"/>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UDIO_ID" val="399"/>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TITLE_TAG" val="清潔作業時間順序表"/>
  <p:tag name="AUDIO_ID" val="337"/>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UDIO_ID" val="400"/>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UDIO_ID" val="401"/>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UDIO_ID" val="402"/>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UDIO_ID" val="338"/>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UDIO_ID" val="339"/>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UDIO_ID" val="340"/>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TITLE_TAG" val="清潔檢查項目及罰扣標準表"/>
  <p:tag name="AUDIO_ID" val="341"/>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UDIO_ID" val="403"/>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TITLE_TAG" val="違反勞工安全衛生規定罰扣標準表"/>
  <p:tag name="AUDIO_ID" val="342"/>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UDIO_ID" val="404"/>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UDIO_ID" val="405"/>
  <p:tag name="ARTICULATE_NAV_LEVEL" val="1"/>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UDIO_ID" val="375"/>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UDIO_ID" val="347"/>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CHILD_ITEM_TEXT1" val="一般病房（外包）清潔人員需接受一般課程學習1.5天，並於3天內完成感控、勞工安全衛生等書面教學課程，完成後應於「職前訓練記錄表」內完成註記。"/>
  <p:tag name="CHILD_ITEM_TEXT2" val="課程教育"/>
  <p:tag name="CHILD_ITEM_TEXT3" val="由領班安排資深清潔員帶領見習與實務操作3天。"/>
  <p:tag name="CHILD_ITEM_TEXT4" val="見習教育"/>
</p:tagLst>
</file>

<file path=ppt/tags/tag55.xml><?xml version="1.0" encoding="utf-8"?>
<p:tagLst xmlns:a="http://schemas.openxmlformats.org/drawingml/2006/main" xmlns:r="http://schemas.openxmlformats.org/officeDocument/2006/relationships" xmlns:p="http://schemas.openxmlformats.org/presentationml/2006/main">
  <p:tag name="AUDIO_ID" val="343"/>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UDIO_ID" val="379"/>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TITLE_TAG" val="教育訓練－在職教育訓練"/>
  <p:tag name="AUDIO_ID" val="355"/>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CHILD_ITEM_TEXT1" val="每月定期教育訓練"/>
  <p:tag name="CHILD_ITEM_TEXT2" val="針對當月發生頻率高之異常，設定作業主題由外包清潔公司派員施行清潔作業基礎訓練，並製成訓練記錄（含簽到表、課程講義及活動照片）。"/>
  <p:tag name="CHILD_ITEM_TEXT3" val="每季教育訓練"/>
  <p:tag name="CHILD_ITEM_TEXT4" val="每季由管理部門召開清潔員大會，將當季院方政策、流行病防治感染規定進行訓練。"/>
  <p:tag name="CHILD_ITEM_TEXT5" val="教育訓練教材"/>
  <p:tag name="CHILD_ITEM_TEXT6" val="由管理部門主管編定，內容避免用字繁瑣、艱深，採以能最簡單牢記之方式指導。"/>
</p:tagLst>
</file>

<file path=ppt/tags/tag59.xml><?xml version="1.0" encoding="utf-8"?>
<p:tagLst xmlns:a="http://schemas.openxmlformats.org/drawingml/2006/main" xmlns:r="http://schemas.openxmlformats.org/officeDocument/2006/relationships" xmlns:p="http://schemas.openxmlformats.org/presentationml/2006/main">
  <p:tag name="AUDIO_ID" val="380"/>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CHILD_ITEM_TEXT1" val="使用於一般環境清潔。"/>
  <p:tag name="CHILD_ITEM_TEXT2" val="黃色"/>
  <p:tag name="CHILD_ITEM_TEXT3" val="聯想為鄉土語言「挫『青』屎」；青色即綠色，即用於廁所清潔。"/>
  <p:tag name="CHILD_ITEM_TEXT4" val="綠色"/>
  <p:tag name="CHILD_ITEM_TEXT5" val="聯想為使用於具有傳染性之處，用於病室內清潔擦拭使用。"/>
  <p:tag name="CHILD_ITEM_TEXT6" val="紅色"/>
</p:tagLst>
</file>

<file path=ppt/tags/tag61.xml><?xml version="1.0" encoding="utf-8"?>
<p:tagLst xmlns:a="http://schemas.openxmlformats.org/drawingml/2006/main" xmlns:r="http://schemas.openxmlformats.org/officeDocument/2006/relationships" xmlns:p="http://schemas.openxmlformats.org/presentationml/2006/main">
  <p:tag name="AUDIO_ID" val="381"/>
  <p:tag name="ARTICULATE_NAV_LEVEL" val="2"/>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CHILD_ITEM_TEXT1" val="用於一般清潔使用。"/>
  <p:tag name="CHILD_ITEM_TEXT2" val="黃色橡膠手套"/>
  <p:tag name="CHILD_ITEM_TEXT3" val="限用於收集垃圾及廁所清洗使用。"/>
  <p:tag name="CHILD_ITEM_TEXT4" val="黑色橡膠手套"/>
</p:tagLst>
</file>

<file path=ppt/tags/tag63.xml><?xml version="1.0" encoding="utf-8"?>
<p:tagLst xmlns:a="http://schemas.openxmlformats.org/drawingml/2006/main" xmlns:r="http://schemas.openxmlformats.org/officeDocument/2006/relationships" xmlns:p="http://schemas.openxmlformats.org/presentationml/2006/main">
  <p:tag name="AUDIO_ID" val="350"/>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CHILD_ITEM_TEXT1" val="新進人員"/>
  <p:tag name="CHILD_ITEM_TEXT2" val="由服務單位主管於到職後一週進行，如未能達到標準則再依課程重新訓練一週後評核，連續二次未能達到標準則人員予以汰換。"/>
  <p:tag name="CHILD_ITEM_TEXT3" val="在職人員"/>
  <p:tag name="CHILD_ITEM_TEXT4" val="由部門主管每半年評核一次。"/>
</p:tagLst>
</file>

<file path=ppt/tags/tag65.xml><?xml version="1.0" encoding="utf-8"?>
<p:tagLst xmlns:a="http://schemas.openxmlformats.org/drawingml/2006/main" xmlns:r="http://schemas.openxmlformats.org/officeDocument/2006/relationships" xmlns:p="http://schemas.openxmlformats.org/presentationml/2006/main">
  <p:tag name="AUDIO_ID" val="382"/>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UDIO_ID" val="344"/>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UDIO_ID" val="352"/>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UDIO_ID" val="353"/>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UDIO_ID" val="354"/>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UDIO_ID" val="359"/>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UDIO_ID" val="362"/>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UDIO_ID" val="360"/>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TITLE_TAG" val="作業管理－出院擦床及週期性擦床作業比較"/>
  <p:tag name="AUDIO_ID" val="364"/>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UDIO_ID" val="345"/>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TITLE_TAG" val="作業管理－廁所大洗與維護作業內容差異"/>
  <p:tag name="AUDIO_ID" val="365"/>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DUPLICATEID" val="f46bb10c6b824e1d84f06cba99470f01"/>
</p:tagLst>
</file>

<file path=ppt/tags/tag77.xml><?xml version="1.0" encoding="utf-8"?>
<p:tagLst xmlns:a="http://schemas.openxmlformats.org/drawingml/2006/main" xmlns:r="http://schemas.openxmlformats.org/officeDocument/2006/relationships" xmlns:p="http://schemas.openxmlformats.org/presentationml/2006/main">
  <p:tag name="DUPLICATEID" val="2b4838380e9947e0b98eaa0532735848"/>
</p:tagLst>
</file>

<file path=ppt/tags/tag78.xml><?xml version="1.0" encoding="utf-8"?>
<p:tagLst xmlns:a="http://schemas.openxmlformats.org/drawingml/2006/main" xmlns:r="http://schemas.openxmlformats.org/officeDocument/2006/relationships" xmlns:p="http://schemas.openxmlformats.org/presentationml/2006/main">
  <p:tag name="DUPLICATEID" val="c6767d5179b8427780a7165f60dee1a3"/>
</p:tagLst>
</file>

<file path=ppt/tags/tag79.xml><?xml version="1.0" encoding="utf-8"?>
<p:tagLst xmlns:a="http://schemas.openxmlformats.org/drawingml/2006/main" xmlns:r="http://schemas.openxmlformats.org/officeDocument/2006/relationships" xmlns:p="http://schemas.openxmlformats.org/presentationml/2006/main">
  <p:tag name="DUPLICATEID" val="6ac7c2dcbcfa4cf79f178854b2bf154a"/>
</p:tagLst>
</file>

<file path=ppt/tags/tag80.xml><?xml version="1.0" encoding="utf-8"?>
<p:tagLst xmlns:a="http://schemas.openxmlformats.org/drawingml/2006/main" xmlns:r="http://schemas.openxmlformats.org/officeDocument/2006/relationships" xmlns:p="http://schemas.openxmlformats.org/presentationml/2006/main">
  <p:tag name="AUDIO_ID" val="366"/>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1.xml><?xml version="1.0" encoding="utf-8"?>
<p:tagLst xmlns:a="http://schemas.openxmlformats.org/drawingml/2006/main" xmlns:r="http://schemas.openxmlformats.org/officeDocument/2006/relationships" xmlns:p="http://schemas.openxmlformats.org/presentationml/2006/main">
  <p:tag name="CHILD_ITEM_TEXT1" val="公共區：每日巡查例行性清潔工作&#10;病房區：每週至少應巡查一次  "/>
  <p:tag name="CHILD_ITEM_TEXT2" val="巡查頻率"/>
  <p:tag name="CHILD_ITEM_TEXT3" val="人員出勤、各項作業完成度、服裝及安全衛生、管理人員現場督導情形、垃圾分類執行度、作業人員言行舉止。"/>
  <p:tag name="CHILD_ITEM_TEXT4" val="巡查項目"/>
  <p:tag name="CHILD_ITEM_TEXT5" val="將查核到之異常與改善情形填報於「病房區清潔查核表」記錄表，並先由該單位主管確認核簽，再送回管理部門主管核簽，做為管理部門與作業單位雙向溝通工具。"/>
  <p:tag name="CHILD_ITEM_TEXT6" val="巡查記錄"/>
</p:tagLst>
</file>

<file path=ppt/tags/tag82.xml><?xml version="1.0" encoding="utf-8"?>
<p:tagLst xmlns:a="http://schemas.openxmlformats.org/drawingml/2006/main" xmlns:r="http://schemas.openxmlformats.org/officeDocument/2006/relationships" xmlns:p="http://schemas.openxmlformats.org/presentationml/2006/main">
  <p:tag name="AUDIO_ID" val="367"/>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UDIO_ID" val="383"/>
  <p:tag name="ARTICULATE_NAV_LEVEL" val="2"/>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UDIO_ID" val="407"/>
  <p:tag name="ARTICULATE_NAV_LEVEL" val="1"/>
  <p:tag name="ARTICULATE_SLIDE_PRESENTER_GUID" val="aaa10a87-d1bd-435d-9872-0397e6cae578"/>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RTICULATE_TITLE_TAG" val="經驗分享"/>
  <p:tag name="AUDIO_ID" val="372"/>
  <p:tag name="ARTICULATE_NAV_LEVEL" val="1"/>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UDIO_ID" val="371"/>
  <p:tag name="ARTICULATE_NAV_LEVEL" val="1"/>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UDIO_ID" val="406"/>
  <p:tag name="ARTICULATE_NAV_LEVEL" val="1"/>
  <p:tag name="ARTICULATE_SLIDE_PRESENTER_GUID" val="aaa10a87-d1bd-435d-9872-0397e6cae578"/>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heme/theme1.xml><?xml version="1.0" encoding="utf-8"?>
<a:theme xmlns:a="http://schemas.openxmlformats.org/drawingml/2006/main" name="7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3096</TotalTime>
  <Words>8336</Words>
  <Application>Microsoft Office PowerPoint</Application>
  <PresentationFormat>如螢幕大小 (4:3)</PresentationFormat>
  <Paragraphs>1872</Paragraphs>
  <Slides>68</Slides>
  <Notes>68</Notes>
  <HiddenSlides>0</HiddenSlides>
  <MMClips>0</MMClips>
  <ScaleCrop>false</ScaleCrop>
  <HeadingPairs>
    <vt:vector size="6" baseType="variant">
      <vt:variant>
        <vt:lpstr>佈景主題</vt:lpstr>
      </vt:variant>
      <vt:variant>
        <vt:i4>1</vt:i4>
      </vt:variant>
      <vt:variant>
        <vt:lpstr>內嵌 OLE 伺服程式</vt:lpstr>
      </vt:variant>
      <vt:variant>
        <vt:i4>1</vt:i4>
      </vt:variant>
      <vt:variant>
        <vt:lpstr>投影片標題</vt:lpstr>
      </vt:variant>
      <vt:variant>
        <vt:i4>68</vt:i4>
      </vt:variant>
    </vt:vector>
  </HeadingPairs>
  <TitlesOfParts>
    <vt:vector size="70" baseType="lpstr">
      <vt:lpstr>7_Office 佈景主題</vt:lpstr>
      <vt:lpstr>工作表</vt:lpstr>
      <vt:lpstr>醫療機構委外辦理環境清潔業務之 管理策略與感染管制</vt:lpstr>
      <vt:lpstr>課程大綱 </vt:lpstr>
      <vt:lpstr>1.醫院服務外包</vt:lpstr>
      <vt:lpstr>醫院服務的演變</vt:lpstr>
      <vt:lpstr>為何要外包？</vt:lpstr>
      <vt:lpstr>外包管理的重要性</vt:lpstr>
      <vt:lpstr>醫院外包項目（總務類）</vt:lpstr>
      <vt:lpstr>2.環境清潔作業品質</vt:lpstr>
      <vt:lpstr>環境清潔作業品質</vt:lpstr>
      <vt:lpstr>環境清潔作業品質</vt:lpstr>
      <vt:lpstr>環境清潔作業品質</vt:lpstr>
      <vt:lpstr>環境清潔作業品質</vt:lpstr>
      <vt:lpstr>3.確保清潔承攬廠商服務品質</vt:lpstr>
      <vt:lpstr>確保清潔承攬廠商服務品質</vt:lpstr>
      <vt:lpstr>外包承攬廠商的遴選方式</vt:lpstr>
      <vt:lpstr>外包評核制度</vt:lpstr>
      <vt:lpstr>經營實績與經營企劃</vt:lpstr>
      <vt:lpstr>外包評核表</vt:lpstr>
      <vt:lpstr>外包合約內容規範</vt:lpstr>
      <vt:lpstr>清潔員作業規定(1/3)</vt:lpstr>
      <vt:lpstr>清潔員作業規定(2/3)</vt:lpstr>
      <vt:lpstr>清潔員作業規定(3/3)</vt:lpstr>
      <vt:lpstr>打蠟作業規範(1/5)</vt:lpstr>
      <vt:lpstr>打蠟作業規範(2/5)</vt:lpstr>
      <vt:lpstr>打蠟作業規範(3/5)</vt:lpstr>
      <vt:lpstr>打蠟作業規範(4/5)</vt:lpstr>
      <vt:lpstr>打蠟作業規範(5/5)</vt:lpstr>
      <vt:lpstr>清潔作業項目及頻率表(1/3)</vt:lpstr>
      <vt:lpstr>清潔作業項目及頻率表(2/3)</vt:lpstr>
      <vt:lpstr>清潔作業項目及頻率表(3/3)</vt:lpstr>
      <vt:lpstr>清潔作業時間順序表(1/4)</vt:lpstr>
      <vt:lpstr>清潔作業時間順序表(2/4)</vt:lpstr>
      <vt:lpstr>清潔作業時間順序表(3/4)</vt:lpstr>
      <vt:lpstr>清潔作業時間順序表(4/4)</vt:lpstr>
      <vt:lpstr>清潔區域及人力配置表</vt:lpstr>
      <vt:lpstr>清潔材料配置表</vt:lpstr>
      <vt:lpstr>派駐人員名冊表</vt:lpstr>
      <vt:lpstr>清潔檢查項目及罰扣標準表(1/2)</vt:lpstr>
      <vt:lpstr>清潔檢查項目及罰扣標準表(2/2)</vt:lpstr>
      <vt:lpstr> 違反勞工安全衛生規定罰扣標準表(1/2)</vt:lpstr>
      <vt:lpstr> 違反勞工安全衛生規定罰扣標準表(2/2)</vt:lpstr>
      <vt:lpstr>4.清潔人員的素質提升</vt:lpstr>
      <vt:lpstr>清潔人員的素質提升</vt:lpstr>
      <vt:lpstr>教育訓練－新進人員訓練</vt:lpstr>
      <vt:lpstr>教育訓練－一般訓練計畫課程</vt:lpstr>
      <vt:lpstr>教育訓練－職前訓練記錄表</vt:lpstr>
      <vt:lpstr>教育訓練－在職教育訓練(1/3)</vt:lpstr>
      <vt:lpstr>教育訓練－在職教育訓練(2/3)</vt:lpstr>
      <vt:lpstr>教育訓練－在職教育訓練(3/3)</vt:lpstr>
      <vt:lpstr>工作能力評核</vt:lpstr>
      <vt:lpstr>工作能力評核－新進人員評核表</vt:lpstr>
      <vt:lpstr>工作能力評核－定期工作評核表</vt:lpstr>
      <vt:lpstr>服裝儀容規定</vt:lpstr>
      <vt:lpstr>出勤管理</vt:lpstr>
      <vt:lpstr>健康管理</vt:lpstr>
      <vt:lpstr>設備管理－清潔工作車管理</vt:lpstr>
      <vt:lpstr>作業管理</vt:lpstr>
      <vt:lpstr>作業管理－打蠟作業安全防護工具管理</vt:lpstr>
      <vt:lpstr>作業管理－出院擦床及週期性擦床 作業比較</vt:lpstr>
      <vt:lpstr>作業管理－週期性擦床清潔記錄表</vt:lpstr>
      <vt:lpstr>作業管理－廁所大洗與維護作業 內容差異</vt:lpstr>
      <vt:lpstr>作業管理－清潔品質查核及檢討</vt:lpstr>
      <vt:lpstr>作業管理－病房區清潔查核表</vt:lpstr>
      <vt:lpstr>作業管理－清潔品質查核及檢討</vt:lpstr>
      <vt:lpstr>5.經驗分享</vt:lpstr>
      <vt:lpstr>經驗分享(1/2)</vt:lpstr>
      <vt:lpstr>經驗分享(2/2)</vt:lpstr>
      <vt:lpstr>課程結束</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總務福利管理業務</dc:title>
  <dc:creator>Jerry</dc:creator>
  <cp:lastModifiedBy>tkb-user</cp:lastModifiedBy>
  <cp:revision>374</cp:revision>
  <dcterms:created xsi:type="dcterms:W3CDTF">2006-05-07T14:01:03Z</dcterms:created>
  <dcterms:modified xsi:type="dcterms:W3CDTF">2015-01-28T06:19:44Z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Path">
    <vt:lpwstr>03</vt:lpwstr>
  </property>
  <property fmtid="{D5CDD505-2E9C-101B-9397-08002B2CF9AE}" pid="3" name="ArticulateUseProject">
    <vt:lpwstr>1</vt:lpwstr>
  </property>
  <property fmtid="{D5CDD505-2E9C-101B-9397-08002B2CF9AE}" pid="4" name="ArticulateProjectVersion">
    <vt:lpwstr>7</vt:lpwstr>
  </property>
  <property fmtid="{D5CDD505-2E9C-101B-9397-08002B2CF9AE}" pid="5" name="ArticulateGUID">
    <vt:lpwstr>589F0193-2164-4D50-3F11-473F483F623F</vt:lpwstr>
  </property>
  <property fmtid="{D5CDD505-2E9C-101B-9397-08002B2CF9AE}" pid="6" name="ArticulateProjectFull">
    <vt:lpwstr>C:\Users\tkb-user\Desktop\03朱家立_醫療機構清潔\06專案檔\PO2014047_醫療機構委外辦理環境清潔業務_專案_V0-2-0\03.ppta</vt:lpwstr>
  </property>
</Properties>
</file>