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36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ags/tag38.xml" ContentType="application/vnd.openxmlformats-officedocument.presentationml.tags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notesSlides/notesSlide41.xml" ContentType="application/vnd.openxmlformats-officedocument.presentationml.notesSlide+xml"/>
  <Override PartName="/ppt/tags/tag63.xml" ContentType="application/vnd.openxmlformats-officedocument.presentationml.tags+xml"/>
  <Override PartName="/ppt/notesSlides/notesSlide5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52.xml" ContentType="application/vnd.openxmlformats-officedocument.presentationml.tags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tags/tag41.xml" ContentType="application/vnd.openxmlformats-officedocument.presentationml.tags+xml"/>
  <Override PartName="/ppt/diagrams/colors4.xml" ContentType="application/vnd.openxmlformats-officedocument.drawingml.diagramColor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drawing3.xml" ContentType="application/vnd.ms-office.drawingml.diagramDrawing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diagrams/quickStyle3.xml" ContentType="application/vnd.openxmlformats-officedocument.drawingml.diagramStyl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Override PartName="/ppt/notesSlides/notesSlide46.xml" ContentType="application/vnd.openxmlformats-officedocument.presentationml.notesSlide+xml"/>
  <Override PartName="/ppt/tags/tag68.xml" ContentType="application/vnd.openxmlformats-officedocument.presentationml.tags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tags/tag57.xml" ContentType="application/vnd.openxmlformats-officedocument.presentationml.tags+xml"/>
  <Override PartName="/ppt/diagrams/layout6.xml" ContentType="application/vnd.openxmlformats-officedocument.drawingml.diagramLayout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notesSlides/notesSlide42.xml" ContentType="application/vnd.openxmlformats-officedocument.presentationml.notesSlide+xml"/>
  <Override PartName="/ppt/tags/tag64.xml" ContentType="application/vnd.openxmlformats-officedocument.presentationml.tags+xml"/>
  <Override PartName="/ppt/diagrams/data7.xml" ContentType="application/vnd.openxmlformats-officedocument.drawingml.diagramData+xml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53.xml" ContentType="application/vnd.openxmlformats-officedocument.presentationml.tags+xml"/>
  <Override PartName="/ppt/diagrams/drawing8.xml" ContentType="application/vnd.ms-office.drawingml.diagramDrawing+xml"/>
  <Override PartName="/ppt/tags/tag13.xml" ContentType="application/vnd.openxmlformats-officedocument.presentationml.tags+xml"/>
  <Override PartName="/ppt/diagrams/data3.xml" ContentType="application/vnd.openxmlformats-officedocument.drawingml.diagramData+xml"/>
  <Override PartName="/ppt/tags/tag31.xml" ContentType="application/vnd.openxmlformats-officedocument.presentationml.tags+xml"/>
  <Override PartName="/ppt/diagrams/colors5.xml" ContentType="application/vnd.openxmlformats-officedocument.drawingml.diagramColors+xml"/>
  <Override PartName="/ppt/tags/tag42.xml" ContentType="application/vnd.openxmlformats-officedocument.presentationml.tags+xml"/>
  <Override PartName="/ppt/tags/tag60.xml" ContentType="application/vnd.openxmlformats-officedocument.presentationml.tags+xml"/>
  <Override PartName="/ppt/diagrams/quickStyle8.xml" ContentType="application/vnd.openxmlformats-officedocument.drawingml.diagramStyl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tags/tag6.xml" ContentType="application/vnd.openxmlformats-officedocument.presentationml.tag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tags/tag58.xml" ContentType="application/vnd.openxmlformats-officedocument.presentationml.tags+xml"/>
  <Override PartName="/ppt/tags/tag69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tags/tag29.xml" ContentType="application/vnd.openxmlformats-officedocument.presentationml.tags+xml"/>
  <Override PartName="/ppt/notesSlides/notesSlide25.xml" ContentType="application/vnd.openxmlformats-officedocument.presentationml.notesSlide+xml"/>
  <Override PartName="/ppt/tags/tag47.xml" ContentType="application/vnd.openxmlformats-officedocument.presentationml.tags+xml"/>
  <Override PartName="/ppt/notesSlides/notesSlide43.xml" ContentType="application/vnd.openxmlformats-officedocument.presentationml.notes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36.xml" ContentType="application/vnd.openxmlformats-officedocument.presentationml.tags+xml"/>
  <Override PartName="/ppt/notesSlides/notesSlide32.xml" ContentType="application/vnd.openxmlformats-officedocument.presentationml.notesSlide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tags/tag25.xml" ContentType="application/vnd.openxmlformats-officedocument.presentationml.tags+xml"/>
  <Override PartName="/ppt/diagrams/data4.xml" ContentType="application/vnd.openxmlformats-officedocument.drawingml.diagramData+xml"/>
  <Override PartName="/ppt/notesSlides/notesSlide21.xml" ContentType="application/vnd.openxmlformats-officedocument.presentationml.notesSlide+xml"/>
  <Override PartName="/ppt/tags/tag43.xml" ContentType="application/vnd.openxmlformats-officedocument.presentationml.tags+xml"/>
  <Override PartName="/ppt/tags/tag61.xml" ContentType="application/vnd.openxmlformats-officedocument.presentationml.tags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diagrams/drawing5.xml" ContentType="application/vnd.ms-office.drawingml.diagramDrawing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tags/tag3.xml" ContentType="application/vnd.openxmlformats-officedocument.presentationml.tags+xml"/>
  <Override PartName="/ppt/diagrams/quickStyle1.xml" ContentType="application/vnd.openxmlformats-officedocument.drawingml.diagramStyle+xml"/>
  <Override PartName="/ppt/notesSlides/notesSlide37.xml" ContentType="application/vnd.openxmlformats-officedocument.presentationml.notesSlide+xml"/>
  <Override PartName="/ppt/tags/tag59.xml" ContentType="application/vnd.openxmlformats-officedocument.presentationml.tags+xml"/>
  <Override PartName="/ppt/diagrams/layout8.xml" ContentType="application/vnd.openxmlformats-officedocument.drawingml.diagramLayou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notesSlides/notesSlide44.xml" ContentType="application/vnd.openxmlformats-officedocument.presentationml.notesSlide+xml"/>
  <Override PartName="/ppt/tags/tag66.xml" ContentType="application/vnd.openxmlformats-officedocument.presentationml.tags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tags/tag55.xml" ContentType="application/vnd.openxmlformats-officedocument.presentationml.tags+xml"/>
  <Override PartName="/ppt/notesSlides/notesSlide51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33.xml" ContentType="application/vnd.openxmlformats-officedocument.presentationml.tags+xml"/>
  <Override PartName="/ppt/diagrams/data5.xml" ContentType="application/vnd.openxmlformats-officedocument.drawingml.diagramData+xml"/>
  <Override PartName="/ppt/tags/tag44.xml" ContentType="application/vnd.openxmlformats-officedocument.presentationml.tags+xml"/>
  <Override PartName="/ppt/notesSlides/notesSlide40.xml" ContentType="application/vnd.openxmlformats-officedocument.presentationml.notesSlide+xml"/>
  <Override PartName="/ppt/tags/tag62.xml" ContentType="application/vnd.openxmlformats-officedocument.presentationml.tags+xml"/>
  <Override PartName="/ppt/diagrams/colors7.xml" ContentType="application/vnd.openxmlformats-officedocument.drawingml.diagramColors+xml"/>
  <Override PartName="/ppt/notesSlides/notesSlide6.xml" ContentType="application/vnd.openxmlformats-officedocument.presentationml.notesSlide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tags/tag11.xml" ContentType="application/vnd.openxmlformats-officedocument.presentationml.tags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diagrams/quickStyle2.xml" ContentType="application/vnd.openxmlformats-officedocument.drawingml.diagramStyl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notesSlides/notesSlide45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4.xml" ContentType="application/vnd.openxmlformats-officedocument.presentationml.notesSlide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notesSlides/notesSlide23.xml" ContentType="application/vnd.openxmlformats-officedocument.presentationml.notesSlide+xml"/>
  <Override PartName="/ppt/diagrams/layout5.xml" ContentType="application/vnd.openxmlformats-officedocument.drawingml.diagramLayout+xml"/>
  <Override PartName="/ppt/tags/tag45.xml" ContentType="application/vnd.openxmlformats-officedocument.presentationml.tags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tags/tag34.xml" ContentType="application/vnd.openxmlformats-officedocument.presentationml.tags+xml"/>
  <Override PartName="/ppt/diagrams/colors8.xml" ContentType="application/vnd.openxmlformats-officedocument.drawingml.diagramColor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diagrams/drawing7.xml" ContentType="application/vnd.ms-office.drawingml.diagramDrawing+xml"/>
  <Override PartName="/ppt/tags/tag70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diagrams/quickStyle7.xml" ContentType="application/vnd.openxmlformats-officedocument.drawingml.diagramStyle+xml"/>
  <Override PartName="/ppt/slides/slide48.xml" ContentType="application/vnd.openxmlformats-officedocument.presentationml.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notesMasterIdLst>
    <p:notesMasterId r:id="rId55"/>
  </p:notesMasterIdLst>
  <p:handoutMasterIdLst>
    <p:handoutMasterId r:id="rId56"/>
  </p:handoutMasterIdLst>
  <p:sldIdLst>
    <p:sldId id="329" r:id="rId2"/>
    <p:sldId id="379" r:id="rId3"/>
    <p:sldId id="392" r:id="rId4"/>
    <p:sldId id="330" r:id="rId5"/>
    <p:sldId id="331" r:id="rId6"/>
    <p:sldId id="332" r:id="rId7"/>
    <p:sldId id="333" r:id="rId8"/>
    <p:sldId id="334" r:id="rId9"/>
    <p:sldId id="335" r:id="rId10"/>
    <p:sldId id="336" r:id="rId11"/>
    <p:sldId id="337" r:id="rId12"/>
    <p:sldId id="338" r:id="rId13"/>
    <p:sldId id="339" r:id="rId14"/>
    <p:sldId id="340" r:id="rId15"/>
    <p:sldId id="341" r:id="rId16"/>
    <p:sldId id="342" r:id="rId17"/>
    <p:sldId id="343" r:id="rId18"/>
    <p:sldId id="344" r:id="rId19"/>
    <p:sldId id="386" r:id="rId20"/>
    <p:sldId id="358" r:id="rId21"/>
    <p:sldId id="345" r:id="rId22"/>
    <p:sldId id="347" r:id="rId23"/>
    <p:sldId id="348" r:id="rId24"/>
    <p:sldId id="349" r:id="rId25"/>
    <p:sldId id="350" r:id="rId26"/>
    <p:sldId id="351" r:id="rId27"/>
    <p:sldId id="352" r:id="rId28"/>
    <p:sldId id="353" r:id="rId29"/>
    <p:sldId id="360" r:id="rId30"/>
    <p:sldId id="354" r:id="rId31"/>
    <p:sldId id="355" r:id="rId32"/>
    <p:sldId id="356" r:id="rId33"/>
    <p:sldId id="357" r:id="rId34"/>
    <p:sldId id="384" r:id="rId35"/>
    <p:sldId id="361" r:id="rId36"/>
    <p:sldId id="362" r:id="rId37"/>
    <p:sldId id="383" r:id="rId38"/>
    <p:sldId id="364" r:id="rId39"/>
    <p:sldId id="365" r:id="rId40"/>
    <p:sldId id="366" r:id="rId41"/>
    <p:sldId id="368" r:id="rId42"/>
    <p:sldId id="369" r:id="rId43"/>
    <p:sldId id="370" r:id="rId44"/>
    <p:sldId id="371" r:id="rId45"/>
    <p:sldId id="372" r:id="rId46"/>
    <p:sldId id="373" r:id="rId47"/>
    <p:sldId id="387" r:id="rId48"/>
    <p:sldId id="375" r:id="rId49"/>
    <p:sldId id="389" r:id="rId50"/>
    <p:sldId id="391" r:id="rId51"/>
    <p:sldId id="376" r:id="rId52"/>
    <p:sldId id="377" r:id="rId53"/>
    <p:sldId id="327" r:id="rId54"/>
  </p:sldIdLst>
  <p:sldSz cx="9144000" cy="6858000" type="screen4x3"/>
  <p:notesSz cx="6669088" cy="9928225"/>
  <p:custDataLst>
    <p:tags r:id="rId57"/>
  </p:custDataLst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0E85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2" autoAdjust="0"/>
    <p:restoredTop sz="94712" autoAdjust="0"/>
  </p:normalViewPr>
  <p:slideViewPr>
    <p:cSldViewPr>
      <p:cViewPr>
        <p:scale>
          <a:sx n="50" d="100"/>
          <a:sy n="50" d="100"/>
        </p:scale>
        <p:origin x="-1980" y="-8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6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gs" Target="tags/tag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E1920B-5FA3-4670-97BC-229DB44CBAC0}" type="doc">
      <dgm:prSet loTypeId="urn:microsoft.com/office/officeart/2005/8/layout/vList2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AC0A00D4-9B7D-4A11-AC64-55E3C3AEC504}">
      <dgm:prSet phldrT="[文字]" custT="1"/>
      <dgm:spPr/>
      <dgm:t>
        <a:bodyPr/>
        <a:lstStyle/>
        <a:p>
          <a:r>
            <a:rPr lang="en-US" altLang="zh-TW" sz="2800" dirty="0" smtClean="0">
              <a:solidFill>
                <a:schemeClr val="tx1"/>
              </a:solidFill>
              <a:latin typeface="+mj-lt"/>
              <a:ea typeface="標楷體" pitchFamily="65" charset="-120"/>
            </a:rPr>
            <a:t>1.</a:t>
          </a:r>
          <a:r>
            <a:rPr lang="zh-TW" altLang="en-US" sz="2800" dirty="0" smtClean="0">
              <a:solidFill>
                <a:schemeClr val="tx1"/>
              </a:solidFill>
              <a:latin typeface="+mj-lt"/>
              <a:ea typeface="標楷體" pitchFamily="65" charset="-120"/>
            </a:rPr>
            <a:t>概述</a:t>
          </a:r>
          <a:endParaRPr lang="zh-TW" altLang="en-US" sz="2800" dirty="0">
            <a:solidFill>
              <a:schemeClr val="tx1"/>
            </a:solidFill>
            <a:latin typeface="+mj-lt"/>
            <a:ea typeface="標楷體" pitchFamily="65" charset="-120"/>
          </a:endParaRPr>
        </a:p>
      </dgm:t>
    </dgm:pt>
    <dgm:pt modelId="{1A44E53B-AECE-4254-AD2B-5AF26F652514}" type="parTrans" cxnId="{C339A8CF-3AB8-4C11-B21B-CA0043097EC1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+mj-lt"/>
            <a:ea typeface="標楷體" pitchFamily="65" charset="-120"/>
          </a:endParaRPr>
        </a:p>
      </dgm:t>
    </dgm:pt>
    <dgm:pt modelId="{48253B1E-0247-4CFF-B58D-3C063FE7F066}" type="sibTrans" cxnId="{C339A8CF-3AB8-4C11-B21B-CA0043097EC1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+mj-lt"/>
            <a:ea typeface="標楷體" pitchFamily="65" charset="-120"/>
          </a:endParaRPr>
        </a:p>
      </dgm:t>
    </dgm:pt>
    <dgm:pt modelId="{E0667423-85F6-4124-97C0-F61E5028CFAA}">
      <dgm:prSet custT="1"/>
      <dgm:spPr/>
      <dgm:t>
        <a:bodyPr/>
        <a:lstStyle/>
        <a:p>
          <a:r>
            <a:rPr lang="en-US" altLang="zh-TW" sz="2800" dirty="0" smtClean="0">
              <a:solidFill>
                <a:schemeClr val="tx1"/>
              </a:solidFill>
              <a:latin typeface="+mj-lt"/>
              <a:ea typeface="標楷體" pitchFamily="65" charset="-120"/>
            </a:rPr>
            <a:t>2.</a:t>
          </a:r>
          <a:r>
            <a:rPr lang="zh-TW" altLang="en-US" sz="2800" dirty="0" smtClean="0">
              <a:solidFill>
                <a:schemeClr val="tx1"/>
              </a:solidFill>
              <a:latin typeface="+mj-lt"/>
              <a:ea typeface="標楷體" pitchFamily="65" charset="-120"/>
            </a:rPr>
            <a:t>登革熱的診斷</a:t>
          </a:r>
          <a:endParaRPr lang="en-US" altLang="zh-TW" sz="2800" dirty="0" smtClean="0">
            <a:solidFill>
              <a:schemeClr val="tx1"/>
            </a:solidFill>
            <a:latin typeface="+mj-lt"/>
            <a:ea typeface="標楷體" pitchFamily="65" charset="-120"/>
          </a:endParaRPr>
        </a:p>
      </dgm:t>
    </dgm:pt>
    <dgm:pt modelId="{9E8CF35D-DE97-4CAA-8E6E-F3B80E9758B0}" type="parTrans" cxnId="{6FB27CFF-8D63-47DF-A98F-B73BF628B903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+mj-lt"/>
            <a:ea typeface="標楷體" pitchFamily="65" charset="-120"/>
          </a:endParaRPr>
        </a:p>
      </dgm:t>
    </dgm:pt>
    <dgm:pt modelId="{10A9C9EC-DAF0-43EB-BA14-82E95CBC0375}" type="sibTrans" cxnId="{6FB27CFF-8D63-47DF-A98F-B73BF628B903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+mj-lt"/>
            <a:ea typeface="標楷體" pitchFamily="65" charset="-120"/>
          </a:endParaRPr>
        </a:p>
      </dgm:t>
    </dgm:pt>
    <dgm:pt modelId="{1B6CB0DF-2197-4A93-8F51-C7FBD677E1E7}">
      <dgm:prSet custT="1"/>
      <dgm:spPr/>
      <dgm:t>
        <a:bodyPr/>
        <a:lstStyle/>
        <a:p>
          <a:r>
            <a:rPr lang="en-US" altLang="zh-TW" sz="2800" dirty="0" smtClean="0">
              <a:solidFill>
                <a:schemeClr val="tx1"/>
              </a:solidFill>
              <a:latin typeface="+mj-lt"/>
              <a:ea typeface="標楷體" pitchFamily="65" charset="-120"/>
            </a:rPr>
            <a:t>3.</a:t>
          </a:r>
          <a:r>
            <a:rPr lang="zh-TW" altLang="en-US" sz="2800" dirty="0" smtClean="0">
              <a:solidFill>
                <a:schemeClr val="tx1"/>
              </a:solidFill>
              <a:latin typeface="+mj-lt"/>
              <a:ea typeface="標楷體" pitchFamily="65" charset="-120"/>
            </a:rPr>
            <a:t>登革熱的治療</a:t>
          </a:r>
          <a:endParaRPr lang="en-US" altLang="zh-TW" sz="2800" dirty="0" smtClean="0">
            <a:solidFill>
              <a:schemeClr val="tx1"/>
            </a:solidFill>
            <a:latin typeface="+mj-lt"/>
            <a:ea typeface="標楷體" pitchFamily="65" charset="-120"/>
          </a:endParaRPr>
        </a:p>
      </dgm:t>
    </dgm:pt>
    <dgm:pt modelId="{EC0E2CFC-3525-435B-B010-AB450003C0D5}" type="parTrans" cxnId="{67C090FD-9AC7-434E-AF44-AEE0EA66C841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+mj-lt"/>
            <a:ea typeface="標楷體" pitchFamily="65" charset="-120"/>
          </a:endParaRPr>
        </a:p>
      </dgm:t>
    </dgm:pt>
    <dgm:pt modelId="{5C78D2A0-A09D-4657-96C7-3C1423DFF1C3}" type="sibTrans" cxnId="{67C090FD-9AC7-434E-AF44-AEE0EA66C841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+mj-lt"/>
            <a:ea typeface="標楷體" pitchFamily="65" charset="-120"/>
          </a:endParaRPr>
        </a:p>
      </dgm:t>
    </dgm:pt>
    <dgm:pt modelId="{CEFFECCE-B11D-402F-9566-686FB0EEDCD6}">
      <dgm:prSet custT="1"/>
      <dgm:spPr/>
      <dgm:t>
        <a:bodyPr/>
        <a:lstStyle/>
        <a:p>
          <a:r>
            <a:rPr lang="en-US" altLang="zh-TW" sz="2800" dirty="0" smtClean="0">
              <a:solidFill>
                <a:schemeClr val="tx1"/>
              </a:solidFill>
              <a:latin typeface="+mj-lt"/>
              <a:ea typeface="標楷體" pitchFamily="65" charset="-120"/>
            </a:rPr>
            <a:t>4.</a:t>
          </a:r>
          <a:r>
            <a:rPr lang="zh-TW" altLang="en-US" sz="2800" dirty="0" smtClean="0">
              <a:solidFill>
                <a:schemeClr val="tx1"/>
              </a:solidFill>
              <a:latin typeface="+mj-lt"/>
              <a:ea typeface="標楷體" pitchFamily="65" charset="-120"/>
            </a:rPr>
            <a:t>登革熱的感染管制</a:t>
          </a:r>
          <a:endParaRPr lang="en-US" altLang="zh-TW" sz="2800" dirty="0" smtClean="0">
            <a:solidFill>
              <a:schemeClr val="tx1"/>
            </a:solidFill>
            <a:latin typeface="+mj-lt"/>
            <a:ea typeface="標楷體" pitchFamily="65" charset="-120"/>
          </a:endParaRPr>
        </a:p>
      </dgm:t>
    </dgm:pt>
    <dgm:pt modelId="{6DFC1F71-B7D2-4731-A37E-C4977B9E650F}" type="parTrans" cxnId="{5184DD4C-7745-4E9C-B702-0719AB0D97BB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+mj-lt"/>
            <a:ea typeface="標楷體" pitchFamily="65" charset="-120"/>
          </a:endParaRPr>
        </a:p>
      </dgm:t>
    </dgm:pt>
    <dgm:pt modelId="{6791B004-F195-48BB-9490-050913133916}" type="sibTrans" cxnId="{5184DD4C-7745-4E9C-B702-0719AB0D97BB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+mj-lt"/>
            <a:ea typeface="標楷體" pitchFamily="65" charset="-120"/>
          </a:endParaRPr>
        </a:p>
      </dgm:t>
    </dgm:pt>
    <dgm:pt modelId="{673E9AF5-E52D-4C5F-9655-2029B77F3749}" type="pres">
      <dgm:prSet presAssocID="{67E1920B-5FA3-4670-97BC-229DB44CBAC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32B4E10-1385-4EDA-A7D8-CCCBF1C04471}" type="pres">
      <dgm:prSet presAssocID="{AC0A00D4-9B7D-4A11-AC64-55E3C3AEC504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180B98-1565-4EFB-8A2D-8194F526ACB3}" type="pres">
      <dgm:prSet presAssocID="{48253B1E-0247-4CFF-B58D-3C063FE7F066}" presName="spacer" presStyleCnt="0"/>
      <dgm:spPr/>
    </dgm:pt>
    <dgm:pt modelId="{2FF9F20F-3997-47D1-960C-F7AC2B35A625}" type="pres">
      <dgm:prSet presAssocID="{E0667423-85F6-4124-97C0-F61E5028CFAA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37B13FC-4D71-4757-96FB-07F0450C20EE}" type="pres">
      <dgm:prSet presAssocID="{10A9C9EC-DAF0-43EB-BA14-82E95CBC0375}" presName="spacer" presStyleCnt="0"/>
      <dgm:spPr/>
    </dgm:pt>
    <dgm:pt modelId="{A14143AF-B5E5-4360-A94C-0B5CE6F3A538}" type="pres">
      <dgm:prSet presAssocID="{1B6CB0DF-2197-4A93-8F51-C7FBD677E1E7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9D920A-4594-46C6-9CBD-591301BED243}" type="pres">
      <dgm:prSet presAssocID="{5C78D2A0-A09D-4657-96C7-3C1423DFF1C3}" presName="spacer" presStyleCnt="0"/>
      <dgm:spPr/>
    </dgm:pt>
    <dgm:pt modelId="{88FA1B29-7F04-44F1-AFF8-951468027ED0}" type="pres">
      <dgm:prSet presAssocID="{CEFFECCE-B11D-402F-9566-686FB0EEDCD6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2C5C8B4-40BD-4E63-88EB-119D3C85D08D}" type="presOf" srcId="{67E1920B-5FA3-4670-97BC-229DB44CBAC0}" destId="{673E9AF5-E52D-4C5F-9655-2029B77F3749}" srcOrd="0" destOrd="0" presId="urn:microsoft.com/office/officeart/2005/8/layout/vList2"/>
    <dgm:cxn modelId="{C339A8CF-3AB8-4C11-B21B-CA0043097EC1}" srcId="{67E1920B-5FA3-4670-97BC-229DB44CBAC0}" destId="{AC0A00D4-9B7D-4A11-AC64-55E3C3AEC504}" srcOrd="0" destOrd="0" parTransId="{1A44E53B-AECE-4254-AD2B-5AF26F652514}" sibTransId="{48253B1E-0247-4CFF-B58D-3C063FE7F066}"/>
    <dgm:cxn modelId="{6FB27CFF-8D63-47DF-A98F-B73BF628B903}" srcId="{67E1920B-5FA3-4670-97BC-229DB44CBAC0}" destId="{E0667423-85F6-4124-97C0-F61E5028CFAA}" srcOrd="1" destOrd="0" parTransId="{9E8CF35D-DE97-4CAA-8E6E-F3B80E9758B0}" sibTransId="{10A9C9EC-DAF0-43EB-BA14-82E95CBC0375}"/>
    <dgm:cxn modelId="{ADEE1928-73C7-408E-9F12-98263B54164F}" type="presOf" srcId="{1B6CB0DF-2197-4A93-8F51-C7FBD677E1E7}" destId="{A14143AF-B5E5-4360-A94C-0B5CE6F3A538}" srcOrd="0" destOrd="0" presId="urn:microsoft.com/office/officeart/2005/8/layout/vList2"/>
    <dgm:cxn modelId="{35966AB1-EF63-42F2-AB07-43561F1A539C}" type="presOf" srcId="{AC0A00D4-9B7D-4A11-AC64-55E3C3AEC504}" destId="{332B4E10-1385-4EDA-A7D8-CCCBF1C04471}" srcOrd="0" destOrd="0" presId="urn:microsoft.com/office/officeart/2005/8/layout/vList2"/>
    <dgm:cxn modelId="{A2C4AAAE-3347-4958-AB62-B6DE0D523FDC}" type="presOf" srcId="{CEFFECCE-B11D-402F-9566-686FB0EEDCD6}" destId="{88FA1B29-7F04-44F1-AFF8-951468027ED0}" srcOrd="0" destOrd="0" presId="urn:microsoft.com/office/officeart/2005/8/layout/vList2"/>
    <dgm:cxn modelId="{67C090FD-9AC7-434E-AF44-AEE0EA66C841}" srcId="{67E1920B-5FA3-4670-97BC-229DB44CBAC0}" destId="{1B6CB0DF-2197-4A93-8F51-C7FBD677E1E7}" srcOrd="2" destOrd="0" parTransId="{EC0E2CFC-3525-435B-B010-AB450003C0D5}" sibTransId="{5C78D2A0-A09D-4657-96C7-3C1423DFF1C3}"/>
    <dgm:cxn modelId="{5184DD4C-7745-4E9C-B702-0719AB0D97BB}" srcId="{67E1920B-5FA3-4670-97BC-229DB44CBAC0}" destId="{CEFFECCE-B11D-402F-9566-686FB0EEDCD6}" srcOrd="3" destOrd="0" parTransId="{6DFC1F71-B7D2-4731-A37E-C4977B9E650F}" sibTransId="{6791B004-F195-48BB-9490-050913133916}"/>
    <dgm:cxn modelId="{092F4E6D-DAF5-47B7-8FCB-8B37162D1B1E}" type="presOf" srcId="{E0667423-85F6-4124-97C0-F61E5028CFAA}" destId="{2FF9F20F-3997-47D1-960C-F7AC2B35A625}" srcOrd="0" destOrd="0" presId="urn:microsoft.com/office/officeart/2005/8/layout/vList2"/>
    <dgm:cxn modelId="{C3E46E21-A855-4786-BC72-7A241DA98EEA}" type="presParOf" srcId="{673E9AF5-E52D-4C5F-9655-2029B77F3749}" destId="{332B4E10-1385-4EDA-A7D8-CCCBF1C04471}" srcOrd="0" destOrd="0" presId="urn:microsoft.com/office/officeart/2005/8/layout/vList2"/>
    <dgm:cxn modelId="{08729F8C-1302-4C4C-94B7-2FC38D9ECA84}" type="presParOf" srcId="{673E9AF5-E52D-4C5F-9655-2029B77F3749}" destId="{C7180B98-1565-4EFB-8A2D-8194F526ACB3}" srcOrd="1" destOrd="0" presId="urn:microsoft.com/office/officeart/2005/8/layout/vList2"/>
    <dgm:cxn modelId="{E6CBCE4C-6015-4E35-8DC0-9F8301178F05}" type="presParOf" srcId="{673E9AF5-E52D-4C5F-9655-2029B77F3749}" destId="{2FF9F20F-3997-47D1-960C-F7AC2B35A625}" srcOrd="2" destOrd="0" presId="urn:microsoft.com/office/officeart/2005/8/layout/vList2"/>
    <dgm:cxn modelId="{051FBD66-9957-4AF9-A0CE-09271BBEFF29}" type="presParOf" srcId="{673E9AF5-E52D-4C5F-9655-2029B77F3749}" destId="{037B13FC-4D71-4757-96FB-07F0450C20EE}" srcOrd="3" destOrd="0" presId="urn:microsoft.com/office/officeart/2005/8/layout/vList2"/>
    <dgm:cxn modelId="{B2A8557E-A8F7-4B15-BAF0-518972228439}" type="presParOf" srcId="{673E9AF5-E52D-4C5F-9655-2029B77F3749}" destId="{A14143AF-B5E5-4360-A94C-0B5CE6F3A538}" srcOrd="4" destOrd="0" presId="urn:microsoft.com/office/officeart/2005/8/layout/vList2"/>
    <dgm:cxn modelId="{45CC078E-3995-4CC3-B275-5F4585D518AB}" type="presParOf" srcId="{673E9AF5-E52D-4C5F-9655-2029B77F3749}" destId="{329D920A-4594-46C6-9CBD-591301BED243}" srcOrd="5" destOrd="0" presId="urn:microsoft.com/office/officeart/2005/8/layout/vList2"/>
    <dgm:cxn modelId="{55F42758-B627-466D-B9D7-BBDBF586C78C}" type="presParOf" srcId="{673E9AF5-E52D-4C5F-9655-2029B77F3749}" destId="{88FA1B29-7F04-44F1-AFF8-951468027ED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3A4161-41B7-4C34-AE01-73B7F26EB790}" type="doc">
      <dgm:prSet loTypeId="urn:microsoft.com/office/officeart/2005/8/layout/hList1" loCatId="list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09349FC2-477E-4AF6-A4FD-7CD336EF251D}">
      <dgm:prSet phldrT="[文字]"/>
      <dgm:spPr/>
      <dgm:t>
        <a:bodyPr/>
        <a:lstStyle/>
        <a:p>
          <a:r>
            <a:rPr lang="en-US" altLang="zh-TW" dirty="0" smtClean="0">
              <a:latin typeface="Arial" pitchFamily="34" charset="0"/>
              <a:ea typeface="標楷體" pitchFamily="65" charset="-120"/>
              <a:cs typeface="Arial" pitchFamily="34" charset="0"/>
            </a:rPr>
            <a:t>TOCC</a:t>
          </a:r>
          <a:r>
            <a:rPr lang="zh-TW" altLang="en-US" dirty="0" smtClean="0">
              <a:latin typeface="Arial" pitchFamily="34" charset="0"/>
              <a:ea typeface="標楷體" pitchFamily="65" charset="-120"/>
              <a:cs typeface="Arial" pitchFamily="34" charset="0"/>
            </a:rPr>
            <a:t>病史詢問</a:t>
          </a:r>
          <a:endParaRPr lang="zh-TW" altLang="en-US" dirty="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62E8B930-8B4E-4830-AF4F-32B01DB79D67}" type="parTrans" cxnId="{87A8B1E8-DE74-4827-B351-937EA2825543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C2AA07A4-7AB2-41C8-B8F3-E0245F3F6358}" type="sibTrans" cxnId="{87A8B1E8-DE74-4827-B351-937EA2825543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54D5CE89-4B15-48A9-B7BE-464F5DD794EA}">
      <dgm:prSet phldrT="[文字]"/>
      <dgm:spPr/>
      <dgm:t>
        <a:bodyPr/>
        <a:lstStyle/>
        <a:p>
          <a:pPr marL="266700" indent="-266700"/>
          <a:r>
            <a:rPr lang="zh-TW" altLang="en-US" dirty="0" smtClean="0">
              <a:latin typeface="Arial" pitchFamily="34" charset="0"/>
              <a:ea typeface="標楷體" pitchFamily="65" charset="-120"/>
              <a:cs typeface="Arial" pitchFamily="34" charset="0"/>
            </a:rPr>
            <a:t>旅遊史：最近一年無旅遊史</a:t>
          </a:r>
          <a:endParaRPr lang="zh-TW" altLang="en-US" dirty="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BA068BC8-6B32-448F-B979-4A1AAE2C8210}" type="parTrans" cxnId="{1F69C825-C61B-4EFF-8F49-C5BC477263D8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DFF4C152-9328-49F5-90AD-8EFC678C7F37}" type="sibTrans" cxnId="{1F69C825-C61B-4EFF-8F49-C5BC477263D8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05B79AC8-F986-42D8-80F6-5D727B3BAA43}">
      <dgm:prSet phldrT="[文字]"/>
      <dgm:spPr/>
      <dgm:t>
        <a:bodyPr/>
        <a:lstStyle/>
        <a:p>
          <a:r>
            <a:rPr lang="zh-TW" altLang="en-US" dirty="0" smtClean="0">
              <a:latin typeface="Arial" pitchFamily="34" charset="0"/>
              <a:ea typeface="標楷體" pitchFamily="65" charset="-120"/>
              <a:cs typeface="Arial" pitchFamily="34" charset="0"/>
            </a:rPr>
            <a:t>重要資訊</a:t>
          </a:r>
          <a:endParaRPr lang="zh-TW" altLang="en-US" dirty="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12388E17-1C17-4DB7-B81F-1C8E98BDFD0B}" type="parTrans" cxnId="{42ECA9FD-6E91-4AC5-8B02-122744B69F63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443BE9B0-EF4C-4A2D-A9F6-0EB8B5FC51D3}" type="sibTrans" cxnId="{42ECA9FD-6E91-4AC5-8B02-122744B69F63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84BBD805-E595-4E9F-AF36-5605769B465E}">
      <dgm:prSet phldrT="[文字]"/>
      <dgm:spPr/>
      <dgm:t>
        <a:bodyPr/>
        <a:lstStyle/>
        <a:p>
          <a:pPr marL="266700" indent="-266700"/>
          <a:r>
            <a:rPr lang="zh-TW" altLang="en-US" dirty="0" smtClean="0">
              <a:latin typeface="Arial" pitchFamily="34" charset="0"/>
              <a:ea typeface="標楷體" pitchFamily="65" charset="-120"/>
              <a:cs typeface="Arial" pitchFamily="34" charset="0"/>
            </a:rPr>
            <a:t>工作地點：</a:t>
          </a:r>
          <a:r>
            <a:rPr lang="zh-TW" altLang="en-US" dirty="0" smtClean="0">
              <a:solidFill>
                <a:srgbClr val="FF0000"/>
              </a:solidFill>
              <a:latin typeface="Arial" pitchFamily="34" charset="0"/>
              <a:ea typeface="標楷體" pitchFamily="65" charset="-120"/>
              <a:cs typeface="Arial" pitchFamily="34" charset="0"/>
            </a:rPr>
            <a:t>高雄市前鎮區</a:t>
          </a:r>
          <a:endParaRPr lang="zh-TW" altLang="en-US" dirty="0">
            <a:solidFill>
              <a:srgbClr val="FF0000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57093FC9-F6FE-4FEE-B05F-DC927826B99D}" type="parTrans" cxnId="{A0F0431D-1D89-44E4-AD25-8CDE156B88E0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D2D474A3-5B5E-428C-B9AF-76E609B0267B}" type="sibTrans" cxnId="{A0F0431D-1D89-44E4-AD25-8CDE156B88E0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57CD807E-2EAA-4280-B70C-E4965D1BED74}">
      <dgm:prSet/>
      <dgm:spPr/>
      <dgm:t>
        <a:bodyPr/>
        <a:lstStyle/>
        <a:p>
          <a:pPr marL="266700" indent="-266700"/>
          <a:r>
            <a:rPr lang="zh-TW" altLang="en-US" dirty="0" smtClean="0">
              <a:latin typeface="Arial" pitchFamily="34" charset="0"/>
              <a:ea typeface="標楷體" pitchFamily="65" charset="-120"/>
              <a:cs typeface="Arial" pitchFamily="34" charset="0"/>
            </a:rPr>
            <a:t>職業史：大賣場員工</a:t>
          </a:r>
          <a:endParaRPr lang="en-US" altLang="zh-TW" dirty="0" smtClean="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E6B5AF69-A11B-4986-B363-584C2A85D4B9}" type="parTrans" cxnId="{6A1C6721-0711-4A9A-8A84-52796E05F74E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D121065C-978C-40FA-997C-7DB5A34FA1D3}" type="sibTrans" cxnId="{6A1C6721-0711-4A9A-8A84-52796E05F74E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A88916DB-EA7A-4BD5-8B47-251CC2DAA2F7}">
      <dgm:prSet/>
      <dgm:spPr/>
      <dgm:t>
        <a:bodyPr/>
        <a:lstStyle/>
        <a:p>
          <a:pPr marL="266700" indent="-266700"/>
          <a:r>
            <a:rPr lang="zh-TW" altLang="en-US" dirty="0" smtClean="0">
              <a:latin typeface="Arial" pitchFamily="34" charset="0"/>
              <a:ea typeface="標楷體" pitchFamily="65" charset="-120"/>
              <a:cs typeface="Arial" pitchFamily="34" charset="0"/>
            </a:rPr>
            <a:t>接觸史：無</a:t>
          </a:r>
          <a:endParaRPr lang="en-US" altLang="zh-TW" dirty="0" smtClean="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CE80F74A-0078-4FA9-B496-36FB874DF8A6}" type="parTrans" cxnId="{47DB4379-B821-451E-867A-DE83E8CF46BD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94A13964-5E53-4CC4-B91B-EEE290D490B0}" type="sibTrans" cxnId="{47DB4379-B821-451E-867A-DE83E8CF46BD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759ABBE2-D997-478D-95B5-01FAA9C83A9C}">
      <dgm:prSet/>
      <dgm:spPr/>
      <dgm:t>
        <a:bodyPr/>
        <a:lstStyle/>
        <a:p>
          <a:pPr marL="266700" indent="-266700"/>
          <a:r>
            <a:rPr lang="zh-TW" altLang="en-US" dirty="0" smtClean="0">
              <a:latin typeface="Arial" pitchFamily="34" charset="0"/>
              <a:ea typeface="標楷體" pitchFamily="65" charset="-120"/>
              <a:cs typeface="Arial" pitchFamily="34" charset="0"/>
            </a:rPr>
            <a:t>群聚史：無同仁或家人有發燒情形</a:t>
          </a:r>
        </a:p>
      </dgm:t>
    </dgm:pt>
    <dgm:pt modelId="{9CF6EA65-B22B-41EC-965A-7AEDAA15319C}" type="parTrans" cxnId="{4EB7D760-6351-4BE2-8BB2-2B97E5D6A01E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4E705264-ED50-4A76-B655-2FE049DC81B8}" type="sibTrans" cxnId="{4EB7D760-6351-4BE2-8BB2-2B97E5D6A01E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CDADF963-D2F3-48F5-B818-CA66C4DEDC76}">
      <dgm:prSet/>
      <dgm:spPr/>
      <dgm:t>
        <a:bodyPr/>
        <a:lstStyle/>
        <a:p>
          <a:pPr marL="266700" indent="-266700"/>
          <a:r>
            <a:rPr lang="zh-TW" altLang="en-US" dirty="0" smtClean="0">
              <a:latin typeface="Arial" pitchFamily="34" charset="0"/>
              <a:ea typeface="標楷體" pitchFamily="65" charset="-120"/>
              <a:cs typeface="Arial" pitchFamily="34" charset="0"/>
            </a:rPr>
            <a:t>附近最近有罹患登革熱之病患</a:t>
          </a:r>
        </a:p>
      </dgm:t>
    </dgm:pt>
    <dgm:pt modelId="{B61407BE-D4B7-4650-A018-C80D502EDD2C}" type="parTrans" cxnId="{8971D2E0-06E0-42A3-A976-5588ABA31B3D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C1D6A5FC-A3A9-4983-9C91-2EEE06A114C6}" type="sibTrans" cxnId="{8971D2E0-06E0-42A3-A976-5588ABA31B3D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7942A4D8-65BA-400F-B262-DC03F9AA1E9C}" type="pres">
      <dgm:prSet presAssocID="{DD3A4161-41B7-4C34-AE01-73B7F26EB79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20C866E-70E2-42A5-A797-52EFD760045F}" type="pres">
      <dgm:prSet presAssocID="{09349FC2-477E-4AF6-A4FD-7CD336EF251D}" presName="composite" presStyleCnt="0"/>
      <dgm:spPr/>
    </dgm:pt>
    <dgm:pt modelId="{CD15F2ED-A9B8-477E-ACAA-BBA82334A04F}" type="pres">
      <dgm:prSet presAssocID="{09349FC2-477E-4AF6-A4FD-7CD336EF251D}" presName="parTx" presStyleLbl="alignNode1" presStyleIdx="0" presStyleCnt="2" custScaleX="11021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4FE12FC-0528-432E-9317-51826251060A}" type="pres">
      <dgm:prSet presAssocID="{09349FC2-477E-4AF6-A4FD-7CD336EF251D}" presName="desTx" presStyleLbl="alignAccFollowNode1" presStyleIdx="0" presStyleCnt="2" custScaleX="11021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CE66CDF-72A5-4692-B471-CC098284FDD4}" type="pres">
      <dgm:prSet presAssocID="{C2AA07A4-7AB2-41C8-B8F3-E0245F3F6358}" presName="space" presStyleCnt="0"/>
      <dgm:spPr/>
    </dgm:pt>
    <dgm:pt modelId="{E6F7B336-A01D-4D54-92DD-CFA9C6D64746}" type="pres">
      <dgm:prSet presAssocID="{05B79AC8-F986-42D8-80F6-5D727B3BAA43}" presName="composite" presStyleCnt="0"/>
      <dgm:spPr/>
    </dgm:pt>
    <dgm:pt modelId="{194A7CC9-13E7-40CA-83DC-E76D506E6F0A}" type="pres">
      <dgm:prSet presAssocID="{05B79AC8-F986-42D8-80F6-5D727B3BAA43}" presName="parTx" presStyleLbl="alignNode1" presStyleIdx="1" presStyleCnt="2" custScaleX="11021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66DCDB2-3DED-4F50-A378-5BD375138FA2}" type="pres">
      <dgm:prSet presAssocID="{05B79AC8-F986-42D8-80F6-5D727B3BAA43}" presName="desTx" presStyleLbl="alignAccFollowNode1" presStyleIdx="1" presStyleCnt="2" custScaleX="11021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7DB4379-B821-451E-867A-DE83E8CF46BD}" srcId="{09349FC2-477E-4AF6-A4FD-7CD336EF251D}" destId="{A88916DB-EA7A-4BD5-8B47-251CC2DAA2F7}" srcOrd="2" destOrd="0" parTransId="{CE80F74A-0078-4FA9-B496-36FB874DF8A6}" sibTransId="{94A13964-5E53-4CC4-B91B-EEE290D490B0}"/>
    <dgm:cxn modelId="{8D771403-0EDA-4F42-96A2-2E84DF0EEFBF}" type="presOf" srcId="{759ABBE2-D997-478D-95B5-01FAA9C83A9C}" destId="{64FE12FC-0528-432E-9317-51826251060A}" srcOrd="0" destOrd="3" presId="urn:microsoft.com/office/officeart/2005/8/layout/hList1"/>
    <dgm:cxn modelId="{87A8B1E8-DE74-4827-B351-937EA2825543}" srcId="{DD3A4161-41B7-4C34-AE01-73B7F26EB790}" destId="{09349FC2-477E-4AF6-A4FD-7CD336EF251D}" srcOrd="0" destOrd="0" parTransId="{62E8B930-8B4E-4830-AF4F-32B01DB79D67}" sibTransId="{C2AA07A4-7AB2-41C8-B8F3-E0245F3F6358}"/>
    <dgm:cxn modelId="{FC35CDEB-E91B-4CDD-89E3-1F7D11A9834B}" type="presOf" srcId="{A88916DB-EA7A-4BD5-8B47-251CC2DAA2F7}" destId="{64FE12FC-0528-432E-9317-51826251060A}" srcOrd="0" destOrd="2" presId="urn:microsoft.com/office/officeart/2005/8/layout/hList1"/>
    <dgm:cxn modelId="{2477BB42-1444-42A3-9B17-8AB61B8FC192}" type="presOf" srcId="{09349FC2-477E-4AF6-A4FD-7CD336EF251D}" destId="{CD15F2ED-A9B8-477E-ACAA-BBA82334A04F}" srcOrd="0" destOrd="0" presId="urn:microsoft.com/office/officeart/2005/8/layout/hList1"/>
    <dgm:cxn modelId="{32EEA960-C705-4D8A-BB1D-E8EA3E32AD68}" type="presOf" srcId="{84BBD805-E595-4E9F-AF36-5605769B465E}" destId="{966DCDB2-3DED-4F50-A378-5BD375138FA2}" srcOrd="0" destOrd="0" presId="urn:microsoft.com/office/officeart/2005/8/layout/hList1"/>
    <dgm:cxn modelId="{4EB7D760-6351-4BE2-8BB2-2B97E5D6A01E}" srcId="{09349FC2-477E-4AF6-A4FD-7CD336EF251D}" destId="{759ABBE2-D997-478D-95B5-01FAA9C83A9C}" srcOrd="3" destOrd="0" parTransId="{9CF6EA65-B22B-41EC-965A-7AEDAA15319C}" sibTransId="{4E705264-ED50-4A76-B655-2FE049DC81B8}"/>
    <dgm:cxn modelId="{6A1C6721-0711-4A9A-8A84-52796E05F74E}" srcId="{09349FC2-477E-4AF6-A4FD-7CD336EF251D}" destId="{57CD807E-2EAA-4280-B70C-E4965D1BED74}" srcOrd="1" destOrd="0" parTransId="{E6B5AF69-A11B-4986-B363-584C2A85D4B9}" sibTransId="{D121065C-978C-40FA-997C-7DB5A34FA1D3}"/>
    <dgm:cxn modelId="{FC274D37-5464-479A-9EB3-0EE9DCD5B5BE}" type="presOf" srcId="{05B79AC8-F986-42D8-80F6-5D727B3BAA43}" destId="{194A7CC9-13E7-40CA-83DC-E76D506E6F0A}" srcOrd="0" destOrd="0" presId="urn:microsoft.com/office/officeart/2005/8/layout/hList1"/>
    <dgm:cxn modelId="{8971D2E0-06E0-42A3-A976-5588ABA31B3D}" srcId="{05B79AC8-F986-42D8-80F6-5D727B3BAA43}" destId="{CDADF963-D2F3-48F5-B818-CA66C4DEDC76}" srcOrd="1" destOrd="0" parTransId="{B61407BE-D4B7-4650-A018-C80D502EDD2C}" sibTransId="{C1D6A5FC-A3A9-4983-9C91-2EEE06A114C6}"/>
    <dgm:cxn modelId="{42ECA9FD-6E91-4AC5-8B02-122744B69F63}" srcId="{DD3A4161-41B7-4C34-AE01-73B7F26EB790}" destId="{05B79AC8-F986-42D8-80F6-5D727B3BAA43}" srcOrd="1" destOrd="0" parTransId="{12388E17-1C17-4DB7-B81F-1C8E98BDFD0B}" sibTransId="{443BE9B0-EF4C-4A2D-A9F6-0EB8B5FC51D3}"/>
    <dgm:cxn modelId="{B3E033FE-6D38-41A8-8633-313A34CAFC41}" type="presOf" srcId="{54D5CE89-4B15-48A9-B7BE-464F5DD794EA}" destId="{64FE12FC-0528-432E-9317-51826251060A}" srcOrd="0" destOrd="0" presId="urn:microsoft.com/office/officeart/2005/8/layout/hList1"/>
    <dgm:cxn modelId="{6649AF0C-C343-482F-9C68-131CF0938156}" type="presOf" srcId="{CDADF963-D2F3-48F5-B818-CA66C4DEDC76}" destId="{966DCDB2-3DED-4F50-A378-5BD375138FA2}" srcOrd="0" destOrd="1" presId="urn:microsoft.com/office/officeart/2005/8/layout/hList1"/>
    <dgm:cxn modelId="{DE43A4ED-3569-476B-923B-5849FD083EE1}" type="presOf" srcId="{57CD807E-2EAA-4280-B70C-E4965D1BED74}" destId="{64FE12FC-0528-432E-9317-51826251060A}" srcOrd="0" destOrd="1" presId="urn:microsoft.com/office/officeart/2005/8/layout/hList1"/>
    <dgm:cxn modelId="{A0F0431D-1D89-44E4-AD25-8CDE156B88E0}" srcId="{05B79AC8-F986-42D8-80F6-5D727B3BAA43}" destId="{84BBD805-E595-4E9F-AF36-5605769B465E}" srcOrd="0" destOrd="0" parTransId="{57093FC9-F6FE-4FEE-B05F-DC927826B99D}" sibTransId="{D2D474A3-5B5E-428C-B9AF-76E609B0267B}"/>
    <dgm:cxn modelId="{1F69C825-C61B-4EFF-8F49-C5BC477263D8}" srcId="{09349FC2-477E-4AF6-A4FD-7CD336EF251D}" destId="{54D5CE89-4B15-48A9-B7BE-464F5DD794EA}" srcOrd="0" destOrd="0" parTransId="{BA068BC8-6B32-448F-B979-4A1AAE2C8210}" sibTransId="{DFF4C152-9328-49F5-90AD-8EFC678C7F37}"/>
    <dgm:cxn modelId="{402E6D83-5EE9-4AAD-93F5-3702AD9487E7}" type="presOf" srcId="{DD3A4161-41B7-4C34-AE01-73B7F26EB790}" destId="{7942A4D8-65BA-400F-B262-DC03F9AA1E9C}" srcOrd="0" destOrd="0" presId="urn:microsoft.com/office/officeart/2005/8/layout/hList1"/>
    <dgm:cxn modelId="{708BEC60-ED00-4072-A85A-4506EDFC072B}" type="presParOf" srcId="{7942A4D8-65BA-400F-B262-DC03F9AA1E9C}" destId="{020C866E-70E2-42A5-A797-52EFD760045F}" srcOrd="0" destOrd="0" presId="urn:microsoft.com/office/officeart/2005/8/layout/hList1"/>
    <dgm:cxn modelId="{D3DCE9C7-E18A-4885-B12F-A7A6AD2FB18F}" type="presParOf" srcId="{020C866E-70E2-42A5-A797-52EFD760045F}" destId="{CD15F2ED-A9B8-477E-ACAA-BBA82334A04F}" srcOrd="0" destOrd="0" presId="urn:microsoft.com/office/officeart/2005/8/layout/hList1"/>
    <dgm:cxn modelId="{A068CC64-6148-4BBB-A2D6-B8399D2BEF1D}" type="presParOf" srcId="{020C866E-70E2-42A5-A797-52EFD760045F}" destId="{64FE12FC-0528-432E-9317-51826251060A}" srcOrd="1" destOrd="0" presId="urn:microsoft.com/office/officeart/2005/8/layout/hList1"/>
    <dgm:cxn modelId="{7B9F213E-8BCD-45EF-82F9-0C24A13F7F56}" type="presParOf" srcId="{7942A4D8-65BA-400F-B262-DC03F9AA1E9C}" destId="{6CE66CDF-72A5-4692-B471-CC098284FDD4}" srcOrd="1" destOrd="0" presId="urn:microsoft.com/office/officeart/2005/8/layout/hList1"/>
    <dgm:cxn modelId="{E2029242-82B4-45DA-801D-E84191F0E031}" type="presParOf" srcId="{7942A4D8-65BA-400F-B262-DC03F9AA1E9C}" destId="{E6F7B336-A01D-4D54-92DD-CFA9C6D64746}" srcOrd="2" destOrd="0" presId="urn:microsoft.com/office/officeart/2005/8/layout/hList1"/>
    <dgm:cxn modelId="{00DD6099-3656-47C3-B0A0-9599B4D7BD9D}" type="presParOf" srcId="{E6F7B336-A01D-4D54-92DD-CFA9C6D64746}" destId="{194A7CC9-13E7-40CA-83DC-E76D506E6F0A}" srcOrd="0" destOrd="0" presId="urn:microsoft.com/office/officeart/2005/8/layout/hList1"/>
    <dgm:cxn modelId="{90075E44-1472-4095-A165-76C35397AFB7}" type="presParOf" srcId="{E6F7B336-A01D-4D54-92DD-CFA9C6D64746}" destId="{966DCDB2-3DED-4F50-A378-5BD375138FA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D3A4161-41B7-4C34-AE01-73B7F26EB790}" type="doc">
      <dgm:prSet loTypeId="urn:microsoft.com/office/officeart/2005/8/layout/hList1" loCatId="list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09349FC2-477E-4AF6-A4FD-7CD336EF251D}">
      <dgm:prSet phldrT="[文字]" custT="1"/>
      <dgm:spPr/>
      <dgm:t>
        <a:bodyPr tIns="36000" bIns="36000"/>
        <a:lstStyle/>
        <a:p>
          <a:r>
            <a:rPr lang="en-US" altLang="zh-TW" sz="36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TOCC</a:t>
          </a:r>
          <a:r>
            <a:rPr lang="zh-TW" altLang="en-US" sz="36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病史詢問</a:t>
          </a:r>
          <a:endParaRPr lang="zh-TW" altLang="en-US" sz="3600" dirty="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62E8B930-8B4E-4830-AF4F-32B01DB79D67}" type="parTrans" cxnId="{87A8B1E8-DE74-4827-B351-937EA2825543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C2AA07A4-7AB2-41C8-B8F3-E0245F3F6358}" type="sibTrans" cxnId="{87A8B1E8-DE74-4827-B351-937EA2825543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54D5CE89-4B15-48A9-B7BE-464F5DD794EA}">
      <dgm:prSet phldrT="[文字]" custT="1"/>
      <dgm:spPr/>
      <dgm:t>
        <a:bodyPr tIns="36000"/>
        <a:lstStyle/>
        <a:p>
          <a:pPr marL="457200" indent="-457200"/>
          <a:r>
            <a:rPr lang="zh-TW" altLang="en-US" sz="2800" dirty="0" smtClean="0">
              <a:latin typeface="標楷體" pitchFamily="65" charset="-120"/>
              <a:ea typeface="標楷體" pitchFamily="65" charset="-120"/>
              <a:cs typeface="Arial" pitchFamily="34" charset="0"/>
            </a:rPr>
            <a:t>旅遊史：</a:t>
          </a:r>
          <a:r>
            <a:rPr lang="zh-TW" altLang="en-US" sz="2800" dirty="0" smtClean="0">
              <a:latin typeface="標楷體" pitchFamily="65" charset="-120"/>
              <a:ea typeface="標楷體" pitchFamily="65" charset="-120"/>
            </a:rPr>
            <a:t>因家庭事務多次南下屏東縣</a:t>
          </a:r>
          <a:r>
            <a:rPr lang="en-US" altLang="zh-TW" sz="280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280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2800" dirty="0" smtClean="0">
              <a:latin typeface="標楷體" pitchFamily="65" charset="-120"/>
              <a:ea typeface="標楷體" pitchFamily="65" charset="-120"/>
            </a:rPr>
            <a:t>　　　　附近最近有罹患登革熱之病患</a:t>
          </a:r>
          <a:endParaRPr lang="zh-TW" altLang="en-US" sz="2800" dirty="0">
            <a:latin typeface="標楷體" pitchFamily="65" charset="-120"/>
            <a:ea typeface="標楷體" pitchFamily="65" charset="-120"/>
            <a:cs typeface="Arial" pitchFamily="34" charset="0"/>
          </a:endParaRPr>
        </a:p>
      </dgm:t>
    </dgm:pt>
    <dgm:pt modelId="{BA068BC8-6B32-448F-B979-4A1AAE2C8210}" type="parTrans" cxnId="{1F69C825-C61B-4EFF-8F49-C5BC477263D8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DFF4C152-9328-49F5-90AD-8EFC678C7F37}" type="sibTrans" cxnId="{1F69C825-C61B-4EFF-8F49-C5BC477263D8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57CD807E-2EAA-4280-B70C-E4965D1BED74}">
      <dgm:prSet custT="1"/>
      <dgm:spPr/>
      <dgm:t>
        <a:bodyPr tIns="36000"/>
        <a:lstStyle/>
        <a:p>
          <a:pPr marL="457200" indent="-457200"/>
          <a:r>
            <a:rPr lang="zh-TW" altLang="en-US" sz="2800" dirty="0" smtClean="0">
              <a:latin typeface="標楷體" pitchFamily="65" charset="-120"/>
              <a:ea typeface="標楷體" pitchFamily="65" charset="-120"/>
              <a:cs typeface="Arial" pitchFamily="34" charset="0"/>
            </a:rPr>
            <a:t>職業史：</a:t>
          </a:r>
          <a:r>
            <a:rPr lang="zh-TW" altLang="en-US" sz="2800" dirty="0" smtClean="0">
              <a:latin typeface="標楷體" pitchFamily="65" charset="-120"/>
              <a:ea typeface="標楷體" pitchFamily="65" charset="-120"/>
            </a:rPr>
            <a:t>公務人員</a:t>
          </a:r>
          <a:endParaRPr lang="en-US" altLang="zh-TW" sz="2800" dirty="0" smtClean="0">
            <a:latin typeface="標楷體" pitchFamily="65" charset="-120"/>
            <a:ea typeface="標楷體" pitchFamily="65" charset="-120"/>
            <a:cs typeface="Arial" pitchFamily="34" charset="0"/>
          </a:endParaRPr>
        </a:p>
      </dgm:t>
    </dgm:pt>
    <dgm:pt modelId="{E6B5AF69-A11B-4986-B363-584C2A85D4B9}" type="parTrans" cxnId="{6A1C6721-0711-4A9A-8A84-52796E05F74E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D121065C-978C-40FA-997C-7DB5A34FA1D3}" type="sibTrans" cxnId="{6A1C6721-0711-4A9A-8A84-52796E05F74E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A88916DB-EA7A-4BD5-8B47-251CC2DAA2F7}">
      <dgm:prSet custT="1"/>
      <dgm:spPr/>
      <dgm:t>
        <a:bodyPr tIns="36000"/>
        <a:lstStyle/>
        <a:p>
          <a:pPr marL="457200" indent="-457200"/>
          <a:r>
            <a:rPr lang="zh-TW" altLang="en-US" sz="2800" dirty="0" smtClean="0">
              <a:latin typeface="標楷體" pitchFamily="65" charset="-120"/>
              <a:ea typeface="標楷體" pitchFamily="65" charset="-120"/>
              <a:cs typeface="Arial" pitchFamily="34" charset="0"/>
            </a:rPr>
            <a:t>接觸史：無</a:t>
          </a:r>
          <a:endParaRPr lang="en-US" altLang="zh-TW" sz="2800" dirty="0" smtClean="0">
            <a:latin typeface="標楷體" pitchFamily="65" charset="-120"/>
            <a:ea typeface="標楷體" pitchFamily="65" charset="-120"/>
            <a:cs typeface="Arial" pitchFamily="34" charset="0"/>
          </a:endParaRPr>
        </a:p>
      </dgm:t>
    </dgm:pt>
    <dgm:pt modelId="{CE80F74A-0078-4FA9-B496-36FB874DF8A6}" type="parTrans" cxnId="{47DB4379-B821-451E-867A-DE83E8CF46BD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94A13964-5E53-4CC4-B91B-EEE290D490B0}" type="sibTrans" cxnId="{47DB4379-B821-451E-867A-DE83E8CF46BD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759ABBE2-D997-478D-95B5-01FAA9C83A9C}">
      <dgm:prSet custT="1"/>
      <dgm:spPr/>
      <dgm:t>
        <a:bodyPr tIns="36000"/>
        <a:lstStyle/>
        <a:p>
          <a:pPr marL="457200" indent="-457200"/>
          <a:r>
            <a:rPr lang="zh-TW" altLang="en-US" sz="2800" dirty="0" smtClean="0">
              <a:latin typeface="標楷體" pitchFamily="65" charset="-120"/>
              <a:ea typeface="標楷體" pitchFamily="65" charset="-120"/>
              <a:cs typeface="Arial" pitchFamily="34" charset="0"/>
            </a:rPr>
            <a:t>群聚史：</a:t>
          </a:r>
          <a:r>
            <a:rPr lang="zh-TW" altLang="en-US" sz="2800" dirty="0" smtClean="0">
              <a:latin typeface="標楷體" pitchFamily="65" charset="-120"/>
              <a:ea typeface="標楷體" pitchFamily="65" charset="-120"/>
            </a:rPr>
            <a:t>無同仁或家人有發燒情形</a:t>
          </a:r>
          <a:endParaRPr lang="zh-TW" altLang="en-US" sz="2800" dirty="0" smtClean="0">
            <a:latin typeface="標楷體" pitchFamily="65" charset="-120"/>
            <a:ea typeface="標楷體" pitchFamily="65" charset="-120"/>
            <a:cs typeface="Arial" pitchFamily="34" charset="0"/>
          </a:endParaRPr>
        </a:p>
      </dgm:t>
    </dgm:pt>
    <dgm:pt modelId="{9CF6EA65-B22B-41EC-965A-7AEDAA15319C}" type="parTrans" cxnId="{4EB7D760-6351-4BE2-8BB2-2B97E5D6A01E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4E705264-ED50-4A76-B655-2FE049DC81B8}" type="sibTrans" cxnId="{4EB7D760-6351-4BE2-8BB2-2B97E5D6A01E}">
      <dgm:prSet/>
      <dgm:spPr/>
      <dgm:t>
        <a:bodyPr/>
        <a:lstStyle/>
        <a:p>
          <a:endParaRPr lang="zh-TW" altLang="en-US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D54F5D34-94D8-4DE9-849C-4A9ACAD6111B}">
      <dgm:prSet phldrT="[文字]" custT="1"/>
      <dgm:spPr/>
      <dgm:t>
        <a:bodyPr tIns="36000"/>
        <a:lstStyle/>
        <a:p>
          <a:pPr marL="457200" indent="-457200"/>
          <a:endParaRPr lang="zh-TW" altLang="en-US" sz="2800" dirty="0">
            <a:latin typeface="標楷體" pitchFamily="65" charset="-120"/>
            <a:ea typeface="標楷體" pitchFamily="65" charset="-120"/>
            <a:cs typeface="Arial" pitchFamily="34" charset="0"/>
          </a:endParaRPr>
        </a:p>
      </dgm:t>
    </dgm:pt>
    <dgm:pt modelId="{43F77F8A-2A07-4ABA-B9A8-35595C4394D0}" type="parTrans" cxnId="{7679A323-E394-4CCC-80C2-7E068DDC1640}">
      <dgm:prSet/>
      <dgm:spPr/>
      <dgm:t>
        <a:bodyPr/>
        <a:lstStyle/>
        <a:p>
          <a:endParaRPr lang="zh-TW" altLang="en-US"/>
        </a:p>
      </dgm:t>
    </dgm:pt>
    <dgm:pt modelId="{2883B0A2-7F09-4590-95EA-4C3DB3EAE92B}" type="sibTrans" cxnId="{7679A323-E394-4CCC-80C2-7E068DDC1640}">
      <dgm:prSet/>
      <dgm:spPr/>
      <dgm:t>
        <a:bodyPr/>
        <a:lstStyle/>
        <a:p>
          <a:endParaRPr lang="zh-TW" altLang="en-US"/>
        </a:p>
      </dgm:t>
    </dgm:pt>
    <dgm:pt modelId="{97DB36D5-3BF7-4D5C-A296-906390E8EE01}">
      <dgm:prSet custT="1"/>
      <dgm:spPr/>
      <dgm:t>
        <a:bodyPr tIns="36000"/>
        <a:lstStyle/>
        <a:p>
          <a:pPr marL="457200" indent="-457200"/>
          <a:endParaRPr lang="zh-TW" altLang="en-US" sz="2800" dirty="0" smtClean="0">
            <a:latin typeface="標楷體" pitchFamily="65" charset="-120"/>
            <a:ea typeface="標楷體" pitchFamily="65" charset="-120"/>
            <a:cs typeface="Arial" pitchFamily="34" charset="0"/>
          </a:endParaRPr>
        </a:p>
      </dgm:t>
    </dgm:pt>
    <dgm:pt modelId="{0DC47F83-6BBA-4843-9FD1-4BAD49F4836E}" type="parTrans" cxnId="{F54E4187-BB54-4B8C-A8F1-32C3BD8D5294}">
      <dgm:prSet/>
      <dgm:spPr/>
      <dgm:t>
        <a:bodyPr/>
        <a:lstStyle/>
        <a:p>
          <a:endParaRPr lang="zh-TW" altLang="en-US"/>
        </a:p>
      </dgm:t>
    </dgm:pt>
    <dgm:pt modelId="{33AFA3EF-28AB-4CAC-A84C-E43C5C26FD41}" type="sibTrans" cxnId="{F54E4187-BB54-4B8C-A8F1-32C3BD8D5294}">
      <dgm:prSet/>
      <dgm:spPr/>
      <dgm:t>
        <a:bodyPr/>
        <a:lstStyle/>
        <a:p>
          <a:endParaRPr lang="zh-TW" altLang="en-US"/>
        </a:p>
      </dgm:t>
    </dgm:pt>
    <dgm:pt modelId="{E2BAFBBE-68B3-4891-A4AE-DC02C19A8669}">
      <dgm:prSet custT="1"/>
      <dgm:spPr/>
      <dgm:t>
        <a:bodyPr tIns="36000"/>
        <a:lstStyle/>
        <a:p>
          <a:pPr marL="457200" indent="-457200"/>
          <a:r>
            <a:rPr lang="zh-TW" altLang="en-US" sz="28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Arial" pitchFamily="34" charset="0"/>
            </a:rPr>
            <a:t>最後確診為登革熱</a:t>
          </a:r>
        </a:p>
      </dgm:t>
    </dgm:pt>
    <dgm:pt modelId="{139C6ED0-1B26-4445-AE21-D97DC5E5CE35}" type="sibTrans" cxnId="{E3EB6302-6481-41CF-912F-3D65BC053D8F}">
      <dgm:prSet/>
      <dgm:spPr/>
      <dgm:t>
        <a:bodyPr/>
        <a:lstStyle/>
        <a:p>
          <a:endParaRPr lang="zh-TW" altLang="en-US"/>
        </a:p>
      </dgm:t>
    </dgm:pt>
    <dgm:pt modelId="{EAA3D1E2-A345-4B21-A056-A9431EE3A45F}" type="parTrans" cxnId="{E3EB6302-6481-41CF-912F-3D65BC053D8F}">
      <dgm:prSet/>
      <dgm:spPr/>
      <dgm:t>
        <a:bodyPr/>
        <a:lstStyle/>
        <a:p>
          <a:endParaRPr lang="zh-TW" altLang="en-US"/>
        </a:p>
      </dgm:t>
    </dgm:pt>
    <dgm:pt modelId="{7942A4D8-65BA-400F-B262-DC03F9AA1E9C}" type="pres">
      <dgm:prSet presAssocID="{DD3A4161-41B7-4C34-AE01-73B7F26EB79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20C866E-70E2-42A5-A797-52EFD760045F}" type="pres">
      <dgm:prSet presAssocID="{09349FC2-477E-4AF6-A4FD-7CD336EF251D}" presName="composite" presStyleCnt="0"/>
      <dgm:spPr/>
    </dgm:pt>
    <dgm:pt modelId="{CD15F2ED-A9B8-477E-ACAA-BBA82334A04F}" type="pres">
      <dgm:prSet presAssocID="{09349FC2-477E-4AF6-A4FD-7CD336EF251D}" presName="parTx" presStyleLbl="alignNode1" presStyleIdx="0" presStyleCnt="1" custScaleX="11021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4FE12FC-0528-432E-9317-51826251060A}" type="pres">
      <dgm:prSet presAssocID="{09349FC2-477E-4AF6-A4FD-7CD336EF251D}" presName="desTx" presStyleLbl="alignAccFollowNode1" presStyleIdx="0" presStyleCnt="1" custScaleX="110215" custScaleY="9885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45C6D08-D5E9-4C1C-83ED-B08A08305DD4}" type="presOf" srcId="{97DB36D5-3BF7-4D5C-A296-906390E8EE01}" destId="{64FE12FC-0528-432E-9317-51826251060A}" srcOrd="0" destOrd="5" presId="urn:microsoft.com/office/officeart/2005/8/layout/hList1"/>
    <dgm:cxn modelId="{47DB4379-B821-451E-867A-DE83E8CF46BD}" srcId="{09349FC2-477E-4AF6-A4FD-7CD336EF251D}" destId="{A88916DB-EA7A-4BD5-8B47-251CC2DAA2F7}" srcOrd="3" destOrd="0" parTransId="{CE80F74A-0078-4FA9-B496-36FB874DF8A6}" sibTransId="{94A13964-5E53-4CC4-B91B-EEE290D490B0}"/>
    <dgm:cxn modelId="{836CF0B3-30EF-434B-934B-0C218432F982}" type="presOf" srcId="{09349FC2-477E-4AF6-A4FD-7CD336EF251D}" destId="{CD15F2ED-A9B8-477E-ACAA-BBA82334A04F}" srcOrd="0" destOrd="0" presId="urn:microsoft.com/office/officeart/2005/8/layout/hList1"/>
    <dgm:cxn modelId="{1F69C825-C61B-4EFF-8F49-C5BC477263D8}" srcId="{09349FC2-477E-4AF6-A4FD-7CD336EF251D}" destId="{54D5CE89-4B15-48A9-B7BE-464F5DD794EA}" srcOrd="0" destOrd="0" parTransId="{BA068BC8-6B32-448F-B979-4A1AAE2C8210}" sibTransId="{DFF4C152-9328-49F5-90AD-8EFC678C7F37}"/>
    <dgm:cxn modelId="{84DB1723-5D22-4B63-A9AF-EA8EFC15F237}" type="presOf" srcId="{DD3A4161-41B7-4C34-AE01-73B7F26EB790}" destId="{7942A4D8-65BA-400F-B262-DC03F9AA1E9C}" srcOrd="0" destOrd="0" presId="urn:microsoft.com/office/officeart/2005/8/layout/hList1"/>
    <dgm:cxn modelId="{6A1C6721-0711-4A9A-8A84-52796E05F74E}" srcId="{09349FC2-477E-4AF6-A4FD-7CD336EF251D}" destId="{57CD807E-2EAA-4280-B70C-E4965D1BED74}" srcOrd="2" destOrd="0" parTransId="{E6B5AF69-A11B-4986-B363-584C2A85D4B9}" sibTransId="{D121065C-978C-40FA-997C-7DB5A34FA1D3}"/>
    <dgm:cxn modelId="{4EB7D760-6351-4BE2-8BB2-2B97E5D6A01E}" srcId="{09349FC2-477E-4AF6-A4FD-7CD336EF251D}" destId="{759ABBE2-D997-478D-95B5-01FAA9C83A9C}" srcOrd="4" destOrd="0" parTransId="{9CF6EA65-B22B-41EC-965A-7AEDAA15319C}" sibTransId="{4E705264-ED50-4A76-B655-2FE049DC81B8}"/>
    <dgm:cxn modelId="{87A8B1E8-DE74-4827-B351-937EA2825543}" srcId="{DD3A4161-41B7-4C34-AE01-73B7F26EB790}" destId="{09349FC2-477E-4AF6-A4FD-7CD336EF251D}" srcOrd="0" destOrd="0" parTransId="{62E8B930-8B4E-4830-AF4F-32B01DB79D67}" sibTransId="{C2AA07A4-7AB2-41C8-B8F3-E0245F3F6358}"/>
    <dgm:cxn modelId="{E3EB6302-6481-41CF-912F-3D65BC053D8F}" srcId="{09349FC2-477E-4AF6-A4FD-7CD336EF251D}" destId="{E2BAFBBE-68B3-4891-A4AE-DC02C19A8669}" srcOrd="6" destOrd="0" parTransId="{EAA3D1E2-A345-4B21-A056-A9431EE3A45F}" sibTransId="{139C6ED0-1B26-4445-AE21-D97DC5E5CE35}"/>
    <dgm:cxn modelId="{08A5FAB5-5F59-4547-A6AF-E51491FEEBB9}" type="presOf" srcId="{E2BAFBBE-68B3-4891-A4AE-DC02C19A8669}" destId="{64FE12FC-0528-432E-9317-51826251060A}" srcOrd="0" destOrd="6" presId="urn:microsoft.com/office/officeart/2005/8/layout/hList1"/>
    <dgm:cxn modelId="{F54E4187-BB54-4B8C-A8F1-32C3BD8D5294}" srcId="{09349FC2-477E-4AF6-A4FD-7CD336EF251D}" destId="{97DB36D5-3BF7-4D5C-A296-906390E8EE01}" srcOrd="5" destOrd="0" parTransId="{0DC47F83-6BBA-4843-9FD1-4BAD49F4836E}" sibTransId="{33AFA3EF-28AB-4CAC-A84C-E43C5C26FD41}"/>
    <dgm:cxn modelId="{B11A94EE-A01D-45FC-841D-C6ECD5AD3B71}" type="presOf" srcId="{57CD807E-2EAA-4280-B70C-E4965D1BED74}" destId="{64FE12FC-0528-432E-9317-51826251060A}" srcOrd="0" destOrd="2" presId="urn:microsoft.com/office/officeart/2005/8/layout/hList1"/>
    <dgm:cxn modelId="{B85E331B-567C-4513-A569-7B63262843EC}" type="presOf" srcId="{759ABBE2-D997-478D-95B5-01FAA9C83A9C}" destId="{64FE12FC-0528-432E-9317-51826251060A}" srcOrd="0" destOrd="4" presId="urn:microsoft.com/office/officeart/2005/8/layout/hList1"/>
    <dgm:cxn modelId="{7679A323-E394-4CCC-80C2-7E068DDC1640}" srcId="{09349FC2-477E-4AF6-A4FD-7CD336EF251D}" destId="{D54F5D34-94D8-4DE9-849C-4A9ACAD6111B}" srcOrd="1" destOrd="0" parTransId="{43F77F8A-2A07-4ABA-B9A8-35595C4394D0}" sibTransId="{2883B0A2-7F09-4590-95EA-4C3DB3EAE92B}"/>
    <dgm:cxn modelId="{CA494996-2A06-420F-B680-71DB0129A2A3}" type="presOf" srcId="{D54F5D34-94D8-4DE9-849C-4A9ACAD6111B}" destId="{64FE12FC-0528-432E-9317-51826251060A}" srcOrd="0" destOrd="1" presId="urn:microsoft.com/office/officeart/2005/8/layout/hList1"/>
    <dgm:cxn modelId="{AFF20B34-77EC-490D-9CF2-22E3A62B4CBA}" type="presOf" srcId="{54D5CE89-4B15-48A9-B7BE-464F5DD794EA}" destId="{64FE12FC-0528-432E-9317-51826251060A}" srcOrd="0" destOrd="0" presId="urn:microsoft.com/office/officeart/2005/8/layout/hList1"/>
    <dgm:cxn modelId="{C7813558-BE18-43CC-BA65-C716C8DEB53F}" type="presOf" srcId="{A88916DB-EA7A-4BD5-8B47-251CC2DAA2F7}" destId="{64FE12FC-0528-432E-9317-51826251060A}" srcOrd="0" destOrd="3" presId="urn:microsoft.com/office/officeart/2005/8/layout/hList1"/>
    <dgm:cxn modelId="{DD316A28-9C6B-4340-868D-EDFC8907D01B}" type="presParOf" srcId="{7942A4D8-65BA-400F-B262-DC03F9AA1E9C}" destId="{020C866E-70E2-42A5-A797-52EFD760045F}" srcOrd="0" destOrd="0" presId="urn:microsoft.com/office/officeart/2005/8/layout/hList1"/>
    <dgm:cxn modelId="{8FAF97AF-AF76-458F-8438-CF03701FFFEB}" type="presParOf" srcId="{020C866E-70E2-42A5-A797-52EFD760045F}" destId="{CD15F2ED-A9B8-477E-ACAA-BBA82334A04F}" srcOrd="0" destOrd="0" presId="urn:microsoft.com/office/officeart/2005/8/layout/hList1"/>
    <dgm:cxn modelId="{7A3EFB1B-0CCC-44D4-A9C3-884EA5F4BF5C}" type="presParOf" srcId="{020C866E-70E2-42A5-A797-52EFD760045F}" destId="{64FE12FC-0528-432E-9317-51826251060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6685041-2BDE-4A7B-936D-F233E502BEBC}" type="doc">
      <dgm:prSet loTypeId="urn:microsoft.com/office/officeart/2005/8/layout/radial6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3E461373-E994-4C10-A2AA-9B7AF95883F6}">
      <dgm:prSet phldrT="[文字]" custT="1"/>
      <dgm:spPr/>
      <dgm:t>
        <a:bodyPr/>
        <a:lstStyle/>
        <a:p>
          <a:r>
            <a:rPr lang="en-US" altLang="zh-TW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5R</a:t>
          </a:r>
          <a:endParaRPr lang="zh-TW" altLang="en-US" sz="5400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B93E048-C561-453F-B5DD-6D58C6197B7C}" type="parTrans" cxnId="{AC07749B-AFDF-4507-9837-127AA7BD2A4A}">
      <dgm:prSet/>
      <dgm:spPr/>
      <dgm:t>
        <a:bodyPr/>
        <a:lstStyle/>
        <a:p>
          <a:endParaRPr lang="zh-TW" altLang="en-US" sz="2800"/>
        </a:p>
      </dgm:t>
    </dgm:pt>
    <dgm:pt modelId="{73471401-0300-4312-A68F-542290034338}" type="sibTrans" cxnId="{AC07749B-AFDF-4507-9837-127AA7BD2A4A}">
      <dgm:prSet/>
      <dgm:spPr/>
      <dgm:t>
        <a:bodyPr/>
        <a:lstStyle/>
        <a:p>
          <a:endParaRPr lang="zh-TW" altLang="en-US" sz="2800"/>
        </a:p>
      </dgm:t>
    </dgm:pt>
    <dgm:pt modelId="{C085DDCD-12A4-4DA8-9BE3-A8F51F6364EC}">
      <dgm:prSet phldrT="[文字]" custT="1"/>
      <dgm:spPr/>
      <dgm:t>
        <a:bodyPr lIns="0" tIns="0" rIns="0" bIns="0"/>
        <a:lstStyle/>
        <a:p>
          <a:r>
            <a:rPr lang="en-US" altLang="zh-TW" sz="2400" dirty="0" smtClean="0"/>
            <a:t>Right </a:t>
          </a:r>
          <a:br>
            <a:rPr lang="en-US" altLang="zh-TW" sz="2400" dirty="0" smtClean="0"/>
          </a:br>
          <a:r>
            <a:rPr lang="en-US" altLang="zh-TW" sz="2400" dirty="0" smtClean="0"/>
            <a:t>diagnosis</a:t>
          </a:r>
          <a:endParaRPr lang="zh-TW" altLang="en-US" sz="2400" dirty="0"/>
        </a:p>
      </dgm:t>
    </dgm:pt>
    <dgm:pt modelId="{3ED501AA-D251-4E74-823B-89C8AF154E59}" type="parTrans" cxnId="{63E97CB0-4AC1-4762-B650-E740125782E9}">
      <dgm:prSet/>
      <dgm:spPr/>
      <dgm:t>
        <a:bodyPr/>
        <a:lstStyle/>
        <a:p>
          <a:endParaRPr lang="zh-TW" altLang="en-US" sz="2800"/>
        </a:p>
      </dgm:t>
    </dgm:pt>
    <dgm:pt modelId="{5348E701-0756-435C-9DB3-8D15A8CD631C}" type="sibTrans" cxnId="{63E97CB0-4AC1-4762-B650-E740125782E9}">
      <dgm:prSet/>
      <dgm:spPr/>
      <dgm:t>
        <a:bodyPr/>
        <a:lstStyle/>
        <a:p>
          <a:endParaRPr lang="zh-TW" altLang="en-US" sz="2800"/>
        </a:p>
      </dgm:t>
    </dgm:pt>
    <dgm:pt modelId="{CBD097B3-D742-45FC-AA5A-091E526C29D7}">
      <dgm:prSet custT="1"/>
      <dgm:spPr/>
      <dgm:t>
        <a:bodyPr lIns="0" tIns="0" rIns="0" bIns="0"/>
        <a:lstStyle/>
        <a:p>
          <a:r>
            <a:rPr lang="en-US" altLang="zh-TW" sz="2400" dirty="0" smtClean="0"/>
            <a:t>Right </a:t>
          </a:r>
          <a:br>
            <a:rPr lang="en-US" altLang="zh-TW" sz="2400" dirty="0" smtClean="0"/>
          </a:br>
          <a:r>
            <a:rPr lang="en-US" altLang="zh-TW" sz="2400" dirty="0" smtClean="0"/>
            <a:t>antibiotic</a:t>
          </a:r>
        </a:p>
      </dgm:t>
    </dgm:pt>
    <dgm:pt modelId="{D15DF45A-0A90-483C-BD0D-46382949E2A9}" type="parTrans" cxnId="{8D04517D-7A1A-49BD-9734-0B63B8B6171A}">
      <dgm:prSet/>
      <dgm:spPr/>
      <dgm:t>
        <a:bodyPr/>
        <a:lstStyle/>
        <a:p>
          <a:endParaRPr lang="zh-TW" altLang="en-US" sz="2800"/>
        </a:p>
      </dgm:t>
    </dgm:pt>
    <dgm:pt modelId="{EDCF3B5F-DD05-4F90-9C23-F1A52D270771}" type="sibTrans" cxnId="{8D04517D-7A1A-49BD-9734-0B63B8B6171A}">
      <dgm:prSet/>
      <dgm:spPr/>
      <dgm:t>
        <a:bodyPr/>
        <a:lstStyle/>
        <a:p>
          <a:endParaRPr lang="zh-TW" altLang="en-US" sz="2800"/>
        </a:p>
      </dgm:t>
    </dgm:pt>
    <dgm:pt modelId="{0D2F6EC2-1934-4249-8F32-E2EE61DA2367}">
      <dgm:prSet custT="1"/>
      <dgm:spPr/>
      <dgm:t>
        <a:bodyPr lIns="0" tIns="0" rIns="0" bIns="0"/>
        <a:lstStyle/>
        <a:p>
          <a:r>
            <a:rPr lang="en-US" altLang="zh-TW" sz="2400" dirty="0" smtClean="0"/>
            <a:t>Right </a:t>
          </a:r>
          <a:br>
            <a:rPr lang="en-US" altLang="zh-TW" sz="2400" dirty="0" smtClean="0"/>
          </a:br>
          <a:r>
            <a:rPr lang="en-US" altLang="zh-TW" sz="2400" dirty="0" smtClean="0"/>
            <a:t>dose</a:t>
          </a:r>
        </a:p>
      </dgm:t>
    </dgm:pt>
    <dgm:pt modelId="{12A6308C-AF25-48E1-9C9A-BCF54DC5B8BB}" type="parTrans" cxnId="{4E5F6FF1-3633-4454-BCE7-AB3DC783A028}">
      <dgm:prSet/>
      <dgm:spPr/>
      <dgm:t>
        <a:bodyPr/>
        <a:lstStyle/>
        <a:p>
          <a:endParaRPr lang="zh-TW" altLang="en-US" sz="2800"/>
        </a:p>
      </dgm:t>
    </dgm:pt>
    <dgm:pt modelId="{C1E928A9-224D-4107-8231-AA27B495ED88}" type="sibTrans" cxnId="{4E5F6FF1-3633-4454-BCE7-AB3DC783A028}">
      <dgm:prSet/>
      <dgm:spPr/>
      <dgm:t>
        <a:bodyPr/>
        <a:lstStyle/>
        <a:p>
          <a:endParaRPr lang="zh-TW" altLang="en-US" sz="2800"/>
        </a:p>
      </dgm:t>
    </dgm:pt>
    <dgm:pt modelId="{60E8207A-5706-406F-BD7A-CBB1968731D1}">
      <dgm:prSet custT="1"/>
      <dgm:spPr/>
      <dgm:t>
        <a:bodyPr lIns="0" tIns="0" rIns="0" bIns="0"/>
        <a:lstStyle/>
        <a:p>
          <a:r>
            <a:rPr lang="en-US" altLang="zh-TW" sz="2400" dirty="0" smtClean="0"/>
            <a:t>Right </a:t>
          </a:r>
          <a:br>
            <a:rPr lang="en-US" altLang="zh-TW" sz="2400" dirty="0" smtClean="0"/>
          </a:br>
          <a:r>
            <a:rPr lang="en-US" altLang="zh-TW" sz="2400" dirty="0" smtClean="0"/>
            <a:t>time</a:t>
          </a:r>
        </a:p>
      </dgm:t>
    </dgm:pt>
    <dgm:pt modelId="{086A4B24-0E7A-4679-98E7-AF278501A589}" type="parTrans" cxnId="{A954CACF-88FF-4B13-8918-94D735E9CE77}">
      <dgm:prSet/>
      <dgm:spPr/>
      <dgm:t>
        <a:bodyPr/>
        <a:lstStyle/>
        <a:p>
          <a:endParaRPr lang="zh-TW" altLang="en-US" sz="2800"/>
        </a:p>
      </dgm:t>
    </dgm:pt>
    <dgm:pt modelId="{C1F00BD6-A003-4FEF-93C1-5527C27A3A18}" type="sibTrans" cxnId="{A954CACF-88FF-4B13-8918-94D735E9CE77}">
      <dgm:prSet/>
      <dgm:spPr/>
      <dgm:t>
        <a:bodyPr/>
        <a:lstStyle/>
        <a:p>
          <a:endParaRPr lang="zh-TW" altLang="en-US" sz="2800"/>
        </a:p>
      </dgm:t>
    </dgm:pt>
    <dgm:pt modelId="{E1D47441-0DBF-4238-8AC3-10600FDEB0BF}">
      <dgm:prSet custT="1"/>
      <dgm:spPr/>
      <dgm:t>
        <a:bodyPr lIns="0" tIns="0" rIns="0" bIns="0"/>
        <a:lstStyle/>
        <a:p>
          <a:r>
            <a:rPr lang="en-US" altLang="zh-TW" sz="2400" dirty="0" smtClean="0"/>
            <a:t>Right </a:t>
          </a:r>
          <a:br>
            <a:rPr lang="en-US" altLang="zh-TW" sz="2400" dirty="0" smtClean="0"/>
          </a:br>
          <a:r>
            <a:rPr lang="en-US" altLang="zh-TW" sz="2400" dirty="0" smtClean="0"/>
            <a:t>duration</a:t>
          </a:r>
          <a:endParaRPr lang="zh-TW" altLang="en-US" sz="2400" dirty="0" smtClean="0"/>
        </a:p>
      </dgm:t>
    </dgm:pt>
    <dgm:pt modelId="{2C4FAC97-CD8F-441C-AC4C-CCB6196E72E1}" type="parTrans" cxnId="{43A096E1-13A7-41A2-A7DA-3E1B628E6306}">
      <dgm:prSet/>
      <dgm:spPr/>
      <dgm:t>
        <a:bodyPr/>
        <a:lstStyle/>
        <a:p>
          <a:endParaRPr lang="zh-TW" altLang="en-US" sz="2800"/>
        </a:p>
      </dgm:t>
    </dgm:pt>
    <dgm:pt modelId="{5D6908D1-7AB7-4300-91AC-31A0806B4892}" type="sibTrans" cxnId="{43A096E1-13A7-41A2-A7DA-3E1B628E6306}">
      <dgm:prSet/>
      <dgm:spPr/>
      <dgm:t>
        <a:bodyPr/>
        <a:lstStyle/>
        <a:p>
          <a:endParaRPr lang="zh-TW" altLang="en-US" sz="2800"/>
        </a:p>
      </dgm:t>
    </dgm:pt>
    <dgm:pt modelId="{E28ECE62-4A92-4F14-B68A-4A84A756ED39}" type="pres">
      <dgm:prSet presAssocID="{76685041-2BDE-4A7B-936D-F233E502BEBC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E6DCD11-2903-4B47-920B-53CDE91AF184}" type="pres">
      <dgm:prSet presAssocID="{3E461373-E994-4C10-A2AA-9B7AF95883F6}" presName="centerShape" presStyleLbl="node0" presStyleIdx="0" presStyleCnt="1" custScaleX="82638" custScaleY="82638"/>
      <dgm:spPr/>
      <dgm:t>
        <a:bodyPr/>
        <a:lstStyle/>
        <a:p>
          <a:endParaRPr lang="zh-TW" altLang="en-US"/>
        </a:p>
      </dgm:t>
    </dgm:pt>
    <dgm:pt modelId="{80C8CF57-9BEE-4051-A8F5-0D4E5DC118A2}" type="pres">
      <dgm:prSet presAssocID="{C085DDCD-12A4-4DA8-9BE3-A8F51F6364EC}" presName="node" presStyleLbl="node1" presStyleIdx="0" presStyleCnt="5" custScaleX="155567" custScaleY="145361" custRadScaleRad="93949" custRadScaleInc="-1039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BDB064-3F5C-40F3-954D-98C4B7B27D99}" type="pres">
      <dgm:prSet presAssocID="{C085DDCD-12A4-4DA8-9BE3-A8F51F6364EC}" presName="dummy" presStyleCnt="0"/>
      <dgm:spPr/>
    </dgm:pt>
    <dgm:pt modelId="{C60DB6A6-95A2-4FD9-832A-691CFDAA8ECB}" type="pres">
      <dgm:prSet presAssocID="{5348E701-0756-435C-9DB3-8D15A8CD631C}" presName="sibTrans" presStyleLbl="sibTrans2D1" presStyleIdx="0" presStyleCnt="5"/>
      <dgm:spPr/>
      <dgm:t>
        <a:bodyPr/>
        <a:lstStyle/>
        <a:p>
          <a:endParaRPr lang="zh-TW" altLang="en-US"/>
        </a:p>
      </dgm:t>
    </dgm:pt>
    <dgm:pt modelId="{C77E1F40-7968-4C8A-84D0-7565551E7C14}" type="pres">
      <dgm:prSet presAssocID="{CBD097B3-D742-45FC-AA5A-091E526C29D7}" presName="node" presStyleLbl="node1" presStyleIdx="1" presStyleCnt="5" custScaleX="155567" custScaleY="145361" custRadScaleRad="96117" custRadScaleInc="-314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FA26E4D-DC94-427D-97C8-972E6BB22260}" type="pres">
      <dgm:prSet presAssocID="{CBD097B3-D742-45FC-AA5A-091E526C29D7}" presName="dummy" presStyleCnt="0"/>
      <dgm:spPr/>
    </dgm:pt>
    <dgm:pt modelId="{324E9FA1-48DF-4322-9057-D070D23EFC7B}" type="pres">
      <dgm:prSet presAssocID="{EDCF3B5F-DD05-4F90-9C23-F1A52D270771}" presName="sibTrans" presStyleLbl="sibTrans2D1" presStyleIdx="1" presStyleCnt="5"/>
      <dgm:spPr/>
      <dgm:t>
        <a:bodyPr/>
        <a:lstStyle/>
        <a:p>
          <a:endParaRPr lang="zh-TW" altLang="en-US"/>
        </a:p>
      </dgm:t>
    </dgm:pt>
    <dgm:pt modelId="{FA67AD7F-E007-47F7-893E-55049D91B83F}" type="pres">
      <dgm:prSet presAssocID="{0D2F6EC2-1934-4249-8F32-E2EE61DA2367}" presName="node" presStyleLbl="node1" presStyleIdx="2" presStyleCnt="5" custScaleX="155567" custScaleY="145361" custRadScaleRad="97651" custRadScaleInc="809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43D088-AF98-4A4D-9D8C-7C3065CDFC65}" type="pres">
      <dgm:prSet presAssocID="{0D2F6EC2-1934-4249-8F32-E2EE61DA2367}" presName="dummy" presStyleCnt="0"/>
      <dgm:spPr/>
    </dgm:pt>
    <dgm:pt modelId="{BD5BCDAA-D38A-49D1-8C9E-C1089ECD4BFD}" type="pres">
      <dgm:prSet presAssocID="{C1E928A9-224D-4107-8231-AA27B495ED88}" presName="sibTrans" presStyleLbl="sibTrans2D1" presStyleIdx="2" presStyleCnt="5"/>
      <dgm:spPr/>
      <dgm:t>
        <a:bodyPr/>
        <a:lstStyle/>
        <a:p>
          <a:endParaRPr lang="zh-TW" altLang="en-US"/>
        </a:p>
      </dgm:t>
    </dgm:pt>
    <dgm:pt modelId="{ACDA8DD2-81E4-4D80-94B2-4344AA173AF9}" type="pres">
      <dgm:prSet presAssocID="{60E8207A-5706-406F-BD7A-CBB1968731D1}" presName="node" presStyleLbl="node1" presStyleIdx="3" presStyleCnt="5" custScaleX="155567" custScaleY="14536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369A239-2254-467C-B104-7B4ACBDE4B3D}" type="pres">
      <dgm:prSet presAssocID="{60E8207A-5706-406F-BD7A-CBB1968731D1}" presName="dummy" presStyleCnt="0"/>
      <dgm:spPr/>
    </dgm:pt>
    <dgm:pt modelId="{85B15051-FB43-490A-A732-9880B578ED3C}" type="pres">
      <dgm:prSet presAssocID="{C1F00BD6-A003-4FEF-93C1-5527C27A3A18}" presName="sibTrans" presStyleLbl="sibTrans2D1" presStyleIdx="3" presStyleCnt="5"/>
      <dgm:spPr/>
      <dgm:t>
        <a:bodyPr/>
        <a:lstStyle/>
        <a:p>
          <a:endParaRPr lang="zh-TW" altLang="en-US"/>
        </a:p>
      </dgm:t>
    </dgm:pt>
    <dgm:pt modelId="{4B8D8093-D23F-49FA-B025-F43E3C3E030F}" type="pres">
      <dgm:prSet presAssocID="{E1D47441-0DBF-4238-8AC3-10600FDEB0BF}" presName="node" presStyleLbl="node1" presStyleIdx="4" presStyleCnt="5" custScaleX="155567" custScaleY="145361" custRadScaleRad="102240" custRadScaleInc="-166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71B1C9-9FD9-44A5-986C-D2CA8B4C8BA7}" type="pres">
      <dgm:prSet presAssocID="{E1D47441-0DBF-4238-8AC3-10600FDEB0BF}" presName="dummy" presStyleCnt="0"/>
      <dgm:spPr/>
    </dgm:pt>
    <dgm:pt modelId="{2220293E-94D1-48C5-A14E-C05A81AAB6DC}" type="pres">
      <dgm:prSet presAssocID="{5D6908D1-7AB7-4300-91AC-31A0806B4892}" presName="sibTrans" presStyleLbl="sibTrans2D1" presStyleIdx="4" presStyleCnt="5"/>
      <dgm:spPr/>
      <dgm:t>
        <a:bodyPr/>
        <a:lstStyle/>
        <a:p>
          <a:endParaRPr lang="zh-TW" altLang="en-US"/>
        </a:p>
      </dgm:t>
    </dgm:pt>
  </dgm:ptLst>
  <dgm:cxnLst>
    <dgm:cxn modelId="{EDE69749-5C7E-4006-8A30-58F593AEC207}" type="presOf" srcId="{EDCF3B5F-DD05-4F90-9C23-F1A52D270771}" destId="{324E9FA1-48DF-4322-9057-D070D23EFC7B}" srcOrd="0" destOrd="0" presId="urn:microsoft.com/office/officeart/2005/8/layout/radial6"/>
    <dgm:cxn modelId="{4E5F6FF1-3633-4454-BCE7-AB3DC783A028}" srcId="{3E461373-E994-4C10-A2AA-9B7AF95883F6}" destId="{0D2F6EC2-1934-4249-8F32-E2EE61DA2367}" srcOrd="2" destOrd="0" parTransId="{12A6308C-AF25-48E1-9C9A-BCF54DC5B8BB}" sibTransId="{C1E928A9-224D-4107-8231-AA27B495ED88}"/>
    <dgm:cxn modelId="{A954CACF-88FF-4B13-8918-94D735E9CE77}" srcId="{3E461373-E994-4C10-A2AA-9B7AF95883F6}" destId="{60E8207A-5706-406F-BD7A-CBB1968731D1}" srcOrd="3" destOrd="0" parTransId="{086A4B24-0E7A-4679-98E7-AF278501A589}" sibTransId="{C1F00BD6-A003-4FEF-93C1-5527C27A3A18}"/>
    <dgm:cxn modelId="{8E0B0214-FB39-4835-8334-AEC8DA5FE48C}" type="presOf" srcId="{3E461373-E994-4C10-A2AA-9B7AF95883F6}" destId="{8E6DCD11-2903-4B47-920B-53CDE91AF184}" srcOrd="0" destOrd="0" presId="urn:microsoft.com/office/officeart/2005/8/layout/radial6"/>
    <dgm:cxn modelId="{C2C16627-D781-4F7A-BABA-CF1D7AD404EF}" type="presOf" srcId="{E1D47441-0DBF-4238-8AC3-10600FDEB0BF}" destId="{4B8D8093-D23F-49FA-B025-F43E3C3E030F}" srcOrd="0" destOrd="0" presId="urn:microsoft.com/office/officeart/2005/8/layout/radial6"/>
    <dgm:cxn modelId="{AC07749B-AFDF-4507-9837-127AA7BD2A4A}" srcId="{76685041-2BDE-4A7B-936D-F233E502BEBC}" destId="{3E461373-E994-4C10-A2AA-9B7AF95883F6}" srcOrd="0" destOrd="0" parTransId="{BB93E048-C561-453F-B5DD-6D58C6197B7C}" sibTransId="{73471401-0300-4312-A68F-542290034338}"/>
    <dgm:cxn modelId="{1810B0CD-6B63-40A4-8190-A9F276B08726}" type="presOf" srcId="{C1E928A9-224D-4107-8231-AA27B495ED88}" destId="{BD5BCDAA-D38A-49D1-8C9E-C1089ECD4BFD}" srcOrd="0" destOrd="0" presId="urn:microsoft.com/office/officeart/2005/8/layout/radial6"/>
    <dgm:cxn modelId="{857F1E0F-8F92-477A-A242-5A56BD3B744B}" type="presOf" srcId="{CBD097B3-D742-45FC-AA5A-091E526C29D7}" destId="{C77E1F40-7968-4C8A-84D0-7565551E7C14}" srcOrd="0" destOrd="0" presId="urn:microsoft.com/office/officeart/2005/8/layout/radial6"/>
    <dgm:cxn modelId="{0114E897-E1BC-4149-90B2-F184D75A507D}" type="presOf" srcId="{5348E701-0756-435C-9DB3-8D15A8CD631C}" destId="{C60DB6A6-95A2-4FD9-832A-691CFDAA8ECB}" srcOrd="0" destOrd="0" presId="urn:microsoft.com/office/officeart/2005/8/layout/radial6"/>
    <dgm:cxn modelId="{BF711931-E3EF-49DF-AB31-8C43F240A7BA}" type="presOf" srcId="{C085DDCD-12A4-4DA8-9BE3-A8F51F6364EC}" destId="{80C8CF57-9BEE-4051-A8F5-0D4E5DC118A2}" srcOrd="0" destOrd="0" presId="urn:microsoft.com/office/officeart/2005/8/layout/radial6"/>
    <dgm:cxn modelId="{63E97CB0-4AC1-4762-B650-E740125782E9}" srcId="{3E461373-E994-4C10-A2AA-9B7AF95883F6}" destId="{C085DDCD-12A4-4DA8-9BE3-A8F51F6364EC}" srcOrd="0" destOrd="0" parTransId="{3ED501AA-D251-4E74-823B-89C8AF154E59}" sibTransId="{5348E701-0756-435C-9DB3-8D15A8CD631C}"/>
    <dgm:cxn modelId="{43A096E1-13A7-41A2-A7DA-3E1B628E6306}" srcId="{3E461373-E994-4C10-A2AA-9B7AF95883F6}" destId="{E1D47441-0DBF-4238-8AC3-10600FDEB0BF}" srcOrd="4" destOrd="0" parTransId="{2C4FAC97-CD8F-441C-AC4C-CCB6196E72E1}" sibTransId="{5D6908D1-7AB7-4300-91AC-31A0806B4892}"/>
    <dgm:cxn modelId="{8D04517D-7A1A-49BD-9734-0B63B8B6171A}" srcId="{3E461373-E994-4C10-A2AA-9B7AF95883F6}" destId="{CBD097B3-D742-45FC-AA5A-091E526C29D7}" srcOrd="1" destOrd="0" parTransId="{D15DF45A-0A90-483C-BD0D-46382949E2A9}" sibTransId="{EDCF3B5F-DD05-4F90-9C23-F1A52D270771}"/>
    <dgm:cxn modelId="{576F8ADC-0911-49E6-9186-F83333D17FAD}" type="presOf" srcId="{60E8207A-5706-406F-BD7A-CBB1968731D1}" destId="{ACDA8DD2-81E4-4D80-94B2-4344AA173AF9}" srcOrd="0" destOrd="0" presId="urn:microsoft.com/office/officeart/2005/8/layout/radial6"/>
    <dgm:cxn modelId="{D3C52ABE-8370-43EF-804E-664E8287250A}" type="presOf" srcId="{76685041-2BDE-4A7B-936D-F233E502BEBC}" destId="{E28ECE62-4A92-4F14-B68A-4A84A756ED39}" srcOrd="0" destOrd="0" presId="urn:microsoft.com/office/officeart/2005/8/layout/radial6"/>
    <dgm:cxn modelId="{C187D95B-CC76-4752-B1A5-B2FFDD303293}" type="presOf" srcId="{C1F00BD6-A003-4FEF-93C1-5527C27A3A18}" destId="{85B15051-FB43-490A-A732-9880B578ED3C}" srcOrd="0" destOrd="0" presId="urn:microsoft.com/office/officeart/2005/8/layout/radial6"/>
    <dgm:cxn modelId="{F1BB46BA-47C2-43B7-97F6-5CCB6F8AA544}" type="presOf" srcId="{5D6908D1-7AB7-4300-91AC-31A0806B4892}" destId="{2220293E-94D1-48C5-A14E-C05A81AAB6DC}" srcOrd="0" destOrd="0" presId="urn:microsoft.com/office/officeart/2005/8/layout/radial6"/>
    <dgm:cxn modelId="{38323904-8019-4944-A65A-1C884DB02FCC}" type="presOf" srcId="{0D2F6EC2-1934-4249-8F32-E2EE61DA2367}" destId="{FA67AD7F-E007-47F7-893E-55049D91B83F}" srcOrd="0" destOrd="0" presId="urn:microsoft.com/office/officeart/2005/8/layout/radial6"/>
    <dgm:cxn modelId="{FDDE28E1-A663-47B3-AC40-C54EED6B7DE9}" type="presParOf" srcId="{E28ECE62-4A92-4F14-B68A-4A84A756ED39}" destId="{8E6DCD11-2903-4B47-920B-53CDE91AF184}" srcOrd="0" destOrd="0" presId="urn:microsoft.com/office/officeart/2005/8/layout/radial6"/>
    <dgm:cxn modelId="{5DB3FDD4-2922-43EB-971C-7DCB05B5F871}" type="presParOf" srcId="{E28ECE62-4A92-4F14-B68A-4A84A756ED39}" destId="{80C8CF57-9BEE-4051-A8F5-0D4E5DC118A2}" srcOrd="1" destOrd="0" presId="urn:microsoft.com/office/officeart/2005/8/layout/radial6"/>
    <dgm:cxn modelId="{77CE3AB0-391A-49B5-97D2-689610E9D563}" type="presParOf" srcId="{E28ECE62-4A92-4F14-B68A-4A84A756ED39}" destId="{32BDB064-3F5C-40F3-954D-98C4B7B27D99}" srcOrd="2" destOrd="0" presId="urn:microsoft.com/office/officeart/2005/8/layout/radial6"/>
    <dgm:cxn modelId="{A91FB793-2684-484C-8F94-B19D0A6CA76B}" type="presParOf" srcId="{E28ECE62-4A92-4F14-B68A-4A84A756ED39}" destId="{C60DB6A6-95A2-4FD9-832A-691CFDAA8ECB}" srcOrd="3" destOrd="0" presId="urn:microsoft.com/office/officeart/2005/8/layout/radial6"/>
    <dgm:cxn modelId="{C6F27299-9723-42B9-97A6-FF7281747401}" type="presParOf" srcId="{E28ECE62-4A92-4F14-B68A-4A84A756ED39}" destId="{C77E1F40-7968-4C8A-84D0-7565551E7C14}" srcOrd="4" destOrd="0" presId="urn:microsoft.com/office/officeart/2005/8/layout/radial6"/>
    <dgm:cxn modelId="{B67C7DFA-F585-47D2-AD83-7E456F124AE7}" type="presParOf" srcId="{E28ECE62-4A92-4F14-B68A-4A84A756ED39}" destId="{2FA26E4D-DC94-427D-97C8-972E6BB22260}" srcOrd="5" destOrd="0" presId="urn:microsoft.com/office/officeart/2005/8/layout/radial6"/>
    <dgm:cxn modelId="{6E094732-FA00-45D9-99E5-9945B3188546}" type="presParOf" srcId="{E28ECE62-4A92-4F14-B68A-4A84A756ED39}" destId="{324E9FA1-48DF-4322-9057-D070D23EFC7B}" srcOrd="6" destOrd="0" presId="urn:microsoft.com/office/officeart/2005/8/layout/radial6"/>
    <dgm:cxn modelId="{5E19CE98-A6AB-41F6-9EA6-40D078E4D64F}" type="presParOf" srcId="{E28ECE62-4A92-4F14-B68A-4A84A756ED39}" destId="{FA67AD7F-E007-47F7-893E-55049D91B83F}" srcOrd="7" destOrd="0" presId="urn:microsoft.com/office/officeart/2005/8/layout/radial6"/>
    <dgm:cxn modelId="{EBA615C8-A91A-4C7B-9263-7B9E7EA2FDC7}" type="presParOf" srcId="{E28ECE62-4A92-4F14-B68A-4A84A756ED39}" destId="{AA43D088-AF98-4A4D-9D8C-7C3065CDFC65}" srcOrd="8" destOrd="0" presId="urn:microsoft.com/office/officeart/2005/8/layout/radial6"/>
    <dgm:cxn modelId="{0A6E493E-286D-4743-B99B-CEE26A64C239}" type="presParOf" srcId="{E28ECE62-4A92-4F14-B68A-4A84A756ED39}" destId="{BD5BCDAA-D38A-49D1-8C9E-C1089ECD4BFD}" srcOrd="9" destOrd="0" presId="urn:microsoft.com/office/officeart/2005/8/layout/radial6"/>
    <dgm:cxn modelId="{A971C21A-0505-400E-A419-62EFD7E0B908}" type="presParOf" srcId="{E28ECE62-4A92-4F14-B68A-4A84A756ED39}" destId="{ACDA8DD2-81E4-4D80-94B2-4344AA173AF9}" srcOrd="10" destOrd="0" presId="urn:microsoft.com/office/officeart/2005/8/layout/radial6"/>
    <dgm:cxn modelId="{27371A1B-401E-420D-9CE1-2C2855935827}" type="presParOf" srcId="{E28ECE62-4A92-4F14-B68A-4A84A756ED39}" destId="{7369A239-2254-467C-B104-7B4ACBDE4B3D}" srcOrd="11" destOrd="0" presId="urn:microsoft.com/office/officeart/2005/8/layout/radial6"/>
    <dgm:cxn modelId="{313BC9E4-11D7-4B5E-963B-C78B5DADA329}" type="presParOf" srcId="{E28ECE62-4A92-4F14-B68A-4A84A756ED39}" destId="{85B15051-FB43-490A-A732-9880B578ED3C}" srcOrd="12" destOrd="0" presId="urn:microsoft.com/office/officeart/2005/8/layout/radial6"/>
    <dgm:cxn modelId="{EEADA59F-A555-4C94-9856-92399405F8F5}" type="presParOf" srcId="{E28ECE62-4A92-4F14-B68A-4A84A756ED39}" destId="{4B8D8093-D23F-49FA-B025-F43E3C3E030F}" srcOrd="13" destOrd="0" presId="urn:microsoft.com/office/officeart/2005/8/layout/radial6"/>
    <dgm:cxn modelId="{129513D7-0E58-44CA-A638-FC3805EE1DA9}" type="presParOf" srcId="{E28ECE62-4A92-4F14-B68A-4A84A756ED39}" destId="{5471B1C9-9FD9-44A5-986C-D2CA8B4C8BA7}" srcOrd="14" destOrd="0" presId="urn:microsoft.com/office/officeart/2005/8/layout/radial6"/>
    <dgm:cxn modelId="{F444D64A-642E-40C7-9005-1574E591D375}" type="presParOf" srcId="{E28ECE62-4A92-4F14-B68A-4A84A756ED39}" destId="{2220293E-94D1-48C5-A14E-C05A81AAB6DC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229B674-CA0E-40D1-BBF9-ED7F4C446585}" type="doc">
      <dgm:prSet loTypeId="urn:microsoft.com/office/officeart/2005/8/layout/orgChart1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065018B0-9781-48DB-B8E5-B7BDA874EAE1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登革病毒感染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060CA593-AC5E-4672-951B-1705424BB8BB}" type="parTrans" cxnId="{279534F6-0A4F-4239-A930-74F6F1C7692E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9374CE12-2ABF-40B9-AF35-D348EDD42B41}" type="sibTrans" cxnId="{279534F6-0A4F-4239-A930-74F6F1C7692E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CD05972F-1108-4455-BEF2-DA1086738F0D}" type="asst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無症狀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AC33E10D-E661-4DC1-A747-46CFEDD58CB4}" type="parTrans" cxnId="{2965E1C3-E709-4D48-9DBB-08390B1D6569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E156ACD9-3ADC-469A-9A51-D44447FB4BE5}" type="sibTrans" cxnId="{2965E1C3-E709-4D48-9DBB-08390B1D6569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7A5ADD33-63F4-43E5-A611-8EB63BD8CF3F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有症狀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F4B985E2-156D-4891-A09C-2C4B621E0FEE}" type="parTrans" cxnId="{6C114660-E801-45D7-93D9-AC9B92081455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5096C6AF-1ED2-4AB6-8DB2-08CF3C35D463}" type="sibTrans" cxnId="{6C114660-E801-45D7-93D9-AC9B92081455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00D6DC70-78AD-4DBF-BBF9-0EE50F80FF33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不具特異性</a:t>
          </a:r>
          <a:r>
            <a:rPr lang="en-US" altLang="zh-TW" sz="200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200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之發燒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2E114A19-D36D-4472-A34D-C645A850D47D}" type="parTrans" cxnId="{0A3858D5-5125-447B-9992-C124606536A7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A8E9C07C-4866-4DD6-8194-E05A83E3A14E}" type="sibTrans" cxnId="{0A3858D5-5125-447B-9992-C124606536A7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652657A8-0120-4E24-B3DA-11813E134E69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登革熱症狀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5ED796AB-0F6A-4A6E-92D9-FBD4F70CB7BA}" type="parTrans" cxnId="{FF2A5099-8A6E-4AC3-AAF8-8EAF535E87A3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2A9009A8-9125-447E-BF4B-A5C18CBE89C0}" type="sibTrans" cxnId="{FF2A5099-8A6E-4AC3-AAF8-8EAF535E87A3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862B85D1-ECE0-41FF-9A04-825677914DA7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登革出血熱</a:t>
          </a:r>
          <a:r>
            <a:rPr lang="en-US" altLang="zh-TW" sz="200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200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（血漿滲漏）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364087FC-E235-4FEB-A75A-4072C67BE246}" type="parTrans" cxnId="{AA44B583-3B5D-42A2-9126-9E8A1664FF0D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83655E84-C790-473F-9F19-90910143B535}" type="sibTrans" cxnId="{AA44B583-3B5D-42A2-9126-9E8A1664FF0D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EB50AA8E-7E90-492B-A2CB-DDB6951E0AAA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不尋常登革熱</a:t>
          </a:r>
          <a:r>
            <a:rPr lang="en-US" altLang="zh-TW" sz="200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200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症候群呈現</a:t>
          </a:r>
          <a:r>
            <a:rPr lang="en-US" altLang="zh-TW" sz="200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200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（含不同器官</a:t>
          </a:r>
          <a:r>
            <a:rPr lang="en-US" altLang="zh-TW" sz="200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200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侵犯）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74613145-4958-414B-89B8-86F82F48C2A6}" type="parTrans" cxnId="{15D99F57-842C-4436-92F0-87A36B102F08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76FE27CC-D2F6-4FD8-884D-AE81C12A3E3C}" type="sibTrans" cxnId="{15D99F57-842C-4436-92F0-87A36B102F08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A16A9797-A1DA-4CAA-916C-2F606DB9E5EE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無出血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CD7CC83E-DBBF-4075-9B44-B6109DE0024D}" type="parTrans" cxnId="{C85449B6-F067-42D1-A4E1-3A87ED8CEDAA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DE4C5EC1-B26C-4B3F-973E-62F3A7915132}" type="sibTrans" cxnId="{C85449B6-F067-42D1-A4E1-3A87ED8CEDAA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E54276D5-ACA5-400A-ADBE-AD380BB2C394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出血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EC58B9DD-F91D-43DF-ACDD-099693B7D53E}" type="parTrans" cxnId="{861E5167-68FE-4B32-99CF-9E45183F0AD7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8D69CD3B-AC15-4A4D-B4AD-B9217D99828B}" type="sibTrans" cxnId="{861E5167-68FE-4B32-99CF-9E45183F0AD7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5D6FCA92-67E3-46FC-8BE8-B2998AD46024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無休克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4D98D78F-C28D-4915-AE0B-14486B87D9BA}" type="parTrans" cxnId="{0C9449E5-AFB8-48DB-B54D-6472DA0B9183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E871C4E8-8DAF-41ED-92DC-BFBA109383EC}" type="sibTrans" cxnId="{0C9449E5-AFB8-48DB-B54D-6472DA0B9183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043BA099-9DF2-4522-A80A-011FFCD21EDF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登革休克症候群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4464C817-51DD-4773-AD3C-ADFD94676A5C}" type="parTrans" cxnId="{4A542D87-4CBA-44FA-96DC-4E461BFF8F80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AB8C80CB-50EF-4545-BD55-2691151E062A}" type="sibTrans" cxnId="{4A542D87-4CBA-44FA-96DC-4E461BFF8F80}">
      <dgm:prSet/>
      <dgm:spPr/>
      <dgm:t>
        <a:bodyPr/>
        <a:lstStyle/>
        <a:p>
          <a:endParaRPr lang="zh-TW" altLang="en-US" sz="2000">
            <a:latin typeface="標楷體" pitchFamily="65" charset="-120"/>
            <a:ea typeface="標楷體" pitchFamily="65" charset="-120"/>
          </a:endParaRPr>
        </a:p>
      </dgm:t>
    </dgm:pt>
    <dgm:pt modelId="{E644F391-5946-4EFC-86CF-1970A1B76E60}" type="pres">
      <dgm:prSet presAssocID="{4229B674-CA0E-40D1-BBF9-ED7F4C44658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01C28E9A-AE0B-48AA-AC32-07406CCE68B0}" type="pres">
      <dgm:prSet presAssocID="{065018B0-9781-48DB-B8E5-B7BDA874EAE1}" presName="hierRoot1" presStyleCnt="0">
        <dgm:presLayoutVars>
          <dgm:hierBranch val="init"/>
        </dgm:presLayoutVars>
      </dgm:prSet>
      <dgm:spPr/>
    </dgm:pt>
    <dgm:pt modelId="{33640AE3-9842-4452-8C56-936D776147F4}" type="pres">
      <dgm:prSet presAssocID="{065018B0-9781-48DB-B8E5-B7BDA874EAE1}" presName="rootComposite1" presStyleCnt="0"/>
      <dgm:spPr/>
    </dgm:pt>
    <dgm:pt modelId="{4AAAE104-DB1E-4CB3-9339-F5A4DB2321A0}" type="pres">
      <dgm:prSet presAssocID="{065018B0-9781-48DB-B8E5-B7BDA874EAE1}" presName="rootText1" presStyleLbl="node0" presStyleIdx="0" presStyleCnt="1" custScaleX="219835" custScaleY="13186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CD87576-3BFF-4F3E-8610-815B44F929F1}" type="pres">
      <dgm:prSet presAssocID="{065018B0-9781-48DB-B8E5-B7BDA874EAE1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8345A92C-380F-4B13-B371-FBE5DB7CC2E6}" type="pres">
      <dgm:prSet presAssocID="{065018B0-9781-48DB-B8E5-B7BDA874EAE1}" presName="hierChild2" presStyleCnt="0"/>
      <dgm:spPr/>
    </dgm:pt>
    <dgm:pt modelId="{79DA319B-8402-4108-A2AF-772B4243DC3A}" type="pres">
      <dgm:prSet presAssocID="{F4B985E2-156D-4891-A09C-2C4B621E0FEE}" presName="Name37" presStyleLbl="parChTrans1D2" presStyleIdx="0" presStyleCnt="2"/>
      <dgm:spPr/>
      <dgm:t>
        <a:bodyPr/>
        <a:lstStyle/>
        <a:p>
          <a:endParaRPr lang="zh-TW" altLang="en-US"/>
        </a:p>
      </dgm:t>
    </dgm:pt>
    <dgm:pt modelId="{B3AC1DBF-31BE-4C8C-8816-641ADF22A69D}" type="pres">
      <dgm:prSet presAssocID="{7A5ADD33-63F4-43E5-A611-8EB63BD8CF3F}" presName="hierRoot2" presStyleCnt="0">
        <dgm:presLayoutVars>
          <dgm:hierBranch val="init"/>
        </dgm:presLayoutVars>
      </dgm:prSet>
      <dgm:spPr/>
    </dgm:pt>
    <dgm:pt modelId="{33310F1C-0284-4C36-89A7-F97A04BED3BE}" type="pres">
      <dgm:prSet presAssocID="{7A5ADD33-63F4-43E5-A611-8EB63BD8CF3F}" presName="rootComposite" presStyleCnt="0"/>
      <dgm:spPr/>
    </dgm:pt>
    <dgm:pt modelId="{538E5528-C024-49D1-9468-9974859E41C2}" type="pres">
      <dgm:prSet presAssocID="{7A5ADD33-63F4-43E5-A611-8EB63BD8CF3F}" presName="rootText" presStyleLbl="node2" presStyleIdx="0" presStyleCnt="1" custScaleX="219835" custScaleY="13186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9EB9530-96C7-47CC-93FD-BB9F049F4E88}" type="pres">
      <dgm:prSet presAssocID="{7A5ADD33-63F4-43E5-A611-8EB63BD8CF3F}" presName="rootConnector" presStyleLbl="node2" presStyleIdx="0" presStyleCnt="1"/>
      <dgm:spPr/>
      <dgm:t>
        <a:bodyPr/>
        <a:lstStyle/>
        <a:p>
          <a:endParaRPr lang="zh-TW" altLang="en-US"/>
        </a:p>
      </dgm:t>
    </dgm:pt>
    <dgm:pt modelId="{BBCA97F0-EC51-4E46-A8C7-45417E3DC167}" type="pres">
      <dgm:prSet presAssocID="{7A5ADD33-63F4-43E5-A611-8EB63BD8CF3F}" presName="hierChild4" presStyleCnt="0"/>
      <dgm:spPr/>
    </dgm:pt>
    <dgm:pt modelId="{017EBF36-2D64-49BD-8CC7-CD4FF829A489}" type="pres">
      <dgm:prSet presAssocID="{2E114A19-D36D-4472-A34D-C645A850D47D}" presName="Name37" presStyleLbl="parChTrans1D3" presStyleIdx="0" presStyleCnt="4"/>
      <dgm:spPr/>
      <dgm:t>
        <a:bodyPr/>
        <a:lstStyle/>
        <a:p>
          <a:endParaRPr lang="zh-TW" altLang="en-US"/>
        </a:p>
      </dgm:t>
    </dgm:pt>
    <dgm:pt modelId="{1C2BEEC6-3D31-4E7E-B3D5-7A23127D7E95}" type="pres">
      <dgm:prSet presAssocID="{00D6DC70-78AD-4DBF-BBF9-0EE50F80FF33}" presName="hierRoot2" presStyleCnt="0">
        <dgm:presLayoutVars>
          <dgm:hierBranch val="init"/>
        </dgm:presLayoutVars>
      </dgm:prSet>
      <dgm:spPr/>
    </dgm:pt>
    <dgm:pt modelId="{4F9A5A0F-8978-4BA5-98CA-76BFF9F845D7}" type="pres">
      <dgm:prSet presAssocID="{00D6DC70-78AD-4DBF-BBF9-0EE50F80FF33}" presName="rootComposite" presStyleCnt="0"/>
      <dgm:spPr/>
    </dgm:pt>
    <dgm:pt modelId="{0CE42E82-FAB9-469F-B5C0-8EC0AC2DF7F4}" type="pres">
      <dgm:prSet presAssocID="{00D6DC70-78AD-4DBF-BBF9-0EE50F80FF33}" presName="rootText" presStyleLbl="node3" presStyleIdx="0" presStyleCnt="4" custScaleX="257796" custScaleY="34677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DAD04C3-A978-4B74-93F1-4936A0D68DC2}" type="pres">
      <dgm:prSet presAssocID="{00D6DC70-78AD-4DBF-BBF9-0EE50F80FF33}" presName="rootConnector" presStyleLbl="node3" presStyleIdx="0" presStyleCnt="4"/>
      <dgm:spPr/>
      <dgm:t>
        <a:bodyPr/>
        <a:lstStyle/>
        <a:p>
          <a:endParaRPr lang="zh-TW" altLang="en-US"/>
        </a:p>
      </dgm:t>
    </dgm:pt>
    <dgm:pt modelId="{2F687AB2-56BA-4ADB-93D5-D57B84B6158F}" type="pres">
      <dgm:prSet presAssocID="{00D6DC70-78AD-4DBF-BBF9-0EE50F80FF33}" presName="hierChild4" presStyleCnt="0"/>
      <dgm:spPr/>
    </dgm:pt>
    <dgm:pt modelId="{367A7F34-2B97-481B-8917-FC8B0B77A9C0}" type="pres">
      <dgm:prSet presAssocID="{00D6DC70-78AD-4DBF-BBF9-0EE50F80FF33}" presName="hierChild5" presStyleCnt="0"/>
      <dgm:spPr/>
    </dgm:pt>
    <dgm:pt modelId="{2BB23D1D-AE8C-4812-91C2-F796CF075C08}" type="pres">
      <dgm:prSet presAssocID="{5ED796AB-0F6A-4A6E-92D9-FBD4F70CB7BA}" presName="Name37" presStyleLbl="parChTrans1D3" presStyleIdx="1" presStyleCnt="4"/>
      <dgm:spPr/>
      <dgm:t>
        <a:bodyPr/>
        <a:lstStyle/>
        <a:p>
          <a:endParaRPr lang="zh-TW" altLang="en-US"/>
        </a:p>
      </dgm:t>
    </dgm:pt>
    <dgm:pt modelId="{A18CCBDC-C628-4C8F-AA6D-6E9141F41E2C}" type="pres">
      <dgm:prSet presAssocID="{652657A8-0120-4E24-B3DA-11813E134E69}" presName="hierRoot2" presStyleCnt="0">
        <dgm:presLayoutVars>
          <dgm:hierBranch val="init"/>
        </dgm:presLayoutVars>
      </dgm:prSet>
      <dgm:spPr/>
    </dgm:pt>
    <dgm:pt modelId="{4EE0049C-7D2B-4F94-938A-85B92D002A57}" type="pres">
      <dgm:prSet presAssocID="{652657A8-0120-4E24-B3DA-11813E134E69}" presName="rootComposite" presStyleCnt="0"/>
      <dgm:spPr/>
    </dgm:pt>
    <dgm:pt modelId="{A3DC427D-AD02-46CC-8757-519EAA2C717D}" type="pres">
      <dgm:prSet presAssocID="{652657A8-0120-4E24-B3DA-11813E134E69}" presName="rootText" presStyleLbl="node3" presStyleIdx="1" presStyleCnt="4" custScaleX="257796" custScaleY="34677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46B6D62-B9E5-44DB-98CF-15C8E7D30612}" type="pres">
      <dgm:prSet presAssocID="{652657A8-0120-4E24-B3DA-11813E134E69}" presName="rootConnector" presStyleLbl="node3" presStyleIdx="1" presStyleCnt="4"/>
      <dgm:spPr/>
      <dgm:t>
        <a:bodyPr/>
        <a:lstStyle/>
        <a:p>
          <a:endParaRPr lang="zh-TW" altLang="en-US"/>
        </a:p>
      </dgm:t>
    </dgm:pt>
    <dgm:pt modelId="{CAA5D2C4-FF0A-49F8-88D9-E92CA8BA619F}" type="pres">
      <dgm:prSet presAssocID="{652657A8-0120-4E24-B3DA-11813E134E69}" presName="hierChild4" presStyleCnt="0"/>
      <dgm:spPr/>
    </dgm:pt>
    <dgm:pt modelId="{7E6CCA41-7868-4B33-AF98-49DBE7C8A416}" type="pres">
      <dgm:prSet presAssocID="{CD7CC83E-DBBF-4075-9B44-B6109DE0024D}" presName="Name37" presStyleLbl="parChTrans1D4" presStyleIdx="0" presStyleCnt="4"/>
      <dgm:spPr/>
      <dgm:t>
        <a:bodyPr/>
        <a:lstStyle/>
        <a:p>
          <a:endParaRPr lang="zh-TW" altLang="en-US"/>
        </a:p>
      </dgm:t>
    </dgm:pt>
    <dgm:pt modelId="{5AFBB4CD-7E71-4BD0-B0CD-96087EEEBE28}" type="pres">
      <dgm:prSet presAssocID="{A16A9797-A1DA-4CAA-916C-2F606DB9E5EE}" presName="hierRoot2" presStyleCnt="0">
        <dgm:presLayoutVars>
          <dgm:hierBranch val="init"/>
        </dgm:presLayoutVars>
      </dgm:prSet>
      <dgm:spPr/>
    </dgm:pt>
    <dgm:pt modelId="{52F33C79-931F-458E-94F1-8F4A80470D56}" type="pres">
      <dgm:prSet presAssocID="{A16A9797-A1DA-4CAA-916C-2F606DB9E5EE}" presName="rootComposite" presStyleCnt="0"/>
      <dgm:spPr/>
    </dgm:pt>
    <dgm:pt modelId="{99061C27-1AC0-4D7F-A70B-C57346A9B9CC}" type="pres">
      <dgm:prSet presAssocID="{A16A9797-A1DA-4CAA-916C-2F606DB9E5EE}" presName="rootText" presStyleLbl="node4" presStyleIdx="0" presStyleCnt="4" custScaleX="205027" custScaleY="13186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053B119-D364-4D02-BF07-EE9929F5A78F}" type="pres">
      <dgm:prSet presAssocID="{A16A9797-A1DA-4CAA-916C-2F606DB9E5EE}" presName="rootConnector" presStyleLbl="node4" presStyleIdx="0" presStyleCnt="4"/>
      <dgm:spPr/>
      <dgm:t>
        <a:bodyPr/>
        <a:lstStyle/>
        <a:p>
          <a:endParaRPr lang="zh-TW" altLang="en-US"/>
        </a:p>
      </dgm:t>
    </dgm:pt>
    <dgm:pt modelId="{3F49202D-11A1-4D0A-91DD-3C2D19348681}" type="pres">
      <dgm:prSet presAssocID="{A16A9797-A1DA-4CAA-916C-2F606DB9E5EE}" presName="hierChild4" presStyleCnt="0"/>
      <dgm:spPr/>
    </dgm:pt>
    <dgm:pt modelId="{9EF5E170-2521-43F7-9190-BDC28B25E937}" type="pres">
      <dgm:prSet presAssocID="{A16A9797-A1DA-4CAA-916C-2F606DB9E5EE}" presName="hierChild5" presStyleCnt="0"/>
      <dgm:spPr/>
    </dgm:pt>
    <dgm:pt modelId="{42A78796-8F3D-4232-A8E9-B0117762D28C}" type="pres">
      <dgm:prSet presAssocID="{EC58B9DD-F91D-43DF-ACDD-099693B7D53E}" presName="Name37" presStyleLbl="parChTrans1D4" presStyleIdx="1" presStyleCnt="4"/>
      <dgm:spPr/>
      <dgm:t>
        <a:bodyPr/>
        <a:lstStyle/>
        <a:p>
          <a:endParaRPr lang="zh-TW" altLang="en-US"/>
        </a:p>
      </dgm:t>
    </dgm:pt>
    <dgm:pt modelId="{30A1856A-65E8-46C6-8CF2-7117B5629263}" type="pres">
      <dgm:prSet presAssocID="{E54276D5-ACA5-400A-ADBE-AD380BB2C394}" presName="hierRoot2" presStyleCnt="0">
        <dgm:presLayoutVars>
          <dgm:hierBranch val="init"/>
        </dgm:presLayoutVars>
      </dgm:prSet>
      <dgm:spPr/>
    </dgm:pt>
    <dgm:pt modelId="{83A4E9C6-C6CB-4CA7-9531-66EFDFCAC556}" type="pres">
      <dgm:prSet presAssocID="{E54276D5-ACA5-400A-ADBE-AD380BB2C394}" presName="rootComposite" presStyleCnt="0"/>
      <dgm:spPr/>
    </dgm:pt>
    <dgm:pt modelId="{0D24C575-EBB3-4DA5-8837-37462F358D47}" type="pres">
      <dgm:prSet presAssocID="{E54276D5-ACA5-400A-ADBE-AD380BB2C394}" presName="rootText" presStyleLbl="node4" presStyleIdx="1" presStyleCnt="4" custScaleX="205027" custScaleY="13186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2DE2D3C-4EE0-4628-96E4-15D08AA10C67}" type="pres">
      <dgm:prSet presAssocID="{E54276D5-ACA5-400A-ADBE-AD380BB2C394}" presName="rootConnector" presStyleLbl="node4" presStyleIdx="1" presStyleCnt="4"/>
      <dgm:spPr/>
      <dgm:t>
        <a:bodyPr/>
        <a:lstStyle/>
        <a:p>
          <a:endParaRPr lang="zh-TW" altLang="en-US"/>
        </a:p>
      </dgm:t>
    </dgm:pt>
    <dgm:pt modelId="{54B3F0E7-E5A5-42AE-B1B6-FA098C02068A}" type="pres">
      <dgm:prSet presAssocID="{E54276D5-ACA5-400A-ADBE-AD380BB2C394}" presName="hierChild4" presStyleCnt="0"/>
      <dgm:spPr/>
    </dgm:pt>
    <dgm:pt modelId="{1311DCA0-AE3C-42B7-8692-61EC73EAB26C}" type="pres">
      <dgm:prSet presAssocID="{E54276D5-ACA5-400A-ADBE-AD380BB2C394}" presName="hierChild5" presStyleCnt="0"/>
      <dgm:spPr/>
    </dgm:pt>
    <dgm:pt modelId="{BA520EC5-1FF6-4852-839E-DFCB62053E6C}" type="pres">
      <dgm:prSet presAssocID="{652657A8-0120-4E24-B3DA-11813E134E69}" presName="hierChild5" presStyleCnt="0"/>
      <dgm:spPr/>
    </dgm:pt>
    <dgm:pt modelId="{B9923618-CAA7-41F7-AB69-956C0248F4BC}" type="pres">
      <dgm:prSet presAssocID="{364087FC-E235-4FEB-A75A-4072C67BE246}" presName="Name37" presStyleLbl="parChTrans1D3" presStyleIdx="2" presStyleCnt="4"/>
      <dgm:spPr/>
      <dgm:t>
        <a:bodyPr/>
        <a:lstStyle/>
        <a:p>
          <a:endParaRPr lang="zh-TW" altLang="en-US"/>
        </a:p>
      </dgm:t>
    </dgm:pt>
    <dgm:pt modelId="{5FB8DA89-6E67-4018-BE9A-DCC66909C51C}" type="pres">
      <dgm:prSet presAssocID="{862B85D1-ECE0-41FF-9A04-825677914DA7}" presName="hierRoot2" presStyleCnt="0">
        <dgm:presLayoutVars>
          <dgm:hierBranch val="init"/>
        </dgm:presLayoutVars>
      </dgm:prSet>
      <dgm:spPr/>
    </dgm:pt>
    <dgm:pt modelId="{CF832839-607F-453B-BCF5-1ADEDE31D266}" type="pres">
      <dgm:prSet presAssocID="{862B85D1-ECE0-41FF-9A04-825677914DA7}" presName="rootComposite" presStyleCnt="0"/>
      <dgm:spPr/>
    </dgm:pt>
    <dgm:pt modelId="{5674902A-C868-4E94-BE3F-8D135EFC0235}" type="pres">
      <dgm:prSet presAssocID="{862B85D1-ECE0-41FF-9A04-825677914DA7}" presName="rootText" presStyleLbl="node3" presStyleIdx="2" presStyleCnt="4" custScaleX="257796" custScaleY="34677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76AEE0D-D35E-4555-88D9-50F6CD46C339}" type="pres">
      <dgm:prSet presAssocID="{862B85D1-ECE0-41FF-9A04-825677914DA7}" presName="rootConnector" presStyleLbl="node3" presStyleIdx="2" presStyleCnt="4"/>
      <dgm:spPr/>
      <dgm:t>
        <a:bodyPr/>
        <a:lstStyle/>
        <a:p>
          <a:endParaRPr lang="zh-TW" altLang="en-US"/>
        </a:p>
      </dgm:t>
    </dgm:pt>
    <dgm:pt modelId="{FDC420CD-1CF2-4C4B-8124-066A57C1EDD7}" type="pres">
      <dgm:prSet presAssocID="{862B85D1-ECE0-41FF-9A04-825677914DA7}" presName="hierChild4" presStyleCnt="0"/>
      <dgm:spPr/>
    </dgm:pt>
    <dgm:pt modelId="{D1303933-06AB-4C7D-AB54-505603C85AE2}" type="pres">
      <dgm:prSet presAssocID="{4D98D78F-C28D-4915-AE0B-14486B87D9BA}" presName="Name37" presStyleLbl="parChTrans1D4" presStyleIdx="2" presStyleCnt="4"/>
      <dgm:spPr/>
      <dgm:t>
        <a:bodyPr/>
        <a:lstStyle/>
        <a:p>
          <a:endParaRPr lang="zh-TW" altLang="en-US"/>
        </a:p>
      </dgm:t>
    </dgm:pt>
    <dgm:pt modelId="{EAEAC3B0-1E02-43C6-BB9F-E530D50C5CB4}" type="pres">
      <dgm:prSet presAssocID="{5D6FCA92-67E3-46FC-8BE8-B2998AD46024}" presName="hierRoot2" presStyleCnt="0">
        <dgm:presLayoutVars>
          <dgm:hierBranch val="init"/>
        </dgm:presLayoutVars>
      </dgm:prSet>
      <dgm:spPr/>
    </dgm:pt>
    <dgm:pt modelId="{9681BBD0-CDD2-4933-8CD6-7634C574AB1B}" type="pres">
      <dgm:prSet presAssocID="{5D6FCA92-67E3-46FC-8BE8-B2998AD46024}" presName="rootComposite" presStyleCnt="0"/>
      <dgm:spPr/>
    </dgm:pt>
    <dgm:pt modelId="{BE561757-D5BD-4D3D-91CE-A693C200A1FD}" type="pres">
      <dgm:prSet presAssocID="{5D6FCA92-67E3-46FC-8BE8-B2998AD46024}" presName="rootText" presStyleLbl="node4" presStyleIdx="2" presStyleCnt="4" custScaleX="262512" custScaleY="13186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323C1FD-5450-4569-9F67-C4E6CCDD6497}" type="pres">
      <dgm:prSet presAssocID="{5D6FCA92-67E3-46FC-8BE8-B2998AD46024}" presName="rootConnector" presStyleLbl="node4" presStyleIdx="2" presStyleCnt="4"/>
      <dgm:spPr/>
      <dgm:t>
        <a:bodyPr/>
        <a:lstStyle/>
        <a:p>
          <a:endParaRPr lang="zh-TW" altLang="en-US"/>
        </a:p>
      </dgm:t>
    </dgm:pt>
    <dgm:pt modelId="{AEC9E389-870C-42A1-9A73-EAFACAD575A6}" type="pres">
      <dgm:prSet presAssocID="{5D6FCA92-67E3-46FC-8BE8-B2998AD46024}" presName="hierChild4" presStyleCnt="0"/>
      <dgm:spPr/>
    </dgm:pt>
    <dgm:pt modelId="{CB8F7D51-59EF-4783-A9A1-113E66ADF4C0}" type="pres">
      <dgm:prSet presAssocID="{5D6FCA92-67E3-46FC-8BE8-B2998AD46024}" presName="hierChild5" presStyleCnt="0"/>
      <dgm:spPr/>
    </dgm:pt>
    <dgm:pt modelId="{FB15F6CF-825B-4456-9265-16959473696A}" type="pres">
      <dgm:prSet presAssocID="{4464C817-51DD-4773-AD3C-ADFD94676A5C}" presName="Name37" presStyleLbl="parChTrans1D4" presStyleIdx="3" presStyleCnt="4"/>
      <dgm:spPr/>
      <dgm:t>
        <a:bodyPr/>
        <a:lstStyle/>
        <a:p>
          <a:endParaRPr lang="zh-TW" altLang="en-US"/>
        </a:p>
      </dgm:t>
    </dgm:pt>
    <dgm:pt modelId="{EE6E24B6-50A8-4333-B175-337AA9DA5B14}" type="pres">
      <dgm:prSet presAssocID="{043BA099-9DF2-4522-A80A-011FFCD21EDF}" presName="hierRoot2" presStyleCnt="0">
        <dgm:presLayoutVars>
          <dgm:hierBranch val="init"/>
        </dgm:presLayoutVars>
      </dgm:prSet>
      <dgm:spPr/>
    </dgm:pt>
    <dgm:pt modelId="{33B86B55-E194-429E-BD6F-3C37C13486E3}" type="pres">
      <dgm:prSet presAssocID="{043BA099-9DF2-4522-A80A-011FFCD21EDF}" presName="rootComposite" presStyleCnt="0"/>
      <dgm:spPr/>
    </dgm:pt>
    <dgm:pt modelId="{FB5F9C22-3B82-45CD-8AAC-15C4C4005865}" type="pres">
      <dgm:prSet presAssocID="{043BA099-9DF2-4522-A80A-011FFCD21EDF}" presName="rootText" presStyleLbl="node4" presStyleIdx="3" presStyleCnt="4" custScaleX="262512" custScaleY="13186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E65BCEA-BD48-42C2-AD59-73A7B3D9A8BE}" type="pres">
      <dgm:prSet presAssocID="{043BA099-9DF2-4522-A80A-011FFCD21EDF}" presName="rootConnector" presStyleLbl="node4" presStyleIdx="3" presStyleCnt="4"/>
      <dgm:spPr/>
      <dgm:t>
        <a:bodyPr/>
        <a:lstStyle/>
        <a:p>
          <a:endParaRPr lang="zh-TW" altLang="en-US"/>
        </a:p>
      </dgm:t>
    </dgm:pt>
    <dgm:pt modelId="{9D1D1802-8CB3-443B-84D1-DBF2FA50BBEA}" type="pres">
      <dgm:prSet presAssocID="{043BA099-9DF2-4522-A80A-011FFCD21EDF}" presName="hierChild4" presStyleCnt="0"/>
      <dgm:spPr/>
    </dgm:pt>
    <dgm:pt modelId="{24BF264B-0C51-42EB-A55C-4CF0B59953BD}" type="pres">
      <dgm:prSet presAssocID="{043BA099-9DF2-4522-A80A-011FFCD21EDF}" presName="hierChild5" presStyleCnt="0"/>
      <dgm:spPr/>
    </dgm:pt>
    <dgm:pt modelId="{15F8BD55-0A60-496C-B02A-CF453AC09FFE}" type="pres">
      <dgm:prSet presAssocID="{862B85D1-ECE0-41FF-9A04-825677914DA7}" presName="hierChild5" presStyleCnt="0"/>
      <dgm:spPr/>
    </dgm:pt>
    <dgm:pt modelId="{813B1B1C-630C-4D67-9685-66DBEE88E077}" type="pres">
      <dgm:prSet presAssocID="{74613145-4958-414B-89B8-86F82F48C2A6}" presName="Name37" presStyleLbl="parChTrans1D3" presStyleIdx="3" presStyleCnt="4"/>
      <dgm:spPr/>
      <dgm:t>
        <a:bodyPr/>
        <a:lstStyle/>
        <a:p>
          <a:endParaRPr lang="zh-TW" altLang="en-US"/>
        </a:p>
      </dgm:t>
    </dgm:pt>
    <dgm:pt modelId="{5D2AA6B7-3C93-4231-ABBC-AD53CF8F9659}" type="pres">
      <dgm:prSet presAssocID="{EB50AA8E-7E90-492B-A2CB-DDB6951E0AAA}" presName="hierRoot2" presStyleCnt="0">
        <dgm:presLayoutVars>
          <dgm:hierBranch val="init"/>
        </dgm:presLayoutVars>
      </dgm:prSet>
      <dgm:spPr/>
    </dgm:pt>
    <dgm:pt modelId="{ADEA0304-5CAC-46DB-A551-DA0FA2AEAA14}" type="pres">
      <dgm:prSet presAssocID="{EB50AA8E-7E90-492B-A2CB-DDB6951E0AAA}" presName="rootComposite" presStyleCnt="0"/>
      <dgm:spPr/>
    </dgm:pt>
    <dgm:pt modelId="{2A6DBE13-B759-4FD5-A592-D47879D3CE1C}" type="pres">
      <dgm:prSet presAssocID="{EB50AA8E-7E90-492B-A2CB-DDB6951E0AAA}" presName="rootText" presStyleLbl="node3" presStyleIdx="3" presStyleCnt="4" custScaleX="257796" custScaleY="34677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791A029-778F-4FF3-99C0-3B0B3BA8294B}" type="pres">
      <dgm:prSet presAssocID="{EB50AA8E-7E90-492B-A2CB-DDB6951E0AAA}" presName="rootConnector" presStyleLbl="node3" presStyleIdx="3" presStyleCnt="4"/>
      <dgm:spPr/>
      <dgm:t>
        <a:bodyPr/>
        <a:lstStyle/>
        <a:p>
          <a:endParaRPr lang="zh-TW" altLang="en-US"/>
        </a:p>
      </dgm:t>
    </dgm:pt>
    <dgm:pt modelId="{C701F88A-6318-49BC-BE59-CEFEA48DC9B8}" type="pres">
      <dgm:prSet presAssocID="{EB50AA8E-7E90-492B-A2CB-DDB6951E0AAA}" presName="hierChild4" presStyleCnt="0"/>
      <dgm:spPr/>
    </dgm:pt>
    <dgm:pt modelId="{CC4B4554-F447-4794-AFAE-609D56C0E2B2}" type="pres">
      <dgm:prSet presAssocID="{EB50AA8E-7E90-492B-A2CB-DDB6951E0AAA}" presName="hierChild5" presStyleCnt="0"/>
      <dgm:spPr/>
    </dgm:pt>
    <dgm:pt modelId="{7A8778B3-DAB6-42FD-9654-223077767F6E}" type="pres">
      <dgm:prSet presAssocID="{7A5ADD33-63F4-43E5-A611-8EB63BD8CF3F}" presName="hierChild5" presStyleCnt="0"/>
      <dgm:spPr/>
    </dgm:pt>
    <dgm:pt modelId="{8EFB1D45-9BBC-4E81-818B-03AE69428AD0}" type="pres">
      <dgm:prSet presAssocID="{065018B0-9781-48DB-B8E5-B7BDA874EAE1}" presName="hierChild3" presStyleCnt="0"/>
      <dgm:spPr/>
    </dgm:pt>
    <dgm:pt modelId="{2C702649-9422-431E-98CC-11A6975C50FB}" type="pres">
      <dgm:prSet presAssocID="{AC33E10D-E661-4DC1-A747-46CFEDD58CB4}" presName="Name111" presStyleLbl="parChTrans1D2" presStyleIdx="1" presStyleCnt="2"/>
      <dgm:spPr/>
      <dgm:t>
        <a:bodyPr/>
        <a:lstStyle/>
        <a:p>
          <a:endParaRPr lang="zh-TW" altLang="en-US"/>
        </a:p>
      </dgm:t>
    </dgm:pt>
    <dgm:pt modelId="{BB7312B3-0FC2-4EC9-841D-D19628615018}" type="pres">
      <dgm:prSet presAssocID="{CD05972F-1108-4455-BEF2-DA1086738F0D}" presName="hierRoot3" presStyleCnt="0">
        <dgm:presLayoutVars>
          <dgm:hierBranch val="init"/>
        </dgm:presLayoutVars>
      </dgm:prSet>
      <dgm:spPr/>
    </dgm:pt>
    <dgm:pt modelId="{C6CDE974-D38A-4495-9277-21D8F5A5C326}" type="pres">
      <dgm:prSet presAssocID="{CD05972F-1108-4455-BEF2-DA1086738F0D}" presName="rootComposite3" presStyleCnt="0"/>
      <dgm:spPr/>
    </dgm:pt>
    <dgm:pt modelId="{66F17337-AFA8-43B8-A5D2-2B9377C6F515}" type="pres">
      <dgm:prSet presAssocID="{CD05972F-1108-4455-BEF2-DA1086738F0D}" presName="rootText3" presStyleLbl="asst1" presStyleIdx="0" presStyleCnt="1" custScaleX="219835" custScaleY="13186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C6757F0-B48E-4F3C-AA50-C0E240692A66}" type="pres">
      <dgm:prSet presAssocID="{CD05972F-1108-4455-BEF2-DA1086738F0D}" presName="rootConnector3" presStyleLbl="asst1" presStyleIdx="0" presStyleCnt="1"/>
      <dgm:spPr/>
      <dgm:t>
        <a:bodyPr/>
        <a:lstStyle/>
        <a:p>
          <a:endParaRPr lang="zh-TW" altLang="en-US"/>
        </a:p>
      </dgm:t>
    </dgm:pt>
    <dgm:pt modelId="{CC8EED0D-B29B-459B-B173-23891CA90A76}" type="pres">
      <dgm:prSet presAssocID="{CD05972F-1108-4455-BEF2-DA1086738F0D}" presName="hierChild6" presStyleCnt="0"/>
      <dgm:spPr/>
    </dgm:pt>
    <dgm:pt modelId="{5C8FEC00-F863-4FF1-9F6B-17903EB04C85}" type="pres">
      <dgm:prSet presAssocID="{CD05972F-1108-4455-BEF2-DA1086738F0D}" presName="hierChild7" presStyleCnt="0"/>
      <dgm:spPr/>
    </dgm:pt>
  </dgm:ptLst>
  <dgm:cxnLst>
    <dgm:cxn modelId="{AEB8B3C9-B09D-463B-989A-158267481CFA}" type="presOf" srcId="{CD05972F-1108-4455-BEF2-DA1086738F0D}" destId="{66F17337-AFA8-43B8-A5D2-2B9377C6F515}" srcOrd="0" destOrd="0" presId="urn:microsoft.com/office/officeart/2005/8/layout/orgChart1"/>
    <dgm:cxn modelId="{2F7BCE13-8E3D-41D7-97D1-2867CF605F04}" type="presOf" srcId="{CD05972F-1108-4455-BEF2-DA1086738F0D}" destId="{EC6757F0-B48E-4F3C-AA50-C0E240692A66}" srcOrd="1" destOrd="0" presId="urn:microsoft.com/office/officeart/2005/8/layout/orgChart1"/>
    <dgm:cxn modelId="{55BAD6F4-56C5-430B-86FE-08D989926F61}" type="presOf" srcId="{00D6DC70-78AD-4DBF-BBF9-0EE50F80FF33}" destId="{EDAD04C3-A978-4B74-93F1-4936A0D68DC2}" srcOrd="1" destOrd="0" presId="urn:microsoft.com/office/officeart/2005/8/layout/orgChart1"/>
    <dgm:cxn modelId="{4A542D87-4CBA-44FA-96DC-4E461BFF8F80}" srcId="{862B85D1-ECE0-41FF-9A04-825677914DA7}" destId="{043BA099-9DF2-4522-A80A-011FFCD21EDF}" srcOrd="1" destOrd="0" parTransId="{4464C817-51DD-4773-AD3C-ADFD94676A5C}" sibTransId="{AB8C80CB-50EF-4545-BD55-2691151E062A}"/>
    <dgm:cxn modelId="{AA44B583-3B5D-42A2-9126-9E8A1664FF0D}" srcId="{7A5ADD33-63F4-43E5-A611-8EB63BD8CF3F}" destId="{862B85D1-ECE0-41FF-9A04-825677914DA7}" srcOrd="2" destOrd="0" parTransId="{364087FC-E235-4FEB-A75A-4072C67BE246}" sibTransId="{83655E84-C790-473F-9F19-90910143B535}"/>
    <dgm:cxn modelId="{1A70F63D-0F1D-41AC-B93A-9D7F50AD3B5A}" type="presOf" srcId="{862B85D1-ECE0-41FF-9A04-825677914DA7}" destId="{576AEE0D-D35E-4555-88D9-50F6CD46C339}" srcOrd="1" destOrd="0" presId="urn:microsoft.com/office/officeart/2005/8/layout/orgChart1"/>
    <dgm:cxn modelId="{66532930-84B8-4966-8DCB-1EF7C5B9A907}" type="presOf" srcId="{043BA099-9DF2-4522-A80A-011FFCD21EDF}" destId="{5E65BCEA-BD48-42C2-AD59-73A7B3D9A8BE}" srcOrd="1" destOrd="0" presId="urn:microsoft.com/office/officeart/2005/8/layout/orgChart1"/>
    <dgm:cxn modelId="{6C114660-E801-45D7-93D9-AC9B92081455}" srcId="{065018B0-9781-48DB-B8E5-B7BDA874EAE1}" destId="{7A5ADD33-63F4-43E5-A611-8EB63BD8CF3F}" srcOrd="1" destOrd="0" parTransId="{F4B985E2-156D-4891-A09C-2C4B621E0FEE}" sibTransId="{5096C6AF-1ED2-4AB6-8DB2-08CF3C35D463}"/>
    <dgm:cxn modelId="{0D1066F1-BDC3-4E58-97D1-5F53993A5194}" type="presOf" srcId="{74613145-4958-414B-89B8-86F82F48C2A6}" destId="{813B1B1C-630C-4D67-9685-66DBEE88E077}" srcOrd="0" destOrd="0" presId="urn:microsoft.com/office/officeart/2005/8/layout/orgChart1"/>
    <dgm:cxn modelId="{279534F6-0A4F-4239-A930-74F6F1C7692E}" srcId="{4229B674-CA0E-40D1-BBF9-ED7F4C446585}" destId="{065018B0-9781-48DB-B8E5-B7BDA874EAE1}" srcOrd="0" destOrd="0" parTransId="{060CA593-AC5E-4672-951B-1705424BB8BB}" sibTransId="{9374CE12-2ABF-40B9-AF35-D348EDD42B41}"/>
    <dgm:cxn modelId="{29C95FF9-4F30-43B4-887E-7CCB6F52D622}" type="presOf" srcId="{4464C817-51DD-4773-AD3C-ADFD94676A5C}" destId="{FB15F6CF-825B-4456-9265-16959473696A}" srcOrd="0" destOrd="0" presId="urn:microsoft.com/office/officeart/2005/8/layout/orgChart1"/>
    <dgm:cxn modelId="{D21524B0-0D01-432A-9694-A4685EBCF8BB}" type="presOf" srcId="{5D6FCA92-67E3-46FC-8BE8-B2998AD46024}" destId="{BE561757-D5BD-4D3D-91CE-A693C200A1FD}" srcOrd="0" destOrd="0" presId="urn:microsoft.com/office/officeart/2005/8/layout/orgChart1"/>
    <dgm:cxn modelId="{8C338BBD-5CD0-453F-9A24-7408E1949D2C}" type="presOf" srcId="{AC33E10D-E661-4DC1-A747-46CFEDD58CB4}" destId="{2C702649-9422-431E-98CC-11A6975C50FB}" srcOrd="0" destOrd="0" presId="urn:microsoft.com/office/officeart/2005/8/layout/orgChart1"/>
    <dgm:cxn modelId="{0C9449E5-AFB8-48DB-B54D-6472DA0B9183}" srcId="{862B85D1-ECE0-41FF-9A04-825677914DA7}" destId="{5D6FCA92-67E3-46FC-8BE8-B2998AD46024}" srcOrd="0" destOrd="0" parTransId="{4D98D78F-C28D-4915-AE0B-14486B87D9BA}" sibTransId="{E871C4E8-8DAF-41ED-92DC-BFBA109383EC}"/>
    <dgm:cxn modelId="{6817238D-CAF7-4A0F-B20F-64C983115587}" type="presOf" srcId="{5ED796AB-0F6A-4A6E-92D9-FBD4F70CB7BA}" destId="{2BB23D1D-AE8C-4812-91C2-F796CF075C08}" srcOrd="0" destOrd="0" presId="urn:microsoft.com/office/officeart/2005/8/layout/orgChart1"/>
    <dgm:cxn modelId="{334F42E1-7D3F-4F9B-B8D3-39B51670CDDA}" type="presOf" srcId="{EC58B9DD-F91D-43DF-ACDD-099693B7D53E}" destId="{42A78796-8F3D-4232-A8E9-B0117762D28C}" srcOrd="0" destOrd="0" presId="urn:microsoft.com/office/officeart/2005/8/layout/orgChart1"/>
    <dgm:cxn modelId="{2965E1C3-E709-4D48-9DBB-08390B1D6569}" srcId="{065018B0-9781-48DB-B8E5-B7BDA874EAE1}" destId="{CD05972F-1108-4455-BEF2-DA1086738F0D}" srcOrd="0" destOrd="0" parTransId="{AC33E10D-E661-4DC1-A747-46CFEDD58CB4}" sibTransId="{E156ACD9-3ADC-469A-9A51-D44447FB4BE5}"/>
    <dgm:cxn modelId="{C85449B6-F067-42D1-A4E1-3A87ED8CEDAA}" srcId="{652657A8-0120-4E24-B3DA-11813E134E69}" destId="{A16A9797-A1DA-4CAA-916C-2F606DB9E5EE}" srcOrd="0" destOrd="0" parTransId="{CD7CC83E-DBBF-4075-9B44-B6109DE0024D}" sibTransId="{DE4C5EC1-B26C-4B3F-973E-62F3A7915132}"/>
    <dgm:cxn modelId="{861E5167-68FE-4B32-99CF-9E45183F0AD7}" srcId="{652657A8-0120-4E24-B3DA-11813E134E69}" destId="{E54276D5-ACA5-400A-ADBE-AD380BB2C394}" srcOrd="1" destOrd="0" parTransId="{EC58B9DD-F91D-43DF-ACDD-099693B7D53E}" sibTransId="{8D69CD3B-AC15-4A4D-B4AD-B9217D99828B}"/>
    <dgm:cxn modelId="{90E77C02-DB04-42AE-BDED-F0230132BA65}" type="presOf" srcId="{364087FC-E235-4FEB-A75A-4072C67BE246}" destId="{B9923618-CAA7-41F7-AB69-956C0248F4BC}" srcOrd="0" destOrd="0" presId="urn:microsoft.com/office/officeart/2005/8/layout/orgChart1"/>
    <dgm:cxn modelId="{15D99F57-842C-4436-92F0-87A36B102F08}" srcId="{7A5ADD33-63F4-43E5-A611-8EB63BD8CF3F}" destId="{EB50AA8E-7E90-492B-A2CB-DDB6951E0AAA}" srcOrd="3" destOrd="0" parTransId="{74613145-4958-414B-89B8-86F82F48C2A6}" sibTransId="{76FE27CC-D2F6-4FD8-884D-AE81C12A3E3C}"/>
    <dgm:cxn modelId="{AC5B73A6-C178-4175-8FB7-35DC6EC0FFD2}" type="presOf" srcId="{4229B674-CA0E-40D1-BBF9-ED7F4C446585}" destId="{E644F391-5946-4EFC-86CF-1970A1B76E60}" srcOrd="0" destOrd="0" presId="urn:microsoft.com/office/officeart/2005/8/layout/orgChart1"/>
    <dgm:cxn modelId="{77D87D04-3492-4498-A1A1-7B7088CAF486}" type="presOf" srcId="{EB50AA8E-7E90-492B-A2CB-DDB6951E0AAA}" destId="{7791A029-778F-4FF3-99C0-3B0B3BA8294B}" srcOrd="1" destOrd="0" presId="urn:microsoft.com/office/officeart/2005/8/layout/orgChart1"/>
    <dgm:cxn modelId="{0A3858D5-5125-447B-9992-C124606536A7}" srcId="{7A5ADD33-63F4-43E5-A611-8EB63BD8CF3F}" destId="{00D6DC70-78AD-4DBF-BBF9-0EE50F80FF33}" srcOrd="0" destOrd="0" parTransId="{2E114A19-D36D-4472-A34D-C645A850D47D}" sibTransId="{A8E9C07C-4866-4DD6-8194-E05A83E3A14E}"/>
    <dgm:cxn modelId="{8097EC72-A253-4BF0-9853-A9F3AD470BBE}" type="presOf" srcId="{5D6FCA92-67E3-46FC-8BE8-B2998AD46024}" destId="{6323C1FD-5450-4569-9F67-C4E6CCDD6497}" srcOrd="1" destOrd="0" presId="urn:microsoft.com/office/officeart/2005/8/layout/orgChart1"/>
    <dgm:cxn modelId="{11876D38-96A7-4162-96FC-5FD8DA142B90}" type="presOf" srcId="{7A5ADD33-63F4-43E5-A611-8EB63BD8CF3F}" destId="{99EB9530-96C7-47CC-93FD-BB9F049F4E88}" srcOrd="1" destOrd="0" presId="urn:microsoft.com/office/officeart/2005/8/layout/orgChart1"/>
    <dgm:cxn modelId="{B4F34D8A-36EE-4F1E-B1D0-252F1186D0A7}" type="presOf" srcId="{2E114A19-D36D-4472-A34D-C645A850D47D}" destId="{017EBF36-2D64-49BD-8CC7-CD4FF829A489}" srcOrd="0" destOrd="0" presId="urn:microsoft.com/office/officeart/2005/8/layout/orgChart1"/>
    <dgm:cxn modelId="{16CD6384-8851-4BCA-A57A-AD26661B2ACF}" type="presOf" srcId="{F4B985E2-156D-4891-A09C-2C4B621E0FEE}" destId="{79DA319B-8402-4108-A2AF-772B4243DC3A}" srcOrd="0" destOrd="0" presId="urn:microsoft.com/office/officeart/2005/8/layout/orgChart1"/>
    <dgm:cxn modelId="{1CBCBB51-A327-413A-9BFF-AB3D185DC647}" type="presOf" srcId="{043BA099-9DF2-4522-A80A-011FFCD21EDF}" destId="{FB5F9C22-3B82-45CD-8AAC-15C4C4005865}" srcOrd="0" destOrd="0" presId="urn:microsoft.com/office/officeart/2005/8/layout/orgChart1"/>
    <dgm:cxn modelId="{B6B20B1F-5CB9-41B1-91C8-A6740414FEB3}" type="presOf" srcId="{EB50AA8E-7E90-492B-A2CB-DDB6951E0AAA}" destId="{2A6DBE13-B759-4FD5-A592-D47879D3CE1C}" srcOrd="0" destOrd="0" presId="urn:microsoft.com/office/officeart/2005/8/layout/orgChart1"/>
    <dgm:cxn modelId="{A8B97AB0-EC77-4324-8C75-BEB04A33D030}" type="presOf" srcId="{862B85D1-ECE0-41FF-9A04-825677914DA7}" destId="{5674902A-C868-4E94-BE3F-8D135EFC0235}" srcOrd="0" destOrd="0" presId="urn:microsoft.com/office/officeart/2005/8/layout/orgChart1"/>
    <dgm:cxn modelId="{FF2A5099-8A6E-4AC3-AAF8-8EAF535E87A3}" srcId="{7A5ADD33-63F4-43E5-A611-8EB63BD8CF3F}" destId="{652657A8-0120-4E24-B3DA-11813E134E69}" srcOrd="1" destOrd="0" parTransId="{5ED796AB-0F6A-4A6E-92D9-FBD4F70CB7BA}" sibTransId="{2A9009A8-9125-447E-BF4B-A5C18CBE89C0}"/>
    <dgm:cxn modelId="{296F8D9A-2D4F-4AE2-9066-7DBE3847DC5F}" type="presOf" srcId="{065018B0-9781-48DB-B8E5-B7BDA874EAE1}" destId="{4AAAE104-DB1E-4CB3-9339-F5A4DB2321A0}" srcOrd="0" destOrd="0" presId="urn:microsoft.com/office/officeart/2005/8/layout/orgChart1"/>
    <dgm:cxn modelId="{87BFFAA0-7206-4659-AA31-A9055882C98B}" type="presOf" srcId="{652657A8-0120-4E24-B3DA-11813E134E69}" destId="{A3DC427D-AD02-46CC-8757-519EAA2C717D}" srcOrd="0" destOrd="0" presId="urn:microsoft.com/office/officeart/2005/8/layout/orgChart1"/>
    <dgm:cxn modelId="{EDA64484-5A93-4CB3-A867-7065FD253D13}" type="presOf" srcId="{652657A8-0120-4E24-B3DA-11813E134E69}" destId="{E46B6D62-B9E5-44DB-98CF-15C8E7D30612}" srcOrd="1" destOrd="0" presId="urn:microsoft.com/office/officeart/2005/8/layout/orgChart1"/>
    <dgm:cxn modelId="{49A02883-695F-4B58-B108-82BBE0CE8E42}" type="presOf" srcId="{065018B0-9781-48DB-B8E5-B7BDA874EAE1}" destId="{9CD87576-3BFF-4F3E-8610-815B44F929F1}" srcOrd="1" destOrd="0" presId="urn:microsoft.com/office/officeart/2005/8/layout/orgChart1"/>
    <dgm:cxn modelId="{971308F9-E703-40F8-9EC3-D3F8DEEEB192}" type="presOf" srcId="{CD7CC83E-DBBF-4075-9B44-B6109DE0024D}" destId="{7E6CCA41-7868-4B33-AF98-49DBE7C8A416}" srcOrd="0" destOrd="0" presId="urn:microsoft.com/office/officeart/2005/8/layout/orgChart1"/>
    <dgm:cxn modelId="{414F78E9-CB9C-4E48-A2F9-274FE6FF444A}" type="presOf" srcId="{E54276D5-ACA5-400A-ADBE-AD380BB2C394}" destId="{0D24C575-EBB3-4DA5-8837-37462F358D47}" srcOrd="0" destOrd="0" presId="urn:microsoft.com/office/officeart/2005/8/layout/orgChart1"/>
    <dgm:cxn modelId="{7D28D6E4-BD23-4A9B-A243-921D60057ADF}" type="presOf" srcId="{00D6DC70-78AD-4DBF-BBF9-0EE50F80FF33}" destId="{0CE42E82-FAB9-469F-B5C0-8EC0AC2DF7F4}" srcOrd="0" destOrd="0" presId="urn:microsoft.com/office/officeart/2005/8/layout/orgChart1"/>
    <dgm:cxn modelId="{DFFDCB29-AD79-43C0-A3AF-3059335CA1A3}" type="presOf" srcId="{4D98D78F-C28D-4915-AE0B-14486B87D9BA}" destId="{D1303933-06AB-4C7D-AB54-505603C85AE2}" srcOrd="0" destOrd="0" presId="urn:microsoft.com/office/officeart/2005/8/layout/orgChart1"/>
    <dgm:cxn modelId="{A372CC56-3FD2-46DE-8163-000ED5BA3171}" type="presOf" srcId="{7A5ADD33-63F4-43E5-A611-8EB63BD8CF3F}" destId="{538E5528-C024-49D1-9468-9974859E41C2}" srcOrd="0" destOrd="0" presId="urn:microsoft.com/office/officeart/2005/8/layout/orgChart1"/>
    <dgm:cxn modelId="{F1A6AED2-6FB8-4CEC-9B1C-3DDEACE4B7E6}" type="presOf" srcId="{A16A9797-A1DA-4CAA-916C-2F606DB9E5EE}" destId="{99061C27-1AC0-4D7F-A70B-C57346A9B9CC}" srcOrd="0" destOrd="0" presId="urn:microsoft.com/office/officeart/2005/8/layout/orgChart1"/>
    <dgm:cxn modelId="{23598C4B-75F0-476B-B3C0-86FB92496BE7}" type="presOf" srcId="{A16A9797-A1DA-4CAA-916C-2F606DB9E5EE}" destId="{F053B119-D364-4D02-BF07-EE9929F5A78F}" srcOrd="1" destOrd="0" presId="urn:microsoft.com/office/officeart/2005/8/layout/orgChart1"/>
    <dgm:cxn modelId="{9ACE561F-2011-4168-A2AC-9DE30440EAEF}" type="presOf" srcId="{E54276D5-ACA5-400A-ADBE-AD380BB2C394}" destId="{D2DE2D3C-4EE0-4628-96E4-15D08AA10C67}" srcOrd="1" destOrd="0" presId="urn:microsoft.com/office/officeart/2005/8/layout/orgChart1"/>
    <dgm:cxn modelId="{EBDFBBA7-35DB-41A5-9F64-CEFB22C8C2DB}" type="presParOf" srcId="{E644F391-5946-4EFC-86CF-1970A1B76E60}" destId="{01C28E9A-AE0B-48AA-AC32-07406CCE68B0}" srcOrd="0" destOrd="0" presId="urn:microsoft.com/office/officeart/2005/8/layout/orgChart1"/>
    <dgm:cxn modelId="{6E67645B-C422-4C9D-BB33-03C62D122454}" type="presParOf" srcId="{01C28E9A-AE0B-48AA-AC32-07406CCE68B0}" destId="{33640AE3-9842-4452-8C56-936D776147F4}" srcOrd="0" destOrd="0" presId="urn:microsoft.com/office/officeart/2005/8/layout/orgChart1"/>
    <dgm:cxn modelId="{027B0187-D255-450D-8621-C9D02A6377D8}" type="presParOf" srcId="{33640AE3-9842-4452-8C56-936D776147F4}" destId="{4AAAE104-DB1E-4CB3-9339-F5A4DB2321A0}" srcOrd="0" destOrd="0" presId="urn:microsoft.com/office/officeart/2005/8/layout/orgChart1"/>
    <dgm:cxn modelId="{D5F4D3C6-A11A-4F35-8CF1-507265029553}" type="presParOf" srcId="{33640AE3-9842-4452-8C56-936D776147F4}" destId="{9CD87576-3BFF-4F3E-8610-815B44F929F1}" srcOrd="1" destOrd="0" presId="urn:microsoft.com/office/officeart/2005/8/layout/orgChart1"/>
    <dgm:cxn modelId="{1C4942F1-A318-4BC8-89C2-C203E7AEF14E}" type="presParOf" srcId="{01C28E9A-AE0B-48AA-AC32-07406CCE68B0}" destId="{8345A92C-380F-4B13-B371-FBE5DB7CC2E6}" srcOrd="1" destOrd="0" presId="urn:microsoft.com/office/officeart/2005/8/layout/orgChart1"/>
    <dgm:cxn modelId="{2150766A-0954-4995-95BA-76CD778B625A}" type="presParOf" srcId="{8345A92C-380F-4B13-B371-FBE5DB7CC2E6}" destId="{79DA319B-8402-4108-A2AF-772B4243DC3A}" srcOrd="0" destOrd="0" presId="urn:microsoft.com/office/officeart/2005/8/layout/orgChart1"/>
    <dgm:cxn modelId="{4985C67F-406A-4099-8B65-D0BA78E96634}" type="presParOf" srcId="{8345A92C-380F-4B13-B371-FBE5DB7CC2E6}" destId="{B3AC1DBF-31BE-4C8C-8816-641ADF22A69D}" srcOrd="1" destOrd="0" presId="urn:microsoft.com/office/officeart/2005/8/layout/orgChart1"/>
    <dgm:cxn modelId="{D0797736-2784-49B7-8C5D-0C52E2E196E5}" type="presParOf" srcId="{B3AC1DBF-31BE-4C8C-8816-641ADF22A69D}" destId="{33310F1C-0284-4C36-89A7-F97A04BED3BE}" srcOrd="0" destOrd="0" presId="urn:microsoft.com/office/officeart/2005/8/layout/orgChart1"/>
    <dgm:cxn modelId="{F0C96C9A-8937-4D1F-8A8A-037D16F56274}" type="presParOf" srcId="{33310F1C-0284-4C36-89A7-F97A04BED3BE}" destId="{538E5528-C024-49D1-9468-9974859E41C2}" srcOrd="0" destOrd="0" presId="urn:microsoft.com/office/officeart/2005/8/layout/orgChart1"/>
    <dgm:cxn modelId="{D6E9AE75-F7FF-4A6B-A1EA-9F22D62EFBA5}" type="presParOf" srcId="{33310F1C-0284-4C36-89A7-F97A04BED3BE}" destId="{99EB9530-96C7-47CC-93FD-BB9F049F4E88}" srcOrd="1" destOrd="0" presId="urn:microsoft.com/office/officeart/2005/8/layout/orgChart1"/>
    <dgm:cxn modelId="{0BBB022E-8941-44FF-A386-6F587386F6A0}" type="presParOf" srcId="{B3AC1DBF-31BE-4C8C-8816-641ADF22A69D}" destId="{BBCA97F0-EC51-4E46-A8C7-45417E3DC167}" srcOrd="1" destOrd="0" presId="urn:microsoft.com/office/officeart/2005/8/layout/orgChart1"/>
    <dgm:cxn modelId="{4346191E-11B7-4CD4-A97F-E4D58A8E8721}" type="presParOf" srcId="{BBCA97F0-EC51-4E46-A8C7-45417E3DC167}" destId="{017EBF36-2D64-49BD-8CC7-CD4FF829A489}" srcOrd="0" destOrd="0" presId="urn:microsoft.com/office/officeart/2005/8/layout/orgChart1"/>
    <dgm:cxn modelId="{9DA6AC25-1D7F-4697-9F78-71A1BD4E6DB3}" type="presParOf" srcId="{BBCA97F0-EC51-4E46-A8C7-45417E3DC167}" destId="{1C2BEEC6-3D31-4E7E-B3D5-7A23127D7E95}" srcOrd="1" destOrd="0" presId="urn:microsoft.com/office/officeart/2005/8/layout/orgChart1"/>
    <dgm:cxn modelId="{8244B961-E355-41C4-9477-353094AF55C0}" type="presParOf" srcId="{1C2BEEC6-3D31-4E7E-B3D5-7A23127D7E95}" destId="{4F9A5A0F-8978-4BA5-98CA-76BFF9F845D7}" srcOrd="0" destOrd="0" presId="urn:microsoft.com/office/officeart/2005/8/layout/orgChart1"/>
    <dgm:cxn modelId="{B1625E8F-F050-43E2-A11D-DC33E684333E}" type="presParOf" srcId="{4F9A5A0F-8978-4BA5-98CA-76BFF9F845D7}" destId="{0CE42E82-FAB9-469F-B5C0-8EC0AC2DF7F4}" srcOrd="0" destOrd="0" presId="urn:microsoft.com/office/officeart/2005/8/layout/orgChart1"/>
    <dgm:cxn modelId="{D2E4C5C1-6561-4ACF-9499-C8C6518B5641}" type="presParOf" srcId="{4F9A5A0F-8978-4BA5-98CA-76BFF9F845D7}" destId="{EDAD04C3-A978-4B74-93F1-4936A0D68DC2}" srcOrd="1" destOrd="0" presId="urn:microsoft.com/office/officeart/2005/8/layout/orgChart1"/>
    <dgm:cxn modelId="{68EFEC6E-1146-49E7-B497-4664DCD48368}" type="presParOf" srcId="{1C2BEEC6-3D31-4E7E-B3D5-7A23127D7E95}" destId="{2F687AB2-56BA-4ADB-93D5-D57B84B6158F}" srcOrd="1" destOrd="0" presId="urn:microsoft.com/office/officeart/2005/8/layout/orgChart1"/>
    <dgm:cxn modelId="{04B8731F-98C1-4C4E-91E0-0810503A8BA4}" type="presParOf" srcId="{1C2BEEC6-3D31-4E7E-B3D5-7A23127D7E95}" destId="{367A7F34-2B97-481B-8917-FC8B0B77A9C0}" srcOrd="2" destOrd="0" presId="urn:microsoft.com/office/officeart/2005/8/layout/orgChart1"/>
    <dgm:cxn modelId="{87300BBE-C50E-44EC-AD20-0FF1096F61CD}" type="presParOf" srcId="{BBCA97F0-EC51-4E46-A8C7-45417E3DC167}" destId="{2BB23D1D-AE8C-4812-91C2-F796CF075C08}" srcOrd="2" destOrd="0" presId="urn:microsoft.com/office/officeart/2005/8/layout/orgChart1"/>
    <dgm:cxn modelId="{06650BB5-D782-4D7B-8094-D18E0842FB5E}" type="presParOf" srcId="{BBCA97F0-EC51-4E46-A8C7-45417E3DC167}" destId="{A18CCBDC-C628-4C8F-AA6D-6E9141F41E2C}" srcOrd="3" destOrd="0" presId="urn:microsoft.com/office/officeart/2005/8/layout/orgChart1"/>
    <dgm:cxn modelId="{BB986A56-C01A-4AED-9217-33C1A6628404}" type="presParOf" srcId="{A18CCBDC-C628-4C8F-AA6D-6E9141F41E2C}" destId="{4EE0049C-7D2B-4F94-938A-85B92D002A57}" srcOrd="0" destOrd="0" presId="urn:microsoft.com/office/officeart/2005/8/layout/orgChart1"/>
    <dgm:cxn modelId="{2C0FE37D-92A0-421B-A1F8-21D41D5E0F46}" type="presParOf" srcId="{4EE0049C-7D2B-4F94-938A-85B92D002A57}" destId="{A3DC427D-AD02-46CC-8757-519EAA2C717D}" srcOrd="0" destOrd="0" presId="urn:microsoft.com/office/officeart/2005/8/layout/orgChart1"/>
    <dgm:cxn modelId="{EDE596B7-7F8D-4EC2-8B35-E362A6C5C8F7}" type="presParOf" srcId="{4EE0049C-7D2B-4F94-938A-85B92D002A57}" destId="{E46B6D62-B9E5-44DB-98CF-15C8E7D30612}" srcOrd="1" destOrd="0" presId="urn:microsoft.com/office/officeart/2005/8/layout/orgChart1"/>
    <dgm:cxn modelId="{A2C6FFD4-99C7-4C9C-9071-2BBF6C553AB3}" type="presParOf" srcId="{A18CCBDC-C628-4C8F-AA6D-6E9141F41E2C}" destId="{CAA5D2C4-FF0A-49F8-88D9-E92CA8BA619F}" srcOrd="1" destOrd="0" presId="urn:microsoft.com/office/officeart/2005/8/layout/orgChart1"/>
    <dgm:cxn modelId="{FEC2ED36-43A4-4E41-B49C-69C8CAD30C96}" type="presParOf" srcId="{CAA5D2C4-FF0A-49F8-88D9-E92CA8BA619F}" destId="{7E6CCA41-7868-4B33-AF98-49DBE7C8A416}" srcOrd="0" destOrd="0" presId="urn:microsoft.com/office/officeart/2005/8/layout/orgChart1"/>
    <dgm:cxn modelId="{5CA70542-7A83-4951-BFF9-EA90F71D94AD}" type="presParOf" srcId="{CAA5D2C4-FF0A-49F8-88D9-E92CA8BA619F}" destId="{5AFBB4CD-7E71-4BD0-B0CD-96087EEEBE28}" srcOrd="1" destOrd="0" presId="urn:microsoft.com/office/officeart/2005/8/layout/orgChart1"/>
    <dgm:cxn modelId="{624D081C-4BFD-4100-927E-AAE7BD0E5508}" type="presParOf" srcId="{5AFBB4CD-7E71-4BD0-B0CD-96087EEEBE28}" destId="{52F33C79-931F-458E-94F1-8F4A80470D56}" srcOrd="0" destOrd="0" presId="urn:microsoft.com/office/officeart/2005/8/layout/orgChart1"/>
    <dgm:cxn modelId="{714F6EAF-7F8E-44B6-B6E5-0B485DC4D6DC}" type="presParOf" srcId="{52F33C79-931F-458E-94F1-8F4A80470D56}" destId="{99061C27-1AC0-4D7F-A70B-C57346A9B9CC}" srcOrd="0" destOrd="0" presId="urn:microsoft.com/office/officeart/2005/8/layout/orgChart1"/>
    <dgm:cxn modelId="{7275278C-1DF1-4BB9-9A4D-729EE59DE016}" type="presParOf" srcId="{52F33C79-931F-458E-94F1-8F4A80470D56}" destId="{F053B119-D364-4D02-BF07-EE9929F5A78F}" srcOrd="1" destOrd="0" presId="urn:microsoft.com/office/officeart/2005/8/layout/orgChart1"/>
    <dgm:cxn modelId="{5865E470-AEE0-4E73-9AF4-923C6F64AE04}" type="presParOf" srcId="{5AFBB4CD-7E71-4BD0-B0CD-96087EEEBE28}" destId="{3F49202D-11A1-4D0A-91DD-3C2D19348681}" srcOrd="1" destOrd="0" presId="urn:microsoft.com/office/officeart/2005/8/layout/orgChart1"/>
    <dgm:cxn modelId="{ECE00977-8B7A-4F14-8615-8C1B41C4DAA7}" type="presParOf" srcId="{5AFBB4CD-7E71-4BD0-B0CD-96087EEEBE28}" destId="{9EF5E170-2521-43F7-9190-BDC28B25E937}" srcOrd="2" destOrd="0" presId="urn:microsoft.com/office/officeart/2005/8/layout/orgChart1"/>
    <dgm:cxn modelId="{27D9837F-2716-4200-AD65-D12A30298BC4}" type="presParOf" srcId="{CAA5D2C4-FF0A-49F8-88D9-E92CA8BA619F}" destId="{42A78796-8F3D-4232-A8E9-B0117762D28C}" srcOrd="2" destOrd="0" presId="urn:microsoft.com/office/officeart/2005/8/layout/orgChart1"/>
    <dgm:cxn modelId="{EA32D445-56C7-4249-98C9-7789C54D07D2}" type="presParOf" srcId="{CAA5D2C4-FF0A-49F8-88D9-E92CA8BA619F}" destId="{30A1856A-65E8-46C6-8CF2-7117B5629263}" srcOrd="3" destOrd="0" presId="urn:microsoft.com/office/officeart/2005/8/layout/orgChart1"/>
    <dgm:cxn modelId="{A80CC843-3B8D-400B-9473-84B68E098E52}" type="presParOf" srcId="{30A1856A-65E8-46C6-8CF2-7117B5629263}" destId="{83A4E9C6-C6CB-4CA7-9531-66EFDFCAC556}" srcOrd="0" destOrd="0" presId="urn:microsoft.com/office/officeart/2005/8/layout/orgChart1"/>
    <dgm:cxn modelId="{4AA64F2D-2D92-4F06-B23F-991DB05B48DC}" type="presParOf" srcId="{83A4E9C6-C6CB-4CA7-9531-66EFDFCAC556}" destId="{0D24C575-EBB3-4DA5-8837-37462F358D47}" srcOrd="0" destOrd="0" presId="urn:microsoft.com/office/officeart/2005/8/layout/orgChart1"/>
    <dgm:cxn modelId="{2412947F-6817-4D42-A1A9-D8892CF15DA6}" type="presParOf" srcId="{83A4E9C6-C6CB-4CA7-9531-66EFDFCAC556}" destId="{D2DE2D3C-4EE0-4628-96E4-15D08AA10C67}" srcOrd="1" destOrd="0" presId="urn:microsoft.com/office/officeart/2005/8/layout/orgChart1"/>
    <dgm:cxn modelId="{1A909FFB-6E26-46D1-B2D2-5CE0447C5AF3}" type="presParOf" srcId="{30A1856A-65E8-46C6-8CF2-7117B5629263}" destId="{54B3F0E7-E5A5-42AE-B1B6-FA098C02068A}" srcOrd="1" destOrd="0" presId="urn:microsoft.com/office/officeart/2005/8/layout/orgChart1"/>
    <dgm:cxn modelId="{57795277-2BA5-4AE9-A9E2-C9D739CCA0DC}" type="presParOf" srcId="{30A1856A-65E8-46C6-8CF2-7117B5629263}" destId="{1311DCA0-AE3C-42B7-8692-61EC73EAB26C}" srcOrd="2" destOrd="0" presId="urn:microsoft.com/office/officeart/2005/8/layout/orgChart1"/>
    <dgm:cxn modelId="{21C4814C-261E-4247-9520-69BD5258AB7A}" type="presParOf" srcId="{A18CCBDC-C628-4C8F-AA6D-6E9141F41E2C}" destId="{BA520EC5-1FF6-4852-839E-DFCB62053E6C}" srcOrd="2" destOrd="0" presId="urn:microsoft.com/office/officeart/2005/8/layout/orgChart1"/>
    <dgm:cxn modelId="{8B1F1467-F8A6-4138-94F8-5C026D64EC41}" type="presParOf" srcId="{BBCA97F0-EC51-4E46-A8C7-45417E3DC167}" destId="{B9923618-CAA7-41F7-AB69-956C0248F4BC}" srcOrd="4" destOrd="0" presId="urn:microsoft.com/office/officeart/2005/8/layout/orgChart1"/>
    <dgm:cxn modelId="{A6EA08A0-FFF2-443C-8645-01996166FA7E}" type="presParOf" srcId="{BBCA97F0-EC51-4E46-A8C7-45417E3DC167}" destId="{5FB8DA89-6E67-4018-BE9A-DCC66909C51C}" srcOrd="5" destOrd="0" presId="urn:microsoft.com/office/officeart/2005/8/layout/orgChart1"/>
    <dgm:cxn modelId="{774BD910-E0FA-4803-8DA8-668A772F352D}" type="presParOf" srcId="{5FB8DA89-6E67-4018-BE9A-DCC66909C51C}" destId="{CF832839-607F-453B-BCF5-1ADEDE31D266}" srcOrd="0" destOrd="0" presId="urn:microsoft.com/office/officeart/2005/8/layout/orgChart1"/>
    <dgm:cxn modelId="{F5C72A78-2EE9-4EA2-8615-7C1AF967980F}" type="presParOf" srcId="{CF832839-607F-453B-BCF5-1ADEDE31D266}" destId="{5674902A-C868-4E94-BE3F-8D135EFC0235}" srcOrd="0" destOrd="0" presId="urn:microsoft.com/office/officeart/2005/8/layout/orgChart1"/>
    <dgm:cxn modelId="{A72EB573-D2B7-4366-80BB-7E4FD5B4B3A0}" type="presParOf" srcId="{CF832839-607F-453B-BCF5-1ADEDE31D266}" destId="{576AEE0D-D35E-4555-88D9-50F6CD46C339}" srcOrd="1" destOrd="0" presId="urn:microsoft.com/office/officeart/2005/8/layout/orgChart1"/>
    <dgm:cxn modelId="{5EE01E62-1997-4D3E-AB0C-85F3E98EBEDC}" type="presParOf" srcId="{5FB8DA89-6E67-4018-BE9A-DCC66909C51C}" destId="{FDC420CD-1CF2-4C4B-8124-066A57C1EDD7}" srcOrd="1" destOrd="0" presId="urn:microsoft.com/office/officeart/2005/8/layout/orgChart1"/>
    <dgm:cxn modelId="{DCD5444B-2D2D-4830-9318-3C751A67948F}" type="presParOf" srcId="{FDC420CD-1CF2-4C4B-8124-066A57C1EDD7}" destId="{D1303933-06AB-4C7D-AB54-505603C85AE2}" srcOrd="0" destOrd="0" presId="urn:microsoft.com/office/officeart/2005/8/layout/orgChart1"/>
    <dgm:cxn modelId="{ABD4F34C-74E7-4C55-8684-682F98396CC9}" type="presParOf" srcId="{FDC420CD-1CF2-4C4B-8124-066A57C1EDD7}" destId="{EAEAC3B0-1E02-43C6-BB9F-E530D50C5CB4}" srcOrd="1" destOrd="0" presId="urn:microsoft.com/office/officeart/2005/8/layout/orgChart1"/>
    <dgm:cxn modelId="{D7D8081A-21DD-4439-A63E-7440DF56C8BA}" type="presParOf" srcId="{EAEAC3B0-1E02-43C6-BB9F-E530D50C5CB4}" destId="{9681BBD0-CDD2-4933-8CD6-7634C574AB1B}" srcOrd="0" destOrd="0" presId="urn:microsoft.com/office/officeart/2005/8/layout/orgChart1"/>
    <dgm:cxn modelId="{75D3F99B-41B7-4652-A223-B8AFE6B594B0}" type="presParOf" srcId="{9681BBD0-CDD2-4933-8CD6-7634C574AB1B}" destId="{BE561757-D5BD-4D3D-91CE-A693C200A1FD}" srcOrd="0" destOrd="0" presId="urn:microsoft.com/office/officeart/2005/8/layout/orgChart1"/>
    <dgm:cxn modelId="{0ED0E015-E444-41A8-AA53-741C96C65EDC}" type="presParOf" srcId="{9681BBD0-CDD2-4933-8CD6-7634C574AB1B}" destId="{6323C1FD-5450-4569-9F67-C4E6CCDD6497}" srcOrd="1" destOrd="0" presId="urn:microsoft.com/office/officeart/2005/8/layout/orgChart1"/>
    <dgm:cxn modelId="{3676BB36-D799-45FE-8C50-F8B2030A7301}" type="presParOf" srcId="{EAEAC3B0-1E02-43C6-BB9F-E530D50C5CB4}" destId="{AEC9E389-870C-42A1-9A73-EAFACAD575A6}" srcOrd="1" destOrd="0" presId="urn:microsoft.com/office/officeart/2005/8/layout/orgChart1"/>
    <dgm:cxn modelId="{98944F22-1034-44AE-BA0F-C06A33632A34}" type="presParOf" srcId="{EAEAC3B0-1E02-43C6-BB9F-E530D50C5CB4}" destId="{CB8F7D51-59EF-4783-A9A1-113E66ADF4C0}" srcOrd="2" destOrd="0" presId="urn:microsoft.com/office/officeart/2005/8/layout/orgChart1"/>
    <dgm:cxn modelId="{6455E983-1931-486E-8EA4-996DB33D0B21}" type="presParOf" srcId="{FDC420CD-1CF2-4C4B-8124-066A57C1EDD7}" destId="{FB15F6CF-825B-4456-9265-16959473696A}" srcOrd="2" destOrd="0" presId="urn:microsoft.com/office/officeart/2005/8/layout/orgChart1"/>
    <dgm:cxn modelId="{53F6D331-A2DB-491D-A51D-F51531741A4D}" type="presParOf" srcId="{FDC420CD-1CF2-4C4B-8124-066A57C1EDD7}" destId="{EE6E24B6-50A8-4333-B175-337AA9DA5B14}" srcOrd="3" destOrd="0" presId="urn:microsoft.com/office/officeart/2005/8/layout/orgChart1"/>
    <dgm:cxn modelId="{9D0D0C7A-8570-4586-AFB6-5CF43DDB329B}" type="presParOf" srcId="{EE6E24B6-50A8-4333-B175-337AA9DA5B14}" destId="{33B86B55-E194-429E-BD6F-3C37C13486E3}" srcOrd="0" destOrd="0" presId="urn:microsoft.com/office/officeart/2005/8/layout/orgChart1"/>
    <dgm:cxn modelId="{486ECB79-C7B6-4F67-BA50-CB827EB08FCB}" type="presParOf" srcId="{33B86B55-E194-429E-BD6F-3C37C13486E3}" destId="{FB5F9C22-3B82-45CD-8AAC-15C4C4005865}" srcOrd="0" destOrd="0" presId="urn:microsoft.com/office/officeart/2005/8/layout/orgChart1"/>
    <dgm:cxn modelId="{F58B4001-06B0-45EF-B066-FF6469522184}" type="presParOf" srcId="{33B86B55-E194-429E-BD6F-3C37C13486E3}" destId="{5E65BCEA-BD48-42C2-AD59-73A7B3D9A8BE}" srcOrd="1" destOrd="0" presId="urn:microsoft.com/office/officeart/2005/8/layout/orgChart1"/>
    <dgm:cxn modelId="{712699B1-369C-4697-99F4-E5556D84B39A}" type="presParOf" srcId="{EE6E24B6-50A8-4333-B175-337AA9DA5B14}" destId="{9D1D1802-8CB3-443B-84D1-DBF2FA50BBEA}" srcOrd="1" destOrd="0" presId="urn:microsoft.com/office/officeart/2005/8/layout/orgChart1"/>
    <dgm:cxn modelId="{E9F04762-C17C-44BF-84BC-7BF408426A75}" type="presParOf" srcId="{EE6E24B6-50A8-4333-B175-337AA9DA5B14}" destId="{24BF264B-0C51-42EB-A55C-4CF0B59953BD}" srcOrd="2" destOrd="0" presId="urn:microsoft.com/office/officeart/2005/8/layout/orgChart1"/>
    <dgm:cxn modelId="{B84E4C4E-25D2-49B9-B22F-1173AC8E17A8}" type="presParOf" srcId="{5FB8DA89-6E67-4018-BE9A-DCC66909C51C}" destId="{15F8BD55-0A60-496C-B02A-CF453AC09FFE}" srcOrd="2" destOrd="0" presId="urn:microsoft.com/office/officeart/2005/8/layout/orgChart1"/>
    <dgm:cxn modelId="{01C7C407-909C-48DD-975D-DB210B41669C}" type="presParOf" srcId="{BBCA97F0-EC51-4E46-A8C7-45417E3DC167}" destId="{813B1B1C-630C-4D67-9685-66DBEE88E077}" srcOrd="6" destOrd="0" presId="urn:microsoft.com/office/officeart/2005/8/layout/orgChart1"/>
    <dgm:cxn modelId="{759C7355-BFB5-4880-A869-B5307B4BF989}" type="presParOf" srcId="{BBCA97F0-EC51-4E46-A8C7-45417E3DC167}" destId="{5D2AA6B7-3C93-4231-ABBC-AD53CF8F9659}" srcOrd="7" destOrd="0" presId="urn:microsoft.com/office/officeart/2005/8/layout/orgChart1"/>
    <dgm:cxn modelId="{9A4FBC04-E071-469E-9B9C-C66CA4EADCD0}" type="presParOf" srcId="{5D2AA6B7-3C93-4231-ABBC-AD53CF8F9659}" destId="{ADEA0304-5CAC-46DB-A551-DA0FA2AEAA14}" srcOrd="0" destOrd="0" presId="urn:microsoft.com/office/officeart/2005/8/layout/orgChart1"/>
    <dgm:cxn modelId="{4606D1B7-C223-42A8-BF2A-6673B7F8075C}" type="presParOf" srcId="{ADEA0304-5CAC-46DB-A551-DA0FA2AEAA14}" destId="{2A6DBE13-B759-4FD5-A592-D47879D3CE1C}" srcOrd="0" destOrd="0" presId="urn:microsoft.com/office/officeart/2005/8/layout/orgChart1"/>
    <dgm:cxn modelId="{E675942B-9942-449A-94F2-A8B21EDD20D4}" type="presParOf" srcId="{ADEA0304-5CAC-46DB-A551-DA0FA2AEAA14}" destId="{7791A029-778F-4FF3-99C0-3B0B3BA8294B}" srcOrd="1" destOrd="0" presId="urn:microsoft.com/office/officeart/2005/8/layout/orgChart1"/>
    <dgm:cxn modelId="{A8FC1FC4-0662-4FA3-A695-2EA84ECEF9FB}" type="presParOf" srcId="{5D2AA6B7-3C93-4231-ABBC-AD53CF8F9659}" destId="{C701F88A-6318-49BC-BE59-CEFEA48DC9B8}" srcOrd="1" destOrd="0" presId="urn:microsoft.com/office/officeart/2005/8/layout/orgChart1"/>
    <dgm:cxn modelId="{FDF6B78A-64C3-45D6-AEBE-33DD22D71C54}" type="presParOf" srcId="{5D2AA6B7-3C93-4231-ABBC-AD53CF8F9659}" destId="{CC4B4554-F447-4794-AFAE-609D56C0E2B2}" srcOrd="2" destOrd="0" presId="urn:microsoft.com/office/officeart/2005/8/layout/orgChart1"/>
    <dgm:cxn modelId="{76768D3A-3494-4EFF-A6E6-71F37262F267}" type="presParOf" srcId="{B3AC1DBF-31BE-4C8C-8816-641ADF22A69D}" destId="{7A8778B3-DAB6-42FD-9654-223077767F6E}" srcOrd="2" destOrd="0" presId="urn:microsoft.com/office/officeart/2005/8/layout/orgChart1"/>
    <dgm:cxn modelId="{31DE4289-0EF3-4192-BBB9-8B4B5E0C91C4}" type="presParOf" srcId="{01C28E9A-AE0B-48AA-AC32-07406CCE68B0}" destId="{8EFB1D45-9BBC-4E81-818B-03AE69428AD0}" srcOrd="2" destOrd="0" presId="urn:microsoft.com/office/officeart/2005/8/layout/orgChart1"/>
    <dgm:cxn modelId="{DB92D3CF-ED1E-4258-841E-9DE9555CA883}" type="presParOf" srcId="{8EFB1D45-9BBC-4E81-818B-03AE69428AD0}" destId="{2C702649-9422-431E-98CC-11A6975C50FB}" srcOrd="0" destOrd="0" presId="urn:microsoft.com/office/officeart/2005/8/layout/orgChart1"/>
    <dgm:cxn modelId="{70C1143F-A8C7-480A-85AA-D0EAEAE4AD04}" type="presParOf" srcId="{8EFB1D45-9BBC-4E81-818B-03AE69428AD0}" destId="{BB7312B3-0FC2-4EC9-841D-D19628615018}" srcOrd="1" destOrd="0" presId="urn:microsoft.com/office/officeart/2005/8/layout/orgChart1"/>
    <dgm:cxn modelId="{ADA07DCF-17D8-4B24-ACCA-E3747B107770}" type="presParOf" srcId="{BB7312B3-0FC2-4EC9-841D-D19628615018}" destId="{C6CDE974-D38A-4495-9277-21D8F5A5C326}" srcOrd="0" destOrd="0" presId="urn:microsoft.com/office/officeart/2005/8/layout/orgChart1"/>
    <dgm:cxn modelId="{94DB7F12-4B6E-4B30-A4D9-1BE98C892E67}" type="presParOf" srcId="{C6CDE974-D38A-4495-9277-21D8F5A5C326}" destId="{66F17337-AFA8-43B8-A5D2-2B9377C6F515}" srcOrd="0" destOrd="0" presId="urn:microsoft.com/office/officeart/2005/8/layout/orgChart1"/>
    <dgm:cxn modelId="{E92CDB6C-60FF-4AD6-B35B-95EE92C52F9F}" type="presParOf" srcId="{C6CDE974-D38A-4495-9277-21D8F5A5C326}" destId="{EC6757F0-B48E-4F3C-AA50-C0E240692A66}" srcOrd="1" destOrd="0" presId="urn:microsoft.com/office/officeart/2005/8/layout/orgChart1"/>
    <dgm:cxn modelId="{32B05FA9-D777-4C4B-9D73-D5815F39203C}" type="presParOf" srcId="{BB7312B3-0FC2-4EC9-841D-D19628615018}" destId="{CC8EED0D-B29B-459B-B173-23891CA90A76}" srcOrd="1" destOrd="0" presId="urn:microsoft.com/office/officeart/2005/8/layout/orgChart1"/>
    <dgm:cxn modelId="{50126573-2E67-4FF8-98D1-192AE6C78FD2}" type="presParOf" srcId="{BB7312B3-0FC2-4EC9-841D-D19628615018}" destId="{5C8FEC00-F863-4FF1-9F6B-17903EB04C8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7A3B847-352C-4F94-9639-53E33ED5C360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A1C8AB9A-97F3-4DB5-806D-98F6113CB5A5}">
      <dgm:prSet phldrT="[文字]" custT="1"/>
      <dgm:spPr/>
      <dgm:t>
        <a:bodyPr/>
        <a:lstStyle/>
        <a:p>
          <a:r>
            <a:rPr lang="zh-TW" altLang="en-U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血小板數</a:t>
          </a:r>
          <a:r>
            <a:rPr lang="en-US" altLang="zh-TW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&gt;20000/</a:t>
          </a:r>
          <a:r>
            <a:rPr lang="en-US" altLang="zh-TW" sz="2000" b="1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μl</a:t>
          </a:r>
          <a:r>
            <a:rPr lang="zh-TW" altLang="en-US" sz="20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、生命徵象穩定、無嚴重出血者。</a:t>
          </a:r>
          <a:endParaRPr lang="zh-TW" altLang="en-US" sz="2000" dirty="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39F44926-C33E-42C1-AECE-FE6C6AEB3E6D}" type="parTrans" cxnId="{70E6F295-A981-4AD8-A20B-56BB59876092}">
      <dgm:prSet/>
      <dgm:spPr/>
      <dgm:t>
        <a:bodyPr/>
        <a:lstStyle/>
        <a:p>
          <a:endParaRPr lang="zh-TW" altLang="en-US" sz="180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0F392298-47DA-4122-AF63-B10D679D9A1D}" type="sibTrans" cxnId="{70E6F295-A981-4AD8-A20B-56BB59876092}">
      <dgm:prSet/>
      <dgm:spPr/>
      <dgm:t>
        <a:bodyPr/>
        <a:lstStyle/>
        <a:p>
          <a:endParaRPr lang="zh-TW" altLang="en-US" sz="180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914D8284-F0EE-4181-BF56-8B361ADEB332}">
      <dgm:prSet custT="1"/>
      <dgm:spPr/>
      <dgm:t>
        <a:bodyPr/>
        <a:lstStyle/>
        <a:p>
          <a:r>
            <a:rPr lang="zh-TW" altLang="en-U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血小板數</a:t>
          </a:r>
          <a:r>
            <a:rPr lang="en-US" altLang="zh-TW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20000~50000/</a:t>
          </a:r>
          <a:r>
            <a:rPr lang="en-US" altLang="zh-TW" sz="2000" b="1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μl</a:t>
          </a:r>
          <a:r>
            <a:rPr lang="zh-TW" altLang="en-US" sz="20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，除非病患需要接受必要之手術或侵襲性治療，亦無需「預防性」血小板輸注。</a:t>
          </a:r>
        </a:p>
      </dgm:t>
    </dgm:pt>
    <dgm:pt modelId="{56D061B7-0714-41E0-A606-68E86EEED498}" type="parTrans" cxnId="{4AF7111E-C4F1-4EC8-87F9-1E00293F5230}">
      <dgm:prSet/>
      <dgm:spPr/>
      <dgm:t>
        <a:bodyPr/>
        <a:lstStyle/>
        <a:p>
          <a:endParaRPr lang="zh-TW" altLang="en-US" sz="180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26E7129C-62F6-414A-BA74-DAF8B392FB36}" type="sibTrans" cxnId="{4AF7111E-C4F1-4EC8-87F9-1E00293F5230}">
      <dgm:prSet/>
      <dgm:spPr/>
      <dgm:t>
        <a:bodyPr/>
        <a:lstStyle/>
        <a:p>
          <a:endParaRPr lang="zh-TW" altLang="en-US" sz="180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BB2E9436-E496-4297-AD54-428CE76048A5}">
      <dgm:prSet custT="1"/>
      <dgm:spPr/>
      <dgm:t>
        <a:bodyPr/>
        <a:lstStyle/>
        <a:p>
          <a:r>
            <a:rPr lang="zh-TW" altLang="en-U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血小板數</a:t>
          </a:r>
          <a:r>
            <a:rPr lang="en-US" altLang="zh-TW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&lt;20000/</a:t>
          </a:r>
          <a:r>
            <a:rPr lang="en-US" altLang="zh-TW" sz="2000" b="1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μl</a:t>
          </a:r>
          <a:r>
            <a:rPr lang="zh-TW" altLang="en-US" sz="20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，且出現下列危險因子</a:t>
          </a:r>
        </a:p>
      </dgm:t>
    </dgm:pt>
    <dgm:pt modelId="{2A0BF7B0-4282-4A32-82C6-F7988EAEB13C}" type="parTrans" cxnId="{94D9A708-1E00-41CD-9231-54AB9506DA79}">
      <dgm:prSet/>
      <dgm:spPr/>
      <dgm:t>
        <a:bodyPr/>
        <a:lstStyle/>
        <a:p>
          <a:endParaRPr lang="zh-TW" altLang="en-US" sz="180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8E17529A-ECE6-4919-AB68-8614991D5370}" type="sibTrans" cxnId="{94D9A708-1E00-41CD-9231-54AB9506DA79}">
      <dgm:prSet/>
      <dgm:spPr/>
      <dgm:t>
        <a:bodyPr/>
        <a:lstStyle/>
        <a:p>
          <a:endParaRPr lang="zh-TW" altLang="en-US" sz="180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10E0AB9A-C302-475D-A14A-21710175E280}">
      <dgm:prSet custT="1"/>
      <dgm:spPr/>
      <dgm:t>
        <a:bodyPr/>
        <a:lstStyle/>
        <a:p>
          <a:r>
            <a:rPr lang="zh-TW" altLang="en-US" sz="18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嚴重無法控制高血壓</a:t>
          </a:r>
          <a:r>
            <a:rPr lang="en-US" altLang="zh-TW" sz="18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(</a:t>
          </a:r>
          <a:r>
            <a:rPr lang="zh-TW" altLang="en-US" sz="18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收縮壓</a:t>
          </a:r>
          <a:r>
            <a:rPr lang="en-US" altLang="zh-TW" sz="18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&gt;180mmHg</a:t>
          </a:r>
          <a:r>
            <a:rPr lang="zh-TW" altLang="en-US" sz="18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或舒張壓</a:t>
          </a:r>
          <a:r>
            <a:rPr lang="en-US" altLang="zh-TW" sz="18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&gt;110mmHg) </a:t>
          </a:r>
          <a:r>
            <a:rPr lang="zh-TW" altLang="en-US" sz="18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。</a:t>
          </a:r>
          <a:endParaRPr lang="en-US" altLang="zh-TW" sz="1800" dirty="0" smtClean="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C4F2DCF8-3CAB-4FDC-A277-B1A6457DD3A0}" type="parTrans" cxnId="{8BA6688F-DCE8-499F-B4FE-A52650BAC8A6}">
      <dgm:prSet/>
      <dgm:spPr/>
      <dgm:t>
        <a:bodyPr/>
        <a:lstStyle/>
        <a:p>
          <a:endParaRPr lang="zh-TW" altLang="en-US" sz="180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DDC9C3AA-8A51-445B-972B-DF6A60BB8B13}" type="sibTrans" cxnId="{8BA6688F-DCE8-499F-B4FE-A52650BAC8A6}">
      <dgm:prSet/>
      <dgm:spPr/>
      <dgm:t>
        <a:bodyPr/>
        <a:lstStyle/>
        <a:p>
          <a:endParaRPr lang="zh-TW" altLang="en-US" sz="180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CA295E7E-E46E-42C1-850C-A38E1C9A5C81}">
      <dgm:prSet custT="1"/>
      <dgm:spPr/>
      <dgm:t>
        <a:bodyPr/>
        <a:lstStyle/>
        <a:p>
          <a:r>
            <a:rPr lang="zh-TW" altLang="en-US" sz="18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近期內</a:t>
          </a:r>
          <a:r>
            <a:rPr lang="en-US" altLang="zh-TW" sz="18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(</a:t>
          </a:r>
          <a:r>
            <a:rPr lang="zh-TW" altLang="en-US" sz="18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半年內</a:t>
          </a:r>
          <a:r>
            <a:rPr lang="en-US" altLang="zh-TW" sz="18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)</a:t>
          </a:r>
          <a:r>
            <a:rPr lang="zh-TW" altLang="en-US" sz="18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有出血性腦中風、頭部創傷或顱內手術。</a:t>
          </a:r>
        </a:p>
      </dgm:t>
    </dgm:pt>
    <dgm:pt modelId="{247A099D-C40E-421B-B62C-BD5E5BE031DD}" type="parTrans" cxnId="{AC4F329C-A4AA-48A3-8001-73DB3A14AEB7}">
      <dgm:prSet/>
      <dgm:spPr/>
      <dgm:t>
        <a:bodyPr/>
        <a:lstStyle/>
        <a:p>
          <a:endParaRPr lang="zh-TW" altLang="en-US" sz="180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3B85790C-2C7F-4269-B47E-4E5A33843A24}" type="sibTrans" cxnId="{AC4F329C-A4AA-48A3-8001-73DB3A14AEB7}">
      <dgm:prSet/>
      <dgm:spPr/>
      <dgm:t>
        <a:bodyPr/>
        <a:lstStyle/>
        <a:p>
          <a:endParaRPr lang="zh-TW" altLang="en-US" sz="180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6AA2F02F-9470-47AD-BC35-795835C3869A}">
      <dgm:prSet custT="1"/>
      <dgm:spPr/>
      <dgm:t>
        <a:bodyPr/>
        <a:lstStyle/>
        <a:p>
          <a:r>
            <a:rPr lang="zh-TW" altLang="en-US" sz="18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必須持續接受抗凝血劑治療者。</a:t>
          </a:r>
        </a:p>
      </dgm:t>
    </dgm:pt>
    <dgm:pt modelId="{DE398D73-82D6-418F-86AE-FCB49865A73C}" type="parTrans" cxnId="{6A79357F-C843-416D-B46F-4DC9480496AE}">
      <dgm:prSet/>
      <dgm:spPr/>
      <dgm:t>
        <a:bodyPr/>
        <a:lstStyle/>
        <a:p>
          <a:endParaRPr lang="zh-TW" altLang="en-US" sz="180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71008935-39E9-4AF0-841F-7AE0F4117035}" type="sibTrans" cxnId="{6A79357F-C843-416D-B46F-4DC9480496AE}">
      <dgm:prSet/>
      <dgm:spPr/>
      <dgm:t>
        <a:bodyPr/>
        <a:lstStyle/>
        <a:p>
          <a:endParaRPr lang="zh-TW" altLang="en-US" sz="180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B3F3ED14-2AA7-497B-A2A0-5E6B5DDFDFC5}">
      <dgm:prSet custT="1"/>
      <dgm:spPr/>
      <dgm:t>
        <a:bodyPr/>
        <a:lstStyle/>
        <a:p>
          <a:r>
            <a:rPr lang="zh-TW" altLang="en-US" sz="18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必須接受手術或其他侵襲性治療者。</a:t>
          </a:r>
        </a:p>
      </dgm:t>
    </dgm:pt>
    <dgm:pt modelId="{ACAA7FE3-F059-4503-A604-361257FEF6AF}" type="parTrans" cxnId="{47E58277-233A-4220-A14C-DB970A8D846F}">
      <dgm:prSet/>
      <dgm:spPr/>
      <dgm:t>
        <a:bodyPr/>
        <a:lstStyle/>
        <a:p>
          <a:endParaRPr lang="zh-TW" altLang="en-US" sz="180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CD788C15-7D2A-45A5-9ACA-7C8E54BA497E}" type="sibTrans" cxnId="{47E58277-233A-4220-A14C-DB970A8D846F}">
      <dgm:prSet/>
      <dgm:spPr/>
      <dgm:t>
        <a:bodyPr/>
        <a:lstStyle/>
        <a:p>
          <a:endParaRPr lang="zh-TW" altLang="en-US" sz="1800"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7A8F42A6-3C8C-4E6C-8EE7-68F2BC9BE748}" type="pres">
      <dgm:prSet presAssocID="{E7A3B847-352C-4F94-9639-53E33ED5C36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5E125B5-6A5C-4988-91D7-6D3B7E959B07}" type="pres">
      <dgm:prSet presAssocID="{A1C8AB9A-97F3-4DB5-806D-98F6113CB5A5}" presName="parentLin" presStyleCnt="0"/>
      <dgm:spPr/>
    </dgm:pt>
    <dgm:pt modelId="{F1375207-9433-4B2E-81FB-F72918A58833}" type="pres">
      <dgm:prSet presAssocID="{A1C8AB9A-97F3-4DB5-806D-98F6113CB5A5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023A42E0-D91A-4D2A-9906-80CFACA2E458}" type="pres">
      <dgm:prSet presAssocID="{A1C8AB9A-97F3-4DB5-806D-98F6113CB5A5}" presName="parentText" presStyleLbl="node1" presStyleIdx="0" presStyleCnt="3" custScaleX="131329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08F4857-2C21-419D-92FC-CC109D2DACB4}" type="pres">
      <dgm:prSet presAssocID="{A1C8AB9A-97F3-4DB5-806D-98F6113CB5A5}" presName="negativeSpace" presStyleCnt="0"/>
      <dgm:spPr/>
    </dgm:pt>
    <dgm:pt modelId="{908050BF-3C83-43AC-A922-B842008A76BE}" type="pres">
      <dgm:prSet presAssocID="{A1C8AB9A-97F3-4DB5-806D-98F6113CB5A5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0C652E1-5E4D-408F-AEF7-83FA718E5A1F}" type="pres">
      <dgm:prSet presAssocID="{0F392298-47DA-4122-AF63-B10D679D9A1D}" presName="spaceBetweenRectangles" presStyleCnt="0"/>
      <dgm:spPr/>
    </dgm:pt>
    <dgm:pt modelId="{30B952FA-E15D-41D3-BCE5-C6A992CF0F13}" type="pres">
      <dgm:prSet presAssocID="{914D8284-F0EE-4181-BF56-8B361ADEB332}" presName="parentLin" presStyleCnt="0"/>
      <dgm:spPr/>
    </dgm:pt>
    <dgm:pt modelId="{F5252CB4-8621-40BF-8E3B-77CBF69EA85F}" type="pres">
      <dgm:prSet presAssocID="{914D8284-F0EE-4181-BF56-8B361ADEB332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5329EFB2-A91C-4EC5-B216-78C6F78F9228}" type="pres">
      <dgm:prSet presAssocID="{914D8284-F0EE-4181-BF56-8B361ADEB332}" presName="parentText" presStyleLbl="node1" presStyleIdx="1" presStyleCnt="3" custScaleX="131329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A37323-5E3F-4155-9A01-BE7D5847AA0A}" type="pres">
      <dgm:prSet presAssocID="{914D8284-F0EE-4181-BF56-8B361ADEB332}" presName="negativeSpace" presStyleCnt="0"/>
      <dgm:spPr/>
    </dgm:pt>
    <dgm:pt modelId="{1737123F-6421-4BC2-B4C1-DC35A3593387}" type="pres">
      <dgm:prSet presAssocID="{914D8284-F0EE-4181-BF56-8B361ADEB332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A30388D-9253-4B6E-AC6A-F444C35F954E}" type="pres">
      <dgm:prSet presAssocID="{26E7129C-62F6-414A-BA74-DAF8B392FB36}" presName="spaceBetweenRectangles" presStyleCnt="0"/>
      <dgm:spPr/>
    </dgm:pt>
    <dgm:pt modelId="{57C15556-2DA8-4E61-AC78-425F64D04DE1}" type="pres">
      <dgm:prSet presAssocID="{BB2E9436-E496-4297-AD54-428CE76048A5}" presName="parentLin" presStyleCnt="0"/>
      <dgm:spPr/>
    </dgm:pt>
    <dgm:pt modelId="{AE955A58-89FD-48EA-A138-84D713D1F452}" type="pres">
      <dgm:prSet presAssocID="{BB2E9436-E496-4297-AD54-428CE76048A5}" presName="parentLeftMargin" presStyleLbl="node1" presStyleIdx="1" presStyleCnt="3"/>
      <dgm:spPr/>
      <dgm:t>
        <a:bodyPr/>
        <a:lstStyle/>
        <a:p>
          <a:endParaRPr lang="zh-TW" altLang="en-US"/>
        </a:p>
      </dgm:t>
    </dgm:pt>
    <dgm:pt modelId="{EF2B9C47-2B5B-4269-AEB9-389562784AD6}" type="pres">
      <dgm:prSet presAssocID="{BB2E9436-E496-4297-AD54-428CE76048A5}" presName="parentText" presStyleLbl="node1" presStyleIdx="2" presStyleCnt="3" custScaleX="131329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93CA76C-D479-41AC-B8FD-CA550F67EB94}" type="pres">
      <dgm:prSet presAssocID="{BB2E9436-E496-4297-AD54-428CE76048A5}" presName="negativeSpace" presStyleCnt="0"/>
      <dgm:spPr/>
    </dgm:pt>
    <dgm:pt modelId="{640646D0-16D1-4AE7-86C4-0EB31E6CFCF4}" type="pres">
      <dgm:prSet presAssocID="{BB2E9436-E496-4297-AD54-428CE76048A5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5128685-AE38-43A4-814B-91A8B201C3AF}" type="presOf" srcId="{E7A3B847-352C-4F94-9639-53E33ED5C360}" destId="{7A8F42A6-3C8C-4E6C-8EE7-68F2BC9BE748}" srcOrd="0" destOrd="0" presId="urn:microsoft.com/office/officeart/2005/8/layout/list1"/>
    <dgm:cxn modelId="{4AF7111E-C4F1-4EC8-87F9-1E00293F5230}" srcId="{E7A3B847-352C-4F94-9639-53E33ED5C360}" destId="{914D8284-F0EE-4181-BF56-8B361ADEB332}" srcOrd="1" destOrd="0" parTransId="{56D061B7-0714-41E0-A606-68E86EEED498}" sibTransId="{26E7129C-62F6-414A-BA74-DAF8B392FB36}"/>
    <dgm:cxn modelId="{164AD983-76E0-4F3D-A15A-661DC8663F66}" type="presOf" srcId="{B3F3ED14-2AA7-497B-A2A0-5E6B5DDFDFC5}" destId="{640646D0-16D1-4AE7-86C4-0EB31E6CFCF4}" srcOrd="0" destOrd="3" presId="urn:microsoft.com/office/officeart/2005/8/layout/list1"/>
    <dgm:cxn modelId="{D6A2C114-F95F-4D9F-BCD3-81D3BE6A1508}" type="presOf" srcId="{6AA2F02F-9470-47AD-BC35-795835C3869A}" destId="{640646D0-16D1-4AE7-86C4-0EB31E6CFCF4}" srcOrd="0" destOrd="2" presId="urn:microsoft.com/office/officeart/2005/8/layout/list1"/>
    <dgm:cxn modelId="{B52A8B85-C9C4-4E73-B361-5E6036341052}" type="presOf" srcId="{10E0AB9A-C302-475D-A14A-21710175E280}" destId="{640646D0-16D1-4AE7-86C4-0EB31E6CFCF4}" srcOrd="0" destOrd="0" presId="urn:microsoft.com/office/officeart/2005/8/layout/list1"/>
    <dgm:cxn modelId="{ABF1D70D-988D-4B90-B8F1-811B69BDFFE2}" type="presOf" srcId="{A1C8AB9A-97F3-4DB5-806D-98F6113CB5A5}" destId="{023A42E0-D91A-4D2A-9906-80CFACA2E458}" srcOrd="1" destOrd="0" presId="urn:microsoft.com/office/officeart/2005/8/layout/list1"/>
    <dgm:cxn modelId="{70E6F295-A981-4AD8-A20B-56BB59876092}" srcId="{E7A3B847-352C-4F94-9639-53E33ED5C360}" destId="{A1C8AB9A-97F3-4DB5-806D-98F6113CB5A5}" srcOrd="0" destOrd="0" parTransId="{39F44926-C33E-42C1-AECE-FE6C6AEB3E6D}" sibTransId="{0F392298-47DA-4122-AF63-B10D679D9A1D}"/>
    <dgm:cxn modelId="{28E17ADA-CC79-4FE5-A4E6-CE1D498E7860}" type="presOf" srcId="{BB2E9436-E496-4297-AD54-428CE76048A5}" destId="{EF2B9C47-2B5B-4269-AEB9-389562784AD6}" srcOrd="1" destOrd="0" presId="urn:microsoft.com/office/officeart/2005/8/layout/list1"/>
    <dgm:cxn modelId="{6A79357F-C843-416D-B46F-4DC9480496AE}" srcId="{BB2E9436-E496-4297-AD54-428CE76048A5}" destId="{6AA2F02F-9470-47AD-BC35-795835C3869A}" srcOrd="2" destOrd="0" parTransId="{DE398D73-82D6-418F-86AE-FCB49865A73C}" sibTransId="{71008935-39E9-4AF0-841F-7AE0F4117035}"/>
    <dgm:cxn modelId="{943A0398-BF35-4CD7-9761-E2B13E80CA1F}" type="presOf" srcId="{CA295E7E-E46E-42C1-850C-A38E1C9A5C81}" destId="{640646D0-16D1-4AE7-86C4-0EB31E6CFCF4}" srcOrd="0" destOrd="1" presId="urn:microsoft.com/office/officeart/2005/8/layout/list1"/>
    <dgm:cxn modelId="{7136B7B0-A414-4547-941A-4CD97D16BCB8}" type="presOf" srcId="{914D8284-F0EE-4181-BF56-8B361ADEB332}" destId="{5329EFB2-A91C-4EC5-B216-78C6F78F9228}" srcOrd="1" destOrd="0" presId="urn:microsoft.com/office/officeart/2005/8/layout/list1"/>
    <dgm:cxn modelId="{AC4F329C-A4AA-48A3-8001-73DB3A14AEB7}" srcId="{BB2E9436-E496-4297-AD54-428CE76048A5}" destId="{CA295E7E-E46E-42C1-850C-A38E1C9A5C81}" srcOrd="1" destOrd="0" parTransId="{247A099D-C40E-421B-B62C-BD5E5BE031DD}" sibTransId="{3B85790C-2C7F-4269-B47E-4E5A33843A24}"/>
    <dgm:cxn modelId="{F2F05869-89AD-4E40-9476-FB36EE62A35B}" type="presOf" srcId="{BB2E9436-E496-4297-AD54-428CE76048A5}" destId="{AE955A58-89FD-48EA-A138-84D713D1F452}" srcOrd="0" destOrd="0" presId="urn:microsoft.com/office/officeart/2005/8/layout/list1"/>
    <dgm:cxn modelId="{47E58277-233A-4220-A14C-DB970A8D846F}" srcId="{BB2E9436-E496-4297-AD54-428CE76048A5}" destId="{B3F3ED14-2AA7-497B-A2A0-5E6B5DDFDFC5}" srcOrd="3" destOrd="0" parTransId="{ACAA7FE3-F059-4503-A604-361257FEF6AF}" sibTransId="{CD788C15-7D2A-45A5-9ACA-7C8E54BA497E}"/>
    <dgm:cxn modelId="{7C806E13-0743-40E0-8527-7BE2AC8CF187}" type="presOf" srcId="{A1C8AB9A-97F3-4DB5-806D-98F6113CB5A5}" destId="{F1375207-9433-4B2E-81FB-F72918A58833}" srcOrd="0" destOrd="0" presId="urn:microsoft.com/office/officeart/2005/8/layout/list1"/>
    <dgm:cxn modelId="{94D9A708-1E00-41CD-9231-54AB9506DA79}" srcId="{E7A3B847-352C-4F94-9639-53E33ED5C360}" destId="{BB2E9436-E496-4297-AD54-428CE76048A5}" srcOrd="2" destOrd="0" parTransId="{2A0BF7B0-4282-4A32-82C6-F7988EAEB13C}" sibTransId="{8E17529A-ECE6-4919-AB68-8614991D5370}"/>
    <dgm:cxn modelId="{BA80085C-ADA5-406E-86A1-12311EC9FBDF}" type="presOf" srcId="{914D8284-F0EE-4181-BF56-8B361ADEB332}" destId="{F5252CB4-8621-40BF-8E3B-77CBF69EA85F}" srcOrd="0" destOrd="0" presId="urn:microsoft.com/office/officeart/2005/8/layout/list1"/>
    <dgm:cxn modelId="{8BA6688F-DCE8-499F-B4FE-A52650BAC8A6}" srcId="{BB2E9436-E496-4297-AD54-428CE76048A5}" destId="{10E0AB9A-C302-475D-A14A-21710175E280}" srcOrd="0" destOrd="0" parTransId="{C4F2DCF8-3CAB-4FDC-A277-B1A6457DD3A0}" sibTransId="{DDC9C3AA-8A51-445B-972B-DF6A60BB8B13}"/>
    <dgm:cxn modelId="{CDD999B7-710C-40DA-B099-E0194BADA336}" type="presParOf" srcId="{7A8F42A6-3C8C-4E6C-8EE7-68F2BC9BE748}" destId="{15E125B5-6A5C-4988-91D7-6D3B7E959B07}" srcOrd="0" destOrd="0" presId="urn:microsoft.com/office/officeart/2005/8/layout/list1"/>
    <dgm:cxn modelId="{C04A26B3-83D8-4DFB-91AC-40CB6AB42E52}" type="presParOf" srcId="{15E125B5-6A5C-4988-91D7-6D3B7E959B07}" destId="{F1375207-9433-4B2E-81FB-F72918A58833}" srcOrd="0" destOrd="0" presId="urn:microsoft.com/office/officeart/2005/8/layout/list1"/>
    <dgm:cxn modelId="{83062380-2DA8-4B91-A16B-46C60472335C}" type="presParOf" srcId="{15E125B5-6A5C-4988-91D7-6D3B7E959B07}" destId="{023A42E0-D91A-4D2A-9906-80CFACA2E458}" srcOrd="1" destOrd="0" presId="urn:microsoft.com/office/officeart/2005/8/layout/list1"/>
    <dgm:cxn modelId="{5A54914D-114B-4D14-9CEB-5FB362623DD8}" type="presParOf" srcId="{7A8F42A6-3C8C-4E6C-8EE7-68F2BC9BE748}" destId="{A08F4857-2C21-419D-92FC-CC109D2DACB4}" srcOrd="1" destOrd="0" presId="urn:microsoft.com/office/officeart/2005/8/layout/list1"/>
    <dgm:cxn modelId="{B65B79D3-FEF1-43C3-9DAF-79B6F632DB36}" type="presParOf" srcId="{7A8F42A6-3C8C-4E6C-8EE7-68F2BC9BE748}" destId="{908050BF-3C83-43AC-A922-B842008A76BE}" srcOrd="2" destOrd="0" presId="urn:microsoft.com/office/officeart/2005/8/layout/list1"/>
    <dgm:cxn modelId="{D9D0C6B5-A52F-435A-85EF-B97C518736D7}" type="presParOf" srcId="{7A8F42A6-3C8C-4E6C-8EE7-68F2BC9BE748}" destId="{40C652E1-5E4D-408F-AEF7-83FA718E5A1F}" srcOrd="3" destOrd="0" presId="urn:microsoft.com/office/officeart/2005/8/layout/list1"/>
    <dgm:cxn modelId="{936E8289-51E1-4804-B713-BC3EDD95A904}" type="presParOf" srcId="{7A8F42A6-3C8C-4E6C-8EE7-68F2BC9BE748}" destId="{30B952FA-E15D-41D3-BCE5-C6A992CF0F13}" srcOrd="4" destOrd="0" presId="urn:microsoft.com/office/officeart/2005/8/layout/list1"/>
    <dgm:cxn modelId="{3A0ABF35-CE3E-45F9-A643-F10B04A09203}" type="presParOf" srcId="{30B952FA-E15D-41D3-BCE5-C6A992CF0F13}" destId="{F5252CB4-8621-40BF-8E3B-77CBF69EA85F}" srcOrd="0" destOrd="0" presId="urn:microsoft.com/office/officeart/2005/8/layout/list1"/>
    <dgm:cxn modelId="{73ECD045-5D65-4CF5-859B-C63FF0C10482}" type="presParOf" srcId="{30B952FA-E15D-41D3-BCE5-C6A992CF0F13}" destId="{5329EFB2-A91C-4EC5-B216-78C6F78F9228}" srcOrd="1" destOrd="0" presId="urn:microsoft.com/office/officeart/2005/8/layout/list1"/>
    <dgm:cxn modelId="{FF24B8A6-F3B9-45B4-ABB8-BF4FC85F98F0}" type="presParOf" srcId="{7A8F42A6-3C8C-4E6C-8EE7-68F2BC9BE748}" destId="{C2A37323-5E3F-4155-9A01-BE7D5847AA0A}" srcOrd="5" destOrd="0" presId="urn:microsoft.com/office/officeart/2005/8/layout/list1"/>
    <dgm:cxn modelId="{C5FB7F00-A9A3-4AE5-A702-CB90147C4E5E}" type="presParOf" srcId="{7A8F42A6-3C8C-4E6C-8EE7-68F2BC9BE748}" destId="{1737123F-6421-4BC2-B4C1-DC35A3593387}" srcOrd="6" destOrd="0" presId="urn:microsoft.com/office/officeart/2005/8/layout/list1"/>
    <dgm:cxn modelId="{5093F50A-F6A5-4380-9B4B-ACE88ABAAD98}" type="presParOf" srcId="{7A8F42A6-3C8C-4E6C-8EE7-68F2BC9BE748}" destId="{4A30388D-9253-4B6E-AC6A-F444C35F954E}" srcOrd="7" destOrd="0" presId="urn:microsoft.com/office/officeart/2005/8/layout/list1"/>
    <dgm:cxn modelId="{789C52F6-EE1E-43AC-80EB-3AEC14429C38}" type="presParOf" srcId="{7A8F42A6-3C8C-4E6C-8EE7-68F2BC9BE748}" destId="{57C15556-2DA8-4E61-AC78-425F64D04DE1}" srcOrd="8" destOrd="0" presId="urn:microsoft.com/office/officeart/2005/8/layout/list1"/>
    <dgm:cxn modelId="{3580A5DD-E68B-432E-8BF8-7D896B69E324}" type="presParOf" srcId="{57C15556-2DA8-4E61-AC78-425F64D04DE1}" destId="{AE955A58-89FD-48EA-A138-84D713D1F452}" srcOrd="0" destOrd="0" presId="urn:microsoft.com/office/officeart/2005/8/layout/list1"/>
    <dgm:cxn modelId="{4F563984-798E-4D25-9CDD-97C6F7C3A0BA}" type="presParOf" srcId="{57C15556-2DA8-4E61-AC78-425F64D04DE1}" destId="{EF2B9C47-2B5B-4269-AEB9-389562784AD6}" srcOrd="1" destOrd="0" presId="urn:microsoft.com/office/officeart/2005/8/layout/list1"/>
    <dgm:cxn modelId="{FD2276CC-B99C-4827-9D01-2202D44E7981}" type="presParOf" srcId="{7A8F42A6-3C8C-4E6C-8EE7-68F2BC9BE748}" destId="{993CA76C-D479-41AC-B8FD-CA550F67EB94}" srcOrd="9" destOrd="0" presId="urn:microsoft.com/office/officeart/2005/8/layout/list1"/>
    <dgm:cxn modelId="{45DD0863-CAE0-4A6D-95C5-199DFDFA1369}" type="presParOf" srcId="{7A8F42A6-3C8C-4E6C-8EE7-68F2BC9BE748}" destId="{640646D0-16D1-4AE7-86C4-0EB31E6CFCF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6685041-2BDE-4A7B-936D-F233E502BEBC}" type="doc">
      <dgm:prSet loTypeId="urn:microsoft.com/office/officeart/2005/8/layout/radial6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3E461373-E994-4C10-A2AA-9B7AF95883F6}">
      <dgm:prSet phldrT="[文字]" custT="1"/>
      <dgm:spPr/>
      <dgm:t>
        <a:bodyPr/>
        <a:lstStyle/>
        <a:p>
          <a:r>
            <a:rPr lang="en-US" altLang="zh-TW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5R</a:t>
          </a:r>
          <a:endParaRPr lang="zh-TW" altLang="en-US" sz="5400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B93E048-C561-453F-B5DD-6D58C6197B7C}" type="parTrans" cxnId="{AC07749B-AFDF-4507-9837-127AA7BD2A4A}">
      <dgm:prSet/>
      <dgm:spPr/>
      <dgm:t>
        <a:bodyPr/>
        <a:lstStyle/>
        <a:p>
          <a:endParaRPr lang="zh-TW" altLang="en-US" sz="2800"/>
        </a:p>
      </dgm:t>
    </dgm:pt>
    <dgm:pt modelId="{73471401-0300-4312-A68F-542290034338}" type="sibTrans" cxnId="{AC07749B-AFDF-4507-9837-127AA7BD2A4A}">
      <dgm:prSet/>
      <dgm:spPr/>
      <dgm:t>
        <a:bodyPr/>
        <a:lstStyle/>
        <a:p>
          <a:endParaRPr lang="zh-TW" altLang="en-US" sz="2800"/>
        </a:p>
      </dgm:t>
    </dgm:pt>
    <dgm:pt modelId="{C085DDCD-12A4-4DA8-9BE3-A8F51F6364EC}">
      <dgm:prSet phldrT="[文字]" custT="1"/>
      <dgm:spPr/>
      <dgm:t>
        <a:bodyPr lIns="0" tIns="0" rIns="0" bIns="0"/>
        <a:lstStyle/>
        <a:p>
          <a:r>
            <a:rPr lang="en-US" altLang="zh-TW" sz="2400" dirty="0" smtClean="0"/>
            <a:t>Right </a:t>
          </a:r>
          <a:br>
            <a:rPr lang="en-US" altLang="zh-TW" sz="2400" dirty="0" smtClean="0"/>
          </a:br>
          <a:r>
            <a:rPr lang="en-US" altLang="zh-TW" sz="2400" dirty="0" smtClean="0"/>
            <a:t>diagnosis</a:t>
          </a:r>
          <a:endParaRPr lang="zh-TW" altLang="en-US" sz="2400" dirty="0"/>
        </a:p>
      </dgm:t>
    </dgm:pt>
    <dgm:pt modelId="{3ED501AA-D251-4E74-823B-89C8AF154E59}" type="parTrans" cxnId="{63E97CB0-4AC1-4762-B650-E740125782E9}">
      <dgm:prSet/>
      <dgm:spPr/>
      <dgm:t>
        <a:bodyPr/>
        <a:lstStyle/>
        <a:p>
          <a:endParaRPr lang="zh-TW" altLang="en-US" sz="2800"/>
        </a:p>
      </dgm:t>
    </dgm:pt>
    <dgm:pt modelId="{5348E701-0756-435C-9DB3-8D15A8CD631C}" type="sibTrans" cxnId="{63E97CB0-4AC1-4762-B650-E740125782E9}">
      <dgm:prSet/>
      <dgm:spPr/>
      <dgm:t>
        <a:bodyPr/>
        <a:lstStyle/>
        <a:p>
          <a:endParaRPr lang="zh-TW" altLang="en-US" sz="2800"/>
        </a:p>
      </dgm:t>
    </dgm:pt>
    <dgm:pt modelId="{CBD097B3-D742-45FC-AA5A-091E526C29D7}">
      <dgm:prSet custT="1"/>
      <dgm:spPr/>
      <dgm:t>
        <a:bodyPr lIns="0" tIns="0" rIns="0" bIns="0"/>
        <a:lstStyle/>
        <a:p>
          <a:r>
            <a:rPr lang="en-US" altLang="zh-TW" sz="2400" dirty="0" smtClean="0"/>
            <a:t>Right </a:t>
          </a:r>
          <a:br>
            <a:rPr lang="en-US" altLang="zh-TW" sz="2400" dirty="0" smtClean="0"/>
          </a:br>
          <a:r>
            <a:rPr lang="en-US" altLang="zh-TW" sz="2400" dirty="0" smtClean="0"/>
            <a:t>antibiotic</a:t>
          </a:r>
        </a:p>
      </dgm:t>
    </dgm:pt>
    <dgm:pt modelId="{D15DF45A-0A90-483C-BD0D-46382949E2A9}" type="parTrans" cxnId="{8D04517D-7A1A-49BD-9734-0B63B8B6171A}">
      <dgm:prSet/>
      <dgm:spPr/>
      <dgm:t>
        <a:bodyPr/>
        <a:lstStyle/>
        <a:p>
          <a:endParaRPr lang="zh-TW" altLang="en-US" sz="2800"/>
        </a:p>
      </dgm:t>
    </dgm:pt>
    <dgm:pt modelId="{EDCF3B5F-DD05-4F90-9C23-F1A52D270771}" type="sibTrans" cxnId="{8D04517D-7A1A-49BD-9734-0B63B8B6171A}">
      <dgm:prSet/>
      <dgm:spPr/>
      <dgm:t>
        <a:bodyPr/>
        <a:lstStyle/>
        <a:p>
          <a:endParaRPr lang="zh-TW" altLang="en-US" sz="2800"/>
        </a:p>
      </dgm:t>
    </dgm:pt>
    <dgm:pt modelId="{0D2F6EC2-1934-4249-8F32-E2EE61DA2367}">
      <dgm:prSet custT="1"/>
      <dgm:spPr/>
      <dgm:t>
        <a:bodyPr lIns="0" tIns="0" rIns="0" bIns="0"/>
        <a:lstStyle/>
        <a:p>
          <a:r>
            <a:rPr lang="en-US" altLang="zh-TW" sz="2400" dirty="0" smtClean="0"/>
            <a:t>Right </a:t>
          </a:r>
          <a:br>
            <a:rPr lang="en-US" altLang="zh-TW" sz="2400" dirty="0" smtClean="0"/>
          </a:br>
          <a:r>
            <a:rPr lang="en-US" altLang="zh-TW" sz="2400" dirty="0" smtClean="0"/>
            <a:t>dose</a:t>
          </a:r>
        </a:p>
      </dgm:t>
    </dgm:pt>
    <dgm:pt modelId="{12A6308C-AF25-48E1-9C9A-BCF54DC5B8BB}" type="parTrans" cxnId="{4E5F6FF1-3633-4454-BCE7-AB3DC783A028}">
      <dgm:prSet/>
      <dgm:spPr/>
      <dgm:t>
        <a:bodyPr/>
        <a:lstStyle/>
        <a:p>
          <a:endParaRPr lang="zh-TW" altLang="en-US" sz="2800"/>
        </a:p>
      </dgm:t>
    </dgm:pt>
    <dgm:pt modelId="{C1E928A9-224D-4107-8231-AA27B495ED88}" type="sibTrans" cxnId="{4E5F6FF1-3633-4454-BCE7-AB3DC783A028}">
      <dgm:prSet/>
      <dgm:spPr/>
      <dgm:t>
        <a:bodyPr/>
        <a:lstStyle/>
        <a:p>
          <a:endParaRPr lang="zh-TW" altLang="en-US" sz="2800"/>
        </a:p>
      </dgm:t>
    </dgm:pt>
    <dgm:pt modelId="{60E8207A-5706-406F-BD7A-CBB1968731D1}">
      <dgm:prSet custT="1"/>
      <dgm:spPr/>
      <dgm:t>
        <a:bodyPr lIns="0" tIns="0" rIns="0" bIns="0"/>
        <a:lstStyle/>
        <a:p>
          <a:r>
            <a:rPr lang="en-US" altLang="zh-TW" sz="2400" dirty="0" smtClean="0"/>
            <a:t>Right </a:t>
          </a:r>
          <a:br>
            <a:rPr lang="en-US" altLang="zh-TW" sz="2400" dirty="0" smtClean="0"/>
          </a:br>
          <a:r>
            <a:rPr lang="en-US" altLang="zh-TW" sz="2400" dirty="0" smtClean="0"/>
            <a:t>time</a:t>
          </a:r>
        </a:p>
      </dgm:t>
    </dgm:pt>
    <dgm:pt modelId="{086A4B24-0E7A-4679-98E7-AF278501A589}" type="parTrans" cxnId="{A954CACF-88FF-4B13-8918-94D735E9CE77}">
      <dgm:prSet/>
      <dgm:spPr/>
      <dgm:t>
        <a:bodyPr/>
        <a:lstStyle/>
        <a:p>
          <a:endParaRPr lang="zh-TW" altLang="en-US" sz="2800"/>
        </a:p>
      </dgm:t>
    </dgm:pt>
    <dgm:pt modelId="{C1F00BD6-A003-4FEF-93C1-5527C27A3A18}" type="sibTrans" cxnId="{A954CACF-88FF-4B13-8918-94D735E9CE77}">
      <dgm:prSet/>
      <dgm:spPr/>
      <dgm:t>
        <a:bodyPr/>
        <a:lstStyle/>
        <a:p>
          <a:endParaRPr lang="zh-TW" altLang="en-US" sz="2800"/>
        </a:p>
      </dgm:t>
    </dgm:pt>
    <dgm:pt modelId="{E1D47441-0DBF-4238-8AC3-10600FDEB0BF}">
      <dgm:prSet custT="1"/>
      <dgm:spPr/>
      <dgm:t>
        <a:bodyPr lIns="0" tIns="0" rIns="0" bIns="0"/>
        <a:lstStyle/>
        <a:p>
          <a:r>
            <a:rPr lang="en-US" altLang="zh-TW" sz="2400" dirty="0" smtClean="0"/>
            <a:t>Right </a:t>
          </a:r>
          <a:br>
            <a:rPr lang="en-US" altLang="zh-TW" sz="2400" dirty="0" smtClean="0"/>
          </a:br>
          <a:r>
            <a:rPr lang="en-US" altLang="zh-TW" sz="2400" dirty="0" smtClean="0"/>
            <a:t>duration</a:t>
          </a:r>
          <a:endParaRPr lang="zh-TW" altLang="en-US" sz="2400" dirty="0" smtClean="0"/>
        </a:p>
      </dgm:t>
    </dgm:pt>
    <dgm:pt modelId="{2C4FAC97-CD8F-441C-AC4C-CCB6196E72E1}" type="parTrans" cxnId="{43A096E1-13A7-41A2-A7DA-3E1B628E6306}">
      <dgm:prSet/>
      <dgm:spPr/>
      <dgm:t>
        <a:bodyPr/>
        <a:lstStyle/>
        <a:p>
          <a:endParaRPr lang="zh-TW" altLang="en-US" sz="2800"/>
        </a:p>
      </dgm:t>
    </dgm:pt>
    <dgm:pt modelId="{5D6908D1-7AB7-4300-91AC-31A0806B4892}" type="sibTrans" cxnId="{43A096E1-13A7-41A2-A7DA-3E1B628E6306}">
      <dgm:prSet/>
      <dgm:spPr/>
      <dgm:t>
        <a:bodyPr/>
        <a:lstStyle/>
        <a:p>
          <a:endParaRPr lang="zh-TW" altLang="en-US" sz="2800"/>
        </a:p>
      </dgm:t>
    </dgm:pt>
    <dgm:pt modelId="{E28ECE62-4A92-4F14-B68A-4A84A756ED39}" type="pres">
      <dgm:prSet presAssocID="{76685041-2BDE-4A7B-936D-F233E502BEBC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E6DCD11-2903-4B47-920B-53CDE91AF184}" type="pres">
      <dgm:prSet presAssocID="{3E461373-E994-4C10-A2AA-9B7AF95883F6}" presName="centerShape" presStyleLbl="node0" presStyleIdx="0" presStyleCnt="1" custScaleX="82638" custScaleY="82638"/>
      <dgm:spPr/>
      <dgm:t>
        <a:bodyPr/>
        <a:lstStyle/>
        <a:p>
          <a:endParaRPr lang="zh-TW" altLang="en-US"/>
        </a:p>
      </dgm:t>
    </dgm:pt>
    <dgm:pt modelId="{80C8CF57-9BEE-4051-A8F5-0D4E5DC118A2}" type="pres">
      <dgm:prSet presAssocID="{C085DDCD-12A4-4DA8-9BE3-A8F51F6364EC}" presName="node" presStyleLbl="node1" presStyleIdx="0" presStyleCnt="5" custScaleX="155567" custScaleY="145361" custRadScaleRad="93949" custRadScaleInc="-1039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BDB064-3F5C-40F3-954D-98C4B7B27D99}" type="pres">
      <dgm:prSet presAssocID="{C085DDCD-12A4-4DA8-9BE3-A8F51F6364EC}" presName="dummy" presStyleCnt="0"/>
      <dgm:spPr/>
    </dgm:pt>
    <dgm:pt modelId="{C60DB6A6-95A2-4FD9-832A-691CFDAA8ECB}" type="pres">
      <dgm:prSet presAssocID="{5348E701-0756-435C-9DB3-8D15A8CD631C}" presName="sibTrans" presStyleLbl="sibTrans2D1" presStyleIdx="0" presStyleCnt="5"/>
      <dgm:spPr/>
      <dgm:t>
        <a:bodyPr/>
        <a:lstStyle/>
        <a:p>
          <a:endParaRPr lang="zh-TW" altLang="en-US"/>
        </a:p>
      </dgm:t>
    </dgm:pt>
    <dgm:pt modelId="{C77E1F40-7968-4C8A-84D0-7565551E7C14}" type="pres">
      <dgm:prSet presAssocID="{CBD097B3-D742-45FC-AA5A-091E526C29D7}" presName="node" presStyleLbl="node1" presStyleIdx="1" presStyleCnt="5" custScaleX="155567" custScaleY="145361" custRadScaleRad="96117" custRadScaleInc="-314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FA26E4D-DC94-427D-97C8-972E6BB22260}" type="pres">
      <dgm:prSet presAssocID="{CBD097B3-D742-45FC-AA5A-091E526C29D7}" presName="dummy" presStyleCnt="0"/>
      <dgm:spPr/>
    </dgm:pt>
    <dgm:pt modelId="{324E9FA1-48DF-4322-9057-D070D23EFC7B}" type="pres">
      <dgm:prSet presAssocID="{EDCF3B5F-DD05-4F90-9C23-F1A52D270771}" presName="sibTrans" presStyleLbl="sibTrans2D1" presStyleIdx="1" presStyleCnt="5"/>
      <dgm:spPr/>
      <dgm:t>
        <a:bodyPr/>
        <a:lstStyle/>
        <a:p>
          <a:endParaRPr lang="zh-TW" altLang="en-US"/>
        </a:p>
      </dgm:t>
    </dgm:pt>
    <dgm:pt modelId="{FA67AD7F-E007-47F7-893E-55049D91B83F}" type="pres">
      <dgm:prSet presAssocID="{0D2F6EC2-1934-4249-8F32-E2EE61DA2367}" presName="node" presStyleLbl="node1" presStyleIdx="2" presStyleCnt="5" custScaleX="155567" custScaleY="145361" custRadScaleRad="97651" custRadScaleInc="809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43D088-AF98-4A4D-9D8C-7C3065CDFC65}" type="pres">
      <dgm:prSet presAssocID="{0D2F6EC2-1934-4249-8F32-E2EE61DA2367}" presName="dummy" presStyleCnt="0"/>
      <dgm:spPr/>
    </dgm:pt>
    <dgm:pt modelId="{BD5BCDAA-D38A-49D1-8C9E-C1089ECD4BFD}" type="pres">
      <dgm:prSet presAssocID="{C1E928A9-224D-4107-8231-AA27B495ED88}" presName="sibTrans" presStyleLbl="sibTrans2D1" presStyleIdx="2" presStyleCnt="5"/>
      <dgm:spPr/>
      <dgm:t>
        <a:bodyPr/>
        <a:lstStyle/>
        <a:p>
          <a:endParaRPr lang="zh-TW" altLang="en-US"/>
        </a:p>
      </dgm:t>
    </dgm:pt>
    <dgm:pt modelId="{ACDA8DD2-81E4-4D80-94B2-4344AA173AF9}" type="pres">
      <dgm:prSet presAssocID="{60E8207A-5706-406F-BD7A-CBB1968731D1}" presName="node" presStyleLbl="node1" presStyleIdx="3" presStyleCnt="5" custScaleX="155567" custScaleY="14536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369A239-2254-467C-B104-7B4ACBDE4B3D}" type="pres">
      <dgm:prSet presAssocID="{60E8207A-5706-406F-BD7A-CBB1968731D1}" presName="dummy" presStyleCnt="0"/>
      <dgm:spPr/>
    </dgm:pt>
    <dgm:pt modelId="{85B15051-FB43-490A-A732-9880B578ED3C}" type="pres">
      <dgm:prSet presAssocID="{C1F00BD6-A003-4FEF-93C1-5527C27A3A18}" presName="sibTrans" presStyleLbl="sibTrans2D1" presStyleIdx="3" presStyleCnt="5"/>
      <dgm:spPr/>
      <dgm:t>
        <a:bodyPr/>
        <a:lstStyle/>
        <a:p>
          <a:endParaRPr lang="zh-TW" altLang="en-US"/>
        </a:p>
      </dgm:t>
    </dgm:pt>
    <dgm:pt modelId="{4B8D8093-D23F-49FA-B025-F43E3C3E030F}" type="pres">
      <dgm:prSet presAssocID="{E1D47441-0DBF-4238-8AC3-10600FDEB0BF}" presName="node" presStyleLbl="node1" presStyleIdx="4" presStyleCnt="5" custScaleX="155567" custScaleY="145361" custRadScaleRad="102240" custRadScaleInc="-166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71B1C9-9FD9-44A5-986C-D2CA8B4C8BA7}" type="pres">
      <dgm:prSet presAssocID="{E1D47441-0DBF-4238-8AC3-10600FDEB0BF}" presName="dummy" presStyleCnt="0"/>
      <dgm:spPr/>
    </dgm:pt>
    <dgm:pt modelId="{2220293E-94D1-48C5-A14E-C05A81AAB6DC}" type="pres">
      <dgm:prSet presAssocID="{5D6908D1-7AB7-4300-91AC-31A0806B4892}" presName="sibTrans" presStyleLbl="sibTrans2D1" presStyleIdx="4" presStyleCnt="5"/>
      <dgm:spPr/>
      <dgm:t>
        <a:bodyPr/>
        <a:lstStyle/>
        <a:p>
          <a:endParaRPr lang="zh-TW" altLang="en-US"/>
        </a:p>
      </dgm:t>
    </dgm:pt>
  </dgm:ptLst>
  <dgm:cxnLst>
    <dgm:cxn modelId="{5B4BF99E-5F23-4F9F-A46F-22E151AC0805}" type="presOf" srcId="{E1D47441-0DBF-4238-8AC3-10600FDEB0BF}" destId="{4B8D8093-D23F-49FA-B025-F43E3C3E030F}" srcOrd="0" destOrd="0" presId="urn:microsoft.com/office/officeart/2005/8/layout/radial6"/>
    <dgm:cxn modelId="{D2D609A2-4C4E-4BA4-AF41-0805E4191CC4}" type="presOf" srcId="{5348E701-0756-435C-9DB3-8D15A8CD631C}" destId="{C60DB6A6-95A2-4FD9-832A-691CFDAA8ECB}" srcOrd="0" destOrd="0" presId="urn:microsoft.com/office/officeart/2005/8/layout/radial6"/>
    <dgm:cxn modelId="{E6ACF6C4-96BA-4621-BA4A-D52DCF26E9E3}" type="presOf" srcId="{CBD097B3-D742-45FC-AA5A-091E526C29D7}" destId="{C77E1F40-7968-4C8A-84D0-7565551E7C14}" srcOrd="0" destOrd="0" presId="urn:microsoft.com/office/officeart/2005/8/layout/radial6"/>
    <dgm:cxn modelId="{846000B6-71C7-4F1C-A2DC-CC4E5C3BD62B}" type="presOf" srcId="{C085DDCD-12A4-4DA8-9BE3-A8F51F6364EC}" destId="{80C8CF57-9BEE-4051-A8F5-0D4E5DC118A2}" srcOrd="0" destOrd="0" presId="urn:microsoft.com/office/officeart/2005/8/layout/radial6"/>
    <dgm:cxn modelId="{4E5F6FF1-3633-4454-BCE7-AB3DC783A028}" srcId="{3E461373-E994-4C10-A2AA-9B7AF95883F6}" destId="{0D2F6EC2-1934-4249-8F32-E2EE61DA2367}" srcOrd="2" destOrd="0" parTransId="{12A6308C-AF25-48E1-9C9A-BCF54DC5B8BB}" sibTransId="{C1E928A9-224D-4107-8231-AA27B495ED88}"/>
    <dgm:cxn modelId="{1532CFB8-5D4E-4A59-9976-3CC45E3AAA86}" type="presOf" srcId="{0D2F6EC2-1934-4249-8F32-E2EE61DA2367}" destId="{FA67AD7F-E007-47F7-893E-55049D91B83F}" srcOrd="0" destOrd="0" presId="urn:microsoft.com/office/officeart/2005/8/layout/radial6"/>
    <dgm:cxn modelId="{A954CACF-88FF-4B13-8918-94D735E9CE77}" srcId="{3E461373-E994-4C10-A2AA-9B7AF95883F6}" destId="{60E8207A-5706-406F-BD7A-CBB1968731D1}" srcOrd="3" destOrd="0" parTransId="{086A4B24-0E7A-4679-98E7-AF278501A589}" sibTransId="{C1F00BD6-A003-4FEF-93C1-5527C27A3A18}"/>
    <dgm:cxn modelId="{E3217C75-8422-4214-9CCA-17A5A298E3B2}" type="presOf" srcId="{76685041-2BDE-4A7B-936D-F233E502BEBC}" destId="{E28ECE62-4A92-4F14-B68A-4A84A756ED39}" srcOrd="0" destOrd="0" presId="urn:microsoft.com/office/officeart/2005/8/layout/radial6"/>
    <dgm:cxn modelId="{C4FC17B7-1E10-4340-9ABD-B822F69FC506}" type="presOf" srcId="{5D6908D1-7AB7-4300-91AC-31A0806B4892}" destId="{2220293E-94D1-48C5-A14E-C05A81AAB6DC}" srcOrd="0" destOrd="0" presId="urn:microsoft.com/office/officeart/2005/8/layout/radial6"/>
    <dgm:cxn modelId="{85BE5D32-C79B-408A-8AC3-F82F451961C2}" type="presOf" srcId="{EDCF3B5F-DD05-4F90-9C23-F1A52D270771}" destId="{324E9FA1-48DF-4322-9057-D070D23EFC7B}" srcOrd="0" destOrd="0" presId="urn:microsoft.com/office/officeart/2005/8/layout/radial6"/>
    <dgm:cxn modelId="{AC07749B-AFDF-4507-9837-127AA7BD2A4A}" srcId="{76685041-2BDE-4A7B-936D-F233E502BEBC}" destId="{3E461373-E994-4C10-A2AA-9B7AF95883F6}" srcOrd="0" destOrd="0" parTransId="{BB93E048-C561-453F-B5DD-6D58C6197B7C}" sibTransId="{73471401-0300-4312-A68F-542290034338}"/>
    <dgm:cxn modelId="{63E97CB0-4AC1-4762-B650-E740125782E9}" srcId="{3E461373-E994-4C10-A2AA-9B7AF95883F6}" destId="{C085DDCD-12A4-4DA8-9BE3-A8F51F6364EC}" srcOrd="0" destOrd="0" parTransId="{3ED501AA-D251-4E74-823B-89C8AF154E59}" sibTransId="{5348E701-0756-435C-9DB3-8D15A8CD631C}"/>
    <dgm:cxn modelId="{43A096E1-13A7-41A2-A7DA-3E1B628E6306}" srcId="{3E461373-E994-4C10-A2AA-9B7AF95883F6}" destId="{E1D47441-0DBF-4238-8AC3-10600FDEB0BF}" srcOrd="4" destOrd="0" parTransId="{2C4FAC97-CD8F-441C-AC4C-CCB6196E72E1}" sibTransId="{5D6908D1-7AB7-4300-91AC-31A0806B4892}"/>
    <dgm:cxn modelId="{2B2A6F09-D0A3-47E0-B8D6-0EA125A04E81}" type="presOf" srcId="{3E461373-E994-4C10-A2AA-9B7AF95883F6}" destId="{8E6DCD11-2903-4B47-920B-53CDE91AF184}" srcOrd="0" destOrd="0" presId="urn:microsoft.com/office/officeart/2005/8/layout/radial6"/>
    <dgm:cxn modelId="{8D04517D-7A1A-49BD-9734-0B63B8B6171A}" srcId="{3E461373-E994-4C10-A2AA-9B7AF95883F6}" destId="{CBD097B3-D742-45FC-AA5A-091E526C29D7}" srcOrd="1" destOrd="0" parTransId="{D15DF45A-0A90-483C-BD0D-46382949E2A9}" sibTransId="{EDCF3B5F-DD05-4F90-9C23-F1A52D270771}"/>
    <dgm:cxn modelId="{9A8B6003-A08A-418A-B88E-46178A3265B5}" type="presOf" srcId="{60E8207A-5706-406F-BD7A-CBB1968731D1}" destId="{ACDA8DD2-81E4-4D80-94B2-4344AA173AF9}" srcOrd="0" destOrd="0" presId="urn:microsoft.com/office/officeart/2005/8/layout/radial6"/>
    <dgm:cxn modelId="{3905BAEF-D387-4774-BED9-4AC7BAC8D2AC}" type="presOf" srcId="{C1E928A9-224D-4107-8231-AA27B495ED88}" destId="{BD5BCDAA-D38A-49D1-8C9E-C1089ECD4BFD}" srcOrd="0" destOrd="0" presId="urn:microsoft.com/office/officeart/2005/8/layout/radial6"/>
    <dgm:cxn modelId="{3669FD28-0B47-4159-8147-F4A1057D50E8}" type="presOf" srcId="{C1F00BD6-A003-4FEF-93C1-5527C27A3A18}" destId="{85B15051-FB43-490A-A732-9880B578ED3C}" srcOrd="0" destOrd="0" presId="urn:microsoft.com/office/officeart/2005/8/layout/radial6"/>
    <dgm:cxn modelId="{D9847FF0-0B33-4501-A2EF-26172E2D8FE2}" type="presParOf" srcId="{E28ECE62-4A92-4F14-B68A-4A84A756ED39}" destId="{8E6DCD11-2903-4B47-920B-53CDE91AF184}" srcOrd="0" destOrd="0" presId="urn:microsoft.com/office/officeart/2005/8/layout/radial6"/>
    <dgm:cxn modelId="{159C4429-0208-446D-A031-38F312D5DDFB}" type="presParOf" srcId="{E28ECE62-4A92-4F14-B68A-4A84A756ED39}" destId="{80C8CF57-9BEE-4051-A8F5-0D4E5DC118A2}" srcOrd="1" destOrd="0" presId="urn:microsoft.com/office/officeart/2005/8/layout/radial6"/>
    <dgm:cxn modelId="{85E67090-E549-48FE-8E35-BE7007DC3B1F}" type="presParOf" srcId="{E28ECE62-4A92-4F14-B68A-4A84A756ED39}" destId="{32BDB064-3F5C-40F3-954D-98C4B7B27D99}" srcOrd="2" destOrd="0" presId="urn:microsoft.com/office/officeart/2005/8/layout/radial6"/>
    <dgm:cxn modelId="{0277B49C-241D-4EFA-BF56-A0DCF7707ACA}" type="presParOf" srcId="{E28ECE62-4A92-4F14-B68A-4A84A756ED39}" destId="{C60DB6A6-95A2-4FD9-832A-691CFDAA8ECB}" srcOrd="3" destOrd="0" presId="urn:microsoft.com/office/officeart/2005/8/layout/radial6"/>
    <dgm:cxn modelId="{2007AF20-EE09-44A0-82A6-A55BEE4AD0F5}" type="presParOf" srcId="{E28ECE62-4A92-4F14-B68A-4A84A756ED39}" destId="{C77E1F40-7968-4C8A-84D0-7565551E7C14}" srcOrd="4" destOrd="0" presId="urn:microsoft.com/office/officeart/2005/8/layout/radial6"/>
    <dgm:cxn modelId="{74D5991B-2409-4F55-B4E9-4C123EAEBB4A}" type="presParOf" srcId="{E28ECE62-4A92-4F14-B68A-4A84A756ED39}" destId="{2FA26E4D-DC94-427D-97C8-972E6BB22260}" srcOrd="5" destOrd="0" presId="urn:microsoft.com/office/officeart/2005/8/layout/radial6"/>
    <dgm:cxn modelId="{AFE76942-AAF3-425C-AD7A-3BB2E98A38A6}" type="presParOf" srcId="{E28ECE62-4A92-4F14-B68A-4A84A756ED39}" destId="{324E9FA1-48DF-4322-9057-D070D23EFC7B}" srcOrd="6" destOrd="0" presId="urn:microsoft.com/office/officeart/2005/8/layout/radial6"/>
    <dgm:cxn modelId="{E9DE9D22-05F3-40FC-BB7B-ED0C3651DBFC}" type="presParOf" srcId="{E28ECE62-4A92-4F14-B68A-4A84A756ED39}" destId="{FA67AD7F-E007-47F7-893E-55049D91B83F}" srcOrd="7" destOrd="0" presId="urn:microsoft.com/office/officeart/2005/8/layout/radial6"/>
    <dgm:cxn modelId="{9DF3C8B4-2B55-4E60-889C-0B154FC9546D}" type="presParOf" srcId="{E28ECE62-4A92-4F14-B68A-4A84A756ED39}" destId="{AA43D088-AF98-4A4D-9D8C-7C3065CDFC65}" srcOrd="8" destOrd="0" presId="urn:microsoft.com/office/officeart/2005/8/layout/radial6"/>
    <dgm:cxn modelId="{65AF5C7D-AA5E-4832-97F5-43F09D492788}" type="presParOf" srcId="{E28ECE62-4A92-4F14-B68A-4A84A756ED39}" destId="{BD5BCDAA-D38A-49D1-8C9E-C1089ECD4BFD}" srcOrd="9" destOrd="0" presId="urn:microsoft.com/office/officeart/2005/8/layout/radial6"/>
    <dgm:cxn modelId="{7C7A90EB-0BD3-4428-94D1-33C6E15DB967}" type="presParOf" srcId="{E28ECE62-4A92-4F14-B68A-4A84A756ED39}" destId="{ACDA8DD2-81E4-4D80-94B2-4344AA173AF9}" srcOrd="10" destOrd="0" presId="urn:microsoft.com/office/officeart/2005/8/layout/radial6"/>
    <dgm:cxn modelId="{A1E49CA7-BF20-4D0C-9CB9-1C7BED7C417D}" type="presParOf" srcId="{E28ECE62-4A92-4F14-B68A-4A84A756ED39}" destId="{7369A239-2254-467C-B104-7B4ACBDE4B3D}" srcOrd="11" destOrd="0" presId="urn:microsoft.com/office/officeart/2005/8/layout/radial6"/>
    <dgm:cxn modelId="{872A3DFA-ED0E-4C6A-91A6-2881DBCF02FF}" type="presParOf" srcId="{E28ECE62-4A92-4F14-B68A-4A84A756ED39}" destId="{85B15051-FB43-490A-A732-9880B578ED3C}" srcOrd="12" destOrd="0" presId="urn:microsoft.com/office/officeart/2005/8/layout/radial6"/>
    <dgm:cxn modelId="{CC05922A-E7A3-451A-B867-2AC1E359DBDA}" type="presParOf" srcId="{E28ECE62-4A92-4F14-B68A-4A84A756ED39}" destId="{4B8D8093-D23F-49FA-B025-F43E3C3E030F}" srcOrd="13" destOrd="0" presId="urn:microsoft.com/office/officeart/2005/8/layout/radial6"/>
    <dgm:cxn modelId="{5CA5CE51-7F19-4CCA-B04E-2ABAB3A57E7C}" type="presParOf" srcId="{E28ECE62-4A92-4F14-B68A-4A84A756ED39}" destId="{5471B1C9-9FD9-44A5-986C-D2CA8B4C8BA7}" srcOrd="14" destOrd="0" presId="urn:microsoft.com/office/officeart/2005/8/layout/radial6"/>
    <dgm:cxn modelId="{05CC9D0E-09D0-45D2-922A-70274CD7C375}" type="presParOf" srcId="{E28ECE62-4A92-4F14-B68A-4A84A756ED39}" destId="{2220293E-94D1-48C5-A14E-C05A81AAB6DC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C668720-B087-462F-9716-4351F31C8E3F}" type="doc">
      <dgm:prSet loTypeId="urn:microsoft.com/office/officeart/2005/8/layout/matrix1" loCatId="matrix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59190639-17C6-4648-886D-D5A708B6675D}">
      <dgm:prSet phldrT="[文字]" custT="1"/>
      <dgm:spPr/>
      <dgm:t>
        <a:bodyPr/>
        <a:lstStyle/>
        <a:p>
          <a:r>
            <a:rPr lang="zh-TW" altLang="en-US" sz="3600" dirty="0" smtClean="0">
              <a:latin typeface="標楷體" pitchFamily="65" charset="-120"/>
              <a:ea typeface="標楷體" pitchFamily="65" charset="-120"/>
            </a:rPr>
            <a:t>徹底落實</a:t>
          </a:r>
          <a:r>
            <a:rPr lang="en-US" altLang="zh-TW" sz="360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360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3600" dirty="0" smtClean="0">
              <a:latin typeface="標楷體" pitchFamily="65" charset="-120"/>
              <a:ea typeface="標楷體" pitchFamily="65" charset="-120"/>
            </a:rPr>
            <a:t>四大訣竅</a:t>
          </a:r>
          <a:endParaRPr lang="zh-TW" altLang="en-US" sz="3600" dirty="0">
            <a:latin typeface="標楷體" pitchFamily="65" charset="-120"/>
            <a:ea typeface="標楷體" pitchFamily="65" charset="-120"/>
          </a:endParaRPr>
        </a:p>
      </dgm:t>
    </dgm:pt>
    <dgm:pt modelId="{F8E19B02-F61C-47E8-84A7-28F068912AD7}" type="parTrans" cxnId="{E5A81973-25F7-4BB0-B53E-3A9BC3521A32}">
      <dgm:prSet/>
      <dgm:spPr/>
      <dgm:t>
        <a:bodyPr/>
        <a:lstStyle/>
        <a:p>
          <a:endParaRPr lang="zh-TW" altLang="en-US" sz="3200">
            <a:latin typeface="標楷體" pitchFamily="65" charset="-120"/>
            <a:ea typeface="標楷體" pitchFamily="65" charset="-120"/>
          </a:endParaRPr>
        </a:p>
      </dgm:t>
    </dgm:pt>
    <dgm:pt modelId="{A321802F-C8BE-4BDB-B79F-8B78937D5F35}" type="sibTrans" cxnId="{E5A81973-25F7-4BB0-B53E-3A9BC3521A32}">
      <dgm:prSet/>
      <dgm:spPr/>
      <dgm:t>
        <a:bodyPr/>
        <a:lstStyle/>
        <a:p>
          <a:endParaRPr lang="zh-TW" altLang="en-US" sz="3200">
            <a:latin typeface="標楷體" pitchFamily="65" charset="-120"/>
            <a:ea typeface="標楷體" pitchFamily="65" charset="-120"/>
          </a:endParaRPr>
        </a:p>
      </dgm:t>
    </dgm:pt>
    <dgm:pt modelId="{E1A96059-785C-4EA6-8613-A6FB53FA3002}">
      <dgm:prSet custT="1"/>
      <dgm:spPr/>
      <dgm:t>
        <a:bodyPr/>
        <a:lstStyle/>
        <a:p>
          <a:r>
            <a:rPr lang="zh-TW" altLang="en-US" sz="5400" dirty="0" smtClean="0">
              <a:latin typeface="標楷體" pitchFamily="65" charset="-120"/>
              <a:ea typeface="標楷體" pitchFamily="65" charset="-120"/>
            </a:rPr>
            <a:t>巡</a:t>
          </a:r>
        </a:p>
      </dgm:t>
    </dgm:pt>
    <dgm:pt modelId="{7FBC0B28-E526-47A5-BB13-1528C3F6212B}" type="parTrans" cxnId="{797C47A3-8C72-443F-8993-46FE73313A2A}">
      <dgm:prSet/>
      <dgm:spPr/>
      <dgm:t>
        <a:bodyPr/>
        <a:lstStyle/>
        <a:p>
          <a:endParaRPr lang="zh-TW" altLang="en-US" sz="3200">
            <a:latin typeface="標楷體" pitchFamily="65" charset="-120"/>
            <a:ea typeface="標楷體" pitchFamily="65" charset="-120"/>
          </a:endParaRPr>
        </a:p>
      </dgm:t>
    </dgm:pt>
    <dgm:pt modelId="{05A588B8-AC23-41DB-992E-FF855D885232}" type="sibTrans" cxnId="{797C47A3-8C72-443F-8993-46FE73313A2A}">
      <dgm:prSet/>
      <dgm:spPr/>
      <dgm:t>
        <a:bodyPr/>
        <a:lstStyle/>
        <a:p>
          <a:endParaRPr lang="zh-TW" altLang="en-US" sz="3200">
            <a:latin typeface="標楷體" pitchFamily="65" charset="-120"/>
            <a:ea typeface="標楷體" pitchFamily="65" charset="-120"/>
          </a:endParaRPr>
        </a:p>
      </dgm:t>
    </dgm:pt>
    <dgm:pt modelId="{6F1C6CD4-CDD4-41E3-8B49-1DFF9BE8ADB2}">
      <dgm:prSet custT="1"/>
      <dgm:spPr/>
      <dgm:t>
        <a:bodyPr/>
        <a:lstStyle/>
        <a:p>
          <a:r>
            <a:rPr lang="zh-TW" altLang="en-US" sz="5400" dirty="0" smtClean="0">
              <a:latin typeface="標楷體" pitchFamily="65" charset="-120"/>
              <a:ea typeface="標楷體" pitchFamily="65" charset="-120"/>
            </a:rPr>
            <a:t>倒</a:t>
          </a:r>
        </a:p>
      </dgm:t>
    </dgm:pt>
    <dgm:pt modelId="{906F9166-6AD9-49AC-A645-50DA8ECB4FF1}" type="parTrans" cxnId="{18075273-3627-410C-8C7E-6C1A6FB4C7CF}">
      <dgm:prSet/>
      <dgm:spPr/>
      <dgm:t>
        <a:bodyPr/>
        <a:lstStyle/>
        <a:p>
          <a:endParaRPr lang="zh-TW" altLang="en-US" sz="3200">
            <a:latin typeface="標楷體" pitchFamily="65" charset="-120"/>
            <a:ea typeface="標楷體" pitchFamily="65" charset="-120"/>
          </a:endParaRPr>
        </a:p>
      </dgm:t>
    </dgm:pt>
    <dgm:pt modelId="{06DF0C88-E735-4E86-B120-F977E2EEC77D}" type="sibTrans" cxnId="{18075273-3627-410C-8C7E-6C1A6FB4C7CF}">
      <dgm:prSet/>
      <dgm:spPr/>
      <dgm:t>
        <a:bodyPr/>
        <a:lstStyle/>
        <a:p>
          <a:endParaRPr lang="zh-TW" altLang="en-US" sz="3200">
            <a:latin typeface="標楷體" pitchFamily="65" charset="-120"/>
            <a:ea typeface="標楷體" pitchFamily="65" charset="-120"/>
          </a:endParaRPr>
        </a:p>
      </dgm:t>
    </dgm:pt>
    <dgm:pt modelId="{59BEC464-F469-4950-AC3F-9A71E20E8F09}">
      <dgm:prSet custT="1"/>
      <dgm:spPr/>
      <dgm:t>
        <a:bodyPr/>
        <a:lstStyle/>
        <a:p>
          <a:r>
            <a:rPr lang="zh-TW" altLang="en-US" sz="5400" dirty="0" smtClean="0">
              <a:latin typeface="標楷體" pitchFamily="65" charset="-120"/>
              <a:ea typeface="標楷體" pitchFamily="65" charset="-120"/>
            </a:rPr>
            <a:t>清</a:t>
          </a:r>
        </a:p>
      </dgm:t>
    </dgm:pt>
    <dgm:pt modelId="{7B75EDE2-971E-4DF4-800B-B664717F6ED2}" type="parTrans" cxnId="{3E6E5BAC-62E1-42D9-A7D7-870D71026EB3}">
      <dgm:prSet/>
      <dgm:spPr/>
      <dgm:t>
        <a:bodyPr/>
        <a:lstStyle/>
        <a:p>
          <a:endParaRPr lang="zh-TW" altLang="en-US" sz="3200">
            <a:latin typeface="標楷體" pitchFamily="65" charset="-120"/>
            <a:ea typeface="標楷體" pitchFamily="65" charset="-120"/>
          </a:endParaRPr>
        </a:p>
      </dgm:t>
    </dgm:pt>
    <dgm:pt modelId="{CC26E418-586A-48F3-941F-E1B3EF50440E}" type="sibTrans" cxnId="{3E6E5BAC-62E1-42D9-A7D7-870D71026EB3}">
      <dgm:prSet/>
      <dgm:spPr/>
      <dgm:t>
        <a:bodyPr/>
        <a:lstStyle/>
        <a:p>
          <a:endParaRPr lang="zh-TW" altLang="en-US" sz="3200">
            <a:latin typeface="標楷體" pitchFamily="65" charset="-120"/>
            <a:ea typeface="標楷體" pitchFamily="65" charset="-120"/>
          </a:endParaRPr>
        </a:p>
      </dgm:t>
    </dgm:pt>
    <dgm:pt modelId="{49D05894-1A93-4980-8082-41D08DC126C2}">
      <dgm:prSet custT="1"/>
      <dgm:spPr/>
      <dgm:t>
        <a:bodyPr/>
        <a:lstStyle/>
        <a:p>
          <a:r>
            <a:rPr lang="zh-TW" altLang="en-US" sz="5400" smtClean="0">
              <a:latin typeface="標楷體" pitchFamily="65" charset="-120"/>
              <a:ea typeface="標楷體" pitchFamily="65" charset="-120"/>
            </a:rPr>
            <a:t>刷</a:t>
          </a:r>
          <a:endParaRPr lang="zh-TW" altLang="en-US" sz="5400" dirty="0" smtClean="0">
            <a:latin typeface="標楷體" pitchFamily="65" charset="-120"/>
            <a:ea typeface="標楷體" pitchFamily="65" charset="-120"/>
          </a:endParaRPr>
        </a:p>
      </dgm:t>
    </dgm:pt>
    <dgm:pt modelId="{118F3FCE-D20B-46AE-A406-41DEB43E7FF6}" type="parTrans" cxnId="{FD22BF03-8CFB-435F-A4C5-EB4265B10B9B}">
      <dgm:prSet/>
      <dgm:spPr/>
      <dgm:t>
        <a:bodyPr/>
        <a:lstStyle/>
        <a:p>
          <a:endParaRPr lang="zh-TW" altLang="en-US" sz="3200">
            <a:latin typeface="標楷體" pitchFamily="65" charset="-120"/>
            <a:ea typeface="標楷體" pitchFamily="65" charset="-120"/>
          </a:endParaRPr>
        </a:p>
      </dgm:t>
    </dgm:pt>
    <dgm:pt modelId="{86714C9C-A7AB-4569-B4B3-A5AC4572CFF2}" type="sibTrans" cxnId="{FD22BF03-8CFB-435F-A4C5-EB4265B10B9B}">
      <dgm:prSet/>
      <dgm:spPr/>
      <dgm:t>
        <a:bodyPr/>
        <a:lstStyle/>
        <a:p>
          <a:endParaRPr lang="zh-TW" altLang="en-US" sz="3200">
            <a:latin typeface="標楷體" pitchFamily="65" charset="-120"/>
            <a:ea typeface="標楷體" pitchFamily="65" charset="-120"/>
          </a:endParaRPr>
        </a:p>
      </dgm:t>
    </dgm:pt>
    <dgm:pt modelId="{293249BE-9E2A-4884-A904-D2E04E95AE2E}" type="pres">
      <dgm:prSet presAssocID="{7C668720-B087-462F-9716-4351F31C8E3F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502602B-F514-423C-87CC-B2FE3436061C}" type="pres">
      <dgm:prSet presAssocID="{7C668720-B087-462F-9716-4351F31C8E3F}" presName="matrix" presStyleCnt="0"/>
      <dgm:spPr/>
    </dgm:pt>
    <dgm:pt modelId="{61778519-EE1C-4DF3-ADCD-1365A0D513A7}" type="pres">
      <dgm:prSet presAssocID="{7C668720-B087-462F-9716-4351F31C8E3F}" presName="tile1" presStyleLbl="node1" presStyleIdx="0" presStyleCnt="4"/>
      <dgm:spPr/>
      <dgm:t>
        <a:bodyPr/>
        <a:lstStyle/>
        <a:p>
          <a:endParaRPr lang="zh-TW" altLang="en-US"/>
        </a:p>
      </dgm:t>
    </dgm:pt>
    <dgm:pt modelId="{C94648E4-3669-4DDC-AF20-988296E27A50}" type="pres">
      <dgm:prSet presAssocID="{7C668720-B087-462F-9716-4351F31C8E3F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18B157F-DD83-4F91-A25C-6C71C0A23C32}" type="pres">
      <dgm:prSet presAssocID="{7C668720-B087-462F-9716-4351F31C8E3F}" presName="tile2" presStyleLbl="node1" presStyleIdx="1" presStyleCnt="4"/>
      <dgm:spPr/>
      <dgm:t>
        <a:bodyPr/>
        <a:lstStyle/>
        <a:p>
          <a:endParaRPr lang="zh-TW" altLang="en-US"/>
        </a:p>
      </dgm:t>
    </dgm:pt>
    <dgm:pt modelId="{6FEF03CA-4F94-4AE8-A19B-6013C41FE95A}" type="pres">
      <dgm:prSet presAssocID="{7C668720-B087-462F-9716-4351F31C8E3F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40F5C43-F86A-4F7A-AB66-23BA98944BBC}" type="pres">
      <dgm:prSet presAssocID="{7C668720-B087-462F-9716-4351F31C8E3F}" presName="tile3" presStyleLbl="node1" presStyleIdx="2" presStyleCnt="4"/>
      <dgm:spPr/>
      <dgm:t>
        <a:bodyPr/>
        <a:lstStyle/>
        <a:p>
          <a:endParaRPr lang="zh-TW" altLang="en-US"/>
        </a:p>
      </dgm:t>
    </dgm:pt>
    <dgm:pt modelId="{C8AD16D6-F92E-4DF8-8B97-4ADC20F036BF}" type="pres">
      <dgm:prSet presAssocID="{7C668720-B087-462F-9716-4351F31C8E3F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DC084F-BC0A-466B-B21A-909698FA652C}" type="pres">
      <dgm:prSet presAssocID="{7C668720-B087-462F-9716-4351F31C8E3F}" presName="tile4" presStyleLbl="node1" presStyleIdx="3" presStyleCnt="4"/>
      <dgm:spPr/>
      <dgm:t>
        <a:bodyPr/>
        <a:lstStyle/>
        <a:p>
          <a:endParaRPr lang="zh-TW" altLang="en-US"/>
        </a:p>
      </dgm:t>
    </dgm:pt>
    <dgm:pt modelId="{FDAA4761-700F-4350-8AFB-4399AA5F84B0}" type="pres">
      <dgm:prSet presAssocID="{7C668720-B087-462F-9716-4351F31C8E3F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CE2FEE5-2AC8-48F9-8E7B-63063948A70D}" type="pres">
      <dgm:prSet presAssocID="{7C668720-B087-462F-9716-4351F31C8E3F}" presName="centerTile" presStyleLbl="fgShp" presStyleIdx="0" presStyleCnt="1" custScaleX="170940" custScaleY="138462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5A81973-25F7-4BB0-B53E-3A9BC3521A32}" srcId="{7C668720-B087-462F-9716-4351F31C8E3F}" destId="{59190639-17C6-4648-886D-D5A708B6675D}" srcOrd="0" destOrd="0" parTransId="{F8E19B02-F61C-47E8-84A7-28F068912AD7}" sibTransId="{A321802F-C8BE-4BDB-B79F-8B78937D5F35}"/>
    <dgm:cxn modelId="{FD5E047F-A4FB-48F1-87FC-28D44F95F378}" type="presOf" srcId="{6F1C6CD4-CDD4-41E3-8B49-1DFF9BE8ADB2}" destId="{6FEF03CA-4F94-4AE8-A19B-6013C41FE95A}" srcOrd="1" destOrd="0" presId="urn:microsoft.com/office/officeart/2005/8/layout/matrix1"/>
    <dgm:cxn modelId="{7B8FE0EC-58A6-4492-B907-649639CA0A01}" type="presOf" srcId="{59190639-17C6-4648-886D-D5A708B6675D}" destId="{9CE2FEE5-2AC8-48F9-8E7B-63063948A70D}" srcOrd="0" destOrd="0" presId="urn:microsoft.com/office/officeart/2005/8/layout/matrix1"/>
    <dgm:cxn modelId="{18075273-3627-410C-8C7E-6C1A6FB4C7CF}" srcId="{59190639-17C6-4648-886D-D5A708B6675D}" destId="{6F1C6CD4-CDD4-41E3-8B49-1DFF9BE8ADB2}" srcOrd="1" destOrd="0" parTransId="{906F9166-6AD9-49AC-A645-50DA8ECB4FF1}" sibTransId="{06DF0C88-E735-4E86-B120-F977E2EEC77D}"/>
    <dgm:cxn modelId="{7348993D-E985-4730-AA40-791301A81D00}" type="presOf" srcId="{7C668720-B087-462F-9716-4351F31C8E3F}" destId="{293249BE-9E2A-4884-A904-D2E04E95AE2E}" srcOrd="0" destOrd="0" presId="urn:microsoft.com/office/officeart/2005/8/layout/matrix1"/>
    <dgm:cxn modelId="{FD22BF03-8CFB-435F-A4C5-EB4265B10B9B}" srcId="{59190639-17C6-4648-886D-D5A708B6675D}" destId="{49D05894-1A93-4980-8082-41D08DC126C2}" srcOrd="3" destOrd="0" parTransId="{118F3FCE-D20B-46AE-A406-41DEB43E7FF6}" sibTransId="{86714C9C-A7AB-4569-B4B3-A5AC4572CFF2}"/>
    <dgm:cxn modelId="{45160473-2332-4D6B-BB64-75223918DBF4}" type="presOf" srcId="{59BEC464-F469-4950-AC3F-9A71E20E8F09}" destId="{C8AD16D6-F92E-4DF8-8B97-4ADC20F036BF}" srcOrd="1" destOrd="0" presId="urn:microsoft.com/office/officeart/2005/8/layout/matrix1"/>
    <dgm:cxn modelId="{304B14C6-BC1F-4FA1-8CEC-ED627DCB42CF}" type="presOf" srcId="{49D05894-1A93-4980-8082-41D08DC126C2}" destId="{FDAA4761-700F-4350-8AFB-4399AA5F84B0}" srcOrd="1" destOrd="0" presId="urn:microsoft.com/office/officeart/2005/8/layout/matrix1"/>
    <dgm:cxn modelId="{A947E7CB-FBA6-4BDC-B52F-ABE47231E5CB}" type="presOf" srcId="{E1A96059-785C-4EA6-8613-A6FB53FA3002}" destId="{C94648E4-3669-4DDC-AF20-988296E27A50}" srcOrd="1" destOrd="0" presId="urn:microsoft.com/office/officeart/2005/8/layout/matrix1"/>
    <dgm:cxn modelId="{B955EAF8-6BC2-4D37-8EE8-5B7323CA5305}" type="presOf" srcId="{49D05894-1A93-4980-8082-41D08DC126C2}" destId="{3BDC084F-BC0A-466B-B21A-909698FA652C}" srcOrd="0" destOrd="0" presId="urn:microsoft.com/office/officeart/2005/8/layout/matrix1"/>
    <dgm:cxn modelId="{99D0A81D-B78E-4B8E-A9F3-B0311C6AEBD9}" type="presOf" srcId="{E1A96059-785C-4EA6-8613-A6FB53FA3002}" destId="{61778519-EE1C-4DF3-ADCD-1365A0D513A7}" srcOrd="0" destOrd="0" presId="urn:microsoft.com/office/officeart/2005/8/layout/matrix1"/>
    <dgm:cxn modelId="{562383C7-6B90-4562-B9F1-AD8CC28A7D23}" type="presOf" srcId="{59BEC464-F469-4950-AC3F-9A71E20E8F09}" destId="{D40F5C43-F86A-4F7A-AB66-23BA98944BBC}" srcOrd="0" destOrd="0" presId="urn:microsoft.com/office/officeart/2005/8/layout/matrix1"/>
    <dgm:cxn modelId="{3E6E5BAC-62E1-42D9-A7D7-870D71026EB3}" srcId="{59190639-17C6-4648-886D-D5A708B6675D}" destId="{59BEC464-F469-4950-AC3F-9A71E20E8F09}" srcOrd="2" destOrd="0" parTransId="{7B75EDE2-971E-4DF4-800B-B664717F6ED2}" sibTransId="{CC26E418-586A-48F3-941F-E1B3EF50440E}"/>
    <dgm:cxn modelId="{CE8AD2C1-D153-4FF8-9DC3-30842277E7D6}" type="presOf" srcId="{6F1C6CD4-CDD4-41E3-8B49-1DFF9BE8ADB2}" destId="{F18B157F-DD83-4F91-A25C-6C71C0A23C32}" srcOrd="0" destOrd="0" presId="urn:microsoft.com/office/officeart/2005/8/layout/matrix1"/>
    <dgm:cxn modelId="{797C47A3-8C72-443F-8993-46FE73313A2A}" srcId="{59190639-17C6-4648-886D-D5A708B6675D}" destId="{E1A96059-785C-4EA6-8613-A6FB53FA3002}" srcOrd="0" destOrd="0" parTransId="{7FBC0B28-E526-47A5-BB13-1528C3F6212B}" sibTransId="{05A588B8-AC23-41DB-992E-FF855D885232}"/>
    <dgm:cxn modelId="{D446C117-8474-4472-8B73-119FF8A38416}" type="presParOf" srcId="{293249BE-9E2A-4884-A904-D2E04E95AE2E}" destId="{7502602B-F514-423C-87CC-B2FE3436061C}" srcOrd="0" destOrd="0" presId="urn:microsoft.com/office/officeart/2005/8/layout/matrix1"/>
    <dgm:cxn modelId="{95FD6915-BE05-412C-A304-34DEC75F57B8}" type="presParOf" srcId="{7502602B-F514-423C-87CC-B2FE3436061C}" destId="{61778519-EE1C-4DF3-ADCD-1365A0D513A7}" srcOrd="0" destOrd="0" presId="urn:microsoft.com/office/officeart/2005/8/layout/matrix1"/>
    <dgm:cxn modelId="{92F2140C-4440-42DB-A36D-1B92FDF2F5E5}" type="presParOf" srcId="{7502602B-F514-423C-87CC-B2FE3436061C}" destId="{C94648E4-3669-4DDC-AF20-988296E27A50}" srcOrd="1" destOrd="0" presId="urn:microsoft.com/office/officeart/2005/8/layout/matrix1"/>
    <dgm:cxn modelId="{8EDF3B31-4BB1-41E7-A7FB-7463C89A4EAC}" type="presParOf" srcId="{7502602B-F514-423C-87CC-B2FE3436061C}" destId="{F18B157F-DD83-4F91-A25C-6C71C0A23C32}" srcOrd="2" destOrd="0" presId="urn:microsoft.com/office/officeart/2005/8/layout/matrix1"/>
    <dgm:cxn modelId="{ED1B85DB-2E4F-4140-9115-C94C9880BEF5}" type="presParOf" srcId="{7502602B-F514-423C-87CC-B2FE3436061C}" destId="{6FEF03CA-4F94-4AE8-A19B-6013C41FE95A}" srcOrd="3" destOrd="0" presId="urn:microsoft.com/office/officeart/2005/8/layout/matrix1"/>
    <dgm:cxn modelId="{99F887DD-5E4B-4B99-A75D-2900983C8DC2}" type="presParOf" srcId="{7502602B-F514-423C-87CC-B2FE3436061C}" destId="{D40F5C43-F86A-4F7A-AB66-23BA98944BBC}" srcOrd="4" destOrd="0" presId="urn:microsoft.com/office/officeart/2005/8/layout/matrix1"/>
    <dgm:cxn modelId="{195FD048-29B2-444B-8E3F-57DBC216CC72}" type="presParOf" srcId="{7502602B-F514-423C-87CC-B2FE3436061C}" destId="{C8AD16D6-F92E-4DF8-8B97-4ADC20F036BF}" srcOrd="5" destOrd="0" presId="urn:microsoft.com/office/officeart/2005/8/layout/matrix1"/>
    <dgm:cxn modelId="{93A0EB8A-A36E-4724-B8B2-4C7DBAABE4B3}" type="presParOf" srcId="{7502602B-F514-423C-87CC-B2FE3436061C}" destId="{3BDC084F-BC0A-466B-B21A-909698FA652C}" srcOrd="6" destOrd="0" presId="urn:microsoft.com/office/officeart/2005/8/layout/matrix1"/>
    <dgm:cxn modelId="{DA33D6DC-D930-4624-8C1D-09E5A25211FE}" type="presParOf" srcId="{7502602B-F514-423C-87CC-B2FE3436061C}" destId="{FDAA4761-700F-4350-8AFB-4399AA5F84B0}" srcOrd="7" destOrd="0" presId="urn:microsoft.com/office/officeart/2005/8/layout/matrix1"/>
    <dgm:cxn modelId="{D8792369-A5BC-413E-B324-7654E7254866}" type="presParOf" srcId="{293249BE-9E2A-4884-A904-D2E04E95AE2E}" destId="{9CE2FEE5-2AC8-48F9-8E7B-63063948A70D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32B4E10-1385-4EDA-A7D8-CCCBF1C04471}">
      <dsp:nvSpPr>
        <dsp:cNvPr id="0" name=""/>
        <dsp:cNvSpPr/>
      </dsp:nvSpPr>
      <dsp:spPr>
        <a:xfrm>
          <a:off x="0" y="6000"/>
          <a:ext cx="6048672" cy="9172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>
              <a:solidFill>
                <a:schemeClr val="tx1"/>
              </a:solidFill>
              <a:latin typeface="+mj-lt"/>
              <a:ea typeface="標楷體" pitchFamily="65" charset="-120"/>
            </a:rPr>
            <a:t>1.</a:t>
          </a:r>
          <a:r>
            <a:rPr lang="zh-TW" altLang="en-US" sz="2800" kern="1200" dirty="0" smtClean="0">
              <a:solidFill>
                <a:schemeClr val="tx1"/>
              </a:solidFill>
              <a:latin typeface="+mj-lt"/>
              <a:ea typeface="標楷體" pitchFamily="65" charset="-120"/>
            </a:rPr>
            <a:t>概述</a:t>
          </a:r>
          <a:endParaRPr lang="zh-TW" altLang="en-US" sz="2800" kern="1200" dirty="0">
            <a:solidFill>
              <a:schemeClr val="tx1"/>
            </a:solidFill>
            <a:latin typeface="+mj-lt"/>
            <a:ea typeface="標楷體" pitchFamily="65" charset="-120"/>
          </a:endParaRPr>
        </a:p>
      </dsp:txBody>
      <dsp:txXfrm>
        <a:off x="0" y="6000"/>
        <a:ext cx="6048672" cy="917280"/>
      </dsp:txXfrm>
    </dsp:sp>
    <dsp:sp modelId="{2FF9F20F-3997-47D1-960C-F7AC2B35A625}">
      <dsp:nvSpPr>
        <dsp:cNvPr id="0" name=""/>
        <dsp:cNvSpPr/>
      </dsp:nvSpPr>
      <dsp:spPr>
        <a:xfrm>
          <a:off x="0" y="1064400"/>
          <a:ext cx="6048672" cy="917280"/>
        </a:xfrm>
        <a:prstGeom prst="round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tint val="50000"/>
                <a:satMod val="300000"/>
              </a:schemeClr>
            </a:gs>
            <a:gs pos="35000">
              <a:schemeClr val="accent3">
                <a:hueOff val="3750088"/>
                <a:satOff val="-5627"/>
                <a:lumOff val="-915"/>
                <a:alphaOff val="0"/>
                <a:tint val="37000"/>
                <a:satMod val="30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>
              <a:solidFill>
                <a:schemeClr val="tx1"/>
              </a:solidFill>
              <a:latin typeface="+mj-lt"/>
              <a:ea typeface="標楷體" pitchFamily="65" charset="-120"/>
            </a:rPr>
            <a:t>2.</a:t>
          </a:r>
          <a:r>
            <a:rPr lang="zh-TW" altLang="en-US" sz="2800" kern="1200" dirty="0" smtClean="0">
              <a:solidFill>
                <a:schemeClr val="tx1"/>
              </a:solidFill>
              <a:latin typeface="+mj-lt"/>
              <a:ea typeface="標楷體" pitchFamily="65" charset="-120"/>
            </a:rPr>
            <a:t>登革熱的診斷</a:t>
          </a:r>
          <a:endParaRPr lang="en-US" altLang="zh-TW" sz="2800" kern="1200" dirty="0" smtClean="0">
            <a:solidFill>
              <a:schemeClr val="tx1"/>
            </a:solidFill>
            <a:latin typeface="+mj-lt"/>
            <a:ea typeface="標楷體" pitchFamily="65" charset="-120"/>
          </a:endParaRPr>
        </a:p>
      </dsp:txBody>
      <dsp:txXfrm>
        <a:off x="0" y="1064400"/>
        <a:ext cx="6048672" cy="917280"/>
      </dsp:txXfrm>
    </dsp:sp>
    <dsp:sp modelId="{A14143AF-B5E5-4360-A94C-0B5CE6F3A538}">
      <dsp:nvSpPr>
        <dsp:cNvPr id="0" name=""/>
        <dsp:cNvSpPr/>
      </dsp:nvSpPr>
      <dsp:spPr>
        <a:xfrm>
          <a:off x="0" y="2122800"/>
          <a:ext cx="6048672" cy="917280"/>
        </a:xfrm>
        <a:prstGeom prst="round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tint val="50000"/>
                <a:satMod val="300000"/>
              </a:schemeClr>
            </a:gs>
            <a:gs pos="35000">
              <a:schemeClr val="accent3">
                <a:hueOff val="7500176"/>
                <a:satOff val="-11253"/>
                <a:lumOff val="-1830"/>
                <a:alphaOff val="0"/>
                <a:tint val="37000"/>
                <a:satMod val="30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>
              <a:solidFill>
                <a:schemeClr val="tx1"/>
              </a:solidFill>
              <a:latin typeface="+mj-lt"/>
              <a:ea typeface="標楷體" pitchFamily="65" charset="-120"/>
            </a:rPr>
            <a:t>3.</a:t>
          </a:r>
          <a:r>
            <a:rPr lang="zh-TW" altLang="en-US" sz="2800" kern="1200" dirty="0" smtClean="0">
              <a:solidFill>
                <a:schemeClr val="tx1"/>
              </a:solidFill>
              <a:latin typeface="+mj-lt"/>
              <a:ea typeface="標楷體" pitchFamily="65" charset="-120"/>
            </a:rPr>
            <a:t>登革熱的治療</a:t>
          </a:r>
          <a:endParaRPr lang="en-US" altLang="zh-TW" sz="2800" kern="1200" dirty="0" smtClean="0">
            <a:solidFill>
              <a:schemeClr val="tx1"/>
            </a:solidFill>
            <a:latin typeface="+mj-lt"/>
            <a:ea typeface="標楷體" pitchFamily="65" charset="-120"/>
          </a:endParaRPr>
        </a:p>
      </dsp:txBody>
      <dsp:txXfrm>
        <a:off x="0" y="2122800"/>
        <a:ext cx="6048672" cy="917280"/>
      </dsp:txXfrm>
    </dsp:sp>
    <dsp:sp modelId="{88FA1B29-7F04-44F1-AFF8-951468027ED0}">
      <dsp:nvSpPr>
        <dsp:cNvPr id="0" name=""/>
        <dsp:cNvSpPr/>
      </dsp:nvSpPr>
      <dsp:spPr>
        <a:xfrm>
          <a:off x="0" y="3181200"/>
          <a:ext cx="6048672" cy="91728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>
              <a:solidFill>
                <a:schemeClr val="tx1"/>
              </a:solidFill>
              <a:latin typeface="+mj-lt"/>
              <a:ea typeface="標楷體" pitchFamily="65" charset="-120"/>
            </a:rPr>
            <a:t>4.</a:t>
          </a:r>
          <a:r>
            <a:rPr lang="zh-TW" altLang="en-US" sz="2800" kern="1200" dirty="0" smtClean="0">
              <a:solidFill>
                <a:schemeClr val="tx1"/>
              </a:solidFill>
              <a:latin typeface="+mj-lt"/>
              <a:ea typeface="標楷體" pitchFamily="65" charset="-120"/>
            </a:rPr>
            <a:t>登革熱的感染管制</a:t>
          </a:r>
          <a:endParaRPr lang="en-US" altLang="zh-TW" sz="2800" kern="1200" dirty="0" smtClean="0">
            <a:solidFill>
              <a:schemeClr val="tx1"/>
            </a:solidFill>
            <a:latin typeface="+mj-lt"/>
            <a:ea typeface="標楷體" pitchFamily="65" charset="-120"/>
          </a:endParaRPr>
        </a:p>
      </dsp:txBody>
      <dsp:txXfrm>
        <a:off x="0" y="3181200"/>
        <a:ext cx="6048672" cy="91728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15F2ED-A9B8-477E-ACAA-BBA82334A04F}">
      <dsp:nvSpPr>
        <dsp:cNvPr id="0" name=""/>
        <dsp:cNvSpPr/>
      </dsp:nvSpPr>
      <dsp:spPr>
        <a:xfrm>
          <a:off x="2865" y="51346"/>
          <a:ext cx="3866372" cy="8064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TOCC</a:t>
          </a:r>
          <a:r>
            <a:rPr lang="zh-TW" altLang="en-US" sz="2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病史詢問</a:t>
          </a:r>
          <a:endParaRPr lang="zh-TW" altLang="en-US" sz="2800" kern="1200" dirty="0">
            <a:latin typeface="Arial" pitchFamily="34" charset="0"/>
            <a:ea typeface="標楷體" pitchFamily="65" charset="-120"/>
            <a:cs typeface="Arial" pitchFamily="34" charset="0"/>
          </a:endParaRPr>
        </a:p>
      </dsp:txBody>
      <dsp:txXfrm>
        <a:off x="2865" y="51346"/>
        <a:ext cx="3866372" cy="806400"/>
      </dsp:txXfrm>
    </dsp:sp>
    <dsp:sp modelId="{64FE12FC-0528-432E-9317-51826251060A}">
      <dsp:nvSpPr>
        <dsp:cNvPr id="0" name=""/>
        <dsp:cNvSpPr/>
      </dsp:nvSpPr>
      <dsp:spPr>
        <a:xfrm>
          <a:off x="2865" y="857746"/>
          <a:ext cx="3866372" cy="361687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66700" lvl="1" indent="-26670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旅遊史：最近一年無旅遊史</a:t>
          </a:r>
          <a:endParaRPr lang="zh-TW" altLang="en-US" sz="2800" kern="1200" dirty="0">
            <a:latin typeface="Arial" pitchFamily="34" charset="0"/>
            <a:ea typeface="標楷體" pitchFamily="65" charset="-120"/>
            <a:cs typeface="Arial" pitchFamily="34" charset="0"/>
          </a:endParaRPr>
        </a:p>
        <a:p>
          <a:pPr marL="266700" lvl="1" indent="-26670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職業史：大賣場員工</a:t>
          </a:r>
          <a:endParaRPr lang="en-US" altLang="zh-TW" sz="2800" kern="1200" dirty="0" smtClean="0">
            <a:latin typeface="Arial" pitchFamily="34" charset="0"/>
            <a:ea typeface="標楷體" pitchFamily="65" charset="-120"/>
            <a:cs typeface="Arial" pitchFamily="34" charset="0"/>
          </a:endParaRPr>
        </a:p>
        <a:p>
          <a:pPr marL="266700" lvl="1" indent="-26670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接觸史：無</a:t>
          </a:r>
          <a:endParaRPr lang="en-US" altLang="zh-TW" sz="2800" kern="1200" dirty="0" smtClean="0">
            <a:latin typeface="Arial" pitchFamily="34" charset="0"/>
            <a:ea typeface="標楷體" pitchFamily="65" charset="-120"/>
            <a:cs typeface="Arial" pitchFamily="34" charset="0"/>
          </a:endParaRPr>
        </a:p>
        <a:p>
          <a:pPr marL="266700" lvl="1" indent="-26670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群聚史：無同仁或家人有發燒情形</a:t>
          </a:r>
        </a:p>
      </dsp:txBody>
      <dsp:txXfrm>
        <a:off x="2865" y="857746"/>
        <a:ext cx="3866372" cy="3616870"/>
      </dsp:txXfrm>
    </dsp:sp>
    <dsp:sp modelId="{194A7CC9-13E7-40CA-83DC-E76D506E6F0A}">
      <dsp:nvSpPr>
        <dsp:cNvPr id="0" name=""/>
        <dsp:cNvSpPr/>
      </dsp:nvSpPr>
      <dsp:spPr>
        <a:xfrm>
          <a:off x="4360361" y="51346"/>
          <a:ext cx="3866372" cy="806400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重要資訊</a:t>
          </a:r>
          <a:endParaRPr lang="zh-TW" altLang="en-US" sz="2800" kern="1200" dirty="0">
            <a:latin typeface="Arial" pitchFamily="34" charset="0"/>
            <a:ea typeface="標楷體" pitchFamily="65" charset="-120"/>
            <a:cs typeface="Arial" pitchFamily="34" charset="0"/>
          </a:endParaRPr>
        </a:p>
      </dsp:txBody>
      <dsp:txXfrm>
        <a:off x="4360361" y="51346"/>
        <a:ext cx="3866372" cy="806400"/>
      </dsp:txXfrm>
    </dsp:sp>
    <dsp:sp modelId="{966DCDB2-3DED-4F50-A378-5BD375138FA2}">
      <dsp:nvSpPr>
        <dsp:cNvPr id="0" name=""/>
        <dsp:cNvSpPr/>
      </dsp:nvSpPr>
      <dsp:spPr>
        <a:xfrm>
          <a:off x="4360361" y="857746"/>
          <a:ext cx="3866372" cy="3616870"/>
        </a:xfrm>
        <a:prstGeom prst="rect">
          <a:avLst/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66700" lvl="1" indent="-26670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工作地點：</a:t>
          </a:r>
          <a:r>
            <a:rPr lang="zh-TW" altLang="en-US" sz="2800" kern="1200" dirty="0" smtClean="0">
              <a:solidFill>
                <a:srgbClr val="FF0000"/>
              </a:solidFill>
              <a:latin typeface="Arial" pitchFamily="34" charset="0"/>
              <a:ea typeface="標楷體" pitchFamily="65" charset="-120"/>
              <a:cs typeface="Arial" pitchFamily="34" charset="0"/>
            </a:rPr>
            <a:t>高雄市前鎮區</a:t>
          </a:r>
          <a:endParaRPr lang="zh-TW" altLang="en-US" sz="2800" kern="1200" dirty="0">
            <a:solidFill>
              <a:srgbClr val="FF0000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  <a:p>
          <a:pPr marL="266700" lvl="1" indent="-26670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附近最近有罹患登革熱之病患</a:t>
          </a:r>
        </a:p>
      </dsp:txBody>
      <dsp:txXfrm>
        <a:off x="4360361" y="857746"/>
        <a:ext cx="3866372" cy="361687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15F2ED-A9B8-477E-ACAA-BBA82334A04F}">
      <dsp:nvSpPr>
        <dsp:cNvPr id="0" name=""/>
        <dsp:cNvSpPr/>
      </dsp:nvSpPr>
      <dsp:spPr>
        <a:xfrm>
          <a:off x="4430" y="63002"/>
          <a:ext cx="8220739" cy="6300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6032" tIns="36000" rIns="256032" bIns="3600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6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TOCC</a:t>
          </a:r>
          <a:r>
            <a:rPr lang="zh-TW" altLang="en-US" sz="36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病史詢問</a:t>
          </a:r>
          <a:endParaRPr lang="zh-TW" altLang="en-US" sz="3600" kern="1200" dirty="0">
            <a:latin typeface="Arial" pitchFamily="34" charset="0"/>
            <a:ea typeface="標楷體" pitchFamily="65" charset="-120"/>
            <a:cs typeface="Arial" pitchFamily="34" charset="0"/>
          </a:endParaRPr>
        </a:p>
      </dsp:txBody>
      <dsp:txXfrm>
        <a:off x="4430" y="63002"/>
        <a:ext cx="8220739" cy="630000"/>
      </dsp:txXfrm>
    </dsp:sp>
    <dsp:sp modelId="{64FE12FC-0528-432E-9317-51826251060A}">
      <dsp:nvSpPr>
        <dsp:cNvPr id="0" name=""/>
        <dsp:cNvSpPr/>
      </dsp:nvSpPr>
      <dsp:spPr>
        <a:xfrm>
          <a:off x="4430" y="714747"/>
          <a:ext cx="8220739" cy="3748212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36000" rIns="199136" bIns="224028" numCol="1" spcCol="1270" anchor="t" anchorCtr="0">
          <a:noAutofit/>
        </a:bodyPr>
        <a:lstStyle/>
        <a:p>
          <a:pPr marL="457200" lvl="1" indent="-45720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>
              <a:latin typeface="標楷體" pitchFamily="65" charset="-120"/>
              <a:ea typeface="標楷體" pitchFamily="65" charset="-120"/>
              <a:cs typeface="Arial" pitchFamily="34" charset="0"/>
            </a:rPr>
            <a:t>旅遊史：</a:t>
          </a:r>
          <a:r>
            <a:rPr lang="zh-TW" altLang="en-US" sz="2800" kern="1200" dirty="0" smtClean="0">
              <a:latin typeface="標楷體" pitchFamily="65" charset="-120"/>
              <a:ea typeface="標楷體" pitchFamily="65" charset="-120"/>
            </a:rPr>
            <a:t>因家庭事務多次南下屏東縣</a:t>
          </a:r>
          <a:r>
            <a:rPr lang="en-US" altLang="zh-TW" sz="2800" kern="120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2800" kern="120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2800" kern="1200" dirty="0" smtClean="0">
              <a:latin typeface="標楷體" pitchFamily="65" charset="-120"/>
              <a:ea typeface="標楷體" pitchFamily="65" charset="-120"/>
            </a:rPr>
            <a:t>　　　　附近最近有罹患登革熱之病患</a:t>
          </a:r>
          <a:endParaRPr lang="zh-TW" altLang="en-US" sz="2800" kern="1200" dirty="0">
            <a:latin typeface="標楷體" pitchFamily="65" charset="-120"/>
            <a:ea typeface="標楷體" pitchFamily="65" charset="-120"/>
            <a:cs typeface="Arial" pitchFamily="34" charset="0"/>
          </a:endParaRPr>
        </a:p>
        <a:p>
          <a:pPr marL="457200" lvl="1" indent="-45720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800" kern="1200" dirty="0">
            <a:latin typeface="標楷體" pitchFamily="65" charset="-120"/>
            <a:ea typeface="標楷體" pitchFamily="65" charset="-120"/>
            <a:cs typeface="Arial" pitchFamily="34" charset="0"/>
          </a:endParaRPr>
        </a:p>
        <a:p>
          <a:pPr marL="457200" lvl="1" indent="-45720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>
              <a:latin typeface="標楷體" pitchFamily="65" charset="-120"/>
              <a:ea typeface="標楷體" pitchFamily="65" charset="-120"/>
              <a:cs typeface="Arial" pitchFamily="34" charset="0"/>
            </a:rPr>
            <a:t>職業史：</a:t>
          </a:r>
          <a:r>
            <a:rPr lang="zh-TW" altLang="en-US" sz="2800" kern="1200" dirty="0" smtClean="0">
              <a:latin typeface="標楷體" pitchFamily="65" charset="-120"/>
              <a:ea typeface="標楷體" pitchFamily="65" charset="-120"/>
            </a:rPr>
            <a:t>公務人員</a:t>
          </a:r>
          <a:endParaRPr lang="en-US" altLang="zh-TW" sz="2800" kern="1200" dirty="0" smtClean="0">
            <a:latin typeface="標楷體" pitchFamily="65" charset="-120"/>
            <a:ea typeface="標楷體" pitchFamily="65" charset="-120"/>
            <a:cs typeface="Arial" pitchFamily="34" charset="0"/>
          </a:endParaRPr>
        </a:p>
        <a:p>
          <a:pPr marL="457200" lvl="1" indent="-45720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>
              <a:latin typeface="標楷體" pitchFamily="65" charset="-120"/>
              <a:ea typeface="標楷體" pitchFamily="65" charset="-120"/>
              <a:cs typeface="Arial" pitchFamily="34" charset="0"/>
            </a:rPr>
            <a:t>接觸史：無</a:t>
          </a:r>
          <a:endParaRPr lang="en-US" altLang="zh-TW" sz="2800" kern="1200" dirty="0" smtClean="0">
            <a:latin typeface="標楷體" pitchFamily="65" charset="-120"/>
            <a:ea typeface="標楷體" pitchFamily="65" charset="-120"/>
            <a:cs typeface="Arial" pitchFamily="34" charset="0"/>
          </a:endParaRPr>
        </a:p>
        <a:p>
          <a:pPr marL="457200" lvl="1" indent="-45720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>
              <a:latin typeface="標楷體" pitchFamily="65" charset="-120"/>
              <a:ea typeface="標楷體" pitchFamily="65" charset="-120"/>
              <a:cs typeface="Arial" pitchFamily="34" charset="0"/>
            </a:rPr>
            <a:t>群聚史：</a:t>
          </a:r>
          <a:r>
            <a:rPr lang="zh-TW" altLang="en-US" sz="2800" kern="1200" dirty="0" smtClean="0">
              <a:latin typeface="標楷體" pitchFamily="65" charset="-120"/>
              <a:ea typeface="標楷體" pitchFamily="65" charset="-120"/>
            </a:rPr>
            <a:t>無同仁或家人有發燒情形</a:t>
          </a:r>
          <a:endParaRPr lang="zh-TW" altLang="en-US" sz="2800" kern="1200" dirty="0" smtClean="0">
            <a:latin typeface="標楷體" pitchFamily="65" charset="-120"/>
            <a:ea typeface="標楷體" pitchFamily="65" charset="-120"/>
            <a:cs typeface="Arial" pitchFamily="34" charset="0"/>
          </a:endParaRPr>
        </a:p>
        <a:p>
          <a:pPr marL="457200" lvl="1" indent="-45720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800" kern="1200" dirty="0" smtClean="0">
            <a:latin typeface="標楷體" pitchFamily="65" charset="-120"/>
            <a:ea typeface="標楷體" pitchFamily="65" charset="-120"/>
            <a:cs typeface="Arial" pitchFamily="34" charset="0"/>
          </a:endParaRPr>
        </a:p>
        <a:p>
          <a:pPr marL="457200" lvl="1" indent="-45720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Arial" pitchFamily="34" charset="0"/>
            </a:rPr>
            <a:t>最後確診為登革熱</a:t>
          </a:r>
        </a:p>
      </dsp:txBody>
      <dsp:txXfrm>
        <a:off x="4430" y="714747"/>
        <a:ext cx="8220739" cy="374821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220293E-94D1-48C5-A14E-C05A81AAB6DC}">
      <dsp:nvSpPr>
        <dsp:cNvPr id="0" name=""/>
        <dsp:cNvSpPr/>
      </dsp:nvSpPr>
      <dsp:spPr>
        <a:xfrm>
          <a:off x="917717" y="643509"/>
          <a:ext cx="3497433" cy="3497433"/>
        </a:xfrm>
        <a:prstGeom prst="blockArc">
          <a:avLst>
            <a:gd name="adj1" fmla="val 11880008"/>
            <a:gd name="adj2" fmla="val 16199982"/>
            <a:gd name="adj3" fmla="val 4644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B15051-FB43-490A-A732-9880B578ED3C}">
      <dsp:nvSpPr>
        <dsp:cNvPr id="0" name=""/>
        <dsp:cNvSpPr/>
      </dsp:nvSpPr>
      <dsp:spPr>
        <a:xfrm>
          <a:off x="954020" y="514853"/>
          <a:ext cx="3497433" cy="3497433"/>
        </a:xfrm>
        <a:prstGeom prst="blockArc">
          <a:avLst>
            <a:gd name="adj1" fmla="val 7477209"/>
            <a:gd name="adj2" fmla="val 11610894"/>
            <a:gd name="adj3" fmla="val 4644"/>
          </a:avLst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5BCDAA-D38A-49D1-8C9E-C1089ECD4BFD}">
      <dsp:nvSpPr>
        <dsp:cNvPr id="0" name=""/>
        <dsp:cNvSpPr/>
      </dsp:nvSpPr>
      <dsp:spPr>
        <a:xfrm>
          <a:off x="952641" y="513902"/>
          <a:ext cx="3497433" cy="3497433"/>
        </a:xfrm>
        <a:prstGeom prst="blockArc">
          <a:avLst>
            <a:gd name="adj1" fmla="val 3326139"/>
            <a:gd name="adj2" fmla="val 7473838"/>
            <a:gd name="adj3" fmla="val 4644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4E9FA1-48DF-4322-9057-D070D23EFC7B}">
      <dsp:nvSpPr>
        <dsp:cNvPr id="0" name=""/>
        <dsp:cNvSpPr/>
      </dsp:nvSpPr>
      <dsp:spPr>
        <a:xfrm>
          <a:off x="917698" y="538626"/>
          <a:ext cx="3497433" cy="3497433"/>
        </a:xfrm>
        <a:prstGeom prst="blockArc">
          <a:avLst>
            <a:gd name="adj1" fmla="val 20520012"/>
            <a:gd name="adj2" fmla="val 3239987"/>
            <a:gd name="adj3" fmla="val 4644"/>
          </a:avLst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0DB6A6-95A2-4FD9-832A-691CFDAA8ECB}">
      <dsp:nvSpPr>
        <dsp:cNvPr id="0" name=""/>
        <dsp:cNvSpPr/>
      </dsp:nvSpPr>
      <dsp:spPr>
        <a:xfrm>
          <a:off x="955438" y="643092"/>
          <a:ext cx="3497433" cy="3497433"/>
        </a:xfrm>
        <a:prstGeom prst="blockArc">
          <a:avLst>
            <a:gd name="adj1" fmla="val 16124058"/>
            <a:gd name="adj2" fmla="val 20296425"/>
            <a:gd name="adj3" fmla="val 4644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6DCD11-2903-4B47-920B-53CDE91AF184}">
      <dsp:nvSpPr>
        <dsp:cNvPr id="0" name=""/>
        <dsp:cNvSpPr/>
      </dsp:nvSpPr>
      <dsp:spPr>
        <a:xfrm>
          <a:off x="2070523" y="1621564"/>
          <a:ext cx="1331562" cy="133156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54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5R</a:t>
          </a:r>
          <a:endParaRPr lang="zh-TW" altLang="en-US" sz="5400" b="1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070523" y="1621564"/>
        <a:ext cx="1331562" cy="1331562"/>
      </dsp:txXfrm>
    </dsp:sp>
    <dsp:sp modelId="{80C8CF57-9BEE-4051-A8F5-0D4E5DC118A2}">
      <dsp:nvSpPr>
        <dsp:cNvPr id="0" name=""/>
        <dsp:cNvSpPr/>
      </dsp:nvSpPr>
      <dsp:spPr>
        <a:xfrm>
          <a:off x="1789086" y="-135666"/>
          <a:ext cx="1754677" cy="163956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Right </a:t>
          </a:r>
          <a:br>
            <a:rPr lang="en-US" altLang="zh-TW" sz="2400" kern="1200" dirty="0" smtClean="0"/>
          </a:br>
          <a:r>
            <a:rPr lang="en-US" altLang="zh-TW" sz="2400" kern="1200" dirty="0" smtClean="0"/>
            <a:t>diagnosis</a:t>
          </a:r>
          <a:endParaRPr lang="zh-TW" altLang="en-US" sz="2400" kern="1200" dirty="0"/>
        </a:p>
      </dsp:txBody>
      <dsp:txXfrm>
        <a:off x="1789086" y="-135666"/>
        <a:ext cx="1754677" cy="1639561"/>
      </dsp:txXfrm>
    </dsp:sp>
    <dsp:sp modelId="{C77E1F40-7968-4C8A-84D0-7565551E7C14}">
      <dsp:nvSpPr>
        <dsp:cNvPr id="0" name=""/>
        <dsp:cNvSpPr/>
      </dsp:nvSpPr>
      <dsp:spPr>
        <a:xfrm>
          <a:off x="3413589" y="939732"/>
          <a:ext cx="1754677" cy="1639561"/>
        </a:xfrm>
        <a:prstGeom prst="ellipse">
          <a:avLst/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Right </a:t>
          </a:r>
          <a:br>
            <a:rPr lang="en-US" altLang="zh-TW" sz="2400" kern="1200" dirty="0" smtClean="0"/>
          </a:br>
          <a:r>
            <a:rPr lang="en-US" altLang="zh-TW" sz="2400" kern="1200" dirty="0" smtClean="0"/>
            <a:t>antibiotic</a:t>
          </a:r>
        </a:p>
      </dsp:txBody>
      <dsp:txXfrm>
        <a:off x="3413589" y="939732"/>
        <a:ext cx="1754677" cy="1639561"/>
      </dsp:txXfrm>
    </dsp:sp>
    <dsp:sp modelId="{FA67AD7F-E007-47F7-893E-55049D91B83F}">
      <dsp:nvSpPr>
        <dsp:cNvPr id="0" name=""/>
        <dsp:cNvSpPr/>
      </dsp:nvSpPr>
      <dsp:spPr>
        <a:xfrm>
          <a:off x="2793084" y="2849450"/>
          <a:ext cx="1754677" cy="1639561"/>
        </a:xfrm>
        <a:prstGeom prst="ellipse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Right </a:t>
          </a:r>
          <a:br>
            <a:rPr lang="en-US" altLang="zh-TW" sz="2400" kern="1200" dirty="0" smtClean="0"/>
          </a:br>
          <a:r>
            <a:rPr lang="en-US" altLang="zh-TW" sz="2400" kern="1200" dirty="0" smtClean="0"/>
            <a:t>dose</a:t>
          </a:r>
        </a:p>
      </dsp:txBody>
      <dsp:txXfrm>
        <a:off x="2793084" y="2849450"/>
        <a:ext cx="1754677" cy="1639561"/>
      </dsp:txXfrm>
    </dsp:sp>
    <dsp:sp modelId="{ACDA8DD2-81E4-4D80-94B2-4344AA173AF9}">
      <dsp:nvSpPr>
        <dsp:cNvPr id="0" name=""/>
        <dsp:cNvSpPr/>
      </dsp:nvSpPr>
      <dsp:spPr>
        <a:xfrm>
          <a:off x="854963" y="2849456"/>
          <a:ext cx="1754677" cy="1639561"/>
        </a:xfrm>
        <a:prstGeom prst="ellipse">
          <a:avLst/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Right </a:t>
          </a:r>
          <a:br>
            <a:rPr lang="en-US" altLang="zh-TW" sz="2400" kern="1200" dirty="0" smtClean="0"/>
          </a:br>
          <a:r>
            <a:rPr lang="en-US" altLang="zh-TW" sz="2400" kern="1200" dirty="0" smtClean="0"/>
            <a:t>time</a:t>
          </a:r>
        </a:p>
      </dsp:txBody>
      <dsp:txXfrm>
        <a:off x="854963" y="2849456"/>
        <a:ext cx="1754677" cy="1639561"/>
      </dsp:txXfrm>
    </dsp:sp>
    <dsp:sp modelId="{4B8D8093-D23F-49FA-B025-F43E3C3E030F}">
      <dsp:nvSpPr>
        <dsp:cNvPr id="0" name=""/>
        <dsp:cNvSpPr/>
      </dsp:nvSpPr>
      <dsp:spPr>
        <a:xfrm>
          <a:off x="164585" y="1044606"/>
          <a:ext cx="1754677" cy="1639561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Right </a:t>
          </a:r>
          <a:br>
            <a:rPr lang="en-US" altLang="zh-TW" sz="2400" kern="1200" dirty="0" smtClean="0"/>
          </a:br>
          <a:r>
            <a:rPr lang="en-US" altLang="zh-TW" sz="2400" kern="1200" dirty="0" smtClean="0"/>
            <a:t>duration</a:t>
          </a:r>
          <a:endParaRPr lang="zh-TW" altLang="en-US" sz="2400" kern="1200" dirty="0" smtClean="0"/>
        </a:p>
      </dsp:txBody>
      <dsp:txXfrm>
        <a:off x="164585" y="1044606"/>
        <a:ext cx="1754677" cy="1639561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C702649-9422-431E-98CC-11A6975C50FB}">
      <dsp:nvSpPr>
        <dsp:cNvPr id="0" name=""/>
        <dsp:cNvSpPr/>
      </dsp:nvSpPr>
      <dsp:spPr>
        <a:xfrm>
          <a:off x="3991023" y="493013"/>
          <a:ext cx="91440" cy="401185"/>
        </a:xfrm>
        <a:custGeom>
          <a:avLst/>
          <a:gdLst/>
          <a:ahLst/>
          <a:cxnLst/>
          <a:rect l="0" t="0" r="0" b="0"/>
          <a:pathLst>
            <a:path>
              <a:moveTo>
                <a:pt x="123776" y="0"/>
              </a:moveTo>
              <a:lnTo>
                <a:pt x="123776" y="401185"/>
              </a:lnTo>
              <a:lnTo>
                <a:pt x="45720" y="401185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3B1B1C-630C-4D67-9685-66DBEE88E077}">
      <dsp:nvSpPr>
        <dsp:cNvPr id="0" name=""/>
        <dsp:cNvSpPr/>
      </dsp:nvSpPr>
      <dsp:spPr>
        <a:xfrm>
          <a:off x="4114800" y="1785527"/>
          <a:ext cx="3108839" cy="1561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056"/>
              </a:lnTo>
              <a:lnTo>
                <a:pt x="3108839" y="78056"/>
              </a:lnTo>
              <a:lnTo>
                <a:pt x="3108839" y="15611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15F6CF-825B-4456-9265-16959473696A}">
      <dsp:nvSpPr>
        <dsp:cNvPr id="0" name=""/>
        <dsp:cNvSpPr/>
      </dsp:nvSpPr>
      <dsp:spPr>
        <a:xfrm>
          <a:off x="4384501" y="3230578"/>
          <a:ext cx="287466" cy="10474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7441"/>
              </a:lnTo>
              <a:lnTo>
                <a:pt x="287466" y="10474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303933-06AB-4C7D-AB54-505603C85AE2}">
      <dsp:nvSpPr>
        <dsp:cNvPr id="0" name=""/>
        <dsp:cNvSpPr/>
      </dsp:nvSpPr>
      <dsp:spPr>
        <a:xfrm>
          <a:off x="4384501" y="3230578"/>
          <a:ext cx="287466" cy="4011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1185"/>
              </a:lnTo>
              <a:lnTo>
                <a:pt x="287466" y="4011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923618-CAA7-41F7-AB69-956C0248F4BC}">
      <dsp:nvSpPr>
        <dsp:cNvPr id="0" name=""/>
        <dsp:cNvSpPr/>
      </dsp:nvSpPr>
      <dsp:spPr>
        <a:xfrm>
          <a:off x="4114800" y="1785527"/>
          <a:ext cx="1036279" cy="1561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056"/>
              </a:lnTo>
              <a:lnTo>
                <a:pt x="1036279" y="78056"/>
              </a:lnTo>
              <a:lnTo>
                <a:pt x="1036279" y="15611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A78796-8F3D-4232-A8E9-B0117762D28C}">
      <dsp:nvSpPr>
        <dsp:cNvPr id="0" name=""/>
        <dsp:cNvSpPr/>
      </dsp:nvSpPr>
      <dsp:spPr>
        <a:xfrm>
          <a:off x="2311941" y="3230578"/>
          <a:ext cx="287466" cy="10474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7441"/>
              </a:lnTo>
              <a:lnTo>
                <a:pt x="287466" y="10474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6CCA41-7868-4B33-AF98-49DBE7C8A416}">
      <dsp:nvSpPr>
        <dsp:cNvPr id="0" name=""/>
        <dsp:cNvSpPr/>
      </dsp:nvSpPr>
      <dsp:spPr>
        <a:xfrm>
          <a:off x="2311941" y="3230578"/>
          <a:ext cx="287466" cy="4011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1185"/>
              </a:lnTo>
              <a:lnTo>
                <a:pt x="287466" y="4011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23D1D-AE8C-4812-91C2-F796CF075C08}">
      <dsp:nvSpPr>
        <dsp:cNvPr id="0" name=""/>
        <dsp:cNvSpPr/>
      </dsp:nvSpPr>
      <dsp:spPr>
        <a:xfrm>
          <a:off x="3078520" y="1785527"/>
          <a:ext cx="1036279" cy="156113"/>
        </a:xfrm>
        <a:custGeom>
          <a:avLst/>
          <a:gdLst/>
          <a:ahLst/>
          <a:cxnLst/>
          <a:rect l="0" t="0" r="0" b="0"/>
          <a:pathLst>
            <a:path>
              <a:moveTo>
                <a:pt x="1036279" y="0"/>
              </a:moveTo>
              <a:lnTo>
                <a:pt x="1036279" y="78056"/>
              </a:lnTo>
              <a:lnTo>
                <a:pt x="0" y="78056"/>
              </a:lnTo>
              <a:lnTo>
                <a:pt x="0" y="15611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7EBF36-2D64-49BD-8CC7-CD4FF829A489}">
      <dsp:nvSpPr>
        <dsp:cNvPr id="0" name=""/>
        <dsp:cNvSpPr/>
      </dsp:nvSpPr>
      <dsp:spPr>
        <a:xfrm>
          <a:off x="1005960" y="1785527"/>
          <a:ext cx="3108839" cy="156113"/>
        </a:xfrm>
        <a:custGeom>
          <a:avLst/>
          <a:gdLst/>
          <a:ahLst/>
          <a:cxnLst/>
          <a:rect l="0" t="0" r="0" b="0"/>
          <a:pathLst>
            <a:path>
              <a:moveTo>
                <a:pt x="3108839" y="0"/>
              </a:moveTo>
              <a:lnTo>
                <a:pt x="3108839" y="78056"/>
              </a:lnTo>
              <a:lnTo>
                <a:pt x="0" y="78056"/>
              </a:lnTo>
              <a:lnTo>
                <a:pt x="0" y="15611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DA319B-8402-4108-A2AF-772B4243DC3A}">
      <dsp:nvSpPr>
        <dsp:cNvPr id="0" name=""/>
        <dsp:cNvSpPr/>
      </dsp:nvSpPr>
      <dsp:spPr>
        <a:xfrm>
          <a:off x="4069080" y="493013"/>
          <a:ext cx="91440" cy="80237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0237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AAE104-DB1E-4CB3-9339-F5A4DB2321A0}">
      <dsp:nvSpPr>
        <dsp:cNvPr id="0" name=""/>
        <dsp:cNvSpPr/>
      </dsp:nvSpPr>
      <dsp:spPr>
        <a:xfrm>
          <a:off x="3297677" y="2870"/>
          <a:ext cx="1634245" cy="4901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登革病毒感染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3297677" y="2870"/>
        <a:ext cx="1634245" cy="490143"/>
      </dsp:txXfrm>
    </dsp:sp>
    <dsp:sp modelId="{538E5528-C024-49D1-9468-9974859E41C2}">
      <dsp:nvSpPr>
        <dsp:cNvPr id="0" name=""/>
        <dsp:cNvSpPr/>
      </dsp:nvSpPr>
      <dsp:spPr>
        <a:xfrm>
          <a:off x="3297677" y="1295384"/>
          <a:ext cx="1634245" cy="49014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有症狀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3297677" y="1295384"/>
        <a:ext cx="1634245" cy="490143"/>
      </dsp:txXfrm>
    </dsp:sp>
    <dsp:sp modelId="{0CE42E82-FAB9-469F-B5C0-8EC0AC2DF7F4}">
      <dsp:nvSpPr>
        <dsp:cNvPr id="0" name=""/>
        <dsp:cNvSpPr/>
      </dsp:nvSpPr>
      <dsp:spPr>
        <a:xfrm>
          <a:off x="47737" y="1941640"/>
          <a:ext cx="1916446" cy="128893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不具特異性</a:t>
          </a:r>
          <a:r>
            <a:rPr lang="en-US" altLang="zh-TW" sz="2000" kern="120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2000" kern="120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之發燒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47737" y="1941640"/>
        <a:ext cx="1916446" cy="1288937"/>
      </dsp:txXfrm>
    </dsp:sp>
    <dsp:sp modelId="{A3DC427D-AD02-46CC-8757-519EAA2C717D}">
      <dsp:nvSpPr>
        <dsp:cNvPr id="0" name=""/>
        <dsp:cNvSpPr/>
      </dsp:nvSpPr>
      <dsp:spPr>
        <a:xfrm>
          <a:off x="2120296" y="1941640"/>
          <a:ext cx="1916446" cy="128893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登革熱症狀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2120296" y="1941640"/>
        <a:ext cx="1916446" cy="1288937"/>
      </dsp:txXfrm>
    </dsp:sp>
    <dsp:sp modelId="{99061C27-1AC0-4D7F-A70B-C57346A9B9CC}">
      <dsp:nvSpPr>
        <dsp:cNvPr id="0" name=""/>
        <dsp:cNvSpPr/>
      </dsp:nvSpPr>
      <dsp:spPr>
        <a:xfrm>
          <a:off x="2599408" y="3386692"/>
          <a:ext cx="1524163" cy="4901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無出血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2599408" y="3386692"/>
        <a:ext cx="1524163" cy="490143"/>
      </dsp:txXfrm>
    </dsp:sp>
    <dsp:sp modelId="{0D24C575-EBB3-4DA5-8837-37462F358D47}">
      <dsp:nvSpPr>
        <dsp:cNvPr id="0" name=""/>
        <dsp:cNvSpPr/>
      </dsp:nvSpPr>
      <dsp:spPr>
        <a:xfrm>
          <a:off x="2599408" y="4032949"/>
          <a:ext cx="1524163" cy="4901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出血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2599408" y="4032949"/>
        <a:ext cx="1524163" cy="490143"/>
      </dsp:txXfrm>
    </dsp:sp>
    <dsp:sp modelId="{5674902A-C868-4E94-BE3F-8D135EFC0235}">
      <dsp:nvSpPr>
        <dsp:cNvPr id="0" name=""/>
        <dsp:cNvSpPr/>
      </dsp:nvSpPr>
      <dsp:spPr>
        <a:xfrm>
          <a:off x="4192856" y="1941640"/>
          <a:ext cx="1916446" cy="128893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登革出血熱</a:t>
          </a:r>
          <a:r>
            <a:rPr lang="en-US" altLang="zh-TW" sz="2000" kern="120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2000" kern="120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（血漿滲漏）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4192856" y="1941640"/>
        <a:ext cx="1916446" cy="1288937"/>
      </dsp:txXfrm>
    </dsp:sp>
    <dsp:sp modelId="{BE561757-D5BD-4D3D-91CE-A693C200A1FD}">
      <dsp:nvSpPr>
        <dsp:cNvPr id="0" name=""/>
        <dsp:cNvSpPr/>
      </dsp:nvSpPr>
      <dsp:spPr>
        <a:xfrm>
          <a:off x="4671968" y="3386692"/>
          <a:ext cx="1951504" cy="4901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無休克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4671968" y="3386692"/>
        <a:ext cx="1951504" cy="490143"/>
      </dsp:txXfrm>
    </dsp:sp>
    <dsp:sp modelId="{FB5F9C22-3B82-45CD-8AAC-15C4C4005865}">
      <dsp:nvSpPr>
        <dsp:cNvPr id="0" name=""/>
        <dsp:cNvSpPr/>
      </dsp:nvSpPr>
      <dsp:spPr>
        <a:xfrm>
          <a:off x="4671968" y="4032949"/>
          <a:ext cx="1951504" cy="4901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登革休克症候群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4671968" y="4032949"/>
        <a:ext cx="1951504" cy="490143"/>
      </dsp:txXfrm>
    </dsp:sp>
    <dsp:sp modelId="{2A6DBE13-B759-4FD5-A592-D47879D3CE1C}">
      <dsp:nvSpPr>
        <dsp:cNvPr id="0" name=""/>
        <dsp:cNvSpPr/>
      </dsp:nvSpPr>
      <dsp:spPr>
        <a:xfrm>
          <a:off x="6265416" y="1941640"/>
          <a:ext cx="1916446" cy="128893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不尋常登革熱</a:t>
          </a:r>
          <a:r>
            <a:rPr lang="en-US" altLang="zh-TW" sz="2000" kern="120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2000" kern="120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症候群呈現</a:t>
          </a:r>
          <a:r>
            <a:rPr lang="en-US" altLang="zh-TW" sz="2000" kern="120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2000" kern="120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（含不同器官</a:t>
          </a:r>
          <a:r>
            <a:rPr lang="en-US" altLang="zh-TW" sz="2000" kern="120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2000" kern="120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侵犯）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6265416" y="1941640"/>
        <a:ext cx="1916446" cy="1288937"/>
      </dsp:txXfrm>
    </dsp:sp>
    <dsp:sp modelId="{66F17337-AFA8-43B8-A5D2-2B9377C6F515}">
      <dsp:nvSpPr>
        <dsp:cNvPr id="0" name=""/>
        <dsp:cNvSpPr/>
      </dsp:nvSpPr>
      <dsp:spPr>
        <a:xfrm>
          <a:off x="2402497" y="649127"/>
          <a:ext cx="1634245" cy="49014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無症狀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2402497" y="649127"/>
        <a:ext cx="1634245" cy="490143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08050BF-3C83-43AC-A922-B842008A76BE}">
      <dsp:nvSpPr>
        <dsp:cNvPr id="0" name=""/>
        <dsp:cNvSpPr/>
      </dsp:nvSpPr>
      <dsp:spPr>
        <a:xfrm>
          <a:off x="0" y="345070"/>
          <a:ext cx="820891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3A42E0-D91A-4D2A-9906-80CFACA2E458}">
      <dsp:nvSpPr>
        <dsp:cNvPr id="0" name=""/>
        <dsp:cNvSpPr/>
      </dsp:nvSpPr>
      <dsp:spPr>
        <a:xfrm>
          <a:off x="410445" y="5590"/>
          <a:ext cx="7546477" cy="6789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血小板數</a:t>
          </a:r>
          <a:r>
            <a:rPr lang="en-US" altLang="zh-TW" sz="20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&gt;20000/</a:t>
          </a:r>
          <a:r>
            <a:rPr lang="en-US" altLang="zh-TW" sz="2000" b="1" kern="120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μl</a:t>
          </a:r>
          <a:r>
            <a:rPr lang="zh-TW" altLang="en-US" sz="20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、生命徵象穩定、無嚴重出血者。</a:t>
          </a:r>
          <a:endParaRPr lang="zh-TW" altLang="en-US" sz="2000" kern="1200" dirty="0">
            <a:latin typeface="Arial" pitchFamily="34" charset="0"/>
            <a:ea typeface="標楷體" pitchFamily="65" charset="-120"/>
            <a:cs typeface="Arial" pitchFamily="34" charset="0"/>
          </a:endParaRPr>
        </a:p>
      </dsp:txBody>
      <dsp:txXfrm>
        <a:off x="410445" y="5590"/>
        <a:ext cx="7546477" cy="678960"/>
      </dsp:txXfrm>
    </dsp:sp>
    <dsp:sp modelId="{1737123F-6421-4BC2-B4C1-DC35A3593387}">
      <dsp:nvSpPr>
        <dsp:cNvPr id="0" name=""/>
        <dsp:cNvSpPr/>
      </dsp:nvSpPr>
      <dsp:spPr>
        <a:xfrm>
          <a:off x="0" y="1388351"/>
          <a:ext cx="820891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29EFB2-A91C-4EC5-B216-78C6F78F9228}">
      <dsp:nvSpPr>
        <dsp:cNvPr id="0" name=""/>
        <dsp:cNvSpPr/>
      </dsp:nvSpPr>
      <dsp:spPr>
        <a:xfrm>
          <a:off x="410445" y="1048870"/>
          <a:ext cx="7546477" cy="678960"/>
        </a:xfrm>
        <a:prstGeom prst="round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血小板數</a:t>
          </a:r>
          <a:r>
            <a:rPr lang="en-US" altLang="zh-TW" sz="20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20000~50000/</a:t>
          </a:r>
          <a:r>
            <a:rPr lang="en-US" altLang="zh-TW" sz="2000" b="1" kern="120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μl</a:t>
          </a:r>
          <a:r>
            <a:rPr lang="zh-TW" altLang="en-US" sz="20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，除非病患需要接受必要之手術或侵襲性治療，亦無需「預防性」血小板輸注。</a:t>
          </a:r>
        </a:p>
      </dsp:txBody>
      <dsp:txXfrm>
        <a:off x="410445" y="1048870"/>
        <a:ext cx="7546477" cy="678960"/>
      </dsp:txXfrm>
    </dsp:sp>
    <dsp:sp modelId="{640646D0-16D1-4AE7-86C4-0EB31E6CFCF4}">
      <dsp:nvSpPr>
        <dsp:cNvPr id="0" name=""/>
        <dsp:cNvSpPr/>
      </dsp:nvSpPr>
      <dsp:spPr>
        <a:xfrm>
          <a:off x="0" y="2431631"/>
          <a:ext cx="8208912" cy="1811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103" tIns="479044" rIns="637103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嚴重無法控制高血壓</a:t>
          </a:r>
          <a:r>
            <a:rPr lang="en-US" altLang="zh-TW" sz="1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(</a:t>
          </a:r>
          <a:r>
            <a:rPr lang="zh-TW" altLang="en-US" sz="1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收縮壓</a:t>
          </a:r>
          <a:r>
            <a:rPr lang="en-US" altLang="zh-TW" sz="1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&gt;180mmHg</a:t>
          </a:r>
          <a:r>
            <a:rPr lang="zh-TW" altLang="en-US" sz="1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或舒張壓</a:t>
          </a:r>
          <a:r>
            <a:rPr lang="en-US" altLang="zh-TW" sz="1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&gt;110mmHg) </a:t>
          </a:r>
          <a:r>
            <a:rPr lang="zh-TW" altLang="en-US" sz="1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。</a:t>
          </a:r>
          <a:endParaRPr lang="en-US" altLang="zh-TW" sz="1800" kern="1200" dirty="0" smtClean="0">
            <a:latin typeface="Arial" pitchFamily="34" charset="0"/>
            <a:ea typeface="標楷體" pitchFamily="65" charset="-120"/>
            <a:cs typeface="Arial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近期內</a:t>
          </a:r>
          <a:r>
            <a:rPr lang="en-US" altLang="zh-TW" sz="1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(</a:t>
          </a:r>
          <a:r>
            <a:rPr lang="zh-TW" altLang="en-US" sz="1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半年內</a:t>
          </a:r>
          <a:r>
            <a:rPr lang="en-US" altLang="zh-TW" sz="1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)</a:t>
          </a:r>
          <a:r>
            <a:rPr lang="zh-TW" altLang="en-US" sz="1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有出血性腦中風、頭部創傷或顱內手術。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必須持續接受抗凝血劑治療者。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必須接受手術或其他侵襲性治療者。</a:t>
          </a:r>
        </a:p>
      </dsp:txBody>
      <dsp:txXfrm>
        <a:off x="0" y="2431631"/>
        <a:ext cx="8208912" cy="1811250"/>
      </dsp:txXfrm>
    </dsp:sp>
    <dsp:sp modelId="{EF2B9C47-2B5B-4269-AEB9-389562784AD6}">
      <dsp:nvSpPr>
        <dsp:cNvPr id="0" name=""/>
        <dsp:cNvSpPr/>
      </dsp:nvSpPr>
      <dsp:spPr>
        <a:xfrm>
          <a:off x="410445" y="2092151"/>
          <a:ext cx="7546477" cy="678960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血小板數</a:t>
          </a:r>
          <a:r>
            <a:rPr lang="en-US" altLang="zh-TW" sz="20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&lt;20000/</a:t>
          </a:r>
          <a:r>
            <a:rPr lang="en-US" altLang="zh-TW" sz="2000" b="1" kern="120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標楷體" pitchFamily="65" charset="-120"/>
              <a:cs typeface="Arial" pitchFamily="34" charset="0"/>
            </a:rPr>
            <a:t>μl</a:t>
          </a:r>
          <a:r>
            <a:rPr lang="zh-TW" altLang="en-US" sz="2000" kern="1200" dirty="0" smtClean="0">
              <a:latin typeface="Arial" pitchFamily="34" charset="0"/>
              <a:ea typeface="標楷體" pitchFamily="65" charset="-120"/>
              <a:cs typeface="Arial" pitchFamily="34" charset="0"/>
            </a:rPr>
            <a:t>，且出現下列危險因子</a:t>
          </a:r>
        </a:p>
      </dsp:txBody>
      <dsp:txXfrm>
        <a:off x="410445" y="2092151"/>
        <a:ext cx="7546477" cy="67896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220293E-94D1-48C5-A14E-C05A81AAB6DC}">
      <dsp:nvSpPr>
        <dsp:cNvPr id="0" name=""/>
        <dsp:cNvSpPr/>
      </dsp:nvSpPr>
      <dsp:spPr>
        <a:xfrm>
          <a:off x="917717" y="643509"/>
          <a:ext cx="3497433" cy="3497433"/>
        </a:xfrm>
        <a:prstGeom prst="blockArc">
          <a:avLst>
            <a:gd name="adj1" fmla="val 11880008"/>
            <a:gd name="adj2" fmla="val 16199982"/>
            <a:gd name="adj3" fmla="val 4644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B15051-FB43-490A-A732-9880B578ED3C}">
      <dsp:nvSpPr>
        <dsp:cNvPr id="0" name=""/>
        <dsp:cNvSpPr/>
      </dsp:nvSpPr>
      <dsp:spPr>
        <a:xfrm>
          <a:off x="954020" y="514853"/>
          <a:ext cx="3497433" cy="3497433"/>
        </a:xfrm>
        <a:prstGeom prst="blockArc">
          <a:avLst>
            <a:gd name="adj1" fmla="val 7477209"/>
            <a:gd name="adj2" fmla="val 11610894"/>
            <a:gd name="adj3" fmla="val 4644"/>
          </a:avLst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5BCDAA-D38A-49D1-8C9E-C1089ECD4BFD}">
      <dsp:nvSpPr>
        <dsp:cNvPr id="0" name=""/>
        <dsp:cNvSpPr/>
      </dsp:nvSpPr>
      <dsp:spPr>
        <a:xfrm>
          <a:off x="952641" y="513902"/>
          <a:ext cx="3497433" cy="3497433"/>
        </a:xfrm>
        <a:prstGeom prst="blockArc">
          <a:avLst>
            <a:gd name="adj1" fmla="val 3326139"/>
            <a:gd name="adj2" fmla="val 7473838"/>
            <a:gd name="adj3" fmla="val 4644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4E9FA1-48DF-4322-9057-D070D23EFC7B}">
      <dsp:nvSpPr>
        <dsp:cNvPr id="0" name=""/>
        <dsp:cNvSpPr/>
      </dsp:nvSpPr>
      <dsp:spPr>
        <a:xfrm>
          <a:off x="917698" y="538626"/>
          <a:ext cx="3497433" cy="3497433"/>
        </a:xfrm>
        <a:prstGeom prst="blockArc">
          <a:avLst>
            <a:gd name="adj1" fmla="val 20520012"/>
            <a:gd name="adj2" fmla="val 3239987"/>
            <a:gd name="adj3" fmla="val 4644"/>
          </a:avLst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0DB6A6-95A2-4FD9-832A-691CFDAA8ECB}">
      <dsp:nvSpPr>
        <dsp:cNvPr id="0" name=""/>
        <dsp:cNvSpPr/>
      </dsp:nvSpPr>
      <dsp:spPr>
        <a:xfrm>
          <a:off x="955438" y="643092"/>
          <a:ext cx="3497433" cy="3497433"/>
        </a:xfrm>
        <a:prstGeom prst="blockArc">
          <a:avLst>
            <a:gd name="adj1" fmla="val 16124058"/>
            <a:gd name="adj2" fmla="val 20296425"/>
            <a:gd name="adj3" fmla="val 4644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6DCD11-2903-4B47-920B-53CDE91AF184}">
      <dsp:nvSpPr>
        <dsp:cNvPr id="0" name=""/>
        <dsp:cNvSpPr/>
      </dsp:nvSpPr>
      <dsp:spPr>
        <a:xfrm>
          <a:off x="2070523" y="1621564"/>
          <a:ext cx="1331562" cy="133156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54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5R</a:t>
          </a:r>
          <a:endParaRPr lang="zh-TW" altLang="en-US" sz="5400" b="1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070523" y="1621564"/>
        <a:ext cx="1331562" cy="1331562"/>
      </dsp:txXfrm>
    </dsp:sp>
    <dsp:sp modelId="{80C8CF57-9BEE-4051-A8F5-0D4E5DC118A2}">
      <dsp:nvSpPr>
        <dsp:cNvPr id="0" name=""/>
        <dsp:cNvSpPr/>
      </dsp:nvSpPr>
      <dsp:spPr>
        <a:xfrm>
          <a:off x="1789086" y="-135666"/>
          <a:ext cx="1754677" cy="163956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Right </a:t>
          </a:r>
          <a:br>
            <a:rPr lang="en-US" altLang="zh-TW" sz="2400" kern="1200" dirty="0" smtClean="0"/>
          </a:br>
          <a:r>
            <a:rPr lang="en-US" altLang="zh-TW" sz="2400" kern="1200" dirty="0" smtClean="0"/>
            <a:t>diagnosis</a:t>
          </a:r>
          <a:endParaRPr lang="zh-TW" altLang="en-US" sz="2400" kern="1200" dirty="0"/>
        </a:p>
      </dsp:txBody>
      <dsp:txXfrm>
        <a:off x="1789086" y="-135666"/>
        <a:ext cx="1754677" cy="1639561"/>
      </dsp:txXfrm>
    </dsp:sp>
    <dsp:sp modelId="{C77E1F40-7968-4C8A-84D0-7565551E7C14}">
      <dsp:nvSpPr>
        <dsp:cNvPr id="0" name=""/>
        <dsp:cNvSpPr/>
      </dsp:nvSpPr>
      <dsp:spPr>
        <a:xfrm>
          <a:off x="3413589" y="939732"/>
          <a:ext cx="1754677" cy="1639561"/>
        </a:xfrm>
        <a:prstGeom prst="ellipse">
          <a:avLst/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Right </a:t>
          </a:r>
          <a:br>
            <a:rPr lang="en-US" altLang="zh-TW" sz="2400" kern="1200" dirty="0" smtClean="0"/>
          </a:br>
          <a:r>
            <a:rPr lang="en-US" altLang="zh-TW" sz="2400" kern="1200" dirty="0" smtClean="0"/>
            <a:t>antibiotic</a:t>
          </a:r>
        </a:p>
      </dsp:txBody>
      <dsp:txXfrm>
        <a:off x="3413589" y="939732"/>
        <a:ext cx="1754677" cy="1639561"/>
      </dsp:txXfrm>
    </dsp:sp>
    <dsp:sp modelId="{FA67AD7F-E007-47F7-893E-55049D91B83F}">
      <dsp:nvSpPr>
        <dsp:cNvPr id="0" name=""/>
        <dsp:cNvSpPr/>
      </dsp:nvSpPr>
      <dsp:spPr>
        <a:xfrm>
          <a:off x="2793084" y="2849450"/>
          <a:ext cx="1754677" cy="1639561"/>
        </a:xfrm>
        <a:prstGeom prst="ellipse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Right </a:t>
          </a:r>
          <a:br>
            <a:rPr lang="en-US" altLang="zh-TW" sz="2400" kern="1200" dirty="0" smtClean="0"/>
          </a:br>
          <a:r>
            <a:rPr lang="en-US" altLang="zh-TW" sz="2400" kern="1200" dirty="0" smtClean="0"/>
            <a:t>dose</a:t>
          </a:r>
        </a:p>
      </dsp:txBody>
      <dsp:txXfrm>
        <a:off x="2793084" y="2849450"/>
        <a:ext cx="1754677" cy="1639561"/>
      </dsp:txXfrm>
    </dsp:sp>
    <dsp:sp modelId="{ACDA8DD2-81E4-4D80-94B2-4344AA173AF9}">
      <dsp:nvSpPr>
        <dsp:cNvPr id="0" name=""/>
        <dsp:cNvSpPr/>
      </dsp:nvSpPr>
      <dsp:spPr>
        <a:xfrm>
          <a:off x="854963" y="2849456"/>
          <a:ext cx="1754677" cy="1639561"/>
        </a:xfrm>
        <a:prstGeom prst="ellipse">
          <a:avLst/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Right </a:t>
          </a:r>
          <a:br>
            <a:rPr lang="en-US" altLang="zh-TW" sz="2400" kern="1200" dirty="0" smtClean="0"/>
          </a:br>
          <a:r>
            <a:rPr lang="en-US" altLang="zh-TW" sz="2400" kern="1200" dirty="0" smtClean="0"/>
            <a:t>time</a:t>
          </a:r>
        </a:p>
      </dsp:txBody>
      <dsp:txXfrm>
        <a:off x="854963" y="2849456"/>
        <a:ext cx="1754677" cy="1639561"/>
      </dsp:txXfrm>
    </dsp:sp>
    <dsp:sp modelId="{4B8D8093-D23F-49FA-B025-F43E3C3E030F}">
      <dsp:nvSpPr>
        <dsp:cNvPr id="0" name=""/>
        <dsp:cNvSpPr/>
      </dsp:nvSpPr>
      <dsp:spPr>
        <a:xfrm>
          <a:off x="164585" y="1044606"/>
          <a:ext cx="1754677" cy="1639561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Right </a:t>
          </a:r>
          <a:br>
            <a:rPr lang="en-US" altLang="zh-TW" sz="2400" kern="1200" dirty="0" smtClean="0"/>
          </a:br>
          <a:r>
            <a:rPr lang="en-US" altLang="zh-TW" sz="2400" kern="1200" dirty="0" smtClean="0"/>
            <a:t>duration</a:t>
          </a:r>
          <a:endParaRPr lang="zh-TW" altLang="en-US" sz="2400" kern="1200" dirty="0" smtClean="0"/>
        </a:p>
      </dsp:txBody>
      <dsp:txXfrm>
        <a:off x="164585" y="1044606"/>
        <a:ext cx="1754677" cy="1639561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1778519-EE1C-4DF3-ADCD-1365A0D513A7}">
      <dsp:nvSpPr>
        <dsp:cNvPr id="0" name=""/>
        <dsp:cNvSpPr/>
      </dsp:nvSpPr>
      <dsp:spPr>
        <a:xfrm rot="16200000">
          <a:off x="468052" y="-468052"/>
          <a:ext cx="1872208" cy="2808312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4048" tIns="384048" rIns="384048" bIns="384048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400" kern="1200" dirty="0" smtClean="0">
              <a:latin typeface="標楷體" pitchFamily="65" charset="-120"/>
              <a:ea typeface="標楷體" pitchFamily="65" charset="-120"/>
            </a:rPr>
            <a:t>巡</a:t>
          </a:r>
        </a:p>
      </dsp:txBody>
      <dsp:txXfrm rot="16200000">
        <a:off x="702077" y="-702077"/>
        <a:ext cx="1404156" cy="2808312"/>
      </dsp:txXfrm>
    </dsp:sp>
    <dsp:sp modelId="{F18B157F-DD83-4F91-A25C-6C71C0A23C32}">
      <dsp:nvSpPr>
        <dsp:cNvPr id="0" name=""/>
        <dsp:cNvSpPr/>
      </dsp:nvSpPr>
      <dsp:spPr>
        <a:xfrm>
          <a:off x="2808312" y="0"/>
          <a:ext cx="2808312" cy="1872208"/>
        </a:xfrm>
        <a:prstGeom prst="round1Rect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4048" tIns="384048" rIns="384048" bIns="384048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400" kern="1200" dirty="0" smtClean="0">
              <a:latin typeface="標楷體" pitchFamily="65" charset="-120"/>
              <a:ea typeface="標楷體" pitchFamily="65" charset="-120"/>
            </a:rPr>
            <a:t>倒</a:t>
          </a:r>
        </a:p>
      </dsp:txBody>
      <dsp:txXfrm>
        <a:off x="2808312" y="0"/>
        <a:ext cx="2808312" cy="1404156"/>
      </dsp:txXfrm>
    </dsp:sp>
    <dsp:sp modelId="{D40F5C43-F86A-4F7A-AB66-23BA98944BBC}">
      <dsp:nvSpPr>
        <dsp:cNvPr id="0" name=""/>
        <dsp:cNvSpPr/>
      </dsp:nvSpPr>
      <dsp:spPr>
        <a:xfrm rot="10800000">
          <a:off x="0" y="1872208"/>
          <a:ext cx="2808312" cy="1872208"/>
        </a:xfrm>
        <a:prstGeom prst="round1Rect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4048" tIns="384048" rIns="384048" bIns="384048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400" kern="1200" dirty="0" smtClean="0">
              <a:latin typeface="標楷體" pitchFamily="65" charset="-120"/>
              <a:ea typeface="標楷體" pitchFamily="65" charset="-120"/>
            </a:rPr>
            <a:t>清</a:t>
          </a:r>
        </a:p>
      </dsp:txBody>
      <dsp:txXfrm rot="10800000">
        <a:off x="0" y="2340260"/>
        <a:ext cx="2808312" cy="1404156"/>
      </dsp:txXfrm>
    </dsp:sp>
    <dsp:sp modelId="{3BDC084F-BC0A-466B-B21A-909698FA652C}">
      <dsp:nvSpPr>
        <dsp:cNvPr id="0" name=""/>
        <dsp:cNvSpPr/>
      </dsp:nvSpPr>
      <dsp:spPr>
        <a:xfrm rot="5400000">
          <a:off x="3276364" y="1404156"/>
          <a:ext cx="1872208" cy="2808312"/>
        </a:xfrm>
        <a:prstGeom prst="round1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4048" tIns="384048" rIns="384048" bIns="384048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400" kern="1200" smtClean="0">
              <a:latin typeface="標楷體" pitchFamily="65" charset="-120"/>
              <a:ea typeface="標楷體" pitchFamily="65" charset="-120"/>
            </a:rPr>
            <a:t>刷</a:t>
          </a:r>
          <a:endParaRPr lang="zh-TW" altLang="en-US" sz="5400" kern="1200" dirty="0" smtClean="0">
            <a:latin typeface="標楷體" pitchFamily="65" charset="-120"/>
            <a:ea typeface="標楷體" pitchFamily="65" charset="-120"/>
          </a:endParaRPr>
        </a:p>
      </dsp:txBody>
      <dsp:txXfrm rot="5400000">
        <a:off x="3510390" y="1638182"/>
        <a:ext cx="1404156" cy="2808312"/>
      </dsp:txXfrm>
    </dsp:sp>
    <dsp:sp modelId="{9CE2FEE5-2AC8-48F9-8E7B-63063948A70D}">
      <dsp:nvSpPr>
        <dsp:cNvPr id="0" name=""/>
        <dsp:cNvSpPr/>
      </dsp:nvSpPr>
      <dsp:spPr>
        <a:xfrm>
          <a:off x="1368153" y="1224133"/>
          <a:ext cx="2880317" cy="1296148"/>
        </a:xfrm>
        <a:prstGeom prst="roundRect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標楷體" pitchFamily="65" charset="-120"/>
              <a:ea typeface="標楷體" pitchFamily="65" charset="-120"/>
            </a:rPr>
            <a:t>徹底落實</a:t>
          </a:r>
          <a:r>
            <a:rPr lang="en-US" altLang="zh-TW" sz="3600" kern="120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3600" kern="120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3600" kern="1200" dirty="0" smtClean="0">
              <a:latin typeface="標楷體" pitchFamily="65" charset="-120"/>
              <a:ea typeface="標楷體" pitchFamily="65" charset="-120"/>
            </a:rPr>
            <a:t>四大訣竅</a:t>
          </a:r>
          <a:endParaRPr lang="zh-TW" altLang="en-US" sz="3600" kern="1200" dirty="0">
            <a:latin typeface="標楷體" pitchFamily="65" charset="-120"/>
            <a:ea typeface="標楷體" pitchFamily="65" charset="-120"/>
          </a:endParaRPr>
        </a:p>
      </dsp:txBody>
      <dsp:txXfrm>
        <a:off x="1368153" y="1224133"/>
        <a:ext cx="2880317" cy="12961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448B24-7B26-40EA-AAD6-FB2DA87EC937}" type="datetimeFigureOut">
              <a:rPr lang="zh-TW" altLang="en-US" smtClean="0"/>
              <a:pPr/>
              <a:t>2015/1/7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75853A-143A-477C-B173-57B7250E368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665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776866" y="0"/>
            <a:ext cx="2890665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A340E71-91F6-47F9-9B8C-83325D59ADCC}" type="datetimeFigureOut">
              <a:rPr lang="zh-TW" altLang="en-US"/>
              <a:pPr>
                <a:defRPr/>
              </a:pPr>
              <a:t>2015/1/7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66598" y="4715629"/>
            <a:ext cx="5335893" cy="44679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9671"/>
            <a:ext cx="2890665" cy="4969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776866" y="9429671"/>
            <a:ext cx="2890665" cy="4969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D156978-0C42-4659-B907-2448AAA97B1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156978-0C42-4659-B907-2448AAA97B16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156978-0C42-4659-B907-2448AAA97B16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156978-0C42-4659-B907-2448AAA97B16}" type="slidenum">
              <a:rPr lang="zh-TW" altLang="en-US" smtClean="0"/>
              <a:pPr>
                <a:defRPr/>
              </a:pPr>
              <a:t>19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156978-0C42-4659-B907-2448AAA97B16}" type="slidenum">
              <a:rPr lang="zh-TW" altLang="en-US" smtClean="0"/>
              <a:pPr>
                <a:defRPr/>
              </a:pPr>
              <a:t>34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156978-0C42-4659-B907-2448AAA97B16}" type="slidenum">
              <a:rPr lang="zh-TW" altLang="en-US" smtClean="0"/>
              <a:pPr>
                <a:defRPr/>
              </a:pPr>
              <a:t>50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156978-0C42-4659-B907-2448AAA97B16}" type="slidenum">
              <a:rPr lang="zh-TW" altLang="en-US" smtClean="0"/>
              <a:pPr>
                <a:defRPr/>
              </a:pPr>
              <a:t>53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2060848"/>
            <a:ext cx="7772400" cy="1470025"/>
          </a:xfrm>
        </p:spPr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6B938BD9-435E-4914-9E11-ECB5F2B6D5BB}" type="datetime1">
              <a:rPr lang="zh-TW" altLang="en-US"/>
              <a:pPr>
                <a:defRPr/>
              </a:pPr>
              <a:t>2015/1/7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6D8A0712-4A62-4CB7-B235-0251AEDBA7DE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87834"/>
            <a:ext cx="8229600" cy="796950"/>
          </a:xfrm>
        </p:spPr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  <a:lvl2pPr>
              <a:defRPr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2pPr>
            <a:lvl3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3pPr>
            <a:lvl4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4pPr>
            <a:lvl5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0BFFC675-E15C-40C5-9500-607BF1D01308}" type="datetime1">
              <a:rPr lang="zh-TW" altLang="en-US"/>
              <a:pPr>
                <a:defRPr/>
              </a:pPr>
              <a:t>2015/1/7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10FBDD49-915B-4F8E-91B1-3EA30734CC7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  <a:lvl2pPr>
              <a:defRPr sz="24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2pPr>
            <a:lvl3pPr>
              <a:defRPr sz="20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3pPr>
            <a:lvl4pPr>
              <a:defRPr sz="1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4pPr>
            <a:lvl5pPr>
              <a:defRPr sz="1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  <a:lvl2pPr>
              <a:defRPr sz="24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2pPr>
            <a:lvl3pPr>
              <a:defRPr sz="20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3pPr>
            <a:lvl4pPr>
              <a:defRPr sz="1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4pPr>
            <a:lvl5pPr>
              <a:defRPr sz="1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65452D93-E1D1-4DCF-90A2-B4FD1926647B}" type="datetime1">
              <a:rPr lang="zh-TW" altLang="en-US"/>
              <a:pPr>
                <a:defRPr/>
              </a:pPr>
              <a:t>2015/1/7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998D5BB6-25D8-4E32-B8FE-6A3ED49521B9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 sz="2000"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 sz="1800"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 sz="2000"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 sz="1800"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1FCFD904-9AB0-4F2B-8B0D-0F4D44B954EE}" type="datetime1">
              <a:rPr lang="zh-TW" altLang="en-US"/>
              <a:pPr>
                <a:defRPr/>
              </a:pPr>
              <a:t>2015/1/7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00D9EE22-5C0E-493E-8C75-30D04291519A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940966"/>
          </a:xfrm>
        </p:spPr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CD530C03-2766-45A6-ADE0-6B5F967C097F}" type="datetime1">
              <a:rPr lang="zh-TW" altLang="en-US"/>
              <a:pPr>
                <a:defRPr/>
              </a:pPr>
              <a:t>2015/1/7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5A289B1D-AD04-42B4-915F-02F168340625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68859847-B808-4B47-9035-A47A0AA1C38F}" type="datetime1">
              <a:rPr lang="zh-TW" altLang="en-US"/>
              <a:pPr>
                <a:defRPr/>
              </a:pPr>
              <a:t>2015/1/7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BAB2B271-4319-4FA9-97D0-AADFA9F7A7DC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97C3BF40-EEA7-4CE1-A8A8-5B51AA82B46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CDC7AF4E-727B-4DE4-88FA-C29D31462F1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標題，文字及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2AEFA66C-FFD8-4FED-9318-B9A205C373E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/>
          <p:cNvPicPr>
            <a:picLocks noChangeAspect="1" noChangeArrowheads="1"/>
          </p:cNvPicPr>
          <p:nvPr userDrawn="1"/>
        </p:nvPicPr>
        <p:blipFill>
          <a:blip r:embed="rId12" cstate="print"/>
          <a:srcRect t="23492" b="23131"/>
          <a:stretch>
            <a:fillRect/>
          </a:stretch>
        </p:blipFill>
        <p:spPr bwMode="auto">
          <a:xfrm>
            <a:off x="7988300" y="9525"/>
            <a:ext cx="1146175" cy="611188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688975"/>
            <a:ext cx="8229600" cy="86836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028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259A0B78-8AD2-4F5D-B27A-1C208B6F27DB}" type="datetime1">
              <a:rPr lang="zh-TW" altLang="en-US"/>
              <a:pPr>
                <a:defRPr/>
              </a:pPr>
              <a:t>2015/1/7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3032125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010400" y="59499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u="sng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fld id="{2F33A25A-99D9-446C-8B14-AE7B81E64259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itchFamily="34" charset="0"/>
          <a:ea typeface="標楷體" panose="03000509000000000000" pitchFamily="65" charset="-120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notesSlide" Target="../notesSlides/notesSlide2.xml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notesSlide" Target="../notesSlides/notesSlide8.xml"/><Relationship Id="rId9" Type="http://schemas.microsoft.com/office/2007/relationships/diagramDrawing" Target="../diagrams/drawing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3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notesSlide" Target="../notesSlides/notesSlide12.xml"/><Relationship Id="rId9" Type="http://schemas.microsoft.com/office/2007/relationships/diagramDrawing" Target="../diagrams/drawing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4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notesSlide" Target="../notesSlides/notesSlide18.xml"/><Relationship Id="rId9" Type="http://schemas.microsoft.com/office/2007/relationships/diagramDrawing" Target="../diagrams/drawing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Relationship Id="rId4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Relationship Id="rId4" Type="http://schemas.openxmlformats.org/officeDocument/2006/relationships/image" Target="../media/image1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4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Relationship Id="rId4" Type="http://schemas.openxmlformats.org/officeDocument/2006/relationships/image" Target="../media/image1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Relationship Id="rId4" Type="http://schemas.openxmlformats.org/officeDocument/2006/relationships/image" Target="../media/image2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image" Target="../media/image21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tags" Target="../tags/tag40.xml"/><Relationship Id="rId7" Type="http://schemas.openxmlformats.org/officeDocument/2006/relationships/diagramLayout" Target="../diagrams/layout5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diagramData" Target="../diagrams/data5.xml"/><Relationship Id="rId11" Type="http://schemas.openxmlformats.org/officeDocument/2006/relationships/image" Target="../media/image3.png"/><Relationship Id="rId5" Type="http://schemas.openxmlformats.org/officeDocument/2006/relationships/notesSlide" Target="../notesSlides/notesSlide29.xml"/><Relationship Id="rId10" Type="http://schemas.microsoft.com/office/2007/relationships/diagramDrawing" Target="../diagrams/drawing5.xml"/><Relationship Id="rId4" Type="http://schemas.openxmlformats.org/officeDocument/2006/relationships/slideLayout" Target="../slideLayouts/slideLayout2.xml"/><Relationship Id="rId9" Type="http://schemas.openxmlformats.org/officeDocument/2006/relationships/diagramColors" Target="../diagrams/colors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image" Target="../media/image3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8.xml"/><Relationship Id="rId4" Type="http://schemas.openxmlformats.org/officeDocument/2006/relationships/image" Target="../media/image2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9.xml"/><Relationship Id="rId4" Type="http://schemas.openxmlformats.org/officeDocument/2006/relationships/image" Target="../media/image2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0.xml"/><Relationship Id="rId4" Type="http://schemas.openxmlformats.org/officeDocument/2006/relationships/image" Target="../media/image2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2.xml"/><Relationship Id="rId4" Type="http://schemas.openxmlformats.org/officeDocument/2006/relationships/image" Target="../media/image2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5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6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notesSlide" Target="../notesSlides/notesSlide43.xml"/><Relationship Id="rId9" Type="http://schemas.microsoft.com/office/2007/relationships/diagramDrawing" Target="../diagrams/drawing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8.xml"/><Relationship Id="rId4" Type="http://schemas.openxmlformats.org/officeDocument/2006/relationships/image" Target="../media/image2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9.xml"/><Relationship Id="rId4" Type="http://schemas.openxmlformats.org/officeDocument/2006/relationships/image" Target="../media/image3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2.xml"/><Relationship Id="rId4" Type="http://schemas.openxmlformats.org/officeDocument/2006/relationships/image" Target="../media/image3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3.xml"/><Relationship Id="rId4" Type="http://schemas.openxmlformats.org/officeDocument/2006/relationships/image" Target="../media/image32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7.xml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6" Type="http://schemas.openxmlformats.org/officeDocument/2006/relationships/diagramLayout" Target="../diagrams/layout7.xml"/><Relationship Id="rId5" Type="http://schemas.openxmlformats.org/officeDocument/2006/relationships/diagramData" Target="../diagrams/data7.xml"/><Relationship Id="rId4" Type="http://schemas.openxmlformats.org/officeDocument/2006/relationships/notesSlide" Target="../notesSlides/notesSlide49.xml"/><Relationship Id="rId9" Type="http://schemas.microsoft.com/office/2007/relationships/diagramDrawing" Target="../diagrams/drawing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8.xml"/><Relationship Id="rId2" Type="http://schemas.openxmlformats.org/officeDocument/2006/relationships/tags" Target="../tags/tag69.xml"/><Relationship Id="rId1" Type="http://schemas.openxmlformats.org/officeDocument/2006/relationships/tags" Target="../tags/tag68.xml"/><Relationship Id="rId6" Type="http://schemas.openxmlformats.org/officeDocument/2006/relationships/diagramLayout" Target="../diagrams/layout8.xml"/><Relationship Id="rId5" Type="http://schemas.openxmlformats.org/officeDocument/2006/relationships/diagramData" Target="../diagrams/data8.xml"/><Relationship Id="rId4" Type="http://schemas.openxmlformats.org/officeDocument/2006/relationships/notesSlide" Target="../notesSlides/notesSlide52.xml"/><Relationship Id="rId9" Type="http://schemas.microsoft.com/office/2007/relationships/diagramDrawing" Target="../diagrams/drawing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 1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登革熱鑑別診斷、治療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與感染管制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主講人：陳彥旭 教授</a:t>
            </a:r>
          </a:p>
          <a:p>
            <a:pPr>
              <a:defRPr/>
            </a:pPr>
            <a:r>
              <a:rPr lang="zh-TW" altLang="en-US" dirty="0" smtClean="0"/>
              <a:t>高雄醫學大學</a:t>
            </a:r>
            <a:endParaRPr lang="en-US" altLang="zh-TW" dirty="0" smtClean="0"/>
          </a:p>
          <a:p>
            <a:pPr>
              <a:defRPr/>
            </a:pPr>
            <a:r>
              <a:rPr lang="zh-TW" altLang="en-US" dirty="0" smtClean="0"/>
              <a:t>感染內科主任</a:t>
            </a:r>
            <a:r>
              <a:rPr lang="en-US" altLang="zh-TW" dirty="0" smtClean="0"/>
              <a:t>/</a:t>
            </a:r>
            <a:r>
              <a:rPr lang="zh-TW" altLang="en-US" dirty="0" smtClean="0"/>
              <a:t>醫學系主任</a:t>
            </a:r>
            <a:endParaRPr lang="en-US" altLang="zh-TW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課程大綱</a:t>
            </a:r>
            <a:r>
              <a:rPr lang="en-US" altLang="zh-TW" dirty="0" smtClean="0"/>
              <a:t> </a:t>
            </a:r>
            <a:endParaRPr lang="zh-TW" altLang="en-US" dirty="0" smtClean="0"/>
          </a:p>
        </p:txBody>
      </p:sp>
      <p:graphicFrame>
        <p:nvGraphicFramePr>
          <p:cNvPr id="10" name="內容版面配置區 9"/>
          <p:cNvGraphicFramePr>
            <a:graphicFrameLocks noGrp="1"/>
          </p:cNvGraphicFramePr>
          <p:nvPr>
            <p:ph idx="1"/>
            <p:custDataLst>
              <p:tags r:id="rId2"/>
            </p:custDataLst>
          </p:nvPr>
        </p:nvGraphicFramePr>
        <p:xfrm>
          <a:off x="1547664" y="1628775"/>
          <a:ext cx="6048672" cy="4104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1.</a:t>
            </a:r>
            <a:r>
              <a:rPr lang="zh-TW" altLang="en-US" dirty="0" smtClean="0"/>
              <a:t>概述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The Global Distribution and</a:t>
            </a:r>
            <a:r>
              <a:rPr lang="en-US" altLang="zh-TW" smtClean="0">
                <a:solidFill>
                  <a:srgbClr val="FF00FF"/>
                </a:solidFill>
              </a:rPr>
              <a:t/>
            </a:r>
            <a:br>
              <a:rPr lang="en-US" altLang="zh-TW" smtClean="0">
                <a:solidFill>
                  <a:srgbClr val="FF00FF"/>
                </a:solidFill>
              </a:rPr>
            </a:br>
            <a:r>
              <a:rPr lang="en-US" altLang="zh-TW" smtClean="0"/>
              <a:t> Burden of Dengue</a:t>
            </a:r>
            <a:endParaRPr lang="zh-TW" altLang="en-US" dirty="0" smtClean="0"/>
          </a:p>
        </p:txBody>
      </p:sp>
      <p:sp>
        <p:nvSpPr>
          <p:cNvPr id="12" name="流程圖: 替代處理程序 11"/>
          <p:cNvSpPr/>
          <p:nvPr/>
        </p:nvSpPr>
        <p:spPr bwMode="auto">
          <a:xfrm>
            <a:off x="727075" y="6084888"/>
            <a:ext cx="6148388" cy="714375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tIns="0" bIns="0">
            <a:spAutoFit/>
          </a:bodyPr>
          <a:lstStyle/>
          <a:p>
            <a:pPr>
              <a:defRPr/>
            </a:pPr>
            <a:r>
              <a:rPr kumimoji="0" lang="zh-TW" altLang="en-US" sz="140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</a:t>
            </a:r>
            <a:r>
              <a:rPr kumimoji="0" lang="zh-TW" altLang="en-US" sz="1400" dirty="0">
                <a:latin typeface="華康中圓體" pitchFamily="49" charset="-120"/>
                <a:ea typeface="華康中圓體" pitchFamily="49" charset="-120"/>
                <a:cs typeface="Arial" pitchFamily="34" charset="0"/>
                <a:sym typeface="Wingdings" pitchFamily="2" charset="2"/>
              </a:rPr>
              <a:t>：</a:t>
            </a:r>
            <a:endParaRPr kumimoji="0" lang="en-US" altLang="zh-TW" sz="1400" dirty="0">
              <a:latin typeface="華康中圓體" pitchFamily="49" charset="-120"/>
              <a:ea typeface="華康中圓體" pitchFamily="49" charset="-120"/>
              <a:cs typeface="Arial" pitchFamily="34" charset="0"/>
              <a:sym typeface="Wingdings" pitchFamily="2" charset="2"/>
            </a:endParaRPr>
          </a:p>
          <a:p>
            <a:pPr marL="173038">
              <a:defRPr/>
            </a:pPr>
            <a:r>
              <a:rPr kumimoji="0" lang="zh-TW" altLang="en-US" sz="1400" dirty="0">
                <a:latin typeface="華康中圓體" pitchFamily="49" charset="-120"/>
                <a:ea typeface="華康中圓體" pitchFamily="49" charset="-120"/>
                <a:cs typeface="Arial" pitchFamily="34" charset="0"/>
                <a:sym typeface="Wingdings" pitchFamily="2" charset="2"/>
              </a:rPr>
              <a:t>圖片：</a:t>
            </a:r>
            <a:r>
              <a:rPr kumimoji="0" lang="en-US" altLang="zh-TW" sz="140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Lancet 2014;6736(14)60572-9.</a:t>
            </a:r>
          </a:p>
          <a:p>
            <a:pPr marL="173038">
              <a:defRPr/>
            </a:pPr>
            <a:r>
              <a:rPr kumimoji="0" lang="zh-TW" altLang="en-US" sz="140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圖表：</a:t>
            </a:r>
            <a:r>
              <a:rPr kumimoji="0" lang="en-US" altLang="zh-TW" sz="1400" dirty="0">
                <a:latin typeface="Arial" pitchFamily="34" charset="0"/>
                <a:cs typeface="Arial" pitchFamily="34" charset="0"/>
              </a:rPr>
              <a:t>WHO 2009.</a:t>
            </a:r>
            <a:endParaRPr kumimoji="0" lang="en-US" altLang="zh-TW" sz="1400" dirty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13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1328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363" y="1844824"/>
            <a:ext cx="4211637" cy="3888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852414"/>
            <a:ext cx="5221288" cy="4024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全國登革熱含本土及境外移入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病例趨勢圖</a:t>
            </a:r>
            <a:r>
              <a:rPr lang="en-US" altLang="zh-TW" dirty="0" smtClean="0"/>
              <a:t>(2013/01/01~2014/12/08)</a:t>
            </a:r>
            <a:endParaRPr lang="zh-TW" altLang="en-US" dirty="0"/>
          </a:p>
        </p:txBody>
      </p:sp>
      <p:sp>
        <p:nvSpPr>
          <p:cNvPr id="4" name="流程圖: 替代處理程序 3"/>
          <p:cNvSpPr/>
          <p:nvPr/>
        </p:nvSpPr>
        <p:spPr bwMode="auto">
          <a:xfrm>
            <a:off x="727075" y="6408738"/>
            <a:ext cx="6148388" cy="319087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tIns="36000" bIns="36000">
            <a:spAutoFit/>
          </a:bodyPr>
          <a:lstStyle/>
          <a:p>
            <a:pPr>
              <a:defRPr/>
            </a:pPr>
            <a:r>
              <a:rPr kumimoji="0" lang="zh-TW" altLang="en-US" sz="140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</a:t>
            </a:r>
            <a:r>
              <a:rPr kumimoji="0" lang="zh-TW" altLang="en-US" sz="1400" dirty="0">
                <a:latin typeface="華康中圓體" pitchFamily="49" charset="-120"/>
                <a:ea typeface="華康中圓體" pitchFamily="49" charset="-120"/>
                <a:cs typeface="Arial" pitchFamily="34" charset="0"/>
                <a:sym typeface="Wingdings" pitchFamily="2" charset="2"/>
              </a:rPr>
              <a:t>：衛生福利部疾病管制署</a:t>
            </a:r>
            <a:endParaRPr kumimoji="0" lang="en-US" altLang="zh-TW" sz="1400" dirty="0">
              <a:latin typeface="華康中圓體" pitchFamily="49" charset="-12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6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1328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628800"/>
            <a:ext cx="9144000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6" descr="E:\簡報美化可用素材\臺灣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2924175"/>
            <a:ext cx="2152650" cy="307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矩形圖說文字 17"/>
          <p:cNvSpPr/>
          <p:nvPr/>
        </p:nvSpPr>
        <p:spPr>
          <a:xfrm>
            <a:off x="468313" y="1628775"/>
            <a:ext cx="6048375" cy="3313113"/>
          </a:xfrm>
          <a:prstGeom prst="wedgeRectCallout">
            <a:avLst>
              <a:gd name="adj1" fmla="val 58022"/>
              <a:gd name="adj2" fmla="val 59332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en-US" altLang="zh-TW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30</a:t>
            </a:r>
            <a:r>
              <a:rPr kumimoji="0" lang="zh-TW" altLang="en-US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 歲，男性。</a:t>
            </a:r>
            <a:endParaRPr kumimoji="0" lang="en-US" altLang="zh-TW" sz="2800" dirty="0">
              <a:solidFill>
                <a:prstClr val="black"/>
              </a:solidFill>
              <a:latin typeface="Arial" charset="0"/>
              <a:ea typeface="標楷體" panose="03000509000000000000" pitchFamily="65" charset="-120"/>
              <a:cs typeface="Arial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zh-TW" altLang="en-US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家住高雄市楠梓區。</a:t>
            </a:r>
            <a:endParaRPr kumimoji="0" lang="en-US" altLang="zh-TW" sz="2800" dirty="0">
              <a:solidFill>
                <a:prstClr val="black"/>
              </a:solidFill>
              <a:latin typeface="Arial" charset="0"/>
              <a:ea typeface="標楷體" panose="03000509000000000000" pitchFamily="65" charset="-120"/>
              <a:cs typeface="Arial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zh-TW" altLang="en-US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過去身體健康，無特殊病史。</a:t>
            </a:r>
            <a:endParaRPr kumimoji="0" lang="en-US" altLang="zh-TW" sz="2800" dirty="0">
              <a:solidFill>
                <a:prstClr val="black"/>
              </a:solidFill>
              <a:latin typeface="Arial" charset="0"/>
              <a:ea typeface="標楷體" panose="03000509000000000000" pitchFamily="65" charset="-120"/>
              <a:cs typeface="Arial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zh-TW" altLang="en-US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因發燒、頭痛、全身骨頭痠痛、</a:t>
            </a:r>
            <a:r>
              <a:rPr kumimoji="0" lang="en-US" altLang="zh-TW" sz="2800" dirty="0">
                <a:solidFill>
                  <a:srgbClr val="FF00FF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/>
            </a:r>
            <a:br>
              <a:rPr kumimoji="0" lang="en-US" altLang="zh-TW" sz="2800" dirty="0">
                <a:solidFill>
                  <a:srgbClr val="FF00FF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</a:br>
            <a:r>
              <a:rPr kumimoji="0" lang="zh-TW" altLang="en-US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輕微乾咳、食慾降低、嘔心等約</a:t>
            </a:r>
            <a:r>
              <a:rPr kumimoji="0" lang="en-US" altLang="zh-TW" sz="2800" dirty="0">
                <a:solidFill>
                  <a:srgbClr val="FF00FF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/>
            </a:r>
            <a:br>
              <a:rPr kumimoji="0" lang="en-US" altLang="zh-TW" sz="2800" dirty="0">
                <a:solidFill>
                  <a:srgbClr val="FF00FF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</a:br>
            <a:r>
              <a:rPr kumimoji="0" lang="zh-TW" altLang="en-US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一天。</a:t>
            </a:r>
            <a:endParaRPr lang="zh-TW" altLang="en-US" dirty="0"/>
          </a:p>
        </p:txBody>
      </p:sp>
      <p:sp>
        <p:nvSpPr>
          <p:cNvPr id="5122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個案報告一 </a:t>
            </a:r>
            <a:r>
              <a:rPr lang="en-US" altLang="zh-TW" dirty="0" smtClean="0"/>
              <a:t>(1/3)</a:t>
            </a:r>
            <a:endParaRPr lang="zh-TW" altLang="en-US" dirty="0" smtClean="0"/>
          </a:p>
        </p:txBody>
      </p:sp>
      <p:pic>
        <p:nvPicPr>
          <p:cNvPr id="16389" name="Picture 5" descr="E:\簡報美化可用素材\人_0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688" y="4221163"/>
            <a:ext cx="965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個案報告一 </a:t>
            </a:r>
            <a:r>
              <a:rPr lang="en-US" altLang="zh-TW" dirty="0" smtClean="0"/>
              <a:t>(2/3)</a:t>
            </a:r>
            <a:endParaRPr lang="zh-TW" altLang="en-US" dirty="0" smtClean="0"/>
          </a:p>
        </p:txBody>
      </p:sp>
      <p:sp>
        <p:nvSpPr>
          <p:cNvPr id="73732" name="內容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tx1"/>
              </a:buClr>
              <a:defRPr/>
            </a:pPr>
            <a:r>
              <a:rPr lang="zh-TW" altLang="en-US" dirty="0" smtClean="0">
                <a:solidFill>
                  <a:srgbClr val="FF0000"/>
                </a:solidFill>
              </a:rPr>
              <a:t>第一次就診</a:t>
            </a:r>
            <a:r>
              <a:rPr lang="zh-TW" altLang="en-US" dirty="0" smtClean="0"/>
              <a:t>診斷為“一般感冒”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給予 </a:t>
            </a:r>
            <a:r>
              <a:rPr lang="en-US" altLang="zh-TW" dirty="0" err="1" smtClean="0"/>
              <a:t>Ketoprofen</a:t>
            </a:r>
            <a:r>
              <a:rPr lang="en-US" altLang="zh-TW" dirty="0" smtClean="0"/>
              <a:t> IV</a:t>
            </a:r>
          </a:p>
          <a:p>
            <a:pPr lvl="1">
              <a:defRPr/>
            </a:pPr>
            <a:r>
              <a:rPr lang="zh-TW" altLang="en-US" dirty="0" smtClean="0"/>
              <a:t>給予 </a:t>
            </a:r>
            <a:r>
              <a:rPr lang="en-US" altLang="zh-TW" dirty="0" smtClean="0"/>
              <a:t>Amoxicillin</a:t>
            </a:r>
          </a:p>
          <a:p>
            <a:pPr lvl="1">
              <a:defRPr/>
            </a:pPr>
            <a:r>
              <a:rPr lang="zh-TW" altLang="en-US" dirty="0" smtClean="0"/>
              <a:t>給予 </a:t>
            </a:r>
            <a:r>
              <a:rPr lang="en-US" altLang="zh-TW" dirty="0" err="1" smtClean="0"/>
              <a:t>Voren</a:t>
            </a:r>
            <a:r>
              <a:rPr lang="en-US" altLang="zh-TW" dirty="0" smtClean="0"/>
              <a:t> (</a:t>
            </a:r>
            <a:r>
              <a:rPr lang="en-US" altLang="zh-TW" dirty="0" err="1" smtClean="0"/>
              <a:t>Diclofenac</a:t>
            </a:r>
            <a:r>
              <a:rPr lang="en-US" altLang="zh-TW" dirty="0" smtClean="0"/>
              <a:t> Sodium)</a:t>
            </a:r>
          </a:p>
          <a:p>
            <a:pPr>
              <a:defRPr/>
            </a:pPr>
            <a:endParaRPr lang="en-US" altLang="zh-TW" dirty="0" smtClean="0"/>
          </a:p>
          <a:p>
            <a:pPr lvl="1">
              <a:defRPr/>
            </a:pPr>
            <a:endParaRPr lang="zh-TW" altLang="en-US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個案報告一 </a:t>
            </a:r>
            <a:r>
              <a:rPr lang="en-US" altLang="zh-TW" dirty="0" smtClean="0"/>
              <a:t>(3/3)</a:t>
            </a:r>
            <a:endParaRPr lang="zh-TW" altLang="en-US" dirty="0" smtClean="0"/>
          </a:p>
        </p:txBody>
      </p:sp>
      <p:graphicFrame>
        <p:nvGraphicFramePr>
          <p:cNvPr id="28" name="內容版面配置區 27"/>
          <p:cNvGraphicFramePr>
            <a:graphicFrameLocks noGrp="1"/>
          </p:cNvGraphicFramePr>
          <p:nvPr>
            <p:ph idx="1"/>
            <p:custDataLst>
              <p:tags r:id="rId2"/>
            </p:custDataLst>
          </p:nvPr>
        </p:nvGraphicFramePr>
        <p:xfrm>
          <a:off x="468313" y="1628775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個案報告二 </a:t>
            </a:r>
            <a:r>
              <a:rPr lang="en-US" altLang="zh-TW" dirty="0" smtClean="0"/>
              <a:t>(1/4)</a:t>
            </a:r>
            <a:endParaRPr lang="zh-TW" altLang="en-US" dirty="0" smtClean="0"/>
          </a:p>
        </p:txBody>
      </p:sp>
      <p:pic>
        <p:nvPicPr>
          <p:cNvPr id="19459" name="Picture 6" descr="E:\簡報美化可用素材\臺灣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2924175"/>
            <a:ext cx="2152650" cy="307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圖說文字 4"/>
          <p:cNvSpPr/>
          <p:nvPr/>
        </p:nvSpPr>
        <p:spPr>
          <a:xfrm>
            <a:off x="468313" y="1628775"/>
            <a:ext cx="6048375" cy="3313113"/>
          </a:xfrm>
          <a:prstGeom prst="wedgeRectCallout">
            <a:avLst>
              <a:gd name="adj1" fmla="val 58699"/>
              <a:gd name="adj2" fmla="val 28842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en-US" altLang="zh-TW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50 </a:t>
            </a:r>
            <a:r>
              <a:rPr kumimoji="0" lang="zh-TW" altLang="en-US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歲，男性。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zh-TW" altLang="en-US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家住中部，公務人員。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zh-TW" altLang="en-US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過去身體健康，無特殊病史。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zh-TW" altLang="en-US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因發燒、頭痛、全身骨頭痠痛、</a:t>
            </a:r>
            <a:r>
              <a:rPr kumimoji="0" lang="en-US" altLang="zh-TW" sz="2800" dirty="0">
                <a:solidFill>
                  <a:srgbClr val="FF00FF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/>
            </a:r>
            <a:br>
              <a:rPr kumimoji="0" lang="en-US" altLang="zh-TW" sz="2800" dirty="0">
                <a:solidFill>
                  <a:srgbClr val="FF00FF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</a:br>
            <a:r>
              <a:rPr kumimoji="0" lang="zh-TW" altLang="en-US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輕微乾咳、食慾降低、嘔心、輕</a:t>
            </a:r>
            <a:r>
              <a:rPr kumimoji="0" lang="en-US" altLang="zh-TW" sz="2800" dirty="0">
                <a:solidFill>
                  <a:srgbClr val="FF00FF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/>
            </a:r>
            <a:br>
              <a:rPr kumimoji="0" lang="en-US" altLang="zh-TW" sz="2800" dirty="0">
                <a:solidFill>
                  <a:srgbClr val="FF00FF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</a:br>
            <a:r>
              <a:rPr kumimoji="0" lang="zh-TW" altLang="en-US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微喉嚨痛等約一天。</a:t>
            </a:r>
          </a:p>
        </p:txBody>
      </p:sp>
      <p:pic>
        <p:nvPicPr>
          <p:cNvPr id="19461" name="Picture 4" descr="E:\簡報美化可用素材\人_0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688" y="3357563"/>
            <a:ext cx="1033462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個案報告二 </a:t>
            </a:r>
            <a:r>
              <a:rPr lang="en-US" altLang="zh-TW" dirty="0" smtClean="0"/>
              <a:t>(2/4)</a:t>
            </a:r>
            <a:endParaRPr lang="zh-TW" altLang="en-US" dirty="0" smtClean="0"/>
          </a:p>
        </p:txBody>
      </p:sp>
      <p:sp>
        <p:nvSpPr>
          <p:cNvPr id="7680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tx1"/>
              </a:buClr>
              <a:defRPr/>
            </a:pPr>
            <a:r>
              <a:rPr lang="zh-TW" altLang="en-US" dirty="0" smtClean="0">
                <a:solidFill>
                  <a:srgbClr val="FF0000"/>
                </a:solidFill>
              </a:rPr>
              <a:t>第一次就診</a:t>
            </a:r>
            <a:r>
              <a:rPr lang="zh-TW" altLang="en-US" dirty="0" smtClean="0"/>
              <a:t>診斷為“一般感冒”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給予 </a:t>
            </a:r>
            <a:r>
              <a:rPr lang="en-US" altLang="zh-TW" dirty="0" err="1" smtClean="0"/>
              <a:t>Ketoprofen</a:t>
            </a:r>
            <a:r>
              <a:rPr lang="en-US" altLang="zh-TW" dirty="0" smtClean="0"/>
              <a:t> IV</a:t>
            </a:r>
          </a:p>
          <a:p>
            <a:pPr lvl="1">
              <a:defRPr/>
            </a:pPr>
            <a:r>
              <a:rPr lang="zh-TW" altLang="en-US" dirty="0" smtClean="0"/>
              <a:t>給予 </a:t>
            </a:r>
            <a:r>
              <a:rPr lang="en-US" altLang="zh-TW" dirty="0" smtClean="0"/>
              <a:t>Oral Erythromycin</a:t>
            </a:r>
          </a:p>
          <a:p>
            <a:pPr lvl="1">
              <a:defRPr/>
            </a:pPr>
            <a:r>
              <a:rPr lang="zh-TW" altLang="en-US" dirty="0" smtClean="0"/>
              <a:t>給予 </a:t>
            </a:r>
            <a:r>
              <a:rPr lang="en-US" altLang="zh-TW" dirty="0" err="1" smtClean="0"/>
              <a:t>Voren</a:t>
            </a:r>
            <a:r>
              <a:rPr lang="en-US" altLang="zh-TW" dirty="0" smtClean="0"/>
              <a:t> (</a:t>
            </a:r>
            <a:r>
              <a:rPr lang="en-US" altLang="zh-TW" dirty="0" err="1" smtClean="0"/>
              <a:t>Diclofenac</a:t>
            </a:r>
            <a:r>
              <a:rPr lang="en-US" altLang="zh-TW" dirty="0" smtClean="0"/>
              <a:t> Sodium)</a:t>
            </a:r>
          </a:p>
          <a:p>
            <a:pPr>
              <a:defRPr/>
            </a:pPr>
            <a:endParaRPr lang="zh-TW" altLang="en-US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個案報告二 </a:t>
            </a:r>
            <a:r>
              <a:rPr lang="en-US" altLang="zh-TW" dirty="0" smtClean="0"/>
              <a:t>(3/4)</a:t>
            </a:r>
            <a:endParaRPr lang="zh-TW" altLang="en-US" dirty="0" smtClean="0"/>
          </a:p>
        </p:txBody>
      </p:sp>
      <p:sp>
        <p:nvSpPr>
          <p:cNvPr id="819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病患因症狀未改善，於</a:t>
            </a:r>
            <a:r>
              <a:rPr lang="en-US" altLang="zh-TW" dirty="0" smtClean="0"/>
              <a:t>4</a:t>
            </a:r>
            <a:r>
              <a:rPr lang="zh-TW" altLang="en-US" dirty="0" smtClean="0"/>
              <a:t>天後至中型醫院就診。</a:t>
            </a:r>
            <a:endParaRPr lang="en-US" altLang="zh-TW" dirty="0" smtClean="0"/>
          </a:p>
          <a:p>
            <a:pPr>
              <a:buClr>
                <a:schemeClr val="tx1"/>
              </a:buClr>
              <a:defRPr/>
            </a:pPr>
            <a:r>
              <a:rPr lang="zh-TW" altLang="en-US" dirty="0" smtClean="0">
                <a:solidFill>
                  <a:srgbClr val="FF0000"/>
                </a:solidFill>
              </a:rPr>
              <a:t>實驗室數據發現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lvl="1">
              <a:defRPr/>
            </a:pPr>
            <a:r>
              <a:rPr lang="zh-TW" altLang="en-US" dirty="0" smtClean="0"/>
              <a:t>肝功能嚴重異常。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白血球及血小板低下。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建議轉血液腫瘤科</a:t>
            </a:r>
            <a:r>
              <a:rPr lang="zh-TW" altLang="en-US" dirty="0" smtClean="0">
                <a:sym typeface="Wingdings"/>
              </a:rPr>
              <a:t></a:t>
            </a:r>
            <a:r>
              <a:rPr lang="zh-TW" altLang="en-US" dirty="0" smtClean="0"/>
              <a:t>疑似白血病；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或腸胃科</a:t>
            </a:r>
            <a:r>
              <a:rPr lang="zh-TW" altLang="en-US" dirty="0" smtClean="0">
                <a:sym typeface="Wingdings"/>
              </a:rPr>
              <a:t></a:t>
            </a:r>
            <a:r>
              <a:rPr lang="zh-TW" altLang="en-US" dirty="0" smtClean="0"/>
              <a:t>疑似猛爆性肝炎。</a:t>
            </a:r>
            <a:endParaRPr lang="en-US" altLang="zh-TW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個案報告二 </a:t>
            </a:r>
            <a:r>
              <a:rPr lang="en-US" altLang="zh-TW" dirty="0" smtClean="0"/>
              <a:t>(4/4)</a:t>
            </a:r>
            <a:endParaRPr lang="zh-TW" altLang="en-US" dirty="0" smtClean="0"/>
          </a:p>
        </p:txBody>
      </p:sp>
      <p:graphicFrame>
        <p:nvGraphicFramePr>
          <p:cNvPr id="10" name="內容版面配置區 27"/>
          <p:cNvGraphicFramePr>
            <a:graphicFrameLocks noGrp="1"/>
          </p:cNvGraphicFramePr>
          <p:nvPr>
            <p:ph idx="1"/>
            <p:custDataLst>
              <p:tags r:id="rId2"/>
            </p:custDataLst>
          </p:nvPr>
        </p:nvGraphicFramePr>
        <p:xfrm>
          <a:off x="468313" y="1628775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個案報告三 </a:t>
            </a:r>
            <a:r>
              <a:rPr lang="en-US" altLang="zh-TW" dirty="0" smtClean="0"/>
              <a:t>(1/3)</a:t>
            </a:r>
            <a:endParaRPr lang="zh-TW" altLang="en-US" dirty="0" smtClean="0"/>
          </a:p>
        </p:txBody>
      </p:sp>
      <p:pic>
        <p:nvPicPr>
          <p:cNvPr id="23555" name="Picture 6" descr="E:\簡報美化可用素材\臺灣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2924175"/>
            <a:ext cx="2152650" cy="307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圖說文字 4"/>
          <p:cNvSpPr/>
          <p:nvPr/>
        </p:nvSpPr>
        <p:spPr>
          <a:xfrm>
            <a:off x="468313" y="1628775"/>
            <a:ext cx="6048375" cy="3313113"/>
          </a:xfrm>
          <a:prstGeom prst="wedgeRectCallout">
            <a:avLst>
              <a:gd name="adj1" fmla="val 56443"/>
              <a:gd name="adj2" fmla="val 57684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en-US" altLang="zh-TW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60 </a:t>
            </a:r>
            <a:r>
              <a:rPr kumimoji="0" lang="zh-TW" altLang="en-US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歲，男性。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zh-TW" altLang="en-US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家住高雄市鳳山區。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zh-TW" altLang="en-US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過去每日小酌，無特殊慢性病。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zh-TW" altLang="en-US" sz="2800" dirty="0">
                <a:solidFill>
                  <a:prstClr val="black"/>
                </a:solidFill>
                <a:latin typeface="Arial" charset="0"/>
                <a:ea typeface="標楷體" panose="03000509000000000000" pitchFamily="65" charset="-120"/>
                <a:cs typeface="Arial" charset="0"/>
              </a:rPr>
              <a:t>因發燒、血尿、頭痛、全身骨頭痠痛、輕微乾咳、食慾降低、嘔心等約一天。</a:t>
            </a:r>
          </a:p>
        </p:txBody>
      </p:sp>
      <p:pic>
        <p:nvPicPr>
          <p:cNvPr id="23557" name="Picture 4" descr="E:\簡報美化可用素材\人_0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59563" y="4149725"/>
            <a:ext cx="863600" cy="13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個案報告三 </a:t>
            </a:r>
            <a:r>
              <a:rPr lang="en-US" altLang="zh-TW" dirty="0" smtClean="0"/>
              <a:t>(2/3)</a:t>
            </a:r>
            <a:endParaRPr lang="zh-TW" altLang="en-US" dirty="0" smtClean="0"/>
          </a:p>
        </p:txBody>
      </p:sp>
      <p:sp>
        <p:nvSpPr>
          <p:cNvPr id="8192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tx1"/>
              </a:buClr>
              <a:defRPr/>
            </a:pPr>
            <a:r>
              <a:rPr lang="zh-TW" altLang="en-US" dirty="0" smtClean="0">
                <a:solidFill>
                  <a:srgbClr val="FF0000"/>
                </a:solidFill>
              </a:rPr>
              <a:t>星期五第一次就診 </a:t>
            </a:r>
            <a:r>
              <a:rPr lang="zh-TW" altLang="en-US" dirty="0" smtClean="0"/>
              <a:t>診斷為“一般感冒及泌尿道感染”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給予 </a:t>
            </a:r>
            <a:r>
              <a:rPr lang="en-US" altLang="zh-TW" dirty="0" err="1" smtClean="0"/>
              <a:t>Ketoprofen</a:t>
            </a:r>
            <a:r>
              <a:rPr lang="en-US" altLang="zh-TW" dirty="0" smtClean="0"/>
              <a:t> IV</a:t>
            </a:r>
          </a:p>
          <a:p>
            <a:pPr lvl="1">
              <a:defRPr/>
            </a:pPr>
            <a:r>
              <a:rPr lang="zh-TW" altLang="en-US" dirty="0" smtClean="0"/>
              <a:t>給予 </a:t>
            </a:r>
            <a:r>
              <a:rPr lang="en-US" altLang="zh-TW" dirty="0" err="1" smtClean="0"/>
              <a:t>Zithromax</a:t>
            </a:r>
            <a:r>
              <a:rPr lang="zh-TW" altLang="en-US" dirty="0" smtClean="0"/>
              <a:t> 及 </a:t>
            </a:r>
            <a:r>
              <a:rPr lang="en-US" altLang="zh-TW" dirty="0" err="1" smtClean="0"/>
              <a:t>Cefazolin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給予 </a:t>
            </a:r>
            <a:r>
              <a:rPr lang="en-US" altLang="zh-TW" dirty="0" err="1" smtClean="0"/>
              <a:t>Voren</a:t>
            </a:r>
            <a:r>
              <a:rPr lang="en-US" altLang="zh-TW" dirty="0" smtClean="0"/>
              <a:t> (</a:t>
            </a:r>
            <a:r>
              <a:rPr lang="en-US" altLang="zh-TW" dirty="0" err="1" smtClean="0"/>
              <a:t>Diclofenac</a:t>
            </a:r>
            <a:r>
              <a:rPr lang="en-US" altLang="zh-TW" dirty="0" smtClean="0"/>
              <a:t> Sodium)</a:t>
            </a:r>
          </a:p>
          <a:p>
            <a:pPr>
              <a:defRPr/>
            </a:pPr>
            <a:r>
              <a:rPr lang="zh-TW" altLang="en-US" dirty="0" smtClean="0"/>
              <a:t>但有交代病患不排除登革熱，請他速至醫學中心做進一步診治。</a:t>
            </a:r>
            <a:endParaRPr lang="en-US" altLang="zh-TW" dirty="0" smtClean="0"/>
          </a:p>
          <a:p>
            <a:pPr>
              <a:defRPr/>
            </a:pPr>
            <a:endParaRPr lang="zh-TW" altLang="en-US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個案報告三 </a:t>
            </a:r>
            <a:r>
              <a:rPr lang="en-US" altLang="zh-TW" dirty="0" smtClean="0"/>
              <a:t>(3/3)</a:t>
            </a:r>
            <a:endParaRPr lang="zh-TW" altLang="en-US" dirty="0" smtClean="0"/>
          </a:p>
        </p:txBody>
      </p:sp>
      <p:sp>
        <p:nvSpPr>
          <p:cNvPr id="2867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>
                <a:solidFill>
                  <a:srgbClr val="FF0000"/>
                </a:solidFill>
              </a:rPr>
              <a:t>病患拖至星期一方至醫學中心急診就診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lvl="1">
              <a:defRPr/>
            </a:pPr>
            <a:r>
              <a:rPr lang="zh-TW" altLang="en-US" dirty="0" smtClean="0"/>
              <a:t>上述症狀未改善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急診處置</a:t>
            </a:r>
            <a:endParaRPr lang="en-US" altLang="zh-TW" dirty="0" smtClean="0"/>
          </a:p>
          <a:p>
            <a:pPr lvl="2">
              <a:defRPr/>
            </a:pPr>
            <a:r>
              <a:rPr lang="zh-TW" altLang="en-US" dirty="0" smtClean="0"/>
              <a:t>給予數次 </a:t>
            </a:r>
            <a:r>
              <a:rPr lang="en-US" altLang="zh-TW" dirty="0" smtClean="0"/>
              <a:t>Aspirin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pPr lvl="2">
              <a:defRPr/>
            </a:pPr>
            <a:r>
              <a:rPr lang="zh-TW" altLang="en-US" dirty="0" smtClean="0"/>
              <a:t>給予</a:t>
            </a:r>
            <a:r>
              <a:rPr lang="en-US" altLang="zh-TW" dirty="0" smtClean="0"/>
              <a:t>2500CC</a:t>
            </a:r>
            <a:r>
              <a:rPr lang="zh-TW" altLang="en-US" dirty="0" smtClean="0"/>
              <a:t>輸液。</a:t>
            </a:r>
            <a:endParaRPr lang="en-US" altLang="zh-TW" dirty="0" smtClean="0"/>
          </a:p>
          <a:p>
            <a:pPr lvl="2">
              <a:defRPr/>
            </a:pPr>
            <a:r>
              <a:rPr lang="zh-TW" altLang="en-US" dirty="0" smtClean="0"/>
              <a:t>並於急診發生血便、急性肌肉溶解症</a:t>
            </a:r>
            <a:r>
              <a:rPr lang="zh-TW" altLang="zh-TW" dirty="0" smtClean="0"/>
              <a:t>，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進而導致急性腎衰竭。</a:t>
            </a:r>
            <a:endParaRPr lang="en-US" altLang="zh-TW" dirty="0" smtClean="0"/>
          </a:p>
          <a:p>
            <a:pPr lvl="2">
              <a:defRPr/>
            </a:pPr>
            <a:r>
              <a:rPr lang="zh-TW" altLang="en-US" dirty="0" smtClean="0"/>
              <a:t>隨後因急性腎衰竭轉入腎臟科病房住院。</a:t>
            </a:r>
            <a:endParaRPr lang="en-US" altLang="zh-TW" dirty="0" smtClean="0"/>
          </a:p>
          <a:p>
            <a:pPr lvl="2">
              <a:defRPr/>
            </a:pPr>
            <a:r>
              <a:rPr lang="zh-TW" altLang="en-US" dirty="0" smtClean="0"/>
              <a:t>最後因休克及呼吸衰竭而死亡。</a:t>
            </a:r>
            <a:endParaRPr lang="en-US" altLang="zh-TW" dirty="0" smtClean="0"/>
          </a:p>
          <a:p>
            <a:pPr>
              <a:defRPr/>
            </a:pPr>
            <a:endParaRPr lang="en-US" altLang="zh-TW" dirty="0" smtClean="0"/>
          </a:p>
        </p:txBody>
      </p:sp>
      <p:sp>
        <p:nvSpPr>
          <p:cNvPr id="11" name="摺角紙張 10"/>
          <p:cNvSpPr/>
          <p:nvPr/>
        </p:nvSpPr>
        <p:spPr>
          <a:xfrm rot="930547">
            <a:off x="6444475" y="3751263"/>
            <a:ext cx="2147888" cy="1998662"/>
          </a:xfrm>
          <a:prstGeom prst="foldedCorne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zh-TW" altLang="en-US" sz="2900" b="1" dirty="0">
                <a:latin typeface="標楷體" pitchFamily="65" charset="-120"/>
                <a:ea typeface="標楷體" pitchFamily="65" charset="-120"/>
              </a:rPr>
              <a:t>診斷</a:t>
            </a:r>
            <a:endParaRPr lang="en-US" altLang="zh-TW" sz="2900" b="1" dirty="0">
              <a:latin typeface="標楷體" pitchFamily="65" charset="-120"/>
              <a:ea typeface="標楷體" pitchFamily="65" charset="-120"/>
            </a:endParaRPr>
          </a:p>
          <a:p>
            <a:pPr algn="ctr">
              <a:defRPr/>
            </a:pPr>
            <a:endParaRPr lang="en-US" altLang="zh-TW" sz="2900" dirty="0">
              <a:latin typeface="標楷體" pitchFamily="65" charset="-120"/>
              <a:ea typeface="標楷體" pitchFamily="65" charset="-120"/>
            </a:endParaRPr>
          </a:p>
          <a:p>
            <a:pPr algn="ctr">
              <a:defRPr/>
            </a:pPr>
            <a:r>
              <a:rPr lang="zh-TW" altLang="en-US" sz="29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登革出血熱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個案報告四 </a:t>
            </a:r>
            <a:r>
              <a:rPr lang="en-US" altLang="zh-TW" dirty="0" smtClean="0"/>
              <a:t>(1/2)</a:t>
            </a:r>
          </a:p>
        </p:txBody>
      </p:sp>
      <p:sp>
        <p:nvSpPr>
          <p:cNvPr id="11673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55</a:t>
            </a:r>
            <a:r>
              <a:rPr lang="zh-TW" altLang="en-US" dirty="0" smtClean="0"/>
              <a:t>歲，女性。</a:t>
            </a:r>
          </a:p>
          <a:p>
            <a:pPr>
              <a:defRPr/>
            </a:pPr>
            <a:r>
              <a:rPr lang="en-US" altLang="zh-TW" dirty="0" smtClean="0"/>
              <a:t>BMI=27</a:t>
            </a:r>
          </a:p>
          <a:p>
            <a:pPr>
              <a:defRPr/>
            </a:pPr>
            <a:r>
              <a:rPr lang="zh-TW" altLang="en-US" dirty="0" smtClean="0"/>
              <a:t>潛在疾病</a:t>
            </a:r>
          </a:p>
          <a:p>
            <a:pPr lvl="1">
              <a:defRPr/>
            </a:pPr>
            <a:r>
              <a:rPr lang="en-US" altLang="zh-TW" dirty="0" smtClean="0"/>
              <a:t>Chronic hepatitis C</a:t>
            </a:r>
          </a:p>
          <a:p>
            <a:pPr lvl="1">
              <a:defRPr/>
            </a:pPr>
            <a:r>
              <a:rPr lang="en-US" altLang="zh-TW" dirty="0" smtClean="0"/>
              <a:t>Old pulmonary TB s/p completed treatment</a:t>
            </a:r>
          </a:p>
          <a:p>
            <a:pPr lvl="1">
              <a:defRPr/>
            </a:pPr>
            <a:r>
              <a:rPr lang="en-US" altLang="zh-TW" dirty="0" smtClean="0"/>
              <a:t>CKD, stage 3</a:t>
            </a:r>
          </a:p>
          <a:p>
            <a:pPr>
              <a:defRPr/>
            </a:pPr>
            <a:r>
              <a:rPr lang="zh-TW" altLang="en-US" dirty="0" smtClean="0"/>
              <a:t>低燒、頭痛、骨頭痠痛已一週。</a:t>
            </a:r>
          </a:p>
          <a:p>
            <a:pPr hangingPunct="1">
              <a:buClr>
                <a:schemeClr val="tx1"/>
              </a:buClr>
              <a:defRPr/>
            </a:pPr>
            <a:r>
              <a:rPr lang="zh-TW" altLang="en-US" dirty="0" smtClean="0">
                <a:solidFill>
                  <a:srgbClr val="FF0000"/>
                </a:solidFill>
              </a:rPr>
              <a:t>第一次就診</a:t>
            </a:r>
            <a:r>
              <a:rPr lang="zh-TW" altLang="en-US" dirty="0" smtClean="0"/>
              <a:t>以</a:t>
            </a:r>
            <a:r>
              <a:rPr lang="en-US" altLang="zh-TW" dirty="0" smtClean="0"/>
              <a:t>”</a:t>
            </a:r>
            <a:r>
              <a:rPr lang="zh-TW" altLang="en-US" dirty="0" smtClean="0"/>
              <a:t>感冒</a:t>
            </a:r>
            <a:r>
              <a:rPr lang="en-US" altLang="zh-TW" dirty="0" smtClean="0"/>
              <a:t>”</a:t>
            </a:r>
            <a:r>
              <a:rPr lang="zh-TW" altLang="en-US" dirty="0" smtClean="0"/>
              <a:t>治療，給予</a:t>
            </a:r>
            <a:r>
              <a:rPr lang="en-US" altLang="zh-TW" dirty="0" smtClean="0"/>
              <a:t>NSAID</a:t>
            </a:r>
            <a:r>
              <a:rPr lang="zh-TW" altLang="en-US" dirty="0" smtClean="0"/>
              <a:t>及抗生素。</a:t>
            </a:r>
          </a:p>
        </p:txBody>
      </p:sp>
      <p:pic>
        <p:nvPicPr>
          <p:cNvPr id="26628" name="Picture 4" descr="E:\簡報美化可用素材\人_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725" y="1412875"/>
            <a:ext cx="1239838" cy="207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個案報告四 </a:t>
            </a:r>
            <a:r>
              <a:rPr lang="en-US" altLang="zh-TW" dirty="0" smtClean="0"/>
              <a:t>(2/2)</a:t>
            </a:r>
            <a:endParaRPr lang="zh-TW" altLang="en-US" dirty="0" smtClean="0"/>
          </a:p>
        </p:txBody>
      </p:sp>
      <p:sp>
        <p:nvSpPr>
          <p:cNvPr id="30723" name="Rectangle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但因症狀惡化而至醫學中心就診，就診時病患</a:t>
            </a:r>
          </a:p>
          <a:p>
            <a:pPr lvl="1">
              <a:defRPr/>
            </a:pPr>
            <a:r>
              <a:rPr lang="zh-TW" altLang="en-US" dirty="0" smtClean="0"/>
              <a:t>解血便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呼吸急促</a:t>
            </a:r>
            <a:endParaRPr lang="en-US" altLang="zh-TW" dirty="0" smtClean="0"/>
          </a:p>
          <a:p>
            <a:pPr>
              <a:defRPr/>
            </a:pPr>
            <a:r>
              <a:rPr lang="zh-TW" altLang="en-US" dirty="0" smtClean="0"/>
              <a:t>診斷為</a:t>
            </a:r>
            <a:r>
              <a:rPr lang="en-US" altLang="zh-TW" dirty="0" smtClean="0"/>
              <a:t>”</a:t>
            </a:r>
            <a:r>
              <a:rPr lang="zh-TW" altLang="en-US" dirty="0" smtClean="0">
                <a:solidFill>
                  <a:srgbClr val="FF0000"/>
                </a:solidFill>
              </a:rPr>
              <a:t>登革出血熱</a:t>
            </a:r>
            <a:r>
              <a:rPr lang="en-US" altLang="zh-TW" dirty="0" smtClean="0"/>
              <a:t>”</a:t>
            </a:r>
            <a:r>
              <a:rPr lang="zh-TW" altLang="en-US" dirty="0" smtClean="0"/>
              <a:t>合併心肌炎及多重器官衰竭而死亡</a:t>
            </a:r>
          </a:p>
          <a:p>
            <a:pPr lvl="1">
              <a:defRPr/>
            </a:pPr>
            <a:endParaRPr lang="en-US" altLang="zh-TW" dirty="0" smtClean="0"/>
          </a:p>
          <a:p>
            <a:pPr>
              <a:defRPr/>
            </a:pPr>
            <a:endParaRPr lang="zh-TW" altLang="en-US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標題 6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Antimicrobial Stewardship</a:t>
            </a:r>
            <a:r>
              <a:rPr lang="zh-TW" altLang="en-US" dirty="0" smtClean="0"/>
              <a:t> 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（抗生素管理）</a:t>
            </a:r>
          </a:p>
        </p:txBody>
      </p:sp>
      <p:graphicFrame>
        <p:nvGraphicFramePr>
          <p:cNvPr id="13" name="內容版面配置區 12"/>
          <p:cNvGraphicFramePr>
            <a:graphicFrameLocks noGrp="1"/>
          </p:cNvGraphicFramePr>
          <p:nvPr>
            <p:ph idx="1"/>
            <p:custDataLst>
              <p:tags r:id="rId2"/>
            </p:custDataLst>
          </p:nvPr>
        </p:nvGraphicFramePr>
        <p:xfrm>
          <a:off x="683566" y="1772816"/>
          <a:ext cx="5472610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1749" name="文字方塊 10"/>
          <p:cNvSpPr txBox="1">
            <a:spLocks noChangeArrowheads="1"/>
          </p:cNvSpPr>
          <p:nvPr/>
        </p:nvSpPr>
        <p:spPr bwMode="auto">
          <a:xfrm>
            <a:off x="5724525" y="4292600"/>
            <a:ext cx="3095625" cy="954088"/>
          </a:xfrm>
          <a:prstGeom prst="wedgeRectCallout">
            <a:avLst>
              <a:gd name="adj1" fmla="val -112627"/>
              <a:gd name="adj2" fmla="val -5337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TW" altLang="en-US" sz="28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懷疑感冒或登革熱要給抗生素嗎？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2.</a:t>
            </a:r>
            <a:r>
              <a:rPr lang="zh-TW" altLang="en-US" dirty="0" smtClean="0"/>
              <a:t>登革熱的診斷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登革熱病程</a:t>
            </a:r>
            <a:endParaRPr lang="zh-TW" altLang="en-US" dirty="0"/>
          </a:p>
        </p:txBody>
      </p:sp>
      <p:pic>
        <p:nvPicPr>
          <p:cNvPr id="44035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650" y="4956175"/>
            <a:ext cx="741680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1680" y="1412776"/>
            <a:ext cx="5400600" cy="357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流程圖: 替代處理程序 5"/>
          <p:cNvSpPr/>
          <p:nvPr/>
        </p:nvSpPr>
        <p:spPr bwMode="auto">
          <a:xfrm>
            <a:off x="727075" y="6271220"/>
            <a:ext cx="6148388" cy="5571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tIns="36000" bIns="36000">
            <a:spAutoFit/>
          </a:bodyPr>
          <a:lstStyle/>
          <a:p>
            <a:pPr>
              <a:defRPr/>
            </a:pPr>
            <a:r>
              <a:rPr kumimoji="0" lang="zh-TW" altLang="en-US" sz="1400" dirty="0" smtClean="0">
                <a:latin typeface="Times New Roman" pitchFamily="18" charset="0"/>
                <a:ea typeface="華康中圓體" pitchFamily="49" charset="-120"/>
                <a:cs typeface="Times New Roman" pitchFamily="18" charset="0"/>
                <a:sym typeface="Wingdings" pitchFamily="2" charset="2"/>
              </a:rPr>
              <a:t>資料來源：</a:t>
            </a:r>
            <a:r>
              <a:rPr kumimoji="0" lang="en-US" altLang="zh-TW" sz="1400" dirty="0" err="1" smtClean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WHO.Dengue:Guideline</a:t>
            </a:r>
            <a:r>
              <a:rPr kumimoji="0" lang="en-US" altLang="zh-TW" sz="1400" dirty="0" smtClean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 </a:t>
            </a:r>
            <a:r>
              <a:rPr kumimoji="0" lang="en-US" altLang="zh-TW" sz="1400" dirty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for </a:t>
            </a:r>
            <a:r>
              <a:rPr kumimoji="0" lang="en-US" altLang="zh-TW" sz="1400" dirty="0" err="1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Diagnosis,Treatment</a:t>
            </a:r>
            <a:r>
              <a:rPr kumimoji="0" lang="en-US" altLang="zh-TW" sz="1400" dirty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, Prevention and Control. 2009</a:t>
            </a:r>
            <a:endParaRPr kumimoji="0" lang="en-US" altLang="zh-TW" sz="1400" dirty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7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1328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鑑別診斷</a:t>
            </a:r>
            <a:endParaRPr lang="zh-TW" altLang="en-US" dirty="0"/>
          </a:p>
        </p:txBody>
      </p:sp>
      <p:sp>
        <p:nvSpPr>
          <p:cNvPr id="9" name="內容版面配置區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居住於或旅遊到登革熱流行區，出現發燒加以下至少兩項：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噁心、嘔吐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出疹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疼痛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血壓帶試驗陽性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白血球低下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警示徵象</a:t>
            </a:r>
            <a:endParaRPr lang="en-US" altLang="zh-TW" dirty="0" smtClean="0"/>
          </a:p>
          <a:p>
            <a:pPr>
              <a:defRPr/>
            </a:pPr>
            <a:r>
              <a:rPr lang="zh-TW" altLang="en-US" dirty="0" smtClean="0"/>
              <a:t>實驗室確診登革熱（無血漿滲漏時特別重要）</a:t>
            </a:r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登革熱病患皮膚表徵</a:t>
            </a:r>
            <a:r>
              <a:rPr lang="en-US" altLang="zh-TW" dirty="0" smtClean="0"/>
              <a:t>(1/6)</a:t>
            </a:r>
            <a:endParaRPr lang="zh-TW" altLang="en-US" dirty="0"/>
          </a:p>
        </p:txBody>
      </p:sp>
      <p:pic>
        <p:nvPicPr>
          <p:cNvPr id="32772" name="圖片 4" descr="CIMG0049.JPG"/>
          <p:cNvPicPr>
            <a:picLocks noChangeAspect="1"/>
          </p:cNvPicPr>
          <p:nvPr/>
        </p:nvPicPr>
        <p:blipFill>
          <a:blip r:embed="rId4" cstate="print"/>
          <a:srcRect t="3088" b="4236"/>
          <a:stretch>
            <a:fillRect/>
          </a:stretch>
        </p:blipFill>
        <p:spPr bwMode="auto">
          <a:xfrm>
            <a:off x="107950" y="1700213"/>
            <a:ext cx="2519363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圖片 7" descr="CIMG005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35263" y="1728788"/>
            <a:ext cx="6264275" cy="429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登革熱病患皮膚表徵</a:t>
            </a:r>
            <a:r>
              <a:rPr lang="en-US" altLang="zh-TW" dirty="0" smtClean="0"/>
              <a:t>(2/6)</a:t>
            </a:r>
            <a:endParaRPr lang="zh-TW" altLang="en-US" dirty="0"/>
          </a:p>
        </p:txBody>
      </p:sp>
      <p:pic>
        <p:nvPicPr>
          <p:cNvPr id="33796" name="內容版面配置區 6" descr="CIMG0052 (1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628775"/>
            <a:ext cx="8280920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登革熱病患皮膚表徵</a:t>
            </a:r>
            <a:r>
              <a:rPr lang="en-US" altLang="zh-TW" dirty="0" smtClean="0"/>
              <a:t>(3/6)</a:t>
            </a:r>
            <a:endParaRPr lang="zh-TW" altLang="en-US" dirty="0"/>
          </a:p>
        </p:txBody>
      </p:sp>
      <p:pic>
        <p:nvPicPr>
          <p:cNvPr id="34820" name="圖片 7" descr="CIMG0055.JPG"/>
          <p:cNvPicPr>
            <a:picLocks noChangeAspect="1"/>
          </p:cNvPicPr>
          <p:nvPr/>
        </p:nvPicPr>
        <p:blipFill>
          <a:blip r:embed="rId4" cstate="print"/>
          <a:srcRect b="8145"/>
          <a:stretch>
            <a:fillRect/>
          </a:stretch>
        </p:blipFill>
        <p:spPr bwMode="auto">
          <a:xfrm>
            <a:off x="323528" y="1627188"/>
            <a:ext cx="8496944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登革熱病患皮膚表徵</a:t>
            </a:r>
            <a:r>
              <a:rPr lang="en-US" altLang="zh-TW" dirty="0" smtClean="0"/>
              <a:t>(4/6)</a:t>
            </a:r>
            <a:endParaRPr lang="zh-TW" altLang="en-US" dirty="0"/>
          </a:p>
        </p:txBody>
      </p:sp>
      <p:pic>
        <p:nvPicPr>
          <p:cNvPr id="35844" name="圖片 6" descr="CIMG0056.JPG"/>
          <p:cNvPicPr>
            <a:picLocks noChangeAspect="1"/>
          </p:cNvPicPr>
          <p:nvPr/>
        </p:nvPicPr>
        <p:blipFill>
          <a:blip r:embed="rId4" cstate="print"/>
          <a:srcRect t="7141" b="1459"/>
          <a:stretch>
            <a:fillRect/>
          </a:stretch>
        </p:blipFill>
        <p:spPr bwMode="auto">
          <a:xfrm>
            <a:off x="323528" y="1627188"/>
            <a:ext cx="8496944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登革熱病患皮膚表徵</a:t>
            </a:r>
            <a:r>
              <a:rPr lang="en-US" altLang="zh-TW" dirty="0" smtClean="0"/>
              <a:t>(5/6)</a:t>
            </a:r>
            <a:endParaRPr lang="zh-TW" altLang="en-US" dirty="0"/>
          </a:p>
        </p:txBody>
      </p:sp>
      <p:pic>
        <p:nvPicPr>
          <p:cNvPr id="36868" name="圖片 4" descr="CIMG0205.JPG"/>
          <p:cNvPicPr>
            <a:picLocks noChangeAspect="1"/>
          </p:cNvPicPr>
          <p:nvPr/>
        </p:nvPicPr>
        <p:blipFill>
          <a:blip r:embed="rId4" cstate="print"/>
          <a:srcRect t="2856" b="5742"/>
          <a:stretch>
            <a:fillRect/>
          </a:stretch>
        </p:blipFill>
        <p:spPr bwMode="auto">
          <a:xfrm>
            <a:off x="467544" y="1627188"/>
            <a:ext cx="828092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登革熱病患皮膚表徵</a:t>
            </a:r>
            <a:r>
              <a:rPr lang="en-US" altLang="zh-TW" dirty="0" smtClean="0"/>
              <a:t>(6/6)</a:t>
            </a:r>
            <a:endParaRPr lang="zh-TW" altLang="en-US" dirty="0"/>
          </a:p>
        </p:txBody>
      </p:sp>
      <p:pic>
        <p:nvPicPr>
          <p:cNvPr id="37892" name="內容版面配置區 3" descr="CIMG0206.JPG"/>
          <p:cNvPicPr>
            <a:picLocks noChangeAspect="1"/>
          </p:cNvPicPr>
          <p:nvPr/>
        </p:nvPicPr>
        <p:blipFill>
          <a:blip r:embed="rId4" cstate="print"/>
          <a:srcRect t="5460" b="160"/>
          <a:stretch>
            <a:fillRect/>
          </a:stretch>
        </p:blipFill>
        <p:spPr bwMode="auto">
          <a:xfrm>
            <a:off x="1303338" y="1627188"/>
            <a:ext cx="6724650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登革熱與相關疾病之鑑別診斷</a:t>
            </a:r>
            <a:endParaRPr lang="zh-TW" altLang="en-US" dirty="0"/>
          </a:p>
        </p:txBody>
      </p:sp>
      <p:sp>
        <p:nvSpPr>
          <p:cNvPr id="6" name="流程圖: 替代處理程序 5"/>
          <p:cNvSpPr/>
          <p:nvPr/>
        </p:nvSpPr>
        <p:spPr bwMode="auto">
          <a:xfrm>
            <a:off x="683568" y="6256362"/>
            <a:ext cx="6264696" cy="5571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tIns="36000" bIns="36000">
            <a:spAutoFit/>
          </a:bodyPr>
          <a:lstStyle/>
          <a:p>
            <a:pPr>
              <a:defRPr/>
            </a:pPr>
            <a:r>
              <a:rPr kumimoji="0" lang="zh-TW" altLang="en-US" sz="1400" dirty="0" smtClean="0">
                <a:latin typeface="Times New Roman" pitchFamily="18" charset="0"/>
                <a:ea typeface="華康中圓體" pitchFamily="49" charset="-120"/>
                <a:cs typeface="Times New Roman" pitchFamily="18" charset="0"/>
                <a:sym typeface="Wingdings" pitchFamily="2" charset="2"/>
              </a:rPr>
              <a:t>資料來源： </a:t>
            </a:r>
            <a:r>
              <a:rPr kumimoji="0" lang="en-US" altLang="zh-TW" sz="1400" dirty="0" err="1" smtClean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WHO.Dengue:Guideline</a:t>
            </a:r>
            <a:r>
              <a:rPr kumimoji="0" lang="en-US" altLang="zh-TW" sz="1400" dirty="0" smtClean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 for </a:t>
            </a:r>
            <a:r>
              <a:rPr kumimoji="0" lang="en-US" altLang="zh-TW" sz="1400" dirty="0" err="1" smtClean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Diagnosis,Treatment</a:t>
            </a:r>
            <a:r>
              <a:rPr kumimoji="0" lang="en-US" altLang="zh-TW" sz="1400" dirty="0" smtClean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, Prevention and Control. 2009</a:t>
            </a:r>
            <a:endParaRPr kumimoji="0" lang="en-US" altLang="zh-TW" sz="1400" dirty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9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1328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1412776"/>
            <a:ext cx="6530114" cy="4895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登革病毒感染之臨床表現</a:t>
            </a:r>
            <a:endParaRPr lang="zh-TW" altLang="en-US" dirty="0"/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idx="1"/>
            <p:custDataLst>
              <p:tags r:id="rId2"/>
            </p:custDataLst>
          </p:nvPr>
        </p:nvGraphicFramePr>
        <p:xfrm>
          <a:off x="468313" y="1412776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2" name="流程圖: 替代處理程序 11"/>
          <p:cNvSpPr/>
          <p:nvPr/>
        </p:nvSpPr>
        <p:spPr bwMode="auto">
          <a:xfrm>
            <a:off x="727075" y="5995988"/>
            <a:ext cx="6148388" cy="817562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kumimoji="0" lang="zh-TW" altLang="en-US" sz="140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kumimoji="0" lang="en-US" altLang="zh-TW" sz="140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WHO-Comprehensive Guidelines for Prevention and Control of Dengue and Dengue Hemorrhagic Fever.2011 revised and expanded ed., P.17.</a:t>
            </a:r>
          </a:p>
        </p:txBody>
      </p:sp>
      <p:pic>
        <p:nvPicPr>
          <p:cNvPr id="13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1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1328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smtClean="0"/>
              <a:t>世界衛生組織逐步評估法</a:t>
            </a:r>
          </a:p>
        </p:txBody>
      </p:sp>
      <p:graphicFrame>
        <p:nvGraphicFramePr>
          <p:cNvPr id="9" name="內容版面配置區 8"/>
          <p:cNvGraphicFramePr>
            <a:graphicFrameLocks noGrp="1"/>
          </p:cNvGraphicFramePr>
          <p:nvPr>
            <p:ph idx="1"/>
          </p:nvPr>
        </p:nvGraphicFramePr>
        <p:xfrm>
          <a:off x="468313" y="1628777"/>
          <a:ext cx="8229600" cy="4320502"/>
        </p:xfrm>
        <a:graphic>
          <a:graphicData uri="http://schemas.openxmlformats.org/drawingml/2006/table">
            <a:tbl>
              <a:tblPr bandRow="1">
                <a:tableStyleId>{93296810-A885-4BE3-A3E7-6D5BEEA58F35}</a:tableStyleId>
              </a:tblPr>
              <a:tblGrid>
                <a:gridCol w="3815655"/>
                <a:gridCol w="4413945"/>
              </a:tblGrid>
              <a:tr h="423351">
                <a:tc gridSpan="2">
                  <a:txBody>
                    <a:bodyPr/>
                    <a:lstStyle/>
                    <a:p>
                      <a:r>
                        <a:rPr lang="en-US" altLang="zh-TW" sz="2000" b="1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I.</a:t>
                      </a:r>
                      <a:r>
                        <a:rPr lang="zh-TW" altLang="en-US" sz="2000" b="1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整體評估</a:t>
                      </a:r>
                      <a:endParaRPr lang="zh-TW" altLang="en-US" sz="2000" b="1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23351">
                <a:tc>
                  <a:txBody>
                    <a:bodyPr/>
                    <a:lstStyle/>
                    <a:p>
                      <a:pPr lvl="1"/>
                      <a:r>
                        <a:rPr lang="en-US" altLang="zh-TW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I.1</a:t>
                      </a:r>
                      <a:r>
                        <a:rPr lang="zh-TW" altLang="en-US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病史詢問</a:t>
                      </a:r>
                      <a:endParaRPr lang="zh-TW" altLang="en-US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包括相關症狀，過去病史及家族史</a:t>
                      </a:r>
                      <a:endParaRPr lang="zh-TW" altLang="en-US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/>
                </a:tc>
              </a:tr>
              <a:tr h="423351">
                <a:tc>
                  <a:txBody>
                    <a:bodyPr/>
                    <a:lstStyle/>
                    <a:p>
                      <a:pPr lvl="1"/>
                      <a:r>
                        <a:rPr lang="en-US" altLang="zh-TW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I.2</a:t>
                      </a:r>
                      <a:r>
                        <a:rPr lang="zh-TW" altLang="en-US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身體檢查</a:t>
                      </a:r>
                      <a:endParaRPr lang="zh-TW" altLang="en-US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包括完整的身體及神智評估</a:t>
                      </a:r>
                      <a:endParaRPr lang="zh-TW" altLang="en-US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/>
                </a:tc>
              </a:tr>
              <a:tr h="423351">
                <a:tc>
                  <a:txBody>
                    <a:bodyPr/>
                    <a:lstStyle/>
                    <a:p>
                      <a:pPr lvl="1"/>
                      <a:r>
                        <a:rPr lang="en-US" altLang="zh-TW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I.3</a:t>
                      </a:r>
                      <a:r>
                        <a:rPr lang="zh-TW" altLang="en-US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實驗室檢驗</a:t>
                      </a:r>
                      <a:endParaRPr lang="zh-TW" altLang="en-US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包括常規檢驗及登革熱檢驗</a:t>
                      </a:r>
                      <a:endParaRPr lang="zh-TW" altLang="en-US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/>
                </a:tc>
              </a:tr>
              <a:tr h="423351">
                <a:tc>
                  <a:txBody>
                    <a:bodyPr/>
                    <a:lstStyle/>
                    <a:p>
                      <a:r>
                        <a:rPr lang="en-US" altLang="zh-TW" sz="2000" b="1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II.</a:t>
                      </a:r>
                      <a:r>
                        <a:rPr lang="zh-TW" altLang="en-US" sz="2000" b="1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診斷</a:t>
                      </a:r>
                      <a:endParaRPr lang="zh-TW" altLang="en-US" sz="2000" b="1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評估疾病期及嚴重度</a:t>
                      </a:r>
                      <a:endParaRPr lang="zh-TW" altLang="en-US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/>
                </a:tc>
              </a:tr>
              <a:tr h="423351">
                <a:tc gridSpan="2">
                  <a:txBody>
                    <a:bodyPr/>
                    <a:lstStyle/>
                    <a:p>
                      <a:r>
                        <a:rPr lang="en-US" altLang="zh-TW" sz="2000" b="1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III.</a:t>
                      </a:r>
                      <a:r>
                        <a:rPr lang="zh-TW" altLang="en-US" sz="2000" b="1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通報及處理</a:t>
                      </a:r>
                      <a:endParaRPr lang="zh-TW" altLang="en-US" sz="2000" b="1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23351">
                <a:tc>
                  <a:txBody>
                    <a:bodyPr/>
                    <a:lstStyle/>
                    <a:p>
                      <a:pPr lvl="1"/>
                      <a:r>
                        <a:rPr lang="en-US" altLang="zh-TW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III.1</a:t>
                      </a:r>
                      <a:r>
                        <a:rPr lang="zh-TW" altLang="en-US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法定傳染病通報</a:t>
                      </a:r>
                      <a:endParaRPr lang="zh-TW" altLang="en-US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診斷後</a:t>
                      </a:r>
                      <a:r>
                        <a:rPr lang="en-US" altLang="zh-TW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24</a:t>
                      </a:r>
                      <a:r>
                        <a:rPr lang="zh-TW" altLang="en-US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小時內通報</a:t>
                      </a:r>
                      <a:endParaRPr lang="zh-TW" altLang="en-US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/>
                </a:tc>
              </a:tr>
              <a:tr h="1357045"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III.2</a:t>
                      </a:r>
                      <a:r>
                        <a:rPr lang="zh-TW" altLang="en-US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處理之決策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依據臨床表現及其他狀況，安排病人處置：</a:t>
                      </a:r>
                      <a:endParaRPr lang="en-US" altLang="zh-TW" dirty="0" smtClean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r>
                        <a:rPr lang="en-US" altLang="zh-TW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Group</a:t>
                      </a:r>
                      <a:r>
                        <a:rPr lang="en-US" altLang="zh-TW" baseline="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A</a:t>
                      </a:r>
                      <a:r>
                        <a:rPr lang="zh-TW" altLang="en-US" baseline="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（居家追蹤）</a:t>
                      </a:r>
                      <a:endParaRPr lang="en-US" altLang="zh-TW" baseline="0" dirty="0" smtClean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r>
                        <a:rPr lang="en-US" altLang="zh-TW" baseline="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Group B</a:t>
                      </a:r>
                      <a:r>
                        <a:rPr lang="zh-TW" altLang="en-US" baseline="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（安排住院）</a:t>
                      </a:r>
                      <a:endParaRPr lang="en-US" altLang="zh-TW" baseline="0" dirty="0" smtClean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r>
                        <a:rPr lang="en-US" altLang="zh-TW" baseline="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Group C</a:t>
                      </a:r>
                      <a:r>
                        <a:rPr lang="zh-TW" altLang="en-US" baseline="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（需緊急治療或轉院）</a:t>
                      </a:r>
                      <a:endParaRPr lang="zh-TW" altLang="en-US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流程圖: 替代處理程序 4"/>
          <p:cNvSpPr/>
          <p:nvPr/>
        </p:nvSpPr>
        <p:spPr bwMode="auto">
          <a:xfrm>
            <a:off x="721668" y="6256362"/>
            <a:ext cx="6154588" cy="5571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tIns="36000" bIns="36000">
            <a:spAutoFit/>
          </a:bodyPr>
          <a:lstStyle/>
          <a:p>
            <a:pPr>
              <a:defRPr/>
            </a:pPr>
            <a:r>
              <a:rPr kumimoji="0" lang="zh-TW" altLang="en-US" sz="1400" dirty="0" smtClean="0">
                <a:latin typeface="Times New Roman" pitchFamily="18" charset="0"/>
                <a:ea typeface="華康中圓體" pitchFamily="49" charset="-120"/>
                <a:cs typeface="Times New Roman" pitchFamily="18" charset="0"/>
                <a:sym typeface="Wingdings" pitchFamily="2" charset="2"/>
              </a:rPr>
              <a:t>資料來源：</a:t>
            </a:r>
            <a:r>
              <a:rPr kumimoji="0" lang="en-US" altLang="zh-TW" sz="1400" dirty="0" err="1" smtClean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WHO.Dengue:Guideline</a:t>
            </a:r>
            <a:r>
              <a:rPr kumimoji="0" lang="en-US" altLang="zh-TW" sz="1400" dirty="0" smtClean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 for </a:t>
            </a:r>
            <a:r>
              <a:rPr kumimoji="0" lang="en-US" altLang="zh-TW" sz="1400" dirty="0" err="1" smtClean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Diagnosis,Treatment</a:t>
            </a:r>
            <a:r>
              <a:rPr kumimoji="0" lang="en-US" altLang="zh-TW" sz="1400" dirty="0" smtClean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, Prevention and Control. 2009.</a:t>
            </a:r>
            <a:endParaRPr kumimoji="0" lang="en-US" altLang="zh-TW" sz="1400" dirty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6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1328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Dengue Case Classification by Severity, WHO 2009</a:t>
            </a:r>
            <a:endParaRPr lang="zh-TW" altLang="en-US" dirty="0"/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3588" y="1533550"/>
            <a:ext cx="7840662" cy="475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流程圖: 替代處理程序 4"/>
          <p:cNvSpPr/>
          <p:nvPr/>
        </p:nvSpPr>
        <p:spPr bwMode="auto">
          <a:xfrm>
            <a:off x="727075" y="6256362"/>
            <a:ext cx="6148388" cy="55716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tIns="36000" bIns="36000">
            <a:spAutoFit/>
          </a:bodyPr>
          <a:lstStyle/>
          <a:p>
            <a:pPr>
              <a:defRPr/>
            </a:pPr>
            <a:r>
              <a:rPr kumimoji="0" lang="zh-TW" altLang="en-US" sz="1400" dirty="0" smtClean="0">
                <a:latin typeface="Times New Roman" pitchFamily="18" charset="0"/>
                <a:ea typeface="華康中圓體" pitchFamily="49" charset="-120"/>
                <a:cs typeface="Times New Roman" pitchFamily="18" charset="0"/>
                <a:sym typeface="Wingdings" pitchFamily="2" charset="2"/>
              </a:rPr>
              <a:t>資料來源：</a:t>
            </a:r>
            <a:r>
              <a:rPr kumimoji="0" lang="en-US" altLang="zh-TW" sz="1400" dirty="0" err="1" smtClean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WHO.Dengue:Guideline</a:t>
            </a:r>
            <a:r>
              <a:rPr kumimoji="0" lang="en-US" altLang="zh-TW" sz="1400" dirty="0" smtClean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 </a:t>
            </a:r>
            <a:r>
              <a:rPr kumimoji="0" lang="en-US" altLang="zh-TW" sz="1400" dirty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for </a:t>
            </a:r>
            <a:r>
              <a:rPr kumimoji="0" lang="en-US" altLang="zh-TW" sz="1400" dirty="0" err="1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Diagnosis,Treatment</a:t>
            </a:r>
            <a:r>
              <a:rPr kumimoji="0" lang="en-US" altLang="zh-TW" sz="1400" dirty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, Prevention and Control. </a:t>
            </a:r>
            <a:r>
              <a:rPr kumimoji="0" lang="en-US" altLang="zh-TW" sz="1400" dirty="0" smtClean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2009.</a:t>
            </a:r>
            <a:endParaRPr kumimoji="0" lang="en-US" altLang="zh-TW" sz="1400" dirty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6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1328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Group B </a:t>
            </a:r>
            <a:r>
              <a:rPr lang="zh-TW" altLang="en-US" smtClean="0"/>
              <a:t>警示徵象</a:t>
            </a:r>
          </a:p>
        </p:txBody>
      </p:sp>
      <p:sp>
        <p:nvSpPr>
          <p:cNvPr id="41987" name="內容版面配置區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mtClean="0">
                <a:latin typeface="Arial" charset="0"/>
                <a:cs typeface="Arial" charset="0"/>
              </a:rPr>
              <a:t>腹部疼痛及壓痛。</a:t>
            </a:r>
            <a:endParaRPr lang="en-US" altLang="zh-TW" smtClean="0">
              <a:latin typeface="Arial" charset="0"/>
              <a:cs typeface="Arial" charset="0"/>
            </a:endParaRPr>
          </a:p>
          <a:p>
            <a:r>
              <a:rPr lang="zh-TW" altLang="en-US" smtClean="0">
                <a:latin typeface="Arial" charset="0"/>
                <a:cs typeface="Arial" charset="0"/>
              </a:rPr>
              <a:t>持續性嘔吐。</a:t>
            </a:r>
            <a:endParaRPr lang="en-US" altLang="zh-TW" smtClean="0">
              <a:latin typeface="Arial" charset="0"/>
              <a:cs typeface="Arial" charset="0"/>
            </a:endParaRPr>
          </a:p>
          <a:p>
            <a:r>
              <a:rPr lang="zh-TW" altLang="en-US" smtClean="0">
                <a:latin typeface="Arial" charset="0"/>
                <a:cs typeface="Arial" charset="0"/>
              </a:rPr>
              <a:t>臨床上體液蓄積。</a:t>
            </a:r>
            <a:endParaRPr lang="en-US" altLang="zh-TW" smtClean="0">
              <a:latin typeface="Arial" charset="0"/>
              <a:cs typeface="Arial" charset="0"/>
            </a:endParaRPr>
          </a:p>
          <a:p>
            <a:r>
              <a:rPr lang="zh-TW" altLang="en-US" smtClean="0">
                <a:latin typeface="Arial" charset="0"/>
                <a:cs typeface="Arial" charset="0"/>
              </a:rPr>
              <a:t>黏膜出血。</a:t>
            </a:r>
            <a:endParaRPr lang="en-US" altLang="zh-TW" smtClean="0">
              <a:latin typeface="Arial" charset="0"/>
              <a:cs typeface="Arial" charset="0"/>
            </a:endParaRPr>
          </a:p>
          <a:p>
            <a:r>
              <a:rPr lang="zh-TW" altLang="en-US" smtClean="0">
                <a:latin typeface="Arial" charset="0"/>
                <a:cs typeface="Arial" charset="0"/>
              </a:rPr>
              <a:t>嗜睡、躁動不安。</a:t>
            </a:r>
            <a:endParaRPr lang="en-US" altLang="zh-TW" smtClean="0">
              <a:latin typeface="Arial" charset="0"/>
              <a:cs typeface="Arial" charset="0"/>
            </a:endParaRPr>
          </a:p>
          <a:p>
            <a:r>
              <a:rPr lang="zh-TW" altLang="en-US" smtClean="0">
                <a:latin typeface="Arial" charset="0"/>
                <a:cs typeface="Arial" charset="0"/>
              </a:rPr>
              <a:t>肝臟腫大，超出肋骨下緣</a:t>
            </a:r>
            <a:r>
              <a:rPr lang="en-US" altLang="zh-TW" smtClean="0">
                <a:latin typeface="Arial" charset="0"/>
                <a:cs typeface="Arial" charset="0"/>
              </a:rPr>
              <a:t>2</a:t>
            </a:r>
            <a:r>
              <a:rPr lang="zh-TW" altLang="en-US" smtClean="0">
                <a:latin typeface="Arial" charset="0"/>
                <a:cs typeface="Arial" charset="0"/>
              </a:rPr>
              <a:t>公分。</a:t>
            </a:r>
            <a:endParaRPr lang="en-US" altLang="zh-TW" smtClean="0">
              <a:latin typeface="Arial" charset="0"/>
              <a:cs typeface="Arial" charset="0"/>
            </a:endParaRPr>
          </a:p>
          <a:p>
            <a:r>
              <a:rPr lang="zh-TW" altLang="en-US" smtClean="0">
                <a:latin typeface="Arial" charset="0"/>
                <a:cs typeface="Arial" charset="0"/>
              </a:rPr>
              <a:t>實驗室檢驗：血比容值增加，伴隨血小板急速下降。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Group B </a:t>
            </a:r>
            <a:r>
              <a:rPr lang="zh-TW" altLang="en-US" smtClean="0"/>
              <a:t>潛在疾病或特殊社經狀況</a:t>
            </a:r>
          </a:p>
        </p:txBody>
      </p:sp>
      <p:sp>
        <p:nvSpPr>
          <p:cNvPr id="8" name="內容版面配置區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病患符合以下身分：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潛在疾病因素：懷孕婦女、嬰兒、老人、肥胖、糖尿病、腎衰竭、慢性溶血疾病。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特定社經情況：如獨居或偏遠地區居民。</a:t>
            </a:r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3.</a:t>
            </a:r>
            <a:r>
              <a:rPr lang="zh-TW" altLang="en-US" dirty="0" smtClean="0"/>
              <a:t>登革熱的治療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Group A</a:t>
            </a:r>
            <a:r>
              <a:rPr lang="zh-TW" altLang="en-US" dirty="0" smtClean="0"/>
              <a:t> 治療策略</a:t>
            </a:r>
          </a:p>
        </p:txBody>
      </p:sp>
      <p:pic>
        <p:nvPicPr>
          <p:cNvPr id="1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clrChange>
              <a:clrFrom>
                <a:srgbClr val="EBF2D1"/>
              </a:clrFrom>
              <a:clrTo>
                <a:srgbClr val="EBF2D1">
                  <a:alpha val="0"/>
                </a:srgbClr>
              </a:clrTo>
            </a:clrChange>
            <a:lum bright="-40000" contrast="40000"/>
          </a:blip>
          <a:stretch>
            <a:fillRect/>
          </a:stretch>
        </p:blipFill>
        <p:spPr>
          <a:xfrm>
            <a:off x="2555776" y="1415425"/>
            <a:ext cx="4248472" cy="4857780"/>
          </a:xfrm>
          <a:ln>
            <a:solidFill>
              <a:schemeClr val="bg1">
                <a:lumMod val="65000"/>
              </a:schemeClr>
            </a:solidFill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Group B</a:t>
            </a:r>
            <a:r>
              <a:rPr lang="zh-TW" altLang="en-US" dirty="0" smtClean="0"/>
              <a:t> 治療策略</a:t>
            </a:r>
            <a:r>
              <a:rPr lang="en-US" altLang="zh-TW" dirty="0" smtClean="0"/>
              <a:t>(1/2)</a:t>
            </a:r>
          </a:p>
        </p:txBody>
      </p:sp>
      <p:pic>
        <p:nvPicPr>
          <p:cNvPr id="1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clrChange>
              <a:clrFrom>
                <a:srgbClr val="D9EBB2"/>
              </a:clrFrom>
              <a:clrTo>
                <a:srgbClr val="D9EBB2">
                  <a:alpha val="0"/>
                </a:srgbClr>
              </a:clrTo>
            </a:clrChange>
            <a:lum bright="-40000" contrast="40000"/>
          </a:blip>
          <a:srcRect/>
          <a:stretch>
            <a:fillRect/>
          </a:stretch>
        </p:blipFill>
        <p:spPr>
          <a:xfrm>
            <a:off x="2771800" y="1393691"/>
            <a:ext cx="3512042" cy="4843621"/>
          </a:xfrm>
          <a:ln>
            <a:solidFill>
              <a:schemeClr val="bg1">
                <a:lumMod val="65000"/>
              </a:schemeClr>
            </a:solidFill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Group B</a:t>
            </a:r>
            <a:r>
              <a:rPr lang="zh-TW" altLang="en-US" dirty="0" smtClean="0"/>
              <a:t> 治療策略</a:t>
            </a:r>
            <a:r>
              <a:rPr lang="en-US" altLang="zh-TW" dirty="0" smtClean="0"/>
              <a:t>(2/2)</a:t>
            </a:r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clrChange>
              <a:clrFrom>
                <a:srgbClr val="D9EBB2"/>
              </a:clrFrom>
              <a:clrTo>
                <a:srgbClr val="D9EBB2">
                  <a:alpha val="0"/>
                </a:srgbClr>
              </a:clrTo>
            </a:clrChange>
            <a:lum bright="-40000" contrast="40000"/>
          </a:blip>
          <a:stretch>
            <a:fillRect/>
          </a:stretch>
        </p:blipFill>
        <p:spPr>
          <a:xfrm>
            <a:off x="395537" y="1411288"/>
            <a:ext cx="8280920" cy="4856162"/>
          </a:xfrm>
          <a:ln>
            <a:solidFill>
              <a:schemeClr val="bg1">
                <a:lumMod val="65000"/>
              </a:schemeClr>
            </a:solidFill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Group C</a:t>
            </a:r>
            <a:r>
              <a:rPr lang="zh-TW" altLang="en-US" dirty="0" smtClean="0"/>
              <a:t> 治療策略</a:t>
            </a:r>
            <a:r>
              <a:rPr lang="en-US" altLang="zh-TW" dirty="0" smtClean="0"/>
              <a:t>(1/2)</a:t>
            </a:r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BFDE8F"/>
              </a:clrFrom>
              <a:clrTo>
                <a:srgbClr val="BFDE8F">
                  <a:alpha val="0"/>
                </a:srgbClr>
              </a:clrTo>
            </a:clrChange>
            <a:lum bright="-40000" contrast="40000"/>
          </a:blip>
          <a:stretch>
            <a:fillRect/>
          </a:stretch>
        </p:blipFill>
        <p:spPr bwMode="auto">
          <a:xfrm>
            <a:off x="2814638" y="2708275"/>
            <a:ext cx="3413125" cy="3595688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BFDE8F"/>
              </a:clrFrom>
              <a:clrTo>
                <a:srgbClr val="BFDE8F">
                  <a:alpha val="0"/>
                </a:srgbClr>
              </a:clrTo>
            </a:clrChange>
            <a:lum bright="-40000" contrast="40000"/>
          </a:blip>
          <a:srcRect/>
          <a:stretch>
            <a:fillRect/>
          </a:stretch>
        </p:blipFill>
        <p:spPr bwMode="auto">
          <a:xfrm>
            <a:off x="2814638" y="1412875"/>
            <a:ext cx="3413125" cy="1276350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Group C </a:t>
            </a:r>
            <a:r>
              <a:rPr lang="zh-TW" altLang="en-US" dirty="0" smtClean="0"/>
              <a:t>治療策略</a:t>
            </a:r>
            <a:r>
              <a:rPr lang="en-US" altLang="zh-TW" dirty="0" smtClean="0"/>
              <a:t>(2/2)</a:t>
            </a:r>
          </a:p>
        </p:txBody>
      </p:sp>
      <p:pic>
        <p:nvPicPr>
          <p:cNvPr id="1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clrChange>
              <a:clrFrom>
                <a:srgbClr val="CCCC99"/>
              </a:clrFrom>
              <a:clrTo>
                <a:srgbClr val="CCCC99">
                  <a:alpha val="0"/>
                </a:srgbClr>
              </a:clrTo>
            </a:clrChange>
            <a:grayscl/>
            <a:biLevel thresh="50000"/>
          </a:blip>
          <a:stretch>
            <a:fillRect/>
          </a:stretch>
        </p:blipFill>
        <p:spPr>
          <a:xfrm>
            <a:off x="2987824" y="1434701"/>
            <a:ext cx="2936033" cy="4874619"/>
          </a:xfrm>
          <a:ln>
            <a:solidFill>
              <a:schemeClr val="bg1">
                <a:lumMod val="65000"/>
              </a:schemeClr>
            </a:solidFill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smtClean="0"/>
              <a:t>靜脈輸液的正常維持劑量</a:t>
            </a:r>
          </a:p>
        </p:txBody>
      </p:sp>
      <p:sp>
        <p:nvSpPr>
          <p:cNvPr id="13107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tx1"/>
              </a:buClr>
              <a:defRPr/>
            </a:pPr>
            <a:r>
              <a:rPr lang="zh-TW" altLang="en-US" dirty="0" smtClean="0">
                <a:solidFill>
                  <a:srgbClr val="FF0000"/>
                </a:solidFill>
              </a:rPr>
              <a:t>每小時正常維持輸液量之計算方式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（和</a:t>
            </a:r>
            <a:r>
              <a:rPr lang="en-US" altLang="zh-TW" dirty="0" smtClean="0"/>
              <a:t>Holliday-Segar</a:t>
            </a:r>
            <a:r>
              <a:rPr lang="zh-TW" altLang="en-US" dirty="0" smtClean="0"/>
              <a:t>公式相同）</a:t>
            </a:r>
            <a:endParaRPr lang="en-US" altLang="zh-TW" dirty="0" smtClean="0"/>
          </a:p>
          <a:p>
            <a:pPr lvl="1">
              <a:defRPr/>
            </a:pPr>
            <a:r>
              <a:rPr lang="zh-TW" altLang="en-US" dirty="0" smtClean="0"/>
              <a:t>第一個</a:t>
            </a:r>
            <a:r>
              <a:rPr lang="en-US" altLang="zh-TW" dirty="0" smtClean="0"/>
              <a:t>10</a:t>
            </a:r>
            <a:r>
              <a:rPr lang="zh-TW" altLang="en-US" dirty="0" smtClean="0"/>
              <a:t>公斤以</a:t>
            </a:r>
            <a:r>
              <a:rPr lang="en-US" altLang="zh-TW" dirty="0" smtClean="0"/>
              <a:t>4</a:t>
            </a:r>
            <a:r>
              <a:rPr lang="zh-TW" altLang="en-US" dirty="0" smtClean="0"/>
              <a:t>毫升</a:t>
            </a:r>
            <a:r>
              <a:rPr lang="en-US" altLang="zh-TW" dirty="0" smtClean="0"/>
              <a:t>/</a:t>
            </a:r>
            <a:r>
              <a:rPr lang="zh-TW" altLang="en-US" dirty="0" smtClean="0"/>
              <a:t>公斤</a:t>
            </a:r>
            <a:r>
              <a:rPr lang="en-US" altLang="zh-TW" dirty="0" smtClean="0"/>
              <a:t>/</a:t>
            </a:r>
            <a:r>
              <a:rPr lang="zh-TW" altLang="en-US" dirty="0" smtClean="0"/>
              <a:t>小時計算</a:t>
            </a:r>
          </a:p>
          <a:p>
            <a:pPr lvl="1">
              <a:defRPr/>
            </a:pPr>
            <a:r>
              <a:rPr lang="zh-TW" altLang="en-US" dirty="0" smtClean="0"/>
              <a:t>下一個</a:t>
            </a:r>
            <a:r>
              <a:rPr lang="en-US" altLang="zh-TW" dirty="0" smtClean="0"/>
              <a:t>10</a:t>
            </a:r>
            <a:r>
              <a:rPr lang="zh-TW" altLang="en-US" dirty="0" smtClean="0"/>
              <a:t>公斤以</a:t>
            </a:r>
            <a:r>
              <a:rPr lang="en-US" altLang="zh-TW" dirty="0" smtClean="0"/>
              <a:t>2</a:t>
            </a:r>
            <a:r>
              <a:rPr lang="zh-TW" altLang="en-US" dirty="0" smtClean="0"/>
              <a:t>毫升</a:t>
            </a:r>
            <a:r>
              <a:rPr lang="en-US" altLang="zh-TW" dirty="0" smtClean="0"/>
              <a:t>/</a:t>
            </a:r>
            <a:r>
              <a:rPr lang="zh-TW" altLang="en-US" dirty="0" smtClean="0"/>
              <a:t>公斤</a:t>
            </a:r>
            <a:r>
              <a:rPr lang="en-US" altLang="zh-TW" dirty="0" smtClean="0"/>
              <a:t>/</a:t>
            </a:r>
            <a:r>
              <a:rPr lang="zh-TW" altLang="en-US" dirty="0" smtClean="0"/>
              <a:t>小時計算</a:t>
            </a:r>
          </a:p>
          <a:p>
            <a:pPr lvl="1">
              <a:defRPr/>
            </a:pPr>
            <a:r>
              <a:rPr lang="zh-TW" altLang="en-US" dirty="0" smtClean="0"/>
              <a:t>下一個</a:t>
            </a:r>
            <a:r>
              <a:rPr lang="en-US" altLang="zh-TW" dirty="0" smtClean="0"/>
              <a:t>10</a:t>
            </a:r>
            <a:r>
              <a:rPr lang="zh-TW" altLang="en-US" dirty="0" smtClean="0"/>
              <a:t>公斤以</a:t>
            </a:r>
            <a:r>
              <a:rPr lang="en-US" altLang="zh-TW" dirty="0" smtClean="0"/>
              <a:t>1</a:t>
            </a:r>
            <a:r>
              <a:rPr lang="zh-TW" altLang="en-US" dirty="0" smtClean="0"/>
              <a:t>毫升</a:t>
            </a:r>
            <a:r>
              <a:rPr lang="en-US" altLang="zh-TW" dirty="0" smtClean="0"/>
              <a:t>/</a:t>
            </a:r>
            <a:r>
              <a:rPr lang="zh-TW" altLang="en-US" dirty="0" smtClean="0"/>
              <a:t>公斤</a:t>
            </a:r>
            <a:r>
              <a:rPr lang="en-US" altLang="zh-TW" dirty="0" smtClean="0"/>
              <a:t>/</a:t>
            </a:r>
            <a:r>
              <a:rPr lang="zh-TW" altLang="en-US" dirty="0" smtClean="0"/>
              <a:t>小時計算</a:t>
            </a:r>
          </a:p>
          <a:p>
            <a:pPr lvl="1">
              <a:defRPr/>
            </a:pPr>
            <a:r>
              <a:rPr lang="zh-TW" altLang="en-US" dirty="0" smtClean="0"/>
              <a:t>目標：維持尿量≧</a:t>
            </a:r>
            <a:r>
              <a:rPr lang="en-US" altLang="zh-TW" dirty="0" smtClean="0"/>
              <a:t>0.5</a:t>
            </a:r>
            <a:r>
              <a:rPr lang="zh-TW" altLang="en-US" dirty="0" smtClean="0"/>
              <a:t>毫升</a:t>
            </a:r>
            <a:r>
              <a:rPr lang="en-US" altLang="zh-TW" dirty="0" smtClean="0"/>
              <a:t>/</a:t>
            </a:r>
            <a:r>
              <a:rPr lang="zh-TW" altLang="en-US" dirty="0" smtClean="0"/>
              <a:t>公斤</a:t>
            </a:r>
            <a:r>
              <a:rPr lang="en-US" altLang="zh-TW" dirty="0" smtClean="0"/>
              <a:t>/</a:t>
            </a:r>
            <a:r>
              <a:rPr lang="zh-TW" altLang="en-US" dirty="0" smtClean="0"/>
              <a:t>小時</a:t>
            </a:r>
            <a:endParaRPr lang="en-US" altLang="zh-TW" dirty="0" smtClean="0"/>
          </a:p>
          <a:p>
            <a:pPr>
              <a:buClr>
                <a:schemeClr val="tx1"/>
              </a:buClr>
              <a:defRPr/>
            </a:pPr>
            <a:r>
              <a:rPr lang="zh-TW" altLang="en-US" dirty="0" smtClean="0">
                <a:solidFill>
                  <a:srgbClr val="FF0000"/>
                </a:solidFill>
              </a:rPr>
              <a:t>以理想體重為依據來計算肥胖或體重過重病患之正常維持的輸液量</a:t>
            </a:r>
          </a:p>
          <a:p>
            <a:pPr lvl="1">
              <a:defRPr/>
            </a:pPr>
            <a:r>
              <a:rPr lang="zh-TW" altLang="en-US" dirty="0" smtClean="0"/>
              <a:t>女性：</a:t>
            </a:r>
            <a:r>
              <a:rPr lang="en-US" altLang="zh-TW" dirty="0" smtClean="0"/>
              <a:t>45.5</a:t>
            </a:r>
            <a:r>
              <a:rPr lang="zh-TW" altLang="en-US" dirty="0" smtClean="0"/>
              <a:t>公斤</a:t>
            </a:r>
            <a:r>
              <a:rPr lang="en-US" altLang="zh-TW" dirty="0" smtClean="0"/>
              <a:t>+0.91(</a:t>
            </a:r>
            <a:r>
              <a:rPr lang="zh-TW" altLang="en-US" dirty="0" smtClean="0"/>
              <a:t>身高</a:t>
            </a:r>
            <a:r>
              <a:rPr lang="en-US" altLang="zh-TW" dirty="0" smtClean="0"/>
              <a:t>-152.4</a:t>
            </a:r>
            <a:r>
              <a:rPr lang="zh-TW" altLang="en-US" dirty="0" smtClean="0"/>
              <a:t>公分</a:t>
            </a:r>
            <a:r>
              <a:rPr lang="en-US" altLang="zh-TW" dirty="0" smtClean="0"/>
              <a:t>)</a:t>
            </a:r>
          </a:p>
          <a:p>
            <a:pPr lvl="1">
              <a:defRPr/>
            </a:pPr>
            <a:r>
              <a:rPr lang="zh-TW" altLang="en-US" dirty="0" smtClean="0"/>
              <a:t>男性：</a:t>
            </a:r>
            <a:r>
              <a:rPr lang="en-US" altLang="zh-TW" dirty="0" smtClean="0"/>
              <a:t>50.0</a:t>
            </a:r>
            <a:r>
              <a:rPr lang="zh-TW" altLang="en-US" dirty="0" smtClean="0"/>
              <a:t>公斤</a:t>
            </a:r>
            <a:r>
              <a:rPr lang="en-US" altLang="zh-TW" dirty="0" smtClean="0"/>
              <a:t>+0.91(</a:t>
            </a:r>
            <a:r>
              <a:rPr lang="zh-TW" altLang="en-US" dirty="0" smtClean="0"/>
              <a:t>身高</a:t>
            </a:r>
            <a:r>
              <a:rPr lang="en-US" altLang="zh-TW" dirty="0" smtClean="0"/>
              <a:t>-152.4</a:t>
            </a:r>
            <a:r>
              <a:rPr lang="zh-TW" altLang="en-US" dirty="0" smtClean="0"/>
              <a:t>公分</a:t>
            </a:r>
            <a:r>
              <a:rPr lang="en-US" altLang="zh-TW" dirty="0" smtClean="0"/>
              <a:t>)</a:t>
            </a:r>
          </a:p>
          <a:p>
            <a:pPr>
              <a:defRPr/>
            </a:pPr>
            <a:endParaRPr lang="zh-TW" altLang="en-US" dirty="0" smtClean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smtClean="0"/>
              <a:t>過量體液的原因</a:t>
            </a:r>
          </a:p>
        </p:txBody>
      </p:sp>
      <p:sp>
        <p:nvSpPr>
          <p:cNvPr id="5529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600"/>
              </a:spcBef>
            </a:pPr>
            <a:r>
              <a:rPr lang="zh-TW" altLang="en-US" smtClean="0">
                <a:latin typeface="Arial" charset="0"/>
                <a:cs typeface="Arial" charset="0"/>
              </a:rPr>
              <a:t>過量或太快的靜脈輸液。</a:t>
            </a:r>
          </a:p>
          <a:p>
            <a:pPr algn="just">
              <a:spcBef>
                <a:spcPts val="600"/>
              </a:spcBef>
            </a:pPr>
            <a:r>
              <a:rPr lang="zh-TW" altLang="en-US" smtClean="0">
                <a:latin typeface="Arial" charset="0"/>
                <a:cs typeface="Arial" charset="0"/>
              </a:rPr>
              <a:t>不當使用低張或非等張的晶體輸液。</a:t>
            </a:r>
          </a:p>
          <a:p>
            <a:pPr algn="just">
              <a:spcBef>
                <a:spcPts val="600"/>
              </a:spcBef>
            </a:pPr>
            <a:r>
              <a:rPr lang="zh-TW" altLang="en-US" smtClean="0">
                <a:latin typeface="Arial" charset="0"/>
                <a:cs typeface="Arial" charset="0"/>
              </a:rPr>
              <a:t>不當使用大量靜脈輸液於未被辨識出的嚴重出血病患。</a:t>
            </a:r>
          </a:p>
          <a:p>
            <a:pPr algn="just">
              <a:spcBef>
                <a:spcPts val="600"/>
              </a:spcBef>
            </a:pPr>
            <a:r>
              <a:rPr lang="zh-TW" altLang="en-US" smtClean="0">
                <a:latin typeface="Arial" charset="0"/>
                <a:cs typeface="Arial" charset="0"/>
              </a:rPr>
              <a:t>不當使用新鮮凍血漿、血小板、冷凍沉澱品</a:t>
            </a:r>
            <a:r>
              <a:rPr lang="en-US" altLang="zh-TW" smtClean="0">
                <a:latin typeface="Arial" charset="0"/>
                <a:cs typeface="Arial" charset="0"/>
              </a:rPr>
              <a:t>(Cryoprecipitate) </a:t>
            </a:r>
            <a:r>
              <a:rPr lang="zh-TW" altLang="en-US" smtClean="0">
                <a:latin typeface="Arial" charset="0"/>
                <a:cs typeface="Arial" charset="0"/>
              </a:rPr>
              <a:t>。</a:t>
            </a:r>
          </a:p>
          <a:p>
            <a:pPr algn="just">
              <a:spcBef>
                <a:spcPts val="600"/>
              </a:spcBef>
            </a:pPr>
            <a:r>
              <a:rPr lang="zh-TW" altLang="en-US" smtClean="0">
                <a:latin typeface="Arial" charset="0"/>
                <a:cs typeface="Arial" charset="0"/>
              </a:rPr>
              <a:t>血漿滲漏已緩解（退燒後</a:t>
            </a:r>
            <a:r>
              <a:rPr lang="en-US" altLang="zh-TW" smtClean="0">
                <a:latin typeface="Arial" charset="0"/>
                <a:cs typeface="Arial" charset="0"/>
              </a:rPr>
              <a:t>24~48</a:t>
            </a:r>
            <a:r>
              <a:rPr lang="zh-TW" altLang="en-US" smtClean="0">
                <a:latin typeface="Arial" charset="0"/>
                <a:cs typeface="Arial" charset="0"/>
              </a:rPr>
              <a:t>小時），但仍持續給予靜脈輸液。</a:t>
            </a:r>
          </a:p>
          <a:p>
            <a:pPr algn="just">
              <a:spcBef>
                <a:spcPts val="600"/>
              </a:spcBef>
            </a:pPr>
            <a:r>
              <a:rPr lang="zh-TW" altLang="en-US" smtClean="0">
                <a:latin typeface="Arial" charset="0"/>
                <a:cs typeface="Arial" charset="0"/>
              </a:rPr>
              <a:t>有潛在疾病（如：先天性或缺鐵性心臟病、慢性肺腎疾病）。</a:t>
            </a:r>
            <a:endParaRPr lang="en-US" altLang="zh-TW" smtClean="0"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smtClean="0"/>
              <a:t>輸液過量的早期臨床跡象</a:t>
            </a:r>
          </a:p>
        </p:txBody>
      </p:sp>
      <p:sp>
        <p:nvSpPr>
          <p:cNvPr id="5632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mtClean="0">
                <a:latin typeface="Arial" charset="0"/>
                <a:cs typeface="Arial" charset="0"/>
              </a:rPr>
              <a:t>呼吸窘迫、呼吸困難</a:t>
            </a:r>
          </a:p>
          <a:p>
            <a:r>
              <a:rPr lang="zh-TW" altLang="en-US" smtClean="0">
                <a:latin typeface="Arial" charset="0"/>
                <a:cs typeface="Arial" charset="0"/>
              </a:rPr>
              <a:t>快速呼吸</a:t>
            </a:r>
          </a:p>
          <a:p>
            <a:r>
              <a:rPr lang="zh-TW" altLang="en-US" smtClean="0">
                <a:latin typeface="Arial" charset="0"/>
                <a:cs typeface="Arial" charset="0"/>
              </a:rPr>
              <a:t>胸壁內縮</a:t>
            </a:r>
          </a:p>
          <a:p>
            <a:r>
              <a:rPr lang="zh-TW" altLang="en-US" smtClean="0">
                <a:latin typeface="Arial" charset="0"/>
                <a:cs typeface="Arial" charset="0"/>
              </a:rPr>
              <a:t>哮喘聲</a:t>
            </a:r>
          </a:p>
          <a:p>
            <a:r>
              <a:rPr lang="zh-TW" altLang="en-US" smtClean="0">
                <a:latin typeface="Arial" charset="0"/>
                <a:cs typeface="Arial" charset="0"/>
              </a:rPr>
              <a:t>大量肋膜積水</a:t>
            </a:r>
          </a:p>
          <a:p>
            <a:r>
              <a:rPr lang="zh-TW" altLang="en-US" smtClean="0">
                <a:latin typeface="Arial" charset="0"/>
                <a:cs typeface="Arial" charset="0"/>
              </a:rPr>
              <a:t>頑固型腹水</a:t>
            </a:r>
          </a:p>
          <a:p>
            <a:r>
              <a:rPr lang="zh-TW" altLang="en-US" smtClean="0">
                <a:latin typeface="Arial" charset="0"/>
                <a:cs typeface="Arial" charset="0"/>
              </a:rPr>
              <a:t>內頸靜脈壓增加</a:t>
            </a:r>
            <a:endParaRPr lang="en-US" altLang="zh-TW" smtClean="0"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smtClean="0"/>
              <a:t>血小板輸注</a:t>
            </a:r>
          </a:p>
        </p:txBody>
      </p:sp>
      <p:sp>
        <p:nvSpPr>
          <p:cNvPr id="5734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tx1"/>
              </a:buClr>
            </a:pPr>
            <a:r>
              <a:rPr lang="zh-TW" altLang="en-US" smtClean="0">
                <a:solidFill>
                  <a:srgbClr val="FF0000"/>
                </a:solidFill>
                <a:latin typeface="Arial" charset="0"/>
                <a:cs typeface="Arial" charset="0"/>
              </a:rPr>
              <a:t>一般不建議「預防性」血小板輸注。</a:t>
            </a:r>
          </a:p>
          <a:p>
            <a:pPr lvl="1">
              <a:buClr>
                <a:schemeClr val="tx1"/>
              </a:buClr>
            </a:pPr>
            <a:endParaRPr lang="en-US" altLang="zh-TW" smtClean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graphicFrame>
        <p:nvGraphicFramePr>
          <p:cNvPr id="8" name="資料庫圖表 7"/>
          <p:cNvGraphicFramePr/>
          <p:nvPr>
            <p:custDataLst>
              <p:tags r:id="rId2"/>
            </p:custDataLst>
          </p:nvPr>
        </p:nvGraphicFramePr>
        <p:xfrm>
          <a:off x="539552" y="2079898"/>
          <a:ext cx="8208912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代償性休克處置</a:t>
            </a:r>
            <a:endParaRPr lang="zh-TW" altLang="en-US" dirty="0"/>
          </a:p>
        </p:txBody>
      </p:sp>
      <p:pic>
        <p:nvPicPr>
          <p:cNvPr id="58371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1412875"/>
            <a:ext cx="6192688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低血壓性休克處置</a:t>
            </a:r>
            <a:endParaRPr lang="zh-TW" altLang="en-US" dirty="0"/>
          </a:p>
        </p:txBody>
      </p:sp>
      <p:pic>
        <p:nvPicPr>
          <p:cNvPr id="59395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1412875"/>
            <a:ext cx="612068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登革熱患者處置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</p:nvPr>
        </p:nvGraphicFramePr>
        <p:xfrm>
          <a:off x="179388" y="1412875"/>
          <a:ext cx="8784976" cy="48768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392488"/>
                <a:gridCol w="4392488"/>
              </a:tblGrid>
              <a:tr h="23480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solidFill>
                            <a:srgbClr val="00206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適當處理</a:t>
                      </a:r>
                      <a:endParaRPr lang="zh-TW" altLang="en-US" sz="1600" dirty="0">
                        <a:solidFill>
                          <a:srgbClr val="00206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solidFill>
                            <a:srgbClr val="00206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不當處理</a:t>
                      </a:r>
                      <a:endParaRPr lang="zh-TW" altLang="en-US" sz="1600" dirty="0">
                        <a:solidFill>
                          <a:srgbClr val="00206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</a:tr>
              <a:tr h="405567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評估並追蹤非登革熱重症之居家患者，並細心衛教病人「警示徵象」</a:t>
                      </a:r>
                      <a:endParaRPr lang="en-US" altLang="zh-TW" sz="160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讓非登革熱重症患者回家，但未安排追蹤且未進行衛教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</a:tr>
              <a:tr h="234802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高燒病人有不適時，給予普拿疼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給予高燒病人阿斯匹靈或</a:t>
                      </a:r>
                      <a:r>
                        <a:rPr lang="en-US" altLang="zh-TW" sz="1600" dirty="0" smtClean="0">
                          <a:latin typeface="標楷體" pitchFamily="65" charset="-120"/>
                          <a:ea typeface="標楷體" pitchFamily="65" charset="-120"/>
                        </a:rPr>
                        <a:t>ibuprofen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</a:tr>
              <a:tr h="234802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在補充液體前及後，皆需檢查血比容值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給予液體治療，但未檢查血比容值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</a:tr>
              <a:tr h="235523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在補充液體前及後，臨床評估血流動力學狀態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給予液體治療，但未進行臨床評估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</a:tr>
              <a:tr h="405567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依據液體補充及血流動力評估結果，解釋血比容值變化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未依臨床評估狀況，解釋血比容值變化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</a:tr>
              <a:tr h="405567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患者反覆嘔吐或高血比容值或血比容值快速上升時，給予靜脈輸液補充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任何登革熱患者，即使無嚴重症狀，皆給予靜脈輸液補充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</a:tr>
              <a:tr h="234802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對登革熱重症患者補充等張靜脈溶液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對登革熱重症患者補充低張靜脈容液</a:t>
                      </a:r>
                    </a:p>
                  </a:txBody>
                  <a:tcPr marT="0" marB="0"/>
                </a:tc>
              </a:tr>
              <a:tr h="405567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登革熱重症患者於血漿滲漏期，給予恰好足夠維持循環之靜脈輸液量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登革熱重症患者給予過多或太長時間之靜脈輸液</a:t>
                      </a:r>
                    </a:p>
                  </a:txBody>
                  <a:tcPr marT="0" marB="0"/>
                </a:tc>
              </a:tr>
              <a:tr h="234802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登革熱患者避免肌肉注射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登革熱患者給予肌肉注射</a:t>
                      </a:r>
                    </a:p>
                  </a:txBody>
                  <a:tcPr marT="0" marB="0"/>
                </a:tc>
              </a:tr>
              <a:tr h="405567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依患者狀況，調整靜脈輸液速率及監測血比容值之頻率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登革熱重症患者住院期間，靜脈輸液速率固定，且未調整監測血比容值之頻率</a:t>
                      </a:r>
                    </a:p>
                  </a:txBody>
                  <a:tcPr marT="0" marB="0"/>
                </a:tc>
              </a:tr>
              <a:tr h="405567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密切監測血糖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不了解高血糖可能導致高滲透性利尿，而未監測血糖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</a:tr>
              <a:tr h="405567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血流動力學穩定後，停止或減少輸液治療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標楷體" pitchFamily="65" charset="-120"/>
                          <a:ea typeface="標楷體" pitchFamily="65" charset="-120"/>
                        </a:rPr>
                        <a:t>血流動力學穩定後，仍繼續輸液治療，未重新評估輸液治療是否需要</a:t>
                      </a:r>
                      <a:endParaRPr lang="zh-TW" altLang="en-US" sz="16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0" marB="0"/>
                </a:tc>
              </a:tr>
            </a:tbl>
          </a:graphicData>
        </a:graphic>
      </p:graphicFrame>
      <p:sp>
        <p:nvSpPr>
          <p:cNvPr id="7" name="流程圖: 替代處理程序 6"/>
          <p:cNvSpPr/>
          <p:nvPr/>
        </p:nvSpPr>
        <p:spPr bwMode="auto">
          <a:xfrm>
            <a:off x="727075" y="6408738"/>
            <a:ext cx="6148388" cy="319087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tIns="36000" bIns="36000">
            <a:spAutoFit/>
          </a:bodyPr>
          <a:lstStyle/>
          <a:p>
            <a:pPr>
              <a:defRPr/>
            </a:pPr>
            <a:r>
              <a:rPr kumimoji="0" lang="zh-TW" altLang="en-US" sz="140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</a:t>
            </a:r>
            <a:r>
              <a:rPr kumimoji="0" lang="zh-TW" altLang="en-US" sz="1400" dirty="0" smtClean="0">
                <a:latin typeface="華康中圓體" pitchFamily="49" charset="-120"/>
                <a:ea typeface="華康中圓體" pitchFamily="49" charset="-120"/>
                <a:cs typeface="Arial" pitchFamily="34" charset="0"/>
                <a:sym typeface="Wingdings" pitchFamily="2" charset="2"/>
              </a:rPr>
              <a:t>：登革熱</a:t>
            </a:r>
            <a:r>
              <a:rPr kumimoji="0" lang="en-US" altLang="zh-TW" sz="1400" dirty="0" smtClean="0">
                <a:latin typeface="華康中圓體" pitchFamily="49" charset="-120"/>
                <a:ea typeface="華康中圓體" pitchFamily="49" charset="-120"/>
                <a:cs typeface="Arial" pitchFamily="34" charset="0"/>
                <a:sym typeface="Wingdings" pitchFamily="2" charset="2"/>
              </a:rPr>
              <a:t>/</a:t>
            </a:r>
            <a:r>
              <a:rPr kumimoji="0" lang="zh-TW" altLang="en-US" sz="1400" dirty="0" smtClean="0">
                <a:latin typeface="華康中圓體" pitchFamily="49" charset="-120"/>
                <a:ea typeface="華康中圓體" pitchFamily="49" charset="-120"/>
                <a:cs typeface="Arial" pitchFamily="34" charset="0"/>
                <a:sym typeface="Wingdings" pitchFamily="2" charset="2"/>
              </a:rPr>
              <a:t>登革出血熱</a:t>
            </a:r>
            <a:r>
              <a:rPr kumimoji="0" lang="en-US" altLang="zh-TW" sz="1400" dirty="0" smtClean="0">
                <a:latin typeface="華康中圓體" pitchFamily="49" charset="-120"/>
                <a:ea typeface="華康中圓體" pitchFamily="49" charset="-120"/>
                <a:cs typeface="Arial" pitchFamily="34" charset="0"/>
                <a:sym typeface="Wingdings" pitchFamily="2" charset="2"/>
              </a:rPr>
              <a:t>:</a:t>
            </a:r>
            <a:r>
              <a:rPr kumimoji="0" lang="zh-TW" altLang="en-US" sz="1400" dirty="0">
                <a:latin typeface="華康中圓體" pitchFamily="49" charset="-120"/>
                <a:ea typeface="華康中圓體" pitchFamily="49" charset="-120"/>
                <a:cs typeface="Arial" pitchFamily="34" charset="0"/>
                <a:sym typeface="Wingdings" pitchFamily="2" charset="2"/>
              </a:rPr>
              <a:t>臨床症狀</a:t>
            </a:r>
            <a:r>
              <a:rPr kumimoji="0" lang="zh-TW" altLang="en-US" sz="1400" dirty="0" smtClean="0">
                <a:latin typeface="華康中圓體" pitchFamily="49" charset="-120"/>
                <a:ea typeface="華康中圓體" pitchFamily="49" charset="-120"/>
                <a:cs typeface="Arial" pitchFamily="34" charset="0"/>
                <a:sym typeface="Wingdings" pitchFamily="2" charset="2"/>
              </a:rPr>
              <a:t>、診斷與治療</a:t>
            </a:r>
            <a:r>
              <a:rPr kumimoji="0" lang="en-US" altLang="zh-TW" sz="1400" dirty="0" smtClean="0">
                <a:latin typeface="Arial" pitchFamily="34" charset="0"/>
                <a:ea typeface="華康中圓體" pitchFamily="49" charset="-120"/>
                <a:cs typeface="Arial" pitchFamily="34" charset="0"/>
                <a:sym typeface="Wingdings" pitchFamily="2" charset="2"/>
              </a:rPr>
              <a:t>2013</a:t>
            </a:r>
            <a:endParaRPr kumimoji="0" lang="en-US" altLang="zh-TW" sz="1400" dirty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6" name="Picture 4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95536" y="6381328"/>
            <a:ext cx="37941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0" y="687388"/>
            <a:ext cx="9144000" cy="796925"/>
          </a:xfrm>
        </p:spPr>
        <p:txBody>
          <a:bodyPr anchor="b"/>
          <a:lstStyle/>
          <a:p>
            <a:pPr>
              <a:defRPr/>
            </a:pPr>
            <a:r>
              <a:rPr lang="en-US" altLang="zh-TW" dirty="0" smtClean="0"/>
              <a:t>Dengue Management DO’s and DON’Ts</a:t>
            </a:r>
            <a:endParaRPr lang="zh-TW" alt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D2EAEC"/>
              </a:clrFrom>
              <a:clrTo>
                <a:srgbClr val="D2EAEC">
                  <a:alpha val="0"/>
                </a:srgbClr>
              </a:clrTo>
            </a:clrChange>
          </a:blip>
          <a:srcRect t="9332"/>
          <a:stretch>
            <a:fillRect/>
          </a:stretch>
        </p:blipFill>
        <p:spPr bwMode="auto">
          <a:xfrm>
            <a:off x="2555875" y="1430338"/>
            <a:ext cx="41402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>
                <a:latin typeface="Arial" charset="0"/>
                <a:cs typeface="Arial" charset="0"/>
              </a:rPr>
              <a:t>登革熱衛生教育海報</a:t>
            </a:r>
            <a:endParaRPr lang="zh-TW" alt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213" y="1498600"/>
            <a:ext cx="3538537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標題 6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Antimicrobial Stewardship</a:t>
            </a:r>
            <a:r>
              <a:rPr lang="zh-TW" altLang="en-US" dirty="0" smtClean="0"/>
              <a:t> 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（抗生素管理）</a:t>
            </a:r>
          </a:p>
        </p:txBody>
      </p:sp>
      <p:graphicFrame>
        <p:nvGraphicFramePr>
          <p:cNvPr id="13" name="內容版面配置區 12"/>
          <p:cNvGraphicFramePr>
            <a:graphicFrameLocks noGrp="1"/>
          </p:cNvGraphicFramePr>
          <p:nvPr>
            <p:ph idx="1"/>
            <p:custDataLst>
              <p:tags r:id="rId2"/>
            </p:custDataLst>
          </p:nvPr>
        </p:nvGraphicFramePr>
        <p:xfrm>
          <a:off x="683566" y="1772816"/>
          <a:ext cx="5472610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1749" name="文字方塊 10"/>
          <p:cNvSpPr txBox="1">
            <a:spLocks noChangeArrowheads="1"/>
          </p:cNvSpPr>
          <p:nvPr/>
        </p:nvSpPr>
        <p:spPr bwMode="auto">
          <a:xfrm>
            <a:off x="5724525" y="4292600"/>
            <a:ext cx="3095625" cy="954088"/>
          </a:xfrm>
          <a:prstGeom prst="wedgeRectCallout">
            <a:avLst>
              <a:gd name="adj1" fmla="val -112627"/>
              <a:gd name="adj2" fmla="val -5337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TW" altLang="en-US" sz="28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懷疑感冒或登革熱要給抗生素嗎？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4.</a:t>
            </a:r>
            <a:r>
              <a:rPr lang="zh-TW" altLang="en-US" dirty="0" smtClean="0"/>
              <a:t>登革熱的感染管制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smtClean="0"/>
              <a:t>醫療機構及人員</a:t>
            </a:r>
          </a:p>
        </p:txBody>
      </p:sp>
      <p:sp>
        <p:nvSpPr>
          <p:cNvPr id="6451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mtClean="0">
                <a:latin typeface="Arial" charset="0"/>
                <a:cs typeface="Arial" charset="0"/>
              </a:rPr>
              <a:t>請位於登革熱病例發生地區及其周圍地區之醫院診所，確實配合於目標明顯處張貼登革熱衛生教育海報。</a:t>
            </a:r>
          </a:p>
          <a:p>
            <a:r>
              <a:rPr lang="zh-TW" altLang="en-US" smtClean="0">
                <a:latin typeface="Arial" charset="0"/>
                <a:cs typeface="Arial" charset="0"/>
              </a:rPr>
              <a:t>提醒醫師於門診時提高警覺，如發現疑似病例應立即通報。</a:t>
            </a:r>
          </a:p>
          <a:p>
            <a:r>
              <a:rPr lang="zh-TW" altLang="en-US" smtClean="0">
                <a:latin typeface="Arial" charset="0"/>
                <a:cs typeface="Arial" charset="0"/>
              </a:rPr>
              <a:t>告知個案應配合衛生單位調查與相關處置。</a:t>
            </a:r>
          </a:p>
          <a:p>
            <a:r>
              <a:rPr lang="zh-TW" altLang="en-US" smtClean="0">
                <a:latin typeface="Arial" charset="0"/>
                <a:cs typeface="Arial" charset="0"/>
              </a:rPr>
              <a:t>衛生局（所）應將訪視成果作成紀錄。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smtClean="0"/>
              <a:t>醫療院所</a:t>
            </a:r>
          </a:p>
        </p:txBody>
      </p:sp>
      <p:sp>
        <p:nvSpPr>
          <p:cNvPr id="6553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mtClean="0">
                <a:latin typeface="Arial" charset="0"/>
                <a:cs typeface="Arial" charset="0"/>
              </a:rPr>
              <a:t>需比一般住家更嚴格 </a:t>
            </a:r>
            <a:r>
              <a:rPr lang="en-US" altLang="zh-TW" smtClean="0">
                <a:latin typeface="Arial" charset="0"/>
                <a:cs typeface="Arial" charset="0"/>
              </a:rPr>
              <a:t>– </a:t>
            </a:r>
            <a:r>
              <a:rPr lang="zh-TW" altLang="en-US" smtClean="0">
                <a:latin typeface="Arial" charset="0"/>
                <a:cs typeface="Arial" charset="0"/>
              </a:rPr>
              <a:t>更需清除孳生源</a:t>
            </a:r>
          </a:p>
          <a:p>
            <a:endParaRPr lang="en-US" altLang="zh-TW" smtClean="0">
              <a:latin typeface="Arial" charset="0"/>
              <a:cs typeface="Arial" charset="0"/>
            </a:endParaRPr>
          </a:p>
          <a:p>
            <a:endParaRPr lang="zh-TW" altLang="en-US" smtClean="0">
              <a:latin typeface="Arial" charset="0"/>
              <a:cs typeface="Arial" charset="0"/>
            </a:endParaRPr>
          </a:p>
        </p:txBody>
      </p:sp>
      <p:graphicFrame>
        <p:nvGraphicFramePr>
          <p:cNvPr id="8" name="資料庫圖表 7"/>
          <p:cNvGraphicFramePr/>
          <p:nvPr>
            <p:custDataLst>
              <p:tags r:id="rId2"/>
            </p:custDataLst>
          </p:nvPr>
        </p:nvGraphicFramePr>
        <p:xfrm>
          <a:off x="1691680" y="2348880"/>
          <a:ext cx="5616624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課程結束</a:t>
            </a:r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REFERENCE_ID" val="de3a4661-7148-43a4-be7f-711ffc004776"/>
  <p:tag name="ARTICULATE_REFERENCE_COUNT" val="0"/>
  <p:tag name="ARTICULATE_PLAYER_GLOSSARY_XML" val="&lt;?xml version=&quot;1.0&quot; encoding=&quot;utf-16&quot;?&gt;&lt;glossary xmlns:xsi=&quot;http://www.w3.org/2001/XMLSchema-instance&quot; xmlns:xsd=&quot;http://www.w3.org/2001/XMLSchema&quot;&gt;&lt;terms /&gt;&lt;/glossary&gt;"/>
  <p:tag name="ARTICULATE_SLIDE_COUNT" val="53"/>
  <p:tag name="ARTICULATE_PROJECT_OPEN" val="1"/>
  <p:tag name="TAG_BACKING_FORM_KEY" val="787744-h:\141210_陳彥旭-登革熱鑑別診斷、治療與感染管制\06專案檔\po2014047_陳彥旭-登革熱_專案_v0-1-0.pptx"/>
  <p:tag name="ARTICULATE_PRESENTER_VERSION" val="7"/>
  <p:tag name="ARTICULATE_USED_PAGE_ORIENTATION" val="1"/>
  <p:tag name="ARTICULATE_USED_PAGE_SIZE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29"/>
  <p:tag name="ARTICULATE_TITLE_TAG" val="登革熱鑑別診斷、治療與感染管制"/>
  <p:tag name="ARTICULATE_NAV_LEVEL" val="1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79"/>
  <p:tag name="ARTICULATE_NAV_LEVEL" val="1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1.概述"/>
  <p:tag name="CHILD_ITEM_TEXT2" val="2.登革熱的診斷"/>
  <p:tag name="CHILD_ITEM_TEXT3" val="3.登革熱的治療"/>
  <p:tag name="CHILD_ITEM_TEXT4" val="4.登革熱的感染管制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92"/>
  <p:tag name="ARTICULATE_USED_LAYOUT" val="1"/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30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全國登革熱含本土及境外移入病例趨勢圖"/>
  <p:tag name="AUDIO_ID" val="331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個案報告一"/>
  <p:tag name="AUDIO_ID" val="332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33"/>
  <p:tag name="ARTICULATE_TITLE_TAG" val="個案報告一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34"/>
  <p:tag name="ARTICULATE_TITLE_TAG" val="個案報告一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TOCC病史詢問"/>
  <p:tag name="CHILD_ITEM_TEXT2" val="旅遊史：最近一年無旅遊史&#10;職業史：大賣場員工&#10;接觸史：無&#10;群聚史：無同仁或家人有發燒情形"/>
  <p:tag name="CHILD_ITEM_TEXT3" val="重要資訊"/>
  <p:tag name="CHILD_ITEM_TEXT4" val="工作地點：高雄市前鎮區&#10;附近最近有罹患登革熱之病患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個案報告二"/>
  <p:tag name="AUDIO_ID" val="335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36"/>
  <p:tag name="ARTICULATE_TITLE_TAG" val="個案報告二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37"/>
  <p:tag name="ARTICULATE_TITLE_TAG" val="個案報告二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38"/>
  <p:tag name="ARTICULATE_TITLE_TAG" val="個案報告二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TOCC病史詢問"/>
  <p:tag name="CHILD_ITEM_TEXT2" val="旅遊史：因家庭事務多次南下屏東縣　　　　附近最近有罹患登革熱之病患&#10;&#10;職業史：公務人員&#10;接觸史：無&#10;群聚史：無同仁或家人有發燒情形&#10;&#10;最後確診為登革熱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個案報告三"/>
  <p:tag name="AUDIO_ID" val="339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0"/>
  <p:tag name="ARTICULATE_TITLE_TAG" val="個案報告三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1"/>
  <p:tag name="ARTICULATE_TITLE_TAG" val="個案報告三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個案報告四"/>
  <p:tag name="AUDIO_ID" val="342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3"/>
  <p:tag name="ARTICULATE_TITLE_TAG" val="個案報告四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Antimicrobial Stewardship（抗生素管理）"/>
  <p:tag name="AUDIO_ID" val="344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6" val="5R"/>
  <p:tag name="CHILD_ITEM_TEXT7" val="Right diagnosis"/>
  <p:tag name="CHILD_ITEM_TEXT8" val="Right antibiotic"/>
  <p:tag name="CHILD_ITEM_TEXT9" val="Right dose"/>
  <p:tag name="CHILD_ITEM_TEXT10" val="Right time"/>
  <p:tag name="CHILD_ITEM_TEXT11" val="Right duration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86"/>
  <p:tag name="ARTICULATE_NAV_LEVEL" val="1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8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5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登革熱病患皮膚表徵"/>
  <p:tag name="AUDIO_ID" val="347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8"/>
  <p:tag name="ARTICULATE_TITLE_TAG" val="登革熱病患皮膚表徵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9"/>
  <p:tag name="ARTICULATE_TITLE_TAG" val="登革熱病患皮膚表徵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0"/>
  <p:tag name="ARTICULATE_TITLE_TAG" val="登革熱病患皮膚表徵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1"/>
  <p:tag name="ARTICULATE_TITLE_TAG" val="登革熱病患皮膚表徵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2"/>
  <p:tag name="ARTICULATE_TITLE_TAG" val="登革熱病患皮膚表徵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3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60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1" val="登革病毒感染"/>
  <p:tag name="CHILD_ITEM_TEXT12" val="有症狀"/>
  <p:tag name="CHILD_ITEM_TEXT13" val="不具特異性之發燒"/>
  <p:tag name="CHILD_ITEM_TEXT14" val="登革熱症狀"/>
  <p:tag name="CHILD_ITEM_TEXT15" val="無出血"/>
  <p:tag name="CHILD_ITEM_TEXT16" val="出血"/>
  <p:tag name="CHILD_ITEM_TEXT17" val="登革出血熱（血漿滲漏）"/>
  <p:tag name="CHILD_ITEM_TEXT18" val="無休克"/>
  <p:tag name="CHILD_ITEM_TEXT19" val="登革休克症候群"/>
  <p:tag name="CHILD_ITEM_TEXT20" val="不尋常登革熱症候群呈現（含不同器官侵犯）"/>
  <p:tag name="CHILD_ITEM_TEXT21" val="無症狀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4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5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6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7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84"/>
  <p:tag name="ARTICULATE_NAV_LEVEL" val="1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61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Group B 治療策略"/>
  <p:tag name="AUDIO_ID" val="362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83"/>
  <p:tag name="ARTICULATE_TITLE_TAG" val="Group B 治療策略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Group C 治療策略"/>
  <p:tag name="AUDIO_ID" val="364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65"/>
  <p:tag name="ARTICULATE_TITLE_TAG" val="Group C 治療策略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66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68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69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70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2" val="血小板數&gt;20000/μl、生命徵象穩定、無嚴重出血者。"/>
  <p:tag name="CHILD_ITEM_TEXT4" val="血小板數20000~50000/μl，除非病患需要接受必要之手術或侵襲性治療，亦無需「預防性」血小板輸注。"/>
  <p:tag name="CHILD_ITEM_TEXT5" val="嚴重無法控制高血壓(收縮壓&gt;180mmHg或舒張壓&gt;110mmHg) 。&#10;近期內(半年內)有出血性腦中風、頭部創傷或顱內手術。&#10;必須持續接受抗凝血劑治療者。&#10;必須接受手術或其他侵襲性治療者。"/>
  <p:tag name="CHILD_ITEM_TEXT6" val="血小板數&lt;20000/μl，且出現下列危險因子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71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72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73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87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75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Antimicrobial Stewardship（抗生素管理）"/>
  <p:tag name="AUDIO_ID" val="389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6" val="5R"/>
  <p:tag name="CHILD_ITEM_TEXT7" val="Right diagnosis"/>
  <p:tag name="CHILD_ITEM_TEXT8" val="Right antibiotic"/>
  <p:tag name="CHILD_ITEM_TEXT9" val="Right dose"/>
  <p:tag name="CHILD_ITEM_TEXT10" val="Right time"/>
  <p:tag name="CHILD_ITEM_TEXT11" val="Right duration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NAV_LEVEL" val="1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UDIO_ID" val="391"/>
  <p:tag name="ARTICULATE_USED_LAYOUT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76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77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巡"/>
  <p:tag name="CHILD_ITEM_TEXT2" val="倒"/>
  <p:tag name="CHILD_ITEM_TEXT3" val="清"/>
  <p:tag name="CHILD_ITEM_TEXT4" val="刷"/>
  <p:tag name="CHILD_ITEM_TEXT5" val="徹底落實四大訣竅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27"/>
  <p:tag name="ARTICULATE_NAV_LEVEL" val="2"/>
  <p:tag name="ARTICULATE_SLIDE_PRESENTER_GUID" val="13148a77-2d36-4efb-8567-41024e85c21c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1"/>
</p:tagLst>
</file>

<file path=ppt/theme/theme1.xml><?xml version="1.0" encoding="utf-8"?>
<a:theme xmlns:a="http://schemas.openxmlformats.org/drawingml/2006/main" name="7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2356</TotalTime>
  <Words>1768</Words>
  <Application>Microsoft Office PowerPoint</Application>
  <PresentationFormat>如螢幕大小 (4:3)</PresentationFormat>
  <Paragraphs>268</Paragraphs>
  <Slides>53</Slides>
  <Notes>53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53</vt:i4>
      </vt:variant>
    </vt:vector>
  </HeadingPairs>
  <TitlesOfParts>
    <vt:vector size="54" baseType="lpstr">
      <vt:lpstr>7_Office 佈景主題</vt:lpstr>
      <vt:lpstr>登革熱鑑別診斷、治療 與感染管制</vt:lpstr>
      <vt:lpstr>課程大綱 </vt:lpstr>
      <vt:lpstr>1.概述</vt:lpstr>
      <vt:lpstr>The Global Distribution and  Burden of Dengue</vt:lpstr>
      <vt:lpstr>全國登革熱含本土及境外移入 病例趨勢圖(2013/01/01~2014/12/08)</vt:lpstr>
      <vt:lpstr>個案報告一 (1/3)</vt:lpstr>
      <vt:lpstr>個案報告一 (2/3)</vt:lpstr>
      <vt:lpstr>個案報告一 (3/3)</vt:lpstr>
      <vt:lpstr>個案報告二 (1/4)</vt:lpstr>
      <vt:lpstr>個案報告二 (2/4)</vt:lpstr>
      <vt:lpstr>個案報告二 (3/4)</vt:lpstr>
      <vt:lpstr>個案報告二 (4/4)</vt:lpstr>
      <vt:lpstr>個案報告三 (1/3)</vt:lpstr>
      <vt:lpstr>個案報告三 (2/3)</vt:lpstr>
      <vt:lpstr>個案報告三 (3/3)</vt:lpstr>
      <vt:lpstr>個案報告四 (1/2)</vt:lpstr>
      <vt:lpstr>個案報告四 (2/2)</vt:lpstr>
      <vt:lpstr>Antimicrobial Stewardship  （抗生素管理）</vt:lpstr>
      <vt:lpstr>2.登革熱的診斷</vt:lpstr>
      <vt:lpstr>登革熱病程</vt:lpstr>
      <vt:lpstr>鑑別診斷</vt:lpstr>
      <vt:lpstr>登革熱病患皮膚表徵(1/6)</vt:lpstr>
      <vt:lpstr>登革熱病患皮膚表徵(2/6)</vt:lpstr>
      <vt:lpstr>登革熱病患皮膚表徵(3/6)</vt:lpstr>
      <vt:lpstr>登革熱病患皮膚表徵(4/6)</vt:lpstr>
      <vt:lpstr>登革熱病患皮膚表徵(5/6)</vt:lpstr>
      <vt:lpstr>登革熱病患皮膚表徵(6/6)</vt:lpstr>
      <vt:lpstr>登革熱與相關疾病之鑑別診斷</vt:lpstr>
      <vt:lpstr>登革病毒感染之臨床表現</vt:lpstr>
      <vt:lpstr>世界衛生組織逐步評估法</vt:lpstr>
      <vt:lpstr>Dengue Case Classification by Severity, WHO 2009</vt:lpstr>
      <vt:lpstr>Group B 警示徵象</vt:lpstr>
      <vt:lpstr>Group B 潛在疾病或特殊社經狀況</vt:lpstr>
      <vt:lpstr>3.登革熱的治療</vt:lpstr>
      <vt:lpstr>Group A 治療策略</vt:lpstr>
      <vt:lpstr>Group B 治療策略(1/2)</vt:lpstr>
      <vt:lpstr>Group B 治療策略(2/2)</vt:lpstr>
      <vt:lpstr>Group C 治療策略(1/2)</vt:lpstr>
      <vt:lpstr>Group C 治療策略(2/2)</vt:lpstr>
      <vt:lpstr>靜脈輸液的正常維持劑量</vt:lpstr>
      <vt:lpstr>過量體液的原因</vt:lpstr>
      <vt:lpstr>輸液過量的早期臨床跡象</vt:lpstr>
      <vt:lpstr>血小板輸注</vt:lpstr>
      <vt:lpstr>代償性休克處置</vt:lpstr>
      <vt:lpstr>低血壓性休克處置</vt:lpstr>
      <vt:lpstr>登革熱患者處置</vt:lpstr>
      <vt:lpstr>Dengue Management DO’s and DON’Ts</vt:lpstr>
      <vt:lpstr>登革熱衛生教育海報</vt:lpstr>
      <vt:lpstr>Antimicrobial Stewardship  （抗生素管理）</vt:lpstr>
      <vt:lpstr>4.登革熱的感染管制</vt:lpstr>
      <vt:lpstr>醫療機構及人員</vt:lpstr>
      <vt:lpstr>醫療院所</vt:lpstr>
      <vt:lpstr>課程結束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林雅珺</dc:creator>
  <cp:lastModifiedBy>tkb_user</cp:lastModifiedBy>
  <cp:revision>259</cp:revision>
  <dcterms:created xsi:type="dcterms:W3CDTF">2013-09-09T05:44:19Z</dcterms:created>
  <dcterms:modified xsi:type="dcterms:W3CDTF">2015-01-07T09:40:03Z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UseProject">
    <vt:lpwstr>1</vt:lpwstr>
  </property>
  <property fmtid="{D5CDD505-2E9C-101B-9397-08002B2CF9AE}" pid="3" name="ArticulatePath">
    <vt:lpwstr>14_林進福</vt:lpwstr>
  </property>
  <property fmtid="{D5CDD505-2E9C-101B-9397-08002B2CF9AE}" pid="4" name="ArticulateGUID">
    <vt:lpwstr>DB74BF71-6BE7-433E-3F3F-3F603F7B4339</vt:lpwstr>
  </property>
  <property fmtid="{D5CDD505-2E9C-101B-9397-08002B2CF9AE}" pid="5" name="ArticulateProjectVersion">
    <vt:lpwstr>7</vt:lpwstr>
  </property>
  <property fmtid="{D5CDD505-2E9C-101B-9397-08002B2CF9AE}" pid="6" name="ArticulateProjectFull">
    <vt:lpwstr>H:\141210_陳彥旭-登革熱鑑別診斷、治療與感染管制\06專案檔\PO2014047_陳彥旭-登革熱_專案_V0-1-0.ppta</vt:lpwstr>
  </property>
</Properties>
</file>