
<file path=[Content_Types].xml><?xml version="1.0" encoding="utf-8"?>
<Types xmlns="http://schemas.openxmlformats.org/package/2006/content-types">
  <Override PartName="/ppt/slides/slide29.xml" ContentType="application/vnd.openxmlformats-officedocument.presentationml.slide+xml"/>
  <Override PartName="/ppt/notesSlides/notesSlide2.xml" ContentType="application/vnd.openxmlformats-officedocument.presentationml.notesSlide+xml"/>
  <Override PartName="/ppt/tags/tag8.xml" ContentType="application/vnd.openxmlformats-officedocument.presentationml.tags+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tags/tag4.xml" ContentType="application/vnd.openxmlformats-officedocument.presentationml.tags+xml"/>
  <Override PartName="/ppt/notesSlides/notesSlide38.xml" ContentType="application/vnd.openxmlformats-officedocument.presentationml.notes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notesSlides/notesSlide27.xml" ContentType="application/vnd.openxmlformats-officedocument.presentationml.notesSlide+xml"/>
  <Default Extension="xml" ContentType="application/xml"/>
  <Override PartName="/ppt/slides/slide14.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notesSlides/notesSlide16.xml" ContentType="application/vnd.openxmlformats-officedocument.presentationml.notesSlide+xml"/>
  <Override PartName="/ppt/notesSlides/notesSlide34.xml" ContentType="application/vnd.openxmlformats-officedocument.presentationml.notesSlide+xml"/>
  <Override PartName="/ppt/tags/tag38.xml" ContentType="application/vnd.openxmlformats-officedocument.presentationml.tags+xml"/>
  <Override PartName="/ppt/slides/slide1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20.xml" ContentType="application/vnd.openxmlformats-officedocument.presentationml.slideLayout+xml"/>
  <Override PartName="/ppt/tags/tag16.xml" ContentType="application/vnd.openxmlformats-officedocument.presentationml.tags+xml"/>
  <Override PartName="/ppt/notesSlides/notesSlide23.xml" ContentType="application/vnd.openxmlformats-officedocument.presentationml.notesSlide+xml"/>
  <Override PartName="/ppt/tags/tag27.xml" ContentType="application/vnd.openxmlformats-officedocument.presentationml.tags+xml"/>
  <Override PartName="/docProps/custom.xml" ContentType="application/vnd.openxmlformats-officedocument.custom-properties+xml"/>
  <Override PartName="/ppt/notesSlides/notesSlide12.xml" ContentType="application/vnd.openxmlformats-officedocument.presentationml.notesSlide+xml"/>
  <Override PartName="/ppt/notesSlides/notesSlide30.xml" ContentType="application/vnd.openxmlformats-officedocument.presentationml.notesSlide+xml"/>
  <Override PartName="/ppt/tags/tag34.xml" ContentType="application/vnd.openxmlformats-officedocument.presentationml.tags+xml"/>
  <Override PartName="/ppt/diagrams/layout1.xml" ContentType="application/vnd.openxmlformats-officedocument.drawingml.diagramLayout+xml"/>
  <Override PartName="/ppt/notesSlides/notesSlide7.xml" ContentType="application/vnd.openxmlformats-officedocument.presentationml.notesSlide+xml"/>
  <Override PartName="/ppt/tags/tag12.xml" ContentType="application/vnd.openxmlformats-officedocument.presentationml.tags+xml"/>
  <Override PartName="/ppt/tags/tag23.xml" ContentType="application/vnd.openxmlformats-officedocument.presentationml.tags+xml"/>
  <Override PartName="/ppt/tags/tag41.xml" ContentType="application/vnd.openxmlformats-officedocument.presentationml.tags+xml"/>
  <Override PartName="/ppt/slides/slide9.xml" ContentType="application/vnd.openxmlformats-officedocument.presentationml.slide+xml"/>
  <Override PartName="/ppt/viewProps.xml" ContentType="application/vnd.openxmlformats-officedocument.presentationml.viewProps+xml"/>
  <Override PartName="/ppt/tags/tag9.xml" ContentType="application/vnd.openxmlformats-officedocument.presentationml.tags+xml"/>
  <Override PartName="/ppt/tags/tag30.xml" ContentType="application/vnd.openxmlformats-officedocument.presentationml.tag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3.xml" ContentType="application/vnd.openxmlformats-officedocument.presentationml.notes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18.xml" ContentType="application/vnd.openxmlformats-officedocument.presentationml.slideLayout+xml"/>
  <Override PartName="/ppt/theme/theme2.xml" ContentType="application/vnd.openxmlformats-officedocument.theme+xml"/>
  <Override PartName="/ppt/tags/tag5.xml" ContentType="application/vnd.openxmlformats-officedocument.presentationml.tags+xml"/>
  <Override PartName="/ppt/notesSlides/notesSlide3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33.xml" ContentType="application/vnd.openxmlformats-officedocument.presentationml.slide+xml"/>
  <Override PartName="/ppt/slideLayouts/slideLayout3.xml" ContentType="application/vnd.openxmlformats-officedocument.presentationml.slideLayout+xml"/>
  <Override PartName="/ppt/notesSlides/notesSlide17.xml" ContentType="application/vnd.openxmlformats-officedocument.presentationml.notesSlide+xml"/>
  <Override PartName="/ppt/notesSlides/notesSlide28.xml" ContentType="application/vnd.openxmlformats-officedocument.presentationml.notesSlide+xml"/>
  <Override PartName="/ppt/tags/tag39.xml" ContentType="application/vnd.openxmlformats-officedocument.presentationml.tags+xml"/>
  <Override PartName="/ppt/presentation.xml" ContentType="application/vnd.openxmlformats-officedocument.presentationml.presentation.main+xml"/>
  <Override PartName="/ppt/slides/slide22.xml" ContentType="application/vnd.openxmlformats-officedocument.presentationml.slide+xml"/>
  <Override PartName="/ppt/tags/tag1.xml" ContentType="application/vnd.openxmlformats-officedocument.presentationml.tags+xml"/>
  <Override PartName="/ppt/slideLayouts/slideLayout14.xml" ContentType="application/vnd.openxmlformats-officedocument.presentationml.slideLayout+xml"/>
  <Override PartName="/ppt/notesSlides/notesSlide24.xml" ContentType="application/vnd.openxmlformats-officedocument.presentationml.notesSlide+xml"/>
  <Override PartName="/ppt/tags/tag28.xml" ContentType="application/vnd.openxmlformats-officedocument.presentationml.tags+xml"/>
  <Override PartName="/ppt/notesSlides/notesSlide35.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Layouts/slideLayout12.xml" ContentType="application/vnd.openxmlformats-officedocument.presentationml.slideLayout+xml"/>
  <Override PartName="/ppt/slideLayouts/slideLayout21.xml" ContentType="application/vnd.openxmlformats-officedocument.presentationml.slideLayout+xml"/>
  <Override PartName="/ppt/notesSlides/notesSlide13.xml" ContentType="application/vnd.openxmlformats-officedocument.presentationml.notesSlide+xml"/>
  <Override PartName="/ppt/tags/tag17.xml" ContentType="application/vnd.openxmlformats-officedocument.presentationml.tags+xml"/>
  <Override PartName="/ppt/notesSlides/notesSlide22.xml" ContentType="application/vnd.openxmlformats-officedocument.presentationml.notesSlide+xml"/>
  <Override PartName="/ppt/tags/tag26.xml" ContentType="application/vnd.openxmlformats-officedocument.presentationml.tags+xml"/>
  <Override PartName="/ppt/tags/tag35.xml" ContentType="application/vnd.openxmlformats-officedocument.presentationml.tags+xml"/>
  <Override PartName="/ppt/notesSlides/notesSlide33.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11.xml" ContentType="application/vnd.openxmlformats-officedocument.presentationml.notesSlide+xml"/>
  <Override PartName="/ppt/tags/tag15.xml" ContentType="application/vnd.openxmlformats-officedocument.presentationml.tags+xml"/>
  <Override PartName="/ppt/notesSlides/notesSlide20.xml" ContentType="application/vnd.openxmlformats-officedocument.presentationml.notesSlide+xml"/>
  <Override PartName="/ppt/tags/tag24.xml" ContentType="application/vnd.openxmlformats-officedocument.presentationml.tags+xml"/>
  <Override PartName="/ppt/tags/tag33.xml" ContentType="application/vnd.openxmlformats-officedocument.presentationml.tags+xml"/>
  <Override PartName="/ppt/notesSlides/notesSlide31.xml" ContentType="application/vnd.openxmlformats-officedocument.presentationml.notesSlide+xml"/>
  <Override PartName="/ppt/notesSlides/notesSlide6.xml" ContentType="application/vnd.openxmlformats-officedocument.presentationml.notesSlide+xml"/>
  <Override PartName="/ppt/tags/tag13.xml" ContentType="application/vnd.openxmlformats-officedocument.presentationml.tags+xml"/>
  <Override PartName="/ppt/tags/tag22.xml" ContentType="application/vnd.openxmlformats-officedocument.presentationml.tags+xml"/>
  <Override PartName="/ppt/tags/tag31.xml" ContentType="application/vnd.openxmlformats-officedocument.presentationml.tags+xml"/>
  <Override PartName="/ppt/tags/tag40.xml" ContentType="application/vnd.openxmlformats-officedocument.presentationml.tags+xml"/>
  <Override PartName="/ppt/slides/slide8.xml" ContentType="application/vnd.openxmlformats-officedocument.presentationml.slide+xml"/>
  <Override PartName="/ppt/handoutMasters/handoutMaster1.xml" ContentType="application/vnd.openxmlformats-officedocument.presentationml.handoutMaster+xml"/>
  <Override PartName="/ppt/diagrams/data1.xml" ContentType="application/vnd.openxmlformats-officedocument.drawingml.diagramData+xml"/>
  <Override PartName="/ppt/notesSlides/notesSlide4.xml" ContentType="application/vnd.openxmlformats-officedocument.presentationml.notesSlide+xml"/>
  <Override PartName="/ppt/tags/tag11.xml" ContentType="application/vnd.openxmlformats-officedocument.presentationml.tags+xml"/>
  <Override PartName="/ppt/tags/tag20.xml" ContentType="application/vnd.openxmlformats-officedocument.presentationml.tags+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diagrams/colors1.xml" ContentType="application/vnd.openxmlformats-officedocument.drawingml.diagramColors+xml"/>
  <Override PartName="/ppt/tags/tag6.xml" ContentType="application/vnd.openxmlformats-officedocument.presentationml.tags+xml"/>
  <Override PartName="/ppt/slideMasters/slideMaster1.xml" ContentType="application/vnd.openxmlformats-officedocument.presentationml.slideMaster+xml"/>
  <Override PartName="/ppt/slides/slide27.xml" ContentType="application/vnd.openxmlformats-officedocument.presentationml.slide+xml"/>
  <Override PartName="/ppt/slideLayouts/slideLayout4.xml" ContentType="application/vnd.openxmlformats-officedocument.presentationml.slideLayout+xml"/>
  <Override PartName="/ppt/theme/theme3.xml" ContentType="application/vnd.openxmlformats-officedocument.theme+xml"/>
  <Override PartName="/ppt/notesSlides/notesSlide29.xml" ContentType="application/vnd.openxmlformats-officedocument.presentationml.notesSlide+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Layouts/slideLayout15.xml" ContentType="application/vnd.openxmlformats-officedocument.presentationml.slideLayout+xml"/>
  <Override PartName="/ppt/tags/tag2.xml" ContentType="application/vnd.openxmlformats-officedocument.presentationml.tags+xml"/>
  <Override PartName="/ppt/notesSlides/notesSlide18.xml" ContentType="application/vnd.openxmlformats-officedocument.presentationml.notesSlide+xml"/>
  <Default Extension="wmf" ContentType="image/x-wmf"/>
  <Override PartName="/ppt/notesSlides/notesSlide36.xml" ContentType="application/vnd.openxmlformats-officedocument.presentationml.notesSlide+xml"/>
  <Default Extension="rels" ContentType="application/vnd.openxmlformats-package.relationships+xml"/>
  <Override PartName="/ppt/slides/slide23.xml" ContentType="application/vnd.openxmlformats-officedocument.presentationml.slide+xml"/>
  <Override PartName="/ppt/notesSlides/notesSlide25.xml" ContentType="application/vnd.openxmlformats-officedocument.presentationml.notesSlide+xml"/>
  <Override PartName="/ppt/tags/tag29.xml" ContentType="application/vnd.openxmlformats-officedocument.presentationml.tags+xml"/>
  <Override PartName="/ppt/slides/slide12.xml" ContentType="application/vnd.openxmlformats-officedocument.presentationml.slide+xml"/>
  <Override PartName="/ppt/slides/slide30.xml" ContentType="application/vnd.openxmlformats-officedocument.presentationml.slide+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tags/tag18.xml" ContentType="application/vnd.openxmlformats-officedocument.presentationml.tags+xml"/>
  <Override PartName="/ppt/notesSlides/notesSlide32.xml" ContentType="application/vnd.openxmlformats-officedocument.presentationml.notesSlide+xml"/>
  <Override PartName="/ppt/tags/tag36.xml" ContentType="application/vnd.openxmlformats-officedocument.presentationml.tags+xml"/>
  <Override PartName="/ppt/notesSlides/notesSlide9.xml" ContentType="application/vnd.openxmlformats-officedocument.presentationml.notesSlide+xml"/>
  <Override PartName="/ppt/tags/tag14.xml" ContentType="application/vnd.openxmlformats-officedocument.presentationml.tags+xml"/>
  <Override PartName="/ppt/notesSlides/notesSlide21.xml" ContentType="application/vnd.openxmlformats-officedocument.presentationml.notesSlide+xml"/>
  <Override PartName="/ppt/tags/tag25.xml" ContentType="application/vnd.openxmlformats-officedocument.presentationml.tags+xml"/>
  <Override PartName="/ppt/notesSlides/notesSlide10.xml" ContentType="application/vnd.openxmlformats-officedocument.presentationml.notesSlide+xml"/>
  <Override PartName="/ppt/tags/tag32.xml" ContentType="application/vnd.openxmlformats-officedocument.presentationml.tags+xml"/>
  <Override PartName="/ppt/slides/slide7.xml" ContentType="application/vnd.openxmlformats-officedocument.presentationml.slide+xml"/>
  <Override PartName="/ppt/slideLayouts/slideLayout9.xml" ContentType="application/vnd.openxmlformats-officedocument.presentationml.slideLayout+xml"/>
  <Override PartName="/ppt/notesSlides/notesSlide5.xml" ContentType="application/vnd.openxmlformats-officedocument.presentationml.notesSlide+xml"/>
  <Override PartName="/ppt/tags/tag10.xml" ContentType="application/vnd.openxmlformats-officedocument.presentationml.tags+xml"/>
  <Override PartName="/ppt/tags/tag21.xml" ContentType="application/vnd.openxmlformats-officedocument.presentationml.tags+xml"/>
  <Override PartName="/ppt/slideMasters/slideMaster2.xml" ContentType="application/vnd.openxmlformats-officedocument.presentationml.slideMaster+xml"/>
  <Override PartName="/ppt/slides/slide28.xml" ContentType="application/vnd.openxmlformats-officedocument.presentationml.slide+xml"/>
  <Override PartName="/ppt/slides/slide39.xml" ContentType="application/vnd.openxmlformats-officedocument.presentationml.slide+xml"/>
  <Override PartName="/ppt/theme/theme4.xml" ContentType="application/vnd.openxmlformats-officedocument.theme+xml"/>
  <Override PartName="/ppt/notesSlides/notesSlide1.xml" ContentType="application/vnd.openxmlformats-officedocument.presentationml.notesSlide+xml"/>
  <Override PartName="/ppt/tags/tag7.xml" ContentType="application/vnd.openxmlformats-officedocument.presentationml.tags+xml"/>
  <Override PartName="/ppt/slides/slide3.xml" ContentType="application/vnd.openxmlformats-officedocument.presentationml.slide+xml"/>
  <Override PartName="/ppt/slides/slide17.xml" ContentType="application/vnd.openxmlformats-officedocument.presentationml.slide+xml"/>
  <Override PartName="/ppt/slideLayouts/slideLayout5.xml" ContentType="application/vnd.openxmlformats-officedocument.presentationml.slideLayout+xml"/>
  <Override PartName="/ppt/diagrams/drawing1.xml" ContentType="application/vnd.ms-office.drawingml.diagramDrawing+xml"/>
  <Override PartName="/ppt/notesSlides/notesSlide19.xml" ContentType="application/vnd.openxmlformats-officedocument.presentationml.notesSlide+xml"/>
  <Override PartName="/ppt/slides/slide24.xml" ContentType="application/vnd.openxmlformats-officedocument.presentationml.slide+xml"/>
  <Override PartName="/ppt/slides/slide35.xml" ContentType="application/vnd.openxmlformats-officedocument.presentationml.slide+xml"/>
  <Override PartName="/ppt/slideLayouts/slideLayout16.xml" ContentType="application/vnd.openxmlformats-officedocument.presentationml.slideLayout+xml"/>
  <Override PartName="/ppt/tags/tag3.xml" ContentType="application/vnd.openxmlformats-officedocument.presentationml.tags+xml"/>
  <Override PartName="/ppt/diagrams/quickStyle1.xml" ContentType="application/vnd.openxmlformats-officedocument.drawingml.diagramStyle+xml"/>
  <Default Extension="jpeg" ContentType="image/jpeg"/>
  <Override PartName="/ppt/notesSlides/notesSlide37.xml" ContentType="application/vnd.openxmlformats-officedocument.presentationml.notesSlide+xml"/>
  <Override PartName="/ppt/slides/slide13.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Override PartName="/ppt/notesSlides/notesSlide15.xml" ContentType="application/vnd.openxmlformats-officedocument.presentationml.notesSlide+xml"/>
  <Override PartName="/ppt/tags/tag19.xml" ContentType="application/vnd.openxmlformats-officedocument.presentationml.tags+xml"/>
  <Override PartName="/ppt/notesSlides/notesSlide26.xml" ContentType="application/vnd.openxmlformats-officedocument.presentationml.notesSlide+xml"/>
  <Override PartName="/ppt/tags/tag37.xml" ContentType="application/vnd.openxmlformats-officedocument.presentationml.tag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24" r:id="rId1"/>
    <p:sldMasterId id="2147483849" r:id="rId2"/>
  </p:sldMasterIdLst>
  <p:notesMasterIdLst>
    <p:notesMasterId r:id="rId42"/>
  </p:notesMasterIdLst>
  <p:handoutMasterIdLst>
    <p:handoutMasterId r:id="rId43"/>
  </p:handoutMasterIdLst>
  <p:sldIdLst>
    <p:sldId id="256" r:id="rId3"/>
    <p:sldId id="384" r:id="rId4"/>
    <p:sldId id="385" r:id="rId5"/>
    <p:sldId id="447" r:id="rId6"/>
    <p:sldId id="448" r:id="rId7"/>
    <p:sldId id="449" r:id="rId8"/>
    <p:sldId id="450" r:id="rId9"/>
    <p:sldId id="451" r:id="rId10"/>
    <p:sldId id="387" r:id="rId11"/>
    <p:sldId id="452" r:id="rId12"/>
    <p:sldId id="453" r:id="rId13"/>
    <p:sldId id="454" r:id="rId14"/>
    <p:sldId id="455" r:id="rId15"/>
    <p:sldId id="391" r:id="rId16"/>
    <p:sldId id="456" r:id="rId17"/>
    <p:sldId id="463" r:id="rId18"/>
    <p:sldId id="458" r:id="rId19"/>
    <p:sldId id="459" r:id="rId20"/>
    <p:sldId id="460" r:id="rId21"/>
    <p:sldId id="461" r:id="rId22"/>
    <p:sldId id="464" r:id="rId23"/>
    <p:sldId id="465" r:id="rId24"/>
    <p:sldId id="462" r:id="rId25"/>
    <p:sldId id="405" r:id="rId26"/>
    <p:sldId id="423" r:id="rId27"/>
    <p:sldId id="424" r:id="rId28"/>
    <p:sldId id="425" r:id="rId29"/>
    <p:sldId id="426" r:id="rId30"/>
    <p:sldId id="427" r:id="rId31"/>
    <p:sldId id="428" r:id="rId32"/>
    <p:sldId id="407" r:id="rId33"/>
    <p:sldId id="444" r:id="rId34"/>
    <p:sldId id="443" r:id="rId35"/>
    <p:sldId id="442" r:id="rId36"/>
    <p:sldId id="445" r:id="rId37"/>
    <p:sldId id="446" r:id="rId38"/>
    <p:sldId id="430" r:id="rId39"/>
    <p:sldId id="432" r:id="rId40"/>
    <p:sldId id="406" r:id="rId41"/>
  </p:sldIdLst>
  <p:sldSz cx="9144000" cy="6858000" type="screen4x3"/>
  <p:notesSz cx="6797675" cy="9926638"/>
  <p:custDataLst>
    <p:tags r:id="rId44"/>
  </p:custDataLst>
  <p:defaultTextStyle>
    <a:defPPr>
      <a:defRPr lang="zh-TW"/>
    </a:defPPr>
    <a:lvl1pPr algn="l" rtl="0" fontAlgn="base">
      <a:spcBef>
        <a:spcPct val="0"/>
      </a:spcBef>
      <a:spcAft>
        <a:spcPct val="0"/>
      </a:spcAft>
      <a:defRPr kumimoji="1" kern="1200">
        <a:solidFill>
          <a:schemeClr val="tx1"/>
        </a:solidFill>
        <a:latin typeface="Arial" charset="0"/>
        <a:ea typeface="新細明體" charset="-120"/>
        <a:cs typeface="+mn-cs"/>
      </a:defRPr>
    </a:lvl1pPr>
    <a:lvl2pPr marL="457200" algn="l" rtl="0" fontAlgn="base">
      <a:spcBef>
        <a:spcPct val="0"/>
      </a:spcBef>
      <a:spcAft>
        <a:spcPct val="0"/>
      </a:spcAft>
      <a:defRPr kumimoji="1" kern="1200">
        <a:solidFill>
          <a:schemeClr val="tx1"/>
        </a:solidFill>
        <a:latin typeface="Arial" charset="0"/>
        <a:ea typeface="新細明體" charset="-120"/>
        <a:cs typeface="+mn-cs"/>
      </a:defRPr>
    </a:lvl2pPr>
    <a:lvl3pPr marL="914400" algn="l" rtl="0" fontAlgn="base">
      <a:spcBef>
        <a:spcPct val="0"/>
      </a:spcBef>
      <a:spcAft>
        <a:spcPct val="0"/>
      </a:spcAft>
      <a:defRPr kumimoji="1" kern="1200">
        <a:solidFill>
          <a:schemeClr val="tx1"/>
        </a:solidFill>
        <a:latin typeface="Arial" charset="0"/>
        <a:ea typeface="新細明體" charset="-120"/>
        <a:cs typeface="+mn-cs"/>
      </a:defRPr>
    </a:lvl3pPr>
    <a:lvl4pPr marL="1371600" algn="l" rtl="0" fontAlgn="base">
      <a:spcBef>
        <a:spcPct val="0"/>
      </a:spcBef>
      <a:spcAft>
        <a:spcPct val="0"/>
      </a:spcAft>
      <a:defRPr kumimoji="1" kern="1200">
        <a:solidFill>
          <a:schemeClr val="tx1"/>
        </a:solidFill>
        <a:latin typeface="Arial" charset="0"/>
        <a:ea typeface="新細明體" charset="-120"/>
        <a:cs typeface="+mn-cs"/>
      </a:defRPr>
    </a:lvl4pPr>
    <a:lvl5pPr marL="1828800" algn="l" rtl="0" fontAlgn="base">
      <a:spcBef>
        <a:spcPct val="0"/>
      </a:spcBef>
      <a:spcAft>
        <a:spcPct val="0"/>
      </a:spcAft>
      <a:defRPr kumimoji="1" kern="1200">
        <a:solidFill>
          <a:schemeClr val="tx1"/>
        </a:solidFill>
        <a:latin typeface="Arial" charset="0"/>
        <a:ea typeface="新細明體" charset="-120"/>
        <a:cs typeface="+mn-cs"/>
      </a:defRPr>
    </a:lvl5pPr>
    <a:lvl6pPr marL="2286000" algn="l" defTabSz="914400" rtl="0" eaLnBrk="1" latinLnBrk="0" hangingPunct="1">
      <a:defRPr kumimoji="1" kern="1200">
        <a:solidFill>
          <a:schemeClr val="tx1"/>
        </a:solidFill>
        <a:latin typeface="Arial" charset="0"/>
        <a:ea typeface="新細明體" charset="-120"/>
        <a:cs typeface="+mn-cs"/>
      </a:defRPr>
    </a:lvl6pPr>
    <a:lvl7pPr marL="2743200" algn="l" defTabSz="914400" rtl="0" eaLnBrk="1" latinLnBrk="0" hangingPunct="1">
      <a:defRPr kumimoji="1" kern="1200">
        <a:solidFill>
          <a:schemeClr val="tx1"/>
        </a:solidFill>
        <a:latin typeface="Arial" charset="0"/>
        <a:ea typeface="新細明體" charset="-120"/>
        <a:cs typeface="+mn-cs"/>
      </a:defRPr>
    </a:lvl7pPr>
    <a:lvl8pPr marL="3200400" algn="l" defTabSz="914400" rtl="0" eaLnBrk="1" latinLnBrk="0" hangingPunct="1">
      <a:defRPr kumimoji="1" kern="1200">
        <a:solidFill>
          <a:schemeClr val="tx1"/>
        </a:solidFill>
        <a:latin typeface="Arial" charset="0"/>
        <a:ea typeface="新細明體" charset="-120"/>
        <a:cs typeface="+mn-cs"/>
      </a:defRPr>
    </a:lvl8pPr>
    <a:lvl9pPr marL="3657600" algn="l" defTabSz="914400" rtl="0" eaLnBrk="1" latinLnBrk="0" hangingPunct="1">
      <a:defRPr kumimoji="1" kern="1200">
        <a:solidFill>
          <a:schemeClr val="tx1"/>
        </a:solidFill>
        <a:latin typeface="Arial" charset="0"/>
        <a:ea typeface="新細明體" charset="-120"/>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 xmlns:p14="http://schemas.microsoft.com/office/powerpoint/2010/main">
          <a:srgbClr val="FF0000"/>
        </p14:laserClr>
      </p:ext>
      <p:ext uri="{2FDB2607-1784-4EEB-B798-7EB5836EED8A}">
        <p14:showMediaCtrls xmlns="" xmlns:p14="http://schemas.microsoft.com/office/powerpoint/2010/main" val="1"/>
      </p:ext>
    </p:extLst>
  </p:showPr>
  <p:clrMru>
    <a:srgbClr val="FF0000"/>
    <a:srgbClr val="CCFFCC"/>
    <a:srgbClr val="FFFFCC"/>
    <a:srgbClr val="FF6600"/>
    <a:srgbClr val="FFFF66"/>
    <a:srgbClr val="0000CC"/>
  </p:clrMru>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中等深淺樣式 2 - 輔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757" autoAdjust="0"/>
    <p:restoredTop sz="94606" autoAdjust="0"/>
  </p:normalViewPr>
  <p:slideViewPr>
    <p:cSldViewPr>
      <p:cViewPr>
        <p:scale>
          <a:sx n="70" d="100"/>
          <a:sy n="70" d="100"/>
        </p:scale>
        <p:origin x="-1116" y="-690"/>
      </p:cViewPr>
      <p:guideLst>
        <p:guide orient="horz" pos="2160"/>
        <p:guide pos="2880"/>
      </p:guideLst>
    </p:cSldViewPr>
  </p:slideViewPr>
  <p:outlineViewPr>
    <p:cViewPr>
      <p:scale>
        <a:sx n="33" d="100"/>
        <a:sy n="33" d="100"/>
      </p:scale>
      <p:origin x="96" y="0"/>
    </p:cViewPr>
  </p:outlineViewPr>
  <p:notesTextViewPr>
    <p:cViewPr>
      <p:scale>
        <a:sx n="100" d="100"/>
        <a:sy n="100" d="100"/>
      </p:scale>
      <p:origin x="0" y="0"/>
    </p:cViewPr>
  </p:notesTextViewPr>
  <p:sorterViewPr>
    <p:cViewPr>
      <p:scale>
        <a:sx n="100" d="100"/>
        <a:sy n="100" d="100"/>
      </p:scale>
      <p:origin x="0" y="1302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notesMaster" Target="notesMasters/notesMaster1.xml"/><Relationship Id="rId47" Type="http://schemas.openxmlformats.org/officeDocument/2006/relationships/theme" Target="theme/them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tags" Target="tags/tag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handoutMaster" Target="handoutMasters/handoutMaster1.xml"/><Relationship Id="rId48"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7E1920B-5FA3-4670-97BC-229DB44CBAC0}" type="doc">
      <dgm:prSet loTypeId="urn:microsoft.com/office/officeart/2005/8/layout/vList2" loCatId="list" qsTypeId="urn:microsoft.com/office/officeart/2005/8/quickstyle/simple3" qsCatId="simple" csTypeId="urn:microsoft.com/office/officeart/2005/8/colors/colorful3" csCatId="colorful" phldr="1"/>
      <dgm:spPr/>
      <dgm:t>
        <a:bodyPr/>
        <a:lstStyle/>
        <a:p>
          <a:endParaRPr lang="zh-TW" altLang="en-US"/>
        </a:p>
      </dgm:t>
    </dgm:pt>
    <dgm:pt modelId="{AC0A00D4-9B7D-4A11-AC64-55E3C3AEC504}">
      <dgm:prSet phldrT="[文字]" custT="1"/>
      <dgm:spPr/>
      <dgm:t>
        <a:bodyPr/>
        <a:lstStyle/>
        <a:p>
          <a:r>
            <a:rPr lang="en-US" altLang="zh-TW" sz="2800" dirty="0" smtClean="0">
              <a:latin typeface="+mn-lt"/>
              <a:ea typeface="標楷體" pitchFamily="65" charset="-120"/>
              <a:cs typeface="Arial" pitchFamily="34" charset="0"/>
            </a:rPr>
            <a:t>1.</a:t>
          </a:r>
          <a:r>
            <a:rPr lang="zh-TW" altLang="en-US" sz="2800" dirty="0" smtClean="0">
              <a:latin typeface="+mn-lt"/>
              <a:ea typeface="標楷體" pitchFamily="65" charset="-120"/>
            </a:rPr>
            <a:t>狂犬病毒的流行病學</a:t>
          </a:r>
          <a:endParaRPr lang="zh-TW" altLang="en-US" sz="2800" dirty="0">
            <a:latin typeface="+mn-lt"/>
            <a:ea typeface="標楷體" pitchFamily="65" charset="-120"/>
            <a:cs typeface="Arial" pitchFamily="34" charset="0"/>
          </a:endParaRPr>
        </a:p>
      </dgm:t>
    </dgm:pt>
    <dgm:pt modelId="{1A44E53B-AECE-4254-AD2B-5AF26F652514}" type="parTrans" cxnId="{C339A8CF-3AB8-4C11-B21B-CA0043097EC1}">
      <dgm:prSet/>
      <dgm:spPr/>
      <dgm:t>
        <a:bodyPr/>
        <a:lstStyle/>
        <a:p>
          <a:endParaRPr lang="zh-TW" altLang="en-US" sz="2800">
            <a:latin typeface="+mn-lt"/>
            <a:ea typeface="標楷體" pitchFamily="65" charset="-120"/>
            <a:cs typeface="Arial" pitchFamily="34" charset="0"/>
          </a:endParaRPr>
        </a:p>
      </dgm:t>
    </dgm:pt>
    <dgm:pt modelId="{48253B1E-0247-4CFF-B58D-3C063FE7F066}" type="sibTrans" cxnId="{C339A8CF-3AB8-4C11-B21B-CA0043097EC1}">
      <dgm:prSet/>
      <dgm:spPr/>
      <dgm:t>
        <a:bodyPr/>
        <a:lstStyle/>
        <a:p>
          <a:endParaRPr lang="zh-TW" altLang="en-US" sz="2800">
            <a:latin typeface="+mn-lt"/>
            <a:ea typeface="標楷體" pitchFamily="65" charset="-120"/>
            <a:cs typeface="Arial" pitchFamily="34" charset="0"/>
          </a:endParaRPr>
        </a:p>
      </dgm:t>
    </dgm:pt>
    <dgm:pt modelId="{E0667423-85F6-4124-97C0-F61E5028CFAA}">
      <dgm:prSet custT="1"/>
      <dgm:spPr/>
      <dgm:t>
        <a:bodyPr/>
        <a:lstStyle/>
        <a:p>
          <a:r>
            <a:rPr lang="en-US" altLang="zh-TW" sz="2800" dirty="0" smtClean="0">
              <a:latin typeface="+mn-lt"/>
              <a:ea typeface="標楷體" pitchFamily="65" charset="-120"/>
              <a:cs typeface="Arial" pitchFamily="34" charset="0"/>
            </a:rPr>
            <a:t>2.</a:t>
          </a:r>
          <a:r>
            <a:rPr lang="zh-TW" altLang="en-US" sz="2800" dirty="0" smtClean="0">
              <a:latin typeface="+mn-lt"/>
              <a:ea typeface="標楷體" pitchFamily="65" charset="-120"/>
            </a:rPr>
            <a:t>狂犬病毒的傳染途徑與致病機轉</a:t>
          </a:r>
          <a:endParaRPr lang="en-US" altLang="zh-TW" sz="2800" dirty="0" smtClean="0">
            <a:latin typeface="+mn-lt"/>
            <a:ea typeface="標楷體" pitchFamily="65" charset="-120"/>
            <a:cs typeface="Arial" pitchFamily="34" charset="0"/>
          </a:endParaRPr>
        </a:p>
      </dgm:t>
    </dgm:pt>
    <dgm:pt modelId="{9E8CF35D-DE97-4CAA-8E6E-F3B80E9758B0}" type="parTrans" cxnId="{6FB27CFF-8D63-47DF-A98F-B73BF628B903}">
      <dgm:prSet/>
      <dgm:spPr/>
      <dgm:t>
        <a:bodyPr/>
        <a:lstStyle/>
        <a:p>
          <a:endParaRPr lang="zh-TW" altLang="en-US" sz="2800">
            <a:latin typeface="+mn-lt"/>
            <a:ea typeface="標楷體" pitchFamily="65" charset="-120"/>
            <a:cs typeface="Arial" pitchFamily="34" charset="0"/>
          </a:endParaRPr>
        </a:p>
      </dgm:t>
    </dgm:pt>
    <dgm:pt modelId="{10A9C9EC-DAF0-43EB-BA14-82E95CBC0375}" type="sibTrans" cxnId="{6FB27CFF-8D63-47DF-A98F-B73BF628B903}">
      <dgm:prSet/>
      <dgm:spPr/>
      <dgm:t>
        <a:bodyPr/>
        <a:lstStyle/>
        <a:p>
          <a:endParaRPr lang="zh-TW" altLang="en-US" sz="2800">
            <a:latin typeface="+mn-lt"/>
            <a:ea typeface="標楷體" pitchFamily="65" charset="-120"/>
            <a:cs typeface="Arial" pitchFamily="34" charset="0"/>
          </a:endParaRPr>
        </a:p>
      </dgm:t>
    </dgm:pt>
    <dgm:pt modelId="{1B6CB0DF-2197-4A93-8F51-C7FBD677E1E7}">
      <dgm:prSet custT="1"/>
      <dgm:spPr/>
      <dgm:t>
        <a:bodyPr/>
        <a:lstStyle/>
        <a:p>
          <a:r>
            <a:rPr lang="en-US" altLang="zh-TW" sz="2800" dirty="0" smtClean="0">
              <a:latin typeface="+mn-lt"/>
              <a:ea typeface="標楷體" pitchFamily="65" charset="-120"/>
              <a:cs typeface="Arial" pitchFamily="34" charset="0"/>
            </a:rPr>
            <a:t>3.</a:t>
          </a:r>
          <a:r>
            <a:rPr lang="zh-TW" altLang="en-US" sz="2800" dirty="0" smtClean="0">
              <a:latin typeface="+mn-lt"/>
              <a:ea typeface="標楷體" pitchFamily="65" charset="-120"/>
              <a:cs typeface="Arial" pitchFamily="34" charset="0"/>
            </a:rPr>
            <a:t>狂犬病的診斷與治療</a:t>
          </a:r>
          <a:endParaRPr lang="en-US" altLang="zh-TW" sz="2800" dirty="0" smtClean="0">
            <a:latin typeface="+mn-lt"/>
            <a:ea typeface="標楷體" pitchFamily="65" charset="-120"/>
            <a:cs typeface="Arial" pitchFamily="34" charset="0"/>
          </a:endParaRPr>
        </a:p>
      </dgm:t>
    </dgm:pt>
    <dgm:pt modelId="{EC0E2CFC-3525-435B-B010-AB450003C0D5}" type="parTrans" cxnId="{67C090FD-9AC7-434E-AF44-AEE0EA66C841}">
      <dgm:prSet/>
      <dgm:spPr/>
      <dgm:t>
        <a:bodyPr/>
        <a:lstStyle/>
        <a:p>
          <a:endParaRPr lang="zh-TW" altLang="en-US" sz="2800">
            <a:latin typeface="+mn-lt"/>
            <a:ea typeface="標楷體" pitchFamily="65" charset="-120"/>
            <a:cs typeface="Arial" pitchFamily="34" charset="0"/>
          </a:endParaRPr>
        </a:p>
      </dgm:t>
    </dgm:pt>
    <dgm:pt modelId="{5C78D2A0-A09D-4657-96C7-3C1423DFF1C3}" type="sibTrans" cxnId="{67C090FD-9AC7-434E-AF44-AEE0EA66C841}">
      <dgm:prSet/>
      <dgm:spPr/>
      <dgm:t>
        <a:bodyPr/>
        <a:lstStyle/>
        <a:p>
          <a:endParaRPr lang="zh-TW" altLang="en-US" sz="2800">
            <a:latin typeface="+mn-lt"/>
            <a:ea typeface="標楷體" pitchFamily="65" charset="-120"/>
            <a:cs typeface="Arial" pitchFamily="34" charset="0"/>
          </a:endParaRPr>
        </a:p>
      </dgm:t>
    </dgm:pt>
    <dgm:pt modelId="{CEFFECCE-B11D-402F-9566-686FB0EEDCD6}">
      <dgm:prSet custT="1"/>
      <dgm:spPr/>
      <dgm:t>
        <a:bodyPr/>
        <a:lstStyle/>
        <a:p>
          <a:r>
            <a:rPr lang="en-US" altLang="zh-TW" sz="2800" dirty="0" smtClean="0">
              <a:latin typeface="+mn-lt"/>
              <a:ea typeface="標楷體" pitchFamily="65" charset="-120"/>
              <a:cs typeface="Arial" pitchFamily="34" charset="0"/>
            </a:rPr>
            <a:t>4.</a:t>
          </a:r>
          <a:r>
            <a:rPr lang="zh-TW" altLang="en-US" sz="2800" dirty="0" smtClean="0">
              <a:latin typeface="+mn-lt"/>
              <a:ea typeface="標楷體" pitchFamily="65" charset="-120"/>
              <a:cs typeface="Arial" pitchFamily="34" charset="0"/>
            </a:rPr>
            <a:t>狂犬病的防治</a:t>
          </a:r>
          <a:endParaRPr lang="en-US" altLang="zh-TW" sz="2800" dirty="0" smtClean="0">
            <a:latin typeface="+mn-lt"/>
            <a:ea typeface="標楷體" pitchFamily="65" charset="-120"/>
            <a:cs typeface="Arial" pitchFamily="34" charset="0"/>
          </a:endParaRPr>
        </a:p>
      </dgm:t>
    </dgm:pt>
    <dgm:pt modelId="{6DFC1F71-B7D2-4731-A37E-C4977B9E650F}" type="parTrans" cxnId="{5184DD4C-7745-4E9C-B702-0719AB0D97BB}">
      <dgm:prSet/>
      <dgm:spPr/>
      <dgm:t>
        <a:bodyPr/>
        <a:lstStyle/>
        <a:p>
          <a:endParaRPr lang="zh-TW" altLang="en-US" sz="2800">
            <a:latin typeface="+mn-lt"/>
            <a:ea typeface="標楷體" pitchFamily="65" charset="-120"/>
            <a:cs typeface="Arial" pitchFamily="34" charset="0"/>
          </a:endParaRPr>
        </a:p>
      </dgm:t>
    </dgm:pt>
    <dgm:pt modelId="{6791B004-F195-48BB-9490-050913133916}" type="sibTrans" cxnId="{5184DD4C-7745-4E9C-B702-0719AB0D97BB}">
      <dgm:prSet/>
      <dgm:spPr/>
      <dgm:t>
        <a:bodyPr/>
        <a:lstStyle/>
        <a:p>
          <a:endParaRPr lang="zh-TW" altLang="en-US" sz="2800">
            <a:latin typeface="+mn-lt"/>
            <a:ea typeface="標楷體" pitchFamily="65" charset="-120"/>
            <a:cs typeface="Arial" pitchFamily="34" charset="0"/>
          </a:endParaRPr>
        </a:p>
      </dgm:t>
    </dgm:pt>
    <dgm:pt modelId="{B2F9A404-8C04-4B56-BBC5-BC0F06F11265}">
      <dgm:prSet custT="1"/>
      <dgm:spPr/>
      <dgm:t>
        <a:bodyPr/>
        <a:lstStyle/>
        <a:p>
          <a:r>
            <a:rPr lang="en-US" altLang="zh-TW" sz="2800" dirty="0" smtClean="0">
              <a:latin typeface="+mn-lt"/>
              <a:ea typeface="標楷體" pitchFamily="65" charset="-120"/>
              <a:cs typeface="Arial" pitchFamily="34" charset="0"/>
            </a:rPr>
            <a:t>5.</a:t>
          </a:r>
          <a:r>
            <a:rPr lang="zh-TW" altLang="en-US" sz="2800" dirty="0" smtClean="0">
              <a:latin typeface="+mn-lt"/>
              <a:ea typeface="標楷體" pitchFamily="65" charset="-120"/>
              <a:cs typeface="Arial" pitchFamily="34" charset="0"/>
            </a:rPr>
            <a:t>狂犬病的感染管制措施</a:t>
          </a:r>
          <a:endParaRPr lang="en-US" altLang="zh-TW" sz="2800" dirty="0" smtClean="0">
            <a:latin typeface="+mn-lt"/>
            <a:ea typeface="標楷體" pitchFamily="65" charset="-120"/>
            <a:cs typeface="Arial" pitchFamily="34" charset="0"/>
          </a:endParaRPr>
        </a:p>
      </dgm:t>
    </dgm:pt>
    <dgm:pt modelId="{28538068-C723-40A3-A3DD-B053F7D01739}" type="parTrans" cxnId="{5F44444E-F5C3-4457-B2A1-61BC02A6069B}">
      <dgm:prSet/>
      <dgm:spPr/>
      <dgm:t>
        <a:bodyPr/>
        <a:lstStyle/>
        <a:p>
          <a:endParaRPr lang="zh-TW" altLang="en-US" sz="2800">
            <a:latin typeface="+mn-lt"/>
            <a:ea typeface="標楷體" pitchFamily="65" charset="-120"/>
            <a:cs typeface="Arial" pitchFamily="34" charset="0"/>
          </a:endParaRPr>
        </a:p>
      </dgm:t>
    </dgm:pt>
    <dgm:pt modelId="{0AC636B1-908A-4858-B739-5DA74D0DC26F}" type="sibTrans" cxnId="{5F44444E-F5C3-4457-B2A1-61BC02A6069B}">
      <dgm:prSet/>
      <dgm:spPr/>
      <dgm:t>
        <a:bodyPr/>
        <a:lstStyle/>
        <a:p>
          <a:endParaRPr lang="zh-TW" altLang="en-US" sz="2800">
            <a:latin typeface="+mn-lt"/>
            <a:ea typeface="標楷體" pitchFamily="65" charset="-120"/>
            <a:cs typeface="Arial" pitchFamily="34" charset="0"/>
          </a:endParaRPr>
        </a:p>
      </dgm:t>
    </dgm:pt>
    <dgm:pt modelId="{673E9AF5-E52D-4C5F-9655-2029B77F3749}" type="pres">
      <dgm:prSet presAssocID="{67E1920B-5FA3-4670-97BC-229DB44CBAC0}" presName="linear" presStyleCnt="0">
        <dgm:presLayoutVars>
          <dgm:animLvl val="lvl"/>
          <dgm:resizeHandles val="exact"/>
        </dgm:presLayoutVars>
      </dgm:prSet>
      <dgm:spPr/>
      <dgm:t>
        <a:bodyPr/>
        <a:lstStyle/>
        <a:p>
          <a:endParaRPr lang="zh-TW" altLang="en-US"/>
        </a:p>
      </dgm:t>
    </dgm:pt>
    <dgm:pt modelId="{332B4E10-1385-4EDA-A7D8-CCCBF1C04471}" type="pres">
      <dgm:prSet presAssocID="{AC0A00D4-9B7D-4A11-AC64-55E3C3AEC504}" presName="parentText" presStyleLbl="node1" presStyleIdx="0" presStyleCnt="5">
        <dgm:presLayoutVars>
          <dgm:chMax val="0"/>
          <dgm:bulletEnabled val="1"/>
        </dgm:presLayoutVars>
      </dgm:prSet>
      <dgm:spPr/>
      <dgm:t>
        <a:bodyPr/>
        <a:lstStyle/>
        <a:p>
          <a:endParaRPr lang="zh-TW" altLang="en-US"/>
        </a:p>
      </dgm:t>
    </dgm:pt>
    <dgm:pt modelId="{C7180B98-1565-4EFB-8A2D-8194F526ACB3}" type="pres">
      <dgm:prSet presAssocID="{48253B1E-0247-4CFF-B58D-3C063FE7F066}" presName="spacer" presStyleCnt="0"/>
      <dgm:spPr/>
    </dgm:pt>
    <dgm:pt modelId="{2FF9F20F-3997-47D1-960C-F7AC2B35A625}" type="pres">
      <dgm:prSet presAssocID="{E0667423-85F6-4124-97C0-F61E5028CFAA}" presName="parentText" presStyleLbl="node1" presStyleIdx="1" presStyleCnt="5" custLinFactNeighborX="-1190" custLinFactNeighborY="17202">
        <dgm:presLayoutVars>
          <dgm:chMax val="0"/>
          <dgm:bulletEnabled val="1"/>
        </dgm:presLayoutVars>
      </dgm:prSet>
      <dgm:spPr/>
      <dgm:t>
        <a:bodyPr/>
        <a:lstStyle/>
        <a:p>
          <a:endParaRPr lang="zh-TW" altLang="en-US"/>
        </a:p>
      </dgm:t>
    </dgm:pt>
    <dgm:pt modelId="{037B13FC-4D71-4757-96FB-07F0450C20EE}" type="pres">
      <dgm:prSet presAssocID="{10A9C9EC-DAF0-43EB-BA14-82E95CBC0375}" presName="spacer" presStyleCnt="0"/>
      <dgm:spPr/>
    </dgm:pt>
    <dgm:pt modelId="{A14143AF-B5E5-4360-A94C-0B5CE6F3A538}" type="pres">
      <dgm:prSet presAssocID="{1B6CB0DF-2197-4A93-8F51-C7FBD677E1E7}" presName="parentText" presStyleLbl="node1" presStyleIdx="2" presStyleCnt="5">
        <dgm:presLayoutVars>
          <dgm:chMax val="0"/>
          <dgm:bulletEnabled val="1"/>
        </dgm:presLayoutVars>
      </dgm:prSet>
      <dgm:spPr/>
      <dgm:t>
        <a:bodyPr/>
        <a:lstStyle/>
        <a:p>
          <a:endParaRPr lang="zh-TW" altLang="en-US"/>
        </a:p>
      </dgm:t>
    </dgm:pt>
    <dgm:pt modelId="{329D920A-4594-46C6-9CBD-591301BED243}" type="pres">
      <dgm:prSet presAssocID="{5C78D2A0-A09D-4657-96C7-3C1423DFF1C3}" presName="spacer" presStyleCnt="0"/>
      <dgm:spPr/>
    </dgm:pt>
    <dgm:pt modelId="{88FA1B29-7F04-44F1-AFF8-951468027ED0}" type="pres">
      <dgm:prSet presAssocID="{CEFFECCE-B11D-402F-9566-686FB0EEDCD6}" presName="parentText" presStyleLbl="node1" presStyleIdx="3" presStyleCnt="5">
        <dgm:presLayoutVars>
          <dgm:chMax val="0"/>
          <dgm:bulletEnabled val="1"/>
        </dgm:presLayoutVars>
      </dgm:prSet>
      <dgm:spPr/>
      <dgm:t>
        <a:bodyPr/>
        <a:lstStyle/>
        <a:p>
          <a:endParaRPr lang="zh-TW" altLang="en-US"/>
        </a:p>
      </dgm:t>
    </dgm:pt>
    <dgm:pt modelId="{6929F3AB-CA08-46C4-A609-3F4BD979768F}" type="pres">
      <dgm:prSet presAssocID="{6791B004-F195-48BB-9490-050913133916}" presName="spacer" presStyleCnt="0"/>
      <dgm:spPr/>
    </dgm:pt>
    <dgm:pt modelId="{AEA54D39-7E3A-4EEE-9B13-9F6B939D74F8}" type="pres">
      <dgm:prSet presAssocID="{B2F9A404-8C04-4B56-BBC5-BC0F06F11265}" presName="parentText" presStyleLbl="node1" presStyleIdx="4" presStyleCnt="5">
        <dgm:presLayoutVars>
          <dgm:chMax val="0"/>
          <dgm:bulletEnabled val="1"/>
        </dgm:presLayoutVars>
      </dgm:prSet>
      <dgm:spPr/>
      <dgm:t>
        <a:bodyPr/>
        <a:lstStyle/>
        <a:p>
          <a:endParaRPr lang="zh-TW" altLang="en-US"/>
        </a:p>
      </dgm:t>
    </dgm:pt>
  </dgm:ptLst>
  <dgm:cxnLst>
    <dgm:cxn modelId="{4CED600C-D181-4B66-94BA-8B9675A8359C}" type="presOf" srcId="{1B6CB0DF-2197-4A93-8F51-C7FBD677E1E7}" destId="{A14143AF-B5E5-4360-A94C-0B5CE6F3A538}" srcOrd="0" destOrd="0" presId="urn:microsoft.com/office/officeart/2005/8/layout/vList2"/>
    <dgm:cxn modelId="{29B8604D-DA5E-4F53-BD89-A0DA4B51FE2C}" type="presOf" srcId="{CEFFECCE-B11D-402F-9566-686FB0EEDCD6}" destId="{88FA1B29-7F04-44F1-AFF8-951468027ED0}" srcOrd="0" destOrd="0" presId="urn:microsoft.com/office/officeart/2005/8/layout/vList2"/>
    <dgm:cxn modelId="{6BCA9C30-B1C4-49EC-9EA4-70E463998D93}" type="presOf" srcId="{E0667423-85F6-4124-97C0-F61E5028CFAA}" destId="{2FF9F20F-3997-47D1-960C-F7AC2B35A625}" srcOrd="0" destOrd="0" presId="urn:microsoft.com/office/officeart/2005/8/layout/vList2"/>
    <dgm:cxn modelId="{C339A8CF-3AB8-4C11-B21B-CA0043097EC1}" srcId="{67E1920B-5FA3-4670-97BC-229DB44CBAC0}" destId="{AC0A00D4-9B7D-4A11-AC64-55E3C3AEC504}" srcOrd="0" destOrd="0" parTransId="{1A44E53B-AECE-4254-AD2B-5AF26F652514}" sibTransId="{48253B1E-0247-4CFF-B58D-3C063FE7F066}"/>
    <dgm:cxn modelId="{6FB27CFF-8D63-47DF-A98F-B73BF628B903}" srcId="{67E1920B-5FA3-4670-97BC-229DB44CBAC0}" destId="{E0667423-85F6-4124-97C0-F61E5028CFAA}" srcOrd="1" destOrd="0" parTransId="{9E8CF35D-DE97-4CAA-8E6E-F3B80E9758B0}" sibTransId="{10A9C9EC-DAF0-43EB-BA14-82E95CBC0375}"/>
    <dgm:cxn modelId="{4D25585A-C319-40AD-A4E4-4A0D9C37AA5F}" type="presOf" srcId="{67E1920B-5FA3-4670-97BC-229DB44CBAC0}" destId="{673E9AF5-E52D-4C5F-9655-2029B77F3749}" srcOrd="0" destOrd="0" presId="urn:microsoft.com/office/officeart/2005/8/layout/vList2"/>
    <dgm:cxn modelId="{606DF13B-25C1-4FBD-AA60-95E317BA749A}" type="presOf" srcId="{AC0A00D4-9B7D-4A11-AC64-55E3C3AEC504}" destId="{332B4E10-1385-4EDA-A7D8-CCCBF1C04471}" srcOrd="0" destOrd="0" presId="urn:microsoft.com/office/officeart/2005/8/layout/vList2"/>
    <dgm:cxn modelId="{5F44444E-F5C3-4457-B2A1-61BC02A6069B}" srcId="{67E1920B-5FA3-4670-97BC-229DB44CBAC0}" destId="{B2F9A404-8C04-4B56-BBC5-BC0F06F11265}" srcOrd="4" destOrd="0" parTransId="{28538068-C723-40A3-A3DD-B053F7D01739}" sibTransId="{0AC636B1-908A-4858-B739-5DA74D0DC26F}"/>
    <dgm:cxn modelId="{6CD9F5BA-16CF-47CF-AC2B-860E2132863C}" type="presOf" srcId="{B2F9A404-8C04-4B56-BBC5-BC0F06F11265}" destId="{AEA54D39-7E3A-4EEE-9B13-9F6B939D74F8}" srcOrd="0" destOrd="0" presId="urn:microsoft.com/office/officeart/2005/8/layout/vList2"/>
    <dgm:cxn modelId="{67C090FD-9AC7-434E-AF44-AEE0EA66C841}" srcId="{67E1920B-5FA3-4670-97BC-229DB44CBAC0}" destId="{1B6CB0DF-2197-4A93-8F51-C7FBD677E1E7}" srcOrd="2" destOrd="0" parTransId="{EC0E2CFC-3525-435B-B010-AB450003C0D5}" sibTransId="{5C78D2A0-A09D-4657-96C7-3C1423DFF1C3}"/>
    <dgm:cxn modelId="{5184DD4C-7745-4E9C-B702-0719AB0D97BB}" srcId="{67E1920B-5FA3-4670-97BC-229DB44CBAC0}" destId="{CEFFECCE-B11D-402F-9566-686FB0EEDCD6}" srcOrd="3" destOrd="0" parTransId="{6DFC1F71-B7D2-4731-A37E-C4977B9E650F}" sibTransId="{6791B004-F195-48BB-9490-050913133916}"/>
    <dgm:cxn modelId="{7171B648-6619-42D1-9CEF-F5780A367C05}" type="presParOf" srcId="{673E9AF5-E52D-4C5F-9655-2029B77F3749}" destId="{332B4E10-1385-4EDA-A7D8-CCCBF1C04471}" srcOrd="0" destOrd="0" presId="urn:microsoft.com/office/officeart/2005/8/layout/vList2"/>
    <dgm:cxn modelId="{92D60149-821A-4B87-8728-4676E549E799}" type="presParOf" srcId="{673E9AF5-E52D-4C5F-9655-2029B77F3749}" destId="{C7180B98-1565-4EFB-8A2D-8194F526ACB3}" srcOrd="1" destOrd="0" presId="urn:microsoft.com/office/officeart/2005/8/layout/vList2"/>
    <dgm:cxn modelId="{7968A4D6-F983-4B3D-A585-82FF5F392839}" type="presParOf" srcId="{673E9AF5-E52D-4C5F-9655-2029B77F3749}" destId="{2FF9F20F-3997-47D1-960C-F7AC2B35A625}" srcOrd="2" destOrd="0" presId="urn:microsoft.com/office/officeart/2005/8/layout/vList2"/>
    <dgm:cxn modelId="{2A11C281-B4CD-44D3-87FB-81BC2FF40F84}" type="presParOf" srcId="{673E9AF5-E52D-4C5F-9655-2029B77F3749}" destId="{037B13FC-4D71-4757-96FB-07F0450C20EE}" srcOrd="3" destOrd="0" presId="urn:microsoft.com/office/officeart/2005/8/layout/vList2"/>
    <dgm:cxn modelId="{A03B2D27-3AF9-42E4-9E38-70A8653E63CA}" type="presParOf" srcId="{673E9AF5-E52D-4C5F-9655-2029B77F3749}" destId="{A14143AF-B5E5-4360-A94C-0B5CE6F3A538}" srcOrd="4" destOrd="0" presId="urn:microsoft.com/office/officeart/2005/8/layout/vList2"/>
    <dgm:cxn modelId="{1E1C7EEF-4E8F-4841-8136-47D5DDFBEC48}" type="presParOf" srcId="{673E9AF5-E52D-4C5F-9655-2029B77F3749}" destId="{329D920A-4594-46C6-9CBD-591301BED243}" srcOrd="5" destOrd="0" presId="urn:microsoft.com/office/officeart/2005/8/layout/vList2"/>
    <dgm:cxn modelId="{2773361E-BDF1-4A15-8AC5-8E9006815EEF}" type="presParOf" srcId="{673E9AF5-E52D-4C5F-9655-2029B77F3749}" destId="{88FA1B29-7F04-44F1-AFF8-951468027ED0}" srcOrd="6" destOrd="0" presId="urn:microsoft.com/office/officeart/2005/8/layout/vList2"/>
    <dgm:cxn modelId="{C3DA0E1F-8406-46B5-9179-245FC97789AC}" type="presParOf" srcId="{673E9AF5-E52D-4C5F-9655-2029B77F3749}" destId="{6929F3AB-CA08-46C4-A609-3F4BD979768F}" srcOrd="7" destOrd="0" presId="urn:microsoft.com/office/officeart/2005/8/layout/vList2"/>
    <dgm:cxn modelId="{8958033D-ED7C-426E-932B-98631FC96A54}" type="presParOf" srcId="{673E9AF5-E52D-4C5F-9655-2029B77F3749}" destId="{AEA54D39-7E3A-4EEE-9B13-9F6B939D74F8}" srcOrd="8" destOrd="0" presId="urn:microsoft.com/office/officeart/2005/8/layout/vList2"/>
  </dgm:cxnLst>
  <dgm:bg/>
  <dgm:whole/>
  <dgm:extLst>
    <a:ext uri="http://schemas.microsoft.com/office/drawing/2008/diagram">
      <dsp:dataModelExt xmlns:dsp="http://schemas.microsoft.com/office/drawing/2008/diagram" xmlns="" relId="rId9" minVer="http://schemas.openxmlformats.org/drawingml/2006/diagram"/>
    </a:ext>
  </dgm:extLst>
</dgm:dataModel>
</file>

<file path=ppt/diagrams/drawing1.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332B4E10-1385-4EDA-A7D8-CCCBF1C04471}">
      <dsp:nvSpPr>
        <dsp:cNvPr id="0" name=""/>
        <dsp:cNvSpPr/>
      </dsp:nvSpPr>
      <dsp:spPr>
        <a:xfrm>
          <a:off x="0" y="22653"/>
          <a:ext cx="5712033" cy="702000"/>
        </a:xfrm>
        <a:prstGeom prst="roundRect">
          <a:avLst/>
        </a:prstGeom>
        <a:gradFill rotWithShape="0">
          <a:gsLst>
            <a:gs pos="0">
              <a:schemeClr val="accent3">
                <a:hueOff val="0"/>
                <a:satOff val="0"/>
                <a:lumOff val="0"/>
                <a:alphaOff val="0"/>
                <a:tint val="50000"/>
                <a:satMod val="300000"/>
              </a:schemeClr>
            </a:gs>
            <a:gs pos="35000">
              <a:schemeClr val="accent3">
                <a:hueOff val="0"/>
                <a:satOff val="0"/>
                <a:lumOff val="0"/>
                <a:alphaOff val="0"/>
                <a:tint val="37000"/>
                <a:satMod val="300000"/>
              </a:schemeClr>
            </a:gs>
            <a:gs pos="100000">
              <a:schemeClr val="accent3">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06680" tIns="106680" rIns="106680" bIns="106680" numCol="1" spcCol="1270" anchor="ctr" anchorCtr="0">
          <a:noAutofit/>
        </a:bodyPr>
        <a:lstStyle/>
        <a:p>
          <a:pPr lvl="0" algn="l" defTabSz="1244600">
            <a:lnSpc>
              <a:spcPct val="90000"/>
            </a:lnSpc>
            <a:spcBef>
              <a:spcPct val="0"/>
            </a:spcBef>
            <a:spcAft>
              <a:spcPct val="35000"/>
            </a:spcAft>
          </a:pPr>
          <a:r>
            <a:rPr lang="en-US" altLang="zh-TW" sz="2800" kern="1200" dirty="0" smtClean="0">
              <a:latin typeface="+mn-lt"/>
              <a:ea typeface="標楷體" pitchFamily="65" charset="-120"/>
              <a:cs typeface="Arial" pitchFamily="34" charset="0"/>
            </a:rPr>
            <a:t>1.</a:t>
          </a:r>
          <a:r>
            <a:rPr lang="zh-TW" altLang="en-US" sz="2800" kern="1200" dirty="0" smtClean="0">
              <a:latin typeface="+mn-lt"/>
              <a:ea typeface="標楷體" pitchFamily="65" charset="-120"/>
            </a:rPr>
            <a:t>狂犬病毒的流行病學</a:t>
          </a:r>
          <a:endParaRPr lang="zh-TW" altLang="en-US" sz="2800" kern="1200" dirty="0">
            <a:latin typeface="+mn-lt"/>
            <a:ea typeface="標楷體" pitchFamily="65" charset="-120"/>
            <a:cs typeface="Arial" pitchFamily="34" charset="0"/>
          </a:endParaRPr>
        </a:p>
      </dsp:txBody>
      <dsp:txXfrm>
        <a:off x="0" y="22653"/>
        <a:ext cx="5712033" cy="702000"/>
      </dsp:txXfrm>
    </dsp:sp>
    <dsp:sp modelId="{2FF9F20F-3997-47D1-960C-F7AC2B35A625}">
      <dsp:nvSpPr>
        <dsp:cNvPr id="0" name=""/>
        <dsp:cNvSpPr/>
      </dsp:nvSpPr>
      <dsp:spPr>
        <a:xfrm>
          <a:off x="0" y="775284"/>
          <a:ext cx="5712033" cy="702000"/>
        </a:xfrm>
        <a:prstGeom prst="roundRect">
          <a:avLst/>
        </a:prstGeom>
        <a:gradFill rotWithShape="0">
          <a:gsLst>
            <a:gs pos="0">
              <a:schemeClr val="accent3">
                <a:hueOff val="0"/>
                <a:satOff val="0"/>
                <a:lumOff val="-25000"/>
                <a:alphaOff val="0"/>
                <a:tint val="50000"/>
                <a:satMod val="300000"/>
              </a:schemeClr>
            </a:gs>
            <a:gs pos="35000">
              <a:schemeClr val="accent3">
                <a:hueOff val="0"/>
                <a:satOff val="0"/>
                <a:lumOff val="-25000"/>
                <a:alphaOff val="0"/>
                <a:tint val="37000"/>
                <a:satMod val="300000"/>
              </a:schemeClr>
            </a:gs>
            <a:gs pos="100000">
              <a:schemeClr val="accent3">
                <a:hueOff val="0"/>
                <a:satOff val="0"/>
                <a:lumOff val="-2500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06680" tIns="106680" rIns="106680" bIns="106680" numCol="1" spcCol="1270" anchor="ctr" anchorCtr="0">
          <a:noAutofit/>
        </a:bodyPr>
        <a:lstStyle/>
        <a:p>
          <a:pPr lvl="0" algn="l" defTabSz="1244600">
            <a:lnSpc>
              <a:spcPct val="90000"/>
            </a:lnSpc>
            <a:spcBef>
              <a:spcPct val="0"/>
            </a:spcBef>
            <a:spcAft>
              <a:spcPct val="35000"/>
            </a:spcAft>
          </a:pPr>
          <a:r>
            <a:rPr lang="en-US" altLang="zh-TW" sz="2800" kern="1200" dirty="0" smtClean="0">
              <a:latin typeface="+mn-lt"/>
              <a:ea typeface="標楷體" pitchFamily="65" charset="-120"/>
              <a:cs typeface="Arial" pitchFamily="34" charset="0"/>
            </a:rPr>
            <a:t>2.</a:t>
          </a:r>
          <a:r>
            <a:rPr lang="zh-TW" altLang="en-US" sz="2800" kern="1200" dirty="0" smtClean="0">
              <a:latin typeface="+mn-lt"/>
              <a:ea typeface="標楷體" pitchFamily="65" charset="-120"/>
            </a:rPr>
            <a:t>狂犬病毒的傳染途徑與致病機轉</a:t>
          </a:r>
          <a:endParaRPr lang="en-US" altLang="zh-TW" sz="2800" kern="1200" dirty="0" smtClean="0">
            <a:latin typeface="+mn-lt"/>
            <a:ea typeface="標楷體" pitchFamily="65" charset="-120"/>
            <a:cs typeface="Arial" pitchFamily="34" charset="0"/>
          </a:endParaRPr>
        </a:p>
      </dsp:txBody>
      <dsp:txXfrm>
        <a:off x="0" y="775284"/>
        <a:ext cx="5712033" cy="702000"/>
      </dsp:txXfrm>
    </dsp:sp>
    <dsp:sp modelId="{A14143AF-B5E5-4360-A94C-0B5CE6F3A538}">
      <dsp:nvSpPr>
        <dsp:cNvPr id="0" name=""/>
        <dsp:cNvSpPr/>
      </dsp:nvSpPr>
      <dsp:spPr>
        <a:xfrm>
          <a:off x="0" y="1513053"/>
          <a:ext cx="5712033" cy="702000"/>
        </a:xfrm>
        <a:prstGeom prst="roundRect">
          <a:avLst/>
        </a:prstGeom>
        <a:gradFill rotWithShape="0">
          <a:gsLst>
            <a:gs pos="0">
              <a:schemeClr val="accent3">
                <a:hueOff val="0"/>
                <a:satOff val="0"/>
                <a:lumOff val="-50000"/>
                <a:alphaOff val="0"/>
                <a:tint val="50000"/>
                <a:satMod val="300000"/>
              </a:schemeClr>
            </a:gs>
            <a:gs pos="35000">
              <a:schemeClr val="accent3">
                <a:hueOff val="0"/>
                <a:satOff val="0"/>
                <a:lumOff val="-50000"/>
                <a:alphaOff val="0"/>
                <a:tint val="37000"/>
                <a:satMod val="300000"/>
              </a:schemeClr>
            </a:gs>
            <a:gs pos="100000">
              <a:schemeClr val="accent3">
                <a:hueOff val="0"/>
                <a:satOff val="0"/>
                <a:lumOff val="-5000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06680" tIns="106680" rIns="106680" bIns="106680" numCol="1" spcCol="1270" anchor="ctr" anchorCtr="0">
          <a:noAutofit/>
        </a:bodyPr>
        <a:lstStyle/>
        <a:p>
          <a:pPr lvl="0" algn="l" defTabSz="1244600">
            <a:lnSpc>
              <a:spcPct val="90000"/>
            </a:lnSpc>
            <a:spcBef>
              <a:spcPct val="0"/>
            </a:spcBef>
            <a:spcAft>
              <a:spcPct val="35000"/>
            </a:spcAft>
          </a:pPr>
          <a:r>
            <a:rPr lang="en-US" altLang="zh-TW" sz="2800" kern="1200" dirty="0" smtClean="0">
              <a:latin typeface="+mn-lt"/>
              <a:ea typeface="標楷體" pitchFamily="65" charset="-120"/>
              <a:cs typeface="Arial" pitchFamily="34" charset="0"/>
            </a:rPr>
            <a:t>3.</a:t>
          </a:r>
          <a:r>
            <a:rPr lang="zh-TW" altLang="en-US" sz="2800" kern="1200" dirty="0" smtClean="0">
              <a:latin typeface="+mn-lt"/>
              <a:ea typeface="標楷體" pitchFamily="65" charset="-120"/>
              <a:cs typeface="Arial" pitchFamily="34" charset="0"/>
            </a:rPr>
            <a:t>狂犬病的診斷與治療</a:t>
          </a:r>
          <a:endParaRPr lang="en-US" altLang="zh-TW" sz="2800" kern="1200" dirty="0" smtClean="0">
            <a:latin typeface="+mn-lt"/>
            <a:ea typeface="標楷體" pitchFamily="65" charset="-120"/>
            <a:cs typeface="Arial" pitchFamily="34" charset="0"/>
          </a:endParaRPr>
        </a:p>
      </dsp:txBody>
      <dsp:txXfrm>
        <a:off x="0" y="1513053"/>
        <a:ext cx="5712033" cy="702000"/>
      </dsp:txXfrm>
    </dsp:sp>
    <dsp:sp modelId="{88FA1B29-7F04-44F1-AFF8-951468027ED0}">
      <dsp:nvSpPr>
        <dsp:cNvPr id="0" name=""/>
        <dsp:cNvSpPr/>
      </dsp:nvSpPr>
      <dsp:spPr>
        <a:xfrm>
          <a:off x="0" y="2258253"/>
          <a:ext cx="5712033" cy="702000"/>
        </a:xfrm>
        <a:prstGeom prst="roundRect">
          <a:avLst/>
        </a:prstGeom>
        <a:gradFill rotWithShape="0">
          <a:gsLst>
            <a:gs pos="0">
              <a:schemeClr val="accent3">
                <a:hueOff val="0"/>
                <a:satOff val="0"/>
                <a:lumOff val="-75000"/>
                <a:alphaOff val="0"/>
                <a:tint val="50000"/>
                <a:satMod val="300000"/>
              </a:schemeClr>
            </a:gs>
            <a:gs pos="35000">
              <a:schemeClr val="accent3">
                <a:hueOff val="0"/>
                <a:satOff val="0"/>
                <a:lumOff val="-75000"/>
                <a:alphaOff val="0"/>
                <a:tint val="37000"/>
                <a:satMod val="300000"/>
              </a:schemeClr>
            </a:gs>
            <a:gs pos="100000">
              <a:schemeClr val="accent3">
                <a:hueOff val="0"/>
                <a:satOff val="0"/>
                <a:lumOff val="-7500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06680" tIns="106680" rIns="106680" bIns="106680" numCol="1" spcCol="1270" anchor="ctr" anchorCtr="0">
          <a:noAutofit/>
        </a:bodyPr>
        <a:lstStyle/>
        <a:p>
          <a:pPr lvl="0" algn="l" defTabSz="1244600">
            <a:lnSpc>
              <a:spcPct val="90000"/>
            </a:lnSpc>
            <a:spcBef>
              <a:spcPct val="0"/>
            </a:spcBef>
            <a:spcAft>
              <a:spcPct val="35000"/>
            </a:spcAft>
          </a:pPr>
          <a:r>
            <a:rPr lang="en-US" altLang="zh-TW" sz="2800" kern="1200" dirty="0" smtClean="0">
              <a:latin typeface="+mn-lt"/>
              <a:ea typeface="標楷體" pitchFamily="65" charset="-120"/>
              <a:cs typeface="Arial" pitchFamily="34" charset="0"/>
            </a:rPr>
            <a:t>4.</a:t>
          </a:r>
          <a:r>
            <a:rPr lang="zh-TW" altLang="en-US" sz="2800" kern="1200" dirty="0" smtClean="0">
              <a:latin typeface="+mn-lt"/>
              <a:ea typeface="標楷體" pitchFamily="65" charset="-120"/>
              <a:cs typeface="Arial" pitchFamily="34" charset="0"/>
            </a:rPr>
            <a:t>狂犬病的防治</a:t>
          </a:r>
          <a:endParaRPr lang="en-US" altLang="zh-TW" sz="2800" kern="1200" dirty="0" smtClean="0">
            <a:latin typeface="+mn-lt"/>
            <a:ea typeface="標楷體" pitchFamily="65" charset="-120"/>
            <a:cs typeface="Arial" pitchFamily="34" charset="0"/>
          </a:endParaRPr>
        </a:p>
      </dsp:txBody>
      <dsp:txXfrm>
        <a:off x="0" y="2258253"/>
        <a:ext cx="5712033" cy="702000"/>
      </dsp:txXfrm>
    </dsp:sp>
    <dsp:sp modelId="{AEA54D39-7E3A-4EEE-9B13-9F6B939D74F8}">
      <dsp:nvSpPr>
        <dsp:cNvPr id="0" name=""/>
        <dsp:cNvSpPr/>
      </dsp:nvSpPr>
      <dsp:spPr>
        <a:xfrm>
          <a:off x="0" y="3003453"/>
          <a:ext cx="5712033" cy="702000"/>
        </a:xfrm>
        <a:prstGeom prst="roundRect">
          <a:avLst/>
        </a:prstGeom>
        <a:gradFill rotWithShape="0">
          <a:gsLst>
            <a:gs pos="0">
              <a:schemeClr val="accent3">
                <a:hueOff val="0"/>
                <a:satOff val="0"/>
                <a:lumOff val="-100000"/>
                <a:alphaOff val="0"/>
                <a:tint val="50000"/>
                <a:satMod val="300000"/>
              </a:schemeClr>
            </a:gs>
            <a:gs pos="35000">
              <a:schemeClr val="accent3">
                <a:hueOff val="0"/>
                <a:satOff val="0"/>
                <a:lumOff val="-100000"/>
                <a:alphaOff val="0"/>
                <a:tint val="37000"/>
                <a:satMod val="300000"/>
              </a:schemeClr>
            </a:gs>
            <a:gs pos="100000">
              <a:schemeClr val="accent3">
                <a:hueOff val="0"/>
                <a:satOff val="0"/>
                <a:lumOff val="-10000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06680" tIns="106680" rIns="106680" bIns="106680" numCol="1" spcCol="1270" anchor="ctr" anchorCtr="0">
          <a:noAutofit/>
        </a:bodyPr>
        <a:lstStyle/>
        <a:p>
          <a:pPr lvl="0" algn="l" defTabSz="1244600">
            <a:lnSpc>
              <a:spcPct val="90000"/>
            </a:lnSpc>
            <a:spcBef>
              <a:spcPct val="0"/>
            </a:spcBef>
            <a:spcAft>
              <a:spcPct val="35000"/>
            </a:spcAft>
          </a:pPr>
          <a:r>
            <a:rPr lang="en-US" altLang="zh-TW" sz="2800" kern="1200" dirty="0" smtClean="0">
              <a:latin typeface="+mn-lt"/>
              <a:ea typeface="標楷體" pitchFamily="65" charset="-120"/>
              <a:cs typeface="Arial" pitchFamily="34" charset="0"/>
            </a:rPr>
            <a:t>5.</a:t>
          </a:r>
          <a:r>
            <a:rPr lang="zh-TW" altLang="en-US" sz="2800" kern="1200" dirty="0" smtClean="0">
              <a:latin typeface="+mn-lt"/>
              <a:ea typeface="標楷體" pitchFamily="65" charset="-120"/>
              <a:cs typeface="Arial" pitchFamily="34" charset="0"/>
            </a:rPr>
            <a:t>狂犬病的感染管制措施</a:t>
          </a:r>
          <a:endParaRPr lang="en-US" altLang="zh-TW" sz="2800" kern="1200" dirty="0" smtClean="0">
            <a:latin typeface="+mn-lt"/>
            <a:ea typeface="標楷體" pitchFamily="65" charset="-120"/>
            <a:cs typeface="Arial" pitchFamily="34" charset="0"/>
          </a:endParaRPr>
        </a:p>
      </dsp:txBody>
      <dsp:txXfrm>
        <a:off x="0" y="3003453"/>
        <a:ext cx="5712033" cy="702000"/>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5234" name="Rectangle 2"/>
          <p:cNvSpPr>
            <a:spLocks noGrp="1" noChangeArrowheads="1"/>
          </p:cNvSpPr>
          <p:nvPr>
            <p:ph type="hdr" sz="quarter"/>
          </p:nvPr>
        </p:nvSpPr>
        <p:spPr bwMode="auto">
          <a:xfrm>
            <a:off x="0" y="0"/>
            <a:ext cx="2946400" cy="496888"/>
          </a:xfrm>
          <a:prstGeom prst="rect">
            <a:avLst/>
          </a:prstGeom>
          <a:noFill/>
          <a:ln>
            <a:noFill/>
          </a:ln>
          <a:effectLst/>
          <a:extLst/>
        </p:spPr>
        <p:txBody>
          <a:bodyPr vert="horz" wrap="square" lIns="91440" tIns="45720" rIns="91440" bIns="45720" numCol="1" anchor="t" anchorCtr="0" compatLnSpc="1">
            <a:prstTxWarp prst="textNoShape">
              <a:avLst/>
            </a:prstTxWarp>
          </a:bodyPr>
          <a:lstStyle>
            <a:lvl1pPr>
              <a:defRPr sz="1200">
                <a:latin typeface="Times New Roman" pitchFamily="18" charset="0"/>
                <a:ea typeface="新細明體" pitchFamily="18" charset="-120"/>
              </a:defRPr>
            </a:lvl1pPr>
          </a:lstStyle>
          <a:p>
            <a:pPr>
              <a:defRPr/>
            </a:pPr>
            <a:endParaRPr lang="en-US" altLang="zh-TW"/>
          </a:p>
        </p:txBody>
      </p:sp>
      <p:sp>
        <p:nvSpPr>
          <p:cNvPr id="95235" name="Rectangle 3"/>
          <p:cNvSpPr>
            <a:spLocks noGrp="1" noChangeArrowheads="1"/>
          </p:cNvSpPr>
          <p:nvPr>
            <p:ph type="dt" sz="quarter" idx="1"/>
          </p:nvPr>
        </p:nvSpPr>
        <p:spPr bwMode="auto">
          <a:xfrm>
            <a:off x="3849688" y="0"/>
            <a:ext cx="2946400" cy="496888"/>
          </a:xfrm>
          <a:prstGeom prst="rect">
            <a:avLst/>
          </a:prstGeom>
          <a:noFill/>
          <a:ln>
            <a:noFill/>
          </a:ln>
          <a:effectLst/>
          <a:extLst/>
        </p:spPr>
        <p:txBody>
          <a:bodyPr vert="horz" wrap="square" lIns="91440" tIns="45720" rIns="91440" bIns="45720" numCol="1" anchor="t" anchorCtr="0" compatLnSpc="1">
            <a:prstTxWarp prst="textNoShape">
              <a:avLst/>
            </a:prstTxWarp>
          </a:bodyPr>
          <a:lstStyle>
            <a:lvl1pPr algn="r">
              <a:defRPr sz="1200">
                <a:latin typeface="Times New Roman" pitchFamily="18" charset="0"/>
                <a:ea typeface="新細明體" pitchFamily="18" charset="-120"/>
              </a:defRPr>
            </a:lvl1pPr>
          </a:lstStyle>
          <a:p>
            <a:pPr>
              <a:defRPr/>
            </a:pPr>
            <a:endParaRPr lang="en-US" altLang="zh-TW"/>
          </a:p>
        </p:txBody>
      </p:sp>
      <p:sp>
        <p:nvSpPr>
          <p:cNvPr id="95236" name="Rectangle 4"/>
          <p:cNvSpPr>
            <a:spLocks noGrp="1" noChangeArrowheads="1"/>
          </p:cNvSpPr>
          <p:nvPr>
            <p:ph type="ftr" sz="quarter" idx="2"/>
          </p:nvPr>
        </p:nvSpPr>
        <p:spPr bwMode="auto">
          <a:xfrm>
            <a:off x="0" y="9428163"/>
            <a:ext cx="2946400" cy="496887"/>
          </a:xfrm>
          <a:prstGeom prst="rect">
            <a:avLst/>
          </a:prstGeom>
          <a:noFill/>
          <a:ln>
            <a:noFill/>
          </a:ln>
          <a:effectLst/>
          <a:extLst/>
        </p:spPr>
        <p:txBody>
          <a:bodyPr vert="horz" wrap="square" lIns="91440" tIns="45720" rIns="91440" bIns="45720" numCol="1" anchor="b" anchorCtr="0" compatLnSpc="1">
            <a:prstTxWarp prst="textNoShape">
              <a:avLst/>
            </a:prstTxWarp>
          </a:bodyPr>
          <a:lstStyle>
            <a:lvl1pPr>
              <a:defRPr sz="1200">
                <a:latin typeface="Times New Roman" pitchFamily="18" charset="0"/>
                <a:ea typeface="新細明體" pitchFamily="18" charset="-120"/>
              </a:defRPr>
            </a:lvl1pPr>
          </a:lstStyle>
          <a:p>
            <a:pPr>
              <a:defRPr/>
            </a:pPr>
            <a:endParaRPr lang="en-US" altLang="zh-TW"/>
          </a:p>
        </p:txBody>
      </p:sp>
      <p:sp>
        <p:nvSpPr>
          <p:cNvPr id="95237" name="Rectangle 5"/>
          <p:cNvSpPr>
            <a:spLocks noGrp="1" noChangeArrowheads="1"/>
          </p:cNvSpPr>
          <p:nvPr>
            <p:ph type="sldNum" sz="quarter" idx="3"/>
          </p:nvPr>
        </p:nvSpPr>
        <p:spPr bwMode="auto">
          <a:xfrm>
            <a:off x="3849688" y="9428163"/>
            <a:ext cx="2946400" cy="496887"/>
          </a:xfrm>
          <a:prstGeom prst="rect">
            <a:avLst/>
          </a:prstGeom>
          <a:noFill/>
          <a:ln>
            <a:noFill/>
          </a:ln>
          <a:effectLst/>
          <a:extLst/>
        </p:spPr>
        <p:txBody>
          <a:bodyPr vert="horz" wrap="square" lIns="91440" tIns="45720" rIns="91440" bIns="45720" numCol="1" anchor="b" anchorCtr="0" compatLnSpc="1">
            <a:prstTxWarp prst="textNoShape">
              <a:avLst/>
            </a:prstTxWarp>
          </a:bodyPr>
          <a:lstStyle>
            <a:lvl1pPr algn="r">
              <a:defRPr sz="1200">
                <a:latin typeface="Times New Roman" pitchFamily="18" charset="0"/>
                <a:ea typeface="新細明體" pitchFamily="18" charset="-120"/>
              </a:defRPr>
            </a:lvl1pPr>
          </a:lstStyle>
          <a:p>
            <a:pPr>
              <a:defRPr/>
            </a:pPr>
            <a:fld id="{405AC627-2ABA-41CF-9583-8CADE82CE2FB}" type="slidenum">
              <a:rPr lang="en-US" altLang="zh-TW"/>
              <a:pPr>
                <a:defRPr/>
              </a:pPr>
              <a:t>‹#›</a:t>
            </a:fld>
            <a:endParaRPr lang="en-US" altLang="zh-TW"/>
          </a:p>
        </p:txBody>
      </p:sp>
    </p:spTree>
    <p:extLst>
      <p:ext uri="{BB962C8B-B14F-4D97-AF65-F5344CB8AC3E}">
        <p14:creationId xmlns="" xmlns:p14="http://schemas.microsoft.com/office/powerpoint/2010/main" val="269046714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8306" name="Rectangle 2"/>
          <p:cNvSpPr>
            <a:spLocks noGrp="1" noChangeArrowheads="1"/>
          </p:cNvSpPr>
          <p:nvPr>
            <p:ph type="hdr" sz="quarter"/>
          </p:nvPr>
        </p:nvSpPr>
        <p:spPr bwMode="auto">
          <a:xfrm>
            <a:off x="0" y="0"/>
            <a:ext cx="2946400" cy="496888"/>
          </a:xfrm>
          <a:prstGeom prst="rect">
            <a:avLst/>
          </a:prstGeom>
          <a:noFill/>
          <a:ln>
            <a:noFill/>
          </a:ln>
          <a:effectLst/>
          <a:extLst/>
        </p:spPr>
        <p:txBody>
          <a:bodyPr vert="horz" wrap="square" lIns="91440" tIns="45720" rIns="91440" bIns="45720" numCol="1" anchor="t" anchorCtr="0" compatLnSpc="1">
            <a:prstTxWarp prst="textNoShape">
              <a:avLst/>
            </a:prstTxWarp>
          </a:bodyPr>
          <a:lstStyle>
            <a:lvl1pPr>
              <a:defRPr sz="1200">
                <a:latin typeface="Times New Roman" pitchFamily="18" charset="0"/>
                <a:ea typeface="新細明體" pitchFamily="18" charset="-120"/>
              </a:defRPr>
            </a:lvl1pPr>
          </a:lstStyle>
          <a:p>
            <a:pPr>
              <a:defRPr/>
            </a:pPr>
            <a:endParaRPr lang="en-US" altLang="zh-TW"/>
          </a:p>
        </p:txBody>
      </p:sp>
      <p:sp>
        <p:nvSpPr>
          <p:cNvPr id="98307" name="Rectangle 3"/>
          <p:cNvSpPr>
            <a:spLocks noGrp="1" noChangeArrowheads="1"/>
          </p:cNvSpPr>
          <p:nvPr>
            <p:ph type="dt" idx="1"/>
          </p:nvPr>
        </p:nvSpPr>
        <p:spPr bwMode="auto">
          <a:xfrm>
            <a:off x="3849688" y="0"/>
            <a:ext cx="2946400" cy="496888"/>
          </a:xfrm>
          <a:prstGeom prst="rect">
            <a:avLst/>
          </a:prstGeom>
          <a:noFill/>
          <a:ln>
            <a:noFill/>
          </a:ln>
          <a:effectLst/>
          <a:extLst/>
        </p:spPr>
        <p:txBody>
          <a:bodyPr vert="horz" wrap="square" lIns="91440" tIns="45720" rIns="91440" bIns="45720" numCol="1" anchor="t" anchorCtr="0" compatLnSpc="1">
            <a:prstTxWarp prst="textNoShape">
              <a:avLst/>
            </a:prstTxWarp>
          </a:bodyPr>
          <a:lstStyle>
            <a:lvl1pPr algn="r">
              <a:defRPr sz="1200">
                <a:latin typeface="Times New Roman" pitchFamily="18" charset="0"/>
                <a:ea typeface="新細明體" pitchFamily="18" charset="-120"/>
              </a:defRPr>
            </a:lvl1pPr>
          </a:lstStyle>
          <a:p>
            <a:pPr>
              <a:defRPr/>
            </a:pPr>
            <a:endParaRPr lang="en-US" altLang="zh-TW"/>
          </a:p>
        </p:txBody>
      </p:sp>
      <p:sp>
        <p:nvSpPr>
          <p:cNvPr id="24580" name="Rectangle 4"/>
          <p:cNvSpPr>
            <a:spLocks noGrp="1" noRot="1" noChangeAspect="1" noChangeArrowheads="1" noTextEdit="1"/>
          </p:cNvSpPr>
          <p:nvPr>
            <p:ph type="sldImg" idx="2"/>
          </p:nvPr>
        </p:nvSpPr>
        <p:spPr bwMode="auto">
          <a:xfrm>
            <a:off x="917575" y="744538"/>
            <a:ext cx="4962525" cy="3722687"/>
          </a:xfrm>
          <a:prstGeom prst="rect">
            <a:avLst/>
          </a:prstGeom>
          <a:noFill/>
          <a:ln w="9525">
            <a:solidFill>
              <a:srgbClr val="000000"/>
            </a:solidFill>
            <a:miter lim="800000"/>
            <a:headEnd/>
            <a:tailEnd/>
          </a:ln>
        </p:spPr>
      </p:sp>
      <p:sp>
        <p:nvSpPr>
          <p:cNvPr id="98309" name="Rectangle 5"/>
          <p:cNvSpPr>
            <a:spLocks noGrp="1" noChangeArrowheads="1"/>
          </p:cNvSpPr>
          <p:nvPr>
            <p:ph type="body" sz="quarter" idx="3"/>
          </p:nvPr>
        </p:nvSpPr>
        <p:spPr bwMode="auto">
          <a:xfrm>
            <a:off x="679450" y="4714875"/>
            <a:ext cx="5438775" cy="4467225"/>
          </a:xfrm>
          <a:prstGeom prst="rect">
            <a:avLst/>
          </a:prstGeom>
          <a:noFill/>
          <a:ln>
            <a:noFill/>
          </a:ln>
          <a:effectLst/>
          <a:extLst/>
        </p:spPr>
        <p:txBody>
          <a:bodyPr vert="horz" wrap="square" lIns="91440" tIns="45720" rIns="91440" bIns="45720" numCol="1" anchor="t" anchorCtr="0" compatLnSpc="1">
            <a:prstTxWarp prst="textNoShape">
              <a:avLst/>
            </a:prstTxWarp>
          </a:bodyPr>
          <a:lstStyle/>
          <a:p>
            <a:pPr lvl="0"/>
            <a:r>
              <a:rPr lang="zh-TW" altLang="en-US" noProof="0" smtClean="0"/>
              <a:t>按一下以編輯母片</a:t>
            </a:r>
          </a:p>
          <a:p>
            <a:pPr lvl="1"/>
            <a:r>
              <a:rPr lang="zh-TW" altLang="en-US" noProof="0" smtClean="0"/>
              <a:t>第二層</a:t>
            </a:r>
          </a:p>
          <a:p>
            <a:pPr lvl="2"/>
            <a:r>
              <a:rPr lang="zh-TW" altLang="en-US" noProof="0" smtClean="0"/>
              <a:t>第三層</a:t>
            </a:r>
          </a:p>
          <a:p>
            <a:pPr lvl="3"/>
            <a:r>
              <a:rPr lang="zh-TW" altLang="en-US" noProof="0" smtClean="0"/>
              <a:t>第四層</a:t>
            </a:r>
          </a:p>
          <a:p>
            <a:pPr lvl="4"/>
            <a:r>
              <a:rPr lang="zh-TW" altLang="en-US" noProof="0" smtClean="0"/>
              <a:t>第五層</a:t>
            </a:r>
          </a:p>
        </p:txBody>
      </p:sp>
      <p:sp>
        <p:nvSpPr>
          <p:cNvPr id="98310" name="Rectangle 6"/>
          <p:cNvSpPr>
            <a:spLocks noGrp="1" noChangeArrowheads="1"/>
          </p:cNvSpPr>
          <p:nvPr>
            <p:ph type="ftr" sz="quarter" idx="4"/>
          </p:nvPr>
        </p:nvSpPr>
        <p:spPr bwMode="auto">
          <a:xfrm>
            <a:off x="0" y="9428163"/>
            <a:ext cx="2946400" cy="496887"/>
          </a:xfrm>
          <a:prstGeom prst="rect">
            <a:avLst/>
          </a:prstGeom>
          <a:noFill/>
          <a:ln>
            <a:noFill/>
          </a:ln>
          <a:effectLst/>
          <a:extLst/>
        </p:spPr>
        <p:txBody>
          <a:bodyPr vert="horz" wrap="square" lIns="91440" tIns="45720" rIns="91440" bIns="45720" numCol="1" anchor="b" anchorCtr="0" compatLnSpc="1">
            <a:prstTxWarp prst="textNoShape">
              <a:avLst/>
            </a:prstTxWarp>
          </a:bodyPr>
          <a:lstStyle>
            <a:lvl1pPr>
              <a:defRPr sz="1200">
                <a:latin typeface="Times New Roman" pitchFamily="18" charset="0"/>
                <a:ea typeface="新細明體" pitchFamily="18" charset="-120"/>
              </a:defRPr>
            </a:lvl1pPr>
          </a:lstStyle>
          <a:p>
            <a:pPr>
              <a:defRPr/>
            </a:pPr>
            <a:endParaRPr lang="en-US" altLang="zh-TW"/>
          </a:p>
        </p:txBody>
      </p:sp>
      <p:sp>
        <p:nvSpPr>
          <p:cNvPr id="98311" name="Rectangle 7"/>
          <p:cNvSpPr>
            <a:spLocks noGrp="1" noChangeArrowheads="1"/>
          </p:cNvSpPr>
          <p:nvPr>
            <p:ph type="sldNum" sz="quarter" idx="5"/>
          </p:nvPr>
        </p:nvSpPr>
        <p:spPr bwMode="auto">
          <a:xfrm>
            <a:off x="3849688" y="9428163"/>
            <a:ext cx="2946400" cy="496887"/>
          </a:xfrm>
          <a:prstGeom prst="rect">
            <a:avLst/>
          </a:prstGeom>
          <a:noFill/>
          <a:ln>
            <a:noFill/>
          </a:ln>
          <a:effectLst/>
          <a:extLst/>
        </p:spPr>
        <p:txBody>
          <a:bodyPr vert="horz" wrap="square" lIns="91440" tIns="45720" rIns="91440" bIns="45720" numCol="1" anchor="b" anchorCtr="0" compatLnSpc="1">
            <a:prstTxWarp prst="textNoShape">
              <a:avLst/>
            </a:prstTxWarp>
          </a:bodyPr>
          <a:lstStyle>
            <a:lvl1pPr algn="r">
              <a:defRPr sz="1200">
                <a:latin typeface="Times New Roman" pitchFamily="18" charset="0"/>
                <a:ea typeface="新細明體" pitchFamily="18" charset="-120"/>
              </a:defRPr>
            </a:lvl1pPr>
          </a:lstStyle>
          <a:p>
            <a:pPr>
              <a:defRPr/>
            </a:pPr>
            <a:fld id="{A02CB159-D702-48F9-A0DA-16E2A9E4906C}" type="slidenum">
              <a:rPr lang="en-US" altLang="zh-TW"/>
              <a:pPr>
                <a:defRPr/>
              </a:pPr>
              <a:t>‹#›</a:t>
            </a:fld>
            <a:endParaRPr lang="en-US" altLang="zh-TW"/>
          </a:p>
        </p:txBody>
      </p:sp>
    </p:spTree>
    <p:extLst>
      <p:ext uri="{BB962C8B-B14F-4D97-AF65-F5344CB8AC3E}">
        <p14:creationId xmlns="" xmlns:p14="http://schemas.microsoft.com/office/powerpoint/2010/main" val="1881446271"/>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kumimoji="1" sz="1200" kern="1200">
        <a:solidFill>
          <a:schemeClr val="tx1"/>
        </a:solidFill>
        <a:latin typeface="Times New Roman" pitchFamily="18" charset="0"/>
        <a:ea typeface="新細明體" pitchFamily="18" charset="-120"/>
        <a:cs typeface="+mn-cs"/>
      </a:defRPr>
    </a:lvl1pPr>
    <a:lvl2pPr marL="457200" algn="l" rtl="0" eaLnBrk="0" fontAlgn="base" hangingPunct="0">
      <a:spcBef>
        <a:spcPct val="30000"/>
      </a:spcBef>
      <a:spcAft>
        <a:spcPct val="0"/>
      </a:spcAft>
      <a:defRPr kumimoji="1" sz="1200" kern="1200">
        <a:solidFill>
          <a:schemeClr val="tx1"/>
        </a:solidFill>
        <a:latin typeface="Times New Roman" pitchFamily="18" charset="0"/>
        <a:ea typeface="新細明體" pitchFamily="18" charset="-120"/>
        <a:cs typeface="+mn-cs"/>
      </a:defRPr>
    </a:lvl2pPr>
    <a:lvl3pPr marL="914400" algn="l" rtl="0" eaLnBrk="0" fontAlgn="base" hangingPunct="0">
      <a:spcBef>
        <a:spcPct val="30000"/>
      </a:spcBef>
      <a:spcAft>
        <a:spcPct val="0"/>
      </a:spcAft>
      <a:defRPr kumimoji="1" sz="1200" kern="1200">
        <a:solidFill>
          <a:schemeClr val="tx1"/>
        </a:solidFill>
        <a:latin typeface="Times New Roman" pitchFamily="18" charset="0"/>
        <a:ea typeface="新細明體" pitchFamily="18" charset="-120"/>
        <a:cs typeface="+mn-cs"/>
      </a:defRPr>
    </a:lvl3pPr>
    <a:lvl4pPr marL="1371600" algn="l" rtl="0" eaLnBrk="0" fontAlgn="base" hangingPunct="0">
      <a:spcBef>
        <a:spcPct val="30000"/>
      </a:spcBef>
      <a:spcAft>
        <a:spcPct val="0"/>
      </a:spcAft>
      <a:defRPr kumimoji="1" sz="1200" kern="1200">
        <a:solidFill>
          <a:schemeClr val="tx1"/>
        </a:solidFill>
        <a:latin typeface="Times New Roman" pitchFamily="18" charset="0"/>
        <a:ea typeface="新細明體" pitchFamily="18" charset="-120"/>
        <a:cs typeface="+mn-cs"/>
      </a:defRPr>
    </a:lvl4pPr>
    <a:lvl5pPr marL="1828800" algn="l" rtl="0" eaLnBrk="0" fontAlgn="base" hangingPunct="0">
      <a:spcBef>
        <a:spcPct val="30000"/>
      </a:spcBef>
      <a:spcAft>
        <a:spcPct val="0"/>
      </a:spcAft>
      <a:defRPr kumimoji="1" sz="1200" kern="1200">
        <a:solidFill>
          <a:schemeClr val="tx1"/>
        </a:solidFill>
        <a:latin typeface="Times New Roman" pitchFamily="18" charset="0"/>
        <a:ea typeface="新細明體" pitchFamily="18" charset="-120"/>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49" name="投影片圖像版面配置區 1"/>
          <p:cNvSpPr>
            <a:spLocks noGrp="1" noRot="1" noChangeAspect="1" noTextEdit="1"/>
          </p:cNvSpPr>
          <p:nvPr>
            <p:ph type="sldImg"/>
          </p:nvPr>
        </p:nvSpPr>
        <p:spPr>
          <a:ln/>
        </p:spPr>
      </p:sp>
      <p:sp>
        <p:nvSpPr>
          <p:cNvPr id="27650" name="備忘稿版面配置區 2"/>
          <p:cNvSpPr>
            <a:spLocks noGrp="1"/>
          </p:cNvSpPr>
          <p:nvPr>
            <p:ph type="body" idx="1"/>
          </p:nvPr>
        </p:nvSpPr>
        <p:spPr>
          <a:noFill/>
        </p:spPr>
        <p:txBody>
          <a:bodyPr/>
          <a:lstStyle/>
          <a:p>
            <a:pPr eaLnBrk="1" hangingPunct="1"/>
            <a:endParaRPr lang="zh-TW" altLang="en-US" smtClean="0">
              <a:ea typeface="新細明體" charset="-120"/>
            </a:endParaRPr>
          </a:p>
        </p:txBody>
      </p:sp>
      <p:sp>
        <p:nvSpPr>
          <p:cNvPr id="27651" name="投影片編號版面配置區 3"/>
          <p:cNvSpPr>
            <a:spLocks noGrp="1"/>
          </p:cNvSpPr>
          <p:nvPr>
            <p:ph type="sldNum" sz="quarter" idx="5"/>
          </p:nvPr>
        </p:nvSpPr>
        <p:spPr>
          <a:noFill/>
          <a:ln>
            <a:miter lim="800000"/>
            <a:headEnd/>
            <a:tailEnd/>
          </a:ln>
        </p:spPr>
        <p:txBody>
          <a:bodyPr/>
          <a:lstStyle/>
          <a:p>
            <a:fld id="{309A9365-4B7B-478A-8370-33FA123EB21F}" type="slidenum">
              <a:rPr lang="en-US" altLang="zh-TW" smtClean="0">
                <a:ea typeface="新細明體" charset="-120"/>
              </a:rPr>
              <a:pPr/>
              <a:t>1</a:t>
            </a:fld>
            <a:endParaRPr lang="en-US" altLang="zh-TW" smtClean="0">
              <a:ea typeface="新細明體" charset="-12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7" name="投影片圖像版面配置區 1"/>
          <p:cNvSpPr>
            <a:spLocks noGrp="1" noRot="1" noChangeAspect="1" noTextEdit="1"/>
          </p:cNvSpPr>
          <p:nvPr>
            <p:ph type="sldImg"/>
          </p:nvPr>
        </p:nvSpPr>
        <p:spPr>
          <a:ln/>
        </p:spPr>
      </p:sp>
      <p:sp>
        <p:nvSpPr>
          <p:cNvPr id="29698" name="備忘稿版面配置區 2"/>
          <p:cNvSpPr>
            <a:spLocks noGrp="1"/>
          </p:cNvSpPr>
          <p:nvPr>
            <p:ph type="body" idx="1"/>
          </p:nvPr>
        </p:nvSpPr>
        <p:spPr>
          <a:noFill/>
        </p:spPr>
        <p:txBody>
          <a:bodyPr/>
          <a:lstStyle/>
          <a:p>
            <a:pPr eaLnBrk="1" hangingPunct="1"/>
            <a:endParaRPr lang="zh-TW" altLang="en-US" smtClean="0">
              <a:ea typeface="新細明體" charset="-120"/>
            </a:endParaRPr>
          </a:p>
        </p:txBody>
      </p:sp>
      <p:sp>
        <p:nvSpPr>
          <p:cNvPr id="29699" name="投影片編號版面配置區 3"/>
          <p:cNvSpPr>
            <a:spLocks noGrp="1"/>
          </p:cNvSpPr>
          <p:nvPr>
            <p:ph type="sldNum" sz="quarter" idx="5"/>
          </p:nvPr>
        </p:nvSpPr>
        <p:spPr>
          <a:noFill/>
          <a:ln>
            <a:miter lim="800000"/>
            <a:headEnd/>
            <a:tailEnd/>
          </a:ln>
        </p:spPr>
        <p:txBody>
          <a:bodyPr/>
          <a:lstStyle/>
          <a:p>
            <a:fld id="{03AC40E5-82CC-43C2-A062-DE74A3634595}" type="slidenum">
              <a:rPr lang="en-US" altLang="zh-TW" smtClean="0">
                <a:ea typeface="新細明體" charset="-120"/>
              </a:rPr>
              <a:pPr/>
              <a:t>2</a:t>
            </a:fld>
            <a:endParaRPr lang="en-US" altLang="zh-TW" smtClean="0">
              <a:ea typeface="新細明體" charset="-12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5" name="投影片圖像版面配置區 1"/>
          <p:cNvSpPr>
            <a:spLocks noGrp="1" noRot="1" noChangeAspect="1" noTextEdit="1"/>
          </p:cNvSpPr>
          <p:nvPr>
            <p:ph type="sldImg"/>
          </p:nvPr>
        </p:nvSpPr>
        <p:spPr>
          <a:ln/>
        </p:spPr>
      </p:sp>
      <p:sp>
        <p:nvSpPr>
          <p:cNvPr id="31746" name="備忘稿版面配置區 2"/>
          <p:cNvSpPr>
            <a:spLocks noGrp="1"/>
          </p:cNvSpPr>
          <p:nvPr>
            <p:ph type="body" idx="1"/>
          </p:nvPr>
        </p:nvSpPr>
        <p:spPr>
          <a:noFill/>
        </p:spPr>
        <p:txBody>
          <a:bodyPr/>
          <a:lstStyle/>
          <a:p>
            <a:pPr eaLnBrk="1" hangingPunct="1"/>
            <a:endParaRPr lang="zh-TW" altLang="en-US" smtClean="0">
              <a:ea typeface="新細明體" charset="-120"/>
            </a:endParaRPr>
          </a:p>
        </p:txBody>
      </p:sp>
      <p:sp>
        <p:nvSpPr>
          <p:cNvPr id="31747" name="投影片編號版面配置區 3"/>
          <p:cNvSpPr>
            <a:spLocks noGrp="1"/>
          </p:cNvSpPr>
          <p:nvPr>
            <p:ph type="sldNum" sz="quarter" idx="5"/>
          </p:nvPr>
        </p:nvSpPr>
        <p:spPr>
          <a:noFill/>
          <a:ln>
            <a:miter lim="800000"/>
            <a:headEnd/>
            <a:tailEnd/>
          </a:ln>
        </p:spPr>
        <p:txBody>
          <a:bodyPr/>
          <a:lstStyle/>
          <a:p>
            <a:fld id="{8B091BF6-968C-4F0C-A393-CD88F75C9103}" type="slidenum">
              <a:rPr lang="en-US" altLang="zh-TW" smtClean="0">
                <a:ea typeface="新細明體" charset="-120"/>
              </a:rPr>
              <a:pPr/>
              <a:t>3</a:t>
            </a:fld>
            <a:endParaRPr lang="en-US" altLang="zh-TW" smtClean="0">
              <a:ea typeface="新細明體" charset="-120"/>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a:p>
        </p:txBody>
      </p:sp>
      <p:sp>
        <p:nvSpPr>
          <p:cNvPr id="4" name="投影片編號版面配置區 3"/>
          <p:cNvSpPr>
            <a:spLocks noGrp="1"/>
          </p:cNvSpPr>
          <p:nvPr>
            <p:ph type="sldNum" sz="quarter" idx="10"/>
          </p:nvPr>
        </p:nvSpPr>
        <p:spPr/>
        <p:txBody>
          <a:bodyPr/>
          <a:lstStyle/>
          <a:p>
            <a:pPr>
              <a:defRPr/>
            </a:pPr>
            <a:fld id="{A02CB159-D702-48F9-A0DA-16E2A9E4906C}" type="slidenum">
              <a:rPr lang="en-US" altLang="zh-TW" smtClean="0"/>
              <a:pPr>
                <a:defRPr/>
              </a:pPr>
              <a:t>4</a:t>
            </a:fld>
            <a:endParaRPr lang="en-US" altLang="zh-TW"/>
          </a:p>
        </p:txBody>
      </p:sp>
    </p:spTree>
    <p:extLst>
      <p:ext uri="{BB962C8B-B14F-4D97-AF65-F5344CB8AC3E}">
        <p14:creationId xmlns="" xmlns:p14="http://schemas.microsoft.com/office/powerpoint/2010/main" val="146675151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a:p>
        </p:txBody>
      </p:sp>
      <p:sp>
        <p:nvSpPr>
          <p:cNvPr id="4" name="投影片編號版面配置區 3"/>
          <p:cNvSpPr>
            <a:spLocks noGrp="1"/>
          </p:cNvSpPr>
          <p:nvPr>
            <p:ph type="sldNum" sz="quarter" idx="10"/>
          </p:nvPr>
        </p:nvSpPr>
        <p:spPr/>
        <p:txBody>
          <a:bodyPr/>
          <a:lstStyle/>
          <a:p>
            <a:pPr>
              <a:defRPr/>
            </a:pPr>
            <a:fld id="{A02CB159-D702-48F9-A0DA-16E2A9E4906C}" type="slidenum">
              <a:rPr lang="en-US" altLang="zh-TW" smtClean="0"/>
              <a:pPr>
                <a:defRPr/>
              </a:pPr>
              <a:t>5</a:t>
            </a:fld>
            <a:endParaRPr lang="en-US" altLang="zh-TW"/>
          </a:p>
        </p:txBody>
      </p:sp>
    </p:spTree>
    <p:extLst>
      <p:ext uri="{BB962C8B-B14F-4D97-AF65-F5344CB8AC3E}">
        <p14:creationId xmlns="" xmlns:p14="http://schemas.microsoft.com/office/powerpoint/2010/main" val="88108310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a:p>
        </p:txBody>
      </p:sp>
      <p:sp>
        <p:nvSpPr>
          <p:cNvPr id="4" name="投影片編號版面配置區 3"/>
          <p:cNvSpPr>
            <a:spLocks noGrp="1"/>
          </p:cNvSpPr>
          <p:nvPr>
            <p:ph type="sldNum" sz="quarter" idx="10"/>
          </p:nvPr>
        </p:nvSpPr>
        <p:spPr/>
        <p:txBody>
          <a:bodyPr/>
          <a:lstStyle/>
          <a:p>
            <a:pPr>
              <a:defRPr/>
            </a:pPr>
            <a:fld id="{A02CB159-D702-48F9-A0DA-16E2A9E4906C}" type="slidenum">
              <a:rPr lang="en-US" altLang="zh-TW" smtClean="0"/>
              <a:pPr>
                <a:defRPr/>
              </a:pPr>
              <a:t>6</a:t>
            </a:fld>
            <a:endParaRPr lang="en-US" altLang="zh-TW"/>
          </a:p>
        </p:txBody>
      </p:sp>
    </p:spTree>
    <p:extLst>
      <p:ext uri="{BB962C8B-B14F-4D97-AF65-F5344CB8AC3E}">
        <p14:creationId xmlns="" xmlns:p14="http://schemas.microsoft.com/office/powerpoint/2010/main" val="184234996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a:p>
        </p:txBody>
      </p:sp>
      <p:sp>
        <p:nvSpPr>
          <p:cNvPr id="4" name="投影片編號版面配置區 3"/>
          <p:cNvSpPr>
            <a:spLocks noGrp="1"/>
          </p:cNvSpPr>
          <p:nvPr>
            <p:ph type="sldNum" sz="quarter" idx="10"/>
          </p:nvPr>
        </p:nvSpPr>
        <p:spPr/>
        <p:txBody>
          <a:bodyPr/>
          <a:lstStyle/>
          <a:p>
            <a:pPr>
              <a:defRPr/>
            </a:pPr>
            <a:fld id="{A02CB159-D702-48F9-A0DA-16E2A9E4906C}" type="slidenum">
              <a:rPr lang="en-US" altLang="zh-TW" smtClean="0"/>
              <a:pPr>
                <a:defRPr/>
              </a:pPr>
              <a:t>7</a:t>
            </a:fld>
            <a:endParaRPr lang="en-US" altLang="zh-TW"/>
          </a:p>
        </p:txBody>
      </p:sp>
    </p:spTree>
    <p:extLst>
      <p:ext uri="{BB962C8B-B14F-4D97-AF65-F5344CB8AC3E}">
        <p14:creationId xmlns="" xmlns:p14="http://schemas.microsoft.com/office/powerpoint/2010/main" val="239835816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a:p>
        </p:txBody>
      </p:sp>
      <p:sp>
        <p:nvSpPr>
          <p:cNvPr id="4" name="投影片編號版面配置區 3"/>
          <p:cNvSpPr>
            <a:spLocks noGrp="1"/>
          </p:cNvSpPr>
          <p:nvPr>
            <p:ph type="sldNum" sz="quarter" idx="10"/>
          </p:nvPr>
        </p:nvSpPr>
        <p:spPr/>
        <p:txBody>
          <a:bodyPr/>
          <a:lstStyle/>
          <a:p>
            <a:pPr>
              <a:defRPr/>
            </a:pPr>
            <a:fld id="{A02CB159-D702-48F9-A0DA-16E2A9E4906C}" type="slidenum">
              <a:rPr lang="en-US" altLang="zh-TW" smtClean="0"/>
              <a:pPr>
                <a:defRPr/>
              </a:pPr>
              <a:t>8</a:t>
            </a:fld>
            <a:endParaRPr lang="en-US" altLang="zh-TW"/>
          </a:p>
        </p:txBody>
      </p:sp>
    </p:spTree>
    <p:extLst>
      <p:ext uri="{BB962C8B-B14F-4D97-AF65-F5344CB8AC3E}">
        <p14:creationId xmlns="" xmlns:p14="http://schemas.microsoft.com/office/powerpoint/2010/main" val="226480211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3" name="投影片圖像版面配置區 1"/>
          <p:cNvSpPr>
            <a:spLocks noGrp="1" noRot="1" noChangeAspect="1" noTextEdit="1"/>
          </p:cNvSpPr>
          <p:nvPr>
            <p:ph type="sldImg"/>
          </p:nvPr>
        </p:nvSpPr>
        <p:spPr>
          <a:ln/>
        </p:spPr>
      </p:sp>
      <p:sp>
        <p:nvSpPr>
          <p:cNvPr id="38914" name="備忘稿版面配置區 2"/>
          <p:cNvSpPr>
            <a:spLocks noGrp="1"/>
          </p:cNvSpPr>
          <p:nvPr>
            <p:ph type="body" idx="1"/>
          </p:nvPr>
        </p:nvSpPr>
        <p:spPr>
          <a:noFill/>
        </p:spPr>
        <p:txBody>
          <a:bodyPr/>
          <a:lstStyle/>
          <a:p>
            <a:pPr eaLnBrk="1" hangingPunct="1"/>
            <a:endParaRPr lang="zh-TW" altLang="en-US" smtClean="0">
              <a:ea typeface="新細明體" charset="-120"/>
            </a:endParaRPr>
          </a:p>
        </p:txBody>
      </p:sp>
      <p:sp>
        <p:nvSpPr>
          <p:cNvPr id="38915" name="投影片編號版面配置區 3"/>
          <p:cNvSpPr>
            <a:spLocks noGrp="1"/>
          </p:cNvSpPr>
          <p:nvPr>
            <p:ph type="sldNum" sz="quarter" idx="5"/>
          </p:nvPr>
        </p:nvSpPr>
        <p:spPr>
          <a:noFill/>
          <a:ln>
            <a:miter lim="800000"/>
            <a:headEnd/>
            <a:tailEnd/>
          </a:ln>
        </p:spPr>
        <p:txBody>
          <a:bodyPr/>
          <a:lstStyle/>
          <a:p>
            <a:fld id="{22B20520-ED0E-4C2C-8545-14C2585653E3}" type="slidenum">
              <a:rPr lang="en-US" altLang="zh-TW" smtClean="0">
                <a:ea typeface="新細明體" charset="-120"/>
              </a:rPr>
              <a:pPr/>
              <a:t>9</a:t>
            </a:fld>
            <a:endParaRPr lang="en-US" altLang="zh-TW" smtClean="0">
              <a:ea typeface="新細明體" charset="-120"/>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a:p>
        </p:txBody>
      </p:sp>
      <p:sp>
        <p:nvSpPr>
          <p:cNvPr id="4" name="投影片編號版面配置區 3"/>
          <p:cNvSpPr>
            <a:spLocks noGrp="1"/>
          </p:cNvSpPr>
          <p:nvPr>
            <p:ph type="sldNum" sz="quarter" idx="10"/>
          </p:nvPr>
        </p:nvSpPr>
        <p:spPr/>
        <p:txBody>
          <a:bodyPr/>
          <a:lstStyle/>
          <a:p>
            <a:pPr>
              <a:defRPr/>
            </a:pPr>
            <a:fld id="{A02CB159-D702-48F9-A0DA-16E2A9E4906C}" type="slidenum">
              <a:rPr lang="en-US" altLang="zh-TW" smtClean="0"/>
              <a:pPr>
                <a:defRPr/>
              </a:pPr>
              <a:t>10</a:t>
            </a:fld>
            <a:endParaRPr lang="en-US" altLang="zh-TW"/>
          </a:p>
        </p:txBody>
      </p:sp>
    </p:spTree>
    <p:extLst>
      <p:ext uri="{BB962C8B-B14F-4D97-AF65-F5344CB8AC3E}">
        <p14:creationId xmlns="" xmlns:p14="http://schemas.microsoft.com/office/powerpoint/2010/main" val="62915658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5" name="Rectangle 7"/>
          <p:cNvSpPr>
            <a:spLocks noGrp="1" noChangeArrowheads="1"/>
          </p:cNvSpPr>
          <p:nvPr>
            <p:ph type="sldNum" sz="quarter" idx="5"/>
          </p:nvPr>
        </p:nvSpPr>
        <p:spPr>
          <a:noFill/>
          <a:ln>
            <a:miter lim="800000"/>
            <a:headEnd/>
            <a:tailEnd/>
          </a:ln>
        </p:spPr>
        <p:txBody>
          <a:bodyPr/>
          <a:lstStyle/>
          <a:p>
            <a:fld id="{0A3F6193-9B38-4304-AA01-2C0D7D3B602E}" type="slidenum">
              <a:rPr lang="en-US" altLang="zh-TW" smtClean="0">
                <a:ea typeface="新細明體" charset="-120"/>
              </a:rPr>
              <a:pPr/>
              <a:t>11</a:t>
            </a:fld>
            <a:endParaRPr lang="en-US" altLang="zh-TW" smtClean="0">
              <a:ea typeface="新細明體" charset="-120"/>
            </a:endParaRPr>
          </a:p>
        </p:txBody>
      </p:sp>
      <p:sp>
        <p:nvSpPr>
          <p:cNvPr id="41986" name="Slide Image Placeholder 1"/>
          <p:cNvSpPr>
            <a:spLocks noGrp="1" noRot="1" noChangeAspect="1" noTextEdit="1"/>
          </p:cNvSpPr>
          <p:nvPr>
            <p:ph type="sldImg"/>
          </p:nvPr>
        </p:nvSpPr>
        <p:spPr>
          <a:ln/>
        </p:spPr>
      </p:sp>
      <p:sp>
        <p:nvSpPr>
          <p:cNvPr id="41987" name="Notes Placeholder 2"/>
          <p:cNvSpPr>
            <a:spLocks noGrp="1"/>
          </p:cNvSpPr>
          <p:nvPr>
            <p:ph type="body" idx="1"/>
          </p:nvPr>
        </p:nvSpPr>
        <p:spPr>
          <a:noFill/>
        </p:spPr>
        <p:txBody>
          <a:bodyPr/>
          <a:lstStyle/>
          <a:p>
            <a:pPr eaLnBrk="1" hangingPunct="1">
              <a:spcBef>
                <a:spcPct val="0"/>
              </a:spcBef>
            </a:pPr>
            <a:r>
              <a:rPr lang="en-US" altLang="zh-TW" smtClean="0">
                <a:ea typeface="新細明體" charset="-120"/>
              </a:rPr>
              <a:t>The top of this slide lists the transmission routes that should be considered exposures. Rabies is spread through saliva or CNS tissue from an infected animal and is most commonly transmitted through bite exposures. Scratches are another potential exposure. Also, if infectious saliva or CNS tissue has contact with mucous membranes or a fresh, open wound this would also be considered an exposure. A fresh, open wound which is a wound that has bled in the past 24 hours. </a:t>
            </a:r>
          </a:p>
          <a:p>
            <a:pPr eaLnBrk="1" hangingPunct="1">
              <a:spcBef>
                <a:spcPct val="0"/>
              </a:spcBef>
            </a:pPr>
            <a:endParaRPr lang="en-US" altLang="zh-TW" smtClean="0">
              <a:ea typeface="新細明體" charset="-120"/>
            </a:endParaRPr>
          </a:p>
          <a:p>
            <a:pPr eaLnBrk="1" hangingPunct="1">
              <a:spcBef>
                <a:spcPct val="0"/>
              </a:spcBef>
            </a:pPr>
            <a:r>
              <a:rPr lang="en-US" altLang="zh-TW" smtClean="0">
                <a:ea typeface="新細明體" charset="-120"/>
              </a:rPr>
              <a:t>Other possible but rare transmission routes include aerosol transmission and corneal and organ transplantation from an infected donor.</a:t>
            </a:r>
          </a:p>
          <a:p>
            <a:pPr eaLnBrk="1" hangingPunct="1">
              <a:spcBef>
                <a:spcPct val="0"/>
              </a:spcBef>
            </a:pPr>
            <a:endParaRPr lang="en-US" altLang="zh-TW" smtClean="0">
              <a:ea typeface="新細明體" charset="-120"/>
            </a:endParaRPr>
          </a:p>
        </p:txBody>
      </p:sp>
      <p:sp>
        <p:nvSpPr>
          <p:cNvPr id="41988" name="Slide Number Placeholder 3"/>
          <p:cNvSpPr txBox="1">
            <a:spLocks noGrp="1"/>
          </p:cNvSpPr>
          <p:nvPr/>
        </p:nvSpPr>
        <p:spPr bwMode="auto">
          <a:xfrm>
            <a:off x="3849688" y="9428163"/>
            <a:ext cx="2946400" cy="496887"/>
          </a:xfrm>
          <a:prstGeom prst="rect">
            <a:avLst/>
          </a:prstGeom>
          <a:noFill/>
          <a:ln w="9525">
            <a:noFill/>
            <a:miter lim="800000"/>
            <a:headEnd/>
            <a:tailEnd/>
          </a:ln>
        </p:spPr>
        <p:txBody>
          <a:bodyPr anchor="b"/>
          <a:lstStyle/>
          <a:p>
            <a:pPr algn="r"/>
            <a:fld id="{F1DD9BA6-B066-4D5D-B5A5-E4F1D16E33B5}" type="slidenum">
              <a:rPr kumimoji="0" lang="en-US" altLang="zh-TW" sz="1200">
                <a:latin typeface="Calibri" pitchFamily="34" charset="0"/>
              </a:rPr>
              <a:pPr algn="r"/>
              <a:t>11</a:t>
            </a:fld>
            <a:endParaRPr kumimoji="0" lang="en-US" altLang="zh-TW" sz="1200">
              <a:latin typeface="Calibri" pitchFamily="34" charset="0"/>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a:p>
        </p:txBody>
      </p:sp>
      <p:sp>
        <p:nvSpPr>
          <p:cNvPr id="4" name="投影片編號版面配置區 3"/>
          <p:cNvSpPr>
            <a:spLocks noGrp="1"/>
          </p:cNvSpPr>
          <p:nvPr>
            <p:ph type="sldNum" sz="quarter" idx="10"/>
          </p:nvPr>
        </p:nvSpPr>
        <p:spPr/>
        <p:txBody>
          <a:bodyPr/>
          <a:lstStyle/>
          <a:p>
            <a:pPr>
              <a:defRPr/>
            </a:pPr>
            <a:fld id="{A02CB159-D702-48F9-A0DA-16E2A9E4906C}" type="slidenum">
              <a:rPr lang="en-US" altLang="zh-TW" smtClean="0"/>
              <a:pPr>
                <a:defRPr/>
              </a:pPr>
              <a:t>12</a:t>
            </a:fld>
            <a:endParaRPr lang="en-US" altLang="zh-TW"/>
          </a:p>
        </p:txBody>
      </p:sp>
    </p:spTree>
    <p:extLst>
      <p:ext uri="{BB962C8B-B14F-4D97-AF65-F5344CB8AC3E}">
        <p14:creationId xmlns="" xmlns:p14="http://schemas.microsoft.com/office/powerpoint/2010/main" val="325701517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a:p>
        </p:txBody>
      </p:sp>
      <p:sp>
        <p:nvSpPr>
          <p:cNvPr id="4" name="投影片編號版面配置區 3"/>
          <p:cNvSpPr>
            <a:spLocks noGrp="1"/>
          </p:cNvSpPr>
          <p:nvPr>
            <p:ph type="sldNum" sz="quarter" idx="10"/>
          </p:nvPr>
        </p:nvSpPr>
        <p:spPr/>
        <p:txBody>
          <a:bodyPr/>
          <a:lstStyle/>
          <a:p>
            <a:pPr>
              <a:defRPr/>
            </a:pPr>
            <a:fld id="{A02CB159-D702-48F9-A0DA-16E2A9E4906C}" type="slidenum">
              <a:rPr lang="en-US" altLang="zh-TW" smtClean="0"/>
              <a:pPr>
                <a:defRPr/>
              </a:pPr>
              <a:t>13</a:t>
            </a:fld>
            <a:endParaRPr lang="en-US" altLang="zh-TW"/>
          </a:p>
        </p:txBody>
      </p:sp>
    </p:spTree>
    <p:extLst>
      <p:ext uri="{BB962C8B-B14F-4D97-AF65-F5344CB8AC3E}">
        <p14:creationId xmlns="" xmlns:p14="http://schemas.microsoft.com/office/powerpoint/2010/main" val="147196761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1" name="投影片圖像版面配置區 1"/>
          <p:cNvSpPr>
            <a:spLocks noGrp="1" noRot="1" noChangeAspect="1" noTextEdit="1"/>
          </p:cNvSpPr>
          <p:nvPr>
            <p:ph type="sldImg"/>
          </p:nvPr>
        </p:nvSpPr>
        <p:spPr>
          <a:ln/>
        </p:spPr>
      </p:sp>
      <p:sp>
        <p:nvSpPr>
          <p:cNvPr id="46082" name="備忘稿版面配置區 2"/>
          <p:cNvSpPr>
            <a:spLocks noGrp="1"/>
          </p:cNvSpPr>
          <p:nvPr>
            <p:ph type="body" idx="1"/>
          </p:nvPr>
        </p:nvSpPr>
        <p:spPr>
          <a:noFill/>
        </p:spPr>
        <p:txBody>
          <a:bodyPr/>
          <a:lstStyle/>
          <a:p>
            <a:pPr eaLnBrk="1" hangingPunct="1"/>
            <a:endParaRPr lang="zh-TW" altLang="en-US" smtClean="0">
              <a:ea typeface="新細明體" charset="-120"/>
            </a:endParaRPr>
          </a:p>
        </p:txBody>
      </p:sp>
      <p:sp>
        <p:nvSpPr>
          <p:cNvPr id="46083" name="投影片編號版面配置區 3"/>
          <p:cNvSpPr>
            <a:spLocks noGrp="1"/>
          </p:cNvSpPr>
          <p:nvPr>
            <p:ph type="sldNum" sz="quarter" idx="5"/>
          </p:nvPr>
        </p:nvSpPr>
        <p:spPr>
          <a:noFill/>
          <a:ln>
            <a:miter lim="800000"/>
            <a:headEnd/>
            <a:tailEnd/>
          </a:ln>
        </p:spPr>
        <p:txBody>
          <a:bodyPr/>
          <a:lstStyle/>
          <a:p>
            <a:fld id="{55266533-C006-4B63-857C-026188CB831B}" type="slidenum">
              <a:rPr lang="en-US" altLang="zh-TW" smtClean="0">
                <a:ea typeface="新細明體" charset="-120"/>
              </a:rPr>
              <a:pPr/>
              <a:t>14</a:t>
            </a:fld>
            <a:endParaRPr lang="en-US" altLang="zh-TW" smtClean="0">
              <a:ea typeface="新細明體" charset="-120"/>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a:p>
        </p:txBody>
      </p:sp>
      <p:sp>
        <p:nvSpPr>
          <p:cNvPr id="4" name="投影片編號版面配置區 3"/>
          <p:cNvSpPr>
            <a:spLocks noGrp="1"/>
          </p:cNvSpPr>
          <p:nvPr>
            <p:ph type="sldNum" sz="quarter" idx="10"/>
          </p:nvPr>
        </p:nvSpPr>
        <p:spPr/>
        <p:txBody>
          <a:bodyPr/>
          <a:lstStyle/>
          <a:p>
            <a:pPr>
              <a:defRPr/>
            </a:pPr>
            <a:fld id="{A02CB159-D702-48F9-A0DA-16E2A9E4906C}" type="slidenum">
              <a:rPr lang="en-US" altLang="zh-TW" smtClean="0"/>
              <a:pPr>
                <a:defRPr/>
              </a:pPr>
              <a:t>15</a:t>
            </a:fld>
            <a:endParaRPr lang="en-US" altLang="zh-TW"/>
          </a:p>
        </p:txBody>
      </p:sp>
    </p:spTree>
    <p:extLst>
      <p:ext uri="{BB962C8B-B14F-4D97-AF65-F5344CB8AC3E}">
        <p14:creationId xmlns="" xmlns:p14="http://schemas.microsoft.com/office/powerpoint/2010/main" val="205858589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a:p>
        </p:txBody>
      </p:sp>
      <p:sp>
        <p:nvSpPr>
          <p:cNvPr id="4" name="投影片編號版面配置區 3"/>
          <p:cNvSpPr>
            <a:spLocks noGrp="1"/>
          </p:cNvSpPr>
          <p:nvPr>
            <p:ph type="sldNum" sz="quarter" idx="10"/>
          </p:nvPr>
        </p:nvSpPr>
        <p:spPr/>
        <p:txBody>
          <a:bodyPr/>
          <a:lstStyle/>
          <a:p>
            <a:pPr>
              <a:defRPr/>
            </a:pPr>
            <a:fld id="{A02CB159-D702-48F9-A0DA-16E2A9E4906C}" type="slidenum">
              <a:rPr lang="en-US" altLang="zh-TW" smtClean="0"/>
              <a:pPr>
                <a:defRPr/>
              </a:pPr>
              <a:t>16</a:t>
            </a:fld>
            <a:endParaRPr lang="en-US" altLang="zh-TW"/>
          </a:p>
        </p:txBody>
      </p:sp>
    </p:spTree>
    <p:extLst>
      <p:ext uri="{BB962C8B-B14F-4D97-AF65-F5344CB8AC3E}">
        <p14:creationId xmlns="" xmlns:p14="http://schemas.microsoft.com/office/powerpoint/2010/main" val="67120254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a:p>
        </p:txBody>
      </p:sp>
      <p:sp>
        <p:nvSpPr>
          <p:cNvPr id="4" name="投影片編號版面配置區 3"/>
          <p:cNvSpPr>
            <a:spLocks noGrp="1"/>
          </p:cNvSpPr>
          <p:nvPr>
            <p:ph type="sldNum" sz="quarter" idx="10"/>
          </p:nvPr>
        </p:nvSpPr>
        <p:spPr/>
        <p:txBody>
          <a:bodyPr/>
          <a:lstStyle/>
          <a:p>
            <a:pPr>
              <a:defRPr/>
            </a:pPr>
            <a:fld id="{A02CB159-D702-48F9-A0DA-16E2A9E4906C}" type="slidenum">
              <a:rPr lang="en-US" altLang="zh-TW" smtClean="0"/>
              <a:pPr>
                <a:defRPr/>
              </a:pPr>
              <a:t>17</a:t>
            </a:fld>
            <a:endParaRPr lang="en-US" altLang="zh-TW"/>
          </a:p>
        </p:txBody>
      </p:sp>
    </p:spTree>
    <p:extLst>
      <p:ext uri="{BB962C8B-B14F-4D97-AF65-F5344CB8AC3E}">
        <p14:creationId xmlns="" xmlns:p14="http://schemas.microsoft.com/office/powerpoint/2010/main" val="378836283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a:p>
        </p:txBody>
      </p:sp>
      <p:sp>
        <p:nvSpPr>
          <p:cNvPr id="4" name="投影片編號版面配置區 3"/>
          <p:cNvSpPr>
            <a:spLocks noGrp="1"/>
          </p:cNvSpPr>
          <p:nvPr>
            <p:ph type="sldNum" sz="quarter" idx="10"/>
          </p:nvPr>
        </p:nvSpPr>
        <p:spPr/>
        <p:txBody>
          <a:bodyPr/>
          <a:lstStyle/>
          <a:p>
            <a:pPr>
              <a:defRPr/>
            </a:pPr>
            <a:fld id="{A02CB159-D702-48F9-A0DA-16E2A9E4906C}" type="slidenum">
              <a:rPr lang="en-US" altLang="zh-TW" smtClean="0"/>
              <a:pPr>
                <a:defRPr/>
              </a:pPr>
              <a:t>18</a:t>
            </a:fld>
            <a:endParaRPr lang="en-US" altLang="zh-TW"/>
          </a:p>
        </p:txBody>
      </p:sp>
    </p:spTree>
    <p:extLst>
      <p:ext uri="{BB962C8B-B14F-4D97-AF65-F5344CB8AC3E}">
        <p14:creationId xmlns="" xmlns:p14="http://schemas.microsoft.com/office/powerpoint/2010/main" val="366278885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a:p>
        </p:txBody>
      </p:sp>
      <p:sp>
        <p:nvSpPr>
          <p:cNvPr id="4" name="投影片編號版面配置區 3"/>
          <p:cNvSpPr>
            <a:spLocks noGrp="1"/>
          </p:cNvSpPr>
          <p:nvPr>
            <p:ph type="sldNum" sz="quarter" idx="10"/>
          </p:nvPr>
        </p:nvSpPr>
        <p:spPr/>
        <p:txBody>
          <a:bodyPr/>
          <a:lstStyle/>
          <a:p>
            <a:pPr>
              <a:defRPr/>
            </a:pPr>
            <a:fld id="{A02CB159-D702-48F9-A0DA-16E2A9E4906C}" type="slidenum">
              <a:rPr lang="en-US" altLang="zh-TW" smtClean="0"/>
              <a:pPr>
                <a:defRPr/>
              </a:pPr>
              <a:t>19</a:t>
            </a:fld>
            <a:endParaRPr lang="en-US" altLang="zh-TW"/>
          </a:p>
        </p:txBody>
      </p:sp>
    </p:spTree>
    <p:extLst>
      <p:ext uri="{BB962C8B-B14F-4D97-AF65-F5344CB8AC3E}">
        <p14:creationId xmlns="" xmlns:p14="http://schemas.microsoft.com/office/powerpoint/2010/main" val="112458163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a:p>
        </p:txBody>
      </p:sp>
      <p:sp>
        <p:nvSpPr>
          <p:cNvPr id="4" name="投影片編號版面配置區 3"/>
          <p:cNvSpPr>
            <a:spLocks noGrp="1"/>
          </p:cNvSpPr>
          <p:nvPr>
            <p:ph type="sldNum" sz="quarter" idx="10"/>
          </p:nvPr>
        </p:nvSpPr>
        <p:spPr/>
        <p:txBody>
          <a:bodyPr/>
          <a:lstStyle/>
          <a:p>
            <a:pPr>
              <a:defRPr/>
            </a:pPr>
            <a:fld id="{A02CB159-D702-48F9-A0DA-16E2A9E4906C}" type="slidenum">
              <a:rPr lang="en-US" altLang="zh-TW" smtClean="0"/>
              <a:pPr>
                <a:defRPr/>
              </a:pPr>
              <a:t>20</a:t>
            </a:fld>
            <a:endParaRPr lang="en-US" altLang="zh-TW"/>
          </a:p>
        </p:txBody>
      </p:sp>
    </p:spTree>
    <p:extLst>
      <p:ext uri="{BB962C8B-B14F-4D97-AF65-F5344CB8AC3E}">
        <p14:creationId xmlns="" xmlns:p14="http://schemas.microsoft.com/office/powerpoint/2010/main" val="392498842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a:p>
        </p:txBody>
      </p:sp>
      <p:sp>
        <p:nvSpPr>
          <p:cNvPr id="4" name="投影片編號版面配置區 3"/>
          <p:cNvSpPr>
            <a:spLocks noGrp="1"/>
          </p:cNvSpPr>
          <p:nvPr>
            <p:ph type="sldNum" sz="quarter" idx="10"/>
          </p:nvPr>
        </p:nvSpPr>
        <p:spPr/>
        <p:txBody>
          <a:bodyPr/>
          <a:lstStyle/>
          <a:p>
            <a:pPr>
              <a:defRPr/>
            </a:pPr>
            <a:fld id="{A02CB159-D702-48F9-A0DA-16E2A9E4906C}" type="slidenum">
              <a:rPr lang="en-US" altLang="zh-TW" smtClean="0"/>
              <a:pPr>
                <a:defRPr/>
              </a:pPr>
              <a:t>21</a:t>
            </a:fld>
            <a:endParaRPr lang="en-US" altLang="zh-TW"/>
          </a:p>
        </p:txBody>
      </p:sp>
    </p:spTree>
    <p:extLst>
      <p:ext uri="{BB962C8B-B14F-4D97-AF65-F5344CB8AC3E}">
        <p14:creationId xmlns="" xmlns:p14="http://schemas.microsoft.com/office/powerpoint/2010/main" val="413342483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a:p>
        </p:txBody>
      </p:sp>
      <p:sp>
        <p:nvSpPr>
          <p:cNvPr id="4" name="投影片編號版面配置區 3"/>
          <p:cNvSpPr>
            <a:spLocks noGrp="1"/>
          </p:cNvSpPr>
          <p:nvPr>
            <p:ph type="sldNum" sz="quarter" idx="10"/>
          </p:nvPr>
        </p:nvSpPr>
        <p:spPr/>
        <p:txBody>
          <a:bodyPr/>
          <a:lstStyle/>
          <a:p>
            <a:pPr>
              <a:defRPr/>
            </a:pPr>
            <a:fld id="{A02CB159-D702-48F9-A0DA-16E2A9E4906C}" type="slidenum">
              <a:rPr lang="en-US" altLang="zh-TW" smtClean="0"/>
              <a:pPr>
                <a:defRPr/>
              </a:pPr>
              <a:t>22</a:t>
            </a:fld>
            <a:endParaRPr lang="en-US" altLang="zh-TW"/>
          </a:p>
        </p:txBody>
      </p:sp>
    </p:spTree>
    <p:extLst>
      <p:ext uri="{BB962C8B-B14F-4D97-AF65-F5344CB8AC3E}">
        <p14:creationId xmlns="" xmlns:p14="http://schemas.microsoft.com/office/powerpoint/2010/main" val="295549416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a:p>
        </p:txBody>
      </p:sp>
      <p:sp>
        <p:nvSpPr>
          <p:cNvPr id="4" name="投影片編號版面配置區 3"/>
          <p:cNvSpPr>
            <a:spLocks noGrp="1"/>
          </p:cNvSpPr>
          <p:nvPr>
            <p:ph type="sldNum" sz="quarter" idx="10"/>
          </p:nvPr>
        </p:nvSpPr>
        <p:spPr/>
        <p:txBody>
          <a:bodyPr/>
          <a:lstStyle/>
          <a:p>
            <a:pPr>
              <a:defRPr/>
            </a:pPr>
            <a:fld id="{A02CB159-D702-48F9-A0DA-16E2A9E4906C}" type="slidenum">
              <a:rPr lang="en-US" altLang="zh-TW" smtClean="0"/>
              <a:pPr>
                <a:defRPr/>
              </a:pPr>
              <a:t>23</a:t>
            </a:fld>
            <a:endParaRPr lang="en-US" altLang="zh-TW"/>
          </a:p>
        </p:txBody>
      </p:sp>
    </p:spTree>
    <p:extLst>
      <p:ext uri="{BB962C8B-B14F-4D97-AF65-F5344CB8AC3E}">
        <p14:creationId xmlns="" xmlns:p14="http://schemas.microsoft.com/office/powerpoint/2010/main" val="319308369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5" name="投影片圖像版面配置區 1"/>
          <p:cNvSpPr>
            <a:spLocks noGrp="1" noRot="1" noChangeAspect="1" noTextEdit="1"/>
          </p:cNvSpPr>
          <p:nvPr>
            <p:ph type="sldImg"/>
          </p:nvPr>
        </p:nvSpPr>
        <p:spPr>
          <a:ln/>
        </p:spPr>
      </p:sp>
      <p:sp>
        <p:nvSpPr>
          <p:cNvPr id="57346" name="備忘稿版面配置區 2"/>
          <p:cNvSpPr>
            <a:spLocks noGrp="1"/>
          </p:cNvSpPr>
          <p:nvPr>
            <p:ph type="body" idx="1"/>
          </p:nvPr>
        </p:nvSpPr>
        <p:spPr>
          <a:noFill/>
        </p:spPr>
        <p:txBody>
          <a:bodyPr/>
          <a:lstStyle/>
          <a:p>
            <a:pPr eaLnBrk="1" hangingPunct="1"/>
            <a:endParaRPr lang="zh-TW" altLang="en-US" smtClean="0">
              <a:ea typeface="新細明體" charset="-120"/>
            </a:endParaRPr>
          </a:p>
        </p:txBody>
      </p:sp>
      <p:sp>
        <p:nvSpPr>
          <p:cNvPr id="57347" name="投影片編號版面配置區 3"/>
          <p:cNvSpPr>
            <a:spLocks noGrp="1"/>
          </p:cNvSpPr>
          <p:nvPr>
            <p:ph type="sldNum" sz="quarter" idx="5"/>
          </p:nvPr>
        </p:nvSpPr>
        <p:spPr>
          <a:noFill/>
          <a:ln>
            <a:miter lim="800000"/>
            <a:headEnd/>
            <a:tailEnd/>
          </a:ln>
        </p:spPr>
        <p:txBody>
          <a:bodyPr/>
          <a:lstStyle/>
          <a:p>
            <a:fld id="{422D78F8-B94F-4D11-B25A-4D730EB429AB}" type="slidenum">
              <a:rPr lang="en-US" altLang="zh-TW" smtClean="0">
                <a:ea typeface="新細明體" charset="-120"/>
              </a:rPr>
              <a:pPr/>
              <a:t>24</a:t>
            </a:fld>
            <a:endParaRPr lang="en-US" altLang="zh-TW" smtClean="0">
              <a:ea typeface="新細明體" charset="-120"/>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a:p>
        </p:txBody>
      </p:sp>
      <p:sp>
        <p:nvSpPr>
          <p:cNvPr id="4" name="投影片編號版面配置區 3"/>
          <p:cNvSpPr>
            <a:spLocks noGrp="1"/>
          </p:cNvSpPr>
          <p:nvPr>
            <p:ph type="sldNum" sz="quarter" idx="10"/>
          </p:nvPr>
        </p:nvSpPr>
        <p:spPr/>
        <p:txBody>
          <a:bodyPr/>
          <a:lstStyle/>
          <a:p>
            <a:pPr>
              <a:defRPr/>
            </a:pPr>
            <a:fld id="{A02CB159-D702-48F9-A0DA-16E2A9E4906C}" type="slidenum">
              <a:rPr lang="en-US" altLang="zh-TW" smtClean="0"/>
              <a:pPr>
                <a:defRPr/>
              </a:pPr>
              <a:t>25</a:t>
            </a:fld>
            <a:endParaRPr lang="en-US" altLang="zh-TW"/>
          </a:p>
        </p:txBody>
      </p:sp>
    </p:spTree>
    <p:extLst>
      <p:ext uri="{BB962C8B-B14F-4D97-AF65-F5344CB8AC3E}">
        <p14:creationId xmlns="" xmlns:p14="http://schemas.microsoft.com/office/powerpoint/2010/main" val="244269163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a:p>
        </p:txBody>
      </p:sp>
      <p:sp>
        <p:nvSpPr>
          <p:cNvPr id="4" name="投影片編號版面配置區 3"/>
          <p:cNvSpPr>
            <a:spLocks noGrp="1"/>
          </p:cNvSpPr>
          <p:nvPr>
            <p:ph type="sldNum" sz="quarter" idx="10"/>
          </p:nvPr>
        </p:nvSpPr>
        <p:spPr/>
        <p:txBody>
          <a:bodyPr/>
          <a:lstStyle/>
          <a:p>
            <a:pPr>
              <a:defRPr/>
            </a:pPr>
            <a:fld id="{A02CB159-D702-48F9-A0DA-16E2A9E4906C}" type="slidenum">
              <a:rPr lang="en-US" altLang="zh-TW" smtClean="0"/>
              <a:pPr>
                <a:defRPr/>
              </a:pPr>
              <a:t>26</a:t>
            </a:fld>
            <a:endParaRPr lang="en-US" altLang="zh-TW"/>
          </a:p>
        </p:txBody>
      </p:sp>
    </p:spTree>
    <p:extLst>
      <p:ext uri="{BB962C8B-B14F-4D97-AF65-F5344CB8AC3E}">
        <p14:creationId xmlns="" xmlns:p14="http://schemas.microsoft.com/office/powerpoint/2010/main" val="1381134402"/>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a:p>
        </p:txBody>
      </p:sp>
      <p:sp>
        <p:nvSpPr>
          <p:cNvPr id="4" name="投影片編號版面配置區 3"/>
          <p:cNvSpPr>
            <a:spLocks noGrp="1"/>
          </p:cNvSpPr>
          <p:nvPr>
            <p:ph type="sldNum" sz="quarter" idx="10"/>
          </p:nvPr>
        </p:nvSpPr>
        <p:spPr/>
        <p:txBody>
          <a:bodyPr/>
          <a:lstStyle/>
          <a:p>
            <a:pPr>
              <a:defRPr/>
            </a:pPr>
            <a:fld id="{A02CB159-D702-48F9-A0DA-16E2A9E4906C}" type="slidenum">
              <a:rPr lang="en-US" altLang="zh-TW" smtClean="0"/>
              <a:pPr>
                <a:defRPr/>
              </a:pPr>
              <a:t>27</a:t>
            </a:fld>
            <a:endParaRPr lang="en-US" altLang="zh-TW"/>
          </a:p>
        </p:txBody>
      </p:sp>
    </p:spTree>
    <p:extLst>
      <p:ext uri="{BB962C8B-B14F-4D97-AF65-F5344CB8AC3E}">
        <p14:creationId xmlns="" xmlns:p14="http://schemas.microsoft.com/office/powerpoint/2010/main" val="1912784762"/>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a:p>
        </p:txBody>
      </p:sp>
      <p:sp>
        <p:nvSpPr>
          <p:cNvPr id="4" name="投影片編號版面配置區 3"/>
          <p:cNvSpPr>
            <a:spLocks noGrp="1"/>
          </p:cNvSpPr>
          <p:nvPr>
            <p:ph type="sldNum" sz="quarter" idx="10"/>
          </p:nvPr>
        </p:nvSpPr>
        <p:spPr/>
        <p:txBody>
          <a:bodyPr/>
          <a:lstStyle/>
          <a:p>
            <a:pPr>
              <a:defRPr/>
            </a:pPr>
            <a:fld id="{A02CB159-D702-48F9-A0DA-16E2A9E4906C}" type="slidenum">
              <a:rPr lang="en-US" altLang="zh-TW" smtClean="0"/>
              <a:pPr>
                <a:defRPr/>
              </a:pPr>
              <a:t>28</a:t>
            </a:fld>
            <a:endParaRPr lang="en-US" altLang="zh-TW"/>
          </a:p>
        </p:txBody>
      </p:sp>
    </p:spTree>
    <p:extLst>
      <p:ext uri="{BB962C8B-B14F-4D97-AF65-F5344CB8AC3E}">
        <p14:creationId xmlns="" xmlns:p14="http://schemas.microsoft.com/office/powerpoint/2010/main" val="1268915018"/>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a:p>
        </p:txBody>
      </p:sp>
      <p:sp>
        <p:nvSpPr>
          <p:cNvPr id="4" name="投影片編號版面配置區 3"/>
          <p:cNvSpPr>
            <a:spLocks noGrp="1"/>
          </p:cNvSpPr>
          <p:nvPr>
            <p:ph type="sldNum" sz="quarter" idx="10"/>
          </p:nvPr>
        </p:nvSpPr>
        <p:spPr/>
        <p:txBody>
          <a:bodyPr/>
          <a:lstStyle/>
          <a:p>
            <a:pPr>
              <a:defRPr/>
            </a:pPr>
            <a:fld id="{A02CB159-D702-48F9-A0DA-16E2A9E4906C}" type="slidenum">
              <a:rPr lang="en-US" altLang="zh-TW" smtClean="0"/>
              <a:pPr>
                <a:defRPr/>
              </a:pPr>
              <a:t>29</a:t>
            </a:fld>
            <a:endParaRPr lang="en-US" altLang="zh-TW"/>
          </a:p>
        </p:txBody>
      </p:sp>
    </p:spTree>
    <p:extLst>
      <p:ext uri="{BB962C8B-B14F-4D97-AF65-F5344CB8AC3E}">
        <p14:creationId xmlns="" xmlns:p14="http://schemas.microsoft.com/office/powerpoint/2010/main" val="317970036"/>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a:p>
        </p:txBody>
      </p:sp>
      <p:sp>
        <p:nvSpPr>
          <p:cNvPr id="4" name="投影片編號版面配置區 3"/>
          <p:cNvSpPr>
            <a:spLocks noGrp="1"/>
          </p:cNvSpPr>
          <p:nvPr>
            <p:ph type="sldNum" sz="quarter" idx="10"/>
          </p:nvPr>
        </p:nvSpPr>
        <p:spPr/>
        <p:txBody>
          <a:bodyPr/>
          <a:lstStyle/>
          <a:p>
            <a:pPr>
              <a:defRPr/>
            </a:pPr>
            <a:fld id="{A02CB159-D702-48F9-A0DA-16E2A9E4906C}" type="slidenum">
              <a:rPr lang="en-US" altLang="zh-TW" smtClean="0"/>
              <a:pPr>
                <a:defRPr/>
              </a:pPr>
              <a:t>30</a:t>
            </a:fld>
            <a:endParaRPr lang="en-US" altLang="zh-TW"/>
          </a:p>
        </p:txBody>
      </p:sp>
    </p:spTree>
    <p:extLst>
      <p:ext uri="{BB962C8B-B14F-4D97-AF65-F5344CB8AC3E}">
        <p14:creationId xmlns="" xmlns:p14="http://schemas.microsoft.com/office/powerpoint/2010/main" val="4168054013"/>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7" name="投影片圖像版面配置區 1"/>
          <p:cNvSpPr>
            <a:spLocks noGrp="1" noRot="1" noChangeAspect="1" noTextEdit="1"/>
          </p:cNvSpPr>
          <p:nvPr>
            <p:ph type="sldImg"/>
          </p:nvPr>
        </p:nvSpPr>
        <p:spPr>
          <a:ln/>
        </p:spPr>
      </p:sp>
      <p:sp>
        <p:nvSpPr>
          <p:cNvPr id="65538" name="備忘稿版面配置區 2"/>
          <p:cNvSpPr>
            <a:spLocks noGrp="1"/>
          </p:cNvSpPr>
          <p:nvPr>
            <p:ph type="body" idx="1"/>
          </p:nvPr>
        </p:nvSpPr>
        <p:spPr>
          <a:noFill/>
        </p:spPr>
        <p:txBody>
          <a:bodyPr/>
          <a:lstStyle/>
          <a:p>
            <a:pPr eaLnBrk="1" hangingPunct="1"/>
            <a:endParaRPr lang="zh-TW" altLang="en-US" smtClean="0">
              <a:ea typeface="新細明體" charset="-120"/>
            </a:endParaRPr>
          </a:p>
        </p:txBody>
      </p:sp>
      <p:sp>
        <p:nvSpPr>
          <p:cNvPr id="65539" name="投影片編號版面配置區 3"/>
          <p:cNvSpPr>
            <a:spLocks noGrp="1"/>
          </p:cNvSpPr>
          <p:nvPr>
            <p:ph type="sldNum" sz="quarter" idx="5"/>
          </p:nvPr>
        </p:nvSpPr>
        <p:spPr>
          <a:noFill/>
          <a:ln>
            <a:miter lim="800000"/>
            <a:headEnd/>
            <a:tailEnd/>
          </a:ln>
        </p:spPr>
        <p:txBody>
          <a:bodyPr/>
          <a:lstStyle/>
          <a:p>
            <a:fld id="{08E5D2AF-A361-407A-A41B-28F662DC4B59}" type="slidenum">
              <a:rPr lang="en-US" altLang="zh-TW" smtClean="0">
                <a:ea typeface="新細明體" charset="-120"/>
              </a:rPr>
              <a:pPr/>
              <a:t>31</a:t>
            </a:fld>
            <a:endParaRPr lang="en-US" altLang="zh-TW" smtClean="0">
              <a:ea typeface="新細明體" charset="-120"/>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a:p>
        </p:txBody>
      </p:sp>
      <p:sp>
        <p:nvSpPr>
          <p:cNvPr id="4" name="投影片編號版面配置區 3"/>
          <p:cNvSpPr>
            <a:spLocks noGrp="1"/>
          </p:cNvSpPr>
          <p:nvPr>
            <p:ph type="sldNum" sz="quarter" idx="10"/>
          </p:nvPr>
        </p:nvSpPr>
        <p:spPr/>
        <p:txBody>
          <a:bodyPr/>
          <a:lstStyle/>
          <a:p>
            <a:pPr>
              <a:defRPr/>
            </a:pPr>
            <a:fld id="{A02CB159-D702-48F9-A0DA-16E2A9E4906C}" type="slidenum">
              <a:rPr lang="en-US" altLang="zh-TW" smtClean="0"/>
              <a:pPr>
                <a:defRPr/>
              </a:pPr>
              <a:t>32</a:t>
            </a:fld>
            <a:endParaRPr lang="en-US" altLang="zh-TW"/>
          </a:p>
        </p:txBody>
      </p:sp>
    </p:spTree>
    <p:extLst>
      <p:ext uri="{BB962C8B-B14F-4D97-AF65-F5344CB8AC3E}">
        <p14:creationId xmlns="" xmlns:p14="http://schemas.microsoft.com/office/powerpoint/2010/main" val="3300505644"/>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a:p>
        </p:txBody>
      </p:sp>
      <p:sp>
        <p:nvSpPr>
          <p:cNvPr id="4" name="投影片編號版面配置區 3"/>
          <p:cNvSpPr>
            <a:spLocks noGrp="1"/>
          </p:cNvSpPr>
          <p:nvPr>
            <p:ph type="sldNum" sz="quarter" idx="10"/>
          </p:nvPr>
        </p:nvSpPr>
        <p:spPr/>
        <p:txBody>
          <a:bodyPr/>
          <a:lstStyle/>
          <a:p>
            <a:pPr>
              <a:defRPr/>
            </a:pPr>
            <a:fld id="{A02CB159-D702-48F9-A0DA-16E2A9E4906C}" type="slidenum">
              <a:rPr lang="en-US" altLang="zh-TW" smtClean="0"/>
              <a:pPr>
                <a:defRPr/>
              </a:pPr>
              <a:t>33</a:t>
            </a:fld>
            <a:endParaRPr lang="en-US" altLang="zh-TW"/>
          </a:p>
        </p:txBody>
      </p:sp>
    </p:spTree>
    <p:extLst>
      <p:ext uri="{BB962C8B-B14F-4D97-AF65-F5344CB8AC3E}">
        <p14:creationId xmlns="" xmlns:p14="http://schemas.microsoft.com/office/powerpoint/2010/main" val="70956847"/>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a:p>
        </p:txBody>
      </p:sp>
      <p:sp>
        <p:nvSpPr>
          <p:cNvPr id="4" name="投影片編號版面配置區 3"/>
          <p:cNvSpPr>
            <a:spLocks noGrp="1"/>
          </p:cNvSpPr>
          <p:nvPr>
            <p:ph type="sldNum" sz="quarter" idx="10"/>
          </p:nvPr>
        </p:nvSpPr>
        <p:spPr/>
        <p:txBody>
          <a:bodyPr/>
          <a:lstStyle/>
          <a:p>
            <a:pPr>
              <a:defRPr/>
            </a:pPr>
            <a:fld id="{A02CB159-D702-48F9-A0DA-16E2A9E4906C}" type="slidenum">
              <a:rPr lang="en-US" altLang="zh-TW" smtClean="0"/>
              <a:pPr>
                <a:defRPr/>
              </a:pPr>
              <a:t>34</a:t>
            </a:fld>
            <a:endParaRPr lang="en-US" altLang="zh-TW"/>
          </a:p>
        </p:txBody>
      </p:sp>
    </p:spTree>
    <p:extLst>
      <p:ext uri="{BB962C8B-B14F-4D97-AF65-F5344CB8AC3E}">
        <p14:creationId xmlns="" xmlns:p14="http://schemas.microsoft.com/office/powerpoint/2010/main" val="290656363"/>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a:p>
        </p:txBody>
      </p:sp>
      <p:sp>
        <p:nvSpPr>
          <p:cNvPr id="4" name="投影片編號版面配置區 3"/>
          <p:cNvSpPr>
            <a:spLocks noGrp="1"/>
          </p:cNvSpPr>
          <p:nvPr>
            <p:ph type="sldNum" sz="quarter" idx="10"/>
          </p:nvPr>
        </p:nvSpPr>
        <p:spPr/>
        <p:txBody>
          <a:bodyPr/>
          <a:lstStyle/>
          <a:p>
            <a:pPr>
              <a:defRPr/>
            </a:pPr>
            <a:fld id="{A02CB159-D702-48F9-A0DA-16E2A9E4906C}" type="slidenum">
              <a:rPr lang="en-US" altLang="zh-TW" smtClean="0"/>
              <a:pPr>
                <a:defRPr/>
              </a:pPr>
              <a:t>35</a:t>
            </a:fld>
            <a:endParaRPr lang="en-US" altLang="zh-TW"/>
          </a:p>
        </p:txBody>
      </p:sp>
    </p:spTree>
    <p:extLst>
      <p:ext uri="{BB962C8B-B14F-4D97-AF65-F5344CB8AC3E}">
        <p14:creationId xmlns="" xmlns:p14="http://schemas.microsoft.com/office/powerpoint/2010/main" val="4045999283"/>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a:p>
        </p:txBody>
      </p:sp>
      <p:sp>
        <p:nvSpPr>
          <p:cNvPr id="4" name="投影片編號版面配置區 3"/>
          <p:cNvSpPr>
            <a:spLocks noGrp="1"/>
          </p:cNvSpPr>
          <p:nvPr>
            <p:ph type="sldNum" sz="quarter" idx="10"/>
          </p:nvPr>
        </p:nvSpPr>
        <p:spPr/>
        <p:txBody>
          <a:bodyPr/>
          <a:lstStyle/>
          <a:p>
            <a:pPr>
              <a:defRPr/>
            </a:pPr>
            <a:fld id="{A02CB159-D702-48F9-A0DA-16E2A9E4906C}" type="slidenum">
              <a:rPr lang="en-US" altLang="zh-TW" smtClean="0"/>
              <a:pPr>
                <a:defRPr/>
              </a:pPr>
              <a:t>36</a:t>
            </a:fld>
            <a:endParaRPr lang="en-US" altLang="zh-TW"/>
          </a:p>
        </p:txBody>
      </p:sp>
    </p:spTree>
    <p:extLst>
      <p:ext uri="{BB962C8B-B14F-4D97-AF65-F5344CB8AC3E}">
        <p14:creationId xmlns="" xmlns:p14="http://schemas.microsoft.com/office/powerpoint/2010/main" val="747327963"/>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a:p>
        </p:txBody>
      </p:sp>
      <p:sp>
        <p:nvSpPr>
          <p:cNvPr id="4" name="投影片編號版面配置區 3"/>
          <p:cNvSpPr>
            <a:spLocks noGrp="1"/>
          </p:cNvSpPr>
          <p:nvPr>
            <p:ph type="sldNum" sz="quarter" idx="10"/>
          </p:nvPr>
        </p:nvSpPr>
        <p:spPr/>
        <p:txBody>
          <a:bodyPr/>
          <a:lstStyle/>
          <a:p>
            <a:pPr>
              <a:defRPr/>
            </a:pPr>
            <a:fld id="{A02CB159-D702-48F9-A0DA-16E2A9E4906C}" type="slidenum">
              <a:rPr lang="en-US" altLang="zh-TW" smtClean="0"/>
              <a:pPr>
                <a:defRPr/>
              </a:pPr>
              <a:t>37</a:t>
            </a:fld>
            <a:endParaRPr lang="en-US" altLang="zh-TW"/>
          </a:p>
        </p:txBody>
      </p:sp>
    </p:spTree>
    <p:extLst>
      <p:ext uri="{BB962C8B-B14F-4D97-AF65-F5344CB8AC3E}">
        <p14:creationId xmlns="" xmlns:p14="http://schemas.microsoft.com/office/powerpoint/2010/main" val="3862068254"/>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a:p>
        </p:txBody>
      </p:sp>
      <p:sp>
        <p:nvSpPr>
          <p:cNvPr id="4" name="投影片編號版面配置區 3"/>
          <p:cNvSpPr>
            <a:spLocks noGrp="1"/>
          </p:cNvSpPr>
          <p:nvPr>
            <p:ph type="sldNum" sz="quarter" idx="10"/>
          </p:nvPr>
        </p:nvSpPr>
        <p:spPr/>
        <p:txBody>
          <a:bodyPr/>
          <a:lstStyle/>
          <a:p>
            <a:pPr>
              <a:defRPr/>
            </a:pPr>
            <a:fld id="{A02CB159-D702-48F9-A0DA-16E2A9E4906C}" type="slidenum">
              <a:rPr lang="en-US" altLang="zh-TW" smtClean="0"/>
              <a:pPr>
                <a:defRPr/>
              </a:pPr>
              <a:t>38</a:t>
            </a:fld>
            <a:endParaRPr lang="en-US" altLang="zh-TW"/>
          </a:p>
        </p:txBody>
      </p:sp>
    </p:spTree>
    <p:extLst>
      <p:ext uri="{BB962C8B-B14F-4D97-AF65-F5344CB8AC3E}">
        <p14:creationId xmlns="" xmlns:p14="http://schemas.microsoft.com/office/powerpoint/2010/main" val="2173248124"/>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3" name="投影片圖像版面配置區 1"/>
          <p:cNvSpPr>
            <a:spLocks noGrp="1" noRot="1" noChangeAspect="1" noTextEdit="1"/>
          </p:cNvSpPr>
          <p:nvPr>
            <p:ph type="sldImg"/>
          </p:nvPr>
        </p:nvSpPr>
        <p:spPr>
          <a:ln/>
        </p:spPr>
      </p:sp>
      <p:sp>
        <p:nvSpPr>
          <p:cNvPr id="74754" name="備忘稿版面配置區 2"/>
          <p:cNvSpPr>
            <a:spLocks noGrp="1"/>
          </p:cNvSpPr>
          <p:nvPr>
            <p:ph type="body" idx="1"/>
          </p:nvPr>
        </p:nvSpPr>
        <p:spPr>
          <a:noFill/>
        </p:spPr>
        <p:txBody>
          <a:bodyPr/>
          <a:lstStyle/>
          <a:p>
            <a:pPr eaLnBrk="1" hangingPunct="1"/>
            <a:endParaRPr lang="zh-TW" altLang="en-US" smtClean="0">
              <a:ea typeface="新細明體" charset="-120"/>
            </a:endParaRPr>
          </a:p>
        </p:txBody>
      </p:sp>
      <p:sp>
        <p:nvSpPr>
          <p:cNvPr id="74755" name="投影片編號版面配置區 3"/>
          <p:cNvSpPr>
            <a:spLocks noGrp="1"/>
          </p:cNvSpPr>
          <p:nvPr>
            <p:ph type="sldNum" sz="quarter" idx="5"/>
          </p:nvPr>
        </p:nvSpPr>
        <p:spPr>
          <a:noFill/>
          <a:ln>
            <a:miter lim="800000"/>
            <a:headEnd/>
            <a:tailEnd/>
          </a:ln>
        </p:spPr>
        <p:txBody>
          <a:bodyPr/>
          <a:lstStyle/>
          <a:p>
            <a:fld id="{768424F9-50F0-4AD3-8F5B-004F32A5EA8E}" type="slidenum">
              <a:rPr lang="en-US" altLang="zh-TW" smtClean="0">
                <a:ea typeface="新細明體" charset="-120"/>
              </a:rPr>
              <a:pPr/>
              <a:t>39</a:t>
            </a:fld>
            <a:endParaRPr lang="en-US" altLang="zh-TW" smtClean="0">
              <a:ea typeface="新細明體" charset="-12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683568" y="2060848"/>
            <a:ext cx="7772400" cy="1470025"/>
          </a:xfrm>
        </p:spPr>
        <p:txBody>
          <a:bodyPr/>
          <a:lstStyle>
            <a:lvl1pPr>
              <a:defRPr>
                <a:latin typeface="Arial" pitchFamily="34" charset="0"/>
                <a:ea typeface="標楷體" panose="03000509000000000000" pitchFamily="65" charset="-120"/>
                <a:cs typeface="Arial" pitchFamily="34" charset="0"/>
              </a:defRPr>
            </a:lvl1pPr>
          </a:lstStyle>
          <a:p>
            <a:r>
              <a:rPr lang="zh-TW" altLang="en-US" dirty="0" smtClean="0"/>
              <a:t>按一下以編輯母片標題樣式</a:t>
            </a:r>
            <a:endParaRPr lang="zh-TW" altLang="en-US" dirty="0"/>
          </a:p>
        </p:txBody>
      </p:sp>
      <p:sp>
        <p:nvSpPr>
          <p:cNvPr id="3" name="副標題 2"/>
          <p:cNvSpPr>
            <a:spLocks noGrp="1"/>
          </p:cNvSpPr>
          <p:nvPr>
            <p:ph type="subTitle" idx="1"/>
          </p:nvPr>
        </p:nvSpPr>
        <p:spPr>
          <a:xfrm>
            <a:off x="1371600" y="3886200"/>
            <a:ext cx="6400800" cy="1752600"/>
          </a:xfrm>
        </p:spPr>
        <p:txBody>
          <a:bodyPr/>
          <a:lstStyle>
            <a:lvl1pPr marL="0" indent="0" algn="ctr">
              <a:buNone/>
              <a:defRPr baseline="0">
                <a:solidFill>
                  <a:schemeClr val="tx1">
                    <a:lumMod val="65000"/>
                    <a:lumOff val="35000"/>
                  </a:schemeClr>
                </a:solidFill>
                <a:latin typeface="標楷體" panose="03000509000000000000" pitchFamily="65" charset="-120"/>
                <a:ea typeface="標楷體" panose="03000509000000000000" pitchFamily="65" charset="-120"/>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dirty="0" smtClean="0"/>
              <a:t>按一下以編輯母片副標題樣式</a:t>
            </a:r>
            <a:endParaRPr lang="zh-TW" altLang="en-US" dirty="0"/>
          </a:p>
        </p:txBody>
      </p:sp>
      <p:sp>
        <p:nvSpPr>
          <p:cNvPr id="4" name="日期版面配置區 3"/>
          <p:cNvSpPr>
            <a:spLocks noGrp="1"/>
          </p:cNvSpPr>
          <p:nvPr>
            <p:ph type="dt" sz="half" idx="10"/>
          </p:nvPr>
        </p:nvSpPr>
        <p:spPr/>
        <p:txBody>
          <a:bodyPr/>
          <a:lstStyle>
            <a:lvl1pPr fontAlgn="auto">
              <a:spcBef>
                <a:spcPts val="0"/>
              </a:spcBef>
              <a:spcAft>
                <a:spcPts val="0"/>
              </a:spcAft>
              <a:defRPr kumimoji="0">
                <a:latin typeface="+mn-lt"/>
              </a:defRPr>
            </a:lvl1pPr>
          </a:lstStyle>
          <a:p>
            <a:pPr>
              <a:defRPr/>
            </a:pPr>
            <a:fld id="{12F2A44C-82AD-4E23-9083-97EF83264E21}" type="datetime1">
              <a:rPr lang="zh-TW" altLang="en-US"/>
              <a:pPr>
                <a:defRPr/>
              </a:pPr>
              <a:t>2015/9/1</a:t>
            </a:fld>
            <a:endParaRPr lang="zh-TW" altLang="en-US"/>
          </a:p>
        </p:txBody>
      </p:sp>
      <p:sp>
        <p:nvSpPr>
          <p:cNvPr id="5" name="頁尾版面配置區 4"/>
          <p:cNvSpPr>
            <a:spLocks noGrp="1"/>
          </p:cNvSpPr>
          <p:nvPr>
            <p:ph type="ftr" sz="quarter" idx="11"/>
          </p:nvPr>
        </p:nvSpPr>
        <p:spPr/>
        <p:txBody>
          <a:bodyPr/>
          <a:lstStyle>
            <a:lvl1pPr fontAlgn="auto">
              <a:spcBef>
                <a:spcPts val="0"/>
              </a:spcBef>
              <a:spcAft>
                <a:spcPts val="0"/>
              </a:spcAft>
              <a:defRPr kumimoji="0">
                <a:latin typeface="+mn-lt"/>
              </a:defRPr>
            </a:lvl1pPr>
          </a:lstStyle>
          <a:p>
            <a:pPr>
              <a:defRPr/>
            </a:pPr>
            <a:endParaRPr lang="zh-TW" altLang="en-US"/>
          </a:p>
        </p:txBody>
      </p:sp>
      <p:sp>
        <p:nvSpPr>
          <p:cNvPr id="6" name="投影片編號版面配置區 5"/>
          <p:cNvSpPr>
            <a:spLocks noGrp="1"/>
          </p:cNvSpPr>
          <p:nvPr>
            <p:ph type="sldNum" sz="quarter" idx="12"/>
          </p:nvPr>
        </p:nvSpPr>
        <p:spPr/>
        <p:txBody>
          <a:bodyPr/>
          <a:lstStyle>
            <a:lvl1pPr fontAlgn="auto">
              <a:spcBef>
                <a:spcPts val="0"/>
              </a:spcBef>
              <a:spcAft>
                <a:spcPts val="0"/>
              </a:spcAft>
              <a:defRPr kumimoji="0"/>
            </a:lvl1pPr>
          </a:lstStyle>
          <a:p>
            <a:pPr>
              <a:defRPr/>
            </a:pPr>
            <a:fld id="{467F9174-D93B-43D2-AC81-F602465D0E78}" type="slidenum">
              <a:rPr lang="zh-TW" altLang="en-US"/>
              <a:pPr>
                <a:defRPr/>
              </a:pPr>
              <a:t>‹#›</a:t>
            </a:fld>
            <a:endParaRPr lang="zh-TW" alt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a:xfrm>
            <a:off x="457200" y="687834"/>
            <a:ext cx="8229600" cy="796950"/>
          </a:xfrm>
        </p:spPr>
        <p:txBody>
          <a:bodyPr/>
          <a:lstStyle>
            <a:lvl1pPr>
              <a:defRPr>
                <a:latin typeface="Arial" pitchFamily="34" charset="0"/>
                <a:ea typeface="標楷體" panose="03000509000000000000" pitchFamily="65" charset="-120"/>
                <a:cs typeface="Arial" pitchFamily="34" charset="0"/>
              </a:defRPr>
            </a:lvl1pPr>
          </a:lstStyle>
          <a:p>
            <a:r>
              <a:rPr lang="zh-TW" altLang="en-US" dirty="0" smtClean="0"/>
              <a:t>按一下以編輯母片標題樣式</a:t>
            </a:r>
            <a:endParaRPr lang="zh-TW" altLang="en-US" dirty="0"/>
          </a:p>
        </p:txBody>
      </p:sp>
      <p:sp>
        <p:nvSpPr>
          <p:cNvPr id="3" name="內容版面配置區 2"/>
          <p:cNvSpPr>
            <a:spLocks noGrp="1"/>
          </p:cNvSpPr>
          <p:nvPr>
            <p:ph idx="1"/>
          </p:nvPr>
        </p:nvSpPr>
        <p:spPr/>
        <p:txBody>
          <a:bodyPr/>
          <a:lstStyle>
            <a:lvl1pPr>
              <a:defRPr>
                <a:latin typeface="Arial" pitchFamily="34" charset="0"/>
                <a:ea typeface="標楷體" panose="03000509000000000000" pitchFamily="65" charset="-120"/>
                <a:cs typeface="Arial" pitchFamily="34" charset="0"/>
              </a:defRPr>
            </a:lvl1pPr>
            <a:lvl2pPr>
              <a:defRPr>
                <a:solidFill>
                  <a:schemeClr val="accent1">
                    <a:lumMod val="75000"/>
                  </a:schemeClr>
                </a:solidFill>
                <a:latin typeface="Arial" pitchFamily="34" charset="0"/>
                <a:ea typeface="標楷體" panose="03000509000000000000" pitchFamily="65" charset="-120"/>
                <a:cs typeface="Arial" pitchFamily="34" charset="0"/>
              </a:defRPr>
            </a:lvl2pPr>
            <a:lvl3pPr>
              <a:defRPr>
                <a:latin typeface="Arial" pitchFamily="34" charset="0"/>
                <a:ea typeface="標楷體" panose="03000509000000000000" pitchFamily="65" charset="-120"/>
                <a:cs typeface="Arial" pitchFamily="34" charset="0"/>
              </a:defRPr>
            </a:lvl3pPr>
            <a:lvl4pPr>
              <a:defRPr>
                <a:latin typeface="Arial" pitchFamily="34" charset="0"/>
                <a:ea typeface="標楷體" panose="03000509000000000000" pitchFamily="65" charset="-120"/>
                <a:cs typeface="Arial" pitchFamily="34" charset="0"/>
              </a:defRPr>
            </a:lvl4pPr>
            <a:lvl5pPr>
              <a:defRPr>
                <a:latin typeface="Arial" pitchFamily="34" charset="0"/>
                <a:ea typeface="標楷體" panose="03000509000000000000" pitchFamily="65" charset="-120"/>
                <a:cs typeface="Arial" pitchFamily="34" charset="0"/>
              </a:defRPr>
            </a:lvl5pPr>
          </a:lstStyle>
          <a:p>
            <a:pPr lvl="0"/>
            <a:r>
              <a:rPr lang="zh-TW" altLang="en-US" dirty="0" smtClean="0"/>
              <a:t>按一下以編輯母片文字樣式</a:t>
            </a:r>
          </a:p>
          <a:p>
            <a:pPr lvl="1"/>
            <a:r>
              <a:rPr lang="zh-TW" altLang="en-US" dirty="0" smtClean="0"/>
              <a:t>第二層</a:t>
            </a:r>
          </a:p>
          <a:p>
            <a:pPr lvl="2"/>
            <a:r>
              <a:rPr lang="zh-TW" altLang="en-US" dirty="0" smtClean="0"/>
              <a:t>第三層</a:t>
            </a:r>
          </a:p>
          <a:p>
            <a:pPr lvl="3"/>
            <a:r>
              <a:rPr lang="zh-TW" altLang="en-US" dirty="0" smtClean="0"/>
              <a:t>第四層</a:t>
            </a:r>
          </a:p>
          <a:p>
            <a:pPr lvl="4"/>
            <a:r>
              <a:rPr lang="zh-TW" altLang="en-US" dirty="0" smtClean="0"/>
              <a:t>第五層</a:t>
            </a:r>
            <a:endParaRPr lang="zh-TW" altLang="en-US" dirty="0"/>
          </a:p>
        </p:txBody>
      </p:sp>
      <p:sp>
        <p:nvSpPr>
          <p:cNvPr id="4" name="日期版面配置區 3"/>
          <p:cNvSpPr>
            <a:spLocks noGrp="1"/>
          </p:cNvSpPr>
          <p:nvPr>
            <p:ph type="dt" sz="half" idx="10"/>
          </p:nvPr>
        </p:nvSpPr>
        <p:spPr/>
        <p:txBody>
          <a:bodyPr/>
          <a:lstStyle>
            <a:lvl1pPr fontAlgn="auto">
              <a:spcBef>
                <a:spcPts val="0"/>
              </a:spcBef>
              <a:spcAft>
                <a:spcPts val="0"/>
              </a:spcAft>
              <a:defRPr kumimoji="0">
                <a:latin typeface="+mn-lt"/>
              </a:defRPr>
            </a:lvl1pPr>
          </a:lstStyle>
          <a:p>
            <a:pPr>
              <a:defRPr/>
            </a:pPr>
            <a:fld id="{369EEC90-AB2E-4302-B3A2-D1150DFE8A83}" type="datetime1">
              <a:rPr lang="zh-TW" altLang="en-US"/>
              <a:pPr>
                <a:defRPr/>
              </a:pPr>
              <a:t>2015/9/1</a:t>
            </a:fld>
            <a:endParaRPr lang="zh-TW" altLang="en-US"/>
          </a:p>
        </p:txBody>
      </p:sp>
      <p:sp>
        <p:nvSpPr>
          <p:cNvPr id="5" name="頁尾版面配置區 4"/>
          <p:cNvSpPr>
            <a:spLocks noGrp="1"/>
          </p:cNvSpPr>
          <p:nvPr>
            <p:ph type="ftr" sz="quarter" idx="11"/>
          </p:nvPr>
        </p:nvSpPr>
        <p:spPr/>
        <p:txBody>
          <a:bodyPr/>
          <a:lstStyle>
            <a:lvl1pPr fontAlgn="auto">
              <a:spcBef>
                <a:spcPts val="0"/>
              </a:spcBef>
              <a:spcAft>
                <a:spcPts val="0"/>
              </a:spcAft>
              <a:defRPr kumimoji="0">
                <a:latin typeface="+mn-lt"/>
              </a:defRPr>
            </a:lvl1pPr>
          </a:lstStyle>
          <a:p>
            <a:pPr>
              <a:defRPr/>
            </a:pPr>
            <a:endParaRPr lang="zh-TW" altLang="en-US"/>
          </a:p>
        </p:txBody>
      </p:sp>
      <p:sp>
        <p:nvSpPr>
          <p:cNvPr id="6" name="投影片編號版面配置區 5"/>
          <p:cNvSpPr>
            <a:spLocks noGrp="1"/>
          </p:cNvSpPr>
          <p:nvPr>
            <p:ph type="sldNum" sz="quarter" idx="12"/>
          </p:nvPr>
        </p:nvSpPr>
        <p:spPr/>
        <p:txBody>
          <a:bodyPr/>
          <a:lstStyle>
            <a:lvl1pPr fontAlgn="auto">
              <a:spcBef>
                <a:spcPts val="0"/>
              </a:spcBef>
              <a:spcAft>
                <a:spcPts val="0"/>
              </a:spcAft>
              <a:defRPr kumimoji="0"/>
            </a:lvl1pPr>
          </a:lstStyle>
          <a:p>
            <a:pPr>
              <a:defRPr/>
            </a:pPr>
            <a:fld id="{653BE877-6BF0-4C06-9041-B0A89F7ABCB7}" type="slidenum">
              <a:rPr lang="zh-TW" altLang="en-US"/>
              <a:pPr>
                <a:defRPr/>
              </a:pPr>
              <a:t>‹#›</a:t>
            </a:fld>
            <a:endParaRPr lang="zh-TW" alt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a:xfrm>
            <a:off x="457200" y="620688"/>
            <a:ext cx="8229600" cy="796950"/>
          </a:xfrm>
        </p:spPr>
        <p:txBody>
          <a:bodyPr/>
          <a:lstStyle>
            <a:lvl1pPr>
              <a:defRPr>
                <a:latin typeface="Arial" pitchFamily="34" charset="0"/>
                <a:ea typeface="標楷體" panose="03000509000000000000" pitchFamily="65" charset="-120"/>
                <a:cs typeface="Arial" pitchFamily="34" charset="0"/>
              </a:defRPr>
            </a:lvl1pPr>
          </a:lstStyle>
          <a:p>
            <a:r>
              <a:rPr lang="zh-TW" altLang="en-US" dirty="0" smtClean="0"/>
              <a:t>按一下以編輯母片標題樣式</a:t>
            </a:r>
            <a:endParaRPr lang="zh-TW" altLang="en-US" dirty="0"/>
          </a:p>
        </p:txBody>
      </p:sp>
      <p:sp>
        <p:nvSpPr>
          <p:cNvPr id="3" name="內容版面配置區 2"/>
          <p:cNvSpPr>
            <a:spLocks noGrp="1"/>
          </p:cNvSpPr>
          <p:nvPr>
            <p:ph sz="half" idx="1"/>
          </p:nvPr>
        </p:nvSpPr>
        <p:spPr>
          <a:xfrm>
            <a:off x="457200" y="1600200"/>
            <a:ext cx="4038600" cy="4525963"/>
          </a:xfrm>
        </p:spPr>
        <p:txBody>
          <a:bodyPr/>
          <a:lstStyle>
            <a:lvl1pPr>
              <a:defRPr sz="2800">
                <a:latin typeface="Arial" pitchFamily="34" charset="0"/>
                <a:ea typeface="標楷體" panose="03000509000000000000" pitchFamily="65" charset="-120"/>
                <a:cs typeface="Arial" pitchFamily="34" charset="0"/>
              </a:defRPr>
            </a:lvl1pPr>
            <a:lvl2pPr>
              <a:defRPr sz="2400">
                <a:latin typeface="Arial" pitchFamily="34" charset="0"/>
                <a:ea typeface="標楷體" panose="03000509000000000000" pitchFamily="65" charset="-120"/>
                <a:cs typeface="Arial" pitchFamily="34" charset="0"/>
              </a:defRPr>
            </a:lvl2pPr>
            <a:lvl3pPr>
              <a:defRPr sz="2000">
                <a:latin typeface="Arial" pitchFamily="34" charset="0"/>
                <a:ea typeface="標楷體" panose="03000509000000000000" pitchFamily="65" charset="-120"/>
                <a:cs typeface="Arial" pitchFamily="34" charset="0"/>
              </a:defRPr>
            </a:lvl3pPr>
            <a:lvl4pPr>
              <a:defRPr sz="1800">
                <a:latin typeface="Arial" pitchFamily="34" charset="0"/>
                <a:ea typeface="標楷體" panose="03000509000000000000" pitchFamily="65" charset="-120"/>
                <a:cs typeface="Arial" pitchFamily="34" charset="0"/>
              </a:defRPr>
            </a:lvl4pPr>
            <a:lvl5pPr>
              <a:defRPr sz="1800">
                <a:latin typeface="Arial" pitchFamily="34" charset="0"/>
                <a:ea typeface="標楷體" panose="03000509000000000000" pitchFamily="65" charset="-120"/>
                <a:cs typeface="Arial" pitchFamily="34" charset="0"/>
              </a:defRPr>
            </a:lvl5pPr>
            <a:lvl6pPr>
              <a:defRPr sz="1800"/>
            </a:lvl6pPr>
            <a:lvl7pPr>
              <a:defRPr sz="1800"/>
            </a:lvl7pPr>
            <a:lvl8pPr>
              <a:defRPr sz="1800"/>
            </a:lvl8pPr>
            <a:lvl9pPr>
              <a:defRPr sz="1800"/>
            </a:lvl9pPr>
          </a:lstStyle>
          <a:p>
            <a:pPr lvl="0"/>
            <a:r>
              <a:rPr lang="zh-TW" altLang="en-US" dirty="0" smtClean="0"/>
              <a:t>按一下以編輯母片文字樣式</a:t>
            </a:r>
          </a:p>
          <a:p>
            <a:pPr lvl="1"/>
            <a:r>
              <a:rPr lang="zh-TW" altLang="en-US" dirty="0" smtClean="0"/>
              <a:t>第二層</a:t>
            </a:r>
          </a:p>
          <a:p>
            <a:pPr lvl="2"/>
            <a:r>
              <a:rPr lang="zh-TW" altLang="en-US" dirty="0" smtClean="0"/>
              <a:t>第三層</a:t>
            </a:r>
          </a:p>
          <a:p>
            <a:pPr lvl="3"/>
            <a:r>
              <a:rPr lang="zh-TW" altLang="en-US" dirty="0" smtClean="0"/>
              <a:t>第四層</a:t>
            </a:r>
          </a:p>
          <a:p>
            <a:pPr lvl="4"/>
            <a:r>
              <a:rPr lang="zh-TW" altLang="en-US" dirty="0" smtClean="0"/>
              <a:t>第五層</a:t>
            </a:r>
            <a:endParaRPr lang="zh-TW" altLang="en-US" dirty="0"/>
          </a:p>
        </p:txBody>
      </p:sp>
      <p:sp>
        <p:nvSpPr>
          <p:cNvPr id="4" name="內容版面配置區 3"/>
          <p:cNvSpPr>
            <a:spLocks noGrp="1"/>
          </p:cNvSpPr>
          <p:nvPr>
            <p:ph sz="half" idx="2"/>
          </p:nvPr>
        </p:nvSpPr>
        <p:spPr>
          <a:xfrm>
            <a:off x="4648200" y="1600200"/>
            <a:ext cx="4038600" cy="4525963"/>
          </a:xfrm>
        </p:spPr>
        <p:txBody>
          <a:bodyPr/>
          <a:lstStyle>
            <a:lvl1pPr>
              <a:defRPr sz="2800">
                <a:latin typeface="Arial" pitchFamily="34" charset="0"/>
                <a:ea typeface="標楷體" panose="03000509000000000000" pitchFamily="65" charset="-120"/>
                <a:cs typeface="Arial" pitchFamily="34" charset="0"/>
              </a:defRPr>
            </a:lvl1pPr>
            <a:lvl2pPr>
              <a:defRPr sz="2400">
                <a:latin typeface="Arial" pitchFamily="34" charset="0"/>
                <a:ea typeface="標楷體" panose="03000509000000000000" pitchFamily="65" charset="-120"/>
                <a:cs typeface="Arial" pitchFamily="34" charset="0"/>
              </a:defRPr>
            </a:lvl2pPr>
            <a:lvl3pPr>
              <a:defRPr sz="2000">
                <a:latin typeface="Arial" pitchFamily="34" charset="0"/>
                <a:ea typeface="標楷體" panose="03000509000000000000" pitchFamily="65" charset="-120"/>
                <a:cs typeface="Arial" pitchFamily="34" charset="0"/>
              </a:defRPr>
            </a:lvl3pPr>
            <a:lvl4pPr>
              <a:defRPr sz="1800">
                <a:latin typeface="Arial" pitchFamily="34" charset="0"/>
                <a:ea typeface="標楷體" panose="03000509000000000000" pitchFamily="65" charset="-120"/>
                <a:cs typeface="Arial" pitchFamily="34" charset="0"/>
              </a:defRPr>
            </a:lvl4pPr>
            <a:lvl5pPr>
              <a:defRPr sz="1800">
                <a:latin typeface="Arial" pitchFamily="34" charset="0"/>
                <a:ea typeface="標楷體" panose="03000509000000000000" pitchFamily="65" charset="-120"/>
                <a:cs typeface="Arial" pitchFamily="34" charset="0"/>
              </a:defRPr>
            </a:lvl5pPr>
            <a:lvl6pPr>
              <a:defRPr sz="1800"/>
            </a:lvl6pPr>
            <a:lvl7pPr>
              <a:defRPr sz="1800"/>
            </a:lvl7pPr>
            <a:lvl8pPr>
              <a:defRPr sz="1800"/>
            </a:lvl8pPr>
            <a:lvl9pPr>
              <a:defRPr sz="1800"/>
            </a:lvl9pPr>
          </a:lstStyle>
          <a:p>
            <a:pPr lvl="0"/>
            <a:r>
              <a:rPr lang="zh-TW" altLang="en-US" dirty="0" smtClean="0"/>
              <a:t>按一下以編輯母片文字樣式</a:t>
            </a:r>
          </a:p>
          <a:p>
            <a:pPr lvl="1"/>
            <a:r>
              <a:rPr lang="zh-TW" altLang="en-US" dirty="0" smtClean="0"/>
              <a:t>第二層</a:t>
            </a:r>
          </a:p>
          <a:p>
            <a:pPr lvl="2"/>
            <a:r>
              <a:rPr lang="zh-TW" altLang="en-US" dirty="0" smtClean="0"/>
              <a:t>第三層</a:t>
            </a:r>
          </a:p>
          <a:p>
            <a:pPr lvl="3"/>
            <a:r>
              <a:rPr lang="zh-TW" altLang="en-US" dirty="0" smtClean="0"/>
              <a:t>第四層</a:t>
            </a:r>
          </a:p>
          <a:p>
            <a:pPr lvl="4"/>
            <a:r>
              <a:rPr lang="zh-TW" altLang="en-US" dirty="0" smtClean="0"/>
              <a:t>第五層</a:t>
            </a:r>
            <a:endParaRPr lang="zh-TW" altLang="en-US" dirty="0"/>
          </a:p>
        </p:txBody>
      </p:sp>
      <p:sp>
        <p:nvSpPr>
          <p:cNvPr id="5" name="日期版面配置區 3"/>
          <p:cNvSpPr>
            <a:spLocks noGrp="1"/>
          </p:cNvSpPr>
          <p:nvPr>
            <p:ph type="dt" sz="half" idx="10"/>
          </p:nvPr>
        </p:nvSpPr>
        <p:spPr/>
        <p:txBody>
          <a:bodyPr/>
          <a:lstStyle>
            <a:lvl1pPr fontAlgn="auto">
              <a:spcBef>
                <a:spcPts val="0"/>
              </a:spcBef>
              <a:spcAft>
                <a:spcPts val="0"/>
              </a:spcAft>
              <a:defRPr kumimoji="0">
                <a:latin typeface="+mn-lt"/>
              </a:defRPr>
            </a:lvl1pPr>
          </a:lstStyle>
          <a:p>
            <a:pPr>
              <a:defRPr/>
            </a:pPr>
            <a:fld id="{406A661B-5AE5-4788-ACE1-49E69A8D3B1A}" type="datetime1">
              <a:rPr lang="zh-TW" altLang="en-US"/>
              <a:pPr>
                <a:defRPr/>
              </a:pPr>
              <a:t>2015/9/1</a:t>
            </a:fld>
            <a:endParaRPr lang="zh-TW" altLang="en-US"/>
          </a:p>
        </p:txBody>
      </p:sp>
      <p:sp>
        <p:nvSpPr>
          <p:cNvPr id="6" name="頁尾版面配置區 4"/>
          <p:cNvSpPr>
            <a:spLocks noGrp="1"/>
          </p:cNvSpPr>
          <p:nvPr>
            <p:ph type="ftr" sz="quarter" idx="11"/>
          </p:nvPr>
        </p:nvSpPr>
        <p:spPr/>
        <p:txBody>
          <a:bodyPr/>
          <a:lstStyle>
            <a:lvl1pPr fontAlgn="auto">
              <a:spcBef>
                <a:spcPts val="0"/>
              </a:spcBef>
              <a:spcAft>
                <a:spcPts val="0"/>
              </a:spcAft>
              <a:defRPr kumimoji="0">
                <a:latin typeface="+mn-lt"/>
              </a:defRPr>
            </a:lvl1pPr>
          </a:lstStyle>
          <a:p>
            <a:pPr>
              <a:defRPr/>
            </a:pPr>
            <a:endParaRPr lang="zh-TW" altLang="en-US"/>
          </a:p>
        </p:txBody>
      </p:sp>
      <p:sp>
        <p:nvSpPr>
          <p:cNvPr id="7" name="投影片編號版面配置區 5"/>
          <p:cNvSpPr>
            <a:spLocks noGrp="1"/>
          </p:cNvSpPr>
          <p:nvPr>
            <p:ph type="sldNum" sz="quarter" idx="12"/>
          </p:nvPr>
        </p:nvSpPr>
        <p:spPr/>
        <p:txBody>
          <a:bodyPr/>
          <a:lstStyle>
            <a:lvl1pPr fontAlgn="auto">
              <a:spcBef>
                <a:spcPts val="0"/>
              </a:spcBef>
              <a:spcAft>
                <a:spcPts val="0"/>
              </a:spcAft>
              <a:defRPr kumimoji="0"/>
            </a:lvl1pPr>
          </a:lstStyle>
          <a:p>
            <a:pPr>
              <a:defRPr/>
            </a:pPr>
            <a:fld id="{A24DCEB1-D45F-40E1-B6C1-D882B502767D}" type="slidenum">
              <a:rPr lang="zh-TW" altLang="en-US"/>
              <a:pPr>
                <a:defRPr/>
              </a:pPr>
              <a:t>‹#›</a:t>
            </a:fld>
            <a:endParaRPr lang="zh-TW" alt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a:xfrm>
            <a:off x="457200" y="548680"/>
            <a:ext cx="8229600" cy="868958"/>
          </a:xfrm>
        </p:spPr>
        <p:txBody>
          <a:bodyPr/>
          <a:lstStyle>
            <a:lvl1pPr>
              <a:defRPr>
                <a:latin typeface="標楷體" panose="03000509000000000000" pitchFamily="65" charset="-120"/>
                <a:ea typeface="標楷體" panose="03000509000000000000" pitchFamily="65" charset="-120"/>
              </a:defRPr>
            </a:lvl1pPr>
          </a:lstStyle>
          <a:p>
            <a:r>
              <a:rPr lang="zh-TW" altLang="en-US" dirty="0" smtClean="0"/>
              <a:t>按一下以編輯母片標題樣式</a:t>
            </a:r>
            <a:endParaRPr lang="zh-TW" altLang="en-US" dirty="0"/>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atin typeface="標楷體" panose="03000509000000000000" pitchFamily="65" charset="-120"/>
                <a:ea typeface="標楷體" panose="03000509000000000000" pitchFamily="65" charset="-12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dirty="0" smtClean="0"/>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atin typeface="標楷體" panose="03000509000000000000" pitchFamily="65" charset="-120"/>
                <a:ea typeface="標楷體" panose="03000509000000000000" pitchFamily="65" charset="-120"/>
              </a:defRPr>
            </a:lvl1pPr>
            <a:lvl2pPr>
              <a:defRPr sz="2000">
                <a:latin typeface="標楷體" panose="03000509000000000000" pitchFamily="65" charset="-120"/>
                <a:ea typeface="標楷體" panose="03000509000000000000" pitchFamily="65" charset="-120"/>
              </a:defRPr>
            </a:lvl2pPr>
            <a:lvl3pPr>
              <a:defRPr sz="1800">
                <a:latin typeface="標楷體" panose="03000509000000000000" pitchFamily="65" charset="-120"/>
                <a:ea typeface="標楷體" panose="03000509000000000000" pitchFamily="65" charset="-120"/>
              </a:defRPr>
            </a:lvl3pPr>
            <a:lvl4pPr>
              <a:defRPr sz="1600">
                <a:latin typeface="標楷體" panose="03000509000000000000" pitchFamily="65" charset="-120"/>
                <a:ea typeface="標楷體" panose="03000509000000000000" pitchFamily="65" charset="-120"/>
              </a:defRPr>
            </a:lvl4pPr>
            <a:lvl5pPr>
              <a:defRPr sz="1600">
                <a:latin typeface="標楷體" panose="03000509000000000000" pitchFamily="65" charset="-120"/>
                <a:ea typeface="標楷體" panose="03000509000000000000" pitchFamily="65" charset="-120"/>
              </a:defRPr>
            </a:lvl5pPr>
            <a:lvl6pPr>
              <a:defRPr sz="1600"/>
            </a:lvl6pPr>
            <a:lvl7pPr>
              <a:defRPr sz="1600"/>
            </a:lvl7pPr>
            <a:lvl8pPr>
              <a:defRPr sz="1600"/>
            </a:lvl8pPr>
            <a:lvl9pPr>
              <a:defRPr sz="1600"/>
            </a:lvl9pPr>
          </a:lstStyle>
          <a:p>
            <a:pPr lvl="0"/>
            <a:r>
              <a:rPr lang="zh-TW" altLang="en-US" dirty="0" smtClean="0"/>
              <a:t>按一下以編輯母片文字樣式</a:t>
            </a:r>
          </a:p>
          <a:p>
            <a:pPr lvl="1"/>
            <a:r>
              <a:rPr lang="zh-TW" altLang="en-US" dirty="0" smtClean="0"/>
              <a:t>第二層</a:t>
            </a:r>
          </a:p>
          <a:p>
            <a:pPr lvl="2"/>
            <a:r>
              <a:rPr lang="zh-TW" altLang="en-US" dirty="0" smtClean="0"/>
              <a:t>第三層</a:t>
            </a:r>
          </a:p>
          <a:p>
            <a:pPr lvl="3"/>
            <a:r>
              <a:rPr lang="zh-TW" altLang="en-US" dirty="0" smtClean="0"/>
              <a:t>第四層</a:t>
            </a:r>
          </a:p>
          <a:p>
            <a:pPr lvl="4"/>
            <a:r>
              <a:rPr lang="zh-TW" altLang="en-US" dirty="0" smtClean="0"/>
              <a:t>第五層</a:t>
            </a:r>
            <a:endParaRPr lang="zh-TW" altLang="en-US" dirty="0"/>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atin typeface="標楷體" panose="03000509000000000000" pitchFamily="65" charset="-120"/>
                <a:ea typeface="標楷體" panose="03000509000000000000" pitchFamily="65" charset="-12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dirty="0" smtClean="0"/>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atin typeface="標楷體" panose="03000509000000000000" pitchFamily="65" charset="-120"/>
                <a:ea typeface="標楷體" panose="03000509000000000000" pitchFamily="65" charset="-120"/>
              </a:defRPr>
            </a:lvl1pPr>
            <a:lvl2pPr>
              <a:defRPr sz="2000">
                <a:latin typeface="標楷體" panose="03000509000000000000" pitchFamily="65" charset="-120"/>
                <a:ea typeface="標楷體" panose="03000509000000000000" pitchFamily="65" charset="-120"/>
              </a:defRPr>
            </a:lvl2pPr>
            <a:lvl3pPr>
              <a:defRPr sz="1800">
                <a:latin typeface="標楷體" panose="03000509000000000000" pitchFamily="65" charset="-120"/>
                <a:ea typeface="標楷體" panose="03000509000000000000" pitchFamily="65" charset="-120"/>
              </a:defRPr>
            </a:lvl3pPr>
            <a:lvl4pPr>
              <a:defRPr sz="1600">
                <a:latin typeface="標楷體" panose="03000509000000000000" pitchFamily="65" charset="-120"/>
                <a:ea typeface="標楷體" panose="03000509000000000000" pitchFamily="65" charset="-120"/>
              </a:defRPr>
            </a:lvl4pPr>
            <a:lvl5pPr>
              <a:defRPr sz="1600">
                <a:latin typeface="標楷體" panose="03000509000000000000" pitchFamily="65" charset="-120"/>
                <a:ea typeface="標楷體" panose="03000509000000000000" pitchFamily="65" charset="-120"/>
              </a:defRPr>
            </a:lvl5pPr>
            <a:lvl6pPr>
              <a:defRPr sz="1600"/>
            </a:lvl6pPr>
            <a:lvl7pPr>
              <a:defRPr sz="1600"/>
            </a:lvl7pPr>
            <a:lvl8pPr>
              <a:defRPr sz="1600"/>
            </a:lvl8pPr>
            <a:lvl9pPr>
              <a:defRPr sz="1600"/>
            </a:lvl9pPr>
          </a:lstStyle>
          <a:p>
            <a:pPr lvl="0"/>
            <a:r>
              <a:rPr lang="zh-TW" altLang="en-US" dirty="0" smtClean="0"/>
              <a:t>按一下以編輯母片文字樣式</a:t>
            </a:r>
          </a:p>
          <a:p>
            <a:pPr lvl="1"/>
            <a:r>
              <a:rPr lang="zh-TW" altLang="en-US" dirty="0" smtClean="0"/>
              <a:t>第二層</a:t>
            </a:r>
          </a:p>
          <a:p>
            <a:pPr lvl="2"/>
            <a:r>
              <a:rPr lang="zh-TW" altLang="en-US" dirty="0" smtClean="0"/>
              <a:t>第三層</a:t>
            </a:r>
          </a:p>
          <a:p>
            <a:pPr lvl="3"/>
            <a:r>
              <a:rPr lang="zh-TW" altLang="en-US" dirty="0" smtClean="0"/>
              <a:t>第四層</a:t>
            </a:r>
          </a:p>
          <a:p>
            <a:pPr lvl="4"/>
            <a:r>
              <a:rPr lang="zh-TW" altLang="en-US" dirty="0" smtClean="0"/>
              <a:t>第五層</a:t>
            </a:r>
            <a:endParaRPr lang="zh-TW" altLang="en-US" dirty="0"/>
          </a:p>
        </p:txBody>
      </p:sp>
      <p:sp>
        <p:nvSpPr>
          <p:cNvPr id="7" name="日期版面配置區 3"/>
          <p:cNvSpPr>
            <a:spLocks noGrp="1"/>
          </p:cNvSpPr>
          <p:nvPr>
            <p:ph type="dt" sz="half" idx="10"/>
          </p:nvPr>
        </p:nvSpPr>
        <p:spPr/>
        <p:txBody>
          <a:bodyPr/>
          <a:lstStyle>
            <a:lvl1pPr fontAlgn="auto">
              <a:spcBef>
                <a:spcPts val="0"/>
              </a:spcBef>
              <a:spcAft>
                <a:spcPts val="0"/>
              </a:spcAft>
              <a:defRPr kumimoji="0">
                <a:latin typeface="+mn-lt"/>
              </a:defRPr>
            </a:lvl1pPr>
          </a:lstStyle>
          <a:p>
            <a:pPr>
              <a:defRPr/>
            </a:pPr>
            <a:fld id="{6EB78CA4-20C2-4C9B-A6EB-45E86EBCE050}" type="datetime1">
              <a:rPr lang="zh-TW" altLang="en-US"/>
              <a:pPr>
                <a:defRPr/>
              </a:pPr>
              <a:t>2015/9/1</a:t>
            </a:fld>
            <a:endParaRPr lang="zh-TW" altLang="en-US"/>
          </a:p>
        </p:txBody>
      </p:sp>
      <p:sp>
        <p:nvSpPr>
          <p:cNvPr id="8" name="頁尾版面配置區 4"/>
          <p:cNvSpPr>
            <a:spLocks noGrp="1"/>
          </p:cNvSpPr>
          <p:nvPr>
            <p:ph type="ftr" sz="quarter" idx="11"/>
          </p:nvPr>
        </p:nvSpPr>
        <p:spPr/>
        <p:txBody>
          <a:bodyPr/>
          <a:lstStyle>
            <a:lvl1pPr fontAlgn="auto">
              <a:spcBef>
                <a:spcPts val="0"/>
              </a:spcBef>
              <a:spcAft>
                <a:spcPts val="0"/>
              </a:spcAft>
              <a:defRPr kumimoji="0">
                <a:latin typeface="+mn-lt"/>
              </a:defRPr>
            </a:lvl1pPr>
          </a:lstStyle>
          <a:p>
            <a:pPr>
              <a:defRPr/>
            </a:pPr>
            <a:endParaRPr lang="zh-TW" altLang="en-US"/>
          </a:p>
        </p:txBody>
      </p:sp>
      <p:sp>
        <p:nvSpPr>
          <p:cNvPr id="9" name="投影片編號版面配置區 5"/>
          <p:cNvSpPr>
            <a:spLocks noGrp="1"/>
          </p:cNvSpPr>
          <p:nvPr>
            <p:ph type="sldNum" sz="quarter" idx="12"/>
          </p:nvPr>
        </p:nvSpPr>
        <p:spPr/>
        <p:txBody>
          <a:bodyPr/>
          <a:lstStyle>
            <a:lvl1pPr fontAlgn="auto">
              <a:spcBef>
                <a:spcPts val="0"/>
              </a:spcBef>
              <a:spcAft>
                <a:spcPts val="0"/>
              </a:spcAft>
              <a:defRPr kumimoji="0"/>
            </a:lvl1pPr>
          </a:lstStyle>
          <a:p>
            <a:pPr>
              <a:defRPr/>
            </a:pPr>
            <a:fld id="{40E6BA9A-C69D-4102-BC5C-1694766D16E6}" type="slidenum">
              <a:rPr lang="zh-TW" altLang="en-US"/>
              <a:pPr>
                <a:defRPr/>
              </a:pPr>
              <a:t>‹#›</a:t>
            </a:fld>
            <a:endParaRPr lang="zh-TW" alt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a:xfrm>
            <a:off x="539552" y="620688"/>
            <a:ext cx="8229600" cy="940966"/>
          </a:xfrm>
        </p:spPr>
        <p:txBody>
          <a:bodyPr/>
          <a:lstStyle>
            <a:lvl1pPr>
              <a:defRPr>
                <a:latin typeface="Arial" pitchFamily="34" charset="0"/>
                <a:ea typeface="標楷體" panose="03000509000000000000" pitchFamily="65" charset="-120"/>
                <a:cs typeface="Arial" pitchFamily="34" charset="0"/>
              </a:defRPr>
            </a:lvl1pPr>
          </a:lstStyle>
          <a:p>
            <a:r>
              <a:rPr lang="zh-TW" altLang="en-US" dirty="0" smtClean="0"/>
              <a:t>按一下以編輯母片標題樣式</a:t>
            </a:r>
            <a:endParaRPr lang="zh-TW" altLang="en-US" dirty="0"/>
          </a:p>
        </p:txBody>
      </p:sp>
      <p:sp>
        <p:nvSpPr>
          <p:cNvPr id="3" name="日期版面配置區 3"/>
          <p:cNvSpPr>
            <a:spLocks noGrp="1"/>
          </p:cNvSpPr>
          <p:nvPr>
            <p:ph type="dt" sz="half" idx="10"/>
          </p:nvPr>
        </p:nvSpPr>
        <p:spPr/>
        <p:txBody>
          <a:bodyPr/>
          <a:lstStyle>
            <a:lvl1pPr fontAlgn="auto">
              <a:spcBef>
                <a:spcPts val="0"/>
              </a:spcBef>
              <a:spcAft>
                <a:spcPts val="0"/>
              </a:spcAft>
              <a:defRPr kumimoji="0">
                <a:latin typeface="+mn-lt"/>
              </a:defRPr>
            </a:lvl1pPr>
          </a:lstStyle>
          <a:p>
            <a:pPr>
              <a:defRPr/>
            </a:pPr>
            <a:fld id="{CF542B62-0663-40AB-824C-533358144BED}" type="datetime1">
              <a:rPr lang="zh-TW" altLang="en-US"/>
              <a:pPr>
                <a:defRPr/>
              </a:pPr>
              <a:t>2015/9/1</a:t>
            </a:fld>
            <a:endParaRPr lang="zh-TW" altLang="en-US"/>
          </a:p>
        </p:txBody>
      </p:sp>
      <p:sp>
        <p:nvSpPr>
          <p:cNvPr id="4" name="頁尾版面配置區 4"/>
          <p:cNvSpPr>
            <a:spLocks noGrp="1"/>
          </p:cNvSpPr>
          <p:nvPr>
            <p:ph type="ftr" sz="quarter" idx="11"/>
          </p:nvPr>
        </p:nvSpPr>
        <p:spPr/>
        <p:txBody>
          <a:bodyPr/>
          <a:lstStyle>
            <a:lvl1pPr fontAlgn="auto">
              <a:spcBef>
                <a:spcPts val="0"/>
              </a:spcBef>
              <a:spcAft>
                <a:spcPts val="0"/>
              </a:spcAft>
              <a:defRPr kumimoji="0">
                <a:latin typeface="+mn-lt"/>
              </a:defRPr>
            </a:lvl1pPr>
          </a:lstStyle>
          <a:p>
            <a:pPr>
              <a:defRPr/>
            </a:pPr>
            <a:endParaRPr lang="zh-TW" altLang="en-US"/>
          </a:p>
        </p:txBody>
      </p:sp>
      <p:sp>
        <p:nvSpPr>
          <p:cNvPr id="5" name="投影片編號版面配置區 5"/>
          <p:cNvSpPr>
            <a:spLocks noGrp="1"/>
          </p:cNvSpPr>
          <p:nvPr>
            <p:ph type="sldNum" sz="quarter" idx="12"/>
          </p:nvPr>
        </p:nvSpPr>
        <p:spPr/>
        <p:txBody>
          <a:bodyPr/>
          <a:lstStyle>
            <a:lvl1pPr fontAlgn="auto">
              <a:spcBef>
                <a:spcPts val="0"/>
              </a:spcBef>
              <a:spcAft>
                <a:spcPts val="0"/>
              </a:spcAft>
              <a:defRPr kumimoji="0"/>
            </a:lvl1pPr>
          </a:lstStyle>
          <a:p>
            <a:pPr>
              <a:defRPr/>
            </a:pPr>
            <a:fld id="{92E33C05-FA30-42EE-9B85-4B451FB9E56E}" type="slidenum">
              <a:rPr lang="zh-TW" altLang="en-US"/>
              <a:pPr>
                <a:defRPr/>
              </a:pPr>
              <a:t>‹#›</a:t>
            </a:fld>
            <a:endParaRPr lang="zh-TW" alt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3"/>
          <p:cNvSpPr>
            <a:spLocks noGrp="1"/>
          </p:cNvSpPr>
          <p:nvPr>
            <p:ph type="dt" sz="half" idx="10"/>
          </p:nvPr>
        </p:nvSpPr>
        <p:spPr/>
        <p:txBody>
          <a:bodyPr/>
          <a:lstStyle>
            <a:lvl1pPr fontAlgn="auto">
              <a:spcBef>
                <a:spcPts val="0"/>
              </a:spcBef>
              <a:spcAft>
                <a:spcPts val="0"/>
              </a:spcAft>
              <a:defRPr kumimoji="0">
                <a:latin typeface="+mn-lt"/>
              </a:defRPr>
            </a:lvl1pPr>
          </a:lstStyle>
          <a:p>
            <a:pPr>
              <a:defRPr/>
            </a:pPr>
            <a:fld id="{DC9D00FA-C88F-4022-8A9F-C0C5871239BA}" type="datetime1">
              <a:rPr lang="zh-TW" altLang="en-US"/>
              <a:pPr>
                <a:defRPr/>
              </a:pPr>
              <a:t>2015/9/1</a:t>
            </a:fld>
            <a:endParaRPr lang="zh-TW" altLang="en-US"/>
          </a:p>
        </p:txBody>
      </p:sp>
      <p:sp>
        <p:nvSpPr>
          <p:cNvPr id="3" name="頁尾版面配置區 4"/>
          <p:cNvSpPr>
            <a:spLocks noGrp="1"/>
          </p:cNvSpPr>
          <p:nvPr>
            <p:ph type="ftr" sz="quarter" idx="11"/>
          </p:nvPr>
        </p:nvSpPr>
        <p:spPr/>
        <p:txBody>
          <a:bodyPr/>
          <a:lstStyle>
            <a:lvl1pPr fontAlgn="auto">
              <a:spcBef>
                <a:spcPts val="0"/>
              </a:spcBef>
              <a:spcAft>
                <a:spcPts val="0"/>
              </a:spcAft>
              <a:defRPr kumimoji="0">
                <a:latin typeface="+mn-lt"/>
              </a:defRPr>
            </a:lvl1pPr>
          </a:lstStyle>
          <a:p>
            <a:pPr>
              <a:defRPr/>
            </a:pPr>
            <a:endParaRPr lang="zh-TW" altLang="en-US"/>
          </a:p>
        </p:txBody>
      </p:sp>
      <p:sp>
        <p:nvSpPr>
          <p:cNvPr id="4" name="投影片編號版面配置區 5"/>
          <p:cNvSpPr>
            <a:spLocks noGrp="1"/>
          </p:cNvSpPr>
          <p:nvPr>
            <p:ph type="sldNum" sz="quarter" idx="12"/>
          </p:nvPr>
        </p:nvSpPr>
        <p:spPr/>
        <p:txBody>
          <a:bodyPr/>
          <a:lstStyle>
            <a:lvl1pPr fontAlgn="auto">
              <a:spcBef>
                <a:spcPts val="0"/>
              </a:spcBef>
              <a:spcAft>
                <a:spcPts val="0"/>
              </a:spcAft>
              <a:defRPr kumimoji="0"/>
            </a:lvl1pPr>
          </a:lstStyle>
          <a:p>
            <a:pPr>
              <a:defRPr/>
            </a:pPr>
            <a:fld id="{472B4B48-E725-419C-BCE6-C108E28AD016}" type="slidenum">
              <a:rPr lang="zh-TW" altLang="en-US"/>
              <a:pPr>
                <a:defRPr/>
              </a:pPr>
              <a:t>‹#›</a:t>
            </a:fld>
            <a:endParaRPr lang="zh-TW" alt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objOnly" preserve="1">
  <p:cSld name="物件">
    <p:spTree>
      <p:nvGrpSpPr>
        <p:cNvPr id="1" name=""/>
        <p:cNvGrpSpPr/>
        <p:nvPr/>
      </p:nvGrpSpPr>
      <p:grpSpPr>
        <a:xfrm>
          <a:off x="0" y="0"/>
          <a:ext cx="0" cy="0"/>
          <a:chOff x="0" y="0"/>
          <a:chExt cx="0" cy="0"/>
        </a:xfrm>
      </p:grpSpPr>
      <p:sp>
        <p:nvSpPr>
          <p:cNvPr id="2" name="內容版面配置區 1"/>
          <p:cNvSpPr>
            <a:spLocks noGrp="1"/>
          </p:cNvSpPr>
          <p:nvPr>
            <p:ph/>
          </p:nvPr>
        </p:nvSpPr>
        <p:spPr>
          <a:xfrm>
            <a:off x="457200" y="274638"/>
            <a:ext cx="8229600" cy="5851525"/>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3" name="Rectangle 4"/>
          <p:cNvSpPr>
            <a:spLocks noGrp="1" noChangeArrowheads="1"/>
          </p:cNvSpPr>
          <p:nvPr>
            <p:ph type="dt" sz="half" idx="10"/>
          </p:nvPr>
        </p:nvSpPr>
        <p:spPr/>
        <p:txBody>
          <a:bodyPr/>
          <a:lstStyle>
            <a:lvl1pPr fontAlgn="auto">
              <a:spcBef>
                <a:spcPts val="0"/>
              </a:spcBef>
              <a:spcAft>
                <a:spcPts val="0"/>
              </a:spcAft>
              <a:defRPr kumimoji="0">
                <a:latin typeface="+mn-lt"/>
              </a:defRPr>
            </a:lvl1pPr>
          </a:lstStyle>
          <a:p>
            <a:pPr>
              <a:defRPr/>
            </a:pPr>
            <a:fld id="{C7F513A5-6DF5-4387-BDF3-BE252698274B}" type="datetime1">
              <a:rPr lang="zh-TW" altLang="en-US"/>
              <a:pPr>
                <a:defRPr/>
              </a:pPr>
              <a:t>2015/9/1</a:t>
            </a:fld>
            <a:endParaRPr lang="en-US" altLang="zh-TW"/>
          </a:p>
        </p:txBody>
      </p:sp>
      <p:sp>
        <p:nvSpPr>
          <p:cNvPr id="4" name="Rectangle 5"/>
          <p:cNvSpPr>
            <a:spLocks noGrp="1" noChangeArrowheads="1"/>
          </p:cNvSpPr>
          <p:nvPr>
            <p:ph type="ftr" sz="quarter" idx="11"/>
          </p:nvPr>
        </p:nvSpPr>
        <p:spPr/>
        <p:txBody>
          <a:bodyPr/>
          <a:lstStyle>
            <a:lvl1pPr fontAlgn="auto">
              <a:spcBef>
                <a:spcPts val="0"/>
              </a:spcBef>
              <a:spcAft>
                <a:spcPts val="0"/>
              </a:spcAft>
              <a:defRPr kumimoji="0">
                <a:latin typeface="+mn-lt"/>
              </a:defRPr>
            </a:lvl1pPr>
          </a:lstStyle>
          <a:p>
            <a:pPr>
              <a:defRPr/>
            </a:pPr>
            <a:endParaRPr lang="en-US" altLang="zh-TW"/>
          </a:p>
        </p:txBody>
      </p:sp>
      <p:sp>
        <p:nvSpPr>
          <p:cNvPr id="5" name="Rectangle 6"/>
          <p:cNvSpPr>
            <a:spLocks noGrp="1" noChangeArrowheads="1"/>
          </p:cNvSpPr>
          <p:nvPr>
            <p:ph type="sldNum" sz="quarter" idx="12"/>
          </p:nvPr>
        </p:nvSpPr>
        <p:spPr/>
        <p:txBody>
          <a:bodyPr/>
          <a:lstStyle>
            <a:lvl1pPr fontAlgn="auto">
              <a:spcBef>
                <a:spcPts val="0"/>
              </a:spcBef>
              <a:spcAft>
                <a:spcPts val="0"/>
              </a:spcAft>
              <a:defRPr kumimoji="0"/>
            </a:lvl1pPr>
          </a:lstStyle>
          <a:p>
            <a:pPr>
              <a:defRPr/>
            </a:pPr>
            <a:fld id="{A065568F-39CB-48D9-AA7B-5993F0B196E6}" type="slidenum">
              <a:rPr lang="en-US" altLang="zh-TW"/>
              <a:pPr>
                <a:defRPr/>
              </a:pPr>
              <a:t>‹#›</a:t>
            </a:fld>
            <a:endParaRPr lang="en-US" altLang="zh-TW"/>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xAndObj" preserve="1">
  <p:cSld name="標題，文字及物件">
    <p:spTree>
      <p:nvGrpSpPr>
        <p:cNvPr id="1" name=""/>
        <p:cNvGrpSpPr/>
        <p:nvPr/>
      </p:nvGrpSpPr>
      <p:grpSpPr>
        <a:xfrm>
          <a:off x="0" y="0"/>
          <a:ext cx="0" cy="0"/>
          <a:chOff x="0" y="0"/>
          <a:chExt cx="0" cy="0"/>
        </a:xfrm>
      </p:grpSpPr>
      <p:sp>
        <p:nvSpPr>
          <p:cNvPr id="2" name="標題 1"/>
          <p:cNvSpPr>
            <a:spLocks noGrp="1"/>
          </p:cNvSpPr>
          <p:nvPr>
            <p:ph type="title"/>
          </p:nvPr>
        </p:nvSpPr>
        <p:spPr>
          <a:xfrm>
            <a:off x="457200" y="274638"/>
            <a:ext cx="8229600" cy="1143000"/>
          </a:xfrm>
        </p:spPr>
        <p:txBody>
          <a:bodyPr/>
          <a:lstStyle/>
          <a:p>
            <a:r>
              <a:rPr lang="zh-TW" altLang="en-US" smtClean="0"/>
              <a:t>按一下以編輯母片標題樣式</a:t>
            </a:r>
            <a:endParaRPr lang="zh-TW" altLang="en-US"/>
          </a:p>
        </p:txBody>
      </p:sp>
      <p:sp>
        <p:nvSpPr>
          <p:cNvPr id="3" name="文字版面配置區 2"/>
          <p:cNvSpPr>
            <a:spLocks noGrp="1"/>
          </p:cNvSpPr>
          <p:nvPr>
            <p:ph type="body" sz="half" idx="1"/>
          </p:nvPr>
        </p:nvSpPr>
        <p:spPr>
          <a:xfrm>
            <a:off x="457200" y="1600200"/>
            <a:ext cx="4038600" cy="4525963"/>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內容版面配置區 3"/>
          <p:cNvSpPr>
            <a:spLocks noGrp="1"/>
          </p:cNvSpPr>
          <p:nvPr>
            <p:ph sz="half" idx="2"/>
          </p:nvPr>
        </p:nvSpPr>
        <p:spPr>
          <a:xfrm>
            <a:off x="4648200" y="1600200"/>
            <a:ext cx="4038600" cy="4525963"/>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Rectangle 4"/>
          <p:cNvSpPr>
            <a:spLocks noGrp="1" noChangeArrowheads="1"/>
          </p:cNvSpPr>
          <p:nvPr>
            <p:ph type="dt" sz="half" idx="10"/>
          </p:nvPr>
        </p:nvSpPr>
        <p:spPr/>
        <p:txBody>
          <a:bodyPr/>
          <a:lstStyle>
            <a:lvl1pPr fontAlgn="auto">
              <a:spcBef>
                <a:spcPts val="0"/>
              </a:spcBef>
              <a:spcAft>
                <a:spcPts val="0"/>
              </a:spcAft>
              <a:defRPr kumimoji="0">
                <a:latin typeface="+mn-lt"/>
              </a:defRPr>
            </a:lvl1pPr>
          </a:lstStyle>
          <a:p>
            <a:pPr>
              <a:defRPr/>
            </a:pPr>
            <a:fld id="{EDFEF0A1-C668-48C8-A5F2-2EC61D35FB6B}" type="datetime1">
              <a:rPr lang="zh-TW" altLang="en-US"/>
              <a:pPr>
                <a:defRPr/>
              </a:pPr>
              <a:t>2015/9/1</a:t>
            </a:fld>
            <a:endParaRPr lang="en-US" altLang="zh-TW"/>
          </a:p>
        </p:txBody>
      </p:sp>
      <p:sp>
        <p:nvSpPr>
          <p:cNvPr id="6" name="Rectangle 5"/>
          <p:cNvSpPr>
            <a:spLocks noGrp="1" noChangeArrowheads="1"/>
          </p:cNvSpPr>
          <p:nvPr>
            <p:ph type="ftr" sz="quarter" idx="11"/>
          </p:nvPr>
        </p:nvSpPr>
        <p:spPr/>
        <p:txBody>
          <a:bodyPr/>
          <a:lstStyle>
            <a:lvl1pPr fontAlgn="auto">
              <a:spcBef>
                <a:spcPts val="0"/>
              </a:spcBef>
              <a:spcAft>
                <a:spcPts val="0"/>
              </a:spcAft>
              <a:defRPr kumimoji="0">
                <a:latin typeface="+mn-lt"/>
              </a:defRPr>
            </a:lvl1pPr>
          </a:lstStyle>
          <a:p>
            <a:pPr>
              <a:defRPr/>
            </a:pPr>
            <a:endParaRPr lang="en-US" altLang="zh-TW"/>
          </a:p>
        </p:txBody>
      </p:sp>
      <p:sp>
        <p:nvSpPr>
          <p:cNvPr id="7" name="Rectangle 6"/>
          <p:cNvSpPr>
            <a:spLocks noGrp="1" noChangeArrowheads="1"/>
          </p:cNvSpPr>
          <p:nvPr>
            <p:ph type="sldNum" sz="quarter" idx="12"/>
          </p:nvPr>
        </p:nvSpPr>
        <p:spPr/>
        <p:txBody>
          <a:bodyPr/>
          <a:lstStyle>
            <a:lvl1pPr fontAlgn="auto">
              <a:spcBef>
                <a:spcPts val="0"/>
              </a:spcBef>
              <a:spcAft>
                <a:spcPts val="0"/>
              </a:spcAft>
              <a:defRPr kumimoji="0"/>
            </a:lvl1pPr>
          </a:lstStyle>
          <a:p>
            <a:pPr>
              <a:defRPr/>
            </a:pPr>
            <a:fld id="{0BC5FF2C-D598-452E-866A-35962D4F29F7}" type="slidenum">
              <a:rPr lang="en-US" altLang="zh-TW"/>
              <a:pPr>
                <a:defRPr/>
              </a:pPr>
              <a:t>‹#›</a:t>
            </a:fld>
            <a:endParaRPr lang="en-US" altLang="zh-TW"/>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xAndTwoObj" preserve="1">
  <p:cSld name="標題，文字及兩項物件">
    <p:spTree>
      <p:nvGrpSpPr>
        <p:cNvPr id="1" name=""/>
        <p:cNvGrpSpPr/>
        <p:nvPr/>
      </p:nvGrpSpPr>
      <p:grpSpPr>
        <a:xfrm>
          <a:off x="0" y="0"/>
          <a:ext cx="0" cy="0"/>
          <a:chOff x="0" y="0"/>
          <a:chExt cx="0" cy="0"/>
        </a:xfrm>
      </p:grpSpPr>
      <p:sp>
        <p:nvSpPr>
          <p:cNvPr id="2" name="標題 1"/>
          <p:cNvSpPr>
            <a:spLocks noGrp="1"/>
          </p:cNvSpPr>
          <p:nvPr>
            <p:ph type="title"/>
          </p:nvPr>
        </p:nvSpPr>
        <p:spPr>
          <a:xfrm>
            <a:off x="457200" y="274638"/>
            <a:ext cx="8229600" cy="1143000"/>
          </a:xfrm>
        </p:spPr>
        <p:txBody>
          <a:bodyPr/>
          <a:lstStyle/>
          <a:p>
            <a:r>
              <a:rPr lang="zh-TW" altLang="en-US" smtClean="0"/>
              <a:t>按一下以編輯母片標題樣式</a:t>
            </a:r>
            <a:endParaRPr lang="zh-TW" altLang="en-US"/>
          </a:p>
        </p:txBody>
      </p:sp>
      <p:sp>
        <p:nvSpPr>
          <p:cNvPr id="3" name="文字版面配置區 2"/>
          <p:cNvSpPr>
            <a:spLocks noGrp="1"/>
          </p:cNvSpPr>
          <p:nvPr>
            <p:ph type="body" sz="half" idx="1"/>
          </p:nvPr>
        </p:nvSpPr>
        <p:spPr>
          <a:xfrm>
            <a:off x="457200" y="1600200"/>
            <a:ext cx="4038600" cy="4525963"/>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內容版面配置區 3"/>
          <p:cNvSpPr>
            <a:spLocks noGrp="1"/>
          </p:cNvSpPr>
          <p:nvPr>
            <p:ph sz="quarter" idx="2"/>
          </p:nvPr>
        </p:nvSpPr>
        <p:spPr>
          <a:xfrm>
            <a:off x="4648200" y="1600200"/>
            <a:ext cx="4038600" cy="2185988"/>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內容版面配置區 4"/>
          <p:cNvSpPr>
            <a:spLocks noGrp="1"/>
          </p:cNvSpPr>
          <p:nvPr>
            <p:ph sz="quarter" idx="3"/>
          </p:nvPr>
        </p:nvSpPr>
        <p:spPr>
          <a:xfrm>
            <a:off x="4648200" y="3938588"/>
            <a:ext cx="4038600" cy="2187575"/>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6" name="Rectangle 4"/>
          <p:cNvSpPr>
            <a:spLocks noGrp="1" noChangeArrowheads="1"/>
          </p:cNvSpPr>
          <p:nvPr>
            <p:ph type="dt" sz="half" idx="10"/>
          </p:nvPr>
        </p:nvSpPr>
        <p:spPr/>
        <p:txBody>
          <a:bodyPr/>
          <a:lstStyle>
            <a:lvl1pPr fontAlgn="auto">
              <a:spcBef>
                <a:spcPts val="0"/>
              </a:spcBef>
              <a:spcAft>
                <a:spcPts val="0"/>
              </a:spcAft>
              <a:defRPr kumimoji="0">
                <a:latin typeface="+mn-lt"/>
              </a:defRPr>
            </a:lvl1pPr>
          </a:lstStyle>
          <a:p>
            <a:pPr>
              <a:defRPr/>
            </a:pPr>
            <a:fld id="{BE0C6EE1-3F64-402F-85CD-CD1B369D597B}" type="datetime1">
              <a:rPr lang="zh-TW" altLang="en-US"/>
              <a:pPr>
                <a:defRPr/>
              </a:pPr>
              <a:t>2015/9/1</a:t>
            </a:fld>
            <a:endParaRPr lang="en-US" altLang="zh-TW"/>
          </a:p>
        </p:txBody>
      </p:sp>
      <p:sp>
        <p:nvSpPr>
          <p:cNvPr id="7" name="Rectangle 5"/>
          <p:cNvSpPr>
            <a:spLocks noGrp="1" noChangeArrowheads="1"/>
          </p:cNvSpPr>
          <p:nvPr>
            <p:ph type="ftr" sz="quarter" idx="11"/>
          </p:nvPr>
        </p:nvSpPr>
        <p:spPr/>
        <p:txBody>
          <a:bodyPr/>
          <a:lstStyle>
            <a:lvl1pPr fontAlgn="auto">
              <a:spcBef>
                <a:spcPts val="0"/>
              </a:spcBef>
              <a:spcAft>
                <a:spcPts val="0"/>
              </a:spcAft>
              <a:defRPr kumimoji="0">
                <a:latin typeface="+mn-lt"/>
              </a:defRPr>
            </a:lvl1pPr>
          </a:lstStyle>
          <a:p>
            <a:pPr>
              <a:defRPr/>
            </a:pPr>
            <a:endParaRPr lang="en-US" altLang="zh-TW"/>
          </a:p>
        </p:txBody>
      </p:sp>
      <p:sp>
        <p:nvSpPr>
          <p:cNvPr id="8" name="Rectangle 6"/>
          <p:cNvSpPr>
            <a:spLocks noGrp="1" noChangeArrowheads="1"/>
          </p:cNvSpPr>
          <p:nvPr>
            <p:ph type="sldNum" sz="quarter" idx="12"/>
          </p:nvPr>
        </p:nvSpPr>
        <p:spPr/>
        <p:txBody>
          <a:bodyPr/>
          <a:lstStyle>
            <a:lvl1pPr fontAlgn="auto">
              <a:spcBef>
                <a:spcPts val="0"/>
              </a:spcBef>
              <a:spcAft>
                <a:spcPts val="0"/>
              </a:spcAft>
              <a:defRPr kumimoji="0"/>
            </a:lvl1pPr>
          </a:lstStyle>
          <a:p>
            <a:pPr>
              <a:defRPr/>
            </a:pPr>
            <a:fld id="{25D16413-E711-418B-8E28-87B4ADF32ED2}" type="slidenum">
              <a:rPr lang="en-US" altLang="zh-TW"/>
              <a:pPr>
                <a:defRPr/>
              </a:pPr>
              <a:t>‹#›</a:t>
            </a:fld>
            <a:endParaRPr lang="en-US" altLang="zh-TW"/>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bl">
  <p:cSld name="標題及表格">
    <p:spTree>
      <p:nvGrpSpPr>
        <p:cNvPr id="1" name=""/>
        <p:cNvGrpSpPr/>
        <p:nvPr/>
      </p:nvGrpSpPr>
      <p:grpSpPr>
        <a:xfrm>
          <a:off x="0" y="0"/>
          <a:ext cx="0" cy="0"/>
          <a:chOff x="0" y="0"/>
          <a:chExt cx="0" cy="0"/>
        </a:xfrm>
      </p:grpSpPr>
      <p:sp>
        <p:nvSpPr>
          <p:cNvPr id="2" name="標題 1"/>
          <p:cNvSpPr>
            <a:spLocks noGrp="1"/>
          </p:cNvSpPr>
          <p:nvPr>
            <p:ph type="title"/>
          </p:nvPr>
        </p:nvSpPr>
        <p:spPr>
          <a:xfrm>
            <a:off x="457200" y="914400"/>
            <a:ext cx="8229600" cy="838200"/>
          </a:xfrm>
        </p:spPr>
        <p:txBody>
          <a:bodyPr/>
          <a:lstStyle/>
          <a:p>
            <a:r>
              <a:rPr lang="zh-TW" altLang="en-US" smtClean="0"/>
              <a:t>按一下以編輯母片標題樣式</a:t>
            </a:r>
            <a:endParaRPr lang="zh-TW" altLang="en-US"/>
          </a:p>
        </p:txBody>
      </p:sp>
      <p:sp>
        <p:nvSpPr>
          <p:cNvPr id="3" name="表格版面配置區 2"/>
          <p:cNvSpPr>
            <a:spLocks noGrp="1"/>
          </p:cNvSpPr>
          <p:nvPr>
            <p:ph type="tbl" idx="1"/>
          </p:nvPr>
        </p:nvSpPr>
        <p:spPr>
          <a:xfrm>
            <a:off x="457200" y="1828800"/>
            <a:ext cx="8229600" cy="4221163"/>
          </a:xfrm>
        </p:spPr>
        <p:txBody>
          <a:bodyPr/>
          <a:lstStyle/>
          <a:p>
            <a:pPr lvl="0"/>
            <a:endParaRPr lang="zh-TW" altLang="en-US" noProof="0"/>
          </a:p>
        </p:txBody>
      </p:sp>
      <p:sp>
        <p:nvSpPr>
          <p:cNvPr id="4" name="日期版面配置區 3"/>
          <p:cNvSpPr>
            <a:spLocks noGrp="1"/>
          </p:cNvSpPr>
          <p:nvPr>
            <p:ph type="dt" sz="half" idx="10"/>
          </p:nvPr>
        </p:nvSpPr>
        <p:spPr>
          <a:xfrm>
            <a:off x="457200" y="6245225"/>
            <a:ext cx="2133600" cy="476250"/>
          </a:xfrm>
        </p:spPr>
        <p:txBody>
          <a:bodyPr/>
          <a:lstStyle>
            <a:lvl1pPr>
              <a:defRPr/>
            </a:lvl1pPr>
          </a:lstStyle>
          <a:p>
            <a:pPr>
              <a:defRPr/>
            </a:pPr>
            <a:endParaRPr lang="zh-TW" altLang="en-US"/>
          </a:p>
        </p:txBody>
      </p:sp>
      <p:sp>
        <p:nvSpPr>
          <p:cNvPr id="5" name="頁尾版面配置區 4"/>
          <p:cNvSpPr>
            <a:spLocks noGrp="1"/>
          </p:cNvSpPr>
          <p:nvPr>
            <p:ph type="ftr" sz="quarter" idx="11"/>
          </p:nvPr>
        </p:nvSpPr>
        <p:spPr>
          <a:xfrm>
            <a:off x="3124200" y="6245225"/>
            <a:ext cx="2895600" cy="476250"/>
          </a:xfrm>
        </p:spPr>
        <p:txBody>
          <a:bodyPr/>
          <a:lstStyle>
            <a:lvl1pPr>
              <a:defRPr/>
            </a:lvl1pPr>
          </a:lstStyle>
          <a:p>
            <a:pPr>
              <a:defRPr/>
            </a:pPr>
            <a:endParaRPr lang="zh-TW" altLang="en-US"/>
          </a:p>
        </p:txBody>
      </p:sp>
      <p:sp>
        <p:nvSpPr>
          <p:cNvPr id="6" name="投影片編號版面配置區 5"/>
          <p:cNvSpPr>
            <a:spLocks noGrp="1"/>
          </p:cNvSpPr>
          <p:nvPr>
            <p:ph type="sldNum" sz="quarter" idx="12"/>
          </p:nvPr>
        </p:nvSpPr>
        <p:spPr>
          <a:xfrm>
            <a:off x="6553200" y="6245225"/>
            <a:ext cx="2133600" cy="476250"/>
          </a:xfrm>
        </p:spPr>
        <p:txBody>
          <a:bodyPr/>
          <a:lstStyle>
            <a:lvl1pPr>
              <a:defRPr/>
            </a:lvl1pPr>
          </a:lstStyle>
          <a:p>
            <a:pPr>
              <a:defRPr/>
            </a:pPr>
            <a:fld id="{ED27EEF2-36F7-465E-9DF7-ADF91842A419}" type="slidenum">
              <a:rPr lang="en-US" altLang="zh-TW"/>
              <a:pPr>
                <a:defRPr/>
              </a:pPr>
              <a:t>‹#›</a:t>
            </a:fld>
            <a:endParaRPr lang="en-US" altLang="zh-CN"/>
          </a:p>
        </p:txBody>
      </p:sp>
    </p:spTree>
  </p:cSld>
  <p:clrMapOvr>
    <a:masterClrMapping/>
  </p:clrMapOvr>
  <p:transition spd="med">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title" preserve="1">
  <p:cSld name="標題投影片">
    <p:spTree>
      <p:nvGrpSpPr>
        <p:cNvPr id="1" name=""/>
        <p:cNvGrpSpPr/>
        <p:nvPr/>
      </p:nvGrpSpPr>
      <p:grpSpPr>
        <a:xfrm>
          <a:off x="0" y="0"/>
          <a:ext cx="0" cy="0"/>
          <a:chOff x="0" y="0"/>
          <a:chExt cx="0" cy="0"/>
        </a:xfrm>
      </p:grpSpPr>
      <p:grpSp>
        <p:nvGrpSpPr>
          <p:cNvPr id="4" name="Group 2"/>
          <p:cNvGrpSpPr>
            <a:grpSpLocks/>
          </p:cNvGrpSpPr>
          <p:nvPr/>
        </p:nvGrpSpPr>
        <p:grpSpPr bwMode="auto">
          <a:xfrm>
            <a:off x="0" y="2438400"/>
            <a:ext cx="9009063" cy="1052513"/>
            <a:chOff x="0" y="1536"/>
            <a:chExt cx="5675" cy="663"/>
          </a:xfrm>
        </p:grpSpPr>
        <p:grpSp>
          <p:nvGrpSpPr>
            <p:cNvPr id="5" name="Group 3"/>
            <p:cNvGrpSpPr>
              <a:grpSpLocks/>
            </p:cNvGrpSpPr>
            <p:nvPr/>
          </p:nvGrpSpPr>
          <p:grpSpPr bwMode="auto">
            <a:xfrm>
              <a:off x="183" y="1604"/>
              <a:ext cx="448" cy="299"/>
              <a:chOff x="720" y="336"/>
              <a:chExt cx="624" cy="432"/>
            </a:xfrm>
          </p:grpSpPr>
          <p:sp>
            <p:nvSpPr>
              <p:cNvPr id="12" name="Rectangle 4"/>
              <p:cNvSpPr>
                <a:spLocks noChangeArrowheads="1"/>
              </p:cNvSpPr>
              <p:nvPr/>
            </p:nvSpPr>
            <p:spPr bwMode="auto">
              <a:xfrm>
                <a:off x="720" y="336"/>
                <a:ext cx="384" cy="432"/>
              </a:xfrm>
              <a:prstGeom prst="rect">
                <a:avLst/>
              </a:prstGeom>
              <a:solidFill>
                <a:schemeClr val="folHlink"/>
              </a:solidFill>
              <a:ln w="9525">
                <a:noFill/>
                <a:miter lim="800000"/>
                <a:headEnd/>
                <a:tailEnd/>
              </a:ln>
              <a:effectLst/>
            </p:spPr>
            <p:txBody>
              <a:bodyPr wrap="none" anchor="ctr"/>
              <a:lstStyle/>
              <a:p>
                <a:pPr>
                  <a:defRPr/>
                </a:pPr>
                <a:endParaRPr lang="zh-TW" altLang="en-US"/>
              </a:p>
            </p:txBody>
          </p:sp>
          <p:sp>
            <p:nvSpPr>
              <p:cNvPr id="13" name="Rectangle 5"/>
              <p:cNvSpPr>
                <a:spLocks noChangeArrowheads="1"/>
              </p:cNvSpPr>
              <p:nvPr/>
            </p:nvSpPr>
            <p:spPr bwMode="auto">
              <a:xfrm>
                <a:off x="1056" y="336"/>
                <a:ext cx="288" cy="432"/>
              </a:xfrm>
              <a:prstGeom prst="rect">
                <a:avLst/>
              </a:prstGeom>
              <a:gradFill rotWithShape="0">
                <a:gsLst>
                  <a:gs pos="0">
                    <a:schemeClr val="folHlink"/>
                  </a:gs>
                  <a:gs pos="100000">
                    <a:schemeClr val="bg1"/>
                  </a:gs>
                </a:gsLst>
                <a:lin ang="0" scaled="1"/>
              </a:gradFill>
              <a:ln w="9525">
                <a:noFill/>
                <a:miter lim="800000"/>
                <a:headEnd/>
                <a:tailEnd/>
              </a:ln>
              <a:effectLst/>
            </p:spPr>
            <p:txBody>
              <a:bodyPr wrap="none" anchor="ctr"/>
              <a:lstStyle/>
              <a:p>
                <a:pPr>
                  <a:defRPr/>
                </a:pPr>
                <a:endParaRPr lang="zh-TW" altLang="en-US"/>
              </a:p>
            </p:txBody>
          </p:sp>
        </p:grpSp>
        <p:grpSp>
          <p:nvGrpSpPr>
            <p:cNvPr id="6" name="Group 6"/>
            <p:cNvGrpSpPr>
              <a:grpSpLocks/>
            </p:cNvGrpSpPr>
            <p:nvPr/>
          </p:nvGrpSpPr>
          <p:grpSpPr bwMode="auto">
            <a:xfrm>
              <a:off x="261" y="1870"/>
              <a:ext cx="465" cy="299"/>
              <a:chOff x="912" y="2640"/>
              <a:chExt cx="672" cy="432"/>
            </a:xfrm>
          </p:grpSpPr>
          <p:sp>
            <p:nvSpPr>
              <p:cNvPr id="10" name="Rectangle 7"/>
              <p:cNvSpPr>
                <a:spLocks noChangeArrowheads="1"/>
              </p:cNvSpPr>
              <p:nvPr/>
            </p:nvSpPr>
            <p:spPr bwMode="auto">
              <a:xfrm>
                <a:off x="912" y="2640"/>
                <a:ext cx="384" cy="432"/>
              </a:xfrm>
              <a:prstGeom prst="rect">
                <a:avLst/>
              </a:prstGeom>
              <a:solidFill>
                <a:schemeClr val="accent2"/>
              </a:solidFill>
              <a:ln w="9525">
                <a:noFill/>
                <a:miter lim="800000"/>
                <a:headEnd/>
                <a:tailEnd/>
              </a:ln>
              <a:effectLst/>
            </p:spPr>
            <p:txBody>
              <a:bodyPr wrap="none" anchor="ctr"/>
              <a:lstStyle/>
              <a:p>
                <a:pPr>
                  <a:defRPr/>
                </a:pPr>
                <a:endParaRPr lang="zh-TW" altLang="en-US"/>
              </a:p>
            </p:txBody>
          </p:sp>
          <p:sp>
            <p:nvSpPr>
              <p:cNvPr id="11" name="Rectangle 8"/>
              <p:cNvSpPr>
                <a:spLocks noChangeArrowheads="1"/>
              </p:cNvSpPr>
              <p:nvPr/>
            </p:nvSpPr>
            <p:spPr bwMode="auto">
              <a:xfrm>
                <a:off x="1249" y="2640"/>
                <a:ext cx="335" cy="432"/>
              </a:xfrm>
              <a:prstGeom prst="rect">
                <a:avLst/>
              </a:prstGeom>
              <a:gradFill rotWithShape="0">
                <a:gsLst>
                  <a:gs pos="0">
                    <a:schemeClr val="accent2"/>
                  </a:gs>
                  <a:gs pos="100000">
                    <a:schemeClr val="bg1"/>
                  </a:gs>
                </a:gsLst>
                <a:lin ang="0" scaled="1"/>
              </a:gradFill>
              <a:ln w="9525">
                <a:noFill/>
                <a:miter lim="800000"/>
                <a:headEnd/>
                <a:tailEnd/>
              </a:ln>
              <a:effectLst/>
            </p:spPr>
            <p:txBody>
              <a:bodyPr wrap="none" anchor="ctr"/>
              <a:lstStyle/>
              <a:p>
                <a:pPr>
                  <a:defRPr/>
                </a:pPr>
                <a:endParaRPr lang="zh-TW" altLang="en-US"/>
              </a:p>
            </p:txBody>
          </p:sp>
        </p:grpSp>
        <p:sp>
          <p:nvSpPr>
            <p:cNvPr id="7" name="Rectangle 9"/>
            <p:cNvSpPr>
              <a:spLocks noChangeArrowheads="1"/>
            </p:cNvSpPr>
            <p:nvPr/>
          </p:nvSpPr>
          <p:spPr bwMode="auto">
            <a:xfrm>
              <a:off x="0" y="1824"/>
              <a:ext cx="353" cy="266"/>
            </a:xfrm>
            <a:prstGeom prst="rect">
              <a:avLst/>
            </a:prstGeom>
            <a:gradFill rotWithShape="0">
              <a:gsLst>
                <a:gs pos="0">
                  <a:schemeClr val="bg1"/>
                </a:gs>
                <a:gs pos="100000">
                  <a:schemeClr val="hlink"/>
                </a:gs>
              </a:gsLst>
              <a:lin ang="18900000" scaled="1"/>
            </a:gradFill>
            <a:ln w="9525">
              <a:noFill/>
              <a:miter lim="800000"/>
              <a:headEnd/>
              <a:tailEnd/>
            </a:ln>
            <a:effectLst/>
          </p:spPr>
          <p:txBody>
            <a:bodyPr wrap="none" anchor="ctr"/>
            <a:lstStyle/>
            <a:p>
              <a:pPr>
                <a:defRPr/>
              </a:pPr>
              <a:endParaRPr lang="zh-TW" altLang="en-US"/>
            </a:p>
          </p:txBody>
        </p:sp>
        <p:sp>
          <p:nvSpPr>
            <p:cNvPr id="8" name="Rectangle 10"/>
            <p:cNvSpPr>
              <a:spLocks noChangeArrowheads="1"/>
            </p:cNvSpPr>
            <p:nvPr/>
          </p:nvSpPr>
          <p:spPr bwMode="auto">
            <a:xfrm>
              <a:off x="400" y="1536"/>
              <a:ext cx="20" cy="663"/>
            </a:xfrm>
            <a:prstGeom prst="rect">
              <a:avLst/>
            </a:prstGeom>
            <a:solidFill>
              <a:schemeClr val="bg2"/>
            </a:solidFill>
            <a:ln w="9525">
              <a:noFill/>
              <a:miter lim="800000"/>
              <a:headEnd/>
              <a:tailEnd/>
            </a:ln>
            <a:effectLst/>
          </p:spPr>
          <p:txBody>
            <a:bodyPr wrap="none" anchor="ctr"/>
            <a:lstStyle/>
            <a:p>
              <a:pPr>
                <a:defRPr/>
              </a:pPr>
              <a:endParaRPr lang="zh-TW" altLang="en-US"/>
            </a:p>
          </p:txBody>
        </p:sp>
        <p:sp>
          <p:nvSpPr>
            <p:cNvPr id="9" name="Rectangle 11"/>
            <p:cNvSpPr>
              <a:spLocks noChangeArrowheads="1"/>
            </p:cNvSpPr>
            <p:nvPr/>
          </p:nvSpPr>
          <p:spPr bwMode="auto">
            <a:xfrm flipV="1">
              <a:off x="199" y="2054"/>
              <a:ext cx="5476" cy="35"/>
            </a:xfrm>
            <a:prstGeom prst="rect">
              <a:avLst/>
            </a:prstGeom>
            <a:gradFill rotWithShape="0">
              <a:gsLst>
                <a:gs pos="0">
                  <a:schemeClr val="bg2"/>
                </a:gs>
                <a:gs pos="100000">
                  <a:schemeClr val="bg1"/>
                </a:gs>
              </a:gsLst>
              <a:lin ang="0" scaled="1"/>
            </a:gradFill>
            <a:ln w="9525">
              <a:noFill/>
              <a:miter lim="800000"/>
              <a:headEnd/>
              <a:tailEnd/>
            </a:ln>
            <a:effectLst/>
          </p:spPr>
          <p:txBody>
            <a:bodyPr wrap="none" anchor="ctr"/>
            <a:lstStyle/>
            <a:p>
              <a:pPr>
                <a:defRPr/>
              </a:pPr>
              <a:endParaRPr lang="zh-TW" altLang="en-US"/>
            </a:p>
          </p:txBody>
        </p:sp>
      </p:grpSp>
      <p:pic>
        <p:nvPicPr>
          <p:cNvPr id="14" name="Picture 3"/>
          <p:cNvPicPr>
            <a:picLocks noChangeAspect="1" noChangeArrowheads="1"/>
          </p:cNvPicPr>
          <p:nvPr userDrawn="1"/>
        </p:nvPicPr>
        <p:blipFill>
          <a:blip r:embed="rId2" cstate="print"/>
          <a:srcRect t="23492" b="23131"/>
          <a:stretch>
            <a:fillRect/>
          </a:stretch>
        </p:blipFill>
        <p:spPr bwMode="auto">
          <a:xfrm>
            <a:off x="7988300" y="9525"/>
            <a:ext cx="1146175" cy="611188"/>
          </a:xfrm>
          <a:prstGeom prst="rect">
            <a:avLst/>
          </a:prstGeom>
          <a:noFill/>
          <a:ln w="9525">
            <a:solidFill>
              <a:srgbClr val="FFFFFF"/>
            </a:solidFill>
            <a:miter lim="800000"/>
            <a:headEnd/>
            <a:tailEnd/>
          </a:ln>
        </p:spPr>
      </p:pic>
      <p:sp>
        <p:nvSpPr>
          <p:cNvPr id="143372" name="Rectangle 12"/>
          <p:cNvSpPr>
            <a:spLocks noGrp="1" noChangeArrowheads="1"/>
          </p:cNvSpPr>
          <p:nvPr>
            <p:ph type="ctrTitle"/>
          </p:nvPr>
        </p:nvSpPr>
        <p:spPr>
          <a:xfrm>
            <a:off x="990600" y="1676400"/>
            <a:ext cx="7772400" cy="1462088"/>
          </a:xfrm>
        </p:spPr>
        <p:txBody>
          <a:bodyPr/>
          <a:lstStyle>
            <a:lvl1pPr>
              <a:defRPr/>
            </a:lvl1pPr>
          </a:lstStyle>
          <a:p>
            <a:r>
              <a:rPr lang="zh-TW" altLang="en-US"/>
              <a:t>按一下以編輯母片標題樣式</a:t>
            </a:r>
          </a:p>
        </p:txBody>
      </p:sp>
      <p:sp>
        <p:nvSpPr>
          <p:cNvPr id="143373" name="Rectangle 13"/>
          <p:cNvSpPr>
            <a:spLocks noGrp="1" noChangeArrowheads="1"/>
          </p:cNvSpPr>
          <p:nvPr>
            <p:ph type="subTitle" idx="1"/>
          </p:nvPr>
        </p:nvSpPr>
        <p:spPr>
          <a:xfrm>
            <a:off x="1371600" y="3886200"/>
            <a:ext cx="6400800" cy="1752600"/>
          </a:xfrm>
        </p:spPr>
        <p:txBody>
          <a:bodyPr/>
          <a:lstStyle>
            <a:lvl1pPr marL="0" indent="0" algn="ctr">
              <a:buFont typeface="Wingdings" pitchFamily="2" charset="2"/>
              <a:buNone/>
              <a:defRPr/>
            </a:lvl1pPr>
          </a:lstStyle>
          <a:p>
            <a:r>
              <a:rPr lang="zh-TW" altLang="en-US"/>
              <a:t>按一下以編輯母片副標題樣式</a:t>
            </a:r>
          </a:p>
        </p:txBody>
      </p:sp>
      <p:sp>
        <p:nvSpPr>
          <p:cNvPr id="15" name="Rectangle 14"/>
          <p:cNvSpPr>
            <a:spLocks noGrp="1" noChangeArrowheads="1"/>
          </p:cNvSpPr>
          <p:nvPr>
            <p:ph type="dt" sz="half" idx="10"/>
          </p:nvPr>
        </p:nvSpPr>
        <p:spPr>
          <a:xfrm>
            <a:off x="990600" y="6248400"/>
            <a:ext cx="1905000" cy="457200"/>
          </a:xfrm>
        </p:spPr>
        <p:txBody>
          <a:bodyPr/>
          <a:lstStyle>
            <a:lvl1pPr>
              <a:defRPr>
                <a:solidFill>
                  <a:schemeClr val="bg2"/>
                </a:solidFill>
              </a:defRPr>
            </a:lvl1pPr>
          </a:lstStyle>
          <a:p>
            <a:pPr>
              <a:defRPr/>
            </a:pPr>
            <a:fld id="{277EB6D8-F0C9-4172-B4EE-43F2892B8666}" type="datetime1">
              <a:rPr lang="zh-TW" altLang="en-US"/>
              <a:pPr>
                <a:defRPr/>
              </a:pPr>
              <a:t>2015/9/1</a:t>
            </a:fld>
            <a:endParaRPr lang="en-US" altLang="zh-TW"/>
          </a:p>
        </p:txBody>
      </p:sp>
      <p:sp>
        <p:nvSpPr>
          <p:cNvPr id="16" name="Rectangle 15"/>
          <p:cNvSpPr>
            <a:spLocks noGrp="1" noChangeArrowheads="1"/>
          </p:cNvSpPr>
          <p:nvPr>
            <p:ph type="ftr" sz="quarter" idx="11"/>
          </p:nvPr>
        </p:nvSpPr>
        <p:spPr>
          <a:xfrm>
            <a:off x="3429000" y="6248400"/>
            <a:ext cx="2895600" cy="457200"/>
          </a:xfrm>
        </p:spPr>
        <p:txBody>
          <a:bodyPr/>
          <a:lstStyle>
            <a:lvl1pPr>
              <a:defRPr>
                <a:solidFill>
                  <a:schemeClr val="bg2"/>
                </a:solidFill>
              </a:defRPr>
            </a:lvl1pPr>
          </a:lstStyle>
          <a:p>
            <a:pPr>
              <a:defRPr/>
            </a:pPr>
            <a:endParaRPr lang="en-US" altLang="zh-TW"/>
          </a:p>
        </p:txBody>
      </p:sp>
      <p:sp>
        <p:nvSpPr>
          <p:cNvPr id="17" name="Rectangle 16"/>
          <p:cNvSpPr>
            <a:spLocks noGrp="1" noChangeArrowheads="1"/>
          </p:cNvSpPr>
          <p:nvPr>
            <p:ph type="sldNum" sz="quarter" idx="12"/>
          </p:nvPr>
        </p:nvSpPr>
        <p:spPr>
          <a:xfrm>
            <a:off x="6858000" y="6248400"/>
            <a:ext cx="1905000" cy="457200"/>
          </a:xfrm>
        </p:spPr>
        <p:txBody>
          <a:bodyPr/>
          <a:lstStyle>
            <a:lvl1pPr>
              <a:defRPr>
                <a:solidFill>
                  <a:schemeClr val="bg2"/>
                </a:solidFill>
              </a:defRPr>
            </a:lvl1pPr>
          </a:lstStyle>
          <a:p>
            <a:pPr>
              <a:defRPr/>
            </a:pPr>
            <a:fld id="{45BC1A78-1E21-420D-AF8F-02F0771B56C1}" type="slidenum">
              <a:rPr lang="zh-TW" altLang="en-US"/>
              <a:pPr>
                <a:defRPr/>
              </a:pPr>
              <a:t>‹#›</a:t>
            </a:fld>
            <a:endParaRPr lang="en-US" altLang="zh-TW"/>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idx="1"/>
          </p:nvPr>
        </p:nvSpPr>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Rectangle 11"/>
          <p:cNvSpPr>
            <a:spLocks noGrp="1" noChangeArrowheads="1"/>
          </p:cNvSpPr>
          <p:nvPr>
            <p:ph type="dt" sz="half" idx="10"/>
          </p:nvPr>
        </p:nvSpPr>
        <p:spPr>
          <a:ln/>
        </p:spPr>
        <p:txBody>
          <a:bodyPr/>
          <a:lstStyle>
            <a:lvl1pPr>
              <a:defRPr/>
            </a:lvl1pPr>
          </a:lstStyle>
          <a:p>
            <a:pPr>
              <a:defRPr/>
            </a:pPr>
            <a:fld id="{3D90C227-6B9F-4928-894A-DB48FC68BE06}" type="datetime1">
              <a:rPr lang="zh-TW" altLang="en-US"/>
              <a:pPr>
                <a:defRPr/>
              </a:pPr>
              <a:t>2015/9/1</a:t>
            </a:fld>
            <a:endParaRPr lang="en-US" altLang="zh-TW"/>
          </a:p>
        </p:txBody>
      </p:sp>
      <p:sp>
        <p:nvSpPr>
          <p:cNvPr id="5" name="Rectangle 12"/>
          <p:cNvSpPr>
            <a:spLocks noGrp="1" noChangeArrowheads="1"/>
          </p:cNvSpPr>
          <p:nvPr>
            <p:ph type="ftr" sz="quarter" idx="11"/>
          </p:nvPr>
        </p:nvSpPr>
        <p:spPr>
          <a:ln/>
        </p:spPr>
        <p:txBody>
          <a:bodyPr/>
          <a:lstStyle>
            <a:lvl1pPr>
              <a:defRPr/>
            </a:lvl1pPr>
          </a:lstStyle>
          <a:p>
            <a:pPr>
              <a:defRPr/>
            </a:pPr>
            <a:endParaRPr lang="en-US" altLang="zh-TW"/>
          </a:p>
        </p:txBody>
      </p:sp>
      <p:sp>
        <p:nvSpPr>
          <p:cNvPr id="6" name="Rectangle 13"/>
          <p:cNvSpPr>
            <a:spLocks noGrp="1" noChangeArrowheads="1"/>
          </p:cNvSpPr>
          <p:nvPr>
            <p:ph type="sldNum" sz="quarter" idx="12"/>
          </p:nvPr>
        </p:nvSpPr>
        <p:spPr>
          <a:ln/>
        </p:spPr>
        <p:txBody>
          <a:bodyPr/>
          <a:lstStyle>
            <a:lvl1pPr>
              <a:defRPr/>
            </a:lvl1pPr>
          </a:lstStyle>
          <a:p>
            <a:pPr>
              <a:defRPr/>
            </a:pPr>
            <a:fld id="{1D2C773C-2ACC-4FFF-B55E-0C2DED19773D}" type="slidenum">
              <a:rPr lang="zh-TW" altLang="en-US"/>
              <a:pPr>
                <a:defRPr/>
              </a:pPr>
              <a:t>‹#›</a:t>
            </a:fld>
            <a:endParaRPr lang="en-US" altLang="zh-TW"/>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secHead" preserve="1">
  <p:cSld name="區段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0"/>
            <a:ext cx="7772400" cy="1362075"/>
          </a:xfrm>
        </p:spPr>
        <p:txBody>
          <a:bodyPr anchor="t"/>
          <a:lstStyle>
            <a:lvl1pPr algn="l">
              <a:defRPr sz="4000" b="1" cap="all"/>
            </a:lvl1pPr>
          </a:lstStyle>
          <a:p>
            <a:r>
              <a:rPr lang="zh-TW" altLang="en-US"/>
              <a:t>按一下以編輯母片標題樣式</a:t>
            </a:r>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TW" altLang="en-US"/>
              <a:t>按一下以編輯母片文字樣式</a:t>
            </a:r>
          </a:p>
        </p:txBody>
      </p:sp>
      <p:sp>
        <p:nvSpPr>
          <p:cNvPr id="4" name="Rectangle 11"/>
          <p:cNvSpPr>
            <a:spLocks noGrp="1" noChangeArrowheads="1"/>
          </p:cNvSpPr>
          <p:nvPr>
            <p:ph type="dt" sz="half" idx="10"/>
          </p:nvPr>
        </p:nvSpPr>
        <p:spPr>
          <a:ln/>
        </p:spPr>
        <p:txBody>
          <a:bodyPr/>
          <a:lstStyle>
            <a:lvl1pPr>
              <a:defRPr/>
            </a:lvl1pPr>
          </a:lstStyle>
          <a:p>
            <a:pPr>
              <a:defRPr/>
            </a:pPr>
            <a:fld id="{98E36852-B4A6-4DF7-BAD5-BF7E19B05665}" type="datetime1">
              <a:rPr lang="zh-TW" altLang="en-US"/>
              <a:pPr>
                <a:defRPr/>
              </a:pPr>
              <a:t>2015/9/1</a:t>
            </a:fld>
            <a:endParaRPr lang="en-US" altLang="zh-TW"/>
          </a:p>
        </p:txBody>
      </p:sp>
      <p:sp>
        <p:nvSpPr>
          <p:cNvPr id="5" name="Rectangle 12"/>
          <p:cNvSpPr>
            <a:spLocks noGrp="1" noChangeArrowheads="1"/>
          </p:cNvSpPr>
          <p:nvPr>
            <p:ph type="ftr" sz="quarter" idx="11"/>
          </p:nvPr>
        </p:nvSpPr>
        <p:spPr>
          <a:ln/>
        </p:spPr>
        <p:txBody>
          <a:bodyPr/>
          <a:lstStyle>
            <a:lvl1pPr>
              <a:defRPr/>
            </a:lvl1pPr>
          </a:lstStyle>
          <a:p>
            <a:pPr>
              <a:defRPr/>
            </a:pPr>
            <a:endParaRPr lang="en-US" altLang="zh-TW"/>
          </a:p>
        </p:txBody>
      </p:sp>
      <p:sp>
        <p:nvSpPr>
          <p:cNvPr id="6" name="Rectangle 13"/>
          <p:cNvSpPr>
            <a:spLocks noGrp="1" noChangeArrowheads="1"/>
          </p:cNvSpPr>
          <p:nvPr>
            <p:ph type="sldNum" sz="quarter" idx="12"/>
          </p:nvPr>
        </p:nvSpPr>
        <p:spPr>
          <a:ln/>
        </p:spPr>
        <p:txBody>
          <a:bodyPr/>
          <a:lstStyle>
            <a:lvl1pPr>
              <a:defRPr/>
            </a:lvl1pPr>
          </a:lstStyle>
          <a:p>
            <a:pPr>
              <a:defRPr/>
            </a:pPr>
            <a:fld id="{6160281E-3B4A-49E7-8E0C-08EB3A6AEFB7}" type="slidenum">
              <a:rPr lang="zh-TW" altLang="en-US"/>
              <a:pPr>
                <a:defRPr/>
              </a:pPr>
              <a:t>‹#›</a:t>
            </a:fld>
            <a:endParaRPr lang="en-US" altLang="zh-TW"/>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sz="half" idx="1"/>
          </p:nvPr>
        </p:nvSpPr>
        <p:spPr>
          <a:xfrm>
            <a:off x="1182688" y="2017713"/>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內容版面配置區 3"/>
          <p:cNvSpPr>
            <a:spLocks noGrp="1"/>
          </p:cNvSpPr>
          <p:nvPr>
            <p:ph sz="half" idx="2"/>
          </p:nvPr>
        </p:nvSpPr>
        <p:spPr>
          <a:xfrm>
            <a:off x="5145088" y="2017713"/>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Rectangle 11"/>
          <p:cNvSpPr>
            <a:spLocks noGrp="1" noChangeArrowheads="1"/>
          </p:cNvSpPr>
          <p:nvPr>
            <p:ph type="dt" sz="half" idx="10"/>
          </p:nvPr>
        </p:nvSpPr>
        <p:spPr>
          <a:ln/>
        </p:spPr>
        <p:txBody>
          <a:bodyPr/>
          <a:lstStyle>
            <a:lvl1pPr>
              <a:defRPr/>
            </a:lvl1pPr>
          </a:lstStyle>
          <a:p>
            <a:pPr>
              <a:defRPr/>
            </a:pPr>
            <a:fld id="{4F6910DB-4698-4045-98DF-C4B8A5433500}" type="datetime1">
              <a:rPr lang="zh-TW" altLang="en-US"/>
              <a:pPr>
                <a:defRPr/>
              </a:pPr>
              <a:t>2015/9/1</a:t>
            </a:fld>
            <a:endParaRPr lang="en-US" altLang="zh-TW"/>
          </a:p>
        </p:txBody>
      </p:sp>
      <p:sp>
        <p:nvSpPr>
          <p:cNvPr id="6" name="Rectangle 12"/>
          <p:cNvSpPr>
            <a:spLocks noGrp="1" noChangeArrowheads="1"/>
          </p:cNvSpPr>
          <p:nvPr>
            <p:ph type="ftr" sz="quarter" idx="11"/>
          </p:nvPr>
        </p:nvSpPr>
        <p:spPr>
          <a:ln/>
        </p:spPr>
        <p:txBody>
          <a:bodyPr/>
          <a:lstStyle>
            <a:lvl1pPr>
              <a:defRPr/>
            </a:lvl1pPr>
          </a:lstStyle>
          <a:p>
            <a:pPr>
              <a:defRPr/>
            </a:pPr>
            <a:endParaRPr lang="en-US" altLang="zh-TW"/>
          </a:p>
        </p:txBody>
      </p:sp>
      <p:sp>
        <p:nvSpPr>
          <p:cNvPr id="7" name="Rectangle 13"/>
          <p:cNvSpPr>
            <a:spLocks noGrp="1" noChangeArrowheads="1"/>
          </p:cNvSpPr>
          <p:nvPr>
            <p:ph type="sldNum" sz="quarter" idx="12"/>
          </p:nvPr>
        </p:nvSpPr>
        <p:spPr>
          <a:ln/>
        </p:spPr>
        <p:txBody>
          <a:bodyPr/>
          <a:lstStyle>
            <a:lvl1pPr>
              <a:defRPr/>
            </a:lvl1pPr>
          </a:lstStyle>
          <a:p>
            <a:pPr>
              <a:defRPr/>
            </a:pPr>
            <a:fld id="{B76FD6CD-1306-4B8B-96DC-1B1316C13008}" type="slidenum">
              <a:rPr lang="zh-TW" altLang="en-US"/>
              <a:pPr>
                <a:defRPr/>
              </a:pPr>
              <a:t>‹#›</a:t>
            </a:fld>
            <a:endParaRPr lang="en-US" altLang="zh-TW"/>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a:xfrm>
            <a:off x="457200" y="274638"/>
            <a:ext cx="8229600" cy="1143000"/>
          </a:xfrm>
        </p:spPr>
        <p:txBody>
          <a:bodyPr/>
          <a:lstStyle>
            <a:lvl1pPr>
              <a:defRPr/>
            </a:lvl1pPr>
          </a:lstStyle>
          <a:p>
            <a:r>
              <a:rPr lang="zh-TW" altLang="en-US"/>
              <a:t>按一下以編輯母片標題樣式</a:t>
            </a:r>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7" name="Rectangle 11"/>
          <p:cNvSpPr>
            <a:spLocks noGrp="1" noChangeArrowheads="1"/>
          </p:cNvSpPr>
          <p:nvPr>
            <p:ph type="dt" sz="half" idx="10"/>
          </p:nvPr>
        </p:nvSpPr>
        <p:spPr>
          <a:ln/>
        </p:spPr>
        <p:txBody>
          <a:bodyPr/>
          <a:lstStyle>
            <a:lvl1pPr>
              <a:defRPr/>
            </a:lvl1pPr>
          </a:lstStyle>
          <a:p>
            <a:pPr>
              <a:defRPr/>
            </a:pPr>
            <a:fld id="{0BD8E5B0-2603-4F2A-8BDB-125209D0C416}" type="datetime1">
              <a:rPr lang="zh-TW" altLang="en-US"/>
              <a:pPr>
                <a:defRPr/>
              </a:pPr>
              <a:t>2015/9/1</a:t>
            </a:fld>
            <a:endParaRPr lang="en-US" altLang="zh-TW"/>
          </a:p>
        </p:txBody>
      </p:sp>
      <p:sp>
        <p:nvSpPr>
          <p:cNvPr id="8" name="Rectangle 12"/>
          <p:cNvSpPr>
            <a:spLocks noGrp="1" noChangeArrowheads="1"/>
          </p:cNvSpPr>
          <p:nvPr>
            <p:ph type="ftr" sz="quarter" idx="11"/>
          </p:nvPr>
        </p:nvSpPr>
        <p:spPr>
          <a:ln/>
        </p:spPr>
        <p:txBody>
          <a:bodyPr/>
          <a:lstStyle>
            <a:lvl1pPr>
              <a:defRPr/>
            </a:lvl1pPr>
          </a:lstStyle>
          <a:p>
            <a:pPr>
              <a:defRPr/>
            </a:pPr>
            <a:endParaRPr lang="en-US" altLang="zh-TW"/>
          </a:p>
        </p:txBody>
      </p:sp>
      <p:sp>
        <p:nvSpPr>
          <p:cNvPr id="9" name="Rectangle 13"/>
          <p:cNvSpPr>
            <a:spLocks noGrp="1" noChangeArrowheads="1"/>
          </p:cNvSpPr>
          <p:nvPr>
            <p:ph type="sldNum" sz="quarter" idx="12"/>
          </p:nvPr>
        </p:nvSpPr>
        <p:spPr>
          <a:ln/>
        </p:spPr>
        <p:txBody>
          <a:bodyPr/>
          <a:lstStyle>
            <a:lvl1pPr>
              <a:defRPr/>
            </a:lvl1pPr>
          </a:lstStyle>
          <a:p>
            <a:pPr>
              <a:defRPr/>
            </a:pPr>
            <a:fld id="{38C1A76D-E508-4B83-9410-0D19E6DF01D6}" type="slidenum">
              <a:rPr lang="zh-TW" altLang="en-US"/>
              <a:pPr>
                <a:defRPr/>
              </a:pPr>
              <a:t>‹#›</a:t>
            </a:fld>
            <a:endParaRPr lang="en-US" altLang="zh-TW"/>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Rectangle 11"/>
          <p:cNvSpPr>
            <a:spLocks noGrp="1" noChangeArrowheads="1"/>
          </p:cNvSpPr>
          <p:nvPr>
            <p:ph type="dt" sz="half" idx="10"/>
          </p:nvPr>
        </p:nvSpPr>
        <p:spPr>
          <a:ln/>
        </p:spPr>
        <p:txBody>
          <a:bodyPr/>
          <a:lstStyle>
            <a:lvl1pPr>
              <a:defRPr/>
            </a:lvl1pPr>
          </a:lstStyle>
          <a:p>
            <a:pPr>
              <a:defRPr/>
            </a:pPr>
            <a:fld id="{7BCBE8DA-D8C6-449E-B260-0FA2A47F5959}" type="datetime1">
              <a:rPr lang="zh-TW" altLang="en-US"/>
              <a:pPr>
                <a:defRPr/>
              </a:pPr>
              <a:t>2015/9/1</a:t>
            </a:fld>
            <a:endParaRPr lang="en-US" altLang="zh-TW"/>
          </a:p>
        </p:txBody>
      </p:sp>
      <p:sp>
        <p:nvSpPr>
          <p:cNvPr id="4" name="Rectangle 12"/>
          <p:cNvSpPr>
            <a:spLocks noGrp="1" noChangeArrowheads="1"/>
          </p:cNvSpPr>
          <p:nvPr>
            <p:ph type="ftr" sz="quarter" idx="11"/>
          </p:nvPr>
        </p:nvSpPr>
        <p:spPr>
          <a:ln/>
        </p:spPr>
        <p:txBody>
          <a:bodyPr/>
          <a:lstStyle>
            <a:lvl1pPr>
              <a:defRPr/>
            </a:lvl1pPr>
          </a:lstStyle>
          <a:p>
            <a:pPr>
              <a:defRPr/>
            </a:pPr>
            <a:endParaRPr lang="en-US" altLang="zh-TW"/>
          </a:p>
        </p:txBody>
      </p:sp>
      <p:sp>
        <p:nvSpPr>
          <p:cNvPr id="5" name="Rectangle 13"/>
          <p:cNvSpPr>
            <a:spLocks noGrp="1" noChangeArrowheads="1"/>
          </p:cNvSpPr>
          <p:nvPr>
            <p:ph type="sldNum" sz="quarter" idx="12"/>
          </p:nvPr>
        </p:nvSpPr>
        <p:spPr>
          <a:ln/>
        </p:spPr>
        <p:txBody>
          <a:bodyPr/>
          <a:lstStyle>
            <a:lvl1pPr>
              <a:defRPr/>
            </a:lvl1pPr>
          </a:lstStyle>
          <a:p>
            <a:pPr>
              <a:defRPr/>
            </a:pPr>
            <a:fld id="{8907E498-1711-40E9-B9BB-3CAEF989488A}" type="slidenum">
              <a:rPr lang="zh-TW" altLang="en-US"/>
              <a:pPr>
                <a:defRPr/>
              </a:pPr>
              <a:t>‹#›</a:t>
            </a:fld>
            <a:endParaRPr lang="en-US" altLang="zh-TW"/>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1"/>
          <p:cNvSpPr>
            <a:spLocks noGrp="1"/>
          </p:cNvSpPr>
          <p:nvPr>
            <p:ph type="dt" sz="half" idx="10"/>
          </p:nvPr>
        </p:nvSpPr>
        <p:spPr/>
        <p:txBody>
          <a:bodyPr/>
          <a:lstStyle>
            <a:lvl1pPr>
              <a:defRPr/>
            </a:lvl1pPr>
          </a:lstStyle>
          <a:p>
            <a:pPr>
              <a:defRPr/>
            </a:pPr>
            <a:fld id="{AD9B8875-4323-4BD5-8A40-F3407318E6E8}" type="datetime1">
              <a:rPr lang="zh-TW" altLang="en-US"/>
              <a:pPr>
                <a:defRPr/>
              </a:pPr>
              <a:t>2015/9/1</a:t>
            </a:fld>
            <a:endParaRPr lang="en-US" altLang="zh-TW"/>
          </a:p>
        </p:txBody>
      </p:sp>
      <p:sp>
        <p:nvSpPr>
          <p:cNvPr id="3" name="頁尾版面配置區 2"/>
          <p:cNvSpPr>
            <a:spLocks noGrp="1"/>
          </p:cNvSpPr>
          <p:nvPr>
            <p:ph type="ftr" sz="quarter" idx="11"/>
          </p:nvPr>
        </p:nvSpPr>
        <p:spPr/>
        <p:txBody>
          <a:bodyPr/>
          <a:lstStyle>
            <a:lvl1pPr>
              <a:defRPr/>
            </a:lvl1pPr>
          </a:lstStyle>
          <a:p>
            <a:pPr>
              <a:defRPr/>
            </a:pPr>
            <a:endParaRPr lang="en-US" altLang="zh-TW"/>
          </a:p>
        </p:txBody>
      </p:sp>
      <p:sp>
        <p:nvSpPr>
          <p:cNvPr id="4" name="Rectangle 16"/>
          <p:cNvSpPr>
            <a:spLocks noGrp="1" noChangeArrowheads="1"/>
          </p:cNvSpPr>
          <p:nvPr>
            <p:ph type="sldNum" sz="quarter" idx="12"/>
          </p:nvPr>
        </p:nvSpPr>
        <p:spPr>
          <a:xfrm>
            <a:off x="6858000" y="6248400"/>
            <a:ext cx="1905000" cy="457200"/>
          </a:xfrm>
        </p:spPr>
        <p:txBody>
          <a:bodyPr/>
          <a:lstStyle>
            <a:lvl1pPr>
              <a:defRPr>
                <a:solidFill>
                  <a:schemeClr val="bg2"/>
                </a:solidFill>
              </a:defRPr>
            </a:lvl1pPr>
          </a:lstStyle>
          <a:p>
            <a:pPr>
              <a:defRPr/>
            </a:pPr>
            <a:fld id="{BA25DD34-0264-4E40-BADE-8D5F4E6F56F0}" type="slidenum">
              <a:rPr lang="zh-TW" altLang="en-US"/>
              <a:pPr>
                <a:defRPr/>
              </a:pPr>
              <a:t>‹#›</a:t>
            </a:fld>
            <a:endParaRPr lang="en-US" altLang="zh-TW"/>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3008313" cy="1162050"/>
          </a:xfrm>
        </p:spPr>
        <p:txBody>
          <a:bodyPr/>
          <a:lstStyle>
            <a:lvl1pPr algn="l">
              <a:defRPr sz="2000" b="1"/>
            </a:lvl1pPr>
          </a:lstStyle>
          <a:p>
            <a:r>
              <a:rPr lang="zh-TW" altLang="en-US"/>
              <a:t>按一下以編輯母片標題樣式</a:t>
            </a:r>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Rectangle 11"/>
          <p:cNvSpPr>
            <a:spLocks noGrp="1" noChangeArrowheads="1"/>
          </p:cNvSpPr>
          <p:nvPr>
            <p:ph type="dt" sz="half" idx="10"/>
          </p:nvPr>
        </p:nvSpPr>
        <p:spPr>
          <a:ln/>
        </p:spPr>
        <p:txBody>
          <a:bodyPr/>
          <a:lstStyle>
            <a:lvl1pPr>
              <a:defRPr/>
            </a:lvl1pPr>
          </a:lstStyle>
          <a:p>
            <a:pPr>
              <a:defRPr/>
            </a:pPr>
            <a:fld id="{F2530225-9B52-4EBC-AB4B-BD496BFE5CC5}" type="datetime1">
              <a:rPr lang="zh-TW" altLang="en-US"/>
              <a:pPr>
                <a:defRPr/>
              </a:pPr>
              <a:t>2015/9/1</a:t>
            </a:fld>
            <a:endParaRPr lang="en-US" altLang="zh-TW"/>
          </a:p>
        </p:txBody>
      </p:sp>
      <p:sp>
        <p:nvSpPr>
          <p:cNvPr id="6" name="Rectangle 12"/>
          <p:cNvSpPr>
            <a:spLocks noGrp="1" noChangeArrowheads="1"/>
          </p:cNvSpPr>
          <p:nvPr>
            <p:ph type="ftr" sz="quarter" idx="11"/>
          </p:nvPr>
        </p:nvSpPr>
        <p:spPr>
          <a:ln/>
        </p:spPr>
        <p:txBody>
          <a:bodyPr/>
          <a:lstStyle>
            <a:lvl1pPr>
              <a:defRPr/>
            </a:lvl1pPr>
          </a:lstStyle>
          <a:p>
            <a:pPr>
              <a:defRPr/>
            </a:pPr>
            <a:endParaRPr lang="en-US" altLang="zh-TW"/>
          </a:p>
        </p:txBody>
      </p:sp>
      <p:sp>
        <p:nvSpPr>
          <p:cNvPr id="7" name="Rectangle 13"/>
          <p:cNvSpPr>
            <a:spLocks noGrp="1" noChangeArrowheads="1"/>
          </p:cNvSpPr>
          <p:nvPr>
            <p:ph type="sldNum" sz="quarter" idx="12"/>
          </p:nvPr>
        </p:nvSpPr>
        <p:spPr>
          <a:ln/>
        </p:spPr>
        <p:txBody>
          <a:bodyPr/>
          <a:lstStyle>
            <a:lvl1pPr>
              <a:defRPr/>
            </a:lvl1pPr>
          </a:lstStyle>
          <a:p>
            <a:pPr>
              <a:defRPr/>
            </a:pPr>
            <a:fld id="{6E26FE51-E757-4CC6-8D2F-E2E78F48CFF6}" type="slidenum">
              <a:rPr lang="zh-TW" altLang="en-US"/>
              <a:pPr>
                <a:defRPr/>
              </a:pPr>
              <a:t>‹#›</a:t>
            </a:fld>
            <a:endParaRPr lang="en-US" altLang="zh-TW"/>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lstStyle>
            <a:lvl1pPr algn="l">
              <a:defRPr sz="2000" b="1"/>
            </a:lvl1pPr>
          </a:lstStyle>
          <a:p>
            <a:r>
              <a:rPr lang="zh-TW" altLang="en-US"/>
              <a:t>按一下以編輯母片標題樣式</a:t>
            </a:r>
          </a:p>
        </p:txBody>
      </p:sp>
      <p:sp>
        <p:nvSpPr>
          <p:cNvPr id="3" name="圖片版面配置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TW" altLang="en-US" noProof="0"/>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Rectangle 11"/>
          <p:cNvSpPr>
            <a:spLocks noGrp="1" noChangeArrowheads="1"/>
          </p:cNvSpPr>
          <p:nvPr>
            <p:ph type="dt" sz="half" idx="10"/>
          </p:nvPr>
        </p:nvSpPr>
        <p:spPr>
          <a:ln/>
        </p:spPr>
        <p:txBody>
          <a:bodyPr/>
          <a:lstStyle>
            <a:lvl1pPr>
              <a:defRPr/>
            </a:lvl1pPr>
          </a:lstStyle>
          <a:p>
            <a:pPr>
              <a:defRPr/>
            </a:pPr>
            <a:fld id="{BF72DC37-457B-4387-91DD-D0B25510D1F7}" type="datetime1">
              <a:rPr lang="zh-TW" altLang="en-US"/>
              <a:pPr>
                <a:defRPr/>
              </a:pPr>
              <a:t>2015/9/1</a:t>
            </a:fld>
            <a:endParaRPr lang="en-US" altLang="zh-TW"/>
          </a:p>
        </p:txBody>
      </p:sp>
      <p:sp>
        <p:nvSpPr>
          <p:cNvPr id="6" name="Rectangle 12"/>
          <p:cNvSpPr>
            <a:spLocks noGrp="1" noChangeArrowheads="1"/>
          </p:cNvSpPr>
          <p:nvPr>
            <p:ph type="ftr" sz="quarter" idx="11"/>
          </p:nvPr>
        </p:nvSpPr>
        <p:spPr>
          <a:ln/>
        </p:spPr>
        <p:txBody>
          <a:bodyPr/>
          <a:lstStyle>
            <a:lvl1pPr>
              <a:defRPr/>
            </a:lvl1pPr>
          </a:lstStyle>
          <a:p>
            <a:pPr>
              <a:defRPr/>
            </a:pPr>
            <a:endParaRPr lang="en-US" altLang="zh-TW"/>
          </a:p>
        </p:txBody>
      </p:sp>
      <p:sp>
        <p:nvSpPr>
          <p:cNvPr id="7" name="Rectangle 13"/>
          <p:cNvSpPr>
            <a:spLocks noGrp="1" noChangeArrowheads="1"/>
          </p:cNvSpPr>
          <p:nvPr>
            <p:ph type="sldNum" sz="quarter" idx="12"/>
          </p:nvPr>
        </p:nvSpPr>
        <p:spPr>
          <a:ln/>
        </p:spPr>
        <p:txBody>
          <a:bodyPr/>
          <a:lstStyle>
            <a:lvl1pPr>
              <a:defRPr/>
            </a:lvl1pPr>
          </a:lstStyle>
          <a:p>
            <a:pPr>
              <a:defRPr/>
            </a:pPr>
            <a:fld id="{968D5F69-289A-4626-B65E-5C787AE32311}" type="slidenum">
              <a:rPr lang="zh-TW" altLang="en-US"/>
              <a:pPr>
                <a:defRPr/>
              </a:pPr>
              <a:t>‹#›</a:t>
            </a:fld>
            <a:endParaRPr lang="en-US" altLang="zh-TW"/>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直排文字版面配置區 2"/>
          <p:cNvSpPr>
            <a:spLocks noGrp="1"/>
          </p:cNvSpPr>
          <p:nvPr>
            <p:ph type="body" orient="vert" idx="1"/>
          </p:nvPr>
        </p:nvSpPr>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Rectangle 11"/>
          <p:cNvSpPr>
            <a:spLocks noGrp="1" noChangeArrowheads="1"/>
          </p:cNvSpPr>
          <p:nvPr>
            <p:ph type="dt" sz="half" idx="10"/>
          </p:nvPr>
        </p:nvSpPr>
        <p:spPr>
          <a:ln/>
        </p:spPr>
        <p:txBody>
          <a:bodyPr/>
          <a:lstStyle>
            <a:lvl1pPr>
              <a:defRPr/>
            </a:lvl1pPr>
          </a:lstStyle>
          <a:p>
            <a:pPr>
              <a:defRPr/>
            </a:pPr>
            <a:fld id="{D74498B7-605C-4449-B6EF-D54A7EED746C}" type="datetime1">
              <a:rPr lang="zh-TW" altLang="en-US"/>
              <a:pPr>
                <a:defRPr/>
              </a:pPr>
              <a:t>2015/9/1</a:t>
            </a:fld>
            <a:endParaRPr lang="en-US" altLang="zh-TW"/>
          </a:p>
        </p:txBody>
      </p:sp>
      <p:sp>
        <p:nvSpPr>
          <p:cNvPr id="5" name="Rectangle 12"/>
          <p:cNvSpPr>
            <a:spLocks noGrp="1" noChangeArrowheads="1"/>
          </p:cNvSpPr>
          <p:nvPr>
            <p:ph type="ftr" sz="quarter" idx="11"/>
          </p:nvPr>
        </p:nvSpPr>
        <p:spPr>
          <a:ln/>
        </p:spPr>
        <p:txBody>
          <a:bodyPr/>
          <a:lstStyle>
            <a:lvl1pPr>
              <a:defRPr/>
            </a:lvl1pPr>
          </a:lstStyle>
          <a:p>
            <a:pPr>
              <a:defRPr/>
            </a:pPr>
            <a:endParaRPr lang="en-US" altLang="zh-TW"/>
          </a:p>
        </p:txBody>
      </p:sp>
      <p:sp>
        <p:nvSpPr>
          <p:cNvPr id="6" name="Rectangle 13"/>
          <p:cNvSpPr>
            <a:spLocks noGrp="1" noChangeArrowheads="1"/>
          </p:cNvSpPr>
          <p:nvPr>
            <p:ph type="sldNum" sz="quarter" idx="12"/>
          </p:nvPr>
        </p:nvSpPr>
        <p:spPr>
          <a:ln/>
        </p:spPr>
        <p:txBody>
          <a:bodyPr/>
          <a:lstStyle>
            <a:lvl1pPr>
              <a:defRPr/>
            </a:lvl1pPr>
          </a:lstStyle>
          <a:p>
            <a:pPr>
              <a:defRPr/>
            </a:pPr>
            <a:fld id="{6EAF63EC-E235-4F90-817C-FF055F275218}" type="slidenum">
              <a:rPr lang="zh-TW" altLang="en-US"/>
              <a:pPr>
                <a:defRPr/>
              </a:pPr>
              <a:t>‹#›</a:t>
            </a:fld>
            <a:endParaRPr lang="en-US" altLang="zh-TW"/>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7004050" y="214313"/>
            <a:ext cx="1951038" cy="5918200"/>
          </a:xfrm>
        </p:spPr>
        <p:txBody>
          <a:bodyPr vert="eaVert"/>
          <a:lstStyle/>
          <a:p>
            <a:r>
              <a:rPr lang="zh-TW" altLang="en-US"/>
              <a:t>按一下以編輯母片標題樣式</a:t>
            </a:r>
          </a:p>
        </p:txBody>
      </p:sp>
      <p:sp>
        <p:nvSpPr>
          <p:cNvPr id="3" name="直排文字版面配置區 2"/>
          <p:cNvSpPr>
            <a:spLocks noGrp="1"/>
          </p:cNvSpPr>
          <p:nvPr>
            <p:ph type="body" orient="vert" idx="1"/>
          </p:nvPr>
        </p:nvSpPr>
        <p:spPr>
          <a:xfrm>
            <a:off x="1150938" y="214313"/>
            <a:ext cx="5700712" cy="5918200"/>
          </a:xfrm>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Rectangle 11"/>
          <p:cNvSpPr>
            <a:spLocks noGrp="1" noChangeArrowheads="1"/>
          </p:cNvSpPr>
          <p:nvPr>
            <p:ph type="dt" sz="half" idx="10"/>
          </p:nvPr>
        </p:nvSpPr>
        <p:spPr>
          <a:ln/>
        </p:spPr>
        <p:txBody>
          <a:bodyPr/>
          <a:lstStyle>
            <a:lvl1pPr>
              <a:defRPr/>
            </a:lvl1pPr>
          </a:lstStyle>
          <a:p>
            <a:pPr>
              <a:defRPr/>
            </a:pPr>
            <a:fld id="{35B03B9B-E726-482E-BDFB-03F25A52F96B}" type="datetime1">
              <a:rPr lang="zh-TW" altLang="en-US"/>
              <a:pPr>
                <a:defRPr/>
              </a:pPr>
              <a:t>2015/9/1</a:t>
            </a:fld>
            <a:endParaRPr lang="en-US" altLang="zh-TW"/>
          </a:p>
        </p:txBody>
      </p:sp>
      <p:sp>
        <p:nvSpPr>
          <p:cNvPr id="5" name="Rectangle 12"/>
          <p:cNvSpPr>
            <a:spLocks noGrp="1" noChangeArrowheads="1"/>
          </p:cNvSpPr>
          <p:nvPr>
            <p:ph type="ftr" sz="quarter" idx="11"/>
          </p:nvPr>
        </p:nvSpPr>
        <p:spPr>
          <a:ln/>
        </p:spPr>
        <p:txBody>
          <a:bodyPr/>
          <a:lstStyle>
            <a:lvl1pPr>
              <a:defRPr/>
            </a:lvl1pPr>
          </a:lstStyle>
          <a:p>
            <a:pPr>
              <a:defRPr/>
            </a:pPr>
            <a:endParaRPr lang="en-US" altLang="zh-TW"/>
          </a:p>
        </p:txBody>
      </p:sp>
      <p:sp>
        <p:nvSpPr>
          <p:cNvPr id="6" name="Rectangle 13"/>
          <p:cNvSpPr>
            <a:spLocks noGrp="1" noChangeArrowheads="1"/>
          </p:cNvSpPr>
          <p:nvPr>
            <p:ph type="sldNum" sz="quarter" idx="12"/>
          </p:nvPr>
        </p:nvSpPr>
        <p:spPr>
          <a:ln/>
        </p:spPr>
        <p:txBody>
          <a:bodyPr/>
          <a:lstStyle>
            <a:lvl1pPr>
              <a:defRPr/>
            </a:lvl1pPr>
          </a:lstStyle>
          <a:p>
            <a:pPr>
              <a:defRPr/>
            </a:pPr>
            <a:fld id="{C80C5AE2-033C-45A2-86BB-544CEB796587}" type="slidenum">
              <a:rPr lang="zh-TW" altLang="en-US"/>
              <a:pPr>
                <a:defRPr/>
              </a:pPr>
              <a:t>‹#›</a:t>
            </a:fld>
            <a:endParaRPr lang="en-US" altLang="zh-TW"/>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image" Target="../media/image1.pn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8.xml"/><Relationship Id="rId13" Type="http://schemas.openxmlformats.org/officeDocument/2006/relationships/image" Target="../media/image1.png"/><Relationship Id="rId3" Type="http://schemas.openxmlformats.org/officeDocument/2006/relationships/slideLayout" Target="../slideLayouts/slideLayout13.xml"/><Relationship Id="rId7" Type="http://schemas.openxmlformats.org/officeDocument/2006/relationships/slideLayout" Target="../slideLayouts/slideLayout17.xml"/><Relationship Id="rId12" Type="http://schemas.openxmlformats.org/officeDocument/2006/relationships/theme" Target="../theme/theme2.xml"/><Relationship Id="rId2" Type="http://schemas.openxmlformats.org/officeDocument/2006/relationships/slideLayout" Target="../slideLayouts/slideLayout12.xml"/><Relationship Id="rId1" Type="http://schemas.openxmlformats.org/officeDocument/2006/relationships/slideLayout" Target="../slideLayouts/slideLayout11.xml"/><Relationship Id="rId6" Type="http://schemas.openxmlformats.org/officeDocument/2006/relationships/slideLayout" Target="../slideLayouts/slideLayout16.xml"/><Relationship Id="rId11" Type="http://schemas.openxmlformats.org/officeDocument/2006/relationships/slideLayout" Target="../slideLayouts/slideLayout21.xml"/><Relationship Id="rId5" Type="http://schemas.openxmlformats.org/officeDocument/2006/relationships/slideLayout" Target="../slideLayouts/slideLayout15.xml"/><Relationship Id="rId10" Type="http://schemas.openxmlformats.org/officeDocument/2006/relationships/slideLayout" Target="../slideLayouts/slideLayout20.xml"/><Relationship Id="rId4" Type="http://schemas.openxmlformats.org/officeDocument/2006/relationships/slideLayout" Target="../slideLayouts/slideLayout14.xml"/><Relationship Id="rId9" Type="http://schemas.openxmlformats.org/officeDocument/2006/relationships/slideLayout" Target="../slideLayouts/slideLayout1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1026" name="Picture 3"/>
          <p:cNvPicPr>
            <a:picLocks noChangeAspect="1" noChangeArrowheads="1"/>
          </p:cNvPicPr>
          <p:nvPr userDrawn="1"/>
        </p:nvPicPr>
        <p:blipFill>
          <a:blip r:embed="rId12" cstate="print"/>
          <a:srcRect t="23492" b="23131"/>
          <a:stretch>
            <a:fillRect/>
          </a:stretch>
        </p:blipFill>
        <p:spPr bwMode="auto">
          <a:xfrm>
            <a:off x="7988300" y="9525"/>
            <a:ext cx="1146175" cy="611188"/>
          </a:xfrm>
          <a:prstGeom prst="rect">
            <a:avLst/>
          </a:prstGeom>
          <a:noFill/>
          <a:ln w="9525">
            <a:solidFill>
              <a:srgbClr val="FFFFFF"/>
            </a:solidFill>
            <a:miter lim="800000"/>
            <a:headEnd/>
            <a:tailEnd/>
          </a:ln>
        </p:spPr>
      </p:pic>
      <p:sp>
        <p:nvSpPr>
          <p:cNvPr id="2" name="標題版面配置區 1"/>
          <p:cNvSpPr>
            <a:spLocks noGrp="1"/>
          </p:cNvSpPr>
          <p:nvPr>
            <p:ph type="title"/>
          </p:nvPr>
        </p:nvSpPr>
        <p:spPr bwMode="auto">
          <a:xfrm>
            <a:off x="457200" y="615950"/>
            <a:ext cx="8229600" cy="868363"/>
          </a:xfrm>
          <a:prstGeom prst="rect">
            <a:avLst/>
          </a:prstGeom>
          <a:noFill/>
          <a:ln>
            <a:noFill/>
          </a:ln>
          <a:extLst/>
        </p:spPr>
        <p:txBody>
          <a:bodyPr vert="horz" wrap="square" lIns="91440" tIns="45720" rIns="91440" bIns="45720" numCol="1" anchor="ctr" anchorCtr="0" compatLnSpc="1">
            <a:prstTxWarp prst="textNoShape">
              <a:avLst/>
            </a:prstTxWarp>
          </a:bodyPr>
          <a:lstStyle/>
          <a:p>
            <a:pPr lvl="0"/>
            <a:r>
              <a:rPr lang="zh-TW" altLang="en-US" dirty="0" smtClean="0"/>
              <a:t>按一下以編輯母片標題樣式</a:t>
            </a:r>
          </a:p>
        </p:txBody>
      </p:sp>
      <p:sp>
        <p:nvSpPr>
          <p:cNvPr id="1028" name="文字版面配置區 2"/>
          <p:cNvSpPr>
            <a:spLocks noGrp="1"/>
          </p:cNvSpPr>
          <p:nvPr>
            <p:ph type="body" idx="1"/>
          </p:nvPr>
        </p:nvSpPr>
        <p:spPr bwMode="auto">
          <a:xfrm>
            <a:off x="468313" y="1628775"/>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p>
        </p:txBody>
      </p:sp>
      <p:sp>
        <p:nvSpPr>
          <p:cNvPr id="4" name="日期版面配置區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prstClr val="black">
                    <a:tint val="75000"/>
                  </a:prstClr>
                </a:solidFill>
                <a:latin typeface="Arial" charset="0"/>
                <a:ea typeface="+mn-ea"/>
              </a:defRPr>
            </a:lvl1pPr>
          </a:lstStyle>
          <a:p>
            <a:pPr>
              <a:defRPr/>
            </a:pPr>
            <a:fld id="{178A6F08-3EBB-488A-9157-73E0D36919A2}" type="datetime1">
              <a:rPr lang="zh-TW" altLang="en-US"/>
              <a:pPr>
                <a:defRPr/>
              </a:pPr>
              <a:t>2015/9/1</a:t>
            </a:fld>
            <a:endParaRPr lang="zh-TW" altLang="en-US"/>
          </a:p>
        </p:txBody>
      </p:sp>
      <p:sp>
        <p:nvSpPr>
          <p:cNvPr id="5" name="頁尾版面配置區 4"/>
          <p:cNvSpPr>
            <a:spLocks noGrp="1"/>
          </p:cNvSpPr>
          <p:nvPr>
            <p:ph type="ftr" sz="quarter" idx="3"/>
          </p:nvPr>
        </p:nvSpPr>
        <p:spPr>
          <a:xfrm>
            <a:off x="3124200" y="6356350"/>
            <a:ext cx="3032125" cy="457200"/>
          </a:xfrm>
          <a:prstGeom prst="rect">
            <a:avLst/>
          </a:prstGeom>
        </p:spPr>
        <p:txBody>
          <a:bodyPr vert="horz" lIns="91440" tIns="45720" rIns="91440" bIns="45720" rtlCol="0" anchor="ctr"/>
          <a:lstStyle>
            <a:lvl1pPr algn="ctr">
              <a:defRPr sz="1200">
                <a:solidFill>
                  <a:prstClr val="black">
                    <a:tint val="75000"/>
                  </a:prstClr>
                </a:solidFill>
                <a:latin typeface="Arial" charset="0"/>
                <a:ea typeface="+mn-ea"/>
              </a:defRPr>
            </a:lvl1pPr>
          </a:lstStyle>
          <a:p>
            <a:pPr>
              <a:defRPr/>
            </a:pPr>
            <a:endParaRPr lang="zh-TW" altLang="en-US"/>
          </a:p>
        </p:txBody>
      </p:sp>
      <p:sp>
        <p:nvSpPr>
          <p:cNvPr id="6" name="投影片編號版面配置區 5"/>
          <p:cNvSpPr>
            <a:spLocks noGrp="1"/>
          </p:cNvSpPr>
          <p:nvPr>
            <p:ph type="sldNum" sz="quarter" idx="4"/>
          </p:nvPr>
        </p:nvSpPr>
        <p:spPr>
          <a:xfrm>
            <a:off x="7010400" y="5949950"/>
            <a:ext cx="2133600" cy="365125"/>
          </a:xfrm>
          <a:prstGeom prst="rect">
            <a:avLst/>
          </a:prstGeom>
        </p:spPr>
        <p:txBody>
          <a:bodyPr vert="horz" lIns="91440" tIns="45720" rIns="91440" bIns="45720" rtlCol="0" anchor="ctr"/>
          <a:lstStyle>
            <a:lvl1pPr algn="r">
              <a:defRPr sz="1400" u="sng">
                <a:solidFill>
                  <a:prstClr val="black"/>
                </a:solidFill>
                <a:latin typeface="Times New Roman" pitchFamily="18" charset="0"/>
                <a:ea typeface="+mn-ea"/>
                <a:cs typeface="Times New Roman" pitchFamily="18" charset="0"/>
              </a:defRPr>
            </a:lvl1pPr>
          </a:lstStyle>
          <a:p>
            <a:pPr>
              <a:defRPr/>
            </a:pPr>
            <a:fld id="{9F04AE82-09DD-4C80-9972-4A262138DE0F}" type="slidenum">
              <a:rPr lang="zh-TW" altLang="en-US"/>
              <a:pPr>
                <a:defRPr/>
              </a:pPr>
              <a:t>‹#›</a:t>
            </a:fld>
            <a:endParaRPr lang="zh-TW" altLang="en-US" dirty="0"/>
          </a:p>
        </p:txBody>
      </p:sp>
    </p:spTree>
  </p:cSld>
  <p:clrMap bg1="lt1" tx1="dk1" bg2="lt2" tx2="dk2" accent1="accent1" accent2="accent2" accent3="accent3" accent4="accent4" accent5="accent5" accent6="accent6" hlink="hlink" folHlink="folHlink"/>
  <p:sldLayoutIdLst>
    <p:sldLayoutId id="2147483871" r:id="rId1"/>
    <p:sldLayoutId id="2147483872" r:id="rId2"/>
    <p:sldLayoutId id="2147483873" r:id="rId3"/>
    <p:sldLayoutId id="2147483874" r:id="rId4"/>
    <p:sldLayoutId id="2147483875" r:id="rId5"/>
    <p:sldLayoutId id="2147483876" r:id="rId6"/>
    <p:sldLayoutId id="2147483877" r:id="rId7"/>
    <p:sldLayoutId id="2147483878" r:id="rId8"/>
    <p:sldLayoutId id="2147483879" r:id="rId9"/>
    <p:sldLayoutId id="2147483880" r:id="rId10"/>
  </p:sldLayoutIdLst>
  <p:timing>
    <p:tnLst>
      <p:par>
        <p:cTn id="1" dur="indefinite" restart="never" nodeType="tmRoot"/>
      </p:par>
    </p:tnLst>
  </p:timing>
  <p:hf hdr="0" ftr="0" dt="0"/>
  <p:txStyles>
    <p:titleStyle>
      <a:lvl1pPr algn="ctr" rtl="0" eaLnBrk="0" fontAlgn="base" hangingPunct="0">
        <a:spcBef>
          <a:spcPct val="0"/>
        </a:spcBef>
        <a:spcAft>
          <a:spcPct val="0"/>
        </a:spcAft>
        <a:defRPr sz="3600" b="1" kern="1200">
          <a:solidFill>
            <a:schemeClr val="tx1"/>
          </a:solidFill>
          <a:effectLst>
            <a:outerShdw blurRad="38100" dist="38100" dir="2700000" algn="tl">
              <a:srgbClr val="000000">
                <a:alpha val="43137"/>
              </a:srgbClr>
            </a:outerShdw>
          </a:effectLst>
          <a:latin typeface="Arial" pitchFamily="34" charset="0"/>
          <a:ea typeface="標楷體" panose="03000509000000000000" pitchFamily="65" charset="-120"/>
          <a:cs typeface="Arial" pitchFamily="34" charset="0"/>
        </a:defRPr>
      </a:lvl1pPr>
      <a:lvl2pPr algn="ctr" rtl="0" eaLnBrk="0" fontAlgn="base" hangingPunct="0">
        <a:spcBef>
          <a:spcPct val="0"/>
        </a:spcBef>
        <a:spcAft>
          <a:spcPct val="0"/>
        </a:spcAft>
        <a:defRPr sz="3600" b="1">
          <a:solidFill>
            <a:schemeClr val="tx1"/>
          </a:solidFill>
          <a:latin typeface="Arial" pitchFamily="34" charset="0"/>
          <a:ea typeface="標楷體" pitchFamily="65" charset="-120"/>
          <a:cs typeface="Arial" pitchFamily="34" charset="0"/>
        </a:defRPr>
      </a:lvl2pPr>
      <a:lvl3pPr algn="ctr" rtl="0" eaLnBrk="0" fontAlgn="base" hangingPunct="0">
        <a:spcBef>
          <a:spcPct val="0"/>
        </a:spcBef>
        <a:spcAft>
          <a:spcPct val="0"/>
        </a:spcAft>
        <a:defRPr sz="3600" b="1">
          <a:solidFill>
            <a:schemeClr val="tx1"/>
          </a:solidFill>
          <a:latin typeface="Arial" pitchFamily="34" charset="0"/>
          <a:ea typeface="標楷體" pitchFamily="65" charset="-120"/>
          <a:cs typeface="Arial" pitchFamily="34" charset="0"/>
        </a:defRPr>
      </a:lvl3pPr>
      <a:lvl4pPr algn="ctr" rtl="0" eaLnBrk="0" fontAlgn="base" hangingPunct="0">
        <a:spcBef>
          <a:spcPct val="0"/>
        </a:spcBef>
        <a:spcAft>
          <a:spcPct val="0"/>
        </a:spcAft>
        <a:defRPr sz="3600" b="1">
          <a:solidFill>
            <a:schemeClr val="tx1"/>
          </a:solidFill>
          <a:latin typeface="Arial" pitchFamily="34" charset="0"/>
          <a:ea typeface="標楷體" pitchFamily="65" charset="-120"/>
          <a:cs typeface="Arial" pitchFamily="34" charset="0"/>
        </a:defRPr>
      </a:lvl4pPr>
      <a:lvl5pPr algn="ctr" rtl="0" eaLnBrk="0" fontAlgn="base" hangingPunct="0">
        <a:spcBef>
          <a:spcPct val="0"/>
        </a:spcBef>
        <a:spcAft>
          <a:spcPct val="0"/>
        </a:spcAft>
        <a:defRPr sz="3600" b="1">
          <a:solidFill>
            <a:schemeClr val="tx1"/>
          </a:solidFill>
          <a:latin typeface="Arial" pitchFamily="34" charset="0"/>
          <a:ea typeface="標楷體" pitchFamily="65" charset="-120"/>
          <a:cs typeface="Arial" pitchFamily="34" charset="0"/>
        </a:defRPr>
      </a:lvl5pPr>
      <a:lvl6pPr marL="457200" algn="ctr" rtl="0" fontAlgn="base">
        <a:spcBef>
          <a:spcPct val="0"/>
        </a:spcBef>
        <a:spcAft>
          <a:spcPct val="0"/>
        </a:spcAft>
        <a:defRPr sz="4400">
          <a:solidFill>
            <a:schemeClr val="tx1"/>
          </a:solidFill>
          <a:latin typeface="Calibri" pitchFamily="34" charset="0"/>
          <a:ea typeface="新細明體" pitchFamily="18" charset="-120"/>
        </a:defRPr>
      </a:lvl6pPr>
      <a:lvl7pPr marL="914400" algn="ctr" rtl="0" fontAlgn="base">
        <a:spcBef>
          <a:spcPct val="0"/>
        </a:spcBef>
        <a:spcAft>
          <a:spcPct val="0"/>
        </a:spcAft>
        <a:defRPr sz="4400">
          <a:solidFill>
            <a:schemeClr val="tx1"/>
          </a:solidFill>
          <a:latin typeface="Calibri" pitchFamily="34" charset="0"/>
          <a:ea typeface="新細明體" pitchFamily="18" charset="-120"/>
        </a:defRPr>
      </a:lvl7pPr>
      <a:lvl8pPr marL="1371600" algn="ctr" rtl="0" fontAlgn="base">
        <a:spcBef>
          <a:spcPct val="0"/>
        </a:spcBef>
        <a:spcAft>
          <a:spcPct val="0"/>
        </a:spcAft>
        <a:defRPr sz="4400">
          <a:solidFill>
            <a:schemeClr val="tx1"/>
          </a:solidFill>
          <a:latin typeface="Calibri" pitchFamily="34" charset="0"/>
          <a:ea typeface="新細明體" pitchFamily="18" charset="-120"/>
        </a:defRPr>
      </a:lvl8pPr>
      <a:lvl9pPr marL="1828800" algn="ctr" rtl="0" fontAlgn="base">
        <a:spcBef>
          <a:spcPct val="0"/>
        </a:spcBef>
        <a:spcAft>
          <a:spcPct val="0"/>
        </a:spcAft>
        <a:defRPr sz="4400">
          <a:solidFill>
            <a:schemeClr val="tx1"/>
          </a:solidFill>
          <a:latin typeface="Calibri" pitchFamily="34" charset="0"/>
          <a:ea typeface="新細明體" pitchFamily="18" charset="-120"/>
        </a:defRPr>
      </a:lvl9pPr>
    </p:titleStyle>
    <p:bodyStyle>
      <a:lvl1pPr marL="342900" indent="-342900" algn="l" rtl="0" eaLnBrk="0" fontAlgn="base" hangingPunct="0">
        <a:spcBef>
          <a:spcPct val="20000"/>
        </a:spcBef>
        <a:spcAft>
          <a:spcPct val="0"/>
        </a:spcAft>
        <a:buFont typeface="Arial" charset="0"/>
        <a:buChar char="•"/>
        <a:defRPr sz="2800" kern="1200">
          <a:solidFill>
            <a:schemeClr val="tx1"/>
          </a:solidFill>
          <a:latin typeface="Arial" pitchFamily="34" charset="0"/>
          <a:ea typeface="標楷體" panose="03000509000000000000" pitchFamily="65" charset="-120"/>
          <a:cs typeface="Arial" pitchFamily="34" charset="0"/>
        </a:defRPr>
      </a:lvl1pPr>
      <a:lvl2pPr marL="742950" indent="-285750" algn="l" rtl="0" eaLnBrk="0" fontAlgn="base" hangingPunct="0">
        <a:spcBef>
          <a:spcPct val="20000"/>
        </a:spcBef>
        <a:spcAft>
          <a:spcPct val="0"/>
        </a:spcAft>
        <a:buFont typeface="Arial" charset="0"/>
        <a:buChar char="–"/>
        <a:defRPr sz="2400" kern="1200">
          <a:solidFill>
            <a:schemeClr val="tx1"/>
          </a:solidFill>
          <a:latin typeface="Arial" pitchFamily="34" charset="0"/>
          <a:ea typeface="標楷體" panose="03000509000000000000" pitchFamily="65" charset="-120"/>
          <a:cs typeface="Arial" pitchFamily="34" charset="0"/>
        </a:defRPr>
      </a:lvl2pPr>
      <a:lvl3pPr marL="1143000" indent="-228600" algn="l" rtl="0" eaLnBrk="0" fontAlgn="base" hangingPunct="0">
        <a:spcBef>
          <a:spcPct val="20000"/>
        </a:spcBef>
        <a:spcAft>
          <a:spcPct val="0"/>
        </a:spcAft>
        <a:buFont typeface="Arial" charset="0"/>
        <a:buChar char="•"/>
        <a:defRPr sz="2000" kern="1200">
          <a:solidFill>
            <a:schemeClr val="tx1"/>
          </a:solidFill>
          <a:latin typeface="Arial" pitchFamily="34" charset="0"/>
          <a:ea typeface="標楷體" panose="03000509000000000000" pitchFamily="65" charset="-120"/>
          <a:cs typeface="Arial" pitchFamily="34" charset="0"/>
        </a:defRPr>
      </a:lvl3pPr>
      <a:lvl4pPr marL="1600200" indent="-228600" algn="l" rtl="0" eaLnBrk="0" fontAlgn="base" hangingPunct="0">
        <a:spcBef>
          <a:spcPct val="20000"/>
        </a:spcBef>
        <a:spcAft>
          <a:spcPct val="0"/>
        </a:spcAft>
        <a:buFont typeface="Arial" charset="0"/>
        <a:buChar char="–"/>
        <a:defRPr kern="1200">
          <a:solidFill>
            <a:schemeClr val="tx1"/>
          </a:solidFill>
          <a:latin typeface="Arial" pitchFamily="34" charset="0"/>
          <a:ea typeface="標楷體" panose="03000509000000000000" pitchFamily="65" charset="-120"/>
          <a:cs typeface="Arial" pitchFamily="34" charset="0"/>
        </a:defRPr>
      </a:lvl4pPr>
      <a:lvl5pPr marL="2057400" indent="-228600" algn="l" rtl="0" eaLnBrk="0" fontAlgn="base" hangingPunct="0">
        <a:spcBef>
          <a:spcPct val="20000"/>
        </a:spcBef>
        <a:spcAft>
          <a:spcPct val="0"/>
        </a:spcAft>
        <a:buFont typeface="Arial" charset="0"/>
        <a:buChar char="»"/>
        <a:defRPr sz="1600" kern="1200">
          <a:solidFill>
            <a:schemeClr val="tx1"/>
          </a:solidFill>
          <a:latin typeface="Arial" pitchFamily="34" charset="0"/>
          <a:ea typeface="標楷體" panose="03000509000000000000" pitchFamily="65" charset="-120"/>
          <a:cs typeface="Arial" pitchFamily="34" charset="0"/>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42338" name="Rectangle 2"/>
          <p:cNvSpPr>
            <a:spLocks noChangeArrowheads="1"/>
          </p:cNvSpPr>
          <p:nvPr/>
        </p:nvSpPr>
        <p:spPr bwMode="ltGray">
          <a:xfrm>
            <a:off x="417513" y="1098550"/>
            <a:ext cx="438150" cy="474663"/>
          </a:xfrm>
          <a:prstGeom prst="rect">
            <a:avLst/>
          </a:prstGeom>
          <a:solidFill>
            <a:schemeClr val="accent2"/>
          </a:solidFill>
          <a:ln w="9525">
            <a:noFill/>
            <a:miter lim="800000"/>
            <a:headEnd/>
            <a:tailEnd/>
          </a:ln>
          <a:effectLst/>
        </p:spPr>
        <p:txBody>
          <a:bodyPr wrap="none" anchor="ctr"/>
          <a:lstStyle/>
          <a:p>
            <a:pPr algn="ctr">
              <a:defRPr/>
            </a:pPr>
            <a:endParaRPr lang="zh-TW" altLang="en-US" sz="2400">
              <a:latin typeface="Tahoma" pitchFamily="34" charset="0"/>
            </a:endParaRPr>
          </a:p>
        </p:txBody>
      </p:sp>
      <p:sp>
        <p:nvSpPr>
          <p:cNvPr id="142339" name="Rectangle 3"/>
          <p:cNvSpPr>
            <a:spLocks noChangeArrowheads="1"/>
          </p:cNvSpPr>
          <p:nvPr/>
        </p:nvSpPr>
        <p:spPr bwMode="ltGray">
          <a:xfrm>
            <a:off x="800100" y="1098550"/>
            <a:ext cx="328613" cy="474663"/>
          </a:xfrm>
          <a:prstGeom prst="rect">
            <a:avLst/>
          </a:prstGeom>
          <a:gradFill rotWithShape="0">
            <a:gsLst>
              <a:gs pos="0">
                <a:schemeClr val="accent2"/>
              </a:gs>
              <a:gs pos="100000">
                <a:schemeClr val="bg1"/>
              </a:gs>
            </a:gsLst>
            <a:lin ang="0" scaled="1"/>
          </a:gradFill>
          <a:ln w="9525">
            <a:noFill/>
            <a:miter lim="800000"/>
            <a:headEnd/>
            <a:tailEnd/>
          </a:ln>
          <a:effectLst/>
        </p:spPr>
        <p:txBody>
          <a:bodyPr wrap="none" anchor="ctr"/>
          <a:lstStyle/>
          <a:p>
            <a:pPr algn="ctr">
              <a:defRPr/>
            </a:pPr>
            <a:endParaRPr lang="zh-TW" altLang="en-US" sz="2400">
              <a:latin typeface="Tahoma" pitchFamily="34" charset="0"/>
            </a:endParaRPr>
          </a:p>
        </p:txBody>
      </p:sp>
      <p:sp>
        <p:nvSpPr>
          <p:cNvPr id="142340" name="Rectangle 4"/>
          <p:cNvSpPr>
            <a:spLocks noChangeArrowheads="1"/>
          </p:cNvSpPr>
          <p:nvPr/>
        </p:nvSpPr>
        <p:spPr bwMode="ltGray">
          <a:xfrm>
            <a:off x="541338" y="1520825"/>
            <a:ext cx="422275" cy="474663"/>
          </a:xfrm>
          <a:prstGeom prst="rect">
            <a:avLst/>
          </a:prstGeom>
          <a:solidFill>
            <a:schemeClr val="folHlink"/>
          </a:solidFill>
          <a:ln w="9525">
            <a:noFill/>
            <a:miter lim="800000"/>
            <a:headEnd/>
            <a:tailEnd/>
          </a:ln>
          <a:effectLst/>
        </p:spPr>
        <p:txBody>
          <a:bodyPr wrap="none" anchor="ctr"/>
          <a:lstStyle/>
          <a:p>
            <a:pPr algn="ctr">
              <a:defRPr/>
            </a:pPr>
            <a:endParaRPr lang="zh-TW" altLang="en-US" sz="2400">
              <a:latin typeface="Tahoma" pitchFamily="34" charset="0"/>
            </a:endParaRPr>
          </a:p>
        </p:txBody>
      </p:sp>
      <p:sp>
        <p:nvSpPr>
          <p:cNvPr id="142341" name="Rectangle 5"/>
          <p:cNvSpPr>
            <a:spLocks noChangeArrowheads="1"/>
          </p:cNvSpPr>
          <p:nvPr/>
        </p:nvSpPr>
        <p:spPr bwMode="ltGray">
          <a:xfrm>
            <a:off x="911225" y="1520825"/>
            <a:ext cx="368300" cy="474663"/>
          </a:xfrm>
          <a:prstGeom prst="rect">
            <a:avLst/>
          </a:prstGeom>
          <a:gradFill rotWithShape="0">
            <a:gsLst>
              <a:gs pos="0">
                <a:schemeClr val="folHlink"/>
              </a:gs>
              <a:gs pos="100000">
                <a:schemeClr val="bg1"/>
              </a:gs>
            </a:gsLst>
            <a:lin ang="0" scaled="1"/>
          </a:gradFill>
          <a:ln w="9525">
            <a:noFill/>
            <a:miter lim="800000"/>
            <a:headEnd/>
            <a:tailEnd/>
          </a:ln>
          <a:effectLst/>
        </p:spPr>
        <p:txBody>
          <a:bodyPr wrap="none" anchor="ctr"/>
          <a:lstStyle/>
          <a:p>
            <a:pPr algn="ctr">
              <a:defRPr/>
            </a:pPr>
            <a:endParaRPr lang="zh-TW" altLang="en-US" sz="2400">
              <a:latin typeface="Tahoma" pitchFamily="34" charset="0"/>
            </a:endParaRPr>
          </a:p>
        </p:txBody>
      </p:sp>
      <p:sp>
        <p:nvSpPr>
          <p:cNvPr id="142342" name="Rectangle 6"/>
          <p:cNvSpPr>
            <a:spLocks noChangeArrowheads="1"/>
          </p:cNvSpPr>
          <p:nvPr/>
        </p:nvSpPr>
        <p:spPr bwMode="ltGray">
          <a:xfrm>
            <a:off x="127000" y="1447800"/>
            <a:ext cx="560388" cy="422275"/>
          </a:xfrm>
          <a:prstGeom prst="rect">
            <a:avLst/>
          </a:prstGeom>
          <a:gradFill rotWithShape="0">
            <a:gsLst>
              <a:gs pos="0">
                <a:schemeClr val="bg1"/>
              </a:gs>
              <a:gs pos="100000">
                <a:schemeClr val="hlink"/>
              </a:gs>
            </a:gsLst>
            <a:lin ang="18900000" scaled="1"/>
          </a:gradFill>
          <a:ln w="9525">
            <a:noFill/>
            <a:miter lim="800000"/>
            <a:headEnd/>
            <a:tailEnd/>
          </a:ln>
          <a:effectLst/>
        </p:spPr>
        <p:txBody>
          <a:bodyPr wrap="none" anchor="ctr"/>
          <a:lstStyle/>
          <a:p>
            <a:pPr algn="ctr">
              <a:defRPr/>
            </a:pPr>
            <a:endParaRPr lang="zh-TW" altLang="en-US" sz="2400">
              <a:latin typeface="Tahoma" pitchFamily="34" charset="0"/>
            </a:endParaRPr>
          </a:p>
        </p:txBody>
      </p:sp>
      <p:sp>
        <p:nvSpPr>
          <p:cNvPr id="142343" name="Rectangle 7"/>
          <p:cNvSpPr>
            <a:spLocks noChangeArrowheads="1"/>
          </p:cNvSpPr>
          <p:nvPr/>
        </p:nvSpPr>
        <p:spPr bwMode="gray">
          <a:xfrm>
            <a:off x="762000" y="990600"/>
            <a:ext cx="31750" cy="1052513"/>
          </a:xfrm>
          <a:prstGeom prst="rect">
            <a:avLst/>
          </a:prstGeom>
          <a:solidFill>
            <a:schemeClr val="bg2"/>
          </a:solidFill>
          <a:ln w="9525">
            <a:noFill/>
            <a:miter lim="800000"/>
            <a:headEnd/>
            <a:tailEnd/>
          </a:ln>
          <a:effectLst/>
        </p:spPr>
        <p:txBody>
          <a:bodyPr wrap="none" anchor="ctr"/>
          <a:lstStyle/>
          <a:p>
            <a:pPr algn="ctr">
              <a:defRPr/>
            </a:pPr>
            <a:endParaRPr lang="zh-TW" altLang="en-US" sz="2400">
              <a:latin typeface="Tahoma" pitchFamily="34" charset="0"/>
            </a:endParaRPr>
          </a:p>
        </p:txBody>
      </p:sp>
      <p:sp>
        <p:nvSpPr>
          <p:cNvPr id="142344" name="Rectangle 8"/>
          <p:cNvSpPr>
            <a:spLocks noChangeArrowheads="1"/>
          </p:cNvSpPr>
          <p:nvPr/>
        </p:nvSpPr>
        <p:spPr bwMode="gray">
          <a:xfrm>
            <a:off x="442913" y="1781175"/>
            <a:ext cx="8226425" cy="31750"/>
          </a:xfrm>
          <a:prstGeom prst="rect">
            <a:avLst/>
          </a:prstGeom>
          <a:gradFill rotWithShape="0">
            <a:gsLst>
              <a:gs pos="0">
                <a:schemeClr val="bg2"/>
              </a:gs>
              <a:gs pos="100000">
                <a:schemeClr val="bg1"/>
              </a:gs>
            </a:gsLst>
            <a:lin ang="0" scaled="1"/>
          </a:gradFill>
          <a:ln w="9525">
            <a:noFill/>
            <a:miter lim="800000"/>
            <a:headEnd/>
            <a:tailEnd/>
          </a:ln>
          <a:effectLst/>
        </p:spPr>
        <p:txBody>
          <a:bodyPr wrap="none" anchor="ctr"/>
          <a:lstStyle/>
          <a:p>
            <a:pPr algn="ctr">
              <a:defRPr/>
            </a:pPr>
            <a:endParaRPr lang="zh-TW" altLang="en-US" sz="2400">
              <a:latin typeface="Tahoma" pitchFamily="34" charset="0"/>
            </a:endParaRPr>
          </a:p>
        </p:txBody>
      </p:sp>
      <p:sp>
        <p:nvSpPr>
          <p:cNvPr id="12297" name="Rectangle 9"/>
          <p:cNvSpPr>
            <a:spLocks noGrp="1" noChangeArrowheads="1"/>
          </p:cNvSpPr>
          <p:nvPr>
            <p:ph type="title"/>
          </p:nvPr>
        </p:nvSpPr>
        <p:spPr bwMode="auto">
          <a:xfrm>
            <a:off x="1150938" y="214313"/>
            <a:ext cx="7793037" cy="1462087"/>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p>
            <a:pPr lvl="0"/>
            <a:r>
              <a:rPr lang="zh-TW" altLang="en-US" smtClean="0"/>
              <a:t>按一下以編輯母片標題樣式</a:t>
            </a:r>
          </a:p>
        </p:txBody>
      </p:sp>
      <p:sp>
        <p:nvSpPr>
          <p:cNvPr id="12298" name="Rectangle 10"/>
          <p:cNvSpPr>
            <a:spLocks noGrp="1" noChangeArrowheads="1"/>
          </p:cNvSpPr>
          <p:nvPr>
            <p:ph type="body" idx="1"/>
          </p:nvPr>
        </p:nvSpPr>
        <p:spPr bwMode="auto">
          <a:xfrm>
            <a:off x="1182688" y="2017713"/>
            <a:ext cx="7772400" cy="41148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zh-TW" altLang="en-US" smtClean="0"/>
              <a:t>按一下以編輯母片</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p>
        </p:txBody>
      </p:sp>
      <p:sp>
        <p:nvSpPr>
          <p:cNvPr id="142347" name="Rectangle 11"/>
          <p:cNvSpPr>
            <a:spLocks noGrp="1" noChangeArrowheads="1"/>
          </p:cNvSpPr>
          <p:nvPr>
            <p:ph type="dt" sz="half" idx="2"/>
          </p:nvPr>
        </p:nvSpPr>
        <p:spPr bwMode="auto">
          <a:xfrm>
            <a:off x="1162050" y="6243638"/>
            <a:ext cx="19050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kumimoji="0" sz="1400">
                <a:latin typeface="+mn-lt"/>
              </a:defRPr>
            </a:lvl1pPr>
          </a:lstStyle>
          <a:p>
            <a:pPr>
              <a:defRPr/>
            </a:pPr>
            <a:fld id="{47542567-019C-48A3-AEEC-AAB519376DE5}" type="datetime1">
              <a:rPr lang="zh-TW" altLang="en-US"/>
              <a:pPr>
                <a:defRPr/>
              </a:pPr>
              <a:t>2015/9/1</a:t>
            </a:fld>
            <a:endParaRPr lang="en-US" altLang="zh-TW"/>
          </a:p>
        </p:txBody>
      </p:sp>
      <p:sp>
        <p:nvSpPr>
          <p:cNvPr id="142348" name="Rectangle 12"/>
          <p:cNvSpPr>
            <a:spLocks noGrp="1" noChangeArrowheads="1"/>
          </p:cNvSpPr>
          <p:nvPr>
            <p:ph type="ftr" sz="quarter" idx="3"/>
          </p:nvPr>
        </p:nvSpPr>
        <p:spPr bwMode="auto">
          <a:xfrm>
            <a:off x="3657600" y="6243638"/>
            <a:ext cx="28956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ctr">
              <a:defRPr kumimoji="0" sz="1400">
                <a:latin typeface="+mn-lt"/>
              </a:defRPr>
            </a:lvl1pPr>
          </a:lstStyle>
          <a:p>
            <a:pPr>
              <a:defRPr/>
            </a:pPr>
            <a:endParaRPr lang="en-US" altLang="zh-TW"/>
          </a:p>
        </p:txBody>
      </p:sp>
      <p:sp>
        <p:nvSpPr>
          <p:cNvPr id="142349" name="Rectangle 13"/>
          <p:cNvSpPr>
            <a:spLocks noGrp="1" noChangeArrowheads="1"/>
          </p:cNvSpPr>
          <p:nvPr>
            <p:ph type="sldNum" sz="quarter" idx="4"/>
          </p:nvPr>
        </p:nvSpPr>
        <p:spPr bwMode="auto">
          <a:xfrm>
            <a:off x="7042150" y="6243638"/>
            <a:ext cx="19050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kumimoji="0" sz="1400">
                <a:latin typeface="+mn-lt"/>
              </a:defRPr>
            </a:lvl1pPr>
          </a:lstStyle>
          <a:p>
            <a:pPr>
              <a:defRPr/>
            </a:pPr>
            <a:fld id="{970A3B9B-DF15-4111-9770-20BA54667F21}" type="slidenum">
              <a:rPr lang="zh-TW" altLang="en-US"/>
              <a:pPr>
                <a:defRPr/>
              </a:pPr>
              <a:t>‹#›</a:t>
            </a:fld>
            <a:endParaRPr lang="en-US" altLang="zh-TW"/>
          </a:p>
        </p:txBody>
      </p:sp>
      <p:pic>
        <p:nvPicPr>
          <p:cNvPr id="12302" name="Picture 3"/>
          <p:cNvPicPr>
            <a:picLocks noChangeAspect="1" noChangeArrowheads="1"/>
          </p:cNvPicPr>
          <p:nvPr userDrawn="1"/>
        </p:nvPicPr>
        <p:blipFill>
          <a:blip r:embed="rId13" cstate="print"/>
          <a:srcRect t="23492" b="23131"/>
          <a:stretch>
            <a:fillRect/>
          </a:stretch>
        </p:blipFill>
        <p:spPr bwMode="auto">
          <a:xfrm>
            <a:off x="7988300" y="9525"/>
            <a:ext cx="1146175" cy="611188"/>
          </a:xfrm>
          <a:prstGeom prst="rect">
            <a:avLst/>
          </a:prstGeom>
          <a:noFill/>
          <a:ln w="9525">
            <a:solidFill>
              <a:srgbClr val="FFFFFF"/>
            </a:solidFill>
            <a:miter lim="800000"/>
            <a:headEnd/>
            <a:tailEnd/>
          </a:ln>
        </p:spPr>
      </p:pic>
    </p:spTree>
  </p:cSld>
  <p:clrMap bg1="lt1" tx1="dk1" bg2="lt2" tx2="dk2" accent1="accent1" accent2="accent2" accent3="accent3" accent4="accent4" accent5="accent5" accent6="accent6" hlink="hlink" folHlink="folHlink"/>
  <p:sldLayoutIdLst>
    <p:sldLayoutId id="2147483881" r:id="rId1"/>
    <p:sldLayoutId id="2147483870" r:id="rId2"/>
    <p:sldLayoutId id="2147483869" r:id="rId3"/>
    <p:sldLayoutId id="2147483868" r:id="rId4"/>
    <p:sldLayoutId id="2147483867" r:id="rId5"/>
    <p:sldLayoutId id="2147483866" r:id="rId6"/>
    <p:sldLayoutId id="2147483882" r:id="rId7"/>
    <p:sldLayoutId id="2147483865" r:id="rId8"/>
    <p:sldLayoutId id="2147483864" r:id="rId9"/>
    <p:sldLayoutId id="2147483863" r:id="rId10"/>
    <p:sldLayoutId id="2147483862" r:id="rId11"/>
  </p:sldLayoutIdLst>
  <p:txStyles>
    <p:titleStyle>
      <a:lvl1pPr algn="l" rtl="0" eaLnBrk="0" fontAlgn="base" hangingPunct="0">
        <a:spcBef>
          <a:spcPct val="0"/>
        </a:spcBef>
        <a:spcAft>
          <a:spcPct val="0"/>
        </a:spcAft>
        <a:defRPr kumimoji="1" sz="4400">
          <a:solidFill>
            <a:schemeClr val="tx2"/>
          </a:solidFill>
          <a:latin typeface="+mj-lt"/>
          <a:ea typeface="+mj-ea"/>
          <a:cs typeface="+mj-cs"/>
        </a:defRPr>
      </a:lvl1pPr>
      <a:lvl2pPr algn="l" rtl="0" eaLnBrk="0" fontAlgn="base" hangingPunct="0">
        <a:spcBef>
          <a:spcPct val="0"/>
        </a:spcBef>
        <a:spcAft>
          <a:spcPct val="0"/>
        </a:spcAft>
        <a:defRPr kumimoji="1" sz="4400">
          <a:solidFill>
            <a:schemeClr val="tx2"/>
          </a:solidFill>
          <a:latin typeface="Calibri" pitchFamily="34" charset="0"/>
          <a:ea typeface="標楷體" pitchFamily="65" charset="-120"/>
        </a:defRPr>
      </a:lvl2pPr>
      <a:lvl3pPr algn="l" rtl="0" eaLnBrk="0" fontAlgn="base" hangingPunct="0">
        <a:spcBef>
          <a:spcPct val="0"/>
        </a:spcBef>
        <a:spcAft>
          <a:spcPct val="0"/>
        </a:spcAft>
        <a:defRPr kumimoji="1" sz="4400">
          <a:solidFill>
            <a:schemeClr val="tx2"/>
          </a:solidFill>
          <a:latin typeface="Calibri" pitchFamily="34" charset="0"/>
          <a:ea typeface="標楷體" pitchFamily="65" charset="-120"/>
        </a:defRPr>
      </a:lvl3pPr>
      <a:lvl4pPr algn="l" rtl="0" eaLnBrk="0" fontAlgn="base" hangingPunct="0">
        <a:spcBef>
          <a:spcPct val="0"/>
        </a:spcBef>
        <a:spcAft>
          <a:spcPct val="0"/>
        </a:spcAft>
        <a:defRPr kumimoji="1" sz="4400">
          <a:solidFill>
            <a:schemeClr val="tx2"/>
          </a:solidFill>
          <a:latin typeface="Calibri" pitchFamily="34" charset="0"/>
          <a:ea typeface="標楷體" pitchFamily="65" charset="-120"/>
        </a:defRPr>
      </a:lvl4pPr>
      <a:lvl5pPr algn="l" rtl="0" eaLnBrk="0" fontAlgn="base" hangingPunct="0">
        <a:spcBef>
          <a:spcPct val="0"/>
        </a:spcBef>
        <a:spcAft>
          <a:spcPct val="0"/>
        </a:spcAft>
        <a:defRPr kumimoji="1" sz="4400">
          <a:solidFill>
            <a:schemeClr val="tx2"/>
          </a:solidFill>
          <a:latin typeface="Calibri" pitchFamily="34" charset="0"/>
          <a:ea typeface="標楷體" pitchFamily="65" charset="-120"/>
        </a:defRPr>
      </a:lvl5pPr>
      <a:lvl6pPr marL="457200" algn="l" rtl="0" fontAlgn="base">
        <a:spcBef>
          <a:spcPct val="0"/>
        </a:spcBef>
        <a:spcAft>
          <a:spcPct val="0"/>
        </a:spcAft>
        <a:defRPr kumimoji="1" sz="4400">
          <a:solidFill>
            <a:schemeClr val="tx2"/>
          </a:solidFill>
          <a:latin typeface="Tahoma" pitchFamily="34" charset="0"/>
          <a:ea typeface="新細明體" charset="-120"/>
        </a:defRPr>
      </a:lvl6pPr>
      <a:lvl7pPr marL="914400" algn="l" rtl="0" fontAlgn="base">
        <a:spcBef>
          <a:spcPct val="0"/>
        </a:spcBef>
        <a:spcAft>
          <a:spcPct val="0"/>
        </a:spcAft>
        <a:defRPr kumimoji="1" sz="4400">
          <a:solidFill>
            <a:schemeClr val="tx2"/>
          </a:solidFill>
          <a:latin typeface="Tahoma" pitchFamily="34" charset="0"/>
          <a:ea typeface="新細明體" charset="-120"/>
        </a:defRPr>
      </a:lvl7pPr>
      <a:lvl8pPr marL="1371600" algn="l" rtl="0" fontAlgn="base">
        <a:spcBef>
          <a:spcPct val="0"/>
        </a:spcBef>
        <a:spcAft>
          <a:spcPct val="0"/>
        </a:spcAft>
        <a:defRPr kumimoji="1" sz="4400">
          <a:solidFill>
            <a:schemeClr val="tx2"/>
          </a:solidFill>
          <a:latin typeface="Tahoma" pitchFamily="34" charset="0"/>
          <a:ea typeface="新細明體" charset="-120"/>
        </a:defRPr>
      </a:lvl8pPr>
      <a:lvl9pPr marL="1828800" algn="l" rtl="0" fontAlgn="base">
        <a:spcBef>
          <a:spcPct val="0"/>
        </a:spcBef>
        <a:spcAft>
          <a:spcPct val="0"/>
        </a:spcAft>
        <a:defRPr kumimoji="1" sz="4400">
          <a:solidFill>
            <a:schemeClr val="tx2"/>
          </a:solidFill>
          <a:latin typeface="Tahoma" pitchFamily="34" charset="0"/>
          <a:ea typeface="新細明體" charset="-120"/>
        </a:defRPr>
      </a:lvl9pPr>
    </p:titleStyle>
    <p:bodyStyle>
      <a:lvl1pPr marL="342900" indent="-342900" algn="l" rtl="0" eaLnBrk="0" fontAlgn="base" hangingPunct="0">
        <a:spcBef>
          <a:spcPct val="20000"/>
        </a:spcBef>
        <a:spcAft>
          <a:spcPct val="0"/>
        </a:spcAft>
        <a:buClr>
          <a:schemeClr val="folHlink"/>
        </a:buClr>
        <a:buSzPct val="60000"/>
        <a:buFont typeface="Wingdings" pitchFamily="2" charset="2"/>
        <a:buChar char="n"/>
        <a:defRPr kumimoji="1" sz="3200">
          <a:solidFill>
            <a:schemeClr val="tx1"/>
          </a:solidFill>
          <a:latin typeface="+mn-lt"/>
          <a:ea typeface="+mn-ea"/>
          <a:cs typeface="+mn-cs"/>
        </a:defRPr>
      </a:lvl1pPr>
      <a:lvl2pPr marL="742950" indent="-285750" algn="l" rtl="0" eaLnBrk="0" fontAlgn="base" hangingPunct="0">
        <a:spcBef>
          <a:spcPct val="20000"/>
        </a:spcBef>
        <a:spcAft>
          <a:spcPct val="0"/>
        </a:spcAft>
        <a:buClr>
          <a:schemeClr val="hlink"/>
        </a:buClr>
        <a:buSzPct val="55000"/>
        <a:buFont typeface="Wingdings" pitchFamily="2" charset="2"/>
        <a:buChar char="n"/>
        <a:defRPr kumimoji="1" sz="2800">
          <a:solidFill>
            <a:schemeClr val="tx1"/>
          </a:solidFill>
          <a:latin typeface="+mn-lt"/>
          <a:ea typeface="+mn-ea"/>
        </a:defRPr>
      </a:lvl2pPr>
      <a:lvl3pPr marL="1143000" indent="-228600" algn="l" rtl="0" eaLnBrk="0" fontAlgn="base" hangingPunct="0">
        <a:spcBef>
          <a:spcPct val="20000"/>
        </a:spcBef>
        <a:spcAft>
          <a:spcPct val="0"/>
        </a:spcAft>
        <a:buClr>
          <a:schemeClr val="folHlink"/>
        </a:buClr>
        <a:buSzPct val="50000"/>
        <a:buFont typeface="Wingdings" pitchFamily="2" charset="2"/>
        <a:buChar char="n"/>
        <a:defRPr kumimoji="1" sz="2400">
          <a:solidFill>
            <a:schemeClr val="tx1"/>
          </a:solidFill>
          <a:latin typeface="+mn-lt"/>
          <a:ea typeface="+mn-ea"/>
        </a:defRPr>
      </a:lvl3pPr>
      <a:lvl4pPr marL="1600200" indent="-228600" algn="l" rtl="0" eaLnBrk="0" fontAlgn="base" hangingPunct="0">
        <a:spcBef>
          <a:spcPct val="20000"/>
        </a:spcBef>
        <a:spcAft>
          <a:spcPct val="0"/>
        </a:spcAft>
        <a:buClr>
          <a:schemeClr val="accent2"/>
        </a:buClr>
        <a:buSzPct val="55000"/>
        <a:buFont typeface="Wingdings" pitchFamily="2" charset="2"/>
        <a:buChar char="n"/>
        <a:defRPr kumimoji="1" sz="2000">
          <a:solidFill>
            <a:schemeClr val="tx1"/>
          </a:solidFill>
          <a:latin typeface="+mn-lt"/>
          <a:ea typeface="+mn-ea"/>
        </a:defRPr>
      </a:lvl4pPr>
      <a:lvl5pPr marL="2057400" indent="-228600" algn="l" rtl="0" eaLnBrk="0" fontAlgn="base" hangingPunct="0">
        <a:spcBef>
          <a:spcPct val="20000"/>
        </a:spcBef>
        <a:spcAft>
          <a:spcPct val="0"/>
        </a:spcAft>
        <a:buClr>
          <a:schemeClr val="accent1"/>
        </a:buClr>
        <a:buSzPct val="50000"/>
        <a:buFont typeface="Wingdings" pitchFamily="2" charset="2"/>
        <a:buChar char="n"/>
        <a:defRPr kumimoji="1" sz="2000">
          <a:solidFill>
            <a:schemeClr val="tx1"/>
          </a:solidFill>
          <a:latin typeface="+mn-lt"/>
          <a:ea typeface="+mn-ea"/>
        </a:defRPr>
      </a:lvl5pPr>
      <a:lvl6pPr marL="2514600" indent="-228600" algn="l" rtl="0" fontAlgn="base">
        <a:spcBef>
          <a:spcPct val="20000"/>
        </a:spcBef>
        <a:spcAft>
          <a:spcPct val="0"/>
        </a:spcAft>
        <a:buClr>
          <a:schemeClr val="accent1"/>
        </a:buClr>
        <a:buSzPct val="50000"/>
        <a:buFont typeface="Wingdings" pitchFamily="2" charset="2"/>
        <a:buChar char="n"/>
        <a:defRPr kumimoji="1" sz="2000">
          <a:solidFill>
            <a:schemeClr val="tx1"/>
          </a:solidFill>
          <a:latin typeface="+mn-lt"/>
          <a:ea typeface="+mn-ea"/>
        </a:defRPr>
      </a:lvl6pPr>
      <a:lvl7pPr marL="2971800" indent="-228600" algn="l" rtl="0" fontAlgn="base">
        <a:spcBef>
          <a:spcPct val="20000"/>
        </a:spcBef>
        <a:spcAft>
          <a:spcPct val="0"/>
        </a:spcAft>
        <a:buClr>
          <a:schemeClr val="accent1"/>
        </a:buClr>
        <a:buSzPct val="50000"/>
        <a:buFont typeface="Wingdings" pitchFamily="2" charset="2"/>
        <a:buChar char="n"/>
        <a:defRPr kumimoji="1" sz="2000">
          <a:solidFill>
            <a:schemeClr val="tx1"/>
          </a:solidFill>
          <a:latin typeface="+mn-lt"/>
          <a:ea typeface="+mn-ea"/>
        </a:defRPr>
      </a:lvl7pPr>
      <a:lvl8pPr marL="3429000" indent="-228600" algn="l" rtl="0" fontAlgn="base">
        <a:spcBef>
          <a:spcPct val="20000"/>
        </a:spcBef>
        <a:spcAft>
          <a:spcPct val="0"/>
        </a:spcAft>
        <a:buClr>
          <a:schemeClr val="accent1"/>
        </a:buClr>
        <a:buSzPct val="50000"/>
        <a:buFont typeface="Wingdings" pitchFamily="2" charset="2"/>
        <a:buChar char="n"/>
        <a:defRPr kumimoji="1" sz="2000">
          <a:solidFill>
            <a:schemeClr val="tx1"/>
          </a:solidFill>
          <a:latin typeface="+mn-lt"/>
          <a:ea typeface="+mn-ea"/>
        </a:defRPr>
      </a:lvl8pPr>
      <a:lvl9pPr marL="3886200" indent="-228600" algn="l" rtl="0" fontAlgn="base">
        <a:spcBef>
          <a:spcPct val="20000"/>
        </a:spcBef>
        <a:spcAft>
          <a:spcPct val="0"/>
        </a:spcAft>
        <a:buClr>
          <a:schemeClr val="accent1"/>
        </a:buClr>
        <a:buSzPct val="50000"/>
        <a:buFont typeface="Wingdings" pitchFamily="2" charset="2"/>
        <a:buChar char="n"/>
        <a:defRPr kumimoji="1" sz="2000">
          <a:solidFill>
            <a:schemeClr val="tx1"/>
          </a:solidFill>
          <a:latin typeface="+mn-lt"/>
          <a:ea typeface="+mn-ea"/>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17.xml"/><Relationship Id="rId1" Type="http://schemas.openxmlformats.org/officeDocument/2006/relationships/tags" Target="../tags/tag2.xml"/></Relationships>
</file>

<file path=ppt/slides/_rels/slide2.xml.rels><?xml version="1.0" encoding="UTF-8" standalone="yes"?>
<Relationships xmlns="http://schemas.openxmlformats.org/package/2006/relationships"><Relationship Id="rId8" Type="http://schemas.openxmlformats.org/officeDocument/2006/relationships/diagramColors" Target="../diagrams/colors1.xml"/><Relationship Id="rId3" Type="http://schemas.openxmlformats.org/officeDocument/2006/relationships/slideLayout" Target="../slideLayouts/slideLayout17.xml"/><Relationship Id="rId7" Type="http://schemas.openxmlformats.org/officeDocument/2006/relationships/diagramQuickStyle" Target="../diagrams/quickStyle1.xml"/><Relationship Id="rId2" Type="http://schemas.openxmlformats.org/officeDocument/2006/relationships/tags" Target="../tags/tag4.xml"/><Relationship Id="rId1" Type="http://schemas.openxmlformats.org/officeDocument/2006/relationships/tags" Target="../tags/tag3.xml"/><Relationship Id="rId6" Type="http://schemas.openxmlformats.org/officeDocument/2006/relationships/diagramLayout" Target="../diagrams/layout1.xml"/><Relationship Id="rId5" Type="http://schemas.openxmlformats.org/officeDocument/2006/relationships/diagramData" Target="../diagrams/data1.xml"/><Relationship Id="rId4" Type="http://schemas.openxmlformats.org/officeDocument/2006/relationships/notesSlide" Target="../notesSlides/notesSlide2.xml"/><Relationship Id="rId9" Type="http://schemas.microsoft.com/office/2007/relationships/diagramDrawing" Target="../diagrams/drawing1.xml"/></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17.xml"/><Relationship Id="rId1" Type="http://schemas.openxmlformats.org/officeDocument/2006/relationships/tags" Target="../tags/tag5.xml"/></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17.xml"/><Relationship Id="rId1" Type="http://schemas.openxmlformats.org/officeDocument/2006/relationships/tags" Target="../tags/tag6.xml"/></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17.xml"/><Relationship Id="rId1" Type="http://schemas.openxmlformats.org/officeDocument/2006/relationships/tags" Target="../tags/tag7.xml"/><Relationship Id="rId4" Type="http://schemas.openxmlformats.org/officeDocument/2006/relationships/image" Target="../media/image2.jpeg"/></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17.xml"/><Relationship Id="rId1" Type="http://schemas.openxmlformats.org/officeDocument/2006/relationships/tags" Target="../tags/tag8.xml"/><Relationship Id="rId4" Type="http://schemas.openxmlformats.org/officeDocument/2006/relationships/image" Target="../media/image3.png"/></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17.xml"/><Relationship Id="rId1" Type="http://schemas.openxmlformats.org/officeDocument/2006/relationships/tags" Target="../tags/tag9.xml"/><Relationship Id="rId4" Type="http://schemas.openxmlformats.org/officeDocument/2006/relationships/image" Target="../media/image4.png"/></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17.xml"/><Relationship Id="rId1" Type="http://schemas.openxmlformats.org/officeDocument/2006/relationships/tags" Target="../tags/tag10.xml"/><Relationship Id="rId4" Type="http://schemas.openxmlformats.org/officeDocument/2006/relationships/image" Target="../media/image5.png"/></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17.xml"/><Relationship Id="rId1" Type="http://schemas.openxmlformats.org/officeDocument/2006/relationships/tags" Target="../tags/tag11.xml"/></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17.xml"/><Relationship Id="rId1" Type="http://schemas.openxmlformats.org/officeDocument/2006/relationships/tags" Target="../tags/tag12.xml"/><Relationship Id="rId5" Type="http://schemas.openxmlformats.org/officeDocument/2006/relationships/image" Target="../media/image6.jpeg"/><Relationship Id="rId4" Type="http://schemas.openxmlformats.org/officeDocument/2006/relationships/hyperlink" Target="http://www.cdc.gov/rabies" TargetMode="External"/></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17.xml"/><Relationship Id="rId1" Type="http://schemas.openxmlformats.org/officeDocument/2006/relationships/tags" Target="../tags/tag13.xml"/></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17.xml"/><Relationship Id="rId1" Type="http://schemas.openxmlformats.org/officeDocument/2006/relationships/tags" Target="../tags/tag14.xml"/></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17.xml"/><Relationship Id="rId1" Type="http://schemas.openxmlformats.org/officeDocument/2006/relationships/tags" Target="../tags/tag15.xml"/></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17.xml"/><Relationship Id="rId1" Type="http://schemas.openxmlformats.org/officeDocument/2006/relationships/tags" Target="../tags/tag16.xml"/></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15.xml"/><Relationship Id="rId2" Type="http://schemas.openxmlformats.org/officeDocument/2006/relationships/slideLayout" Target="../slideLayouts/slideLayout17.xml"/><Relationship Id="rId1" Type="http://schemas.openxmlformats.org/officeDocument/2006/relationships/tags" Target="../tags/tag17.xml"/><Relationship Id="rId4" Type="http://schemas.openxmlformats.org/officeDocument/2006/relationships/image" Target="../media/image7.jpeg"/></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16.xml"/><Relationship Id="rId2" Type="http://schemas.openxmlformats.org/officeDocument/2006/relationships/slideLayout" Target="../slideLayouts/slideLayout17.xml"/><Relationship Id="rId1" Type="http://schemas.openxmlformats.org/officeDocument/2006/relationships/tags" Target="../tags/tag18.xml"/></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17.xml"/><Relationship Id="rId2" Type="http://schemas.openxmlformats.org/officeDocument/2006/relationships/slideLayout" Target="../slideLayouts/slideLayout17.xml"/><Relationship Id="rId1" Type="http://schemas.openxmlformats.org/officeDocument/2006/relationships/tags" Target="../tags/tag19.xml"/></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18.xml"/><Relationship Id="rId2" Type="http://schemas.openxmlformats.org/officeDocument/2006/relationships/slideLayout" Target="../slideLayouts/slideLayout17.xml"/><Relationship Id="rId1" Type="http://schemas.openxmlformats.org/officeDocument/2006/relationships/tags" Target="../tags/tag20.xml"/></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19.xml"/><Relationship Id="rId2" Type="http://schemas.openxmlformats.org/officeDocument/2006/relationships/slideLayout" Target="../slideLayouts/slideLayout17.xml"/><Relationship Id="rId1" Type="http://schemas.openxmlformats.org/officeDocument/2006/relationships/tags" Target="../tags/tag21.xml"/></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20.xml"/><Relationship Id="rId2" Type="http://schemas.openxmlformats.org/officeDocument/2006/relationships/slideLayout" Target="../slideLayouts/slideLayout17.xml"/><Relationship Id="rId1" Type="http://schemas.openxmlformats.org/officeDocument/2006/relationships/tags" Target="../tags/tag22.xml"/><Relationship Id="rId4" Type="http://schemas.openxmlformats.org/officeDocument/2006/relationships/image" Target="../media/image8.wmf"/></Relationships>
</file>

<file path=ppt/slides/_rels/slide21.xml.rels><?xml version="1.0" encoding="UTF-8" standalone="yes"?>
<Relationships xmlns="http://schemas.openxmlformats.org/package/2006/relationships"><Relationship Id="rId3" Type="http://schemas.openxmlformats.org/officeDocument/2006/relationships/notesSlide" Target="../notesSlides/notesSlide21.xml"/><Relationship Id="rId2" Type="http://schemas.openxmlformats.org/officeDocument/2006/relationships/slideLayout" Target="../slideLayouts/slideLayout17.xml"/><Relationship Id="rId1" Type="http://schemas.openxmlformats.org/officeDocument/2006/relationships/tags" Target="../tags/tag23.xml"/></Relationships>
</file>

<file path=ppt/slides/_rels/slide22.xml.rels><?xml version="1.0" encoding="UTF-8" standalone="yes"?>
<Relationships xmlns="http://schemas.openxmlformats.org/package/2006/relationships"><Relationship Id="rId3" Type="http://schemas.openxmlformats.org/officeDocument/2006/relationships/notesSlide" Target="../notesSlides/notesSlide22.xml"/><Relationship Id="rId2" Type="http://schemas.openxmlformats.org/officeDocument/2006/relationships/slideLayout" Target="../slideLayouts/slideLayout17.xml"/><Relationship Id="rId1" Type="http://schemas.openxmlformats.org/officeDocument/2006/relationships/tags" Target="../tags/tag24.xml"/></Relationships>
</file>

<file path=ppt/slides/_rels/slide23.xml.rels><?xml version="1.0" encoding="UTF-8" standalone="yes"?>
<Relationships xmlns="http://schemas.openxmlformats.org/package/2006/relationships"><Relationship Id="rId3" Type="http://schemas.openxmlformats.org/officeDocument/2006/relationships/notesSlide" Target="../notesSlides/notesSlide23.xml"/><Relationship Id="rId2" Type="http://schemas.openxmlformats.org/officeDocument/2006/relationships/slideLayout" Target="../slideLayouts/slideLayout17.xml"/><Relationship Id="rId1" Type="http://schemas.openxmlformats.org/officeDocument/2006/relationships/tags" Target="../tags/tag25.xml"/></Relationships>
</file>

<file path=ppt/slides/_rels/slide24.xml.rels><?xml version="1.0" encoding="UTF-8" standalone="yes"?>
<Relationships xmlns="http://schemas.openxmlformats.org/package/2006/relationships"><Relationship Id="rId3" Type="http://schemas.openxmlformats.org/officeDocument/2006/relationships/notesSlide" Target="../notesSlides/notesSlide24.xml"/><Relationship Id="rId2" Type="http://schemas.openxmlformats.org/officeDocument/2006/relationships/slideLayout" Target="../slideLayouts/slideLayout17.xml"/><Relationship Id="rId1" Type="http://schemas.openxmlformats.org/officeDocument/2006/relationships/tags" Target="../tags/tag26.xml"/></Relationships>
</file>

<file path=ppt/slides/_rels/slide25.xml.rels><?xml version="1.0" encoding="UTF-8" standalone="yes"?>
<Relationships xmlns="http://schemas.openxmlformats.org/package/2006/relationships"><Relationship Id="rId3" Type="http://schemas.openxmlformats.org/officeDocument/2006/relationships/notesSlide" Target="../notesSlides/notesSlide25.xml"/><Relationship Id="rId2" Type="http://schemas.openxmlformats.org/officeDocument/2006/relationships/slideLayout" Target="../slideLayouts/slideLayout17.xml"/><Relationship Id="rId1" Type="http://schemas.openxmlformats.org/officeDocument/2006/relationships/tags" Target="../tags/tag27.xml"/></Relationships>
</file>

<file path=ppt/slides/_rels/slide26.xml.rels><?xml version="1.0" encoding="UTF-8" standalone="yes"?>
<Relationships xmlns="http://schemas.openxmlformats.org/package/2006/relationships"><Relationship Id="rId3" Type="http://schemas.openxmlformats.org/officeDocument/2006/relationships/notesSlide" Target="../notesSlides/notesSlide26.xml"/><Relationship Id="rId2" Type="http://schemas.openxmlformats.org/officeDocument/2006/relationships/slideLayout" Target="../slideLayouts/slideLayout17.xml"/><Relationship Id="rId1" Type="http://schemas.openxmlformats.org/officeDocument/2006/relationships/tags" Target="../tags/tag28.xml"/></Relationships>
</file>

<file path=ppt/slides/_rels/slide27.xml.rels><?xml version="1.0" encoding="UTF-8" standalone="yes"?>
<Relationships xmlns="http://schemas.openxmlformats.org/package/2006/relationships"><Relationship Id="rId3" Type="http://schemas.openxmlformats.org/officeDocument/2006/relationships/notesSlide" Target="../notesSlides/notesSlide27.xml"/><Relationship Id="rId2" Type="http://schemas.openxmlformats.org/officeDocument/2006/relationships/slideLayout" Target="../slideLayouts/slideLayout17.xml"/><Relationship Id="rId1" Type="http://schemas.openxmlformats.org/officeDocument/2006/relationships/tags" Target="../tags/tag29.xml"/></Relationships>
</file>

<file path=ppt/slides/_rels/slide28.xml.rels><?xml version="1.0" encoding="UTF-8" standalone="yes"?>
<Relationships xmlns="http://schemas.openxmlformats.org/package/2006/relationships"><Relationship Id="rId3" Type="http://schemas.openxmlformats.org/officeDocument/2006/relationships/notesSlide" Target="../notesSlides/notesSlide28.xml"/><Relationship Id="rId2" Type="http://schemas.openxmlformats.org/officeDocument/2006/relationships/slideLayout" Target="../slideLayouts/slideLayout17.xml"/><Relationship Id="rId1" Type="http://schemas.openxmlformats.org/officeDocument/2006/relationships/tags" Target="../tags/tag30.xml"/></Relationships>
</file>

<file path=ppt/slides/_rels/slide29.xml.rels><?xml version="1.0" encoding="UTF-8" standalone="yes"?>
<Relationships xmlns="http://schemas.openxmlformats.org/package/2006/relationships"><Relationship Id="rId3" Type="http://schemas.openxmlformats.org/officeDocument/2006/relationships/notesSlide" Target="../notesSlides/notesSlide29.xml"/><Relationship Id="rId2" Type="http://schemas.openxmlformats.org/officeDocument/2006/relationships/slideLayout" Target="../slideLayouts/slideLayout17.xml"/><Relationship Id="rId1" Type="http://schemas.openxmlformats.org/officeDocument/2006/relationships/tags" Target="../tags/tag31.xml"/></Relationships>
</file>

<file path=ppt/slides/_rels/slide30.xml.rels><?xml version="1.0" encoding="UTF-8" standalone="yes"?>
<Relationships xmlns="http://schemas.openxmlformats.org/package/2006/relationships"><Relationship Id="rId3" Type="http://schemas.openxmlformats.org/officeDocument/2006/relationships/notesSlide" Target="../notesSlides/notesSlide30.xml"/><Relationship Id="rId2" Type="http://schemas.openxmlformats.org/officeDocument/2006/relationships/slideLayout" Target="../slideLayouts/slideLayout17.xml"/><Relationship Id="rId1" Type="http://schemas.openxmlformats.org/officeDocument/2006/relationships/tags" Target="../tags/tag32.xml"/></Relationships>
</file>

<file path=ppt/slides/_rels/slide31.xml.rels><?xml version="1.0" encoding="UTF-8" standalone="yes"?>
<Relationships xmlns="http://schemas.openxmlformats.org/package/2006/relationships"><Relationship Id="rId3" Type="http://schemas.openxmlformats.org/officeDocument/2006/relationships/notesSlide" Target="../notesSlides/notesSlide31.xml"/><Relationship Id="rId2" Type="http://schemas.openxmlformats.org/officeDocument/2006/relationships/slideLayout" Target="../slideLayouts/slideLayout17.xml"/><Relationship Id="rId1" Type="http://schemas.openxmlformats.org/officeDocument/2006/relationships/tags" Target="../tags/tag33.xml"/></Relationships>
</file>

<file path=ppt/slides/_rels/slide32.xml.rels><?xml version="1.0" encoding="UTF-8" standalone="yes"?>
<Relationships xmlns="http://schemas.openxmlformats.org/package/2006/relationships"><Relationship Id="rId3" Type="http://schemas.openxmlformats.org/officeDocument/2006/relationships/notesSlide" Target="../notesSlides/notesSlide32.xml"/><Relationship Id="rId2" Type="http://schemas.openxmlformats.org/officeDocument/2006/relationships/slideLayout" Target="../slideLayouts/slideLayout17.xml"/><Relationship Id="rId1" Type="http://schemas.openxmlformats.org/officeDocument/2006/relationships/tags" Target="../tags/tag34.xml"/></Relationships>
</file>

<file path=ppt/slides/_rels/slide33.xml.rels><?xml version="1.0" encoding="UTF-8" standalone="yes"?>
<Relationships xmlns="http://schemas.openxmlformats.org/package/2006/relationships"><Relationship Id="rId3" Type="http://schemas.openxmlformats.org/officeDocument/2006/relationships/notesSlide" Target="../notesSlides/notesSlide33.xml"/><Relationship Id="rId2" Type="http://schemas.openxmlformats.org/officeDocument/2006/relationships/slideLayout" Target="../slideLayouts/slideLayout17.xml"/><Relationship Id="rId1" Type="http://schemas.openxmlformats.org/officeDocument/2006/relationships/tags" Target="../tags/tag35.xml"/></Relationships>
</file>

<file path=ppt/slides/_rels/slide34.xml.rels><?xml version="1.0" encoding="UTF-8" standalone="yes"?>
<Relationships xmlns="http://schemas.openxmlformats.org/package/2006/relationships"><Relationship Id="rId3" Type="http://schemas.openxmlformats.org/officeDocument/2006/relationships/notesSlide" Target="../notesSlides/notesSlide34.xml"/><Relationship Id="rId2" Type="http://schemas.openxmlformats.org/officeDocument/2006/relationships/slideLayout" Target="../slideLayouts/slideLayout17.xml"/><Relationship Id="rId1" Type="http://schemas.openxmlformats.org/officeDocument/2006/relationships/tags" Target="../tags/tag36.xml"/></Relationships>
</file>

<file path=ppt/slides/_rels/slide35.xml.rels><?xml version="1.0" encoding="UTF-8" standalone="yes"?>
<Relationships xmlns="http://schemas.openxmlformats.org/package/2006/relationships"><Relationship Id="rId3" Type="http://schemas.openxmlformats.org/officeDocument/2006/relationships/notesSlide" Target="../notesSlides/notesSlide35.xml"/><Relationship Id="rId2" Type="http://schemas.openxmlformats.org/officeDocument/2006/relationships/slideLayout" Target="../slideLayouts/slideLayout17.xml"/><Relationship Id="rId1" Type="http://schemas.openxmlformats.org/officeDocument/2006/relationships/tags" Target="../tags/tag37.xml"/></Relationships>
</file>

<file path=ppt/slides/_rels/slide36.xml.rels><?xml version="1.0" encoding="UTF-8" standalone="yes"?>
<Relationships xmlns="http://schemas.openxmlformats.org/package/2006/relationships"><Relationship Id="rId3" Type="http://schemas.openxmlformats.org/officeDocument/2006/relationships/notesSlide" Target="../notesSlides/notesSlide36.xml"/><Relationship Id="rId2" Type="http://schemas.openxmlformats.org/officeDocument/2006/relationships/slideLayout" Target="../slideLayouts/slideLayout17.xml"/><Relationship Id="rId1" Type="http://schemas.openxmlformats.org/officeDocument/2006/relationships/tags" Target="../tags/tag38.xml"/></Relationships>
</file>

<file path=ppt/slides/_rels/slide37.xml.rels><?xml version="1.0" encoding="UTF-8" standalone="yes"?>
<Relationships xmlns="http://schemas.openxmlformats.org/package/2006/relationships"><Relationship Id="rId3" Type="http://schemas.openxmlformats.org/officeDocument/2006/relationships/notesSlide" Target="../notesSlides/notesSlide37.xml"/><Relationship Id="rId2" Type="http://schemas.openxmlformats.org/officeDocument/2006/relationships/slideLayout" Target="../slideLayouts/slideLayout17.xml"/><Relationship Id="rId1" Type="http://schemas.openxmlformats.org/officeDocument/2006/relationships/tags" Target="../tags/tag39.xml"/></Relationships>
</file>

<file path=ppt/slides/_rels/slide38.xml.rels><?xml version="1.0" encoding="UTF-8" standalone="yes"?>
<Relationships xmlns="http://schemas.openxmlformats.org/package/2006/relationships"><Relationship Id="rId3" Type="http://schemas.openxmlformats.org/officeDocument/2006/relationships/notesSlide" Target="../notesSlides/notesSlide38.xml"/><Relationship Id="rId2" Type="http://schemas.openxmlformats.org/officeDocument/2006/relationships/slideLayout" Target="../slideLayouts/slideLayout17.xml"/><Relationship Id="rId1" Type="http://schemas.openxmlformats.org/officeDocument/2006/relationships/tags" Target="../tags/tag40.xml"/><Relationship Id="rId5" Type="http://schemas.openxmlformats.org/officeDocument/2006/relationships/hyperlink" Target="http://www.who-rabies-bulletin.org/" TargetMode="External"/><Relationship Id="rId4" Type="http://schemas.openxmlformats.org/officeDocument/2006/relationships/hyperlink" Target="http://www.cdc.gov/rabies" TargetMode="External"/></Relationships>
</file>

<file path=ppt/slides/_rels/slide39.xml.rels><?xml version="1.0" encoding="UTF-8" standalone="yes"?>
<Relationships xmlns="http://schemas.openxmlformats.org/package/2006/relationships"><Relationship Id="rId3" Type="http://schemas.openxmlformats.org/officeDocument/2006/relationships/notesSlide" Target="../notesSlides/notesSlide39.xml"/><Relationship Id="rId2" Type="http://schemas.openxmlformats.org/officeDocument/2006/relationships/slideLayout" Target="../slideLayouts/slideLayout17.xml"/><Relationship Id="rId1" Type="http://schemas.openxmlformats.org/officeDocument/2006/relationships/tags" Target="../tags/tag41.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1266" name="Rectangle 2"/>
          <p:cNvSpPr>
            <a:spLocks noGrp="1" noChangeArrowheads="1"/>
          </p:cNvSpPr>
          <p:nvPr>
            <p:ph type="ctrTitle" idx="4294967295"/>
          </p:nvPr>
        </p:nvSpPr>
        <p:spPr>
          <a:xfrm>
            <a:off x="684213" y="2060575"/>
            <a:ext cx="7772400" cy="1470025"/>
          </a:xfrm>
        </p:spPr>
        <p:txBody>
          <a:bodyPr anchor="ctr"/>
          <a:lstStyle/>
          <a:p>
            <a:pPr algn="ctr" eaLnBrk="1" hangingPunct="1">
              <a:defRPr/>
            </a:pPr>
            <a:r>
              <a:rPr lang="zh-TW" altLang="zh-TW" sz="4800" b="1" dirty="0"/>
              <a:t>狂犬病鑑別診斷、治療</a:t>
            </a:r>
            <a:r>
              <a:rPr lang="zh-TW" altLang="en-US" sz="4800" b="1" dirty="0">
                <a:solidFill>
                  <a:srgbClr val="FF00FF"/>
                </a:solidFill>
              </a:rPr>
              <a:t/>
            </a:r>
            <a:br>
              <a:rPr lang="zh-TW" altLang="en-US" sz="4800" b="1" dirty="0">
                <a:solidFill>
                  <a:srgbClr val="FF00FF"/>
                </a:solidFill>
              </a:rPr>
            </a:br>
            <a:r>
              <a:rPr lang="zh-TW" altLang="zh-TW" sz="4800" b="1" dirty="0"/>
              <a:t>與感染管制</a:t>
            </a:r>
            <a:endParaRPr lang="zh-TW" altLang="en-US" sz="4800" b="1" dirty="0">
              <a:effectLst>
                <a:outerShdw blurRad="38100" dist="38100" dir="2700000" algn="tl">
                  <a:srgbClr val="C0C0C0"/>
                </a:outerShdw>
              </a:effectLst>
            </a:endParaRPr>
          </a:p>
        </p:txBody>
      </p:sp>
      <p:sp>
        <p:nvSpPr>
          <p:cNvPr id="26626" name="Rectangle 3"/>
          <p:cNvSpPr>
            <a:spLocks noGrp="1" noChangeArrowheads="1"/>
          </p:cNvSpPr>
          <p:nvPr>
            <p:ph type="subTitle" idx="4294967295"/>
          </p:nvPr>
        </p:nvSpPr>
        <p:spPr>
          <a:xfrm>
            <a:off x="1549400" y="4505325"/>
            <a:ext cx="6045200" cy="1593850"/>
          </a:xfrm>
        </p:spPr>
        <p:txBody>
          <a:bodyPr/>
          <a:lstStyle/>
          <a:p>
            <a:pPr marL="0" indent="0" algn="ctr" eaLnBrk="1" hangingPunct="1">
              <a:buFont typeface="Wingdings" pitchFamily="2" charset="2"/>
              <a:buNone/>
            </a:pPr>
            <a:r>
              <a:rPr lang="zh-TW" altLang="en-US" sz="3600" smtClean="0">
                <a:latin typeface="標楷體" pitchFamily="65" charset="-120"/>
              </a:rPr>
              <a:t>王甯祺 醫師</a:t>
            </a:r>
            <a:endParaRPr lang="en-US" altLang="zh-TW" sz="3600" smtClean="0">
              <a:latin typeface="標楷體" pitchFamily="65" charset="-120"/>
            </a:endParaRPr>
          </a:p>
          <a:p>
            <a:pPr marL="0" indent="0" algn="ctr" eaLnBrk="1" hangingPunct="1">
              <a:buFont typeface="Wingdings" pitchFamily="2" charset="2"/>
              <a:buNone/>
            </a:pPr>
            <a:r>
              <a:rPr lang="zh-TW" altLang="en-US" sz="3600" smtClean="0">
                <a:latin typeface="標楷體" pitchFamily="65" charset="-120"/>
              </a:rPr>
              <a:t>三軍總醫院 內科部 感染科</a:t>
            </a:r>
          </a:p>
        </p:txBody>
      </p:sp>
    </p:spTree>
    <p:custDataLst>
      <p:tags r:id="rId1"/>
    </p:custData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8673" name="標題 1"/>
          <p:cNvSpPr>
            <a:spLocks noGrp="1"/>
          </p:cNvSpPr>
          <p:nvPr>
            <p:ph type="title" idx="4294967295"/>
          </p:nvPr>
        </p:nvSpPr>
        <p:spPr>
          <a:xfrm>
            <a:off x="1150938" y="223838"/>
            <a:ext cx="7793037" cy="1339850"/>
          </a:xfrm>
        </p:spPr>
        <p:txBody>
          <a:bodyPr anchor="ctr"/>
          <a:lstStyle/>
          <a:p>
            <a:pPr eaLnBrk="1" hangingPunct="1"/>
            <a:r>
              <a:rPr lang="zh-TW" altLang="en-US" b="1" smtClean="0"/>
              <a:t>課程大綱</a:t>
            </a:r>
            <a:r>
              <a:rPr lang="en-US" altLang="zh-TW" b="1" smtClean="0"/>
              <a:t> </a:t>
            </a:r>
            <a:endParaRPr lang="zh-TW" altLang="en-US" b="1" smtClean="0"/>
          </a:p>
        </p:txBody>
      </p:sp>
      <p:graphicFrame>
        <p:nvGraphicFramePr>
          <p:cNvPr id="10" name="內容版面配置區 9"/>
          <p:cNvGraphicFramePr>
            <a:graphicFrameLocks noGrp="1"/>
          </p:cNvGraphicFramePr>
          <p:nvPr>
            <p:ph idx="4294967295"/>
            <p:custDataLst>
              <p:tags r:id="rId2"/>
            </p:custDataLst>
            <p:extLst>
              <p:ext uri="{D42A27DB-BD31-4B8C-83A1-F6EECF244321}">
                <p14:modId xmlns="" xmlns:p14="http://schemas.microsoft.com/office/powerpoint/2010/main" val="3390149168"/>
              </p:ext>
            </p:extLst>
          </p:nvPr>
        </p:nvGraphicFramePr>
        <p:xfrm>
          <a:off x="1907704" y="1772816"/>
          <a:ext cx="5712033" cy="3728107"/>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
        <p:nvSpPr>
          <p:cNvPr id="7" name="投影片編號版面配置區 6"/>
          <p:cNvSpPr>
            <a:spLocks noGrp="1"/>
          </p:cNvSpPr>
          <p:nvPr>
            <p:ph type="sldNum" sz="quarter" idx="12"/>
          </p:nvPr>
        </p:nvSpPr>
        <p:spPr>
          <a:xfrm>
            <a:off x="6902450" y="6303963"/>
            <a:ext cx="2133600" cy="365125"/>
          </a:xfrm>
        </p:spPr>
        <p:txBody>
          <a:bodyPr rtlCol="0" anchor="ctr"/>
          <a:lstStyle/>
          <a:p>
            <a:pPr fontAlgn="auto">
              <a:spcBef>
                <a:spcPts val="0"/>
              </a:spcBef>
              <a:spcAft>
                <a:spcPts val="0"/>
              </a:spcAft>
              <a:defRPr/>
            </a:pPr>
            <a:fld id="{C2CFDC79-83D0-48C6-AC37-574FB575889F}" type="slidenum">
              <a:rPr lang="zh-TW" altLang="en-US" u="sng">
                <a:solidFill>
                  <a:prstClr val="black"/>
                </a:solidFill>
                <a:latin typeface="Times New Roman" pitchFamily="18" charset="0"/>
                <a:ea typeface="+mn-ea"/>
                <a:cs typeface="Times New Roman" pitchFamily="18" charset="0"/>
              </a:rPr>
              <a:pPr fontAlgn="auto">
                <a:spcBef>
                  <a:spcPts val="0"/>
                </a:spcBef>
                <a:spcAft>
                  <a:spcPts val="0"/>
                </a:spcAft>
                <a:defRPr/>
              </a:pPr>
              <a:t>2</a:t>
            </a:fld>
            <a:endParaRPr lang="zh-TW" altLang="en-US" u="sng" dirty="0">
              <a:solidFill>
                <a:prstClr val="black"/>
              </a:solidFill>
              <a:latin typeface="Times New Roman" pitchFamily="18" charset="0"/>
              <a:ea typeface="+mn-ea"/>
              <a:cs typeface="Times New Roman" pitchFamily="18" charset="0"/>
            </a:endParaRPr>
          </a:p>
        </p:txBody>
      </p:sp>
    </p:spTree>
    <p:custDataLst>
      <p:tags r:id="rId1"/>
    </p:custData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標題 1"/>
          <p:cNvSpPr>
            <a:spLocks noGrp="1"/>
          </p:cNvSpPr>
          <p:nvPr>
            <p:ph type="ctrTitle" idx="4294967295"/>
          </p:nvPr>
        </p:nvSpPr>
        <p:spPr>
          <a:xfrm>
            <a:off x="684213" y="2060575"/>
            <a:ext cx="7772400" cy="1470025"/>
          </a:xfrm>
        </p:spPr>
        <p:txBody>
          <a:bodyPr anchor="ctr"/>
          <a:lstStyle/>
          <a:p>
            <a:pPr algn="ctr" eaLnBrk="1" hangingPunct="1">
              <a:defRPr/>
            </a:pPr>
            <a:r>
              <a:rPr lang="en-US" altLang="zh-TW" b="1" dirty="0">
                <a:latin typeface="+mn-lt"/>
              </a:rPr>
              <a:t>1.</a:t>
            </a:r>
            <a:r>
              <a:rPr lang="zh-TW" altLang="en-US" b="1" dirty="0">
                <a:latin typeface="標楷體" pitchFamily="65" charset="-120"/>
              </a:rPr>
              <a:t>狂犬病毒的流行病學</a:t>
            </a:r>
          </a:p>
        </p:txBody>
      </p:sp>
    </p:spTree>
    <p:custDataLst>
      <p:tags r:id="rId1"/>
    </p:custData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2769" name="Title 1"/>
          <p:cNvSpPr>
            <a:spLocks noGrp="1"/>
          </p:cNvSpPr>
          <p:nvPr>
            <p:ph type="title" idx="4294967295"/>
          </p:nvPr>
        </p:nvSpPr>
        <p:spPr/>
        <p:txBody>
          <a:bodyPr anchor="ctr"/>
          <a:lstStyle/>
          <a:p>
            <a:pPr eaLnBrk="1" hangingPunct="1"/>
            <a:r>
              <a:rPr lang="zh-TW" altLang="en-US" b="1" smtClean="0"/>
              <a:t>狂犬病在全球的流行病學</a:t>
            </a:r>
          </a:p>
        </p:txBody>
      </p:sp>
      <p:sp>
        <p:nvSpPr>
          <p:cNvPr id="32770" name="Content Placeholder 2"/>
          <p:cNvSpPr>
            <a:spLocks noGrp="1"/>
          </p:cNvSpPr>
          <p:nvPr>
            <p:ph idx="4294967295"/>
          </p:nvPr>
        </p:nvSpPr>
        <p:spPr>
          <a:xfrm>
            <a:off x="1454150" y="2017713"/>
            <a:ext cx="7500938" cy="4114800"/>
          </a:xfrm>
        </p:spPr>
        <p:txBody>
          <a:bodyPr/>
          <a:lstStyle/>
          <a:p>
            <a:pPr eaLnBrk="1" hangingPunct="1"/>
            <a:r>
              <a:rPr lang="zh-TW" altLang="en-US" dirty="0" smtClean="0"/>
              <a:t>全球每年超過</a:t>
            </a:r>
            <a:r>
              <a:rPr lang="en-US" altLang="zh-TW" dirty="0" smtClean="0"/>
              <a:t>55,000</a:t>
            </a:r>
            <a:r>
              <a:rPr lang="zh-TW" altLang="en-US" dirty="0" smtClean="0"/>
              <a:t>死亡案例</a:t>
            </a:r>
            <a:endParaRPr lang="en-US" altLang="zh-TW" dirty="0" smtClean="0"/>
          </a:p>
          <a:p>
            <a:pPr lvl="1" eaLnBrk="1" hangingPunct="1"/>
            <a:r>
              <a:rPr lang="zh-TW" altLang="en-US" dirty="0" smtClean="0"/>
              <a:t>主要發生在亞洲與非洲</a:t>
            </a:r>
            <a:endParaRPr lang="en-US" altLang="zh-TW" dirty="0" smtClean="0"/>
          </a:p>
          <a:p>
            <a:pPr eaLnBrk="1" hangingPunct="1"/>
            <a:r>
              <a:rPr lang="en-US" altLang="zh-TW" dirty="0" smtClean="0"/>
              <a:t>60</a:t>
            </a:r>
            <a:r>
              <a:rPr lang="en-US" altLang="zh-TW" dirty="0" smtClean="0">
                <a:latin typeface="Arial" charset="0"/>
              </a:rPr>
              <a:t>-</a:t>
            </a:r>
            <a:r>
              <a:rPr lang="en-US" altLang="zh-TW" dirty="0" smtClean="0"/>
              <a:t>70%</a:t>
            </a:r>
            <a:r>
              <a:rPr lang="zh-TW" altLang="en-US" dirty="0" smtClean="0"/>
              <a:t>病人是</a:t>
            </a:r>
            <a:r>
              <a:rPr lang="en-US" altLang="zh-TW" dirty="0" smtClean="0"/>
              <a:t>5</a:t>
            </a:r>
            <a:r>
              <a:rPr lang="en-US" altLang="zh-TW" dirty="0" smtClean="0">
                <a:latin typeface="Arial" charset="0"/>
              </a:rPr>
              <a:t>-</a:t>
            </a:r>
            <a:r>
              <a:rPr lang="en-US" altLang="zh-TW" dirty="0" smtClean="0"/>
              <a:t>15</a:t>
            </a:r>
            <a:r>
              <a:rPr lang="zh-TW" altLang="en-US" dirty="0" smtClean="0"/>
              <a:t>歲的兒童</a:t>
            </a:r>
            <a:endParaRPr lang="en-US" altLang="zh-TW" dirty="0" smtClean="0">
              <a:solidFill>
                <a:srgbClr val="FF3300"/>
              </a:solidFill>
            </a:endParaRPr>
          </a:p>
          <a:p>
            <a:pPr eaLnBrk="1" hangingPunct="1"/>
            <a:r>
              <a:rPr lang="zh-TW" altLang="en-US" dirty="0" smtClean="0"/>
              <a:t>約</a:t>
            </a:r>
            <a:r>
              <a:rPr lang="en-US" altLang="zh-TW" dirty="0" smtClean="0"/>
              <a:t>98%</a:t>
            </a:r>
            <a:r>
              <a:rPr lang="zh-TW" altLang="en-US" dirty="0" smtClean="0"/>
              <a:t>病人是被狗咬傷導致感染</a:t>
            </a:r>
            <a:endParaRPr lang="en-US" altLang="zh-TW" dirty="0" smtClean="0">
              <a:solidFill>
                <a:srgbClr val="FF3300"/>
              </a:solidFill>
            </a:endParaRPr>
          </a:p>
          <a:p>
            <a:pPr eaLnBrk="1" hangingPunct="1"/>
            <a:endParaRPr lang="en-US" altLang="zh-TW" dirty="0" smtClean="0">
              <a:solidFill>
                <a:srgbClr val="FF3300"/>
              </a:solidFill>
            </a:endParaRPr>
          </a:p>
        </p:txBody>
      </p:sp>
      <p:sp>
        <p:nvSpPr>
          <p:cNvPr id="6" name="投影片編號版面配置區 6"/>
          <p:cNvSpPr>
            <a:spLocks noGrp="1"/>
          </p:cNvSpPr>
          <p:nvPr>
            <p:ph type="sldNum" sz="quarter" idx="12"/>
          </p:nvPr>
        </p:nvSpPr>
        <p:spPr>
          <a:xfrm>
            <a:off x="6902450" y="6303963"/>
            <a:ext cx="2133600" cy="365125"/>
          </a:xfrm>
        </p:spPr>
        <p:txBody>
          <a:bodyPr rtlCol="0" anchor="ctr"/>
          <a:lstStyle/>
          <a:p>
            <a:pPr fontAlgn="auto">
              <a:spcBef>
                <a:spcPts val="0"/>
              </a:spcBef>
              <a:spcAft>
                <a:spcPts val="0"/>
              </a:spcAft>
              <a:defRPr/>
            </a:pPr>
            <a:fld id="{6286D62A-2079-4558-9C3E-BE22B55186EB}" type="slidenum">
              <a:rPr lang="zh-TW" altLang="en-US" u="sng">
                <a:solidFill>
                  <a:prstClr val="black"/>
                </a:solidFill>
                <a:latin typeface="Times New Roman" pitchFamily="18" charset="0"/>
                <a:ea typeface="+mn-ea"/>
                <a:cs typeface="Times New Roman" pitchFamily="18" charset="0"/>
              </a:rPr>
              <a:pPr fontAlgn="auto">
                <a:spcBef>
                  <a:spcPts val="0"/>
                </a:spcBef>
                <a:spcAft>
                  <a:spcPts val="0"/>
                </a:spcAft>
                <a:defRPr/>
              </a:pPr>
              <a:t>4</a:t>
            </a:fld>
            <a:endParaRPr lang="zh-TW" altLang="en-US" u="sng" dirty="0">
              <a:solidFill>
                <a:prstClr val="black"/>
              </a:solidFill>
              <a:latin typeface="Times New Roman" pitchFamily="18" charset="0"/>
              <a:ea typeface="+mn-ea"/>
              <a:cs typeface="Times New Roman" pitchFamily="18" charset="0"/>
            </a:endParaRPr>
          </a:p>
        </p:txBody>
      </p:sp>
    </p:spTree>
    <p:custDataLst>
      <p:tags r:id="rId1"/>
    </p:custData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3793" name="Picture 6" descr="Rabies_World_2005"/>
          <p:cNvPicPr>
            <a:picLocks noChangeAspect="1" noChangeArrowheads="1"/>
          </p:cNvPicPr>
          <p:nvPr/>
        </p:nvPicPr>
        <p:blipFill>
          <a:blip r:embed="rId4" cstate="print"/>
          <a:srcRect/>
          <a:stretch>
            <a:fillRect/>
          </a:stretch>
        </p:blipFill>
        <p:spPr bwMode="auto">
          <a:xfrm>
            <a:off x="107950" y="115888"/>
            <a:ext cx="8964613" cy="6261100"/>
          </a:xfrm>
          <a:prstGeom prst="rect">
            <a:avLst/>
          </a:prstGeom>
          <a:noFill/>
          <a:ln w="9525">
            <a:noFill/>
            <a:miter lim="800000"/>
            <a:headEnd/>
            <a:tailEnd/>
          </a:ln>
        </p:spPr>
      </p:pic>
      <p:sp>
        <p:nvSpPr>
          <p:cNvPr id="33794" name="Text Box 7"/>
          <p:cNvSpPr txBox="1">
            <a:spLocks noChangeArrowheads="1"/>
          </p:cNvSpPr>
          <p:nvPr/>
        </p:nvSpPr>
        <p:spPr bwMode="auto">
          <a:xfrm>
            <a:off x="447675" y="6446838"/>
            <a:ext cx="3744913" cy="366712"/>
          </a:xfrm>
          <a:prstGeom prst="rect">
            <a:avLst/>
          </a:prstGeom>
          <a:noFill/>
          <a:ln w="9525">
            <a:noFill/>
            <a:miter lim="800000"/>
            <a:headEnd/>
            <a:tailEnd/>
          </a:ln>
        </p:spPr>
        <p:txBody>
          <a:bodyPr wrap="none">
            <a:spAutoFit/>
          </a:bodyPr>
          <a:lstStyle/>
          <a:p>
            <a:r>
              <a:rPr lang="en-US" altLang="zh-TW" b="1">
                <a:latin typeface="Calibri" pitchFamily="34" charset="0"/>
              </a:rPr>
              <a:t>http://www.who-rabies-bulletin.org/</a:t>
            </a:r>
          </a:p>
        </p:txBody>
      </p:sp>
      <p:sp>
        <p:nvSpPr>
          <p:cNvPr id="21507" name="文字方塊 1"/>
          <p:cNvSpPr txBox="1">
            <a:spLocks noChangeArrowheads="1"/>
          </p:cNvSpPr>
          <p:nvPr/>
        </p:nvSpPr>
        <p:spPr bwMode="auto">
          <a:xfrm>
            <a:off x="611188" y="620713"/>
            <a:ext cx="5969000" cy="430212"/>
          </a:xfrm>
          <a:prstGeom prst="rect">
            <a:avLst/>
          </a:prstGeom>
          <a:noFill/>
          <a:ln w="9525">
            <a:noFill/>
            <a:miter lim="800000"/>
            <a:headEnd/>
            <a:tailEnd/>
          </a:ln>
        </p:spPr>
        <p:txBody>
          <a:bodyPr wrap="none">
            <a:spAutoFit/>
          </a:bodyPr>
          <a:lstStyle/>
          <a:p>
            <a:pPr>
              <a:defRPr/>
            </a:pPr>
            <a:r>
              <a:rPr lang="zh-TW" altLang="en-US" sz="2200" b="1" dirty="0">
                <a:latin typeface="標楷體" pitchFamily="65" charset="-120"/>
                <a:ea typeface="標楷體" pitchFamily="65" charset="-120"/>
              </a:rPr>
              <a:t>全世界發生狂犬病案例與無案例區域 </a:t>
            </a:r>
            <a:r>
              <a:rPr lang="en-US" altLang="zh-TW" sz="2200" b="1" dirty="0">
                <a:latin typeface="標楷體" pitchFamily="65" charset="-120"/>
                <a:ea typeface="標楷體" pitchFamily="65" charset="-120"/>
              </a:rPr>
              <a:t>-</a:t>
            </a:r>
            <a:r>
              <a:rPr lang="zh-TW" altLang="en-US" sz="2200" b="1" dirty="0">
                <a:latin typeface="標楷體" pitchFamily="65" charset="-120"/>
                <a:ea typeface="標楷體" pitchFamily="65" charset="-120"/>
              </a:rPr>
              <a:t> </a:t>
            </a:r>
            <a:r>
              <a:rPr lang="en-US" altLang="zh-TW" sz="2200" b="1" dirty="0">
                <a:latin typeface="+mn-lt"/>
                <a:ea typeface="標楷體" pitchFamily="65" charset="-120"/>
              </a:rPr>
              <a:t>2005</a:t>
            </a:r>
            <a:r>
              <a:rPr lang="zh-TW" altLang="en-US" sz="2200" b="1" dirty="0">
                <a:latin typeface="標楷體" pitchFamily="65" charset="-120"/>
                <a:ea typeface="標楷體" pitchFamily="65" charset="-120"/>
              </a:rPr>
              <a:t>年</a:t>
            </a:r>
          </a:p>
        </p:txBody>
      </p:sp>
      <p:sp>
        <p:nvSpPr>
          <p:cNvPr id="6" name="投影片編號版面配置區 6"/>
          <p:cNvSpPr>
            <a:spLocks noGrp="1"/>
          </p:cNvSpPr>
          <p:nvPr>
            <p:ph type="sldNum" sz="quarter" idx="12"/>
          </p:nvPr>
        </p:nvSpPr>
        <p:spPr>
          <a:xfrm>
            <a:off x="6902450" y="6303963"/>
            <a:ext cx="2133600" cy="365125"/>
          </a:xfrm>
        </p:spPr>
        <p:txBody>
          <a:bodyPr rtlCol="0" anchor="ctr"/>
          <a:lstStyle/>
          <a:p>
            <a:pPr fontAlgn="auto">
              <a:spcBef>
                <a:spcPts val="0"/>
              </a:spcBef>
              <a:spcAft>
                <a:spcPts val="0"/>
              </a:spcAft>
              <a:defRPr/>
            </a:pPr>
            <a:fld id="{74CEA695-6BDD-434C-8DCB-49C1989599EF}" type="slidenum">
              <a:rPr lang="zh-TW" altLang="en-US" u="sng">
                <a:solidFill>
                  <a:prstClr val="black"/>
                </a:solidFill>
                <a:latin typeface="Times New Roman" pitchFamily="18" charset="0"/>
                <a:ea typeface="+mn-ea"/>
                <a:cs typeface="Times New Roman" pitchFamily="18" charset="0"/>
              </a:rPr>
              <a:pPr fontAlgn="auto">
                <a:spcBef>
                  <a:spcPts val="0"/>
                </a:spcBef>
                <a:spcAft>
                  <a:spcPts val="0"/>
                </a:spcAft>
                <a:defRPr/>
              </a:pPr>
              <a:t>5</a:t>
            </a:fld>
            <a:endParaRPr lang="zh-TW" altLang="en-US" u="sng" dirty="0">
              <a:solidFill>
                <a:prstClr val="black"/>
              </a:solidFill>
              <a:latin typeface="Times New Roman" pitchFamily="18" charset="0"/>
              <a:ea typeface="+mn-ea"/>
              <a:cs typeface="Times New Roman" pitchFamily="18" charset="0"/>
            </a:endParaRPr>
          </a:p>
        </p:txBody>
      </p:sp>
    </p:spTree>
    <p:custDataLst>
      <p:tags r:id="rId1"/>
    </p:custData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4817" name="Picture 5" descr="WHO_Rabies_map"/>
          <p:cNvPicPr>
            <a:picLocks noChangeAspect="1" noChangeArrowheads="1"/>
          </p:cNvPicPr>
          <p:nvPr/>
        </p:nvPicPr>
        <p:blipFill>
          <a:blip r:embed="rId4" cstate="print"/>
          <a:srcRect/>
          <a:stretch>
            <a:fillRect/>
          </a:stretch>
        </p:blipFill>
        <p:spPr bwMode="auto">
          <a:xfrm>
            <a:off x="71438" y="404813"/>
            <a:ext cx="8964612" cy="6005512"/>
          </a:xfrm>
          <a:prstGeom prst="rect">
            <a:avLst/>
          </a:prstGeom>
          <a:noFill/>
          <a:ln w="9525">
            <a:noFill/>
            <a:miter lim="800000"/>
            <a:headEnd/>
            <a:tailEnd/>
          </a:ln>
        </p:spPr>
      </p:pic>
      <p:sp>
        <p:nvSpPr>
          <p:cNvPr id="34818" name="Text Box 6"/>
          <p:cNvSpPr txBox="1">
            <a:spLocks noChangeArrowheads="1"/>
          </p:cNvSpPr>
          <p:nvPr/>
        </p:nvSpPr>
        <p:spPr bwMode="auto">
          <a:xfrm>
            <a:off x="447675" y="6375400"/>
            <a:ext cx="3744913" cy="366713"/>
          </a:xfrm>
          <a:prstGeom prst="rect">
            <a:avLst/>
          </a:prstGeom>
          <a:noFill/>
          <a:ln w="9525">
            <a:noFill/>
            <a:miter lim="800000"/>
            <a:headEnd/>
            <a:tailEnd/>
          </a:ln>
        </p:spPr>
        <p:txBody>
          <a:bodyPr wrap="none">
            <a:spAutoFit/>
          </a:bodyPr>
          <a:lstStyle/>
          <a:p>
            <a:r>
              <a:rPr lang="en-US" altLang="zh-TW" b="1">
                <a:solidFill>
                  <a:schemeClr val="bg1"/>
                </a:solidFill>
                <a:latin typeface="Calibri" pitchFamily="34" charset="0"/>
              </a:rPr>
              <a:t>http://www.who-rabies-bulletin.org/</a:t>
            </a:r>
          </a:p>
        </p:txBody>
      </p:sp>
      <p:sp>
        <p:nvSpPr>
          <p:cNvPr id="22531" name="文字方塊 2"/>
          <p:cNvSpPr txBox="1">
            <a:spLocks noChangeArrowheads="1"/>
          </p:cNvSpPr>
          <p:nvPr/>
        </p:nvSpPr>
        <p:spPr bwMode="auto">
          <a:xfrm>
            <a:off x="179388" y="682625"/>
            <a:ext cx="2679700" cy="385763"/>
          </a:xfrm>
          <a:prstGeom prst="rect">
            <a:avLst/>
          </a:prstGeom>
          <a:noFill/>
          <a:ln w="9525">
            <a:noFill/>
            <a:miter lim="800000"/>
            <a:headEnd/>
            <a:tailEnd/>
          </a:ln>
        </p:spPr>
        <p:txBody>
          <a:bodyPr wrap="none">
            <a:spAutoFit/>
          </a:bodyPr>
          <a:lstStyle/>
          <a:p>
            <a:pPr>
              <a:defRPr/>
            </a:pPr>
            <a:r>
              <a:rPr lang="en-US" altLang="zh-TW" sz="1900" b="1" dirty="0">
                <a:latin typeface="+mn-lt"/>
                <a:ea typeface="+mn-ea"/>
              </a:rPr>
              <a:t>2008</a:t>
            </a:r>
            <a:r>
              <a:rPr lang="zh-TW" altLang="en-US" sz="1900" b="1" dirty="0">
                <a:latin typeface="+mn-lt"/>
                <a:ea typeface="+mn-ea"/>
              </a:rPr>
              <a:t>年全球狂犬病分布</a:t>
            </a:r>
          </a:p>
        </p:txBody>
      </p:sp>
      <p:sp>
        <p:nvSpPr>
          <p:cNvPr id="5" name="投影片編號版面配置區 6"/>
          <p:cNvSpPr>
            <a:spLocks noGrp="1"/>
          </p:cNvSpPr>
          <p:nvPr>
            <p:ph type="sldNum" sz="quarter" idx="12"/>
          </p:nvPr>
        </p:nvSpPr>
        <p:spPr>
          <a:xfrm>
            <a:off x="6902450" y="6303963"/>
            <a:ext cx="2133600" cy="365125"/>
          </a:xfrm>
        </p:spPr>
        <p:txBody>
          <a:bodyPr rtlCol="0" anchor="ctr"/>
          <a:lstStyle/>
          <a:p>
            <a:pPr fontAlgn="auto">
              <a:spcBef>
                <a:spcPts val="0"/>
              </a:spcBef>
              <a:spcAft>
                <a:spcPts val="0"/>
              </a:spcAft>
              <a:defRPr/>
            </a:pPr>
            <a:fld id="{79925CFE-8B6B-4D21-8C6E-ECACCF628E52}" type="slidenum">
              <a:rPr lang="zh-TW" altLang="en-US" u="sng">
                <a:solidFill>
                  <a:prstClr val="black"/>
                </a:solidFill>
                <a:latin typeface="Times New Roman" pitchFamily="18" charset="0"/>
                <a:ea typeface="+mn-ea"/>
                <a:cs typeface="Times New Roman" pitchFamily="18" charset="0"/>
              </a:rPr>
              <a:pPr fontAlgn="auto">
                <a:spcBef>
                  <a:spcPts val="0"/>
                </a:spcBef>
                <a:spcAft>
                  <a:spcPts val="0"/>
                </a:spcAft>
                <a:defRPr/>
              </a:pPr>
              <a:t>6</a:t>
            </a:fld>
            <a:endParaRPr lang="zh-TW" altLang="en-US" u="sng" dirty="0">
              <a:solidFill>
                <a:prstClr val="black"/>
              </a:solidFill>
              <a:latin typeface="Times New Roman" pitchFamily="18" charset="0"/>
              <a:ea typeface="+mn-ea"/>
              <a:cs typeface="Times New Roman" pitchFamily="18" charset="0"/>
            </a:endParaRPr>
          </a:p>
        </p:txBody>
      </p:sp>
      <p:sp>
        <p:nvSpPr>
          <p:cNvPr id="7" name="Text Box 7"/>
          <p:cNvSpPr txBox="1">
            <a:spLocks noChangeArrowheads="1"/>
          </p:cNvSpPr>
          <p:nvPr/>
        </p:nvSpPr>
        <p:spPr bwMode="auto">
          <a:xfrm>
            <a:off x="447675" y="6446838"/>
            <a:ext cx="3744913" cy="366712"/>
          </a:xfrm>
          <a:prstGeom prst="rect">
            <a:avLst/>
          </a:prstGeom>
          <a:noFill/>
          <a:ln w="9525">
            <a:noFill/>
            <a:miter lim="800000"/>
            <a:headEnd/>
            <a:tailEnd/>
          </a:ln>
        </p:spPr>
        <p:txBody>
          <a:bodyPr wrap="none">
            <a:spAutoFit/>
          </a:bodyPr>
          <a:lstStyle/>
          <a:p>
            <a:r>
              <a:rPr lang="en-US" altLang="zh-TW" b="1" dirty="0">
                <a:latin typeface="Calibri" pitchFamily="34" charset="0"/>
              </a:rPr>
              <a:t>http://www.who-rabies-bulletin.org/</a:t>
            </a:r>
          </a:p>
        </p:txBody>
      </p:sp>
    </p:spTree>
    <p:custDataLst>
      <p:tags r:id="rId1"/>
    </p:custData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5841" name="Picture 5" descr="Global_distribution_risk_humans_contracting_rabies_2011"/>
          <p:cNvPicPr>
            <a:picLocks noChangeAspect="1" noChangeArrowheads="1"/>
          </p:cNvPicPr>
          <p:nvPr/>
        </p:nvPicPr>
        <p:blipFill>
          <a:blip r:embed="rId4" cstate="print"/>
          <a:srcRect/>
          <a:stretch>
            <a:fillRect/>
          </a:stretch>
        </p:blipFill>
        <p:spPr bwMode="auto">
          <a:xfrm>
            <a:off x="323850" y="476250"/>
            <a:ext cx="8369300" cy="5907088"/>
          </a:xfrm>
          <a:prstGeom prst="rect">
            <a:avLst/>
          </a:prstGeom>
          <a:noFill/>
          <a:ln w="9525">
            <a:noFill/>
            <a:miter lim="800000"/>
            <a:headEnd/>
            <a:tailEnd/>
          </a:ln>
        </p:spPr>
      </p:pic>
      <p:sp>
        <p:nvSpPr>
          <p:cNvPr id="35842" name="Text Box 6"/>
          <p:cNvSpPr txBox="1">
            <a:spLocks noChangeArrowheads="1"/>
          </p:cNvSpPr>
          <p:nvPr/>
        </p:nvSpPr>
        <p:spPr bwMode="auto">
          <a:xfrm>
            <a:off x="971550" y="6435725"/>
            <a:ext cx="3744913" cy="366713"/>
          </a:xfrm>
          <a:prstGeom prst="rect">
            <a:avLst/>
          </a:prstGeom>
          <a:noFill/>
          <a:ln w="9525">
            <a:noFill/>
            <a:miter lim="800000"/>
            <a:headEnd/>
            <a:tailEnd/>
          </a:ln>
        </p:spPr>
        <p:txBody>
          <a:bodyPr wrap="none">
            <a:spAutoFit/>
          </a:bodyPr>
          <a:lstStyle/>
          <a:p>
            <a:r>
              <a:rPr lang="en-US" altLang="zh-TW" b="1" dirty="0">
                <a:latin typeface="Calibri" pitchFamily="34" charset="0"/>
              </a:rPr>
              <a:t>http://www.who-rabies-bulletin.org/</a:t>
            </a:r>
          </a:p>
        </p:txBody>
      </p:sp>
      <p:sp>
        <p:nvSpPr>
          <p:cNvPr id="23555" name="文字方塊 3"/>
          <p:cNvSpPr txBox="1">
            <a:spLocks noChangeArrowheads="1"/>
          </p:cNvSpPr>
          <p:nvPr/>
        </p:nvSpPr>
        <p:spPr bwMode="auto">
          <a:xfrm>
            <a:off x="6284913" y="549275"/>
            <a:ext cx="2665412" cy="384175"/>
          </a:xfrm>
          <a:prstGeom prst="rect">
            <a:avLst/>
          </a:prstGeom>
          <a:noFill/>
          <a:ln w="9525">
            <a:noFill/>
            <a:miter lim="800000"/>
            <a:headEnd/>
            <a:tailEnd/>
          </a:ln>
        </p:spPr>
        <p:txBody>
          <a:bodyPr wrap="none">
            <a:spAutoFit/>
          </a:bodyPr>
          <a:lstStyle/>
          <a:p>
            <a:pPr>
              <a:defRPr/>
            </a:pPr>
            <a:r>
              <a:rPr lang="en-US" altLang="zh-TW" sz="1900" b="1" dirty="0">
                <a:latin typeface="+mn-lt"/>
                <a:ea typeface="+mn-ea"/>
              </a:rPr>
              <a:t>2011</a:t>
            </a:r>
            <a:r>
              <a:rPr lang="zh-TW" altLang="en-US" sz="1900" b="1" dirty="0">
                <a:latin typeface="+mn-lt"/>
                <a:ea typeface="+mn-ea"/>
              </a:rPr>
              <a:t>年全球狂犬病分布</a:t>
            </a:r>
          </a:p>
        </p:txBody>
      </p:sp>
      <p:sp>
        <p:nvSpPr>
          <p:cNvPr id="5" name="投影片編號版面配置區 6"/>
          <p:cNvSpPr>
            <a:spLocks noGrp="1"/>
          </p:cNvSpPr>
          <p:nvPr>
            <p:ph type="sldNum" sz="quarter" idx="12"/>
          </p:nvPr>
        </p:nvSpPr>
        <p:spPr>
          <a:xfrm>
            <a:off x="6902450" y="6303963"/>
            <a:ext cx="2133600" cy="365125"/>
          </a:xfrm>
        </p:spPr>
        <p:txBody>
          <a:bodyPr rtlCol="0" anchor="ctr"/>
          <a:lstStyle/>
          <a:p>
            <a:pPr fontAlgn="auto">
              <a:spcBef>
                <a:spcPts val="0"/>
              </a:spcBef>
              <a:spcAft>
                <a:spcPts val="0"/>
              </a:spcAft>
              <a:defRPr/>
            </a:pPr>
            <a:fld id="{BDB8C787-FC8C-4334-B00E-27EA12C6A90F}" type="slidenum">
              <a:rPr lang="zh-TW" altLang="en-US" u="sng">
                <a:solidFill>
                  <a:prstClr val="black"/>
                </a:solidFill>
                <a:latin typeface="Times New Roman" pitchFamily="18" charset="0"/>
                <a:ea typeface="+mn-ea"/>
                <a:cs typeface="Times New Roman" pitchFamily="18" charset="0"/>
              </a:rPr>
              <a:pPr fontAlgn="auto">
                <a:spcBef>
                  <a:spcPts val="0"/>
                </a:spcBef>
                <a:spcAft>
                  <a:spcPts val="0"/>
                </a:spcAft>
                <a:defRPr/>
              </a:pPr>
              <a:t>7</a:t>
            </a:fld>
            <a:endParaRPr lang="zh-TW" altLang="en-US" u="sng" dirty="0">
              <a:solidFill>
                <a:prstClr val="black"/>
              </a:solidFill>
              <a:latin typeface="Times New Roman" pitchFamily="18" charset="0"/>
              <a:ea typeface="+mn-ea"/>
              <a:cs typeface="Times New Roman" pitchFamily="18" charset="0"/>
            </a:endParaRPr>
          </a:p>
        </p:txBody>
      </p:sp>
    </p:spTree>
    <p:custDataLst>
      <p:tags r:id="rId1"/>
    </p:custData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6865" name="Text Box 4"/>
          <p:cNvSpPr txBox="1">
            <a:spLocks noChangeArrowheads="1"/>
          </p:cNvSpPr>
          <p:nvPr/>
        </p:nvSpPr>
        <p:spPr bwMode="auto">
          <a:xfrm>
            <a:off x="250825" y="6446838"/>
            <a:ext cx="3744913" cy="366712"/>
          </a:xfrm>
          <a:prstGeom prst="rect">
            <a:avLst/>
          </a:prstGeom>
          <a:noFill/>
          <a:ln w="9525">
            <a:noFill/>
            <a:miter lim="800000"/>
            <a:headEnd/>
            <a:tailEnd/>
          </a:ln>
        </p:spPr>
        <p:txBody>
          <a:bodyPr wrap="none">
            <a:spAutoFit/>
          </a:bodyPr>
          <a:lstStyle/>
          <a:p>
            <a:r>
              <a:rPr lang="en-US" altLang="zh-TW" b="1" dirty="0">
                <a:latin typeface="Calibri" pitchFamily="34" charset="0"/>
              </a:rPr>
              <a:t>http://www.who-rabies-bulletin.org/</a:t>
            </a:r>
          </a:p>
        </p:txBody>
      </p:sp>
      <p:pic>
        <p:nvPicPr>
          <p:cNvPr id="36866" name="Picture 6" descr="Global_Rabies_ITHRiskMap"/>
          <p:cNvPicPr>
            <a:picLocks noChangeAspect="1" noChangeArrowheads="1"/>
          </p:cNvPicPr>
          <p:nvPr/>
        </p:nvPicPr>
        <p:blipFill>
          <a:blip r:embed="rId4" cstate="print"/>
          <a:srcRect/>
          <a:stretch>
            <a:fillRect/>
          </a:stretch>
        </p:blipFill>
        <p:spPr bwMode="auto">
          <a:xfrm>
            <a:off x="0" y="404813"/>
            <a:ext cx="9144000" cy="6127750"/>
          </a:xfrm>
          <a:prstGeom prst="rect">
            <a:avLst/>
          </a:prstGeom>
          <a:noFill/>
          <a:ln w="9525">
            <a:noFill/>
            <a:miter lim="800000"/>
            <a:headEnd/>
            <a:tailEnd/>
          </a:ln>
        </p:spPr>
      </p:pic>
      <p:sp>
        <p:nvSpPr>
          <p:cNvPr id="24579" name="文字方塊 4"/>
          <p:cNvSpPr txBox="1">
            <a:spLocks noChangeArrowheads="1"/>
          </p:cNvSpPr>
          <p:nvPr/>
        </p:nvSpPr>
        <p:spPr bwMode="auto">
          <a:xfrm>
            <a:off x="179388" y="682625"/>
            <a:ext cx="2679700" cy="385763"/>
          </a:xfrm>
          <a:prstGeom prst="rect">
            <a:avLst/>
          </a:prstGeom>
          <a:noFill/>
          <a:ln w="9525">
            <a:noFill/>
            <a:miter lim="800000"/>
            <a:headEnd/>
            <a:tailEnd/>
          </a:ln>
        </p:spPr>
        <p:txBody>
          <a:bodyPr wrap="none">
            <a:spAutoFit/>
          </a:bodyPr>
          <a:lstStyle/>
          <a:p>
            <a:pPr>
              <a:defRPr/>
            </a:pPr>
            <a:r>
              <a:rPr lang="en-US" altLang="zh-TW" sz="1900" b="1" dirty="0">
                <a:latin typeface="+mn-lt"/>
                <a:ea typeface="+mn-ea"/>
              </a:rPr>
              <a:t>2013</a:t>
            </a:r>
            <a:r>
              <a:rPr lang="zh-TW" altLang="en-US" sz="1900" b="1" dirty="0">
                <a:latin typeface="+mn-lt"/>
                <a:ea typeface="+mn-ea"/>
              </a:rPr>
              <a:t>年全球狂犬病分布</a:t>
            </a:r>
          </a:p>
        </p:txBody>
      </p:sp>
      <p:sp>
        <p:nvSpPr>
          <p:cNvPr id="5" name="投影片編號版面配置區 6"/>
          <p:cNvSpPr>
            <a:spLocks noGrp="1"/>
          </p:cNvSpPr>
          <p:nvPr>
            <p:ph type="sldNum" sz="quarter" idx="12"/>
          </p:nvPr>
        </p:nvSpPr>
        <p:spPr>
          <a:xfrm>
            <a:off x="6902450" y="6303963"/>
            <a:ext cx="2133600" cy="365125"/>
          </a:xfrm>
        </p:spPr>
        <p:txBody>
          <a:bodyPr rtlCol="0" anchor="ctr"/>
          <a:lstStyle/>
          <a:p>
            <a:pPr fontAlgn="auto">
              <a:spcBef>
                <a:spcPts val="0"/>
              </a:spcBef>
              <a:spcAft>
                <a:spcPts val="0"/>
              </a:spcAft>
              <a:defRPr/>
            </a:pPr>
            <a:fld id="{922F1ACD-6EF3-4FFC-86E0-2617557D4223}" type="slidenum">
              <a:rPr lang="zh-TW" altLang="en-US" u="sng">
                <a:solidFill>
                  <a:prstClr val="black"/>
                </a:solidFill>
                <a:latin typeface="Times New Roman" pitchFamily="18" charset="0"/>
                <a:ea typeface="+mn-ea"/>
                <a:cs typeface="Times New Roman" pitchFamily="18" charset="0"/>
              </a:rPr>
              <a:pPr fontAlgn="auto">
                <a:spcBef>
                  <a:spcPts val="0"/>
                </a:spcBef>
                <a:spcAft>
                  <a:spcPts val="0"/>
                </a:spcAft>
                <a:defRPr/>
              </a:pPr>
              <a:t>8</a:t>
            </a:fld>
            <a:endParaRPr lang="zh-TW" altLang="en-US" u="sng" dirty="0">
              <a:solidFill>
                <a:prstClr val="black"/>
              </a:solidFill>
              <a:latin typeface="Times New Roman" pitchFamily="18" charset="0"/>
              <a:ea typeface="+mn-ea"/>
              <a:cs typeface="Times New Roman" pitchFamily="18" charset="0"/>
            </a:endParaRPr>
          </a:p>
        </p:txBody>
      </p:sp>
    </p:spTree>
    <p:custDataLst>
      <p:tags r:id="rId1"/>
    </p:custData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標題 1"/>
          <p:cNvSpPr>
            <a:spLocks noGrp="1"/>
          </p:cNvSpPr>
          <p:nvPr>
            <p:ph type="ctrTitle" idx="4294967295"/>
          </p:nvPr>
        </p:nvSpPr>
        <p:spPr>
          <a:xfrm>
            <a:off x="684213" y="2060575"/>
            <a:ext cx="7772400" cy="1470025"/>
          </a:xfrm>
        </p:spPr>
        <p:txBody>
          <a:bodyPr anchor="ctr"/>
          <a:lstStyle/>
          <a:p>
            <a:pPr algn="ctr" eaLnBrk="1" hangingPunct="1">
              <a:defRPr/>
            </a:pPr>
            <a:r>
              <a:rPr lang="en-US" altLang="zh-TW" b="1" dirty="0">
                <a:latin typeface="+mn-lt"/>
              </a:rPr>
              <a:t>2.</a:t>
            </a:r>
            <a:r>
              <a:rPr lang="zh-TW" altLang="en-US" b="1" dirty="0">
                <a:latin typeface="+mn-lt"/>
              </a:rPr>
              <a:t>狂犬病毒的傳染途徑</a:t>
            </a:r>
            <a:r>
              <a:rPr lang="zh-TW" altLang="en-US" b="1" dirty="0" smtClean="0">
                <a:latin typeface="+mn-lt"/>
              </a:rPr>
              <a:t>與</a:t>
            </a:r>
            <a:r>
              <a:rPr lang="en-US" altLang="zh-TW" b="1" dirty="0" smtClean="0">
                <a:solidFill>
                  <a:srgbClr val="FF00FF"/>
                </a:solidFill>
                <a:latin typeface="+mn-lt"/>
              </a:rPr>
              <a:t/>
            </a:r>
            <a:br>
              <a:rPr lang="en-US" altLang="zh-TW" b="1" dirty="0" smtClean="0">
                <a:solidFill>
                  <a:srgbClr val="FF00FF"/>
                </a:solidFill>
                <a:latin typeface="+mn-lt"/>
              </a:rPr>
            </a:br>
            <a:r>
              <a:rPr lang="zh-TW" altLang="en-US" b="1" dirty="0" smtClean="0">
                <a:latin typeface="+mn-lt"/>
              </a:rPr>
              <a:t>致病</a:t>
            </a:r>
            <a:r>
              <a:rPr lang="zh-TW" altLang="en-US" b="1" dirty="0">
                <a:latin typeface="+mn-lt"/>
              </a:rPr>
              <a:t>機轉</a:t>
            </a:r>
          </a:p>
        </p:txBody>
      </p:sp>
    </p:spTree>
    <p:custDataLst>
      <p:tags r:id="rId1"/>
    </p:custData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170" name="Title 1"/>
          <p:cNvSpPr>
            <a:spLocks noGrp="1"/>
          </p:cNvSpPr>
          <p:nvPr>
            <p:ph type="title" idx="4294967295"/>
          </p:nvPr>
        </p:nvSpPr>
        <p:spPr/>
        <p:txBody>
          <a:bodyPr anchor="ctr"/>
          <a:lstStyle/>
          <a:p>
            <a:pPr eaLnBrk="1" hangingPunct="1">
              <a:defRPr/>
            </a:pPr>
            <a:r>
              <a:rPr lang="zh-TW" altLang="en-US" b="1" dirty="0">
                <a:effectLst>
                  <a:outerShdw blurRad="38100" dist="38100" dir="2700000" algn="tl">
                    <a:srgbClr val="C0C0C0"/>
                  </a:outerShdw>
                </a:effectLst>
                <a:latin typeface="標楷體" pitchFamily="65" charset="-120"/>
              </a:rPr>
              <a:t>狂犬病</a:t>
            </a:r>
            <a:r>
              <a:rPr lang="zh-TW" altLang="en-US" b="1" dirty="0" smtClean="0">
                <a:effectLst>
                  <a:outerShdw blurRad="38100" dist="38100" dir="2700000" algn="tl">
                    <a:srgbClr val="C0C0C0"/>
                  </a:outerShdw>
                </a:effectLst>
                <a:latin typeface="標楷體" pitchFamily="65" charset="-120"/>
              </a:rPr>
              <a:t>毒</a:t>
            </a:r>
            <a:r>
              <a:rPr lang="en-US" altLang="zh-TW" b="1" dirty="0" smtClean="0"/>
              <a:t>(</a:t>
            </a:r>
            <a:r>
              <a:rPr lang="en-US" altLang="zh-TW" b="1" dirty="0" err="1"/>
              <a:t>Lyssavirus</a:t>
            </a:r>
            <a:r>
              <a:rPr lang="en-US" altLang="zh-TW" b="1" dirty="0"/>
              <a:t>)</a:t>
            </a:r>
          </a:p>
        </p:txBody>
      </p:sp>
      <p:sp>
        <p:nvSpPr>
          <p:cNvPr id="39938" name="Content Placeholder 2"/>
          <p:cNvSpPr>
            <a:spLocks noGrp="1"/>
          </p:cNvSpPr>
          <p:nvPr>
            <p:ph idx="4294967295"/>
          </p:nvPr>
        </p:nvSpPr>
        <p:spPr>
          <a:xfrm>
            <a:off x="544513" y="2017713"/>
            <a:ext cx="7772400" cy="4114800"/>
          </a:xfrm>
        </p:spPr>
        <p:txBody>
          <a:bodyPr/>
          <a:lstStyle/>
          <a:p>
            <a:pPr eaLnBrk="1" hangingPunct="1"/>
            <a:r>
              <a:rPr lang="zh-TW" altLang="en-US" smtClean="0">
                <a:latin typeface="標楷體" pitchFamily="65" charset="-120"/>
              </a:rPr>
              <a:t>狂犬病毒學名為</a:t>
            </a:r>
            <a:r>
              <a:rPr lang="en-US" altLang="zh-TW" i="1" smtClean="0"/>
              <a:t>Lyssavirus</a:t>
            </a:r>
            <a:r>
              <a:rPr lang="zh-TW" altLang="en-US" smtClean="0"/>
              <a:t>，</a:t>
            </a:r>
            <a:r>
              <a:rPr lang="zh-TW" altLang="en-US" smtClean="0">
                <a:latin typeface="標楷體" pitchFamily="65" charset="-120"/>
              </a:rPr>
              <a:t>屬於桿狀病毒屬</a:t>
            </a:r>
            <a:r>
              <a:rPr lang="en-US" altLang="zh-TW" smtClean="0"/>
              <a:t>(Rhabdoviridae family)</a:t>
            </a:r>
            <a:r>
              <a:rPr lang="zh-TW" altLang="en-US" smtClean="0"/>
              <a:t>。</a:t>
            </a:r>
            <a:endParaRPr lang="en-US" altLang="zh-TW" smtClean="0"/>
          </a:p>
          <a:p>
            <a:pPr eaLnBrk="1" hangingPunct="1"/>
            <a:r>
              <a:rPr lang="zh-TW" altLang="en-US" smtClean="0">
                <a:latin typeface="標楷體" pitchFamily="65" charset="-120"/>
              </a:rPr>
              <a:t>子彈狀的</a:t>
            </a:r>
            <a:r>
              <a:rPr lang="en-US" altLang="zh-TW" smtClean="0"/>
              <a:t>RNA</a:t>
            </a:r>
            <a:r>
              <a:rPr lang="zh-TW" altLang="en-US" smtClean="0">
                <a:latin typeface="標楷體" pitchFamily="65" charset="-120"/>
              </a:rPr>
              <a:t>病毒</a:t>
            </a:r>
            <a:endParaRPr lang="en-US" altLang="zh-TW" smtClean="0">
              <a:latin typeface="標楷體" pitchFamily="65" charset="-120"/>
            </a:endParaRPr>
          </a:p>
          <a:p>
            <a:pPr eaLnBrk="1" hangingPunct="1"/>
            <a:r>
              <a:rPr lang="zh-TW" altLang="en-US" smtClean="0">
                <a:latin typeface="標楷體" pitchFamily="65" charset="-120"/>
              </a:rPr>
              <a:t>只感染哺乳類動物</a:t>
            </a:r>
            <a:endParaRPr lang="en-US" altLang="zh-TW" smtClean="0">
              <a:latin typeface="標楷體" pitchFamily="65" charset="-120"/>
            </a:endParaRPr>
          </a:p>
          <a:p>
            <a:pPr eaLnBrk="1" hangingPunct="1"/>
            <a:r>
              <a:rPr lang="zh-TW" altLang="en-US" smtClean="0">
                <a:latin typeface="標楷體" pitchFamily="65" charset="-120"/>
              </a:rPr>
              <a:t>有不同的病毒株</a:t>
            </a:r>
            <a:r>
              <a:rPr lang="en-US" altLang="zh-TW" smtClean="0"/>
              <a:t>(strains)</a:t>
            </a:r>
          </a:p>
          <a:p>
            <a:pPr eaLnBrk="1" hangingPunct="1"/>
            <a:endParaRPr lang="en-US" altLang="zh-TW" smtClean="0">
              <a:latin typeface="標楷體" pitchFamily="65" charset="-120"/>
            </a:endParaRPr>
          </a:p>
        </p:txBody>
      </p:sp>
      <p:pic>
        <p:nvPicPr>
          <p:cNvPr id="39939" name="Picture 2" descr="http://www.wadsworth.org/templates/img/rabiesv.jpg">
            <a:hlinkClick r:id="rId4" tooltip="Click anywhere to close"/>
          </p:cNvPr>
          <p:cNvPicPr>
            <a:picLocks noChangeAspect="1" noChangeArrowheads="1"/>
          </p:cNvPicPr>
          <p:nvPr/>
        </p:nvPicPr>
        <p:blipFill>
          <a:blip r:embed="rId5" cstate="print"/>
          <a:srcRect/>
          <a:stretch>
            <a:fillRect/>
          </a:stretch>
        </p:blipFill>
        <p:spPr bwMode="auto">
          <a:xfrm>
            <a:off x="5651500" y="4221163"/>
            <a:ext cx="3421063" cy="2097087"/>
          </a:xfrm>
          <a:prstGeom prst="rect">
            <a:avLst/>
          </a:prstGeom>
          <a:noFill/>
          <a:ln w="9525">
            <a:noFill/>
            <a:miter lim="800000"/>
            <a:headEnd/>
            <a:tailEnd/>
          </a:ln>
        </p:spPr>
      </p:pic>
      <p:sp>
        <p:nvSpPr>
          <p:cNvPr id="39940" name="Text Box 6"/>
          <p:cNvSpPr txBox="1">
            <a:spLocks noChangeArrowheads="1"/>
          </p:cNvSpPr>
          <p:nvPr/>
        </p:nvSpPr>
        <p:spPr bwMode="auto">
          <a:xfrm>
            <a:off x="1555750" y="5911850"/>
            <a:ext cx="3521075" cy="338138"/>
          </a:xfrm>
          <a:prstGeom prst="rect">
            <a:avLst/>
          </a:prstGeom>
          <a:noFill/>
          <a:ln w="9525">
            <a:noFill/>
            <a:miter lim="800000"/>
            <a:headEnd/>
            <a:tailEnd/>
          </a:ln>
        </p:spPr>
        <p:txBody>
          <a:bodyPr>
            <a:spAutoFit/>
          </a:bodyPr>
          <a:lstStyle/>
          <a:p>
            <a:r>
              <a:rPr lang="en-US" altLang="zh-TW" sz="1600" b="1">
                <a:latin typeface="Calibri" pitchFamily="34" charset="0"/>
              </a:rPr>
              <a:t>Photography from</a:t>
            </a:r>
            <a:r>
              <a:rPr lang="zh-TW" altLang="en-US" sz="1600" b="1">
                <a:latin typeface="Calibri" pitchFamily="34" charset="0"/>
              </a:rPr>
              <a:t> </a:t>
            </a:r>
            <a:r>
              <a:rPr lang="en-US" altLang="zh-TW" sz="1600" b="1">
                <a:latin typeface="Calibri" pitchFamily="34" charset="0"/>
              </a:rPr>
              <a:t>www.dhhr.wv.gov/ </a:t>
            </a:r>
          </a:p>
        </p:txBody>
      </p:sp>
      <p:sp>
        <p:nvSpPr>
          <p:cNvPr id="6" name="投影片編號版面配置區 6"/>
          <p:cNvSpPr>
            <a:spLocks noGrp="1"/>
          </p:cNvSpPr>
          <p:nvPr>
            <p:ph type="sldNum" sz="quarter" idx="12"/>
          </p:nvPr>
        </p:nvSpPr>
        <p:spPr>
          <a:xfrm>
            <a:off x="6902450" y="6303963"/>
            <a:ext cx="2133600" cy="365125"/>
          </a:xfrm>
        </p:spPr>
        <p:txBody>
          <a:bodyPr rtlCol="0" anchor="ctr"/>
          <a:lstStyle/>
          <a:p>
            <a:pPr fontAlgn="auto">
              <a:spcBef>
                <a:spcPts val="0"/>
              </a:spcBef>
              <a:spcAft>
                <a:spcPts val="0"/>
              </a:spcAft>
              <a:defRPr/>
            </a:pPr>
            <a:fld id="{A6FCCB2B-3364-4421-90C4-C646764FC25D}" type="slidenum">
              <a:rPr lang="zh-TW" altLang="en-US" u="sng">
                <a:solidFill>
                  <a:prstClr val="black"/>
                </a:solidFill>
                <a:latin typeface="Times New Roman" pitchFamily="18" charset="0"/>
                <a:ea typeface="+mn-ea"/>
                <a:cs typeface="Times New Roman" pitchFamily="18" charset="0"/>
              </a:rPr>
              <a:pPr fontAlgn="auto">
                <a:spcBef>
                  <a:spcPts val="0"/>
                </a:spcBef>
                <a:spcAft>
                  <a:spcPts val="0"/>
                </a:spcAft>
                <a:defRPr/>
              </a:pPr>
              <a:t>10</a:t>
            </a:fld>
            <a:endParaRPr lang="zh-TW" altLang="en-US" u="sng" dirty="0">
              <a:solidFill>
                <a:prstClr val="black"/>
              </a:solidFill>
              <a:latin typeface="Times New Roman" pitchFamily="18" charset="0"/>
              <a:ea typeface="+mn-ea"/>
              <a:cs typeface="Times New Roman" pitchFamily="18" charset="0"/>
            </a:endParaRPr>
          </a:p>
        </p:txBody>
      </p:sp>
    </p:spTree>
    <p:custDataLst>
      <p:tags r:id="rId1"/>
    </p:custData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0961" name="Title 1"/>
          <p:cNvSpPr>
            <a:spLocks noGrp="1"/>
          </p:cNvSpPr>
          <p:nvPr>
            <p:ph type="title" idx="4294967295"/>
          </p:nvPr>
        </p:nvSpPr>
        <p:spPr>
          <a:xfrm>
            <a:off x="539750" y="260350"/>
            <a:ext cx="8229600" cy="1143000"/>
          </a:xfrm>
        </p:spPr>
        <p:txBody>
          <a:bodyPr anchor="ctr"/>
          <a:lstStyle/>
          <a:p>
            <a:pPr eaLnBrk="1" hangingPunct="1"/>
            <a:r>
              <a:rPr lang="zh-TW" altLang="en-US" b="1" smtClean="0"/>
              <a:t>狂犬病的傳染途徑</a:t>
            </a:r>
          </a:p>
        </p:txBody>
      </p:sp>
      <p:sp>
        <p:nvSpPr>
          <p:cNvPr id="40962" name="Content Placeholder 2"/>
          <p:cNvSpPr>
            <a:spLocks noGrp="1"/>
          </p:cNvSpPr>
          <p:nvPr>
            <p:ph idx="4294967295"/>
          </p:nvPr>
        </p:nvSpPr>
        <p:spPr>
          <a:xfrm>
            <a:off x="755650" y="1700213"/>
            <a:ext cx="7772400" cy="4403725"/>
          </a:xfrm>
        </p:spPr>
        <p:txBody>
          <a:bodyPr/>
          <a:lstStyle/>
          <a:p>
            <a:pPr eaLnBrk="1" hangingPunct="1"/>
            <a:r>
              <a:rPr lang="zh-TW" altLang="en-US" smtClean="0">
                <a:latin typeface="標楷體" pitchFamily="65" charset="-120"/>
              </a:rPr>
              <a:t>病毒經由已感染動物的唾液進入咬傷的傷口</a:t>
            </a:r>
            <a:endParaRPr lang="en-US" altLang="zh-TW" smtClean="0">
              <a:latin typeface="標楷體" pitchFamily="65" charset="-120"/>
            </a:endParaRPr>
          </a:p>
          <a:p>
            <a:pPr eaLnBrk="1" hangingPunct="1"/>
            <a:r>
              <a:rPr lang="zh-TW" altLang="en-US" smtClean="0">
                <a:latin typeface="標楷體" pitchFamily="65" charset="-120"/>
              </a:rPr>
              <a:t>已感染動物抓傷</a:t>
            </a:r>
            <a:r>
              <a:rPr lang="en-US" altLang="zh-TW" smtClean="0">
                <a:latin typeface="標楷體" pitchFamily="65" charset="-120"/>
              </a:rPr>
              <a:t>(</a:t>
            </a:r>
            <a:r>
              <a:rPr lang="zh-TW" altLang="en-US" smtClean="0">
                <a:latin typeface="標楷體" pitchFamily="65" charset="-120"/>
              </a:rPr>
              <a:t>學理判斷可能有風險</a:t>
            </a:r>
            <a:r>
              <a:rPr lang="en-US" altLang="zh-TW" smtClean="0">
                <a:latin typeface="標楷體" pitchFamily="65" charset="-120"/>
              </a:rPr>
              <a:t>)</a:t>
            </a:r>
          </a:p>
          <a:p>
            <a:pPr eaLnBrk="1" hangingPunct="1"/>
            <a:r>
              <a:rPr lang="zh-TW" altLang="en-US" smtClean="0">
                <a:latin typeface="標楷體" pitchFamily="65" charset="-120"/>
              </a:rPr>
              <a:t>帶有病毒的唾液或神經組織接觸黏膜</a:t>
            </a:r>
            <a:r>
              <a:rPr lang="en-US" altLang="zh-TW" smtClean="0">
                <a:latin typeface="標楷體" pitchFamily="65" charset="-120"/>
              </a:rPr>
              <a:t>(</a:t>
            </a:r>
            <a:r>
              <a:rPr lang="zh-TW" altLang="en-US" smtClean="0">
                <a:latin typeface="標楷體" pitchFamily="65" charset="-120"/>
              </a:rPr>
              <a:t>例如口鼻</a:t>
            </a:r>
            <a:r>
              <a:rPr lang="en-US" altLang="zh-TW" smtClean="0">
                <a:latin typeface="標楷體" pitchFamily="65" charset="-120"/>
              </a:rPr>
              <a:t>)</a:t>
            </a:r>
          </a:p>
          <a:p>
            <a:pPr eaLnBrk="1" hangingPunct="1"/>
            <a:r>
              <a:rPr lang="zh-TW" altLang="en-US" smtClean="0">
                <a:latin typeface="標楷體" pitchFamily="65" charset="-120"/>
              </a:rPr>
              <a:t>帶有病毒的唾液或神經組織接觸新的傷口</a:t>
            </a:r>
            <a:r>
              <a:rPr lang="en-US" altLang="zh-TW" smtClean="0">
                <a:latin typeface="標楷體" pitchFamily="65" charset="-120"/>
              </a:rPr>
              <a:t>(</a:t>
            </a:r>
            <a:r>
              <a:rPr lang="zh-TW" altLang="en-US" smtClean="0">
                <a:latin typeface="標楷體" pitchFamily="65" charset="-120"/>
              </a:rPr>
              <a:t>過去</a:t>
            </a:r>
            <a:r>
              <a:rPr lang="en-US" altLang="zh-TW" smtClean="0"/>
              <a:t>24</a:t>
            </a:r>
            <a:r>
              <a:rPr lang="zh-TW" altLang="en-US" smtClean="0">
                <a:latin typeface="標楷體" pitchFamily="65" charset="-120"/>
              </a:rPr>
              <a:t>小時內有流血的傷口</a:t>
            </a:r>
            <a:r>
              <a:rPr lang="en-US" altLang="zh-TW" smtClean="0">
                <a:latin typeface="標楷體" pitchFamily="65" charset="-120"/>
              </a:rPr>
              <a:t>)</a:t>
            </a:r>
          </a:p>
        </p:txBody>
      </p:sp>
      <p:sp>
        <p:nvSpPr>
          <p:cNvPr id="4" name="投影片編號版面配置區 6"/>
          <p:cNvSpPr>
            <a:spLocks noGrp="1"/>
          </p:cNvSpPr>
          <p:nvPr>
            <p:ph type="sldNum" sz="quarter" idx="12"/>
          </p:nvPr>
        </p:nvSpPr>
        <p:spPr>
          <a:xfrm>
            <a:off x="6902450" y="6303963"/>
            <a:ext cx="2133600" cy="365125"/>
          </a:xfrm>
        </p:spPr>
        <p:txBody>
          <a:bodyPr rtlCol="0" anchor="ctr"/>
          <a:lstStyle/>
          <a:p>
            <a:pPr fontAlgn="auto">
              <a:spcBef>
                <a:spcPts val="0"/>
              </a:spcBef>
              <a:spcAft>
                <a:spcPts val="0"/>
              </a:spcAft>
              <a:defRPr/>
            </a:pPr>
            <a:fld id="{75D47C94-24C2-4923-972C-CA0A628B3FD1}" type="slidenum">
              <a:rPr lang="zh-TW" altLang="en-US" u="sng">
                <a:solidFill>
                  <a:prstClr val="black"/>
                </a:solidFill>
                <a:latin typeface="Times New Roman" pitchFamily="18" charset="0"/>
                <a:ea typeface="+mn-ea"/>
                <a:cs typeface="Times New Roman" pitchFamily="18" charset="0"/>
              </a:rPr>
              <a:pPr fontAlgn="auto">
                <a:spcBef>
                  <a:spcPts val="0"/>
                </a:spcBef>
                <a:spcAft>
                  <a:spcPts val="0"/>
                </a:spcAft>
                <a:defRPr/>
              </a:pPr>
              <a:t>11</a:t>
            </a:fld>
            <a:endParaRPr lang="zh-TW" altLang="en-US" u="sng" dirty="0">
              <a:solidFill>
                <a:prstClr val="black"/>
              </a:solidFill>
              <a:latin typeface="Times New Roman" pitchFamily="18" charset="0"/>
              <a:ea typeface="+mn-ea"/>
              <a:cs typeface="Times New Roman" pitchFamily="18" charset="0"/>
            </a:endParaRPr>
          </a:p>
        </p:txBody>
      </p:sp>
    </p:spTree>
    <p:custDataLst>
      <p:tags r:id="rId1"/>
    </p:custData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3009" name="Title 1"/>
          <p:cNvSpPr>
            <a:spLocks noGrp="1"/>
          </p:cNvSpPr>
          <p:nvPr>
            <p:ph type="title" idx="4294967295"/>
          </p:nvPr>
        </p:nvSpPr>
        <p:spPr/>
        <p:txBody>
          <a:bodyPr anchor="ctr"/>
          <a:lstStyle/>
          <a:p>
            <a:pPr eaLnBrk="1" hangingPunct="1"/>
            <a:r>
              <a:rPr lang="zh-TW" altLang="en-US" b="1" smtClean="0">
                <a:latin typeface="標楷體" pitchFamily="65" charset="-120"/>
              </a:rPr>
              <a:t>狂犬病的致病機轉 </a:t>
            </a:r>
          </a:p>
        </p:txBody>
      </p:sp>
      <p:sp>
        <p:nvSpPr>
          <p:cNvPr id="43010" name="Content Placeholder 2"/>
          <p:cNvSpPr>
            <a:spLocks noGrp="1"/>
          </p:cNvSpPr>
          <p:nvPr>
            <p:ph idx="4294967295"/>
          </p:nvPr>
        </p:nvSpPr>
        <p:spPr>
          <a:xfrm>
            <a:off x="755650" y="1700213"/>
            <a:ext cx="7772400" cy="4114800"/>
          </a:xfrm>
        </p:spPr>
        <p:txBody>
          <a:bodyPr/>
          <a:lstStyle/>
          <a:p>
            <a:pPr eaLnBrk="1" hangingPunct="1"/>
            <a:r>
              <a:rPr lang="zh-TW" altLang="en-US" smtClean="0">
                <a:latin typeface="標楷體" pitchFamily="65" charset="-120"/>
              </a:rPr>
              <a:t>病毒經由咬傷的傷口或是接觸黏膜或新的傷口進入宿主。</a:t>
            </a:r>
            <a:endParaRPr lang="en-US" altLang="zh-TW" smtClean="0">
              <a:latin typeface="標楷體" pitchFamily="65" charset="-120"/>
            </a:endParaRPr>
          </a:p>
          <a:p>
            <a:pPr eaLnBrk="1" hangingPunct="1"/>
            <a:r>
              <a:rPr lang="zh-TW" altLang="en-US" smtClean="0">
                <a:latin typeface="標楷體" pitchFamily="65" charset="-120"/>
              </a:rPr>
              <a:t>由傷口或是接觸的黏膜附近的神經向腦部傳播。</a:t>
            </a:r>
            <a:endParaRPr lang="en-US" altLang="zh-TW" smtClean="0">
              <a:latin typeface="標楷體" pitchFamily="65" charset="-120"/>
            </a:endParaRPr>
          </a:p>
          <a:p>
            <a:pPr eaLnBrk="1" hangingPunct="1"/>
            <a:r>
              <a:rPr lang="zh-TW" altLang="en-US" smtClean="0">
                <a:latin typeface="標楷體" pitchFamily="65" charset="-120"/>
              </a:rPr>
              <a:t>病毒在腦內複製並導致發炎。</a:t>
            </a:r>
            <a:endParaRPr lang="en-US" altLang="zh-TW" smtClean="0">
              <a:latin typeface="標楷體" pitchFamily="65" charset="-120"/>
            </a:endParaRPr>
          </a:p>
          <a:p>
            <a:pPr eaLnBrk="1" hangingPunct="1"/>
            <a:r>
              <a:rPr lang="zh-TW" altLang="en-US" smtClean="0">
                <a:latin typeface="標楷體" pitchFamily="65" charset="-120"/>
              </a:rPr>
              <a:t>病毒再從腦部經由神經傳播至唾液腺</a:t>
            </a:r>
            <a:r>
              <a:rPr lang="en-US" altLang="zh-TW" smtClean="0">
                <a:latin typeface="標楷體" pitchFamily="65" charset="-120"/>
              </a:rPr>
              <a:t>，</a:t>
            </a:r>
            <a:r>
              <a:rPr lang="zh-TW" altLang="en-US" smtClean="0">
                <a:latin typeface="標楷體" pitchFamily="65" charset="-120"/>
              </a:rPr>
              <a:t>經由唾液感染下一個宿主。</a:t>
            </a:r>
            <a:endParaRPr lang="en-US" altLang="zh-TW" smtClean="0">
              <a:latin typeface="標楷體" pitchFamily="65" charset="-120"/>
            </a:endParaRPr>
          </a:p>
        </p:txBody>
      </p:sp>
      <p:sp>
        <p:nvSpPr>
          <p:cNvPr id="5" name="投影片編號版面配置區 6"/>
          <p:cNvSpPr>
            <a:spLocks noGrp="1"/>
          </p:cNvSpPr>
          <p:nvPr>
            <p:ph type="sldNum" sz="quarter" idx="12"/>
          </p:nvPr>
        </p:nvSpPr>
        <p:spPr>
          <a:xfrm>
            <a:off x="6902450" y="6303963"/>
            <a:ext cx="2133600" cy="365125"/>
          </a:xfrm>
        </p:spPr>
        <p:txBody>
          <a:bodyPr rtlCol="0" anchor="ctr"/>
          <a:lstStyle/>
          <a:p>
            <a:pPr fontAlgn="auto">
              <a:spcBef>
                <a:spcPts val="0"/>
              </a:spcBef>
              <a:spcAft>
                <a:spcPts val="0"/>
              </a:spcAft>
              <a:defRPr/>
            </a:pPr>
            <a:fld id="{67842D6C-B3C4-4C31-A073-017028A47A61}" type="slidenum">
              <a:rPr lang="zh-TW" altLang="en-US" u="sng">
                <a:solidFill>
                  <a:prstClr val="black"/>
                </a:solidFill>
                <a:latin typeface="Times New Roman" pitchFamily="18" charset="0"/>
                <a:ea typeface="+mn-ea"/>
                <a:cs typeface="Times New Roman" pitchFamily="18" charset="0"/>
              </a:rPr>
              <a:pPr fontAlgn="auto">
                <a:spcBef>
                  <a:spcPts val="0"/>
                </a:spcBef>
                <a:spcAft>
                  <a:spcPts val="0"/>
                </a:spcAft>
                <a:defRPr/>
              </a:pPr>
              <a:t>12</a:t>
            </a:fld>
            <a:endParaRPr lang="zh-TW" altLang="en-US" u="sng" dirty="0">
              <a:solidFill>
                <a:prstClr val="black"/>
              </a:solidFill>
              <a:latin typeface="Times New Roman" pitchFamily="18" charset="0"/>
              <a:ea typeface="+mn-ea"/>
              <a:cs typeface="Times New Roman" pitchFamily="18" charset="0"/>
            </a:endParaRPr>
          </a:p>
        </p:txBody>
      </p:sp>
    </p:spTree>
    <p:custDataLst>
      <p:tags r:id="rId1"/>
    </p:custData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4033" name="Title 1"/>
          <p:cNvSpPr>
            <a:spLocks noGrp="1"/>
          </p:cNvSpPr>
          <p:nvPr>
            <p:ph type="title" idx="4294967295"/>
          </p:nvPr>
        </p:nvSpPr>
        <p:spPr/>
        <p:txBody>
          <a:bodyPr anchor="ctr"/>
          <a:lstStyle/>
          <a:p>
            <a:pPr eaLnBrk="1" hangingPunct="1"/>
            <a:r>
              <a:rPr lang="zh-TW" altLang="en-US" b="1" smtClean="0"/>
              <a:t>狂犬病的潛伏期</a:t>
            </a:r>
          </a:p>
        </p:txBody>
      </p:sp>
      <p:sp>
        <p:nvSpPr>
          <p:cNvPr id="44034" name="Content Placeholder 2"/>
          <p:cNvSpPr>
            <a:spLocks noGrp="1"/>
          </p:cNvSpPr>
          <p:nvPr>
            <p:ph idx="4294967295"/>
          </p:nvPr>
        </p:nvSpPr>
        <p:spPr>
          <a:xfrm>
            <a:off x="755650" y="2017713"/>
            <a:ext cx="7772400" cy="4114800"/>
          </a:xfrm>
        </p:spPr>
        <p:txBody>
          <a:bodyPr/>
          <a:lstStyle/>
          <a:p>
            <a:pPr eaLnBrk="1" hangingPunct="1"/>
            <a:r>
              <a:rPr lang="zh-TW" altLang="en-US" smtClean="0">
                <a:latin typeface="標楷體" pitchFamily="65" charset="-120"/>
              </a:rPr>
              <a:t>從咬傷到出現症狀需要數周至數個月</a:t>
            </a:r>
            <a:endParaRPr lang="en-US" altLang="zh-TW" smtClean="0">
              <a:latin typeface="標楷體" pitchFamily="65" charset="-120"/>
            </a:endParaRPr>
          </a:p>
          <a:p>
            <a:pPr eaLnBrk="1" hangingPunct="1"/>
            <a:r>
              <a:rPr lang="zh-TW" altLang="en-US" smtClean="0">
                <a:latin typeface="標楷體" pitchFamily="65" charset="-120"/>
              </a:rPr>
              <a:t>咬人的動物若是在潛伏期不具傳染風險</a:t>
            </a:r>
            <a:r>
              <a:rPr lang="en-US" altLang="zh-TW" smtClean="0">
                <a:latin typeface="標楷體" pitchFamily="65" charset="-120"/>
              </a:rPr>
              <a:t>(</a:t>
            </a:r>
            <a:r>
              <a:rPr lang="zh-TW" altLang="en-US" smtClean="0">
                <a:latin typeface="標楷體" pitchFamily="65" charset="-120"/>
              </a:rPr>
              <a:t>此時唾液尚未出現病毒</a:t>
            </a:r>
            <a:r>
              <a:rPr lang="en-US" altLang="zh-TW" smtClean="0">
                <a:latin typeface="標楷體" pitchFamily="65" charset="-120"/>
              </a:rPr>
              <a:t>)</a:t>
            </a:r>
          </a:p>
        </p:txBody>
      </p:sp>
      <p:sp>
        <p:nvSpPr>
          <p:cNvPr id="4" name="投影片編號版面配置區 6"/>
          <p:cNvSpPr>
            <a:spLocks noGrp="1"/>
          </p:cNvSpPr>
          <p:nvPr>
            <p:ph type="sldNum" sz="quarter" idx="12"/>
          </p:nvPr>
        </p:nvSpPr>
        <p:spPr>
          <a:xfrm>
            <a:off x="6902450" y="6303963"/>
            <a:ext cx="2133600" cy="365125"/>
          </a:xfrm>
        </p:spPr>
        <p:txBody>
          <a:bodyPr rtlCol="0" anchor="ctr"/>
          <a:lstStyle/>
          <a:p>
            <a:pPr fontAlgn="auto">
              <a:spcBef>
                <a:spcPts val="0"/>
              </a:spcBef>
              <a:spcAft>
                <a:spcPts val="0"/>
              </a:spcAft>
              <a:defRPr/>
            </a:pPr>
            <a:fld id="{7EC45391-CCF2-4509-AFF3-A8EB5685D75E}" type="slidenum">
              <a:rPr lang="zh-TW" altLang="en-US" u="sng">
                <a:solidFill>
                  <a:prstClr val="black"/>
                </a:solidFill>
                <a:latin typeface="Times New Roman" pitchFamily="18" charset="0"/>
                <a:ea typeface="+mn-ea"/>
                <a:cs typeface="Times New Roman" pitchFamily="18" charset="0"/>
              </a:rPr>
              <a:pPr fontAlgn="auto">
                <a:spcBef>
                  <a:spcPts val="0"/>
                </a:spcBef>
                <a:spcAft>
                  <a:spcPts val="0"/>
                </a:spcAft>
                <a:defRPr/>
              </a:pPr>
              <a:t>13</a:t>
            </a:fld>
            <a:endParaRPr lang="zh-TW" altLang="en-US" u="sng" dirty="0">
              <a:solidFill>
                <a:prstClr val="black"/>
              </a:solidFill>
              <a:latin typeface="Times New Roman" pitchFamily="18" charset="0"/>
              <a:ea typeface="+mn-ea"/>
              <a:cs typeface="Times New Roman" pitchFamily="18" charset="0"/>
            </a:endParaRPr>
          </a:p>
        </p:txBody>
      </p:sp>
    </p:spTree>
    <p:custDataLst>
      <p:tags r:id="rId1"/>
    </p:custData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標題 1"/>
          <p:cNvSpPr>
            <a:spLocks noGrp="1"/>
          </p:cNvSpPr>
          <p:nvPr>
            <p:ph type="ctrTitle" idx="4294967295"/>
          </p:nvPr>
        </p:nvSpPr>
        <p:spPr>
          <a:xfrm>
            <a:off x="684213" y="2060575"/>
            <a:ext cx="7772400" cy="1470025"/>
          </a:xfrm>
        </p:spPr>
        <p:txBody>
          <a:bodyPr anchor="ctr"/>
          <a:lstStyle/>
          <a:p>
            <a:pPr algn="ctr" eaLnBrk="1" hangingPunct="1">
              <a:defRPr/>
            </a:pPr>
            <a:r>
              <a:rPr lang="en-US" altLang="zh-TW" b="1" dirty="0">
                <a:latin typeface="+mn-lt"/>
              </a:rPr>
              <a:t>3.</a:t>
            </a:r>
            <a:r>
              <a:rPr lang="zh-TW" altLang="en-US" b="1" dirty="0">
                <a:latin typeface="+mn-lt"/>
              </a:rPr>
              <a:t>狂犬病的診斷與治療</a:t>
            </a:r>
            <a:endParaRPr lang="en-US" altLang="zh-TW" b="1" dirty="0">
              <a:latin typeface="+mn-lt"/>
            </a:endParaRPr>
          </a:p>
        </p:txBody>
      </p:sp>
    </p:spTree>
    <p:custDataLst>
      <p:tags r:id="rId1"/>
    </p:custData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7105" name="Title 1"/>
          <p:cNvSpPr>
            <a:spLocks noGrp="1"/>
          </p:cNvSpPr>
          <p:nvPr>
            <p:ph type="title" idx="4294967295"/>
          </p:nvPr>
        </p:nvSpPr>
        <p:spPr/>
        <p:txBody>
          <a:bodyPr anchor="ctr"/>
          <a:lstStyle/>
          <a:p>
            <a:pPr eaLnBrk="1" hangingPunct="1"/>
            <a:r>
              <a:rPr lang="zh-TW" altLang="en-US" b="1" smtClean="0"/>
              <a:t>狂犬病的診斷</a:t>
            </a:r>
          </a:p>
        </p:txBody>
      </p:sp>
      <p:sp>
        <p:nvSpPr>
          <p:cNvPr id="47106" name="Content Placeholder 2"/>
          <p:cNvSpPr>
            <a:spLocks noGrp="1"/>
          </p:cNvSpPr>
          <p:nvPr>
            <p:ph idx="4294967295"/>
          </p:nvPr>
        </p:nvSpPr>
        <p:spPr>
          <a:xfrm>
            <a:off x="539750" y="1330325"/>
            <a:ext cx="8064500" cy="4114800"/>
          </a:xfrm>
        </p:spPr>
        <p:txBody>
          <a:bodyPr/>
          <a:lstStyle/>
          <a:p>
            <a:pPr eaLnBrk="1" hangingPunct="1"/>
            <a:r>
              <a:rPr lang="zh-TW" altLang="en-US" dirty="0" smtClean="0">
                <a:latin typeface="標楷體" pitchFamily="65" charset="-120"/>
              </a:rPr>
              <a:t>對動物的診斷方法：</a:t>
            </a:r>
            <a:endParaRPr lang="en-US" altLang="zh-TW" dirty="0" smtClean="0">
              <a:latin typeface="標楷體" pitchFamily="65" charset="-120"/>
            </a:endParaRPr>
          </a:p>
          <a:p>
            <a:pPr lvl="1" eaLnBrk="1" hangingPunct="1"/>
            <a:r>
              <a:rPr lang="zh-TW" altLang="en-US" dirty="0" smtClean="0">
                <a:latin typeface="標楷體" pitchFamily="65" charset="-120"/>
              </a:rPr>
              <a:t>死後的病毒檢驗</a:t>
            </a:r>
            <a:endParaRPr lang="en-US" altLang="zh-TW" dirty="0" smtClean="0">
              <a:latin typeface="標楷體" pitchFamily="65" charset="-120"/>
            </a:endParaRPr>
          </a:p>
          <a:p>
            <a:pPr lvl="1" eaLnBrk="1" hangingPunct="1"/>
            <a:r>
              <a:rPr lang="zh-TW" altLang="en-US" dirty="0" smtClean="0">
                <a:latin typeface="標楷體" pitchFamily="65" charset="-120"/>
              </a:rPr>
              <a:t>螢光染色抗體檢測</a:t>
            </a:r>
            <a:r>
              <a:rPr lang="en-US" altLang="zh-TW" dirty="0" smtClean="0"/>
              <a:t>(Direct Fluorescent Antibody test</a:t>
            </a:r>
            <a:r>
              <a:rPr lang="zh-TW" altLang="en-US" dirty="0" smtClean="0"/>
              <a:t> </a:t>
            </a:r>
            <a:r>
              <a:rPr lang="en-US" altLang="zh-TW" dirty="0" smtClean="0"/>
              <a:t>; DFA)</a:t>
            </a:r>
          </a:p>
          <a:p>
            <a:pPr lvl="2" eaLnBrk="1" hangingPunct="1"/>
            <a:r>
              <a:rPr lang="zh-TW" altLang="en-US" dirty="0" smtClean="0">
                <a:latin typeface="標楷體" pitchFamily="65" charset="-120"/>
              </a:rPr>
              <a:t>檢查腦組織內的病毒抗原</a:t>
            </a:r>
            <a:endParaRPr lang="en-US" altLang="zh-TW" dirty="0" smtClean="0">
              <a:latin typeface="標楷體" pitchFamily="65" charset="-120"/>
            </a:endParaRPr>
          </a:p>
          <a:p>
            <a:pPr eaLnBrk="1" hangingPunct="1"/>
            <a:r>
              <a:rPr lang="zh-TW" altLang="en-US" dirty="0" smtClean="0">
                <a:latin typeface="標楷體" pitchFamily="65" charset="-120"/>
              </a:rPr>
              <a:t>對人的診斷方法：</a:t>
            </a:r>
            <a:endParaRPr lang="en-US" altLang="zh-TW" dirty="0" smtClean="0">
              <a:latin typeface="標楷體" pitchFamily="65" charset="-120"/>
            </a:endParaRPr>
          </a:p>
          <a:p>
            <a:pPr lvl="1" eaLnBrk="1" hangingPunct="1"/>
            <a:r>
              <a:rPr lang="zh-TW" altLang="en-US" dirty="0" smtClean="0">
                <a:latin typeface="標楷體" pitchFamily="65" charset="-120"/>
              </a:rPr>
              <a:t>有數種檢查：包括病毒培養，反轉錄聚合酶鏈反應</a:t>
            </a:r>
            <a:r>
              <a:rPr lang="en-US" altLang="zh-TW" dirty="0" smtClean="0"/>
              <a:t>(reverse transcriptase polymerase chain reaction; RT-PCR)</a:t>
            </a:r>
            <a:r>
              <a:rPr lang="zh-TW" altLang="en-US" dirty="0" smtClean="0"/>
              <a:t>，</a:t>
            </a:r>
            <a:r>
              <a:rPr lang="zh-TW" altLang="en-US" dirty="0" smtClean="0">
                <a:latin typeface="標楷體" pitchFamily="65" charset="-120"/>
              </a:rPr>
              <a:t>病毒抗體檢測。</a:t>
            </a:r>
            <a:endParaRPr lang="en-US" altLang="zh-TW" dirty="0" smtClean="0">
              <a:latin typeface="標楷體" pitchFamily="65" charset="-120"/>
            </a:endParaRPr>
          </a:p>
          <a:p>
            <a:pPr lvl="1" eaLnBrk="1" hangingPunct="1"/>
            <a:r>
              <a:rPr lang="zh-TW" altLang="en-US" dirty="0" smtClean="0">
                <a:latin typeface="標楷體" pitchFamily="65" charset="-120"/>
              </a:rPr>
              <a:t>採取唾液、血清、腦脊髓液、頸背的毛囊</a:t>
            </a:r>
            <a:r>
              <a:rPr lang="en-US" altLang="zh-TW" dirty="0" smtClean="0"/>
              <a:t>(hair follicle)</a:t>
            </a:r>
            <a:r>
              <a:rPr lang="zh-TW" altLang="en-US" dirty="0" smtClean="0">
                <a:latin typeface="標楷體" pitchFamily="65" charset="-120"/>
              </a:rPr>
              <a:t>檢測。</a:t>
            </a:r>
            <a:endParaRPr lang="en-US" altLang="zh-TW" dirty="0" smtClean="0">
              <a:latin typeface="標楷體" pitchFamily="65" charset="-120"/>
            </a:endParaRPr>
          </a:p>
        </p:txBody>
      </p:sp>
      <p:pic>
        <p:nvPicPr>
          <p:cNvPr id="47107" name="Picture 2" descr="light microscopic inclusions"/>
          <p:cNvPicPr>
            <a:picLocks noChangeAspect="1" noChangeArrowheads="1"/>
          </p:cNvPicPr>
          <p:nvPr/>
        </p:nvPicPr>
        <p:blipFill>
          <a:blip r:embed="rId4" cstate="print"/>
          <a:srcRect/>
          <a:stretch>
            <a:fillRect/>
          </a:stretch>
        </p:blipFill>
        <p:spPr bwMode="auto">
          <a:xfrm>
            <a:off x="7086600" y="149225"/>
            <a:ext cx="1828800" cy="2193925"/>
          </a:xfrm>
          <a:prstGeom prst="rect">
            <a:avLst/>
          </a:prstGeom>
          <a:noFill/>
          <a:ln w="9525">
            <a:noFill/>
            <a:miter lim="800000"/>
            <a:headEnd/>
            <a:tailEnd/>
          </a:ln>
        </p:spPr>
      </p:pic>
      <p:sp>
        <p:nvSpPr>
          <p:cNvPr id="5" name="投影片編號版面配置區 6"/>
          <p:cNvSpPr>
            <a:spLocks noGrp="1"/>
          </p:cNvSpPr>
          <p:nvPr>
            <p:ph type="sldNum" sz="quarter" idx="12"/>
          </p:nvPr>
        </p:nvSpPr>
        <p:spPr>
          <a:xfrm>
            <a:off x="6902450" y="6303963"/>
            <a:ext cx="2133600" cy="365125"/>
          </a:xfrm>
        </p:spPr>
        <p:txBody>
          <a:bodyPr rtlCol="0" anchor="ctr"/>
          <a:lstStyle/>
          <a:p>
            <a:pPr fontAlgn="auto">
              <a:spcBef>
                <a:spcPts val="0"/>
              </a:spcBef>
              <a:spcAft>
                <a:spcPts val="0"/>
              </a:spcAft>
              <a:defRPr/>
            </a:pPr>
            <a:fld id="{29547D97-F6FD-4C08-805F-97A3544D5494}" type="slidenum">
              <a:rPr lang="zh-TW" altLang="en-US" u="sng">
                <a:solidFill>
                  <a:prstClr val="black"/>
                </a:solidFill>
                <a:latin typeface="Times New Roman" pitchFamily="18" charset="0"/>
                <a:ea typeface="+mn-ea"/>
                <a:cs typeface="Times New Roman" pitchFamily="18" charset="0"/>
              </a:rPr>
              <a:pPr fontAlgn="auto">
                <a:spcBef>
                  <a:spcPts val="0"/>
                </a:spcBef>
                <a:spcAft>
                  <a:spcPts val="0"/>
                </a:spcAft>
                <a:defRPr/>
              </a:pPr>
              <a:t>15</a:t>
            </a:fld>
            <a:endParaRPr lang="zh-TW" altLang="en-US" u="sng" dirty="0">
              <a:solidFill>
                <a:prstClr val="black"/>
              </a:solidFill>
              <a:latin typeface="Times New Roman" pitchFamily="18" charset="0"/>
              <a:ea typeface="+mn-ea"/>
              <a:cs typeface="Times New Roman" pitchFamily="18" charset="0"/>
            </a:endParaRPr>
          </a:p>
        </p:txBody>
      </p:sp>
      <p:sp>
        <p:nvSpPr>
          <p:cNvPr id="8" name="Text Box 4"/>
          <p:cNvSpPr txBox="1">
            <a:spLocks noChangeArrowheads="1"/>
          </p:cNvSpPr>
          <p:nvPr/>
        </p:nvSpPr>
        <p:spPr bwMode="auto">
          <a:xfrm>
            <a:off x="5433884" y="6381328"/>
            <a:ext cx="2143664" cy="369332"/>
          </a:xfrm>
          <a:prstGeom prst="rect">
            <a:avLst/>
          </a:prstGeom>
          <a:noFill/>
          <a:ln w="9525">
            <a:noFill/>
            <a:miter lim="800000"/>
            <a:headEnd/>
            <a:tailEnd/>
          </a:ln>
        </p:spPr>
        <p:txBody>
          <a:bodyPr wrap="none">
            <a:spAutoFit/>
          </a:bodyPr>
          <a:lstStyle/>
          <a:p>
            <a:r>
              <a:rPr lang="en-US" altLang="zh-TW" b="1" dirty="0" smtClean="0">
                <a:latin typeface="Calibri" pitchFamily="34" charset="0"/>
              </a:rPr>
              <a:t>www.cdc.gov/rabies</a:t>
            </a:r>
            <a:endParaRPr lang="en-US" altLang="zh-TW" b="1" dirty="0">
              <a:latin typeface="Calibri" pitchFamily="34" charset="0"/>
            </a:endParaRPr>
          </a:p>
        </p:txBody>
      </p:sp>
    </p:spTree>
    <p:custDataLst>
      <p:tags r:id="rId1"/>
    </p:custData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8129" name="Rectangle 2"/>
          <p:cNvSpPr>
            <a:spLocks noGrp="1" noChangeArrowheads="1"/>
          </p:cNvSpPr>
          <p:nvPr>
            <p:ph type="title" idx="4294967295"/>
          </p:nvPr>
        </p:nvSpPr>
        <p:spPr>
          <a:xfrm>
            <a:off x="755650" y="334963"/>
            <a:ext cx="7793038" cy="1341437"/>
          </a:xfrm>
        </p:spPr>
        <p:txBody>
          <a:bodyPr anchor="ctr"/>
          <a:lstStyle/>
          <a:p>
            <a:pPr eaLnBrk="1" hangingPunct="1"/>
            <a:r>
              <a:rPr lang="zh-TW" altLang="en-US" sz="4800" b="1" smtClean="0"/>
              <a:t>鑑別診斷</a:t>
            </a:r>
          </a:p>
        </p:txBody>
      </p:sp>
      <p:sp>
        <p:nvSpPr>
          <p:cNvPr id="48130" name="Rectangle 3"/>
          <p:cNvSpPr>
            <a:spLocks noGrp="1" noChangeArrowheads="1"/>
          </p:cNvSpPr>
          <p:nvPr>
            <p:ph type="body" idx="4294967295"/>
          </p:nvPr>
        </p:nvSpPr>
        <p:spPr>
          <a:xfrm>
            <a:off x="684213" y="2017713"/>
            <a:ext cx="7772400" cy="4114800"/>
          </a:xfrm>
        </p:spPr>
        <p:txBody>
          <a:bodyPr/>
          <a:lstStyle/>
          <a:p>
            <a:pPr eaLnBrk="1" hangingPunct="1"/>
            <a:r>
              <a:rPr lang="zh-TW" altLang="en-US" smtClean="0">
                <a:latin typeface="標楷體" pitchFamily="65" charset="-120"/>
              </a:rPr>
              <a:t>下列狀況不可能有狂犬病</a:t>
            </a:r>
            <a:r>
              <a:rPr lang="en-US" altLang="zh-TW" smtClean="0">
                <a:latin typeface="標楷體" pitchFamily="65" charset="-120"/>
              </a:rPr>
              <a:t>(</a:t>
            </a:r>
            <a:r>
              <a:rPr lang="zh-TW" altLang="en-US" smtClean="0">
                <a:latin typeface="標楷體" pitchFamily="65" charset="-120"/>
              </a:rPr>
              <a:t>排除狂犬病所引起的病症</a:t>
            </a:r>
            <a:r>
              <a:rPr lang="en-US" altLang="zh-TW" smtClean="0">
                <a:latin typeface="標楷體" pitchFamily="65" charset="-120"/>
              </a:rPr>
              <a:t>)</a:t>
            </a:r>
            <a:r>
              <a:rPr lang="zh-TW" altLang="en-US" smtClean="0">
                <a:latin typeface="標楷體" pitchFamily="65" charset="-120"/>
              </a:rPr>
              <a:t>：</a:t>
            </a:r>
            <a:r>
              <a:rPr lang="en-US" altLang="zh-TW" smtClean="0">
                <a:latin typeface="標楷體" pitchFamily="65" charset="-120"/>
              </a:rPr>
              <a:t> </a:t>
            </a:r>
          </a:p>
          <a:p>
            <a:pPr lvl="1" eaLnBrk="1" hangingPunct="1"/>
            <a:r>
              <a:rPr lang="zh-TW" altLang="en-US" smtClean="0">
                <a:latin typeface="標楷體" pitchFamily="65" charset="-120"/>
              </a:rPr>
              <a:t>沒有發燒</a:t>
            </a:r>
            <a:endParaRPr lang="en-US" altLang="zh-TW" smtClean="0">
              <a:latin typeface="標楷體" pitchFamily="65" charset="-120"/>
            </a:endParaRPr>
          </a:p>
          <a:p>
            <a:pPr lvl="1" eaLnBrk="1" hangingPunct="1"/>
            <a:r>
              <a:rPr lang="zh-TW" altLang="en-US" smtClean="0">
                <a:latin typeface="標楷體" pitchFamily="65" charset="-120"/>
              </a:rPr>
              <a:t>臨床疾病持續超過</a:t>
            </a:r>
            <a:r>
              <a:rPr lang="en-US" altLang="zh-TW" smtClean="0"/>
              <a:t>14</a:t>
            </a:r>
            <a:r>
              <a:rPr lang="zh-TW" altLang="en-US" smtClean="0">
                <a:latin typeface="標楷體" pitchFamily="65" charset="-120"/>
              </a:rPr>
              <a:t>天</a:t>
            </a:r>
            <a:endParaRPr lang="en-US" altLang="zh-TW" smtClean="0">
              <a:latin typeface="標楷體" pitchFamily="65" charset="-120"/>
            </a:endParaRPr>
          </a:p>
          <a:p>
            <a:pPr lvl="1" eaLnBrk="1" hangingPunct="1"/>
            <a:r>
              <a:rPr lang="zh-TW" altLang="en-US" smtClean="0">
                <a:latin typeface="標楷體" pitchFamily="65" charset="-120"/>
              </a:rPr>
              <a:t>被動物咬傷後潛伏期小於</a:t>
            </a:r>
            <a:r>
              <a:rPr lang="en-US" altLang="zh-TW" smtClean="0"/>
              <a:t>10</a:t>
            </a:r>
            <a:r>
              <a:rPr lang="zh-TW" altLang="en-US" smtClean="0">
                <a:latin typeface="標楷體" pitchFamily="65" charset="-120"/>
              </a:rPr>
              <a:t>天或大於</a:t>
            </a:r>
            <a:r>
              <a:rPr lang="en-US" altLang="zh-TW" smtClean="0"/>
              <a:t>1</a:t>
            </a:r>
            <a:r>
              <a:rPr lang="zh-TW" altLang="en-US" smtClean="0">
                <a:latin typeface="標楷體" pitchFamily="65" charset="-120"/>
              </a:rPr>
              <a:t>年</a:t>
            </a:r>
            <a:endParaRPr lang="en-US" altLang="zh-TW" smtClean="0">
              <a:latin typeface="標楷體" pitchFamily="65" charset="-120"/>
            </a:endParaRPr>
          </a:p>
          <a:p>
            <a:pPr lvl="1" eaLnBrk="1" hangingPunct="1"/>
            <a:r>
              <a:rPr lang="zh-TW" altLang="en-US" smtClean="0">
                <a:latin typeface="標楷體" pitchFamily="65" charset="-120"/>
              </a:rPr>
              <a:t>已接受完整的狂犬病曝觸後預防處置措施</a:t>
            </a:r>
          </a:p>
        </p:txBody>
      </p:sp>
      <p:sp>
        <p:nvSpPr>
          <p:cNvPr id="48131" name="Text Box 6"/>
          <p:cNvSpPr txBox="1">
            <a:spLocks noChangeArrowheads="1"/>
          </p:cNvSpPr>
          <p:nvPr/>
        </p:nvSpPr>
        <p:spPr bwMode="auto">
          <a:xfrm>
            <a:off x="5151438" y="5949950"/>
            <a:ext cx="3813175" cy="396875"/>
          </a:xfrm>
          <a:prstGeom prst="rect">
            <a:avLst/>
          </a:prstGeom>
          <a:noFill/>
          <a:ln w="9525">
            <a:noFill/>
            <a:miter lim="800000"/>
            <a:headEnd/>
            <a:tailEnd/>
          </a:ln>
        </p:spPr>
        <p:txBody>
          <a:bodyPr wrap="none">
            <a:spAutoFit/>
          </a:bodyPr>
          <a:lstStyle/>
          <a:p>
            <a:r>
              <a:rPr lang="en-US" altLang="zh-TW" sz="2000" b="1">
                <a:latin typeface="Calibri" pitchFamily="34" charset="0"/>
              </a:rPr>
              <a:t>Milwaukee_rabies_protocol_V3_1</a:t>
            </a:r>
            <a:endParaRPr lang="zh-TW" altLang="en-US" sz="2000" b="1">
              <a:latin typeface="Calibri" pitchFamily="34" charset="0"/>
            </a:endParaRPr>
          </a:p>
        </p:txBody>
      </p:sp>
      <p:sp>
        <p:nvSpPr>
          <p:cNvPr id="5" name="投影片編號版面配置區 6"/>
          <p:cNvSpPr>
            <a:spLocks noGrp="1"/>
          </p:cNvSpPr>
          <p:nvPr>
            <p:ph type="sldNum" sz="quarter" idx="12"/>
          </p:nvPr>
        </p:nvSpPr>
        <p:spPr>
          <a:xfrm>
            <a:off x="6902450" y="6303963"/>
            <a:ext cx="2133600" cy="365125"/>
          </a:xfrm>
        </p:spPr>
        <p:txBody>
          <a:bodyPr rtlCol="0" anchor="ctr"/>
          <a:lstStyle/>
          <a:p>
            <a:pPr fontAlgn="auto">
              <a:spcBef>
                <a:spcPts val="0"/>
              </a:spcBef>
              <a:spcAft>
                <a:spcPts val="0"/>
              </a:spcAft>
              <a:defRPr/>
            </a:pPr>
            <a:fld id="{2A1CDA3D-41A5-4745-A281-6E1DF6909D96}" type="slidenum">
              <a:rPr lang="zh-TW" altLang="en-US" u="sng">
                <a:solidFill>
                  <a:prstClr val="black"/>
                </a:solidFill>
                <a:latin typeface="Times New Roman" pitchFamily="18" charset="0"/>
                <a:ea typeface="+mn-ea"/>
                <a:cs typeface="Times New Roman" pitchFamily="18" charset="0"/>
              </a:rPr>
              <a:pPr fontAlgn="auto">
                <a:spcBef>
                  <a:spcPts val="0"/>
                </a:spcBef>
                <a:spcAft>
                  <a:spcPts val="0"/>
                </a:spcAft>
                <a:defRPr/>
              </a:pPr>
              <a:t>16</a:t>
            </a:fld>
            <a:endParaRPr lang="zh-TW" altLang="en-US" u="sng" dirty="0">
              <a:solidFill>
                <a:prstClr val="black"/>
              </a:solidFill>
              <a:latin typeface="Times New Roman" pitchFamily="18" charset="0"/>
              <a:ea typeface="+mn-ea"/>
              <a:cs typeface="Times New Roman" pitchFamily="18" charset="0"/>
            </a:endParaRPr>
          </a:p>
        </p:txBody>
      </p:sp>
    </p:spTree>
    <p:custDataLst>
      <p:tags r:id="rId1"/>
    </p:custDataLst>
  </p:cSld>
  <p:clrMapOvr>
    <a:masterClrMapping/>
  </p:clrMapOvr>
  <p:transition spd="slow"/>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9153" name="Rectangle 2"/>
          <p:cNvSpPr>
            <a:spLocks noGrp="1" noChangeArrowheads="1"/>
          </p:cNvSpPr>
          <p:nvPr>
            <p:ph type="title" idx="4294967295"/>
          </p:nvPr>
        </p:nvSpPr>
        <p:spPr>
          <a:xfrm>
            <a:off x="539750" y="549275"/>
            <a:ext cx="7921625" cy="838200"/>
          </a:xfrm>
        </p:spPr>
        <p:txBody>
          <a:bodyPr anchor="ctr"/>
          <a:lstStyle/>
          <a:p>
            <a:pPr eaLnBrk="1" hangingPunct="1"/>
            <a:r>
              <a:rPr lang="zh-TW" altLang="en-US" sz="4800" b="1" smtClean="0">
                <a:latin typeface="標楷體" pitchFamily="65" charset="-120"/>
              </a:rPr>
              <a:t>狂犬病的治療</a:t>
            </a:r>
            <a:r>
              <a:rPr lang="en-US" altLang="zh-TW" sz="4800" b="1" smtClean="0"/>
              <a:t>(1)</a:t>
            </a:r>
          </a:p>
        </p:txBody>
      </p:sp>
      <p:sp>
        <p:nvSpPr>
          <p:cNvPr id="49154" name="Rectangle 3"/>
          <p:cNvSpPr>
            <a:spLocks noGrp="1" noChangeArrowheads="1"/>
          </p:cNvSpPr>
          <p:nvPr>
            <p:ph type="body" idx="4294967295"/>
          </p:nvPr>
        </p:nvSpPr>
        <p:spPr>
          <a:xfrm>
            <a:off x="395288" y="1773238"/>
            <a:ext cx="8137525" cy="3960812"/>
          </a:xfrm>
        </p:spPr>
        <p:txBody>
          <a:bodyPr/>
          <a:lstStyle/>
          <a:p>
            <a:pPr eaLnBrk="1" hangingPunct="1"/>
            <a:r>
              <a:rPr lang="zh-TW" altLang="en-US" dirty="0" smtClean="0">
                <a:latin typeface="標楷體" pitchFamily="65" charset="-120"/>
              </a:rPr>
              <a:t>未曾接種狂犬病疫苗的患者出現症狀後，</a:t>
            </a:r>
            <a:r>
              <a:rPr lang="en-US" altLang="zh-TW" dirty="0" smtClean="0">
                <a:latin typeface="標楷體" pitchFamily="65" charset="-120"/>
              </a:rPr>
              <a:t> </a:t>
            </a:r>
            <a:r>
              <a:rPr lang="zh-TW" altLang="en-US" dirty="0" smtClean="0">
                <a:latin typeface="標楷體" pitchFamily="65" charset="-120"/>
              </a:rPr>
              <a:t>死亡率是</a:t>
            </a:r>
            <a:r>
              <a:rPr lang="en-US" altLang="zh-TW" dirty="0" smtClean="0"/>
              <a:t>100%</a:t>
            </a:r>
            <a:r>
              <a:rPr lang="zh-TW" altLang="en-US" dirty="0" smtClean="0"/>
              <a:t>，</a:t>
            </a:r>
            <a:r>
              <a:rPr lang="zh-TW" altLang="en-US" dirty="0" smtClean="0">
                <a:latin typeface="標楷體" pitchFamily="65" charset="-120"/>
              </a:rPr>
              <a:t>目前全球發病後存活僅有</a:t>
            </a:r>
            <a:r>
              <a:rPr lang="en-US" altLang="zh-TW" dirty="0" smtClean="0"/>
              <a:t>9</a:t>
            </a:r>
            <a:r>
              <a:rPr lang="zh-TW" altLang="en-US" dirty="0" smtClean="0">
                <a:latin typeface="標楷體" pitchFamily="65" charset="-120"/>
              </a:rPr>
              <a:t>例個案</a:t>
            </a:r>
            <a:r>
              <a:rPr lang="en-US" altLang="zh-TW" dirty="0" smtClean="0">
                <a:latin typeface="標楷體" pitchFamily="65" charset="-120"/>
              </a:rPr>
              <a:t>(</a:t>
            </a:r>
            <a:r>
              <a:rPr lang="zh-TW" altLang="en-US" dirty="0" smtClean="0">
                <a:latin typeface="標楷體" pitchFamily="65" charset="-120"/>
              </a:rPr>
              <a:t>包括</a:t>
            </a:r>
            <a:r>
              <a:rPr lang="en-US" altLang="zh-TW" dirty="0" smtClean="0"/>
              <a:t>2011</a:t>
            </a:r>
            <a:r>
              <a:rPr lang="zh-TW" altLang="en-US" dirty="0" smtClean="0">
                <a:latin typeface="標楷體" pitchFamily="65" charset="-120"/>
              </a:rPr>
              <a:t>年台商在中國大陸感染，後送回國治療的個案</a:t>
            </a:r>
            <a:r>
              <a:rPr lang="en-US" altLang="zh-TW" dirty="0" smtClean="0">
                <a:latin typeface="標楷體" pitchFamily="65" charset="-120"/>
              </a:rPr>
              <a:t>)</a:t>
            </a:r>
            <a:r>
              <a:rPr lang="zh-TW" altLang="en-US" dirty="0" smtClean="0">
                <a:latin typeface="標楷體" pitchFamily="65" charset="-120"/>
              </a:rPr>
              <a:t>。</a:t>
            </a:r>
            <a:endParaRPr lang="en-US" altLang="zh-TW" dirty="0" smtClean="0">
              <a:latin typeface="標楷體" pitchFamily="65" charset="-120"/>
            </a:endParaRPr>
          </a:p>
          <a:p>
            <a:pPr eaLnBrk="1" hangingPunct="1"/>
            <a:r>
              <a:rPr lang="zh-TW" altLang="en-US" dirty="0" smtClean="0">
                <a:latin typeface="標楷體" pitchFamily="65" charset="-120"/>
              </a:rPr>
              <a:t>縱使接受積極治療而僥倖存活的個案，均會留有永久神經缺損。</a:t>
            </a:r>
          </a:p>
        </p:txBody>
      </p:sp>
      <p:sp>
        <p:nvSpPr>
          <p:cNvPr id="36867" name="Text Box 4"/>
          <p:cNvSpPr txBox="1">
            <a:spLocks noChangeArrowheads="1"/>
          </p:cNvSpPr>
          <p:nvPr/>
        </p:nvSpPr>
        <p:spPr bwMode="auto">
          <a:xfrm>
            <a:off x="900113" y="5949950"/>
            <a:ext cx="5386387" cy="400050"/>
          </a:xfrm>
          <a:prstGeom prst="rect">
            <a:avLst/>
          </a:prstGeom>
          <a:noFill/>
          <a:ln w="9525">
            <a:noFill/>
            <a:miter lim="800000"/>
            <a:headEnd/>
            <a:tailEnd/>
          </a:ln>
        </p:spPr>
        <p:txBody>
          <a:bodyPr wrap="none">
            <a:spAutoFit/>
          </a:bodyPr>
          <a:lstStyle/>
          <a:p>
            <a:pPr>
              <a:defRPr/>
            </a:pPr>
            <a:r>
              <a:rPr lang="en-US" altLang="zh-TW" sz="2000" b="1" i="1" dirty="0" err="1">
                <a:latin typeface="+mn-lt"/>
              </a:rPr>
              <a:t>Clin</a:t>
            </a:r>
            <a:r>
              <a:rPr lang="en-US" altLang="zh-TW" sz="2000" b="1" i="1" dirty="0">
                <a:latin typeface="+mn-lt"/>
              </a:rPr>
              <a:t> Infect Dis 2003:36 (1 January) </a:t>
            </a:r>
            <a:r>
              <a:rPr lang="en-US" altLang="zh-TW" sz="2000" i="1" dirty="0">
                <a:latin typeface="+mn-lt"/>
              </a:rPr>
              <a:t>• Jackson et al.</a:t>
            </a:r>
            <a:endParaRPr lang="zh-TW" altLang="en-US" sz="2000" i="1" dirty="0">
              <a:latin typeface="+mn-lt"/>
            </a:endParaRPr>
          </a:p>
        </p:txBody>
      </p:sp>
      <p:sp>
        <p:nvSpPr>
          <p:cNvPr id="5" name="投影片編號版面配置區 6"/>
          <p:cNvSpPr>
            <a:spLocks noGrp="1"/>
          </p:cNvSpPr>
          <p:nvPr>
            <p:ph type="sldNum" sz="quarter" idx="12"/>
          </p:nvPr>
        </p:nvSpPr>
        <p:spPr>
          <a:xfrm>
            <a:off x="6902450" y="6303963"/>
            <a:ext cx="2133600" cy="365125"/>
          </a:xfrm>
        </p:spPr>
        <p:txBody>
          <a:bodyPr rtlCol="0" anchor="ctr"/>
          <a:lstStyle/>
          <a:p>
            <a:pPr fontAlgn="auto">
              <a:spcBef>
                <a:spcPts val="0"/>
              </a:spcBef>
              <a:spcAft>
                <a:spcPts val="0"/>
              </a:spcAft>
              <a:defRPr/>
            </a:pPr>
            <a:fld id="{F1B8978F-BBC7-4C4A-BB0E-21CB2F2B3CBF}" type="slidenum">
              <a:rPr lang="zh-TW" altLang="en-US" u="sng">
                <a:solidFill>
                  <a:prstClr val="black"/>
                </a:solidFill>
                <a:latin typeface="Times New Roman" pitchFamily="18" charset="0"/>
                <a:ea typeface="+mn-ea"/>
                <a:cs typeface="Times New Roman" pitchFamily="18" charset="0"/>
              </a:rPr>
              <a:pPr fontAlgn="auto">
                <a:spcBef>
                  <a:spcPts val="0"/>
                </a:spcBef>
                <a:spcAft>
                  <a:spcPts val="0"/>
                </a:spcAft>
                <a:defRPr/>
              </a:pPr>
              <a:t>17</a:t>
            </a:fld>
            <a:endParaRPr lang="zh-TW" altLang="en-US" u="sng" dirty="0">
              <a:solidFill>
                <a:prstClr val="black"/>
              </a:solidFill>
              <a:latin typeface="Times New Roman" pitchFamily="18" charset="0"/>
              <a:ea typeface="+mn-ea"/>
              <a:cs typeface="Times New Roman" pitchFamily="18" charset="0"/>
            </a:endParaRPr>
          </a:p>
        </p:txBody>
      </p:sp>
    </p:spTree>
    <p:custDataLst>
      <p:tags r:id="rId1"/>
    </p:custDataLst>
  </p:cSld>
  <p:clrMapOvr>
    <a:masterClrMapping/>
  </p:clrMapOvr>
  <p:transition spd="slow"/>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0177" name="Rectangle 3"/>
          <p:cNvSpPr>
            <a:spLocks noGrp="1" noChangeArrowheads="1"/>
          </p:cNvSpPr>
          <p:nvPr>
            <p:ph type="body" idx="4294967295"/>
          </p:nvPr>
        </p:nvSpPr>
        <p:spPr>
          <a:xfrm>
            <a:off x="395288" y="1557338"/>
            <a:ext cx="8435975" cy="4221162"/>
          </a:xfrm>
        </p:spPr>
        <p:txBody>
          <a:bodyPr/>
          <a:lstStyle/>
          <a:p>
            <a:pPr eaLnBrk="1" hangingPunct="1">
              <a:lnSpc>
                <a:spcPct val="90000"/>
              </a:lnSpc>
              <a:buFontTx/>
              <a:buNone/>
            </a:pPr>
            <a:r>
              <a:rPr lang="zh-TW" altLang="en-US" b="1" smtClean="0">
                <a:latin typeface="標楷體" pitchFamily="65" charset="-120"/>
              </a:rPr>
              <a:t>實施積極療程的條件</a:t>
            </a:r>
            <a:r>
              <a:rPr lang="en-US" altLang="zh-TW" b="1" smtClean="0">
                <a:latin typeface="標楷體" pitchFamily="65" charset="-120"/>
              </a:rPr>
              <a:t>(</a:t>
            </a:r>
            <a:r>
              <a:rPr lang="zh-TW" altLang="en-US" b="1" smtClean="0">
                <a:latin typeface="標楷體" pitchFamily="65" charset="-120"/>
              </a:rPr>
              <a:t>決定原則</a:t>
            </a:r>
            <a:r>
              <a:rPr lang="en-US" altLang="zh-TW" b="1" smtClean="0">
                <a:latin typeface="標楷體" pitchFamily="65" charset="-120"/>
              </a:rPr>
              <a:t>)</a:t>
            </a:r>
            <a:r>
              <a:rPr lang="zh-TW" altLang="en-US" b="1" smtClean="0">
                <a:latin typeface="標楷體" pitchFamily="65" charset="-120"/>
              </a:rPr>
              <a:t>：</a:t>
            </a:r>
            <a:endParaRPr lang="en-US" altLang="zh-TW" b="1" smtClean="0">
              <a:latin typeface="標楷體" pitchFamily="65" charset="-120"/>
            </a:endParaRPr>
          </a:p>
          <a:p>
            <a:pPr eaLnBrk="1" hangingPunct="1">
              <a:lnSpc>
                <a:spcPct val="90000"/>
              </a:lnSpc>
              <a:buFontTx/>
              <a:buNone/>
            </a:pPr>
            <a:r>
              <a:rPr lang="en-US" altLang="zh-TW" sz="3000" smtClean="0">
                <a:latin typeface="標楷體" pitchFamily="65" charset="-120"/>
              </a:rPr>
              <a:t>1.</a:t>
            </a:r>
            <a:r>
              <a:rPr lang="zh-TW" altLang="en-US" sz="3000" smtClean="0">
                <a:latin typeface="標楷體" pitchFamily="65" charset="-120"/>
              </a:rPr>
              <a:t>狂犬病的臨床症狀出現</a:t>
            </a:r>
            <a:r>
              <a:rPr lang="zh-TW" altLang="en-US" sz="3000" smtClean="0">
                <a:solidFill>
                  <a:srgbClr val="FF0000"/>
                </a:solidFill>
                <a:latin typeface="標楷體" pitchFamily="65" charset="-120"/>
              </a:rPr>
              <a:t>之前</a:t>
            </a:r>
            <a:r>
              <a:rPr lang="zh-TW" altLang="en-US" sz="3000" smtClean="0">
                <a:latin typeface="標楷體" pitchFamily="65" charset="-120"/>
              </a:rPr>
              <a:t>已經接種過任一狂犬病疫苗。</a:t>
            </a:r>
            <a:endParaRPr lang="en-US" altLang="zh-TW" sz="3000" smtClean="0">
              <a:latin typeface="標楷體" pitchFamily="65" charset="-120"/>
            </a:endParaRPr>
          </a:p>
          <a:p>
            <a:pPr eaLnBrk="1" hangingPunct="1">
              <a:lnSpc>
                <a:spcPct val="90000"/>
              </a:lnSpc>
              <a:buFontTx/>
              <a:buNone/>
            </a:pPr>
            <a:r>
              <a:rPr lang="en-US" altLang="zh-TW" sz="3000" smtClean="0">
                <a:latin typeface="標楷體" pitchFamily="65" charset="-120"/>
              </a:rPr>
              <a:t>2.</a:t>
            </a:r>
            <a:r>
              <a:rPr lang="zh-TW" altLang="en-US" sz="3000" smtClean="0">
                <a:latin typeface="標楷體" pitchFamily="65" charset="-120"/>
              </a:rPr>
              <a:t>病人僅有</a:t>
            </a:r>
            <a:r>
              <a:rPr lang="zh-TW" altLang="en-US" sz="3000" smtClean="0">
                <a:solidFill>
                  <a:srgbClr val="FF0000"/>
                </a:solidFill>
                <a:latin typeface="標楷體" pitchFamily="65" charset="-120"/>
              </a:rPr>
              <a:t>非常早期</a:t>
            </a:r>
            <a:r>
              <a:rPr lang="zh-TW" altLang="en-US" sz="3000" smtClean="0">
                <a:latin typeface="標楷體" pitchFamily="65" charset="-120"/>
              </a:rPr>
              <a:t>的症狀，包括傷口附近僅有疼痛或是感覺異常等輕微的神經症狀。</a:t>
            </a:r>
            <a:endParaRPr lang="en-US" altLang="zh-TW" sz="3000" smtClean="0">
              <a:latin typeface="標楷體" pitchFamily="65" charset="-120"/>
            </a:endParaRPr>
          </a:p>
          <a:p>
            <a:pPr eaLnBrk="1" hangingPunct="1">
              <a:lnSpc>
                <a:spcPct val="90000"/>
              </a:lnSpc>
              <a:buFontTx/>
              <a:buNone/>
            </a:pPr>
            <a:r>
              <a:rPr lang="en-US" altLang="zh-TW" sz="3000" smtClean="0">
                <a:latin typeface="標楷體" pitchFamily="65" charset="-120"/>
              </a:rPr>
              <a:t>3.</a:t>
            </a:r>
            <a:r>
              <a:rPr lang="zh-TW" altLang="en-US" sz="3000" smtClean="0">
                <a:latin typeface="標楷體" pitchFamily="65" charset="-120"/>
              </a:rPr>
              <a:t>病人</a:t>
            </a:r>
            <a:r>
              <a:rPr lang="zh-TW" altLang="en-US" sz="3000" smtClean="0">
                <a:solidFill>
                  <a:srgbClr val="FF0000"/>
                </a:solidFill>
                <a:latin typeface="標楷體" pitchFamily="65" charset="-120"/>
              </a:rPr>
              <a:t>沒有</a:t>
            </a:r>
            <a:r>
              <a:rPr lang="zh-TW" altLang="en-US" sz="3000" smtClean="0">
                <a:latin typeface="標楷體" pitchFamily="65" charset="-120"/>
              </a:rPr>
              <a:t>其他慢性疾病。</a:t>
            </a:r>
            <a:endParaRPr lang="en-US" altLang="zh-TW" sz="3000" smtClean="0">
              <a:latin typeface="標楷體" pitchFamily="65" charset="-120"/>
            </a:endParaRPr>
          </a:p>
          <a:p>
            <a:pPr eaLnBrk="1" hangingPunct="1">
              <a:lnSpc>
                <a:spcPct val="90000"/>
              </a:lnSpc>
              <a:buFontTx/>
              <a:buNone/>
            </a:pPr>
            <a:r>
              <a:rPr lang="en-US" altLang="zh-TW" sz="3000" smtClean="0">
                <a:latin typeface="標楷體" pitchFamily="65" charset="-120"/>
              </a:rPr>
              <a:t>4.</a:t>
            </a:r>
            <a:r>
              <a:rPr lang="zh-TW" altLang="en-US" sz="3000" smtClean="0">
                <a:latin typeface="標楷體" pitchFamily="65" charset="-120"/>
              </a:rPr>
              <a:t>病人家屬能接受治療很可能失敗與即使存活也有永久神經缺損的結果。</a:t>
            </a:r>
          </a:p>
        </p:txBody>
      </p:sp>
      <p:sp>
        <p:nvSpPr>
          <p:cNvPr id="37890" name="Rectangle 6"/>
          <p:cNvSpPr>
            <a:spLocks noGrp="1" noChangeArrowheads="1"/>
          </p:cNvSpPr>
          <p:nvPr>
            <p:ph type="title" idx="4294967295"/>
          </p:nvPr>
        </p:nvSpPr>
        <p:spPr>
          <a:xfrm>
            <a:off x="468313" y="549275"/>
            <a:ext cx="8496300" cy="838200"/>
          </a:xfrm>
        </p:spPr>
        <p:txBody>
          <a:bodyPr anchor="ctr"/>
          <a:lstStyle/>
          <a:p>
            <a:pPr eaLnBrk="1" hangingPunct="1">
              <a:defRPr/>
            </a:pPr>
            <a:r>
              <a:rPr lang="zh-TW" altLang="en-US" sz="4800" b="1" dirty="0">
                <a:latin typeface="標楷體" pitchFamily="65" charset="-120"/>
              </a:rPr>
              <a:t>狂犬病的治療</a:t>
            </a:r>
            <a:r>
              <a:rPr lang="en-US" altLang="zh-TW" sz="4800" b="1" dirty="0">
                <a:latin typeface="+mn-lt"/>
              </a:rPr>
              <a:t>(2)</a:t>
            </a:r>
          </a:p>
        </p:txBody>
      </p:sp>
      <p:sp>
        <p:nvSpPr>
          <p:cNvPr id="5" name="投影片編號版面配置區 6"/>
          <p:cNvSpPr>
            <a:spLocks noGrp="1"/>
          </p:cNvSpPr>
          <p:nvPr>
            <p:ph type="sldNum" sz="quarter" idx="12"/>
          </p:nvPr>
        </p:nvSpPr>
        <p:spPr>
          <a:xfrm>
            <a:off x="6902450" y="6303963"/>
            <a:ext cx="2133600" cy="365125"/>
          </a:xfrm>
        </p:spPr>
        <p:txBody>
          <a:bodyPr rtlCol="0" anchor="ctr"/>
          <a:lstStyle/>
          <a:p>
            <a:pPr fontAlgn="auto">
              <a:spcBef>
                <a:spcPts val="0"/>
              </a:spcBef>
              <a:spcAft>
                <a:spcPts val="0"/>
              </a:spcAft>
              <a:defRPr/>
            </a:pPr>
            <a:fld id="{1AACED61-DEA9-48E9-BC9F-7321C03B9024}" type="slidenum">
              <a:rPr lang="zh-TW" altLang="en-US" u="sng">
                <a:solidFill>
                  <a:prstClr val="black"/>
                </a:solidFill>
                <a:latin typeface="Times New Roman" pitchFamily="18" charset="0"/>
                <a:ea typeface="+mn-ea"/>
                <a:cs typeface="Times New Roman" pitchFamily="18" charset="0"/>
              </a:rPr>
              <a:pPr fontAlgn="auto">
                <a:spcBef>
                  <a:spcPts val="0"/>
                </a:spcBef>
                <a:spcAft>
                  <a:spcPts val="0"/>
                </a:spcAft>
                <a:defRPr/>
              </a:pPr>
              <a:t>18</a:t>
            </a:fld>
            <a:endParaRPr lang="zh-TW" altLang="en-US" u="sng" dirty="0">
              <a:solidFill>
                <a:prstClr val="black"/>
              </a:solidFill>
              <a:latin typeface="Times New Roman" pitchFamily="18" charset="0"/>
              <a:ea typeface="+mn-ea"/>
              <a:cs typeface="Times New Roman" pitchFamily="18" charset="0"/>
            </a:endParaRPr>
          </a:p>
        </p:txBody>
      </p:sp>
      <p:sp>
        <p:nvSpPr>
          <p:cNvPr id="6" name="Text Box 4"/>
          <p:cNvSpPr txBox="1">
            <a:spLocks noChangeArrowheads="1"/>
          </p:cNvSpPr>
          <p:nvPr/>
        </p:nvSpPr>
        <p:spPr bwMode="auto">
          <a:xfrm>
            <a:off x="827088" y="6115050"/>
            <a:ext cx="5387975" cy="400050"/>
          </a:xfrm>
          <a:prstGeom prst="rect">
            <a:avLst/>
          </a:prstGeom>
          <a:noFill/>
          <a:ln w="9525">
            <a:noFill/>
            <a:miter lim="800000"/>
            <a:headEnd/>
            <a:tailEnd/>
          </a:ln>
        </p:spPr>
        <p:txBody>
          <a:bodyPr wrap="none">
            <a:spAutoFit/>
          </a:bodyPr>
          <a:lstStyle/>
          <a:p>
            <a:pPr>
              <a:defRPr/>
            </a:pPr>
            <a:r>
              <a:rPr lang="en-US" altLang="zh-TW" sz="2000" b="1" i="1" dirty="0" err="1">
                <a:latin typeface="+mn-lt"/>
              </a:rPr>
              <a:t>Clin</a:t>
            </a:r>
            <a:r>
              <a:rPr lang="en-US" altLang="zh-TW" sz="2000" b="1" i="1" dirty="0">
                <a:latin typeface="+mn-lt"/>
              </a:rPr>
              <a:t> Infect Dis 2003:36 (1 January) </a:t>
            </a:r>
            <a:r>
              <a:rPr lang="en-US" altLang="zh-TW" sz="2000" i="1" dirty="0">
                <a:latin typeface="+mn-lt"/>
              </a:rPr>
              <a:t>• Jackson et al.</a:t>
            </a:r>
            <a:endParaRPr lang="zh-TW" altLang="en-US" sz="2000" i="1" dirty="0">
              <a:latin typeface="+mn-lt"/>
            </a:endParaRPr>
          </a:p>
        </p:txBody>
      </p:sp>
    </p:spTree>
    <p:custDataLst>
      <p:tags r:id="rId1"/>
    </p:custDataLst>
  </p:cSld>
  <p:clrMapOvr>
    <a:masterClrMapping/>
  </p:clrMapOvr>
  <p:transition spd="slow"/>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1201" name="Rectangle 2"/>
          <p:cNvSpPr>
            <a:spLocks noGrp="1" noChangeArrowheads="1"/>
          </p:cNvSpPr>
          <p:nvPr>
            <p:ph type="title" idx="4294967295"/>
          </p:nvPr>
        </p:nvSpPr>
        <p:spPr>
          <a:xfrm>
            <a:off x="611188" y="188913"/>
            <a:ext cx="7793037" cy="1006475"/>
          </a:xfrm>
        </p:spPr>
        <p:txBody>
          <a:bodyPr anchor="ctr"/>
          <a:lstStyle/>
          <a:p>
            <a:pPr eaLnBrk="1" hangingPunct="1"/>
            <a:r>
              <a:rPr lang="zh-TW" altLang="en-US" sz="4800" b="1" smtClean="0"/>
              <a:t>特殊的治療</a:t>
            </a:r>
          </a:p>
        </p:txBody>
      </p:sp>
      <p:sp>
        <p:nvSpPr>
          <p:cNvPr id="65539" name="Rectangle 3"/>
          <p:cNvSpPr>
            <a:spLocks noGrp="1" noChangeArrowheads="1"/>
          </p:cNvSpPr>
          <p:nvPr>
            <p:ph type="body" idx="4294967295"/>
          </p:nvPr>
        </p:nvSpPr>
        <p:spPr>
          <a:xfrm>
            <a:off x="446088" y="1196975"/>
            <a:ext cx="8229600" cy="4552950"/>
          </a:xfrm>
        </p:spPr>
        <p:txBody>
          <a:bodyPr/>
          <a:lstStyle/>
          <a:p>
            <a:pPr eaLnBrk="1" hangingPunct="1">
              <a:lnSpc>
                <a:spcPct val="90000"/>
              </a:lnSpc>
              <a:defRPr/>
            </a:pPr>
            <a:r>
              <a:rPr lang="zh-TW" altLang="en-US" dirty="0">
                <a:latin typeface="標楷體" pitchFamily="65" charset="-120"/>
              </a:rPr>
              <a:t>狂犬病</a:t>
            </a:r>
            <a:r>
              <a:rPr lang="zh-TW" altLang="en-US" dirty="0" smtClean="0">
                <a:latin typeface="標楷體" pitchFamily="65" charset="-120"/>
              </a:rPr>
              <a:t>疫苗：</a:t>
            </a:r>
            <a:endParaRPr lang="en-US" altLang="zh-TW" b="1" dirty="0">
              <a:latin typeface="標楷體" pitchFamily="65" charset="-120"/>
            </a:endParaRPr>
          </a:p>
          <a:p>
            <a:pPr lvl="1" eaLnBrk="1" hangingPunct="1">
              <a:lnSpc>
                <a:spcPct val="90000"/>
              </a:lnSpc>
              <a:defRPr/>
            </a:pPr>
            <a:r>
              <a:rPr lang="zh-TW" altLang="en-US" sz="2700" dirty="0" smtClean="0">
                <a:latin typeface="標楷體" pitchFamily="65" charset="-120"/>
              </a:rPr>
              <a:t>人類狂犬病疫苗為非活性疫苗</a:t>
            </a:r>
            <a:r>
              <a:rPr lang="en-US" altLang="zh-TW" sz="2700" dirty="0" smtClean="0"/>
              <a:t>(inactivated vaccine) </a:t>
            </a:r>
            <a:r>
              <a:rPr lang="zh-TW" altLang="en-US" sz="2700" dirty="0" smtClean="0"/>
              <a:t>不會引發</a:t>
            </a:r>
            <a:r>
              <a:rPr lang="en-US" altLang="zh-TW" sz="2700" dirty="0" smtClean="0"/>
              <a:t>cytotoxic T cell response</a:t>
            </a:r>
            <a:r>
              <a:rPr lang="zh-TW" altLang="en-US" sz="2700" dirty="0" smtClean="0"/>
              <a:t>。</a:t>
            </a:r>
            <a:endParaRPr lang="en-US" altLang="zh-TW" sz="2700" dirty="0" smtClean="0">
              <a:latin typeface="標楷體" pitchFamily="65" charset="-120"/>
            </a:endParaRPr>
          </a:p>
          <a:p>
            <a:pPr lvl="1" eaLnBrk="1" hangingPunct="1">
              <a:lnSpc>
                <a:spcPct val="90000"/>
              </a:lnSpc>
              <a:defRPr/>
            </a:pPr>
            <a:r>
              <a:rPr lang="zh-TW" altLang="en-US" sz="2700" dirty="0" smtClean="0">
                <a:latin typeface="標楷體" pitchFamily="65" charset="-120"/>
              </a:rPr>
              <a:t>目前沒有人類狂犬病減毒疫苗或是基因重組疫苗。</a:t>
            </a:r>
            <a:endParaRPr lang="en-US" altLang="zh-TW" sz="2700" dirty="0" smtClean="0">
              <a:latin typeface="標楷體" pitchFamily="65" charset="-120"/>
            </a:endParaRPr>
          </a:p>
          <a:p>
            <a:pPr eaLnBrk="1" hangingPunct="1">
              <a:lnSpc>
                <a:spcPct val="90000"/>
              </a:lnSpc>
              <a:defRPr/>
            </a:pPr>
            <a:r>
              <a:rPr lang="zh-TW" altLang="en-US" dirty="0" smtClean="0">
                <a:latin typeface="標楷體" pitchFamily="65" charset="-120"/>
              </a:rPr>
              <a:t>狂犬病</a:t>
            </a:r>
            <a:r>
              <a:rPr lang="zh-TW" altLang="en-US" dirty="0">
                <a:latin typeface="標楷體" pitchFamily="65" charset="-120"/>
              </a:rPr>
              <a:t>免疫球蛋白</a:t>
            </a:r>
            <a:r>
              <a:rPr lang="en-US" altLang="zh-TW" dirty="0"/>
              <a:t>(Rabies immunoglobulin; HRIG</a:t>
            </a:r>
            <a:r>
              <a:rPr lang="en-US" altLang="zh-TW" dirty="0" smtClean="0"/>
              <a:t>)</a:t>
            </a:r>
            <a:r>
              <a:rPr lang="zh-TW" altLang="en-US" dirty="0" smtClean="0"/>
              <a:t>：</a:t>
            </a:r>
            <a:endParaRPr lang="en-US" altLang="zh-TW" sz="2700" dirty="0"/>
          </a:p>
          <a:p>
            <a:pPr indent="-169863" eaLnBrk="1" hangingPunct="1">
              <a:lnSpc>
                <a:spcPct val="90000"/>
              </a:lnSpc>
              <a:buFont typeface="Wingdings" pitchFamily="2" charset="2"/>
              <a:buNone/>
              <a:defRPr/>
            </a:pPr>
            <a:r>
              <a:rPr lang="zh-TW" altLang="en-US" sz="2700" b="1" dirty="0">
                <a:latin typeface="標楷體" pitchFamily="65" charset="-120"/>
              </a:rPr>
              <a:t> </a:t>
            </a:r>
            <a:r>
              <a:rPr lang="zh-TW" altLang="en-US" sz="2700" dirty="0">
                <a:latin typeface="標楷體" pitchFamily="65" charset="-120"/>
              </a:rPr>
              <a:t>使用劑量是</a:t>
            </a:r>
            <a:r>
              <a:rPr lang="en-US" altLang="zh-TW" sz="2700" dirty="0"/>
              <a:t>20</a:t>
            </a:r>
            <a:r>
              <a:rPr lang="zh-TW" altLang="en-US" sz="2700" dirty="0"/>
              <a:t> </a:t>
            </a:r>
            <a:r>
              <a:rPr lang="en-US" altLang="zh-TW" sz="2700" dirty="0"/>
              <a:t> </a:t>
            </a:r>
            <a:r>
              <a:rPr lang="en-US" altLang="zh-TW" sz="2700" dirty="0" smtClean="0"/>
              <a:t>IU/kg</a:t>
            </a:r>
            <a:r>
              <a:rPr lang="zh-TW" altLang="en-US" sz="2700" dirty="0" smtClean="0"/>
              <a:t>，</a:t>
            </a:r>
            <a:r>
              <a:rPr lang="zh-TW" altLang="en-US" sz="2700" b="1" dirty="0" smtClean="0">
                <a:latin typeface="標楷體" pitchFamily="65" charset="-120"/>
              </a:rPr>
              <a:t>用於</a:t>
            </a:r>
            <a:r>
              <a:rPr lang="zh-TW" altLang="en-US" sz="2700" b="1" dirty="0">
                <a:latin typeface="標楷體" pitchFamily="65" charset="-120"/>
              </a:rPr>
              <a:t>狂犬病接觸後預防</a:t>
            </a:r>
            <a:r>
              <a:rPr lang="en-US" altLang="zh-TW" sz="2700" dirty="0" smtClean="0"/>
              <a:t>(post-exposure</a:t>
            </a:r>
            <a:r>
              <a:rPr lang="zh-TW" altLang="en-US" sz="2700" dirty="0" smtClean="0"/>
              <a:t> </a:t>
            </a:r>
            <a:r>
              <a:rPr lang="en-US" altLang="zh-TW" sz="2700" dirty="0"/>
              <a:t>prophylaxis</a:t>
            </a:r>
            <a:r>
              <a:rPr lang="en-US" altLang="zh-TW" sz="2700" dirty="0" smtClean="0"/>
              <a:t>)</a:t>
            </a:r>
            <a:r>
              <a:rPr lang="zh-TW" altLang="en-US" sz="2700" dirty="0" smtClean="0"/>
              <a:t>，</a:t>
            </a:r>
            <a:r>
              <a:rPr lang="zh-TW" altLang="en-US" sz="2700" dirty="0" smtClean="0">
                <a:latin typeface="標楷體" pitchFamily="65" charset="-120"/>
              </a:rPr>
              <a:t>能</a:t>
            </a:r>
            <a:r>
              <a:rPr lang="zh-TW" altLang="en-US" sz="2700" dirty="0">
                <a:latin typeface="標楷體" pitchFamily="65" charset="-120"/>
              </a:rPr>
              <a:t>於病毒侵入神經系統</a:t>
            </a:r>
            <a:r>
              <a:rPr lang="zh-TW" altLang="en-US" sz="2700" dirty="0" smtClean="0">
                <a:latin typeface="標楷體" pitchFamily="65" charset="-120"/>
              </a:rPr>
              <a:t>前，中和狂犬病毒。</a:t>
            </a:r>
            <a:endParaRPr lang="en-US" altLang="zh-TW" sz="2700" dirty="0">
              <a:latin typeface="標楷體" pitchFamily="65" charset="-120"/>
            </a:endParaRPr>
          </a:p>
          <a:p>
            <a:pPr eaLnBrk="1" hangingPunct="1">
              <a:lnSpc>
                <a:spcPct val="90000"/>
              </a:lnSpc>
              <a:defRPr/>
            </a:pPr>
            <a:r>
              <a:rPr lang="zh-TW" altLang="en-US" dirty="0" smtClean="0">
                <a:latin typeface="標楷體" pitchFamily="65" charset="-120"/>
              </a:rPr>
              <a:t>類固醇：</a:t>
            </a:r>
            <a:r>
              <a:rPr lang="zh-TW" altLang="en-US" sz="2700" dirty="0" smtClean="0">
                <a:latin typeface="標楷體" pitchFamily="65" charset="-120"/>
              </a:rPr>
              <a:t>類固醇</a:t>
            </a:r>
            <a:r>
              <a:rPr lang="zh-TW" altLang="en-US" sz="2700" dirty="0">
                <a:latin typeface="標楷體" pitchFamily="65" charset="-120"/>
              </a:rPr>
              <a:t>不用於狂犬病引起的腦</a:t>
            </a:r>
            <a:r>
              <a:rPr lang="zh-TW" altLang="en-US" sz="2700" dirty="0" smtClean="0">
                <a:latin typeface="標楷體" pitchFamily="65" charset="-120"/>
              </a:rPr>
              <a:t>水腫治療</a:t>
            </a:r>
            <a:r>
              <a:rPr lang="en-US" altLang="zh-TW" sz="2700" dirty="0" smtClean="0">
                <a:latin typeface="標楷體" pitchFamily="65" charset="-120"/>
              </a:rPr>
              <a:t> </a:t>
            </a:r>
            <a:endParaRPr lang="en-US" altLang="zh-TW" sz="2700" dirty="0">
              <a:latin typeface="標楷體" pitchFamily="65" charset="-120"/>
            </a:endParaRPr>
          </a:p>
          <a:p>
            <a:pPr lvl="1" eaLnBrk="1" hangingPunct="1">
              <a:lnSpc>
                <a:spcPct val="90000"/>
              </a:lnSpc>
              <a:defRPr/>
            </a:pPr>
            <a:r>
              <a:rPr lang="zh-TW" altLang="en-US" sz="2400" dirty="0">
                <a:latin typeface="標楷體" pitchFamily="65" charset="-120"/>
              </a:rPr>
              <a:t>動物試驗發現類固醇會加速病毒複製並且增加</a:t>
            </a:r>
            <a:r>
              <a:rPr lang="zh-TW" altLang="en-US" sz="2400" dirty="0" smtClean="0">
                <a:latin typeface="標楷體" pitchFamily="65" charset="-120"/>
              </a:rPr>
              <a:t>死亡率，</a:t>
            </a:r>
            <a:r>
              <a:rPr lang="en-US" altLang="zh-TW" sz="2400" dirty="0" smtClean="0">
                <a:latin typeface="標楷體" pitchFamily="65" charset="-120"/>
              </a:rPr>
              <a:t> </a:t>
            </a:r>
            <a:r>
              <a:rPr lang="zh-TW" altLang="en-US" sz="2400" dirty="0">
                <a:latin typeface="標楷體" pitchFamily="65" charset="-120"/>
              </a:rPr>
              <a:t>縮短</a:t>
            </a:r>
            <a:r>
              <a:rPr lang="zh-TW" altLang="en-US" sz="2400" dirty="0" smtClean="0">
                <a:latin typeface="標楷體" pitchFamily="65" charset="-120"/>
              </a:rPr>
              <a:t>潛伏期。</a:t>
            </a:r>
            <a:r>
              <a:rPr lang="en-US" altLang="zh-TW" sz="2400" dirty="0" smtClean="0">
                <a:latin typeface="標楷體" pitchFamily="65" charset="-120"/>
              </a:rPr>
              <a:t> </a:t>
            </a:r>
            <a:r>
              <a:rPr lang="en-US" altLang="zh-TW" sz="1600" i="1" dirty="0" smtClean="0">
                <a:latin typeface="標楷體" pitchFamily="65" charset="-120"/>
              </a:rPr>
              <a:t>                                                                                             </a:t>
            </a:r>
            <a:r>
              <a:rPr lang="en-US" altLang="en-US" sz="2000" b="1" i="1" dirty="0" smtClean="0"/>
              <a:t>  </a:t>
            </a:r>
            <a:endParaRPr lang="zh-TW" altLang="en-US" sz="2000" b="1" i="1" dirty="0"/>
          </a:p>
        </p:txBody>
      </p:sp>
      <p:sp>
        <p:nvSpPr>
          <p:cNvPr id="5" name="投影片編號版面配置區 6"/>
          <p:cNvSpPr>
            <a:spLocks noGrp="1"/>
          </p:cNvSpPr>
          <p:nvPr>
            <p:ph type="sldNum" sz="quarter" idx="12"/>
          </p:nvPr>
        </p:nvSpPr>
        <p:spPr>
          <a:xfrm>
            <a:off x="6902450" y="6303963"/>
            <a:ext cx="2133600" cy="365125"/>
          </a:xfrm>
        </p:spPr>
        <p:txBody>
          <a:bodyPr rtlCol="0" anchor="ctr"/>
          <a:lstStyle/>
          <a:p>
            <a:pPr fontAlgn="auto">
              <a:spcBef>
                <a:spcPts val="0"/>
              </a:spcBef>
              <a:spcAft>
                <a:spcPts val="0"/>
              </a:spcAft>
              <a:defRPr/>
            </a:pPr>
            <a:fld id="{1B381330-2001-4C59-A0F2-C7176E57D94C}" type="slidenum">
              <a:rPr lang="zh-TW" altLang="en-US" u="sng">
                <a:solidFill>
                  <a:prstClr val="black"/>
                </a:solidFill>
                <a:latin typeface="Times New Roman" pitchFamily="18" charset="0"/>
                <a:ea typeface="+mn-ea"/>
                <a:cs typeface="Times New Roman" pitchFamily="18" charset="0"/>
              </a:rPr>
              <a:pPr fontAlgn="auto">
                <a:spcBef>
                  <a:spcPts val="0"/>
                </a:spcBef>
                <a:spcAft>
                  <a:spcPts val="0"/>
                </a:spcAft>
                <a:defRPr/>
              </a:pPr>
              <a:t>19</a:t>
            </a:fld>
            <a:endParaRPr lang="zh-TW" altLang="en-US" u="sng" dirty="0">
              <a:solidFill>
                <a:prstClr val="black"/>
              </a:solidFill>
              <a:latin typeface="Times New Roman" pitchFamily="18" charset="0"/>
              <a:ea typeface="+mn-ea"/>
              <a:cs typeface="Times New Roman" pitchFamily="18" charset="0"/>
            </a:endParaRPr>
          </a:p>
        </p:txBody>
      </p:sp>
      <p:sp>
        <p:nvSpPr>
          <p:cNvPr id="6" name="Text Box 4"/>
          <p:cNvSpPr txBox="1">
            <a:spLocks noChangeArrowheads="1"/>
          </p:cNvSpPr>
          <p:nvPr/>
        </p:nvSpPr>
        <p:spPr bwMode="auto">
          <a:xfrm>
            <a:off x="4532313" y="6416675"/>
            <a:ext cx="3856037" cy="396875"/>
          </a:xfrm>
          <a:prstGeom prst="rect">
            <a:avLst/>
          </a:prstGeom>
          <a:noFill/>
          <a:ln w="9525">
            <a:noFill/>
            <a:miter lim="800000"/>
            <a:headEnd/>
            <a:tailEnd/>
          </a:ln>
        </p:spPr>
        <p:txBody>
          <a:bodyPr wrap="none">
            <a:spAutoFit/>
          </a:bodyPr>
          <a:lstStyle/>
          <a:p>
            <a:pPr>
              <a:defRPr/>
            </a:pPr>
            <a:r>
              <a:rPr lang="en-US" altLang="zh-TW" sz="2000" b="1" i="1" dirty="0" err="1">
                <a:latin typeface="+mn-lt"/>
              </a:rPr>
              <a:t>Clin</a:t>
            </a:r>
            <a:r>
              <a:rPr lang="en-US" altLang="zh-TW" sz="2000" b="1" i="1" dirty="0">
                <a:latin typeface="+mn-lt"/>
              </a:rPr>
              <a:t> Infect Dis 2003:36 (1 January) </a:t>
            </a:r>
            <a:r>
              <a:rPr lang="en-US" altLang="zh-TW" sz="2000" i="1" dirty="0">
                <a:latin typeface="+mn-lt"/>
              </a:rPr>
              <a:t>.</a:t>
            </a:r>
            <a:endParaRPr lang="zh-TW" altLang="en-US" sz="2000" i="1" dirty="0">
              <a:latin typeface="+mn-lt"/>
            </a:endParaRPr>
          </a:p>
        </p:txBody>
      </p:sp>
    </p:spTree>
    <p:custDataLst>
      <p:tags r:id="rId1"/>
    </p:custDataLst>
  </p:cSld>
  <p:clrMapOvr>
    <a:masterClrMapping/>
  </p:clrMapOvr>
  <p:transition spd="slow"/>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2225" name="Text Box 4"/>
          <p:cNvSpPr txBox="1">
            <a:spLocks noChangeArrowheads="1"/>
          </p:cNvSpPr>
          <p:nvPr/>
        </p:nvSpPr>
        <p:spPr bwMode="auto">
          <a:xfrm>
            <a:off x="1476375" y="3068638"/>
            <a:ext cx="5989638" cy="579437"/>
          </a:xfrm>
          <a:prstGeom prst="rect">
            <a:avLst/>
          </a:prstGeom>
          <a:noFill/>
          <a:ln w="9525">
            <a:noFill/>
            <a:miter lim="800000"/>
            <a:headEnd/>
            <a:tailEnd/>
          </a:ln>
        </p:spPr>
        <p:txBody>
          <a:bodyPr wrap="none">
            <a:spAutoFit/>
          </a:bodyPr>
          <a:lstStyle/>
          <a:p>
            <a:r>
              <a:rPr lang="en-US" altLang="zh-TW" sz="3200" b="1">
                <a:latin typeface="Calibri" pitchFamily="34" charset="0"/>
              </a:rPr>
              <a:t>Milwaukee_rabies_protocol_V3_1</a:t>
            </a:r>
            <a:endParaRPr lang="zh-TW" altLang="en-US" sz="3200" b="1">
              <a:latin typeface="Calibri" pitchFamily="34" charset="0"/>
            </a:endParaRPr>
          </a:p>
        </p:txBody>
      </p:sp>
      <p:pic>
        <p:nvPicPr>
          <p:cNvPr id="52226" name="Picture 5"/>
          <p:cNvPicPr>
            <a:picLocks noChangeAspect="1" noChangeArrowheads="1"/>
          </p:cNvPicPr>
          <p:nvPr/>
        </p:nvPicPr>
        <p:blipFill>
          <a:blip r:embed="rId4" cstate="print"/>
          <a:srcRect/>
          <a:stretch>
            <a:fillRect/>
          </a:stretch>
        </p:blipFill>
        <p:spPr bwMode="auto">
          <a:xfrm>
            <a:off x="341313" y="3789363"/>
            <a:ext cx="8802687" cy="1014412"/>
          </a:xfrm>
          <a:prstGeom prst="rect">
            <a:avLst/>
          </a:prstGeom>
          <a:noFill/>
          <a:ln w="9525">
            <a:noFill/>
            <a:miter lim="800000"/>
            <a:headEnd/>
            <a:tailEnd/>
          </a:ln>
        </p:spPr>
      </p:pic>
      <p:sp>
        <p:nvSpPr>
          <p:cNvPr id="52227" name="Rectangle 4"/>
          <p:cNvSpPr>
            <a:spLocks noGrp="1" noChangeArrowheads="1"/>
          </p:cNvSpPr>
          <p:nvPr>
            <p:ph type="title" idx="4294967295"/>
          </p:nvPr>
        </p:nvSpPr>
        <p:spPr>
          <a:xfrm>
            <a:off x="446088" y="1125538"/>
            <a:ext cx="8229600" cy="796925"/>
          </a:xfrm>
        </p:spPr>
        <p:txBody>
          <a:bodyPr anchor="ctr"/>
          <a:lstStyle/>
          <a:p>
            <a:pPr eaLnBrk="1" hangingPunct="1"/>
            <a:r>
              <a:rPr lang="zh-TW" altLang="en-US" sz="4800" b="1" smtClean="0">
                <a:latin typeface="標楷體" pitchFamily="65" charset="-120"/>
              </a:rPr>
              <a:t>若是病人已發生狂犬病症狀</a:t>
            </a:r>
          </a:p>
        </p:txBody>
      </p:sp>
      <p:sp>
        <p:nvSpPr>
          <p:cNvPr id="52228" name="文字方塊 2"/>
          <p:cNvSpPr txBox="1">
            <a:spLocks noChangeArrowheads="1"/>
          </p:cNvSpPr>
          <p:nvPr/>
        </p:nvSpPr>
        <p:spPr bwMode="auto">
          <a:xfrm>
            <a:off x="1476375" y="2349500"/>
            <a:ext cx="4298950" cy="641350"/>
          </a:xfrm>
          <a:prstGeom prst="rect">
            <a:avLst/>
          </a:prstGeom>
          <a:noFill/>
          <a:ln w="9525">
            <a:noFill/>
            <a:miter lim="800000"/>
            <a:headEnd/>
            <a:tailEnd/>
          </a:ln>
        </p:spPr>
        <p:txBody>
          <a:bodyPr wrap="none">
            <a:spAutoFit/>
          </a:bodyPr>
          <a:lstStyle/>
          <a:p>
            <a:r>
              <a:rPr lang="zh-TW" altLang="en-US" sz="3600" b="1">
                <a:latin typeface="標楷體" pitchFamily="65" charset="-120"/>
                <a:ea typeface="標楷體" pitchFamily="65" charset="-120"/>
              </a:rPr>
              <a:t>目前採用治療準則是</a:t>
            </a:r>
          </a:p>
        </p:txBody>
      </p:sp>
      <p:sp>
        <p:nvSpPr>
          <p:cNvPr id="7" name="投影片編號版面配置區 6"/>
          <p:cNvSpPr>
            <a:spLocks noGrp="1"/>
          </p:cNvSpPr>
          <p:nvPr>
            <p:ph type="sldNum" sz="quarter" idx="12"/>
          </p:nvPr>
        </p:nvSpPr>
        <p:spPr>
          <a:xfrm>
            <a:off x="6902450" y="6303963"/>
            <a:ext cx="2133600" cy="365125"/>
          </a:xfrm>
        </p:spPr>
        <p:txBody>
          <a:bodyPr rtlCol="0" anchor="ctr"/>
          <a:lstStyle/>
          <a:p>
            <a:pPr fontAlgn="auto">
              <a:spcBef>
                <a:spcPts val="0"/>
              </a:spcBef>
              <a:spcAft>
                <a:spcPts val="0"/>
              </a:spcAft>
              <a:defRPr/>
            </a:pPr>
            <a:fld id="{08CBB3F4-F936-49F1-8F10-6B1055BAAE08}" type="slidenum">
              <a:rPr lang="zh-TW" altLang="en-US" u="sng">
                <a:solidFill>
                  <a:prstClr val="black"/>
                </a:solidFill>
                <a:latin typeface="Times New Roman" pitchFamily="18" charset="0"/>
                <a:ea typeface="+mn-ea"/>
                <a:cs typeface="Times New Roman" pitchFamily="18" charset="0"/>
              </a:rPr>
              <a:pPr fontAlgn="auto">
                <a:spcBef>
                  <a:spcPts val="0"/>
                </a:spcBef>
                <a:spcAft>
                  <a:spcPts val="0"/>
                </a:spcAft>
                <a:defRPr/>
              </a:pPr>
              <a:t>20</a:t>
            </a:fld>
            <a:endParaRPr lang="zh-TW" altLang="en-US" u="sng" dirty="0">
              <a:solidFill>
                <a:prstClr val="black"/>
              </a:solidFill>
              <a:latin typeface="Times New Roman" pitchFamily="18" charset="0"/>
              <a:ea typeface="+mn-ea"/>
              <a:cs typeface="Times New Roman" pitchFamily="18" charset="0"/>
            </a:endParaRPr>
          </a:p>
        </p:txBody>
      </p:sp>
    </p:spTree>
    <p:custDataLst>
      <p:tags r:id="rId1"/>
    </p:custDataLst>
  </p:cSld>
  <p:clrMapOvr>
    <a:masterClrMapping/>
  </p:clrMapOvr>
  <p:transition spd="slow"/>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3249" name="Rectangle 3"/>
          <p:cNvSpPr>
            <a:spLocks noGrp="1" noChangeArrowheads="1"/>
          </p:cNvSpPr>
          <p:nvPr>
            <p:ph type="body" idx="4294967295"/>
          </p:nvPr>
        </p:nvSpPr>
        <p:spPr>
          <a:xfrm>
            <a:off x="687388" y="1773238"/>
            <a:ext cx="7772400" cy="4257675"/>
          </a:xfrm>
        </p:spPr>
        <p:txBody>
          <a:bodyPr/>
          <a:lstStyle/>
          <a:p>
            <a:pPr eaLnBrk="1" hangingPunct="1"/>
            <a:r>
              <a:rPr lang="zh-TW" altLang="en-US" dirty="0" smtClean="0">
                <a:latin typeface="標楷體" pitchFamily="65" charset="-120"/>
              </a:rPr>
              <a:t>隔離病人，減少聲光的刺激。</a:t>
            </a:r>
            <a:endParaRPr lang="en-US" altLang="zh-TW" dirty="0" smtClean="0">
              <a:latin typeface="標楷體" pitchFamily="65" charset="-120"/>
            </a:endParaRPr>
          </a:p>
          <a:p>
            <a:pPr eaLnBrk="1" hangingPunct="1"/>
            <a:r>
              <a:rPr lang="zh-TW" altLang="en-US" dirty="0" smtClean="0">
                <a:latin typeface="標楷體" pitchFamily="65" charset="-120"/>
              </a:rPr>
              <a:t>降低早期因心律不整</a:t>
            </a:r>
            <a:r>
              <a:rPr lang="en-US" altLang="zh-TW" dirty="0" smtClean="0">
                <a:latin typeface="標楷體" pitchFamily="65" charset="-120"/>
              </a:rPr>
              <a:t>(</a:t>
            </a:r>
            <a:r>
              <a:rPr lang="zh-TW" altLang="en-US" dirty="0" smtClean="0">
                <a:latin typeface="標楷體" pitchFamily="65" charset="-120"/>
              </a:rPr>
              <a:t>心搏過速或過慢</a:t>
            </a:r>
            <a:r>
              <a:rPr lang="en-US" altLang="zh-TW" dirty="0" smtClean="0">
                <a:latin typeface="標楷體" pitchFamily="65" charset="-120"/>
              </a:rPr>
              <a:t>)</a:t>
            </a:r>
            <a:r>
              <a:rPr lang="zh-TW" altLang="en-US" dirty="0" smtClean="0">
                <a:latin typeface="標楷體" pitchFamily="65" charset="-120"/>
              </a:rPr>
              <a:t>導致死亡的機率。</a:t>
            </a:r>
            <a:endParaRPr lang="en-US" altLang="zh-TW" dirty="0" smtClean="0">
              <a:latin typeface="標楷體" pitchFamily="65" charset="-120"/>
            </a:endParaRPr>
          </a:p>
          <a:p>
            <a:pPr lvl="1" eaLnBrk="1" hangingPunct="1"/>
            <a:r>
              <a:rPr lang="zh-TW" altLang="en-US" dirty="0" smtClean="0">
                <a:latin typeface="標楷體" pitchFamily="65" charset="-120"/>
              </a:rPr>
              <a:t>若是病人出現激躁、高血壓合併心搏過速、心律不整</a:t>
            </a:r>
            <a:r>
              <a:rPr lang="zh-TW" altLang="en-US" b="1" dirty="0" smtClean="0">
                <a:latin typeface="標楷體" pitchFamily="65" charset="-120"/>
              </a:rPr>
              <a:t>，</a:t>
            </a:r>
            <a:r>
              <a:rPr lang="zh-TW" altLang="en-US" dirty="0" smtClean="0">
                <a:latin typeface="標楷體" pitchFamily="65" charset="-120"/>
              </a:rPr>
              <a:t>這是</a:t>
            </a:r>
            <a:r>
              <a:rPr lang="en-US" altLang="zh-TW" dirty="0" smtClean="0"/>
              <a:t>CNS- mediated catecholamine storm</a:t>
            </a:r>
            <a:r>
              <a:rPr lang="zh-TW" altLang="en-US" dirty="0" smtClean="0">
                <a:latin typeface="標楷體" pitchFamily="65" charset="-120"/>
              </a:rPr>
              <a:t>。若不治療會導致心肌病變，心搏過慢的心律不整與心跳停止也常發生。</a:t>
            </a:r>
            <a:r>
              <a:rPr lang="en-US" altLang="zh-TW" dirty="0" smtClean="0">
                <a:latin typeface="標楷體" pitchFamily="65" charset="-120"/>
              </a:rPr>
              <a:t> </a:t>
            </a:r>
          </a:p>
          <a:p>
            <a:pPr eaLnBrk="1" hangingPunct="1"/>
            <a:endParaRPr lang="zh-TW" altLang="en-US" dirty="0" smtClean="0">
              <a:latin typeface="標楷體" pitchFamily="65" charset="-120"/>
            </a:endParaRPr>
          </a:p>
        </p:txBody>
      </p:sp>
      <p:sp>
        <p:nvSpPr>
          <p:cNvPr id="53250" name="Text Box 4"/>
          <p:cNvSpPr txBox="1">
            <a:spLocks noChangeArrowheads="1"/>
          </p:cNvSpPr>
          <p:nvPr/>
        </p:nvSpPr>
        <p:spPr bwMode="auto">
          <a:xfrm>
            <a:off x="5151438" y="6018213"/>
            <a:ext cx="3813175" cy="396875"/>
          </a:xfrm>
          <a:prstGeom prst="rect">
            <a:avLst/>
          </a:prstGeom>
          <a:noFill/>
          <a:ln w="9525">
            <a:noFill/>
            <a:miter lim="800000"/>
            <a:headEnd/>
            <a:tailEnd/>
          </a:ln>
        </p:spPr>
        <p:txBody>
          <a:bodyPr wrap="none">
            <a:spAutoFit/>
          </a:bodyPr>
          <a:lstStyle/>
          <a:p>
            <a:r>
              <a:rPr lang="en-US" altLang="zh-TW" sz="2000" b="1">
                <a:latin typeface="Calibri" pitchFamily="34" charset="0"/>
              </a:rPr>
              <a:t>Milwaukee_rabies_protocol_V3_1</a:t>
            </a:r>
            <a:endParaRPr lang="zh-TW" altLang="en-US" sz="2000" b="1">
              <a:latin typeface="Calibri" pitchFamily="34" charset="0"/>
            </a:endParaRPr>
          </a:p>
        </p:txBody>
      </p:sp>
      <p:sp>
        <p:nvSpPr>
          <p:cNvPr id="5" name="Rectangle 4"/>
          <p:cNvSpPr txBox="1">
            <a:spLocks noChangeArrowheads="1"/>
          </p:cNvSpPr>
          <p:nvPr/>
        </p:nvSpPr>
        <p:spPr bwMode="auto">
          <a:xfrm>
            <a:off x="663575" y="760413"/>
            <a:ext cx="8229600" cy="796925"/>
          </a:xfrm>
          <a:prstGeom prst="rect">
            <a:avLst/>
          </a:prstGeom>
          <a:noFill/>
          <a:ln>
            <a:noFill/>
          </a:ln>
          <a:extLst/>
        </p:spPr>
        <p:txBody>
          <a:bodyPr anchor="ctr"/>
          <a:lstStyle>
            <a:lvl1pPr algn="ctr" rtl="0" eaLnBrk="0" fontAlgn="base" hangingPunct="0">
              <a:spcBef>
                <a:spcPct val="0"/>
              </a:spcBef>
              <a:spcAft>
                <a:spcPct val="0"/>
              </a:spcAft>
              <a:defRPr sz="3600" b="1" kern="1200">
                <a:solidFill>
                  <a:schemeClr val="tx1"/>
                </a:solidFill>
                <a:effectLst>
                  <a:outerShdw blurRad="38100" dist="38100" dir="2700000" algn="tl">
                    <a:srgbClr val="000000">
                      <a:alpha val="43137"/>
                    </a:srgbClr>
                  </a:outerShdw>
                </a:effectLst>
                <a:latin typeface="Arial" pitchFamily="34" charset="0"/>
                <a:ea typeface="標楷體" panose="03000509000000000000" pitchFamily="65" charset="-120"/>
                <a:cs typeface="Arial" pitchFamily="34" charset="0"/>
              </a:defRPr>
            </a:lvl1pPr>
            <a:lvl2pPr algn="ctr" rtl="0" eaLnBrk="0" fontAlgn="base" hangingPunct="0">
              <a:spcBef>
                <a:spcPct val="0"/>
              </a:spcBef>
              <a:spcAft>
                <a:spcPct val="0"/>
              </a:spcAft>
              <a:defRPr sz="3600" b="1">
                <a:solidFill>
                  <a:schemeClr val="tx1"/>
                </a:solidFill>
                <a:latin typeface="Arial" pitchFamily="34" charset="0"/>
                <a:ea typeface="標楷體" pitchFamily="65" charset="-120"/>
                <a:cs typeface="Arial" pitchFamily="34" charset="0"/>
              </a:defRPr>
            </a:lvl2pPr>
            <a:lvl3pPr algn="ctr" rtl="0" eaLnBrk="0" fontAlgn="base" hangingPunct="0">
              <a:spcBef>
                <a:spcPct val="0"/>
              </a:spcBef>
              <a:spcAft>
                <a:spcPct val="0"/>
              </a:spcAft>
              <a:defRPr sz="3600" b="1">
                <a:solidFill>
                  <a:schemeClr val="tx1"/>
                </a:solidFill>
                <a:latin typeface="Arial" pitchFamily="34" charset="0"/>
                <a:ea typeface="標楷體" pitchFamily="65" charset="-120"/>
                <a:cs typeface="Arial" pitchFamily="34" charset="0"/>
              </a:defRPr>
            </a:lvl3pPr>
            <a:lvl4pPr algn="ctr" rtl="0" eaLnBrk="0" fontAlgn="base" hangingPunct="0">
              <a:spcBef>
                <a:spcPct val="0"/>
              </a:spcBef>
              <a:spcAft>
                <a:spcPct val="0"/>
              </a:spcAft>
              <a:defRPr sz="3600" b="1">
                <a:solidFill>
                  <a:schemeClr val="tx1"/>
                </a:solidFill>
                <a:latin typeface="Arial" pitchFamily="34" charset="0"/>
                <a:ea typeface="標楷體" pitchFamily="65" charset="-120"/>
                <a:cs typeface="Arial" pitchFamily="34" charset="0"/>
              </a:defRPr>
            </a:lvl4pPr>
            <a:lvl5pPr algn="ctr" rtl="0" eaLnBrk="0" fontAlgn="base" hangingPunct="0">
              <a:spcBef>
                <a:spcPct val="0"/>
              </a:spcBef>
              <a:spcAft>
                <a:spcPct val="0"/>
              </a:spcAft>
              <a:defRPr sz="3600" b="1">
                <a:solidFill>
                  <a:schemeClr val="tx1"/>
                </a:solidFill>
                <a:latin typeface="Arial" pitchFamily="34" charset="0"/>
                <a:ea typeface="標楷體" pitchFamily="65" charset="-120"/>
                <a:cs typeface="Arial" pitchFamily="34" charset="0"/>
              </a:defRPr>
            </a:lvl5pPr>
            <a:lvl6pPr marL="457200" algn="ctr" rtl="0" fontAlgn="base">
              <a:spcBef>
                <a:spcPct val="0"/>
              </a:spcBef>
              <a:spcAft>
                <a:spcPct val="0"/>
              </a:spcAft>
              <a:defRPr sz="4400">
                <a:solidFill>
                  <a:schemeClr val="tx1"/>
                </a:solidFill>
                <a:latin typeface="Calibri" pitchFamily="34" charset="0"/>
                <a:ea typeface="新細明體" pitchFamily="18" charset="-120"/>
              </a:defRPr>
            </a:lvl6pPr>
            <a:lvl7pPr marL="914400" algn="ctr" rtl="0" fontAlgn="base">
              <a:spcBef>
                <a:spcPct val="0"/>
              </a:spcBef>
              <a:spcAft>
                <a:spcPct val="0"/>
              </a:spcAft>
              <a:defRPr sz="4400">
                <a:solidFill>
                  <a:schemeClr val="tx1"/>
                </a:solidFill>
                <a:latin typeface="Calibri" pitchFamily="34" charset="0"/>
                <a:ea typeface="新細明體" pitchFamily="18" charset="-120"/>
              </a:defRPr>
            </a:lvl7pPr>
            <a:lvl8pPr marL="1371600" algn="ctr" rtl="0" fontAlgn="base">
              <a:spcBef>
                <a:spcPct val="0"/>
              </a:spcBef>
              <a:spcAft>
                <a:spcPct val="0"/>
              </a:spcAft>
              <a:defRPr sz="4400">
                <a:solidFill>
                  <a:schemeClr val="tx1"/>
                </a:solidFill>
                <a:latin typeface="Calibri" pitchFamily="34" charset="0"/>
                <a:ea typeface="新細明體" pitchFamily="18" charset="-120"/>
              </a:defRPr>
            </a:lvl8pPr>
            <a:lvl9pPr marL="1828800" algn="ctr" rtl="0" fontAlgn="base">
              <a:spcBef>
                <a:spcPct val="0"/>
              </a:spcBef>
              <a:spcAft>
                <a:spcPct val="0"/>
              </a:spcAft>
              <a:defRPr sz="4400">
                <a:solidFill>
                  <a:schemeClr val="tx1"/>
                </a:solidFill>
                <a:latin typeface="Calibri" pitchFamily="34" charset="0"/>
                <a:ea typeface="新細明體" pitchFamily="18" charset="-120"/>
              </a:defRPr>
            </a:lvl9pPr>
          </a:lstStyle>
          <a:p>
            <a:pPr algn="l">
              <a:defRPr/>
            </a:pPr>
            <a:r>
              <a:rPr lang="zh-TW" altLang="en-US" sz="4400" dirty="0" smtClean="0">
                <a:solidFill>
                  <a:schemeClr val="tx2"/>
                </a:solidFill>
                <a:effectLst/>
                <a:latin typeface="Calibri" pitchFamily="34" charset="0"/>
                <a:cs typeface="+mj-cs"/>
              </a:rPr>
              <a:t>若是病人</a:t>
            </a:r>
            <a:r>
              <a:rPr lang="zh-TW" altLang="en-US" sz="4400" dirty="0">
                <a:solidFill>
                  <a:schemeClr val="tx2"/>
                </a:solidFill>
                <a:effectLst/>
                <a:latin typeface="Calibri" pitchFamily="34" charset="0"/>
              </a:rPr>
              <a:t>已發生</a:t>
            </a:r>
            <a:r>
              <a:rPr lang="zh-TW" altLang="en-US" sz="4400" dirty="0" smtClean="0">
                <a:solidFill>
                  <a:schemeClr val="tx2"/>
                </a:solidFill>
                <a:effectLst/>
                <a:latin typeface="Calibri" pitchFamily="34" charset="0"/>
                <a:cs typeface="+mj-cs"/>
              </a:rPr>
              <a:t>狂犬病症狀 </a:t>
            </a:r>
          </a:p>
        </p:txBody>
      </p:sp>
      <p:sp>
        <p:nvSpPr>
          <p:cNvPr id="7" name="投影片編號版面配置區 6"/>
          <p:cNvSpPr>
            <a:spLocks noGrp="1"/>
          </p:cNvSpPr>
          <p:nvPr>
            <p:ph type="sldNum" sz="quarter" idx="12"/>
          </p:nvPr>
        </p:nvSpPr>
        <p:spPr>
          <a:xfrm>
            <a:off x="6902450" y="6303963"/>
            <a:ext cx="2133600" cy="365125"/>
          </a:xfrm>
        </p:spPr>
        <p:txBody>
          <a:bodyPr rtlCol="0" anchor="ctr"/>
          <a:lstStyle/>
          <a:p>
            <a:pPr fontAlgn="auto">
              <a:spcBef>
                <a:spcPts val="0"/>
              </a:spcBef>
              <a:spcAft>
                <a:spcPts val="0"/>
              </a:spcAft>
              <a:defRPr/>
            </a:pPr>
            <a:fld id="{F87DB638-2A23-491C-96AA-491A0B342D35}" type="slidenum">
              <a:rPr lang="zh-TW" altLang="en-US" u="sng">
                <a:solidFill>
                  <a:prstClr val="black"/>
                </a:solidFill>
                <a:latin typeface="Times New Roman" pitchFamily="18" charset="0"/>
                <a:ea typeface="+mn-ea"/>
                <a:cs typeface="Times New Roman" pitchFamily="18" charset="0"/>
              </a:rPr>
              <a:pPr fontAlgn="auto">
                <a:spcBef>
                  <a:spcPts val="0"/>
                </a:spcBef>
                <a:spcAft>
                  <a:spcPts val="0"/>
                </a:spcAft>
                <a:defRPr/>
              </a:pPr>
              <a:t>21</a:t>
            </a:fld>
            <a:endParaRPr lang="zh-TW" altLang="en-US" u="sng" dirty="0">
              <a:solidFill>
                <a:prstClr val="black"/>
              </a:solidFill>
              <a:latin typeface="Times New Roman" pitchFamily="18" charset="0"/>
              <a:ea typeface="+mn-ea"/>
              <a:cs typeface="Times New Roman" pitchFamily="18" charset="0"/>
            </a:endParaRPr>
          </a:p>
        </p:txBody>
      </p:sp>
    </p:spTree>
    <p:custDataLst>
      <p:tags r:id="rId1"/>
    </p:custDataLst>
  </p:cSld>
  <p:clrMapOvr>
    <a:masterClrMapping/>
  </p:clrMapOvr>
  <p:transition spd="slow"/>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4273" name="Rectangle 3"/>
          <p:cNvSpPr>
            <a:spLocks noGrp="1" noChangeArrowheads="1"/>
          </p:cNvSpPr>
          <p:nvPr>
            <p:ph type="body" idx="4294967295"/>
          </p:nvPr>
        </p:nvSpPr>
        <p:spPr>
          <a:xfrm>
            <a:off x="827088" y="1844675"/>
            <a:ext cx="7772400" cy="4114800"/>
          </a:xfrm>
        </p:spPr>
        <p:txBody>
          <a:bodyPr/>
          <a:lstStyle/>
          <a:p>
            <a:pPr eaLnBrk="1" hangingPunct="1"/>
            <a:r>
              <a:rPr lang="zh-TW" altLang="en-US" b="1" smtClean="0">
                <a:latin typeface="標楷體" pitchFamily="65" charset="-120"/>
              </a:rPr>
              <a:t>減少任何的刺激</a:t>
            </a:r>
            <a:endParaRPr lang="en-US" altLang="zh-TW" b="1" smtClean="0">
              <a:latin typeface="標楷體" pitchFamily="65" charset="-120"/>
            </a:endParaRPr>
          </a:p>
          <a:p>
            <a:pPr lvl="1" indent="-342900" eaLnBrk="1" hangingPunct="1"/>
            <a:r>
              <a:rPr lang="zh-TW" altLang="en-US" smtClean="0">
                <a:latin typeface="標楷體" pitchFamily="65" charset="-120"/>
              </a:rPr>
              <a:t>與破傷風</a:t>
            </a:r>
            <a:r>
              <a:rPr lang="en-US" altLang="zh-TW" smtClean="0"/>
              <a:t>(tetanus)</a:t>
            </a:r>
            <a:r>
              <a:rPr lang="zh-TW" altLang="en-US" smtClean="0">
                <a:latin typeface="標楷體" pitchFamily="65" charset="-120"/>
              </a:rPr>
              <a:t>處理方式相同</a:t>
            </a:r>
            <a:endParaRPr lang="en-US" altLang="zh-TW" smtClean="0">
              <a:latin typeface="標楷體" pitchFamily="65" charset="-120"/>
            </a:endParaRPr>
          </a:p>
          <a:p>
            <a:pPr eaLnBrk="1" hangingPunct="1"/>
            <a:r>
              <a:rPr lang="en-US" altLang="zh-TW" b="1" smtClean="0"/>
              <a:t>24</a:t>
            </a:r>
            <a:r>
              <a:rPr lang="zh-TW" altLang="en-US" b="1" smtClean="0">
                <a:latin typeface="標楷體" pitchFamily="65" charset="-120"/>
              </a:rPr>
              <a:t>小時持續使用深度鎮靜藥物</a:t>
            </a:r>
            <a:r>
              <a:rPr lang="en-US" altLang="zh-TW" b="1" smtClean="0">
                <a:latin typeface="標楷體" pitchFamily="65" charset="-120"/>
              </a:rPr>
              <a:t>(</a:t>
            </a:r>
            <a:r>
              <a:rPr lang="zh-TW" altLang="en-US" b="1" smtClean="0">
                <a:latin typeface="標楷體" pitchFamily="65" charset="-120"/>
              </a:rPr>
              <a:t>優先使用</a:t>
            </a:r>
            <a:r>
              <a:rPr lang="en-US" altLang="zh-TW" b="1" smtClean="0">
                <a:latin typeface="標楷體" pitchFamily="65" charset="-120"/>
              </a:rPr>
              <a:t> </a:t>
            </a:r>
            <a:r>
              <a:rPr lang="en-US" altLang="zh-TW" b="1" smtClean="0"/>
              <a:t>midazolam ± fentanyl</a:t>
            </a:r>
            <a:r>
              <a:rPr lang="en-US" altLang="zh-TW" smtClean="0">
                <a:latin typeface="標楷體" pitchFamily="65" charset="-120"/>
              </a:rPr>
              <a:t>) </a:t>
            </a:r>
          </a:p>
          <a:p>
            <a:pPr lvl="1" indent="-342900" eaLnBrk="1" hangingPunct="1"/>
            <a:r>
              <a:rPr lang="zh-TW" altLang="en-US" smtClean="0">
                <a:latin typeface="標楷體" pitchFamily="65" charset="-120"/>
              </a:rPr>
              <a:t>避免使用</a:t>
            </a:r>
            <a:r>
              <a:rPr lang="en-US" altLang="zh-TW" smtClean="0"/>
              <a:t> </a:t>
            </a:r>
            <a:r>
              <a:rPr lang="en-US" altLang="zh-TW" i="1" smtClean="0"/>
              <a:t>barbiturates </a:t>
            </a:r>
            <a:r>
              <a:rPr lang="zh-TW" altLang="en-US" smtClean="0">
                <a:latin typeface="標楷體" pitchFamily="65" charset="-120"/>
              </a:rPr>
              <a:t>類藥物：會抑制免疫功能</a:t>
            </a:r>
            <a:endParaRPr lang="en-US" altLang="zh-TW" smtClean="0">
              <a:solidFill>
                <a:srgbClr val="376092"/>
              </a:solidFill>
              <a:latin typeface="標楷體" pitchFamily="65" charset="-120"/>
            </a:endParaRPr>
          </a:p>
          <a:p>
            <a:pPr lvl="1" indent="-342900" eaLnBrk="1" hangingPunct="1"/>
            <a:r>
              <a:rPr lang="en-US" altLang="zh-TW" smtClean="0">
                <a:solidFill>
                  <a:srgbClr val="FF0000"/>
                </a:solidFill>
              </a:rPr>
              <a:t>Propofol </a:t>
            </a:r>
            <a:r>
              <a:rPr lang="zh-TW" altLang="en-US" smtClean="0">
                <a:latin typeface="標楷體" pitchFamily="65" charset="-120"/>
              </a:rPr>
              <a:t>是禁忌藥物</a:t>
            </a:r>
            <a:endParaRPr lang="en-US" altLang="zh-TW" smtClean="0">
              <a:latin typeface="標楷體" pitchFamily="65" charset="-120"/>
            </a:endParaRPr>
          </a:p>
          <a:p>
            <a:pPr lvl="1" indent="-342900" eaLnBrk="1" hangingPunct="1"/>
            <a:endParaRPr lang="zh-TW" altLang="en-US" smtClean="0">
              <a:solidFill>
                <a:srgbClr val="376092"/>
              </a:solidFill>
              <a:latin typeface="標楷體" pitchFamily="65" charset="-120"/>
            </a:endParaRPr>
          </a:p>
        </p:txBody>
      </p:sp>
      <p:sp>
        <p:nvSpPr>
          <p:cNvPr id="54274" name="Rectangle 4"/>
          <p:cNvSpPr>
            <a:spLocks noGrp="1" noChangeArrowheads="1"/>
          </p:cNvSpPr>
          <p:nvPr>
            <p:ph type="title" idx="4294967295"/>
          </p:nvPr>
        </p:nvSpPr>
        <p:spPr>
          <a:xfrm>
            <a:off x="739775" y="503238"/>
            <a:ext cx="7793038" cy="1341437"/>
          </a:xfrm>
        </p:spPr>
        <p:txBody>
          <a:bodyPr anchor="ctr"/>
          <a:lstStyle/>
          <a:p>
            <a:pPr eaLnBrk="1" hangingPunct="1"/>
            <a:r>
              <a:rPr lang="zh-TW" altLang="en-US" b="1" smtClean="0">
                <a:latin typeface="標楷體" pitchFamily="65" charset="-120"/>
              </a:rPr>
              <a:t>若是病人已發生狂犬病症狀</a:t>
            </a:r>
          </a:p>
        </p:txBody>
      </p:sp>
      <p:sp>
        <p:nvSpPr>
          <p:cNvPr id="4" name="投影片編號版面配置區 6"/>
          <p:cNvSpPr>
            <a:spLocks noGrp="1"/>
          </p:cNvSpPr>
          <p:nvPr>
            <p:ph type="sldNum" sz="quarter" idx="12"/>
          </p:nvPr>
        </p:nvSpPr>
        <p:spPr>
          <a:xfrm>
            <a:off x="6902450" y="6303963"/>
            <a:ext cx="2133600" cy="365125"/>
          </a:xfrm>
        </p:spPr>
        <p:txBody>
          <a:bodyPr rtlCol="0" anchor="ctr"/>
          <a:lstStyle/>
          <a:p>
            <a:pPr fontAlgn="auto">
              <a:spcBef>
                <a:spcPts val="0"/>
              </a:spcBef>
              <a:spcAft>
                <a:spcPts val="0"/>
              </a:spcAft>
              <a:defRPr/>
            </a:pPr>
            <a:fld id="{D74FEF12-2E91-4607-96DD-42AEA01B9953}" type="slidenum">
              <a:rPr lang="zh-TW" altLang="en-US" u="sng">
                <a:solidFill>
                  <a:prstClr val="black"/>
                </a:solidFill>
                <a:latin typeface="Times New Roman" pitchFamily="18" charset="0"/>
                <a:ea typeface="+mn-ea"/>
                <a:cs typeface="Times New Roman" pitchFamily="18" charset="0"/>
              </a:rPr>
              <a:pPr fontAlgn="auto">
                <a:spcBef>
                  <a:spcPts val="0"/>
                </a:spcBef>
                <a:spcAft>
                  <a:spcPts val="0"/>
                </a:spcAft>
                <a:defRPr/>
              </a:pPr>
              <a:t>22</a:t>
            </a:fld>
            <a:endParaRPr lang="zh-TW" altLang="en-US" u="sng" dirty="0">
              <a:solidFill>
                <a:prstClr val="black"/>
              </a:solidFill>
              <a:latin typeface="Times New Roman" pitchFamily="18" charset="0"/>
              <a:ea typeface="+mn-ea"/>
              <a:cs typeface="Times New Roman" pitchFamily="18" charset="0"/>
            </a:endParaRPr>
          </a:p>
        </p:txBody>
      </p:sp>
    </p:spTree>
    <p:custDataLst>
      <p:tags r:id="rId1"/>
    </p:custDataLst>
  </p:cSld>
  <p:clrMapOvr>
    <a:masterClrMapping/>
  </p:clrMapOvr>
  <p:transition spd="slow"/>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5297" name="Rectangle 3"/>
          <p:cNvSpPr>
            <a:spLocks noGrp="1" noChangeArrowheads="1"/>
          </p:cNvSpPr>
          <p:nvPr>
            <p:ph type="body" idx="4294967295"/>
          </p:nvPr>
        </p:nvSpPr>
        <p:spPr>
          <a:xfrm>
            <a:off x="611188" y="2017713"/>
            <a:ext cx="8137525" cy="4114800"/>
          </a:xfrm>
        </p:spPr>
        <p:txBody>
          <a:bodyPr/>
          <a:lstStyle/>
          <a:p>
            <a:pPr eaLnBrk="1" hangingPunct="1">
              <a:buFontTx/>
              <a:buNone/>
            </a:pPr>
            <a:r>
              <a:rPr lang="zh-TW" altLang="en-US" b="1" smtClean="0">
                <a:latin typeface="標楷體" pitchFamily="65" charset="-120"/>
              </a:rPr>
              <a:t>什麼是必須先做的處置：</a:t>
            </a:r>
            <a:r>
              <a:rPr lang="en-US" altLang="zh-TW" b="1" i="1" smtClean="0">
                <a:latin typeface="標楷體" pitchFamily="65" charset="-120"/>
              </a:rPr>
              <a:t> </a:t>
            </a:r>
            <a:endParaRPr lang="en-US" altLang="zh-TW" smtClean="0">
              <a:latin typeface="標楷體" pitchFamily="65" charset="-120"/>
            </a:endParaRPr>
          </a:p>
          <a:p>
            <a:pPr eaLnBrk="1" hangingPunct="1">
              <a:buFontTx/>
              <a:buNone/>
            </a:pPr>
            <a:r>
              <a:rPr lang="en-US" altLang="zh-TW" smtClean="0">
                <a:latin typeface="標楷體" pitchFamily="65" charset="-120"/>
              </a:rPr>
              <a:t>• </a:t>
            </a:r>
            <a:r>
              <a:rPr lang="zh-TW" altLang="en-US" smtClean="0">
                <a:solidFill>
                  <a:srgbClr val="FF0000"/>
                </a:solidFill>
                <a:latin typeface="標楷體" pitchFamily="65" charset="-120"/>
              </a:rPr>
              <a:t>不要</a:t>
            </a:r>
            <a:r>
              <a:rPr lang="zh-TW" altLang="en-US" smtClean="0">
                <a:latin typeface="標楷體" pitchFamily="65" charset="-120"/>
              </a:rPr>
              <a:t>注射狂犬病疫苗或狂犬病免疫球蛋白</a:t>
            </a:r>
            <a:endParaRPr lang="en-US" altLang="zh-TW" smtClean="0">
              <a:latin typeface="標楷體" pitchFamily="65" charset="-120"/>
            </a:endParaRPr>
          </a:p>
          <a:p>
            <a:pPr lvl="2" eaLnBrk="1" hangingPunct="1"/>
            <a:r>
              <a:rPr lang="zh-TW" altLang="en-US" sz="2800" smtClean="0">
                <a:latin typeface="標楷體" pitchFamily="65" charset="-120"/>
              </a:rPr>
              <a:t>病人已經發病，此類治療無效。</a:t>
            </a:r>
            <a:r>
              <a:rPr lang="en-US" altLang="zh-TW" sz="2800" smtClean="0">
                <a:latin typeface="標楷體" pitchFamily="65" charset="-120"/>
              </a:rPr>
              <a:t> </a:t>
            </a:r>
          </a:p>
          <a:p>
            <a:pPr lvl="2" eaLnBrk="1" hangingPunct="1"/>
            <a:r>
              <a:rPr lang="zh-TW" altLang="en-US" sz="2800" smtClean="0">
                <a:latin typeface="標楷體" pitchFamily="65" charset="-120"/>
              </a:rPr>
              <a:t>依案例報告與動物實驗發現會導致提早死亡。</a:t>
            </a:r>
            <a:r>
              <a:rPr lang="en-US" altLang="zh-TW" sz="2800" smtClean="0">
                <a:latin typeface="標楷體" pitchFamily="65" charset="-120"/>
              </a:rPr>
              <a:t> </a:t>
            </a:r>
            <a:endParaRPr lang="zh-TW" altLang="en-US" sz="2800" smtClean="0">
              <a:latin typeface="標楷體" pitchFamily="65" charset="-120"/>
            </a:endParaRPr>
          </a:p>
        </p:txBody>
      </p:sp>
      <p:sp>
        <p:nvSpPr>
          <p:cNvPr id="55298" name="Text Box 4"/>
          <p:cNvSpPr txBox="1">
            <a:spLocks noChangeArrowheads="1"/>
          </p:cNvSpPr>
          <p:nvPr/>
        </p:nvSpPr>
        <p:spPr bwMode="auto">
          <a:xfrm>
            <a:off x="5151438" y="6018213"/>
            <a:ext cx="3813175" cy="396875"/>
          </a:xfrm>
          <a:prstGeom prst="rect">
            <a:avLst/>
          </a:prstGeom>
          <a:noFill/>
          <a:ln w="9525">
            <a:noFill/>
            <a:miter lim="800000"/>
            <a:headEnd/>
            <a:tailEnd/>
          </a:ln>
        </p:spPr>
        <p:txBody>
          <a:bodyPr wrap="none">
            <a:spAutoFit/>
          </a:bodyPr>
          <a:lstStyle/>
          <a:p>
            <a:r>
              <a:rPr lang="en-US" altLang="zh-TW" sz="2000" b="1">
                <a:latin typeface="Calibri" pitchFamily="34" charset="0"/>
              </a:rPr>
              <a:t>Milwaukee_rabies_protocol_V3_1</a:t>
            </a:r>
            <a:endParaRPr lang="zh-TW" altLang="en-US" sz="2000" b="1">
              <a:latin typeface="Calibri" pitchFamily="34" charset="0"/>
            </a:endParaRPr>
          </a:p>
        </p:txBody>
      </p:sp>
      <p:sp>
        <p:nvSpPr>
          <p:cNvPr id="6" name="Rectangle 4"/>
          <p:cNvSpPr txBox="1">
            <a:spLocks noChangeArrowheads="1"/>
          </p:cNvSpPr>
          <p:nvPr/>
        </p:nvSpPr>
        <p:spPr bwMode="auto">
          <a:xfrm>
            <a:off x="468313" y="765175"/>
            <a:ext cx="8229600" cy="796925"/>
          </a:xfrm>
          <a:prstGeom prst="rect">
            <a:avLst/>
          </a:prstGeom>
          <a:noFill/>
          <a:ln>
            <a:noFill/>
          </a:ln>
          <a:extLst/>
        </p:spPr>
        <p:txBody>
          <a:bodyPr anchor="ctr"/>
          <a:lstStyle>
            <a:lvl1pPr algn="ctr" rtl="0" eaLnBrk="0" fontAlgn="base" hangingPunct="0">
              <a:spcBef>
                <a:spcPct val="0"/>
              </a:spcBef>
              <a:spcAft>
                <a:spcPct val="0"/>
              </a:spcAft>
              <a:defRPr sz="3600" b="1" kern="1200">
                <a:solidFill>
                  <a:schemeClr val="tx1"/>
                </a:solidFill>
                <a:effectLst>
                  <a:outerShdw blurRad="38100" dist="38100" dir="2700000" algn="tl">
                    <a:srgbClr val="000000">
                      <a:alpha val="43137"/>
                    </a:srgbClr>
                  </a:outerShdw>
                </a:effectLst>
                <a:latin typeface="Arial" pitchFamily="34" charset="0"/>
                <a:ea typeface="標楷體" panose="03000509000000000000" pitchFamily="65" charset="-120"/>
                <a:cs typeface="Arial" pitchFamily="34" charset="0"/>
              </a:defRPr>
            </a:lvl1pPr>
            <a:lvl2pPr algn="ctr" rtl="0" eaLnBrk="0" fontAlgn="base" hangingPunct="0">
              <a:spcBef>
                <a:spcPct val="0"/>
              </a:spcBef>
              <a:spcAft>
                <a:spcPct val="0"/>
              </a:spcAft>
              <a:defRPr sz="3600" b="1">
                <a:solidFill>
                  <a:schemeClr val="tx1"/>
                </a:solidFill>
                <a:latin typeface="Arial" pitchFamily="34" charset="0"/>
                <a:ea typeface="標楷體" pitchFamily="65" charset="-120"/>
                <a:cs typeface="Arial" pitchFamily="34" charset="0"/>
              </a:defRPr>
            </a:lvl2pPr>
            <a:lvl3pPr algn="ctr" rtl="0" eaLnBrk="0" fontAlgn="base" hangingPunct="0">
              <a:spcBef>
                <a:spcPct val="0"/>
              </a:spcBef>
              <a:spcAft>
                <a:spcPct val="0"/>
              </a:spcAft>
              <a:defRPr sz="3600" b="1">
                <a:solidFill>
                  <a:schemeClr val="tx1"/>
                </a:solidFill>
                <a:latin typeface="Arial" pitchFamily="34" charset="0"/>
                <a:ea typeface="標楷體" pitchFamily="65" charset="-120"/>
                <a:cs typeface="Arial" pitchFamily="34" charset="0"/>
              </a:defRPr>
            </a:lvl3pPr>
            <a:lvl4pPr algn="ctr" rtl="0" eaLnBrk="0" fontAlgn="base" hangingPunct="0">
              <a:spcBef>
                <a:spcPct val="0"/>
              </a:spcBef>
              <a:spcAft>
                <a:spcPct val="0"/>
              </a:spcAft>
              <a:defRPr sz="3600" b="1">
                <a:solidFill>
                  <a:schemeClr val="tx1"/>
                </a:solidFill>
                <a:latin typeface="Arial" pitchFamily="34" charset="0"/>
                <a:ea typeface="標楷體" pitchFamily="65" charset="-120"/>
                <a:cs typeface="Arial" pitchFamily="34" charset="0"/>
              </a:defRPr>
            </a:lvl4pPr>
            <a:lvl5pPr algn="ctr" rtl="0" eaLnBrk="0" fontAlgn="base" hangingPunct="0">
              <a:spcBef>
                <a:spcPct val="0"/>
              </a:spcBef>
              <a:spcAft>
                <a:spcPct val="0"/>
              </a:spcAft>
              <a:defRPr sz="3600" b="1">
                <a:solidFill>
                  <a:schemeClr val="tx1"/>
                </a:solidFill>
                <a:latin typeface="Arial" pitchFamily="34" charset="0"/>
                <a:ea typeface="標楷體" pitchFamily="65" charset="-120"/>
                <a:cs typeface="Arial" pitchFamily="34" charset="0"/>
              </a:defRPr>
            </a:lvl5pPr>
            <a:lvl6pPr marL="457200" algn="ctr" rtl="0" fontAlgn="base">
              <a:spcBef>
                <a:spcPct val="0"/>
              </a:spcBef>
              <a:spcAft>
                <a:spcPct val="0"/>
              </a:spcAft>
              <a:defRPr sz="4400">
                <a:solidFill>
                  <a:schemeClr val="tx1"/>
                </a:solidFill>
                <a:latin typeface="Calibri" pitchFamily="34" charset="0"/>
                <a:ea typeface="新細明體" pitchFamily="18" charset="-120"/>
              </a:defRPr>
            </a:lvl6pPr>
            <a:lvl7pPr marL="914400" algn="ctr" rtl="0" fontAlgn="base">
              <a:spcBef>
                <a:spcPct val="0"/>
              </a:spcBef>
              <a:spcAft>
                <a:spcPct val="0"/>
              </a:spcAft>
              <a:defRPr sz="4400">
                <a:solidFill>
                  <a:schemeClr val="tx1"/>
                </a:solidFill>
                <a:latin typeface="Calibri" pitchFamily="34" charset="0"/>
                <a:ea typeface="新細明體" pitchFamily="18" charset="-120"/>
              </a:defRPr>
            </a:lvl7pPr>
            <a:lvl8pPr marL="1371600" algn="ctr" rtl="0" fontAlgn="base">
              <a:spcBef>
                <a:spcPct val="0"/>
              </a:spcBef>
              <a:spcAft>
                <a:spcPct val="0"/>
              </a:spcAft>
              <a:defRPr sz="4400">
                <a:solidFill>
                  <a:schemeClr val="tx1"/>
                </a:solidFill>
                <a:latin typeface="Calibri" pitchFamily="34" charset="0"/>
                <a:ea typeface="新細明體" pitchFamily="18" charset="-120"/>
              </a:defRPr>
            </a:lvl8pPr>
            <a:lvl9pPr marL="1828800" algn="ctr" rtl="0" fontAlgn="base">
              <a:spcBef>
                <a:spcPct val="0"/>
              </a:spcBef>
              <a:spcAft>
                <a:spcPct val="0"/>
              </a:spcAft>
              <a:defRPr sz="4400">
                <a:solidFill>
                  <a:schemeClr val="tx1"/>
                </a:solidFill>
                <a:latin typeface="Calibri" pitchFamily="34" charset="0"/>
                <a:ea typeface="新細明體" pitchFamily="18" charset="-120"/>
              </a:defRPr>
            </a:lvl9pPr>
          </a:lstStyle>
          <a:p>
            <a:pPr algn="l">
              <a:defRPr/>
            </a:pPr>
            <a:r>
              <a:rPr lang="zh-TW" altLang="en-US" sz="4000" dirty="0" smtClean="0">
                <a:solidFill>
                  <a:schemeClr val="tx2"/>
                </a:solidFill>
                <a:effectLst/>
                <a:latin typeface="Calibri" pitchFamily="34" charset="0"/>
                <a:cs typeface="+mj-cs"/>
              </a:rPr>
              <a:t>若是病人狂犬病已發生症狀</a:t>
            </a:r>
          </a:p>
        </p:txBody>
      </p:sp>
      <p:sp>
        <p:nvSpPr>
          <p:cNvPr id="5" name="投影片編號版面配置區 6"/>
          <p:cNvSpPr>
            <a:spLocks noGrp="1"/>
          </p:cNvSpPr>
          <p:nvPr>
            <p:ph type="sldNum" sz="quarter" idx="12"/>
          </p:nvPr>
        </p:nvSpPr>
        <p:spPr>
          <a:xfrm>
            <a:off x="6902450" y="6303963"/>
            <a:ext cx="2133600" cy="365125"/>
          </a:xfrm>
        </p:spPr>
        <p:txBody>
          <a:bodyPr rtlCol="0" anchor="ctr"/>
          <a:lstStyle/>
          <a:p>
            <a:pPr fontAlgn="auto">
              <a:spcBef>
                <a:spcPts val="0"/>
              </a:spcBef>
              <a:spcAft>
                <a:spcPts val="0"/>
              </a:spcAft>
              <a:defRPr/>
            </a:pPr>
            <a:fld id="{3C07C428-8E3E-44CD-AD6F-1BC858277A49}" type="slidenum">
              <a:rPr lang="zh-TW" altLang="en-US" u="sng">
                <a:solidFill>
                  <a:prstClr val="black"/>
                </a:solidFill>
                <a:latin typeface="Times New Roman" pitchFamily="18" charset="0"/>
                <a:ea typeface="+mn-ea"/>
                <a:cs typeface="Times New Roman" pitchFamily="18" charset="0"/>
              </a:rPr>
              <a:pPr fontAlgn="auto">
                <a:spcBef>
                  <a:spcPts val="0"/>
                </a:spcBef>
                <a:spcAft>
                  <a:spcPts val="0"/>
                </a:spcAft>
                <a:defRPr/>
              </a:pPr>
              <a:t>23</a:t>
            </a:fld>
            <a:endParaRPr lang="zh-TW" altLang="en-US" u="sng" dirty="0">
              <a:solidFill>
                <a:prstClr val="black"/>
              </a:solidFill>
              <a:latin typeface="Times New Roman" pitchFamily="18" charset="0"/>
              <a:ea typeface="+mn-ea"/>
              <a:cs typeface="Times New Roman" pitchFamily="18" charset="0"/>
            </a:endParaRPr>
          </a:p>
        </p:txBody>
      </p:sp>
    </p:spTree>
    <p:custDataLst>
      <p:tags r:id="rId1"/>
    </p:custDataLst>
  </p:cSld>
  <p:clrMapOvr>
    <a:masterClrMapping/>
  </p:clrMapOvr>
  <p:transition spd="slow"/>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標題 1"/>
          <p:cNvSpPr>
            <a:spLocks noGrp="1"/>
          </p:cNvSpPr>
          <p:nvPr>
            <p:ph type="ctrTitle" idx="4294967295"/>
          </p:nvPr>
        </p:nvSpPr>
        <p:spPr>
          <a:xfrm>
            <a:off x="684213" y="2060575"/>
            <a:ext cx="7772400" cy="1470025"/>
          </a:xfrm>
        </p:spPr>
        <p:txBody>
          <a:bodyPr anchor="ctr"/>
          <a:lstStyle/>
          <a:p>
            <a:pPr algn="ctr" eaLnBrk="1" hangingPunct="1">
              <a:defRPr/>
            </a:pPr>
            <a:r>
              <a:rPr lang="en-US" altLang="zh-TW" b="1" dirty="0">
                <a:latin typeface="+mn-lt"/>
              </a:rPr>
              <a:t>4.</a:t>
            </a:r>
            <a:r>
              <a:rPr lang="zh-TW" altLang="en-US" b="1" dirty="0">
                <a:latin typeface="+mn-lt"/>
              </a:rPr>
              <a:t>狂犬病的防治</a:t>
            </a:r>
            <a:endParaRPr lang="en-US" altLang="zh-TW" b="1" dirty="0">
              <a:latin typeface="+mn-lt"/>
            </a:endParaRPr>
          </a:p>
        </p:txBody>
      </p:sp>
    </p:spTree>
    <p:custDataLst>
      <p:tags r:id="rId1"/>
    </p:custData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8369" name="Title 1"/>
          <p:cNvSpPr>
            <a:spLocks noGrp="1"/>
          </p:cNvSpPr>
          <p:nvPr>
            <p:ph type="title" idx="4294967295"/>
          </p:nvPr>
        </p:nvSpPr>
        <p:spPr>
          <a:xfrm>
            <a:off x="684213" y="214313"/>
            <a:ext cx="7793037" cy="1462087"/>
          </a:xfrm>
        </p:spPr>
        <p:txBody>
          <a:bodyPr anchor="ctr"/>
          <a:lstStyle/>
          <a:p>
            <a:pPr eaLnBrk="1" hangingPunct="1"/>
            <a:r>
              <a:rPr lang="zh-TW" altLang="en-US" b="1" smtClean="0"/>
              <a:t>狂犬病曝</a:t>
            </a:r>
            <a:r>
              <a:rPr lang="zh-TW" altLang="en-US" b="1" smtClean="0">
                <a:latin typeface="標楷體" pitchFamily="65" charset="-120"/>
              </a:rPr>
              <a:t>觸</a:t>
            </a:r>
            <a:r>
              <a:rPr lang="zh-TW" altLang="en-US" b="1" smtClean="0"/>
              <a:t>後的預防措施</a:t>
            </a:r>
          </a:p>
        </p:txBody>
      </p:sp>
      <p:sp>
        <p:nvSpPr>
          <p:cNvPr id="58370" name="Content Placeholder 2"/>
          <p:cNvSpPr>
            <a:spLocks noGrp="1"/>
          </p:cNvSpPr>
          <p:nvPr>
            <p:ph idx="4294967295"/>
          </p:nvPr>
        </p:nvSpPr>
        <p:spPr>
          <a:xfrm>
            <a:off x="611188" y="1628775"/>
            <a:ext cx="7993062" cy="4503738"/>
          </a:xfrm>
        </p:spPr>
        <p:txBody>
          <a:bodyPr/>
          <a:lstStyle/>
          <a:p>
            <a:pPr eaLnBrk="1" hangingPunct="1">
              <a:lnSpc>
                <a:spcPct val="90000"/>
              </a:lnSpc>
            </a:pPr>
            <a:r>
              <a:rPr lang="zh-TW" altLang="en-US" dirty="0" smtClean="0">
                <a:latin typeface="標楷體" pitchFamily="65" charset="-120"/>
              </a:rPr>
              <a:t>一旦出現症狀就無任何治療方法</a:t>
            </a:r>
            <a:endParaRPr lang="en-US" altLang="zh-TW" dirty="0" smtClean="0">
              <a:latin typeface="標楷體" pitchFamily="65" charset="-120"/>
            </a:endParaRPr>
          </a:p>
          <a:p>
            <a:pPr eaLnBrk="1" hangingPunct="1">
              <a:lnSpc>
                <a:spcPct val="90000"/>
              </a:lnSpc>
            </a:pPr>
            <a:endParaRPr lang="en-US" altLang="zh-TW" sz="1200" dirty="0" smtClean="0">
              <a:latin typeface="標楷體" pitchFamily="65" charset="-120"/>
            </a:endParaRPr>
          </a:p>
          <a:p>
            <a:pPr eaLnBrk="1" hangingPunct="1">
              <a:lnSpc>
                <a:spcPct val="90000"/>
              </a:lnSpc>
            </a:pPr>
            <a:r>
              <a:rPr lang="zh-TW" altLang="en-US" dirty="0" smtClean="0">
                <a:latin typeface="標楷體" pitchFamily="65" charset="-120"/>
              </a:rPr>
              <a:t>症狀出現前接受</a:t>
            </a:r>
            <a:r>
              <a:rPr lang="zh-TW" altLang="en-US" b="1" dirty="0" smtClean="0">
                <a:latin typeface="標楷體" pitchFamily="65" charset="-120"/>
              </a:rPr>
              <a:t>狂犬病曝觸後預防處置</a:t>
            </a:r>
            <a:r>
              <a:rPr lang="en-US" altLang="zh-TW" dirty="0" smtClean="0">
                <a:latin typeface="標楷體" pitchFamily="65" charset="-120"/>
              </a:rPr>
              <a:t> </a:t>
            </a:r>
            <a:r>
              <a:rPr lang="en-US" altLang="zh-TW" dirty="0" smtClean="0"/>
              <a:t>(Post-Exposure Prophylaxis)</a:t>
            </a:r>
            <a:r>
              <a:rPr lang="zh-TW" altLang="en-US" dirty="0" smtClean="0">
                <a:latin typeface="標楷體" pitchFamily="65" charset="-120"/>
              </a:rPr>
              <a:t>能</a:t>
            </a:r>
            <a:r>
              <a:rPr lang="en-US" altLang="zh-TW" dirty="0" smtClean="0"/>
              <a:t>100%</a:t>
            </a:r>
            <a:r>
              <a:rPr lang="zh-TW" altLang="en-US" dirty="0" smtClean="0">
                <a:latin typeface="標楷體" pitchFamily="65" charset="-120"/>
              </a:rPr>
              <a:t>有效</a:t>
            </a:r>
            <a:endParaRPr lang="en-US" altLang="zh-TW" dirty="0" smtClean="0">
              <a:latin typeface="標楷體" pitchFamily="65" charset="-120"/>
            </a:endParaRPr>
          </a:p>
          <a:p>
            <a:pPr eaLnBrk="1" hangingPunct="1">
              <a:lnSpc>
                <a:spcPct val="90000"/>
              </a:lnSpc>
            </a:pPr>
            <a:endParaRPr lang="en-US" altLang="zh-TW" sz="1200" dirty="0" smtClean="0">
              <a:latin typeface="標楷體" pitchFamily="65" charset="-120"/>
            </a:endParaRPr>
          </a:p>
          <a:p>
            <a:pPr eaLnBrk="1" hangingPunct="1">
              <a:lnSpc>
                <a:spcPct val="90000"/>
              </a:lnSpc>
            </a:pPr>
            <a:r>
              <a:rPr lang="zh-TW" altLang="en-US" dirty="0" smtClean="0">
                <a:latin typeface="標楷體" pitchFamily="65" charset="-120"/>
              </a:rPr>
              <a:t>狂犬病曝觸後預防處置</a:t>
            </a:r>
            <a:r>
              <a:rPr lang="en-US" altLang="zh-TW" dirty="0" smtClean="0"/>
              <a:t>(Rabies PEP)</a:t>
            </a:r>
          </a:p>
          <a:p>
            <a:pPr lvl="1" eaLnBrk="1" hangingPunct="1">
              <a:lnSpc>
                <a:spcPct val="90000"/>
              </a:lnSpc>
            </a:pPr>
            <a:r>
              <a:rPr lang="zh-TW" altLang="en-US" dirty="0" smtClean="0">
                <a:latin typeface="標楷體" pitchFamily="65" charset="-120"/>
              </a:rPr>
              <a:t>傷口清潔</a:t>
            </a:r>
            <a:endParaRPr lang="en-US" altLang="zh-TW" dirty="0" smtClean="0">
              <a:latin typeface="標楷體" pitchFamily="65" charset="-120"/>
            </a:endParaRPr>
          </a:p>
          <a:p>
            <a:pPr lvl="1" eaLnBrk="1" hangingPunct="1">
              <a:lnSpc>
                <a:spcPct val="90000"/>
              </a:lnSpc>
            </a:pPr>
            <a:r>
              <a:rPr lang="zh-TW" altLang="en-US" dirty="0" smtClean="0">
                <a:latin typeface="標楷體" pitchFamily="65" charset="-120"/>
              </a:rPr>
              <a:t>注射狂犬病免疫球蛋白</a:t>
            </a:r>
            <a:endParaRPr lang="en-US" altLang="zh-TW" dirty="0" smtClean="0">
              <a:latin typeface="標楷體" pitchFamily="65" charset="-120"/>
            </a:endParaRPr>
          </a:p>
          <a:p>
            <a:pPr lvl="1" eaLnBrk="1" hangingPunct="1">
              <a:lnSpc>
                <a:spcPct val="90000"/>
              </a:lnSpc>
            </a:pPr>
            <a:r>
              <a:rPr lang="zh-TW" altLang="en-US" dirty="0" smtClean="0">
                <a:latin typeface="標楷體" pitchFamily="65" charset="-120"/>
              </a:rPr>
              <a:t>注射狂犬病疫苗</a:t>
            </a:r>
          </a:p>
        </p:txBody>
      </p:sp>
      <p:sp>
        <p:nvSpPr>
          <p:cNvPr id="4" name="投影片編號版面配置區 6"/>
          <p:cNvSpPr>
            <a:spLocks noGrp="1"/>
          </p:cNvSpPr>
          <p:nvPr>
            <p:ph type="sldNum" sz="quarter" idx="12"/>
          </p:nvPr>
        </p:nvSpPr>
        <p:spPr>
          <a:xfrm>
            <a:off x="6902450" y="6303963"/>
            <a:ext cx="2133600" cy="365125"/>
          </a:xfrm>
        </p:spPr>
        <p:txBody>
          <a:bodyPr rtlCol="0" anchor="ctr"/>
          <a:lstStyle/>
          <a:p>
            <a:pPr fontAlgn="auto">
              <a:spcBef>
                <a:spcPts val="0"/>
              </a:spcBef>
              <a:spcAft>
                <a:spcPts val="0"/>
              </a:spcAft>
              <a:defRPr/>
            </a:pPr>
            <a:fld id="{19843BC7-9191-4081-9D5A-F8BE2EB656A0}" type="slidenum">
              <a:rPr lang="zh-TW" altLang="en-US" u="sng">
                <a:solidFill>
                  <a:prstClr val="black"/>
                </a:solidFill>
                <a:latin typeface="Times New Roman" pitchFamily="18" charset="0"/>
                <a:ea typeface="+mn-ea"/>
                <a:cs typeface="Times New Roman" pitchFamily="18" charset="0"/>
              </a:rPr>
              <a:pPr fontAlgn="auto">
                <a:spcBef>
                  <a:spcPts val="0"/>
                </a:spcBef>
                <a:spcAft>
                  <a:spcPts val="0"/>
                </a:spcAft>
                <a:defRPr/>
              </a:pPr>
              <a:t>25</a:t>
            </a:fld>
            <a:endParaRPr lang="zh-TW" altLang="en-US" u="sng" dirty="0">
              <a:solidFill>
                <a:prstClr val="black"/>
              </a:solidFill>
              <a:latin typeface="Times New Roman" pitchFamily="18" charset="0"/>
              <a:ea typeface="+mn-ea"/>
              <a:cs typeface="Times New Roman" pitchFamily="18" charset="0"/>
            </a:endParaRPr>
          </a:p>
        </p:txBody>
      </p:sp>
    </p:spTree>
    <p:custDataLst>
      <p:tags r:id="rId1"/>
    </p:custData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9393" name="Title 1"/>
          <p:cNvSpPr>
            <a:spLocks noGrp="1"/>
          </p:cNvSpPr>
          <p:nvPr>
            <p:ph type="title" idx="4294967295"/>
          </p:nvPr>
        </p:nvSpPr>
        <p:spPr>
          <a:xfrm>
            <a:off x="684213" y="454025"/>
            <a:ext cx="7793037" cy="1462088"/>
          </a:xfrm>
        </p:spPr>
        <p:txBody>
          <a:bodyPr anchor="ctr"/>
          <a:lstStyle/>
          <a:p>
            <a:pPr eaLnBrk="1" hangingPunct="1"/>
            <a:r>
              <a:rPr lang="zh-TW" altLang="en-US" b="1" smtClean="0">
                <a:latin typeface="標楷體" pitchFamily="65" charset="-120"/>
              </a:rPr>
              <a:t>狂犬病的暴觸後預防措施 </a:t>
            </a:r>
            <a:r>
              <a:rPr lang="en-US" altLang="zh-TW" b="1" smtClean="0">
                <a:latin typeface="標楷體" pitchFamily="65" charset="-120"/>
              </a:rPr>
              <a:t>— </a:t>
            </a:r>
            <a:r>
              <a:rPr lang="en-US" altLang="zh-TW" b="1" smtClean="0">
                <a:solidFill>
                  <a:srgbClr val="FF00FF"/>
                </a:solidFill>
                <a:latin typeface="標楷體" pitchFamily="65" charset="-120"/>
              </a:rPr>
              <a:t/>
            </a:r>
            <a:br>
              <a:rPr lang="en-US" altLang="zh-TW" b="1" smtClean="0">
                <a:solidFill>
                  <a:srgbClr val="FF00FF"/>
                </a:solidFill>
                <a:latin typeface="標楷體" pitchFamily="65" charset="-120"/>
              </a:rPr>
            </a:br>
            <a:r>
              <a:rPr lang="zh-TW" altLang="en-US" sz="4000" b="1" smtClean="0">
                <a:latin typeface="標楷體" pitchFamily="65" charset="-120"/>
              </a:rPr>
              <a:t>傷口清理</a:t>
            </a:r>
          </a:p>
        </p:txBody>
      </p:sp>
      <p:sp>
        <p:nvSpPr>
          <p:cNvPr id="59394" name="Content Placeholder 2"/>
          <p:cNvSpPr>
            <a:spLocks noGrp="1"/>
          </p:cNvSpPr>
          <p:nvPr>
            <p:ph idx="4294967295"/>
          </p:nvPr>
        </p:nvSpPr>
        <p:spPr>
          <a:xfrm>
            <a:off x="755650" y="2060575"/>
            <a:ext cx="7772400" cy="4071938"/>
          </a:xfrm>
        </p:spPr>
        <p:txBody>
          <a:bodyPr/>
          <a:lstStyle/>
          <a:p>
            <a:pPr eaLnBrk="1" hangingPunct="1"/>
            <a:r>
              <a:rPr lang="zh-TW" altLang="en-US" dirty="0" smtClean="0">
                <a:latin typeface="標楷體" pitchFamily="65" charset="-120"/>
              </a:rPr>
              <a:t>盡速清潔傷口</a:t>
            </a:r>
            <a:endParaRPr lang="en-US" altLang="zh-TW" dirty="0" smtClean="0">
              <a:latin typeface="標楷體" pitchFamily="65" charset="-120"/>
            </a:endParaRPr>
          </a:p>
          <a:p>
            <a:pPr eaLnBrk="1" hangingPunct="1"/>
            <a:r>
              <a:rPr lang="zh-TW" altLang="en-US" dirty="0" smtClean="0">
                <a:latin typeface="標楷體" pitchFamily="65" charset="-120"/>
              </a:rPr>
              <a:t>使用肥皂加清水與酒精</a:t>
            </a:r>
            <a:r>
              <a:rPr lang="en-US" altLang="zh-TW" dirty="0" smtClean="0">
                <a:latin typeface="標楷體" pitchFamily="65" charset="-120"/>
              </a:rPr>
              <a:t> </a:t>
            </a:r>
          </a:p>
          <a:p>
            <a:pPr marL="742950" lvl="2" indent="-342900" eaLnBrk="1" hangingPunct="1">
              <a:buClr>
                <a:srgbClr val="FF0000"/>
              </a:buClr>
            </a:pPr>
            <a:r>
              <a:rPr lang="zh-TW" altLang="en-US" sz="2800" dirty="0" smtClean="0">
                <a:latin typeface="標楷體" pitchFamily="65" charset="-120"/>
              </a:rPr>
              <a:t>肥皂清洗</a:t>
            </a:r>
            <a:r>
              <a:rPr lang="en-US" altLang="zh-TW" sz="2800" dirty="0" smtClean="0"/>
              <a:t>10-15</a:t>
            </a:r>
            <a:r>
              <a:rPr lang="zh-TW" altLang="en-US" sz="2800" dirty="0" smtClean="0">
                <a:latin typeface="標楷體" pitchFamily="65" charset="-120"/>
              </a:rPr>
              <a:t>分鐘</a:t>
            </a:r>
            <a:r>
              <a:rPr lang="en-US" altLang="zh-TW" sz="2800" dirty="0" smtClean="0">
                <a:latin typeface="標楷體" pitchFamily="65" charset="-120"/>
              </a:rPr>
              <a:t> </a:t>
            </a:r>
            <a:r>
              <a:rPr lang="en-US" altLang="zh-TW" sz="2800" dirty="0" smtClean="0"/>
              <a:t>+</a:t>
            </a:r>
            <a:r>
              <a:rPr lang="en-US" altLang="zh-TW" sz="2800" dirty="0" smtClean="0">
                <a:latin typeface="標楷體" pitchFamily="65" charset="-120"/>
              </a:rPr>
              <a:t> </a:t>
            </a:r>
            <a:r>
              <a:rPr lang="en-US" altLang="zh-TW" sz="2800" dirty="0" smtClean="0"/>
              <a:t>70-75%</a:t>
            </a:r>
            <a:r>
              <a:rPr lang="zh-TW" altLang="en-US" sz="2800" dirty="0" smtClean="0">
                <a:latin typeface="標楷體" pitchFamily="65" charset="-120"/>
              </a:rPr>
              <a:t>酒精清潔，減少</a:t>
            </a:r>
            <a:r>
              <a:rPr lang="en-US" altLang="zh-TW" sz="2800" dirty="0" smtClean="0"/>
              <a:t>90%</a:t>
            </a:r>
            <a:r>
              <a:rPr lang="zh-TW" altLang="en-US" sz="2800" dirty="0" smtClean="0">
                <a:latin typeface="標楷體" pitchFamily="65" charset="-120"/>
              </a:rPr>
              <a:t>感染風險。</a:t>
            </a:r>
            <a:endParaRPr lang="en-US" altLang="zh-TW" sz="2800" dirty="0" smtClean="0">
              <a:latin typeface="標楷體" pitchFamily="65" charset="-120"/>
            </a:endParaRPr>
          </a:p>
          <a:p>
            <a:pPr eaLnBrk="1" hangingPunct="1"/>
            <a:endParaRPr lang="en-US" altLang="zh-TW" dirty="0" smtClean="0">
              <a:latin typeface="標楷體" pitchFamily="65" charset="-120"/>
            </a:endParaRPr>
          </a:p>
          <a:p>
            <a:pPr lvl="1" eaLnBrk="1" hangingPunct="1"/>
            <a:endParaRPr lang="en-US" altLang="zh-TW" dirty="0" smtClean="0">
              <a:latin typeface="標楷體" pitchFamily="65" charset="-120"/>
            </a:endParaRPr>
          </a:p>
          <a:p>
            <a:pPr eaLnBrk="1" hangingPunct="1"/>
            <a:endParaRPr lang="en-US" altLang="zh-TW" dirty="0" smtClean="0">
              <a:latin typeface="標楷體" pitchFamily="65" charset="-120"/>
            </a:endParaRPr>
          </a:p>
        </p:txBody>
      </p:sp>
      <p:sp>
        <p:nvSpPr>
          <p:cNvPr id="4" name="投影片編號版面配置區 6"/>
          <p:cNvSpPr>
            <a:spLocks noGrp="1"/>
          </p:cNvSpPr>
          <p:nvPr>
            <p:ph type="sldNum" sz="quarter" idx="12"/>
          </p:nvPr>
        </p:nvSpPr>
        <p:spPr>
          <a:xfrm>
            <a:off x="6902450" y="6303963"/>
            <a:ext cx="2133600" cy="365125"/>
          </a:xfrm>
        </p:spPr>
        <p:txBody>
          <a:bodyPr rtlCol="0" anchor="ctr"/>
          <a:lstStyle/>
          <a:p>
            <a:pPr fontAlgn="auto">
              <a:spcBef>
                <a:spcPts val="0"/>
              </a:spcBef>
              <a:spcAft>
                <a:spcPts val="0"/>
              </a:spcAft>
              <a:defRPr/>
            </a:pPr>
            <a:fld id="{52F33321-86C1-43A0-B17E-0CA38637E4C8}" type="slidenum">
              <a:rPr lang="zh-TW" altLang="en-US" u="sng">
                <a:solidFill>
                  <a:prstClr val="black"/>
                </a:solidFill>
                <a:latin typeface="Times New Roman" pitchFamily="18" charset="0"/>
                <a:ea typeface="+mn-ea"/>
                <a:cs typeface="Times New Roman" pitchFamily="18" charset="0"/>
              </a:rPr>
              <a:pPr fontAlgn="auto">
                <a:spcBef>
                  <a:spcPts val="0"/>
                </a:spcBef>
                <a:spcAft>
                  <a:spcPts val="0"/>
                </a:spcAft>
                <a:defRPr/>
              </a:pPr>
              <a:t>26</a:t>
            </a:fld>
            <a:endParaRPr lang="zh-TW" altLang="en-US" u="sng" dirty="0">
              <a:solidFill>
                <a:prstClr val="black"/>
              </a:solidFill>
              <a:latin typeface="Times New Roman" pitchFamily="18" charset="0"/>
              <a:ea typeface="+mn-ea"/>
              <a:cs typeface="Times New Roman" pitchFamily="18" charset="0"/>
            </a:endParaRPr>
          </a:p>
        </p:txBody>
      </p:sp>
      <p:sp>
        <p:nvSpPr>
          <p:cNvPr id="6" name="Text Box 4"/>
          <p:cNvSpPr txBox="1">
            <a:spLocks noChangeArrowheads="1"/>
          </p:cNvSpPr>
          <p:nvPr/>
        </p:nvSpPr>
        <p:spPr bwMode="auto">
          <a:xfrm>
            <a:off x="3635896" y="6381750"/>
            <a:ext cx="4960012" cy="338554"/>
          </a:xfrm>
          <a:prstGeom prst="rect">
            <a:avLst/>
          </a:prstGeom>
          <a:noFill/>
          <a:ln w="9525">
            <a:noFill/>
            <a:miter lim="800000"/>
            <a:headEnd/>
            <a:tailEnd/>
          </a:ln>
        </p:spPr>
        <p:txBody>
          <a:bodyPr wrap="none">
            <a:spAutoFit/>
          </a:bodyPr>
          <a:lstStyle/>
          <a:p>
            <a:r>
              <a:rPr lang="en-US" altLang="zh-TW" sz="1600" b="1" i="1" dirty="0" err="1" smtClean="0"/>
              <a:t>Clin</a:t>
            </a:r>
            <a:r>
              <a:rPr lang="en-US" altLang="zh-TW" sz="1600" b="1" i="1" dirty="0" smtClean="0"/>
              <a:t> Infect Dis </a:t>
            </a:r>
            <a:r>
              <a:rPr lang="en-US" altLang="zh-TW" sz="1600" b="1" i="1" dirty="0"/>
              <a:t>2003:36 (1 January) </a:t>
            </a:r>
            <a:r>
              <a:rPr lang="en-US" altLang="zh-TW" sz="1600" i="1" dirty="0"/>
              <a:t>• Jackson et al.</a:t>
            </a:r>
            <a:endParaRPr lang="zh-TW" altLang="en-US" sz="1600" i="1" dirty="0"/>
          </a:p>
        </p:txBody>
      </p:sp>
    </p:spTree>
    <p:custDataLst>
      <p:tags r:id="rId1"/>
    </p:custData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0417" name="Title 1"/>
          <p:cNvSpPr>
            <a:spLocks noGrp="1"/>
          </p:cNvSpPr>
          <p:nvPr>
            <p:ph type="title" idx="4294967295"/>
          </p:nvPr>
        </p:nvSpPr>
        <p:spPr>
          <a:xfrm>
            <a:off x="663575" y="1047750"/>
            <a:ext cx="8229600" cy="868363"/>
          </a:xfrm>
        </p:spPr>
        <p:txBody>
          <a:bodyPr anchor="ctr"/>
          <a:lstStyle/>
          <a:p>
            <a:pPr eaLnBrk="1" hangingPunct="1"/>
            <a:r>
              <a:rPr lang="zh-TW" altLang="en-US" b="1" smtClean="0">
                <a:latin typeface="標楷體" pitchFamily="65" charset="-120"/>
              </a:rPr>
              <a:t>狂犬病的暴觸後預防措施</a:t>
            </a:r>
            <a:r>
              <a:rPr lang="en-US" altLang="zh-TW" b="1" smtClean="0">
                <a:latin typeface="標楷體" pitchFamily="65" charset="-120"/>
              </a:rPr>
              <a:t>— </a:t>
            </a:r>
            <a:r>
              <a:rPr lang="en-US" altLang="zh-TW" sz="4800" b="1" smtClean="0">
                <a:solidFill>
                  <a:srgbClr val="FF00FF"/>
                </a:solidFill>
                <a:latin typeface="標楷體" pitchFamily="65" charset="-120"/>
              </a:rPr>
              <a:t/>
            </a:r>
            <a:br>
              <a:rPr lang="en-US" altLang="zh-TW" sz="4800" b="1" smtClean="0">
                <a:solidFill>
                  <a:srgbClr val="FF00FF"/>
                </a:solidFill>
                <a:latin typeface="標楷體" pitchFamily="65" charset="-120"/>
              </a:rPr>
            </a:br>
            <a:r>
              <a:rPr lang="zh-TW" altLang="en-US" sz="4000" b="1" smtClean="0">
                <a:latin typeface="標楷體" pitchFamily="65" charset="-120"/>
              </a:rPr>
              <a:t>狂犬病毒免疫球蛋白</a:t>
            </a:r>
            <a:r>
              <a:rPr lang="en-US" altLang="zh-TW" sz="4000" b="1" smtClean="0"/>
              <a:t>(Rabies immunoglobulin)</a:t>
            </a:r>
          </a:p>
        </p:txBody>
      </p:sp>
      <p:sp>
        <p:nvSpPr>
          <p:cNvPr id="60418" name="Content Placeholder 2"/>
          <p:cNvSpPr>
            <a:spLocks noGrp="1"/>
          </p:cNvSpPr>
          <p:nvPr>
            <p:ph idx="4294967295"/>
          </p:nvPr>
        </p:nvSpPr>
        <p:spPr>
          <a:xfrm>
            <a:off x="611188" y="2606675"/>
            <a:ext cx="8137525" cy="3525838"/>
          </a:xfrm>
        </p:spPr>
        <p:txBody>
          <a:bodyPr/>
          <a:lstStyle/>
          <a:p>
            <a:pPr eaLnBrk="1" hangingPunct="1"/>
            <a:r>
              <a:rPr lang="zh-TW" altLang="en-US" dirty="0" smtClean="0">
                <a:latin typeface="標楷體" pitchFamily="65" charset="-120"/>
              </a:rPr>
              <a:t>僅需一次，在注射第一劑狂犬病疫苗時使用。</a:t>
            </a:r>
            <a:r>
              <a:rPr lang="en-US" altLang="zh-TW" dirty="0" smtClean="0">
                <a:latin typeface="標楷體" pitchFamily="65" charset="-120"/>
              </a:rPr>
              <a:t> </a:t>
            </a:r>
          </a:p>
          <a:p>
            <a:pPr eaLnBrk="1" hangingPunct="1"/>
            <a:r>
              <a:rPr lang="zh-TW" altLang="en-US" dirty="0" smtClean="0">
                <a:latin typeface="標楷體" pitchFamily="65" charset="-120"/>
              </a:rPr>
              <a:t>若未與第一劑狂犬病疫苗時使用，可在第一劑狂犬病疫苗後</a:t>
            </a:r>
            <a:r>
              <a:rPr lang="en-US" altLang="zh-TW" dirty="0" smtClean="0">
                <a:solidFill>
                  <a:srgbClr val="FF3300"/>
                </a:solidFill>
              </a:rPr>
              <a:t>7</a:t>
            </a:r>
            <a:r>
              <a:rPr lang="zh-TW" altLang="en-US" dirty="0" smtClean="0">
                <a:solidFill>
                  <a:srgbClr val="FF3300"/>
                </a:solidFill>
                <a:latin typeface="標楷體" pitchFamily="65" charset="-120"/>
              </a:rPr>
              <a:t>天</a:t>
            </a:r>
            <a:r>
              <a:rPr lang="zh-TW" altLang="en-US" dirty="0" smtClean="0">
                <a:latin typeface="標楷體" pitchFamily="65" charset="-120"/>
              </a:rPr>
              <a:t>注射。</a:t>
            </a:r>
            <a:endParaRPr lang="en-US" altLang="zh-TW" dirty="0" smtClean="0">
              <a:latin typeface="標楷體" pitchFamily="65" charset="-120"/>
            </a:endParaRPr>
          </a:p>
          <a:p>
            <a:pPr eaLnBrk="1" hangingPunct="1"/>
            <a:r>
              <a:rPr lang="zh-TW" altLang="en-US" dirty="0" smtClean="0">
                <a:latin typeface="標楷體" pitchFamily="65" charset="-120"/>
              </a:rPr>
              <a:t>若病人先前已接種狂犬病疫苗，不需要狂犬病毒免疫球蛋白。</a:t>
            </a:r>
            <a:endParaRPr lang="en-US" altLang="zh-TW" dirty="0" smtClean="0">
              <a:latin typeface="標楷體" pitchFamily="65" charset="-120"/>
            </a:endParaRPr>
          </a:p>
          <a:p>
            <a:pPr eaLnBrk="1" hangingPunct="1"/>
            <a:endParaRPr lang="en-US" altLang="zh-TW" dirty="0" smtClean="0">
              <a:latin typeface="標楷體" pitchFamily="65" charset="-120"/>
            </a:endParaRPr>
          </a:p>
        </p:txBody>
      </p:sp>
      <p:sp>
        <p:nvSpPr>
          <p:cNvPr id="4" name="投影片編號版面配置區 6"/>
          <p:cNvSpPr>
            <a:spLocks noGrp="1"/>
          </p:cNvSpPr>
          <p:nvPr>
            <p:ph type="sldNum" sz="quarter" idx="12"/>
          </p:nvPr>
        </p:nvSpPr>
        <p:spPr>
          <a:xfrm>
            <a:off x="6902450" y="6303963"/>
            <a:ext cx="2133600" cy="365125"/>
          </a:xfrm>
        </p:spPr>
        <p:txBody>
          <a:bodyPr rtlCol="0" anchor="ctr"/>
          <a:lstStyle/>
          <a:p>
            <a:pPr fontAlgn="auto">
              <a:spcBef>
                <a:spcPts val="0"/>
              </a:spcBef>
              <a:spcAft>
                <a:spcPts val="0"/>
              </a:spcAft>
              <a:defRPr/>
            </a:pPr>
            <a:fld id="{D64B6956-D588-47EC-A238-8098215F3998}" type="slidenum">
              <a:rPr lang="zh-TW" altLang="en-US" u="sng">
                <a:solidFill>
                  <a:prstClr val="black"/>
                </a:solidFill>
                <a:latin typeface="Times New Roman" pitchFamily="18" charset="0"/>
                <a:ea typeface="+mn-ea"/>
                <a:cs typeface="Times New Roman" pitchFamily="18" charset="0"/>
              </a:rPr>
              <a:pPr fontAlgn="auto">
                <a:spcBef>
                  <a:spcPts val="0"/>
                </a:spcBef>
                <a:spcAft>
                  <a:spcPts val="0"/>
                </a:spcAft>
                <a:defRPr/>
              </a:pPr>
              <a:t>27</a:t>
            </a:fld>
            <a:endParaRPr lang="zh-TW" altLang="en-US" u="sng" dirty="0">
              <a:solidFill>
                <a:prstClr val="black"/>
              </a:solidFill>
              <a:latin typeface="Times New Roman" pitchFamily="18" charset="0"/>
              <a:ea typeface="+mn-ea"/>
              <a:cs typeface="Times New Roman" pitchFamily="18" charset="0"/>
            </a:endParaRPr>
          </a:p>
        </p:txBody>
      </p:sp>
      <p:sp>
        <p:nvSpPr>
          <p:cNvPr id="6" name="Text Box 4"/>
          <p:cNvSpPr txBox="1">
            <a:spLocks noChangeArrowheads="1"/>
          </p:cNvSpPr>
          <p:nvPr/>
        </p:nvSpPr>
        <p:spPr bwMode="auto">
          <a:xfrm>
            <a:off x="3707904" y="6381750"/>
            <a:ext cx="4960012" cy="338554"/>
          </a:xfrm>
          <a:prstGeom prst="rect">
            <a:avLst/>
          </a:prstGeom>
          <a:noFill/>
          <a:ln w="9525">
            <a:noFill/>
            <a:miter lim="800000"/>
            <a:headEnd/>
            <a:tailEnd/>
          </a:ln>
        </p:spPr>
        <p:txBody>
          <a:bodyPr wrap="none">
            <a:spAutoFit/>
          </a:bodyPr>
          <a:lstStyle/>
          <a:p>
            <a:r>
              <a:rPr lang="en-US" altLang="zh-TW" sz="1600" b="1" i="1" dirty="0" err="1" smtClean="0"/>
              <a:t>Clin</a:t>
            </a:r>
            <a:r>
              <a:rPr lang="en-US" altLang="zh-TW" sz="1600" b="1" i="1" dirty="0" smtClean="0"/>
              <a:t> Infect Dis </a:t>
            </a:r>
            <a:r>
              <a:rPr lang="en-US" altLang="zh-TW" sz="1600" b="1" i="1" dirty="0"/>
              <a:t>2003:36 (1 January) </a:t>
            </a:r>
            <a:r>
              <a:rPr lang="en-US" altLang="zh-TW" sz="1600" i="1" dirty="0"/>
              <a:t>• Jackson et al.</a:t>
            </a:r>
            <a:endParaRPr lang="zh-TW" altLang="en-US" sz="1600" i="1" dirty="0"/>
          </a:p>
        </p:txBody>
      </p:sp>
      <p:sp>
        <p:nvSpPr>
          <p:cNvPr id="7" name="矩形 6"/>
          <p:cNvSpPr/>
          <p:nvPr/>
        </p:nvSpPr>
        <p:spPr>
          <a:xfrm>
            <a:off x="6380504" y="5970766"/>
            <a:ext cx="2151936" cy="338554"/>
          </a:xfrm>
          <a:prstGeom prst="rect">
            <a:avLst/>
          </a:prstGeom>
        </p:spPr>
        <p:txBody>
          <a:bodyPr wrap="none">
            <a:spAutoFit/>
          </a:bodyPr>
          <a:lstStyle/>
          <a:p>
            <a:r>
              <a:rPr lang="en-US" altLang="zh-TW" sz="1600" b="1" i="1" dirty="0"/>
              <a:t>www.cdc.gov/rabies</a:t>
            </a:r>
          </a:p>
        </p:txBody>
      </p:sp>
    </p:spTree>
    <p:custDataLst>
      <p:tags r:id="rId1"/>
    </p:custData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1441" name="Title 1"/>
          <p:cNvSpPr>
            <a:spLocks noGrp="1"/>
          </p:cNvSpPr>
          <p:nvPr>
            <p:ph type="title" idx="4294967295"/>
          </p:nvPr>
        </p:nvSpPr>
        <p:spPr>
          <a:xfrm>
            <a:off x="684213" y="260350"/>
            <a:ext cx="7793037" cy="1462088"/>
          </a:xfrm>
        </p:spPr>
        <p:txBody>
          <a:bodyPr anchor="ctr"/>
          <a:lstStyle/>
          <a:p>
            <a:pPr eaLnBrk="1" hangingPunct="1"/>
            <a:r>
              <a:rPr lang="zh-TW" altLang="en-US" b="1" smtClean="0">
                <a:latin typeface="標楷體" pitchFamily="65" charset="-120"/>
              </a:rPr>
              <a:t>狂犬病的預防措施</a:t>
            </a:r>
            <a:r>
              <a:rPr lang="en-US" altLang="zh-TW" b="1" smtClean="0">
                <a:latin typeface="標楷體" pitchFamily="65" charset="-120"/>
              </a:rPr>
              <a:t>—</a:t>
            </a:r>
            <a:r>
              <a:rPr lang="zh-TW" altLang="en-US" sz="4000" b="1" smtClean="0">
                <a:latin typeface="標楷體" pitchFamily="65" charset="-120"/>
              </a:rPr>
              <a:t>疫苗接種</a:t>
            </a:r>
          </a:p>
        </p:txBody>
      </p:sp>
      <p:sp>
        <p:nvSpPr>
          <p:cNvPr id="61442" name="Content Placeholder 2"/>
          <p:cNvSpPr>
            <a:spLocks noGrp="1"/>
          </p:cNvSpPr>
          <p:nvPr>
            <p:ph idx="4294967295"/>
          </p:nvPr>
        </p:nvSpPr>
        <p:spPr>
          <a:xfrm>
            <a:off x="755650" y="1989138"/>
            <a:ext cx="7772400" cy="4114800"/>
          </a:xfrm>
        </p:spPr>
        <p:txBody>
          <a:bodyPr/>
          <a:lstStyle/>
          <a:p>
            <a:pPr eaLnBrk="1" hangingPunct="1"/>
            <a:r>
              <a:rPr lang="zh-TW" altLang="en-US" smtClean="0">
                <a:latin typeface="標楷體" pitchFamily="65" charset="-120"/>
              </a:rPr>
              <a:t>不曾接種狂犬病疫苗的病人：</a:t>
            </a:r>
            <a:r>
              <a:rPr lang="en-US" altLang="zh-TW" smtClean="0"/>
              <a:t>5</a:t>
            </a:r>
            <a:r>
              <a:rPr lang="zh-TW" altLang="en-US" smtClean="0">
                <a:latin typeface="標楷體" pitchFamily="65" charset="-120"/>
              </a:rPr>
              <a:t>劑</a:t>
            </a:r>
            <a:endParaRPr lang="en-US" altLang="zh-TW" smtClean="0">
              <a:latin typeface="標楷體" pitchFamily="65" charset="-120"/>
            </a:endParaRPr>
          </a:p>
          <a:p>
            <a:pPr lvl="1" eaLnBrk="1" hangingPunct="1"/>
            <a:r>
              <a:rPr lang="en-US" altLang="zh-TW" smtClean="0"/>
              <a:t>Days 0, 3, 7, 14, and 28.</a:t>
            </a:r>
          </a:p>
          <a:p>
            <a:pPr lvl="1" eaLnBrk="1" hangingPunct="1"/>
            <a:r>
              <a:rPr lang="zh-TW" altLang="en-US" smtClean="0">
                <a:latin typeface="標楷體" pitchFamily="65" charset="-120"/>
              </a:rPr>
              <a:t>肌肉注射</a:t>
            </a:r>
            <a:endParaRPr lang="en-US" altLang="zh-TW" smtClean="0">
              <a:latin typeface="標楷體" pitchFamily="65" charset="-120"/>
            </a:endParaRPr>
          </a:p>
          <a:p>
            <a:pPr eaLnBrk="1" hangingPunct="1"/>
            <a:r>
              <a:rPr lang="zh-TW" altLang="en-US" smtClean="0">
                <a:latin typeface="標楷體" pitchFamily="65" charset="-120"/>
              </a:rPr>
              <a:t>已接種狂犬病疫苗：</a:t>
            </a:r>
            <a:r>
              <a:rPr lang="en-US" altLang="zh-TW" smtClean="0"/>
              <a:t>2</a:t>
            </a:r>
            <a:r>
              <a:rPr lang="zh-TW" altLang="en-US" smtClean="0">
                <a:latin typeface="標楷體" pitchFamily="65" charset="-120"/>
              </a:rPr>
              <a:t>劑</a:t>
            </a:r>
            <a:endParaRPr lang="en-US" altLang="zh-TW" smtClean="0">
              <a:latin typeface="標楷體" pitchFamily="65" charset="-120"/>
            </a:endParaRPr>
          </a:p>
          <a:p>
            <a:pPr lvl="1" eaLnBrk="1" hangingPunct="1"/>
            <a:r>
              <a:rPr lang="en-US" altLang="zh-TW" smtClean="0"/>
              <a:t>Days 0 and 3</a:t>
            </a:r>
          </a:p>
          <a:p>
            <a:pPr lvl="1" eaLnBrk="1" hangingPunct="1"/>
            <a:r>
              <a:rPr lang="zh-TW" altLang="en-US" smtClean="0">
                <a:latin typeface="標楷體" pitchFamily="65" charset="-120"/>
              </a:rPr>
              <a:t>不須免疫球蛋白</a:t>
            </a:r>
            <a:endParaRPr lang="en-US" altLang="zh-TW" smtClean="0">
              <a:latin typeface="標楷體" pitchFamily="65" charset="-120"/>
            </a:endParaRPr>
          </a:p>
        </p:txBody>
      </p:sp>
      <p:sp>
        <p:nvSpPr>
          <p:cNvPr id="4" name="投影片編號版面配置區 6"/>
          <p:cNvSpPr>
            <a:spLocks noGrp="1"/>
          </p:cNvSpPr>
          <p:nvPr>
            <p:ph type="sldNum" sz="quarter" idx="12"/>
          </p:nvPr>
        </p:nvSpPr>
        <p:spPr>
          <a:xfrm>
            <a:off x="6902450" y="6303963"/>
            <a:ext cx="2133600" cy="365125"/>
          </a:xfrm>
        </p:spPr>
        <p:txBody>
          <a:bodyPr rtlCol="0" anchor="ctr"/>
          <a:lstStyle/>
          <a:p>
            <a:pPr fontAlgn="auto">
              <a:spcBef>
                <a:spcPts val="0"/>
              </a:spcBef>
              <a:spcAft>
                <a:spcPts val="0"/>
              </a:spcAft>
              <a:defRPr/>
            </a:pPr>
            <a:fld id="{C4FCBCB2-6292-4DEF-8739-35108F9B940A}" type="slidenum">
              <a:rPr lang="zh-TW" altLang="en-US" u="sng">
                <a:solidFill>
                  <a:prstClr val="black"/>
                </a:solidFill>
                <a:latin typeface="Times New Roman" pitchFamily="18" charset="0"/>
                <a:ea typeface="+mn-ea"/>
                <a:cs typeface="Times New Roman" pitchFamily="18" charset="0"/>
              </a:rPr>
              <a:pPr fontAlgn="auto">
                <a:spcBef>
                  <a:spcPts val="0"/>
                </a:spcBef>
                <a:spcAft>
                  <a:spcPts val="0"/>
                </a:spcAft>
                <a:defRPr/>
              </a:pPr>
              <a:t>28</a:t>
            </a:fld>
            <a:endParaRPr lang="zh-TW" altLang="en-US" u="sng" dirty="0">
              <a:solidFill>
                <a:prstClr val="black"/>
              </a:solidFill>
              <a:latin typeface="Times New Roman" pitchFamily="18" charset="0"/>
              <a:ea typeface="+mn-ea"/>
              <a:cs typeface="Times New Roman" pitchFamily="18" charset="0"/>
            </a:endParaRPr>
          </a:p>
        </p:txBody>
      </p:sp>
      <p:sp>
        <p:nvSpPr>
          <p:cNvPr id="8" name="Text Box 4"/>
          <p:cNvSpPr txBox="1">
            <a:spLocks noChangeArrowheads="1"/>
          </p:cNvSpPr>
          <p:nvPr/>
        </p:nvSpPr>
        <p:spPr bwMode="auto">
          <a:xfrm>
            <a:off x="3707904" y="6381750"/>
            <a:ext cx="4960012" cy="338554"/>
          </a:xfrm>
          <a:prstGeom prst="rect">
            <a:avLst/>
          </a:prstGeom>
          <a:noFill/>
          <a:ln w="9525">
            <a:noFill/>
            <a:miter lim="800000"/>
            <a:headEnd/>
            <a:tailEnd/>
          </a:ln>
        </p:spPr>
        <p:txBody>
          <a:bodyPr wrap="none">
            <a:spAutoFit/>
          </a:bodyPr>
          <a:lstStyle/>
          <a:p>
            <a:r>
              <a:rPr lang="en-US" altLang="zh-TW" sz="1600" b="1" i="1" dirty="0" err="1" smtClean="0"/>
              <a:t>Clin</a:t>
            </a:r>
            <a:r>
              <a:rPr lang="en-US" altLang="zh-TW" sz="1600" b="1" i="1" dirty="0" smtClean="0"/>
              <a:t> Infect Dis </a:t>
            </a:r>
            <a:r>
              <a:rPr lang="en-US" altLang="zh-TW" sz="1600" b="1" i="1" dirty="0"/>
              <a:t>2003:36 (1 January) </a:t>
            </a:r>
            <a:r>
              <a:rPr lang="en-US" altLang="zh-TW" sz="1600" i="1" dirty="0"/>
              <a:t>• Jackson et al.</a:t>
            </a:r>
            <a:endParaRPr lang="zh-TW" altLang="en-US" sz="1600" i="1" dirty="0"/>
          </a:p>
        </p:txBody>
      </p:sp>
      <p:sp>
        <p:nvSpPr>
          <p:cNvPr id="9" name="矩形 8"/>
          <p:cNvSpPr/>
          <p:nvPr/>
        </p:nvSpPr>
        <p:spPr>
          <a:xfrm>
            <a:off x="6380504" y="5970766"/>
            <a:ext cx="2151936" cy="338554"/>
          </a:xfrm>
          <a:prstGeom prst="rect">
            <a:avLst/>
          </a:prstGeom>
        </p:spPr>
        <p:txBody>
          <a:bodyPr wrap="none">
            <a:spAutoFit/>
          </a:bodyPr>
          <a:lstStyle/>
          <a:p>
            <a:r>
              <a:rPr lang="en-US" altLang="zh-TW" sz="1600" b="1" i="1" dirty="0"/>
              <a:t>www.cdc.gov/rabies</a:t>
            </a:r>
          </a:p>
        </p:txBody>
      </p:sp>
    </p:spTree>
    <p:custDataLst>
      <p:tags r:id="rId1"/>
    </p:custData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2465" name="Title 1"/>
          <p:cNvSpPr>
            <a:spLocks noGrp="1"/>
          </p:cNvSpPr>
          <p:nvPr>
            <p:ph type="title" idx="4294967295"/>
          </p:nvPr>
        </p:nvSpPr>
        <p:spPr>
          <a:xfrm>
            <a:off x="827088" y="311150"/>
            <a:ext cx="7793037" cy="1462088"/>
          </a:xfrm>
        </p:spPr>
        <p:txBody>
          <a:bodyPr anchor="ctr"/>
          <a:lstStyle/>
          <a:p>
            <a:pPr eaLnBrk="1" hangingPunct="1"/>
            <a:r>
              <a:rPr lang="zh-TW" altLang="en-US" b="1" smtClean="0"/>
              <a:t>預先接種狂犬病疫苗</a:t>
            </a:r>
          </a:p>
        </p:txBody>
      </p:sp>
      <p:sp>
        <p:nvSpPr>
          <p:cNvPr id="62466" name="Content Placeholder 2"/>
          <p:cNvSpPr>
            <a:spLocks noGrp="1"/>
          </p:cNvSpPr>
          <p:nvPr>
            <p:ph idx="4294967295"/>
          </p:nvPr>
        </p:nvSpPr>
        <p:spPr>
          <a:xfrm>
            <a:off x="900113" y="2017713"/>
            <a:ext cx="7489825" cy="4110037"/>
          </a:xfrm>
        </p:spPr>
        <p:txBody>
          <a:bodyPr/>
          <a:lstStyle/>
          <a:p>
            <a:pPr eaLnBrk="1" hangingPunct="1"/>
            <a:r>
              <a:rPr lang="zh-TW" altLang="en-US" smtClean="0">
                <a:latin typeface="標楷體" pitchFamily="65" charset="-120"/>
              </a:rPr>
              <a:t>只針對高風險對象</a:t>
            </a:r>
            <a:endParaRPr lang="en-US" altLang="zh-TW" smtClean="0">
              <a:latin typeface="標楷體" pitchFamily="65" charset="-120"/>
            </a:endParaRPr>
          </a:p>
          <a:p>
            <a:pPr lvl="1" eaLnBrk="1" hangingPunct="1"/>
            <a:r>
              <a:rPr lang="zh-TW" altLang="en-US" smtClean="0">
                <a:latin typeface="標楷體" pitchFamily="65" charset="-120"/>
              </a:rPr>
              <a:t>捕捉流浪動物工作人員，野生生物學者。</a:t>
            </a:r>
            <a:endParaRPr lang="en-US" altLang="zh-TW" smtClean="0">
              <a:latin typeface="標楷體" pitchFamily="65" charset="-120"/>
            </a:endParaRPr>
          </a:p>
          <a:p>
            <a:pPr eaLnBrk="1" hangingPunct="1"/>
            <a:r>
              <a:rPr lang="en-US" altLang="zh-TW" smtClean="0"/>
              <a:t>3</a:t>
            </a:r>
            <a:r>
              <a:rPr lang="zh-TW" altLang="en-US" smtClean="0">
                <a:latin typeface="標楷體" pitchFamily="65" charset="-120"/>
              </a:rPr>
              <a:t>劑</a:t>
            </a:r>
            <a:endParaRPr lang="en-US" altLang="zh-TW" smtClean="0">
              <a:latin typeface="標楷體" pitchFamily="65" charset="-120"/>
            </a:endParaRPr>
          </a:p>
          <a:p>
            <a:pPr lvl="1" eaLnBrk="1" hangingPunct="1"/>
            <a:r>
              <a:rPr lang="en-US" altLang="zh-TW" smtClean="0"/>
              <a:t>Days 0, 7,and 21 or 28.</a:t>
            </a:r>
          </a:p>
          <a:p>
            <a:pPr eaLnBrk="1" hangingPunct="1"/>
            <a:r>
              <a:rPr lang="zh-TW" altLang="en-US" smtClean="0">
                <a:latin typeface="標楷體" pitchFamily="65" charset="-120"/>
              </a:rPr>
              <a:t>被疑似感染動物咬傷仍需要接受治療</a:t>
            </a:r>
            <a:endParaRPr lang="en-US" altLang="zh-TW" smtClean="0">
              <a:latin typeface="標楷體" pitchFamily="65" charset="-120"/>
            </a:endParaRPr>
          </a:p>
          <a:p>
            <a:pPr eaLnBrk="1" hangingPunct="1"/>
            <a:endParaRPr lang="en-US" altLang="zh-TW" smtClean="0">
              <a:latin typeface="標楷體" pitchFamily="65" charset="-120"/>
            </a:endParaRPr>
          </a:p>
        </p:txBody>
      </p:sp>
      <p:sp>
        <p:nvSpPr>
          <p:cNvPr id="4" name="投影片編號版面配置區 6"/>
          <p:cNvSpPr>
            <a:spLocks noGrp="1"/>
          </p:cNvSpPr>
          <p:nvPr>
            <p:ph type="sldNum" sz="quarter" idx="12"/>
          </p:nvPr>
        </p:nvSpPr>
        <p:spPr>
          <a:xfrm>
            <a:off x="6902450" y="6303963"/>
            <a:ext cx="2133600" cy="365125"/>
          </a:xfrm>
        </p:spPr>
        <p:txBody>
          <a:bodyPr rtlCol="0" anchor="ctr"/>
          <a:lstStyle/>
          <a:p>
            <a:pPr fontAlgn="auto">
              <a:spcBef>
                <a:spcPts val="0"/>
              </a:spcBef>
              <a:spcAft>
                <a:spcPts val="0"/>
              </a:spcAft>
              <a:defRPr/>
            </a:pPr>
            <a:fld id="{9AF252F4-246A-4ED0-BB48-78FD297B9A2A}" type="slidenum">
              <a:rPr lang="zh-TW" altLang="en-US" u="sng">
                <a:solidFill>
                  <a:prstClr val="black"/>
                </a:solidFill>
                <a:latin typeface="Times New Roman" pitchFamily="18" charset="0"/>
                <a:ea typeface="+mn-ea"/>
                <a:cs typeface="Times New Roman" pitchFamily="18" charset="0"/>
              </a:rPr>
              <a:pPr fontAlgn="auto">
                <a:spcBef>
                  <a:spcPts val="0"/>
                </a:spcBef>
                <a:spcAft>
                  <a:spcPts val="0"/>
                </a:spcAft>
                <a:defRPr/>
              </a:pPr>
              <a:t>29</a:t>
            </a:fld>
            <a:endParaRPr lang="zh-TW" altLang="en-US" u="sng" dirty="0">
              <a:solidFill>
                <a:prstClr val="black"/>
              </a:solidFill>
              <a:latin typeface="Times New Roman" pitchFamily="18" charset="0"/>
              <a:ea typeface="+mn-ea"/>
              <a:cs typeface="Times New Roman" pitchFamily="18" charset="0"/>
            </a:endParaRPr>
          </a:p>
        </p:txBody>
      </p:sp>
      <p:sp>
        <p:nvSpPr>
          <p:cNvPr id="8" name="Text Box 4"/>
          <p:cNvSpPr txBox="1">
            <a:spLocks noChangeArrowheads="1"/>
          </p:cNvSpPr>
          <p:nvPr/>
        </p:nvSpPr>
        <p:spPr bwMode="auto">
          <a:xfrm>
            <a:off x="3707904" y="6381750"/>
            <a:ext cx="4960012" cy="338554"/>
          </a:xfrm>
          <a:prstGeom prst="rect">
            <a:avLst/>
          </a:prstGeom>
          <a:noFill/>
          <a:ln w="9525">
            <a:noFill/>
            <a:miter lim="800000"/>
            <a:headEnd/>
            <a:tailEnd/>
          </a:ln>
        </p:spPr>
        <p:txBody>
          <a:bodyPr wrap="none">
            <a:spAutoFit/>
          </a:bodyPr>
          <a:lstStyle/>
          <a:p>
            <a:r>
              <a:rPr lang="en-US" altLang="zh-TW" sz="1600" b="1" i="1" dirty="0" err="1" smtClean="0"/>
              <a:t>Clin</a:t>
            </a:r>
            <a:r>
              <a:rPr lang="en-US" altLang="zh-TW" sz="1600" b="1" i="1" dirty="0" smtClean="0"/>
              <a:t> Infect Dis </a:t>
            </a:r>
            <a:r>
              <a:rPr lang="en-US" altLang="zh-TW" sz="1600" b="1" i="1" dirty="0"/>
              <a:t>2003:36 (1 January) </a:t>
            </a:r>
            <a:r>
              <a:rPr lang="en-US" altLang="zh-TW" sz="1600" i="1" dirty="0"/>
              <a:t>• Jackson et al.</a:t>
            </a:r>
            <a:endParaRPr lang="zh-TW" altLang="en-US" sz="1600" i="1" dirty="0"/>
          </a:p>
        </p:txBody>
      </p:sp>
      <p:sp>
        <p:nvSpPr>
          <p:cNvPr id="9" name="矩形 8"/>
          <p:cNvSpPr/>
          <p:nvPr/>
        </p:nvSpPr>
        <p:spPr>
          <a:xfrm>
            <a:off x="6380504" y="5970766"/>
            <a:ext cx="2151936" cy="338554"/>
          </a:xfrm>
          <a:prstGeom prst="rect">
            <a:avLst/>
          </a:prstGeom>
        </p:spPr>
        <p:txBody>
          <a:bodyPr wrap="none">
            <a:spAutoFit/>
          </a:bodyPr>
          <a:lstStyle/>
          <a:p>
            <a:r>
              <a:rPr lang="en-US" altLang="zh-TW" sz="1600" b="1" i="1" dirty="0"/>
              <a:t>www.cdc.gov/rabies</a:t>
            </a:r>
          </a:p>
        </p:txBody>
      </p:sp>
    </p:spTree>
    <p:custDataLst>
      <p:tags r:id="rId1"/>
    </p:custData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3489" name="Title 1"/>
          <p:cNvSpPr>
            <a:spLocks noGrp="1"/>
          </p:cNvSpPr>
          <p:nvPr>
            <p:ph type="title" idx="4294967295"/>
          </p:nvPr>
        </p:nvSpPr>
        <p:spPr>
          <a:xfrm>
            <a:off x="827088" y="382588"/>
            <a:ext cx="7793037" cy="1462087"/>
          </a:xfrm>
        </p:spPr>
        <p:txBody>
          <a:bodyPr anchor="ctr"/>
          <a:lstStyle/>
          <a:p>
            <a:pPr eaLnBrk="1" hangingPunct="1"/>
            <a:r>
              <a:rPr lang="zh-TW" altLang="en-US" b="1" smtClean="0"/>
              <a:t>對動物預防狂犬病的措施</a:t>
            </a:r>
          </a:p>
        </p:txBody>
      </p:sp>
      <p:sp>
        <p:nvSpPr>
          <p:cNvPr id="63490" name="Content Placeholder 2"/>
          <p:cNvSpPr>
            <a:spLocks noGrp="1"/>
          </p:cNvSpPr>
          <p:nvPr>
            <p:ph idx="4294967295"/>
          </p:nvPr>
        </p:nvSpPr>
        <p:spPr>
          <a:xfrm>
            <a:off x="684213" y="1916113"/>
            <a:ext cx="7912100" cy="4114800"/>
          </a:xfrm>
        </p:spPr>
        <p:txBody>
          <a:bodyPr/>
          <a:lstStyle/>
          <a:p>
            <a:pPr eaLnBrk="1" hangingPunct="1"/>
            <a:r>
              <a:rPr lang="zh-TW" altLang="en-US" smtClean="0">
                <a:latin typeface="標楷體" pitchFamily="65" charset="-120"/>
              </a:rPr>
              <a:t>動物不治療狂犬病</a:t>
            </a:r>
            <a:endParaRPr lang="en-US" altLang="zh-TW" smtClean="0">
              <a:latin typeface="標楷體" pitchFamily="65" charset="-120"/>
            </a:endParaRPr>
          </a:p>
          <a:p>
            <a:pPr eaLnBrk="1" hangingPunct="1"/>
            <a:r>
              <a:rPr lang="zh-TW" altLang="en-US" smtClean="0">
                <a:latin typeface="標楷體" pitchFamily="65" charset="-120"/>
              </a:rPr>
              <a:t>動物無接觸後預防處置</a:t>
            </a:r>
            <a:endParaRPr lang="en-US" altLang="zh-TW" smtClean="0">
              <a:latin typeface="標楷體" pitchFamily="65" charset="-120"/>
            </a:endParaRPr>
          </a:p>
          <a:p>
            <a:pPr eaLnBrk="1" hangingPunct="1"/>
            <a:r>
              <a:rPr lang="zh-TW" altLang="en-US" smtClean="0">
                <a:latin typeface="標楷體" pitchFamily="65" charset="-120"/>
              </a:rPr>
              <a:t>接種狂犬病疫苗是唯一預防動物發生狂犬病的方法</a:t>
            </a:r>
            <a:endParaRPr lang="en-US" altLang="zh-TW" smtClean="0">
              <a:latin typeface="標楷體" pitchFamily="65" charset="-120"/>
            </a:endParaRPr>
          </a:p>
          <a:p>
            <a:pPr eaLnBrk="1" hangingPunct="1"/>
            <a:r>
              <a:rPr lang="zh-TW" altLang="en-US" smtClean="0">
                <a:latin typeface="標楷體" pitchFamily="65" charset="-120"/>
              </a:rPr>
              <a:t>貓狗的狂犬病疫苗注射時程</a:t>
            </a:r>
            <a:r>
              <a:rPr lang="en-US" altLang="zh-TW" smtClean="0">
                <a:latin typeface="標楷體" pitchFamily="65" charset="-120"/>
              </a:rPr>
              <a:t> </a:t>
            </a:r>
          </a:p>
          <a:p>
            <a:pPr lvl="1" eaLnBrk="1" hangingPunct="1"/>
            <a:r>
              <a:rPr lang="zh-TW" altLang="en-US" smtClean="0">
                <a:latin typeface="標楷體" pitchFamily="65" charset="-120"/>
              </a:rPr>
              <a:t>第一劑在</a:t>
            </a:r>
            <a:r>
              <a:rPr lang="en-US" altLang="zh-TW" smtClean="0"/>
              <a:t>3</a:t>
            </a:r>
            <a:r>
              <a:rPr lang="zh-TW" altLang="en-US" smtClean="0">
                <a:latin typeface="標楷體" pitchFamily="65" charset="-120"/>
              </a:rPr>
              <a:t>個月大時注射</a:t>
            </a:r>
            <a:endParaRPr lang="en-US" altLang="zh-TW" smtClean="0">
              <a:latin typeface="標楷體" pitchFamily="65" charset="-120"/>
            </a:endParaRPr>
          </a:p>
          <a:p>
            <a:pPr lvl="1" eaLnBrk="1" hangingPunct="1"/>
            <a:r>
              <a:rPr lang="en-US" altLang="zh-TW" smtClean="0"/>
              <a:t>1</a:t>
            </a:r>
            <a:r>
              <a:rPr lang="zh-TW" altLang="en-US" smtClean="0">
                <a:latin typeface="標楷體" pitchFamily="65" charset="-120"/>
              </a:rPr>
              <a:t>年後補強一劑</a:t>
            </a:r>
            <a:endParaRPr lang="en-US" altLang="zh-TW" smtClean="0">
              <a:latin typeface="標楷體" pitchFamily="65" charset="-120"/>
            </a:endParaRPr>
          </a:p>
          <a:p>
            <a:pPr lvl="1" eaLnBrk="1" hangingPunct="1"/>
            <a:r>
              <a:rPr lang="zh-TW" altLang="en-US" smtClean="0">
                <a:latin typeface="標楷體" pitchFamily="65" charset="-120"/>
              </a:rPr>
              <a:t>每</a:t>
            </a:r>
            <a:r>
              <a:rPr lang="en-US" altLang="zh-TW" smtClean="0"/>
              <a:t>3</a:t>
            </a:r>
            <a:r>
              <a:rPr lang="zh-TW" altLang="en-US" smtClean="0">
                <a:latin typeface="標楷體" pitchFamily="65" charset="-120"/>
              </a:rPr>
              <a:t>年接種一次</a:t>
            </a:r>
            <a:endParaRPr lang="en-US" altLang="zh-TW" smtClean="0">
              <a:latin typeface="標楷體" pitchFamily="65" charset="-120"/>
            </a:endParaRPr>
          </a:p>
        </p:txBody>
      </p:sp>
      <p:sp>
        <p:nvSpPr>
          <p:cNvPr id="4" name="投影片編號版面配置區 6"/>
          <p:cNvSpPr>
            <a:spLocks noGrp="1"/>
          </p:cNvSpPr>
          <p:nvPr>
            <p:ph type="sldNum" sz="quarter" idx="12"/>
          </p:nvPr>
        </p:nvSpPr>
        <p:spPr>
          <a:xfrm>
            <a:off x="6902450" y="6303963"/>
            <a:ext cx="2133600" cy="365125"/>
          </a:xfrm>
        </p:spPr>
        <p:txBody>
          <a:bodyPr rtlCol="0" anchor="ctr"/>
          <a:lstStyle/>
          <a:p>
            <a:pPr fontAlgn="auto">
              <a:spcBef>
                <a:spcPts val="0"/>
              </a:spcBef>
              <a:spcAft>
                <a:spcPts val="0"/>
              </a:spcAft>
              <a:defRPr/>
            </a:pPr>
            <a:fld id="{3350327D-DFE4-489C-B52E-468C3444FE16}" type="slidenum">
              <a:rPr lang="zh-TW" altLang="en-US" u="sng">
                <a:solidFill>
                  <a:prstClr val="black"/>
                </a:solidFill>
                <a:latin typeface="Times New Roman" pitchFamily="18" charset="0"/>
                <a:ea typeface="+mn-ea"/>
                <a:cs typeface="Times New Roman" pitchFamily="18" charset="0"/>
              </a:rPr>
              <a:pPr fontAlgn="auto">
                <a:spcBef>
                  <a:spcPts val="0"/>
                </a:spcBef>
                <a:spcAft>
                  <a:spcPts val="0"/>
                </a:spcAft>
                <a:defRPr/>
              </a:pPr>
              <a:t>30</a:t>
            </a:fld>
            <a:endParaRPr lang="zh-TW" altLang="en-US" u="sng" dirty="0">
              <a:solidFill>
                <a:prstClr val="black"/>
              </a:solidFill>
              <a:latin typeface="Times New Roman" pitchFamily="18" charset="0"/>
              <a:ea typeface="+mn-ea"/>
              <a:cs typeface="Times New Roman" pitchFamily="18" charset="0"/>
            </a:endParaRPr>
          </a:p>
        </p:txBody>
      </p:sp>
      <p:sp>
        <p:nvSpPr>
          <p:cNvPr id="6" name="文字方塊 5"/>
          <p:cNvSpPr txBox="1"/>
          <p:nvPr/>
        </p:nvSpPr>
        <p:spPr>
          <a:xfrm>
            <a:off x="2771800" y="6319158"/>
            <a:ext cx="5881803" cy="369332"/>
          </a:xfrm>
          <a:prstGeom prst="rect">
            <a:avLst/>
          </a:prstGeom>
          <a:noFill/>
        </p:spPr>
        <p:txBody>
          <a:bodyPr wrap="none" rtlCol="0">
            <a:spAutoFit/>
          </a:bodyPr>
          <a:lstStyle/>
          <a:p>
            <a:r>
              <a:rPr lang="en-US" altLang="zh-TW" dirty="0">
                <a:latin typeface="Calibri" pitchFamily="34" charset="0"/>
              </a:rPr>
              <a:t>Compendium of Animal Rabies Prevention and Control, </a:t>
            </a:r>
            <a:r>
              <a:rPr lang="en-US" altLang="zh-TW" dirty="0" smtClean="0">
                <a:latin typeface="Calibri" pitchFamily="34" charset="0"/>
              </a:rPr>
              <a:t>2008</a:t>
            </a:r>
            <a:endParaRPr lang="en-US" altLang="zh-TW" dirty="0">
              <a:latin typeface="Calibri" pitchFamily="34" charset="0"/>
            </a:endParaRPr>
          </a:p>
        </p:txBody>
      </p:sp>
    </p:spTree>
    <p:custDataLst>
      <p:tags r:id="rId1"/>
    </p:custData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標題 1"/>
          <p:cNvSpPr>
            <a:spLocks noGrp="1"/>
          </p:cNvSpPr>
          <p:nvPr>
            <p:ph type="ctrTitle" idx="4294967295"/>
          </p:nvPr>
        </p:nvSpPr>
        <p:spPr>
          <a:xfrm>
            <a:off x="684213" y="2060575"/>
            <a:ext cx="7772400" cy="1470025"/>
          </a:xfrm>
        </p:spPr>
        <p:txBody>
          <a:bodyPr anchor="ctr"/>
          <a:lstStyle/>
          <a:p>
            <a:pPr algn="ctr" eaLnBrk="1" hangingPunct="1">
              <a:defRPr/>
            </a:pPr>
            <a:r>
              <a:rPr lang="en-US" altLang="zh-TW" b="1" dirty="0">
                <a:latin typeface="+mn-lt"/>
              </a:rPr>
              <a:t>5.</a:t>
            </a:r>
            <a:r>
              <a:rPr lang="zh-TW" altLang="en-US" b="1" dirty="0">
                <a:latin typeface="+mn-lt"/>
              </a:rPr>
              <a:t>狂犬病的感染管制措施</a:t>
            </a:r>
          </a:p>
        </p:txBody>
      </p:sp>
    </p:spTree>
    <p:custDataLst>
      <p:tags r:id="rId1"/>
    </p:custData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6561" name="Rectangle 3"/>
          <p:cNvSpPr>
            <a:spLocks noGrp="1" noChangeArrowheads="1"/>
          </p:cNvSpPr>
          <p:nvPr>
            <p:ph type="body" idx="4294967295"/>
          </p:nvPr>
        </p:nvSpPr>
        <p:spPr>
          <a:xfrm>
            <a:off x="760413" y="2476500"/>
            <a:ext cx="7772400" cy="3656013"/>
          </a:xfrm>
        </p:spPr>
        <p:txBody>
          <a:bodyPr/>
          <a:lstStyle/>
          <a:p>
            <a:pPr eaLnBrk="1" hangingPunct="1"/>
            <a:r>
              <a:rPr lang="zh-TW" altLang="en-US" b="1" smtClean="0">
                <a:latin typeface="標楷體" pitchFamily="65" charset="-120"/>
              </a:rPr>
              <a:t>醫療人員</a:t>
            </a:r>
            <a:endParaRPr lang="en-US" altLang="zh-TW" b="1" smtClean="0">
              <a:latin typeface="標楷體" pitchFamily="65" charset="-120"/>
            </a:endParaRPr>
          </a:p>
          <a:p>
            <a:pPr lvl="1" eaLnBrk="1" hangingPunct="1"/>
            <a:r>
              <a:rPr lang="zh-TW" altLang="en-US" b="1" smtClean="0">
                <a:latin typeface="標楷體" pitchFamily="65" charset="-120"/>
              </a:rPr>
              <a:t>接觸隔離措施</a:t>
            </a:r>
            <a:r>
              <a:rPr lang="en-US" altLang="zh-TW" smtClean="0">
                <a:latin typeface="標楷體" pitchFamily="65" charset="-120"/>
              </a:rPr>
              <a:t> (</a:t>
            </a:r>
            <a:r>
              <a:rPr lang="zh-TW" altLang="en-US" smtClean="0">
                <a:latin typeface="標楷體" pitchFamily="65" charset="-120"/>
              </a:rPr>
              <a:t>體液隔離 </a:t>
            </a:r>
            <a:r>
              <a:rPr lang="en-US" altLang="zh-TW" smtClean="0"/>
              <a:t>isolation</a:t>
            </a:r>
            <a:r>
              <a:rPr lang="en-US" altLang="zh-TW" smtClean="0">
                <a:latin typeface="標楷體" pitchFamily="65" charset="-120"/>
              </a:rPr>
              <a:t>)</a:t>
            </a:r>
          </a:p>
          <a:p>
            <a:pPr lvl="1" eaLnBrk="1" hangingPunct="1"/>
            <a:r>
              <a:rPr lang="zh-TW" altLang="en-US" smtClean="0">
                <a:latin typeface="標楷體" pitchFamily="65" charset="-120"/>
              </a:rPr>
              <a:t>穿戴口罩，護目鏡，手套，隔離衣。</a:t>
            </a:r>
            <a:endParaRPr lang="en-US" altLang="zh-TW" smtClean="0">
              <a:latin typeface="標楷體" pitchFamily="65" charset="-120"/>
            </a:endParaRPr>
          </a:p>
          <a:p>
            <a:pPr eaLnBrk="1" hangingPunct="1"/>
            <a:r>
              <a:rPr lang="zh-TW" altLang="en-US" b="1" smtClean="0">
                <a:latin typeface="標楷體" pitchFamily="65" charset="-120"/>
              </a:rPr>
              <a:t>曝觸後預防處置</a:t>
            </a:r>
            <a:r>
              <a:rPr lang="en-US" altLang="zh-TW" smtClean="0"/>
              <a:t>(Post-exposure prophylaxis procedures)</a:t>
            </a:r>
          </a:p>
        </p:txBody>
      </p:sp>
      <p:sp>
        <p:nvSpPr>
          <p:cNvPr id="66562" name="Rectangle 4"/>
          <p:cNvSpPr>
            <a:spLocks noGrp="1" noChangeArrowheads="1"/>
          </p:cNvSpPr>
          <p:nvPr>
            <p:ph type="title" idx="4294967295"/>
          </p:nvPr>
        </p:nvSpPr>
        <p:spPr>
          <a:xfrm>
            <a:off x="457200" y="1263650"/>
            <a:ext cx="8229600" cy="796925"/>
          </a:xfrm>
        </p:spPr>
        <p:txBody>
          <a:bodyPr anchor="ctr"/>
          <a:lstStyle/>
          <a:p>
            <a:pPr eaLnBrk="1" hangingPunct="1"/>
            <a:r>
              <a:rPr lang="zh-TW" altLang="en-US" b="1" smtClean="0">
                <a:latin typeface="標楷體" pitchFamily="65" charset="-120"/>
              </a:rPr>
              <a:t>醫療人員照護狂犬病人</a:t>
            </a:r>
            <a:r>
              <a:rPr lang="zh-TW" altLang="en-US" b="1" smtClean="0"/>
              <a:t>的</a:t>
            </a:r>
            <a:r>
              <a:rPr lang="en-US" altLang="zh-TW" b="1" smtClean="0">
                <a:solidFill>
                  <a:srgbClr val="FF00FF"/>
                </a:solidFill>
              </a:rPr>
              <a:t/>
            </a:r>
            <a:br>
              <a:rPr lang="en-US" altLang="zh-TW" b="1" smtClean="0">
                <a:solidFill>
                  <a:srgbClr val="FF00FF"/>
                </a:solidFill>
              </a:rPr>
            </a:br>
            <a:r>
              <a:rPr lang="zh-TW" altLang="en-US" b="1" smtClean="0"/>
              <a:t>感染管制措施</a:t>
            </a:r>
            <a:r>
              <a:rPr lang="zh-TW" altLang="en-US" b="1" smtClean="0">
                <a:solidFill>
                  <a:srgbClr val="FF00FF"/>
                </a:solidFill>
              </a:rPr>
              <a:t/>
            </a:r>
            <a:br>
              <a:rPr lang="zh-TW" altLang="en-US" b="1" smtClean="0">
                <a:solidFill>
                  <a:srgbClr val="FF00FF"/>
                </a:solidFill>
              </a:rPr>
            </a:br>
            <a:endParaRPr lang="en-US" altLang="zh-TW" b="1" smtClean="0">
              <a:solidFill>
                <a:srgbClr val="FF00FF"/>
              </a:solidFill>
            </a:endParaRPr>
          </a:p>
        </p:txBody>
      </p:sp>
      <p:sp>
        <p:nvSpPr>
          <p:cNvPr id="4" name="投影片編號版面配置區 6"/>
          <p:cNvSpPr>
            <a:spLocks noGrp="1"/>
          </p:cNvSpPr>
          <p:nvPr>
            <p:ph type="sldNum" sz="quarter" idx="12"/>
          </p:nvPr>
        </p:nvSpPr>
        <p:spPr>
          <a:xfrm>
            <a:off x="6902450" y="6303963"/>
            <a:ext cx="2133600" cy="365125"/>
          </a:xfrm>
        </p:spPr>
        <p:txBody>
          <a:bodyPr rtlCol="0" anchor="ctr"/>
          <a:lstStyle/>
          <a:p>
            <a:pPr fontAlgn="auto">
              <a:spcBef>
                <a:spcPts val="0"/>
              </a:spcBef>
              <a:spcAft>
                <a:spcPts val="0"/>
              </a:spcAft>
              <a:defRPr/>
            </a:pPr>
            <a:fld id="{E72330D8-9908-4748-9E4A-D109664D5DEC}" type="slidenum">
              <a:rPr lang="zh-TW" altLang="en-US" u="sng">
                <a:solidFill>
                  <a:prstClr val="black"/>
                </a:solidFill>
                <a:latin typeface="Times New Roman" pitchFamily="18" charset="0"/>
                <a:ea typeface="+mn-ea"/>
                <a:cs typeface="Times New Roman" pitchFamily="18" charset="0"/>
              </a:rPr>
              <a:pPr fontAlgn="auto">
                <a:spcBef>
                  <a:spcPts val="0"/>
                </a:spcBef>
                <a:spcAft>
                  <a:spcPts val="0"/>
                </a:spcAft>
                <a:defRPr/>
              </a:pPr>
              <a:t>32</a:t>
            </a:fld>
            <a:endParaRPr lang="zh-TW" altLang="en-US" u="sng" dirty="0">
              <a:solidFill>
                <a:prstClr val="black"/>
              </a:solidFill>
              <a:latin typeface="Times New Roman" pitchFamily="18" charset="0"/>
              <a:ea typeface="+mn-ea"/>
              <a:cs typeface="Times New Roman" pitchFamily="18" charset="0"/>
            </a:endParaRPr>
          </a:p>
        </p:txBody>
      </p:sp>
    </p:spTree>
    <p:custDataLst>
      <p:tags r:id="rId1"/>
    </p:custDataLst>
  </p:cSld>
  <p:clrMapOvr>
    <a:masterClrMapping/>
  </p:clrMapOvr>
  <p:transition spd="slow"/>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7585" name="Rectangle 2"/>
          <p:cNvSpPr>
            <a:spLocks noGrp="1" noChangeArrowheads="1"/>
          </p:cNvSpPr>
          <p:nvPr>
            <p:ph type="title" idx="4294967295"/>
          </p:nvPr>
        </p:nvSpPr>
        <p:spPr>
          <a:xfrm>
            <a:off x="457200" y="985838"/>
            <a:ext cx="8229600" cy="714375"/>
          </a:xfrm>
        </p:spPr>
        <p:txBody>
          <a:bodyPr anchor="ctr"/>
          <a:lstStyle/>
          <a:p>
            <a:pPr eaLnBrk="1" hangingPunct="1"/>
            <a:r>
              <a:rPr lang="zh-TW" altLang="en-US" b="1" smtClean="0">
                <a:latin typeface="標楷體" pitchFamily="65" charset="-120"/>
              </a:rPr>
              <a:t>醫療機構照護狂犬病人</a:t>
            </a:r>
            <a:r>
              <a:rPr lang="en-US" altLang="zh-TW" b="1" smtClean="0">
                <a:solidFill>
                  <a:srgbClr val="FF00FF"/>
                </a:solidFill>
                <a:latin typeface="標楷體" pitchFamily="65" charset="-120"/>
              </a:rPr>
              <a:t/>
            </a:r>
            <a:br>
              <a:rPr lang="en-US" altLang="zh-TW" b="1" smtClean="0">
                <a:solidFill>
                  <a:srgbClr val="FF00FF"/>
                </a:solidFill>
                <a:latin typeface="標楷體" pitchFamily="65" charset="-120"/>
              </a:rPr>
            </a:br>
            <a:r>
              <a:rPr lang="zh-TW" altLang="en-US" b="1" smtClean="0"/>
              <a:t>感染管制措施</a:t>
            </a:r>
            <a:endParaRPr lang="en-US" altLang="zh-TW" b="1" smtClean="0"/>
          </a:p>
        </p:txBody>
      </p:sp>
      <p:sp>
        <p:nvSpPr>
          <p:cNvPr id="67586" name="Rectangle 3"/>
          <p:cNvSpPr>
            <a:spLocks noGrp="1" noChangeArrowheads="1"/>
          </p:cNvSpPr>
          <p:nvPr>
            <p:ph type="body" idx="4294967295"/>
          </p:nvPr>
        </p:nvSpPr>
        <p:spPr>
          <a:xfrm>
            <a:off x="885825" y="2330450"/>
            <a:ext cx="7286625" cy="3835400"/>
          </a:xfrm>
        </p:spPr>
        <p:txBody>
          <a:bodyPr/>
          <a:lstStyle/>
          <a:p>
            <a:pPr marL="0" indent="0" eaLnBrk="1" hangingPunct="1">
              <a:buFont typeface="Wingdings" pitchFamily="2" charset="2"/>
              <a:buNone/>
            </a:pPr>
            <a:r>
              <a:rPr lang="zh-TW" altLang="en-US" b="1" smtClean="0">
                <a:latin typeface="標楷體" pitchFamily="65" charset="-120"/>
              </a:rPr>
              <a:t>醫療機構</a:t>
            </a:r>
            <a:endParaRPr lang="en-US" altLang="zh-TW" b="1" smtClean="0">
              <a:latin typeface="標楷體" pitchFamily="65" charset="-120"/>
            </a:endParaRPr>
          </a:p>
          <a:p>
            <a:pPr marL="0" indent="0" eaLnBrk="1" hangingPunct="1"/>
            <a:r>
              <a:rPr lang="zh-TW" altLang="en-US" smtClean="0"/>
              <a:t>標準防護措施</a:t>
            </a:r>
            <a:endParaRPr lang="en-US" altLang="zh-TW" smtClean="0"/>
          </a:p>
          <a:p>
            <a:pPr marL="0" indent="0" eaLnBrk="1" hangingPunct="1"/>
            <a:r>
              <a:rPr lang="zh-TW" altLang="en-US" smtClean="0"/>
              <a:t>對照護病患的</a:t>
            </a:r>
            <a:r>
              <a:rPr lang="zh-TW" altLang="en-US" smtClean="0">
                <a:latin typeface="標楷體" pitchFamily="65" charset="-120"/>
              </a:rPr>
              <a:t>醫療人員接種</a:t>
            </a:r>
            <a:r>
              <a:rPr lang="zh-TW" altLang="en-US" smtClean="0"/>
              <a:t>狂犬病疫苗</a:t>
            </a:r>
            <a:endParaRPr lang="en-US" altLang="zh-TW" smtClean="0"/>
          </a:p>
          <a:p>
            <a:pPr marL="0" indent="0" eaLnBrk="1" hangingPunct="1"/>
            <a:r>
              <a:rPr lang="zh-TW" altLang="en-US" smtClean="0"/>
              <a:t>病室清潔消毒使用</a:t>
            </a:r>
            <a:r>
              <a:rPr lang="en-US" altLang="zh-TW" smtClean="0"/>
              <a:t> 5000 ppm </a:t>
            </a:r>
            <a:r>
              <a:rPr lang="zh-TW" altLang="en-US" smtClean="0"/>
              <a:t>漂白水</a:t>
            </a:r>
            <a:endParaRPr lang="en-US" altLang="zh-TW" smtClean="0"/>
          </a:p>
        </p:txBody>
      </p:sp>
      <p:sp>
        <p:nvSpPr>
          <p:cNvPr id="4" name="投影片編號版面配置區 6"/>
          <p:cNvSpPr>
            <a:spLocks noGrp="1"/>
          </p:cNvSpPr>
          <p:nvPr>
            <p:ph type="sldNum" sz="quarter" idx="12"/>
          </p:nvPr>
        </p:nvSpPr>
        <p:spPr>
          <a:xfrm>
            <a:off x="6902450" y="6303963"/>
            <a:ext cx="2133600" cy="365125"/>
          </a:xfrm>
        </p:spPr>
        <p:txBody>
          <a:bodyPr rtlCol="0" anchor="ctr"/>
          <a:lstStyle/>
          <a:p>
            <a:pPr fontAlgn="auto">
              <a:spcBef>
                <a:spcPts val="0"/>
              </a:spcBef>
              <a:spcAft>
                <a:spcPts val="0"/>
              </a:spcAft>
              <a:defRPr/>
            </a:pPr>
            <a:fld id="{F9892E1B-6E3A-427D-9376-75A26C821904}" type="slidenum">
              <a:rPr lang="zh-TW" altLang="en-US" u="sng">
                <a:solidFill>
                  <a:prstClr val="black"/>
                </a:solidFill>
                <a:latin typeface="Times New Roman" pitchFamily="18" charset="0"/>
                <a:ea typeface="+mn-ea"/>
                <a:cs typeface="Times New Roman" pitchFamily="18" charset="0"/>
              </a:rPr>
              <a:pPr fontAlgn="auto">
                <a:spcBef>
                  <a:spcPts val="0"/>
                </a:spcBef>
                <a:spcAft>
                  <a:spcPts val="0"/>
                </a:spcAft>
                <a:defRPr/>
              </a:pPr>
              <a:t>33</a:t>
            </a:fld>
            <a:endParaRPr lang="zh-TW" altLang="en-US" u="sng" dirty="0">
              <a:solidFill>
                <a:prstClr val="black"/>
              </a:solidFill>
              <a:latin typeface="Times New Roman" pitchFamily="18" charset="0"/>
              <a:ea typeface="+mn-ea"/>
              <a:cs typeface="Times New Roman" pitchFamily="18" charset="0"/>
            </a:endParaRPr>
          </a:p>
        </p:txBody>
      </p:sp>
    </p:spTree>
    <p:custDataLst>
      <p:tags r:id="rId1"/>
    </p:custDataLst>
  </p:cSld>
  <p:clrMapOvr>
    <a:masterClrMapping/>
  </p:clrMapOvr>
  <p:transition spd="slow"/>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8609" name="Rectangle 2"/>
          <p:cNvSpPr>
            <a:spLocks noGrp="1" noChangeArrowheads="1"/>
          </p:cNvSpPr>
          <p:nvPr>
            <p:ph type="title" idx="4294967295"/>
          </p:nvPr>
        </p:nvSpPr>
        <p:spPr>
          <a:xfrm>
            <a:off x="739775" y="334963"/>
            <a:ext cx="7793038" cy="1341437"/>
          </a:xfrm>
        </p:spPr>
        <p:txBody>
          <a:bodyPr anchor="ctr"/>
          <a:lstStyle/>
          <a:p>
            <a:pPr eaLnBrk="1" hangingPunct="1"/>
            <a:r>
              <a:rPr lang="zh-TW" altLang="en-US" b="1" smtClean="0">
                <a:latin typeface="標楷體" pitchFamily="65" charset="-120"/>
              </a:rPr>
              <a:t>醫療人員接種</a:t>
            </a:r>
            <a:r>
              <a:rPr lang="zh-TW" altLang="en-US" b="1" smtClean="0"/>
              <a:t>狂犬病疫苗</a:t>
            </a:r>
            <a:endParaRPr lang="en-US" altLang="zh-TW" b="1" smtClean="0"/>
          </a:p>
        </p:txBody>
      </p:sp>
      <p:sp>
        <p:nvSpPr>
          <p:cNvPr id="68610" name="Rectangle 3"/>
          <p:cNvSpPr>
            <a:spLocks noGrp="1" noChangeArrowheads="1"/>
          </p:cNvSpPr>
          <p:nvPr>
            <p:ph type="body" idx="4294967295"/>
          </p:nvPr>
        </p:nvSpPr>
        <p:spPr>
          <a:xfrm>
            <a:off x="900113" y="1916113"/>
            <a:ext cx="7993062" cy="3836987"/>
          </a:xfrm>
        </p:spPr>
        <p:txBody>
          <a:bodyPr/>
          <a:lstStyle/>
          <a:p>
            <a:pPr eaLnBrk="1" hangingPunct="1">
              <a:buFontTx/>
              <a:buNone/>
            </a:pPr>
            <a:r>
              <a:rPr lang="zh-TW" altLang="en-US" b="1" dirty="0" smtClean="0"/>
              <a:t>接觸前</a:t>
            </a:r>
            <a:r>
              <a:rPr lang="en-US" altLang="zh-TW" b="1" dirty="0" smtClean="0"/>
              <a:t>(Pre-exposure)</a:t>
            </a:r>
          </a:p>
          <a:p>
            <a:pPr eaLnBrk="1" hangingPunct="1"/>
            <a:r>
              <a:rPr lang="en-US" altLang="zh-TW" sz="2800" dirty="0" smtClean="0"/>
              <a:t>3</a:t>
            </a:r>
            <a:r>
              <a:rPr lang="zh-TW" altLang="en-US" sz="2800" dirty="0" smtClean="0">
                <a:latin typeface="標楷體" pitchFamily="65" charset="-120"/>
              </a:rPr>
              <a:t>劑 </a:t>
            </a:r>
            <a:r>
              <a:rPr lang="en-US" altLang="zh-TW" sz="2800" dirty="0" smtClean="0"/>
              <a:t>on Day 0, 7, and 21 (or 28).</a:t>
            </a:r>
            <a:r>
              <a:rPr lang="en-US" altLang="zh-TW" sz="2800" dirty="0" smtClean="0">
                <a:latin typeface="標楷體" pitchFamily="65" charset="-120"/>
              </a:rPr>
              <a:t> </a:t>
            </a:r>
          </a:p>
          <a:p>
            <a:pPr eaLnBrk="1" hangingPunct="1"/>
            <a:r>
              <a:rPr lang="zh-TW" altLang="en-US" sz="2800" dirty="0" smtClean="0">
                <a:latin typeface="標楷體" pitchFamily="65" charset="-120"/>
              </a:rPr>
              <a:t>上臂肌肉注射，禁止注射臀大肌。</a:t>
            </a:r>
            <a:endParaRPr lang="en-US" altLang="zh-TW" sz="2800" dirty="0" smtClean="0">
              <a:latin typeface="標楷體" pitchFamily="65" charset="-120"/>
            </a:endParaRPr>
          </a:p>
          <a:p>
            <a:pPr eaLnBrk="1" hangingPunct="1">
              <a:buFontTx/>
              <a:buNone/>
            </a:pPr>
            <a:r>
              <a:rPr lang="en-US" altLang="zh-TW" sz="1600" b="1" i="1" dirty="0" smtClean="0">
                <a:latin typeface="標楷體" pitchFamily="65" charset="-120"/>
              </a:rPr>
              <a:t>                                                                            MMWR 2010;59:RR-2</a:t>
            </a:r>
          </a:p>
          <a:p>
            <a:pPr eaLnBrk="1" hangingPunct="1">
              <a:buFontTx/>
              <a:buNone/>
            </a:pPr>
            <a:endParaRPr lang="en-US" altLang="zh-TW" sz="1600" b="1" i="1" dirty="0" smtClean="0">
              <a:latin typeface="標楷體" pitchFamily="65" charset="-120"/>
            </a:endParaRPr>
          </a:p>
          <a:p>
            <a:pPr eaLnBrk="1" hangingPunct="1">
              <a:buFontTx/>
              <a:buNone/>
            </a:pPr>
            <a:r>
              <a:rPr lang="zh-TW" altLang="en-US" b="1" dirty="0" smtClean="0">
                <a:latin typeface="標楷體" pitchFamily="65" charset="-120"/>
              </a:rPr>
              <a:t>接觸後預防措施：</a:t>
            </a:r>
            <a:r>
              <a:rPr lang="en-US" altLang="zh-TW" b="1" dirty="0" smtClean="0"/>
              <a:t>Post exposure prophylaxis</a:t>
            </a:r>
          </a:p>
          <a:p>
            <a:pPr eaLnBrk="1" hangingPunct="1"/>
            <a:r>
              <a:rPr lang="en-US" altLang="zh-TW" sz="2800" dirty="0" smtClean="0"/>
              <a:t>5</a:t>
            </a:r>
            <a:r>
              <a:rPr lang="zh-TW" altLang="en-US" sz="2800" dirty="0" smtClean="0">
                <a:latin typeface="標楷體" pitchFamily="65" charset="-120"/>
              </a:rPr>
              <a:t>劑 </a:t>
            </a:r>
            <a:r>
              <a:rPr lang="en-US" altLang="zh-TW" sz="2800" dirty="0" smtClean="0"/>
              <a:t>on Day 0, 3, 7, 14 and 28.</a:t>
            </a:r>
          </a:p>
        </p:txBody>
      </p:sp>
      <p:sp>
        <p:nvSpPr>
          <p:cNvPr id="4" name="投影片編號版面配置區 6"/>
          <p:cNvSpPr>
            <a:spLocks noGrp="1"/>
          </p:cNvSpPr>
          <p:nvPr>
            <p:ph type="sldNum" sz="quarter" idx="12"/>
          </p:nvPr>
        </p:nvSpPr>
        <p:spPr>
          <a:xfrm>
            <a:off x="6902450" y="6303963"/>
            <a:ext cx="2133600" cy="365125"/>
          </a:xfrm>
        </p:spPr>
        <p:txBody>
          <a:bodyPr rtlCol="0" anchor="ctr"/>
          <a:lstStyle/>
          <a:p>
            <a:pPr fontAlgn="auto">
              <a:spcBef>
                <a:spcPts val="0"/>
              </a:spcBef>
              <a:spcAft>
                <a:spcPts val="0"/>
              </a:spcAft>
              <a:defRPr/>
            </a:pPr>
            <a:fld id="{B8A28D03-C46A-49B5-B1CB-B353D625FD1A}" type="slidenum">
              <a:rPr lang="zh-TW" altLang="en-US" u="sng">
                <a:solidFill>
                  <a:prstClr val="black"/>
                </a:solidFill>
                <a:latin typeface="Times New Roman" pitchFamily="18" charset="0"/>
                <a:ea typeface="+mn-ea"/>
                <a:cs typeface="Times New Roman" pitchFamily="18" charset="0"/>
              </a:rPr>
              <a:pPr fontAlgn="auto">
                <a:spcBef>
                  <a:spcPts val="0"/>
                </a:spcBef>
                <a:spcAft>
                  <a:spcPts val="0"/>
                </a:spcAft>
                <a:defRPr/>
              </a:pPr>
              <a:t>34</a:t>
            </a:fld>
            <a:endParaRPr lang="zh-TW" altLang="en-US" u="sng" dirty="0">
              <a:solidFill>
                <a:prstClr val="black"/>
              </a:solidFill>
              <a:latin typeface="Times New Roman" pitchFamily="18" charset="0"/>
              <a:ea typeface="+mn-ea"/>
              <a:cs typeface="Times New Roman" pitchFamily="18" charset="0"/>
            </a:endParaRPr>
          </a:p>
        </p:txBody>
      </p:sp>
    </p:spTree>
    <p:custDataLst>
      <p:tags r:id="rId1"/>
    </p:custDataLst>
  </p:cSld>
  <p:clrMapOvr>
    <a:masterClrMapping/>
  </p:clrMapOvr>
  <p:transition spd="slow"/>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9633" name="Rectangle 2"/>
          <p:cNvSpPr>
            <a:spLocks noGrp="1" noChangeArrowheads="1"/>
          </p:cNvSpPr>
          <p:nvPr>
            <p:ph type="title" idx="4294967295"/>
          </p:nvPr>
        </p:nvSpPr>
        <p:spPr>
          <a:xfrm>
            <a:off x="755650" y="334963"/>
            <a:ext cx="7793038" cy="1341437"/>
          </a:xfrm>
        </p:spPr>
        <p:txBody>
          <a:bodyPr anchor="ctr"/>
          <a:lstStyle/>
          <a:p>
            <a:pPr eaLnBrk="1" hangingPunct="1"/>
            <a:r>
              <a:rPr lang="zh-TW" altLang="en-US" b="1" smtClean="0">
                <a:latin typeface="標楷體" pitchFamily="65" charset="-120"/>
              </a:rPr>
              <a:t>動物咬傷處置原則 </a:t>
            </a:r>
          </a:p>
        </p:txBody>
      </p:sp>
      <p:sp>
        <p:nvSpPr>
          <p:cNvPr id="69634" name="Rectangle 3"/>
          <p:cNvSpPr>
            <a:spLocks noGrp="1" noChangeArrowheads="1"/>
          </p:cNvSpPr>
          <p:nvPr>
            <p:ph type="body" idx="4294967295"/>
          </p:nvPr>
        </p:nvSpPr>
        <p:spPr/>
        <p:txBody>
          <a:bodyPr/>
          <a:lstStyle/>
          <a:p>
            <a:pPr eaLnBrk="1" hangingPunct="1"/>
            <a:r>
              <a:rPr lang="zh-TW" altLang="en-US" smtClean="0">
                <a:latin typeface="標楷體" pitchFamily="65" charset="-120"/>
              </a:rPr>
              <a:t>清潔傷口</a:t>
            </a:r>
            <a:endParaRPr lang="en-US" altLang="zh-TW" smtClean="0">
              <a:latin typeface="標楷體" pitchFamily="65" charset="-120"/>
            </a:endParaRPr>
          </a:p>
          <a:p>
            <a:pPr eaLnBrk="1" hangingPunct="1"/>
            <a:r>
              <a:rPr lang="zh-TW" altLang="en-US" smtClean="0">
                <a:latin typeface="標楷體" pitchFamily="65" charset="-120"/>
              </a:rPr>
              <a:t>抗生素治療：</a:t>
            </a:r>
            <a:r>
              <a:rPr lang="en-US" altLang="zh-TW" smtClean="0">
                <a:latin typeface="標楷體" pitchFamily="65" charset="-120"/>
              </a:rPr>
              <a:t> </a:t>
            </a:r>
          </a:p>
          <a:p>
            <a:pPr lvl="1" eaLnBrk="1" hangingPunct="1"/>
            <a:r>
              <a:rPr lang="zh-TW" altLang="en-US" smtClean="0">
                <a:latin typeface="標楷體" pitchFamily="65" charset="-120"/>
              </a:rPr>
              <a:t>預防性抗生素使用</a:t>
            </a:r>
            <a:r>
              <a:rPr lang="en-US" altLang="zh-TW" smtClean="0"/>
              <a:t>3-5</a:t>
            </a:r>
            <a:r>
              <a:rPr lang="zh-TW" altLang="en-US" smtClean="0">
                <a:latin typeface="標楷體" pitchFamily="65" charset="-120"/>
              </a:rPr>
              <a:t>天</a:t>
            </a:r>
            <a:endParaRPr lang="en-US" altLang="zh-TW" smtClean="0">
              <a:latin typeface="標楷體" pitchFamily="65" charset="-120"/>
            </a:endParaRPr>
          </a:p>
          <a:p>
            <a:pPr lvl="1" eaLnBrk="1" hangingPunct="1"/>
            <a:r>
              <a:rPr lang="zh-TW" altLang="en-US" smtClean="0">
                <a:latin typeface="標楷體" pitchFamily="65" charset="-120"/>
              </a:rPr>
              <a:t>治療性抗生素藥包括</a:t>
            </a:r>
            <a:r>
              <a:rPr lang="en-US" altLang="zh-TW" i="1" smtClean="0"/>
              <a:t>Pasteurella multocida</a:t>
            </a:r>
            <a:r>
              <a:rPr lang="zh-TW" altLang="en-US" smtClean="0"/>
              <a:t>，</a:t>
            </a:r>
            <a:r>
              <a:rPr lang="en-US" altLang="zh-TW" i="1" smtClean="0"/>
              <a:t>Staphylococcus aureus</a:t>
            </a:r>
            <a:r>
              <a:rPr lang="zh-TW" altLang="en-US" smtClean="0"/>
              <a:t>，與</a:t>
            </a:r>
            <a:r>
              <a:rPr lang="zh-TW" altLang="en-US" smtClean="0">
                <a:latin typeface="標楷體" pitchFamily="65" charset="-120"/>
              </a:rPr>
              <a:t>厭氧菌</a:t>
            </a:r>
            <a:r>
              <a:rPr lang="zh-TW" altLang="en-US" sz="2600" smtClean="0">
                <a:latin typeface="標楷體" pitchFamily="65" charset="-120"/>
              </a:rPr>
              <a:t>。</a:t>
            </a:r>
            <a:endParaRPr lang="en-US" altLang="zh-TW" sz="2600" smtClean="0">
              <a:latin typeface="標楷體" pitchFamily="65" charset="-120"/>
            </a:endParaRPr>
          </a:p>
        </p:txBody>
      </p:sp>
      <p:sp>
        <p:nvSpPr>
          <p:cNvPr id="57347" name="Text Box 4"/>
          <p:cNvSpPr txBox="1">
            <a:spLocks noChangeArrowheads="1"/>
          </p:cNvSpPr>
          <p:nvPr/>
        </p:nvSpPr>
        <p:spPr bwMode="auto">
          <a:xfrm>
            <a:off x="1163638" y="6165850"/>
            <a:ext cx="7346950" cy="400050"/>
          </a:xfrm>
          <a:prstGeom prst="rect">
            <a:avLst/>
          </a:prstGeom>
          <a:noFill/>
          <a:ln w="9525">
            <a:noFill/>
            <a:miter lim="800000"/>
            <a:headEnd/>
            <a:tailEnd/>
          </a:ln>
        </p:spPr>
        <p:txBody>
          <a:bodyPr wrap="none">
            <a:spAutoFit/>
          </a:bodyPr>
          <a:lstStyle/>
          <a:p>
            <a:pPr>
              <a:defRPr/>
            </a:pPr>
            <a:r>
              <a:rPr lang="en-US" altLang="zh-TW" sz="2000" b="1" i="1" dirty="0" err="1">
                <a:latin typeface="+mn-lt"/>
              </a:rPr>
              <a:t>Mandell’s</a:t>
            </a:r>
            <a:r>
              <a:rPr lang="en-US" altLang="zh-TW" sz="2000" b="1" i="1" dirty="0">
                <a:latin typeface="+mn-lt"/>
              </a:rPr>
              <a:t> Principles and Practice of Infectious Diseases, Table 311-3</a:t>
            </a:r>
          </a:p>
        </p:txBody>
      </p:sp>
      <p:sp>
        <p:nvSpPr>
          <p:cNvPr id="5" name="投影片編號版面配置區 6"/>
          <p:cNvSpPr>
            <a:spLocks noGrp="1"/>
          </p:cNvSpPr>
          <p:nvPr>
            <p:ph type="sldNum" sz="quarter" idx="12"/>
          </p:nvPr>
        </p:nvSpPr>
        <p:spPr>
          <a:xfrm>
            <a:off x="6902450" y="6303963"/>
            <a:ext cx="2133600" cy="365125"/>
          </a:xfrm>
        </p:spPr>
        <p:txBody>
          <a:bodyPr rtlCol="0" anchor="ctr"/>
          <a:lstStyle/>
          <a:p>
            <a:pPr fontAlgn="auto">
              <a:spcBef>
                <a:spcPts val="0"/>
              </a:spcBef>
              <a:spcAft>
                <a:spcPts val="0"/>
              </a:spcAft>
              <a:defRPr/>
            </a:pPr>
            <a:fld id="{E095FE23-6312-4927-913E-D37D9C060443}" type="slidenum">
              <a:rPr lang="zh-TW" altLang="en-US" u="sng">
                <a:solidFill>
                  <a:prstClr val="black"/>
                </a:solidFill>
                <a:latin typeface="Times New Roman" pitchFamily="18" charset="0"/>
                <a:ea typeface="+mn-ea"/>
                <a:cs typeface="Times New Roman" pitchFamily="18" charset="0"/>
              </a:rPr>
              <a:pPr fontAlgn="auto">
                <a:spcBef>
                  <a:spcPts val="0"/>
                </a:spcBef>
                <a:spcAft>
                  <a:spcPts val="0"/>
                </a:spcAft>
                <a:defRPr/>
              </a:pPr>
              <a:t>35</a:t>
            </a:fld>
            <a:endParaRPr lang="zh-TW" altLang="en-US" u="sng" dirty="0">
              <a:solidFill>
                <a:prstClr val="black"/>
              </a:solidFill>
              <a:latin typeface="Times New Roman" pitchFamily="18" charset="0"/>
              <a:ea typeface="+mn-ea"/>
              <a:cs typeface="Times New Roman" pitchFamily="18" charset="0"/>
            </a:endParaRPr>
          </a:p>
        </p:txBody>
      </p:sp>
    </p:spTree>
    <p:custDataLst>
      <p:tags r:id="rId1"/>
    </p:custDataLst>
  </p:cSld>
  <p:clrMapOvr>
    <a:masterClrMapping/>
  </p:clrMapOvr>
  <p:transition spd="slow"/>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0657" name="Rectangle 2"/>
          <p:cNvSpPr>
            <a:spLocks noGrp="1" noChangeArrowheads="1"/>
          </p:cNvSpPr>
          <p:nvPr>
            <p:ph type="title" idx="4294967295"/>
          </p:nvPr>
        </p:nvSpPr>
        <p:spPr>
          <a:xfrm>
            <a:off x="827088" y="223838"/>
            <a:ext cx="7793037" cy="973137"/>
          </a:xfrm>
        </p:spPr>
        <p:txBody>
          <a:bodyPr anchor="ctr"/>
          <a:lstStyle/>
          <a:p>
            <a:pPr eaLnBrk="1" hangingPunct="1"/>
            <a:r>
              <a:rPr lang="zh-TW" altLang="en-US" sz="4800" b="1" smtClean="0">
                <a:latin typeface="標楷體" pitchFamily="65" charset="-120"/>
              </a:rPr>
              <a:t>動物咬傷抗生素使用選擇</a:t>
            </a:r>
            <a:endParaRPr lang="en-US" altLang="zh-TW" sz="4800" b="1" smtClean="0">
              <a:latin typeface="標楷體" pitchFamily="65" charset="-120"/>
            </a:endParaRPr>
          </a:p>
        </p:txBody>
      </p:sp>
      <p:graphicFrame>
        <p:nvGraphicFramePr>
          <p:cNvPr id="58456" name="Group 88"/>
          <p:cNvGraphicFramePr>
            <a:graphicFrameLocks noGrp="1"/>
          </p:cNvGraphicFramePr>
          <p:nvPr>
            <p:extLst>
              <p:ext uri="{D42A27DB-BD31-4B8C-83A1-F6EECF244321}">
                <p14:modId xmlns="" xmlns:p14="http://schemas.microsoft.com/office/powerpoint/2010/main" val="511006853"/>
              </p:ext>
            </p:extLst>
          </p:nvPr>
        </p:nvGraphicFramePr>
        <p:xfrm>
          <a:off x="71438" y="1258888"/>
          <a:ext cx="9000554" cy="4906950"/>
        </p:xfrm>
        <a:graphic>
          <a:graphicData uri="http://schemas.openxmlformats.org/drawingml/2006/table">
            <a:tbl>
              <a:tblPr/>
              <a:tblGrid>
                <a:gridCol w="1548234"/>
                <a:gridCol w="936104"/>
                <a:gridCol w="1080120"/>
                <a:gridCol w="1152128"/>
                <a:gridCol w="1115616"/>
                <a:gridCol w="1728192"/>
                <a:gridCol w="1440160"/>
              </a:tblGrid>
              <a:tr h="523875">
                <a:tc gridSpan="7">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Tx/>
                        <a:buNone/>
                        <a:tabLst/>
                      </a:pPr>
                      <a:r>
                        <a:rPr kumimoji="1" lang="zh-TW" altLang="en-US" sz="2800" b="1" i="0" u="none" strike="noStrike" cap="none" normalizeH="0" baseline="0" dirty="0" smtClean="0">
                          <a:ln>
                            <a:noFill/>
                          </a:ln>
                          <a:solidFill>
                            <a:srgbClr val="006600"/>
                          </a:solidFill>
                          <a:effectLst/>
                          <a:latin typeface="標楷體" pitchFamily="65" charset="-120"/>
                          <a:ea typeface="標楷體" pitchFamily="65" charset="-120"/>
                        </a:rPr>
                        <a:t>細菌感受性比率</a:t>
                      </a:r>
                      <a:r>
                        <a:rPr kumimoji="1" lang="en-US" altLang="zh-TW" sz="2800" b="0" i="0" u="none" strike="noStrike" cap="none" normalizeH="0" baseline="0" dirty="0" smtClean="0">
                          <a:ln>
                            <a:noFill/>
                          </a:ln>
                          <a:solidFill>
                            <a:srgbClr val="006600"/>
                          </a:solidFill>
                          <a:effectLst/>
                          <a:latin typeface="標楷體" pitchFamily="65" charset="-120"/>
                          <a:ea typeface="標楷體" pitchFamily="65" charset="-120"/>
                        </a:rPr>
                        <a:t> </a:t>
                      </a: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r>
              <a:tr h="699207">
                <a:tc>
                  <a:txBody>
                    <a:bodyPr/>
                    <a:lstStyle/>
                    <a:p>
                      <a:pPr marL="0" marR="0" lvl="0" indent="0" algn="l" defTabSz="914400" rtl="0" eaLnBrk="1" fontAlgn="base" latinLnBrk="0" hangingPunct="1">
                        <a:lnSpc>
                          <a:spcPct val="100000"/>
                        </a:lnSpc>
                        <a:spcBef>
                          <a:spcPct val="20000"/>
                        </a:spcBef>
                        <a:spcAft>
                          <a:spcPct val="0"/>
                        </a:spcAft>
                        <a:buClr>
                          <a:schemeClr val="folHlink"/>
                        </a:buClr>
                        <a:buSzPct val="60000"/>
                        <a:buFontTx/>
                        <a:buNone/>
                        <a:tabLst/>
                      </a:pPr>
                      <a:r>
                        <a:rPr kumimoji="1" lang="en-US" altLang="zh-TW" sz="1800" b="0" i="0" u="none" strike="noStrike" cap="none" normalizeH="0" baseline="0" dirty="0" smtClean="0">
                          <a:ln>
                            <a:noFill/>
                          </a:ln>
                          <a:solidFill>
                            <a:srgbClr val="006600"/>
                          </a:solidFill>
                          <a:effectLst/>
                          <a:latin typeface="Calibri" pitchFamily="34" charset="0"/>
                          <a:ea typeface="新細明體" charset="-120"/>
                        </a:rPr>
                        <a:t>agent</a:t>
                      </a:r>
                    </a:p>
                  </a:txBody>
                  <a:tcPr marL="36000" marR="0"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folHlink"/>
                        </a:buClr>
                        <a:buSzPct val="60000"/>
                        <a:buFontTx/>
                        <a:buNone/>
                        <a:tabLst/>
                      </a:pPr>
                      <a:r>
                        <a:rPr kumimoji="1" lang="en-US" altLang="zh-TW" sz="1800" b="1" i="1" u="none" strike="noStrike" cap="none" normalizeH="0" baseline="0" dirty="0" smtClean="0">
                          <a:ln>
                            <a:noFill/>
                          </a:ln>
                          <a:solidFill>
                            <a:srgbClr val="006600"/>
                          </a:solidFill>
                          <a:effectLst/>
                          <a:latin typeface="Calibri" pitchFamily="34" charset="0"/>
                          <a:ea typeface="新細明體" charset="-120"/>
                        </a:rPr>
                        <a:t>S. </a:t>
                      </a:r>
                      <a:r>
                        <a:rPr kumimoji="1" lang="en-US" altLang="zh-TW" sz="1800" b="1" i="1" u="none" strike="noStrike" cap="none" normalizeH="0" baseline="0" dirty="0" err="1" smtClean="0">
                          <a:ln>
                            <a:noFill/>
                          </a:ln>
                          <a:solidFill>
                            <a:srgbClr val="006600"/>
                          </a:solidFill>
                          <a:effectLst/>
                          <a:latin typeface="Calibri" pitchFamily="34" charset="0"/>
                          <a:ea typeface="新細明體" charset="-120"/>
                        </a:rPr>
                        <a:t>aureus</a:t>
                      </a:r>
                      <a:endParaRPr kumimoji="1" lang="en-US" altLang="zh-TW" sz="1800" b="1" i="1" u="none" strike="noStrike" cap="none" normalizeH="0" baseline="0" dirty="0" smtClean="0">
                        <a:ln>
                          <a:noFill/>
                        </a:ln>
                        <a:solidFill>
                          <a:srgbClr val="006600"/>
                        </a:solidFill>
                        <a:effectLst/>
                        <a:latin typeface="Calibri" pitchFamily="34" charset="0"/>
                        <a:ea typeface="新細明體" charset="-120"/>
                      </a:endParaRPr>
                    </a:p>
                  </a:txBody>
                  <a:tcPr marL="36000" marR="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folHlink"/>
                        </a:buClr>
                        <a:buSzPct val="60000"/>
                        <a:buFontTx/>
                        <a:buNone/>
                        <a:tabLst/>
                      </a:pPr>
                      <a:r>
                        <a:rPr kumimoji="1" lang="en-US" altLang="zh-TW" sz="1800" b="1" i="1" u="none" strike="noStrike" cap="none" normalizeH="0" baseline="0" dirty="0" err="1" smtClean="0">
                          <a:ln>
                            <a:noFill/>
                          </a:ln>
                          <a:solidFill>
                            <a:srgbClr val="006600"/>
                          </a:solidFill>
                          <a:effectLst/>
                          <a:latin typeface="Calibri" pitchFamily="34" charset="0"/>
                          <a:ea typeface="新細明體" charset="-120"/>
                        </a:rPr>
                        <a:t>Elkenella</a:t>
                      </a:r>
                      <a:r>
                        <a:rPr kumimoji="1" lang="en-US" altLang="zh-TW" sz="1800" b="1" i="1" u="none" strike="noStrike" cap="none" normalizeH="0" baseline="0" dirty="0" smtClean="0">
                          <a:ln>
                            <a:noFill/>
                          </a:ln>
                          <a:solidFill>
                            <a:srgbClr val="006600"/>
                          </a:solidFill>
                          <a:effectLst/>
                          <a:latin typeface="Calibri" pitchFamily="34" charset="0"/>
                          <a:ea typeface="新細明體" charset="-120"/>
                        </a:rPr>
                        <a:t> </a:t>
                      </a:r>
                      <a:r>
                        <a:rPr kumimoji="1" lang="en-US" altLang="zh-TW" sz="1800" b="1" i="1" u="none" strike="noStrike" cap="none" normalizeH="0" baseline="0" dirty="0" err="1" smtClean="0">
                          <a:ln>
                            <a:noFill/>
                          </a:ln>
                          <a:solidFill>
                            <a:srgbClr val="006600"/>
                          </a:solidFill>
                          <a:effectLst/>
                          <a:latin typeface="Calibri" pitchFamily="34" charset="0"/>
                          <a:ea typeface="新細明體" charset="-120"/>
                        </a:rPr>
                        <a:t>corrodens</a:t>
                      </a:r>
                      <a:endParaRPr kumimoji="1" lang="en-US" altLang="zh-TW" sz="1800" b="1" i="1" u="none" strike="noStrike" cap="none" normalizeH="0" baseline="0" dirty="0" smtClean="0">
                        <a:ln>
                          <a:noFill/>
                        </a:ln>
                        <a:solidFill>
                          <a:srgbClr val="006600"/>
                        </a:solidFill>
                        <a:effectLst/>
                        <a:latin typeface="Calibri" pitchFamily="34" charset="0"/>
                        <a:ea typeface="新細明體" charset="-120"/>
                      </a:endParaRPr>
                    </a:p>
                  </a:txBody>
                  <a:tcPr marL="36000" marR="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folHlink"/>
                        </a:buClr>
                        <a:buSzPct val="60000"/>
                        <a:buFontTx/>
                        <a:buNone/>
                        <a:tabLst/>
                      </a:pPr>
                      <a:r>
                        <a:rPr kumimoji="1" lang="en-US" altLang="zh-TW" sz="1800" b="1" i="0" u="none" strike="noStrike" cap="none" normalizeH="0" baseline="0" dirty="0" smtClean="0">
                          <a:ln>
                            <a:noFill/>
                          </a:ln>
                          <a:solidFill>
                            <a:srgbClr val="006600"/>
                          </a:solidFill>
                          <a:effectLst/>
                          <a:latin typeface="Calibri" pitchFamily="34" charset="0"/>
                          <a:ea typeface="新細明體" charset="-120"/>
                        </a:rPr>
                        <a:t>anaerobes</a:t>
                      </a:r>
                    </a:p>
                  </a:txBody>
                  <a:tcPr marL="36000" marR="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folHlink"/>
                        </a:buClr>
                        <a:buSzPct val="60000"/>
                        <a:buFontTx/>
                        <a:buNone/>
                        <a:tabLst/>
                      </a:pPr>
                      <a:r>
                        <a:rPr kumimoji="1" lang="en-US" altLang="zh-TW" sz="1800" b="1" i="1" u="none" strike="noStrike" cap="none" normalizeH="0" baseline="0" dirty="0" err="1" smtClean="0">
                          <a:ln>
                            <a:noFill/>
                          </a:ln>
                          <a:solidFill>
                            <a:srgbClr val="006600"/>
                          </a:solidFill>
                          <a:effectLst/>
                          <a:latin typeface="Calibri" pitchFamily="34" charset="0"/>
                          <a:ea typeface="新細明體" charset="-120"/>
                        </a:rPr>
                        <a:t>Pasteurella</a:t>
                      </a:r>
                      <a:r>
                        <a:rPr kumimoji="1" lang="en-US" altLang="zh-TW" sz="1800" b="1" i="1" u="none" strike="noStrike" cap="none" normalizeH="0" baseline="0" dirty="0" smtClean="0">
                          <a:ln>
                            <a:noFill/>
                          </a:ln>
                          <a:solidFill>
                            <a:srgbClr val="006600"/>
                          </a:solidFill>
                          <a:effectLst/>
                          <a:latin typeface="Calibri" pitchFamily="34" charset="0"/>
                          <a:ea typeface="新細明體" charset="-120"/>
                        </a:rPr>
                        <a:t> </a:t>
                      </a:r>
                      <a:r>
                        <a:rPr kumimoji="1" lang="en-US" altLang="zh-TW" sz="1800" b="1" i="1" u="none" strike="noStrike" cap="none" normalizeH="0" baseline="0" dirty="0" err="1" smtClean="0">
                          <a:ln>
                            <a:noFill/>
                          </a:ln>
                          <a:solidFill>
                            <a:srgbClr val="006600"/>
                          </a:solidFill>
                          <a:effectLst/>
                          <a:latin typeface="Calibri" pitchFamily="34" charset="0"/>
                          <a:ea typeface="新細明體" charset="-120"/>
                        </a:rPr>
                        <a:t>multocida</a:t>
                      </a:r>
                      <a:endParaRPr kumimoji="1" lang="en-US" altLang="zh-TW" sz="1800" b="1" i="1" u="none" strike="noStrike" cap="none" normalizeH="0" baseline="0" dirty="0" smtClean="0">
                        <a:ln>
                          <a:noFill/>
                        </a:ln>
                        <a:solidFill>
                          <a:srgbClr val="006600"/>
                        </a:solidFill>
                        <a:effectLst/>
                        <a:latin typeface="Calibri" pitchFamily="34" charset="0"/>
                        <a:ea typeface="新細明體" charset="-120"/>
                      </a:endParaRPr>
                    </a:p>
                  </a:txBody>
                  <a:tcPr marL="36000" marR="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folHlink"/>
                        </a:buClr>
                        <a:buSzPct val="60000"/>
                        <a:buFontTx/>
                        <a:buNone/>
                        <a:tabLst/>
                      </a:pPr>
                      <a:r>
                        <a:rPr kumimoji="1" lang="en-US" altLang="zh-TW" sz="1800" b="1" i="1" u="none" strike="noStrike" cap="none" normalizeH="0" baseline="0" dirty="0" err="1" smtClean="0">
                          <a:ln>
                            <a:noFill/>
                          </a:ln>
                          <a:solidFill>
                            <a:srgbClr val="006600"/>
                          </a:solidFill>
                          <a:effectLst/>
                          <a:latin typeface="Calibri" pitchFamily="34" charset="0"/>
                          <a:ea typeface="新細明體" charset="-120"/>
                        </a:rPr>
                        <a:t>Capnocytophaga</a:t>
                      </a:r>
                      <a:endParaRPr kumimoji="1" lang="en-US" altLang="zh-TW" sz="1800" b="1" i="1" u="none" strike="noStrike" cap="none" normalizeH="0" baseline="0" dirty="0" smtClean="0">
                        <a:ln>
                          <a:noFill/>
                        </a:ln>
                        <a:solidFill>
                          <a:srgbClr val="006600"/>
                        </a:solidFill>
                        <a:effectLst/>
                        <a:latin typeface="Calibri" pitchFamily="34" charset="0"/>
                        <a:ea typeface="新細明體" charset="-120"/>
                      </a:endParaRPr>
                    </a:p>
                    <a:p>
                      <a:pPr marL="0" marR="0" lvl="0" indent="0" algn="l" defTabSz="914400" rtl="0" eaLnBrk="1" fontAlgn="base" latinLnBrk="0" hangingPunct="1">
                        <a:lnSpc>
                          <a:spcPct val="100000"/>
                        </a:lnSpc>
                        <a:spcBef>
                          <a:spcPct val="20000"/>
                        </a:spcBef>
                        <a:spcAft>
                          <a:spcPct val="0"/>
                        </a:spcAft>
                        <a:buClr>
                          <a:schemeClr val="folHlink"/>
                        </a:buClr>
                        <a:buSzPct val="60000"/>
                        <a:buFontTx/>
                        <a:buNone/>
                        <a:tabLst/>
                      </a:pPr>
                      <a:r>
                        <a:rPr kumimoji="1" lang="en-US" altLang="zh-TW" sz="1800" b="1" i="1" u="none" strike="noStrike" cap="none" normalizeH="0" baseline="0" dirty="0" err="1" smtClean="0">
                          <a:ln>
                            <a:noFill/>
                          </a:ln>
                          <a:solidFill>
                            <a:srgbClr val="006600"/>
                          </a:solidFill>
                          <a:effectLst/>
                          <a:latin typeface="Calibri" pitchFamily="34" charset="0"/>
                          <a:ea typeface="新細明體" charset="-120"/>
                        </a:rPr>
                        <a:t>canimorsus</a:t>
                      </a:r>
                      <a:endParaRPr kumimoji="1" lang="en-US" altLang="zh-TW" sz="1800" b="1" i="1" u="none" strike="noStrike" cap="none" normalizeH="0" baseline="0" dirty="0" smtClean="0">
                        <a:ln>
                          <a:noFill/>
                        </a:ln>
                        <a:solidFill>
                          <a:srgbClr val="006600"/>
                        </a:solidFill>
                        <a:effectLst/>
                        <a:latin typeface="Calibri" pitchFamily="34" charset="0"/>
                        <a:ea typeface="新細明體" charset="-120"/>
                      </a:endParaRPr>
                    </a:p>
                  </a:txBody>
                  <a:tcPr marL="36000" marR="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folHlink"/>
                        </a:buClr>
                        <a:buSzPct val="60000"/>
                        <a:buFontTx/>
                        <a:buNone/>
                        <a:tabLst/>
                      </a:pPr>
                      <a:r>
                        <a:rPr kumimoji="1" lang="en-US" altLang="zh-TW" sz="1800" b="1" i="1" u="none" strike="noStrike" cap="none" normalizeH="0" baseline="0" dirty="0" smtClean="0">
                          <a:ln>
                            <a:noFill/>
                          </a:ln>
                          <a:solidFill>
                            <a:srgbClr val="006600"/>
                          </a:solidFill>
                          <a:effectLst/>
                          <a:latin typeface="Calibri" pitchFamily="34" charset="0"/>
                          <a:ea typeface="新細明體" charset="-120"/>
                        </a:rPr>
                        <a:t>S. </a:t>
                      </a:r>
                      <a:r>
                        <a:rPr kumimoji="1" lang="en-US" altLang="zh-TW" sz="1800" b="1" i="1" u="none" strike="noStrike" cap="none" normalizeH="0" baseline="0" dirty="0" err="1" smtClean="0">
                          <a:ln>
                            <a:noFill/>
                          </a:ln>
                          <a:solidFill>
                            <a:srgbClr val="006600"/>
                          </a:solidFill>
                          <a:effectLst/>
                          <a:latin typeface="Calibri" pitchFamily="34" charset="0"/>
                          <a:ea typeface="新細明體" charset="-120"/>
                        </a:rPr>
                        <a:t>intermedius</a:t>
                      </a:r>
                      <a:endParaRPr kumimoji="1" lang="en-US" altLang="zh-TW" sz="1800" b="1" i="1" u="none" strike="noStrike" cap="none" normalizeH="0" baseline="0" dirty="0" smtClean="0">
                        <a:ln>
                          <a:noFill/>
                        </a:ln>
                        <a:solidFill>
                          <a:srgbClr val="006600"/>
                        </a:solidFill>
                        <a:effectLst/>
                        <a:latin typeface="Calibri" pitchFamily="34" charset="0"/>
                        <a:ea typeface="新細明體" charset="-120"/>
                      </a:endParaRPr>
                    </a:p>
                  </a:txBody>
                  <a:tcPr marL="36000" marR="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427038">
                <a:tc>
                  <a:txBody>
                    <a:bodyPr/>
                    <a:lstStyle/>
                    <a:p>
                      <a:pPr marL="0" marR="0" lvl="0" indent="0" algn="l" defTabSz="914400" rtl="0" eaLnBrk="1" fontAlgn="base" latinLnBrk="0" hangingPunct="1">
                        <a:lnSpc>
                          <a:spcPct val="100000"/>
                        </a:lnSpc>
                        <a:spcBef>
                          <a:spcPct val="20000"/>
                        </a:spcBef>
                        <a:spcAft>
                          <a:spcPct val="0"/>
                        </a:spcAft>
                        <a:buClr>
                          <a:schemeClr val="folHlink"/>
                        </a:buClr>
                        <a:buSzPct val="60000"/>
                        <a:buFontTx/>
                        <a:buNone/>
                        <a:tabLst/>
                      </a:pPr>
                      <a:r>
                        <a:rPr kumimoji="1" lang="en-US" altLang="zh-TW" sz="1800" b="0" i="0" u="none" strike="noStrike" cap="none" normalizeH="0" baseline="0" dirty="0" smtClean="0">
                          <a:ln>
                            <a:noFill/>
                          </a:ln>
                          <a:solidFill>
                            <a:srgbClr val="006600"/>
                          </a:solidFill>
                          <a:effectLst/>
                          <a:latin typeface="Calibri" pitchFamily="34" charset="0"/>
                          <a:ea typeface="新細明體" charset="-120"/>
                        </a:rPr>
                        <a:t>penicillin</a:t>
                      </a:r>
                    </a:p>
                  </a:txBody>
                  <a:tcPr marL="36000" marR="0"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Tx/>
                        <a:buNone/>
                        <a:tabLst/>
                      </a:pPr>
                      <a:r>
                        <a:rPr kumimoji="1" lang="en-US" altLang="zh-TW" sz="2000" b="0" i="0" u="none" strike="noStrike" cap="none" normalizeH="0" baseline="0" dirty="0" smtClean="0">
                          <a:ln>
                            <a:noFill/>
                          </a:ln>
                          <a:solidFill>
                            <a:srgbClr val="006600"/>
                          </a:solidFill>
                          <a:effectLst/>
                          <a:latin typeface="Calibri" pitchFamily="34" charset="0"/>
                          <a:ea typeface="新細明體" charset="-120"/>
                        </a:rPr>
                        <a:t>10</a:t>
                      </a:r>
                    </a:p>
                  </a:txBody>
                  <a:tcPr marL="36000" marR="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Tx/>
                        <a:buNone/>
                        <a:tabLst/>
                      </a:pPr>
                      <a:r>
                        <a:rPr kumimoji="1" lang="en-US" altLang="zh-TW" sz="2000" b="0" i="0" u="none" strike="noStrike" cap="none" normalizeH="0" baseline="0" smtClean="0">
                          <a:ln>
                            <a:noFill/>
                          </a:ln>
                          <a:solidFill>
                            <a:srgbClr val="006600"/>
                          </a:solidFill>
                          <a:effectLst/>
                          <a:latin typeface="Calibri" pitchFamily="34" charset="0"/>
                          <a:ea typeface="新細明體" charset="-120"/>
                        </a:rPr>
                        <a:t>99</a:t>
                      </a:r>
                    </a:p>
                  </a:txBody>
                  <a:tcPr marL="36000" marR="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Tx/>
                        <a:buNone/>
                        <a:tabLst/>
                      </a:pPr>
                      <a:r>
                        <a:rPr kumimoji="1" lang="en-US" altLang="zh-TW" sz="2000" b="0" i="0" u="none" strike="noStrike" cap="none" normalizeH="0" baseline="0" smtClean="0">
                          <a:ln>
                            <a:noFill/>
                          </a:ln>
                          <a:solidFill>
                            <a:srgbClr val="006600"/>
                          </a:solidFill>
                          <a:effectLst/>
                          <a:latin typeface="Calibri" pitchFamily="34" charset="0"/>
                          <a:ea typeface="新細明體" charset="-120"/>
                        </a:rPr>
                        <a:t>95</a:t>
                      </a:r>
                    </a:p>
                  </a:txBody>
                  <a:tcPr marL="36000" marR="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Tx/>
                        <a:buNone/>
                        <a:tabLst/>
                      </a:pPr>
                      <a:r>
                        <a:rPr kumimoji="1" lang="en-US" altLang="zh-TW" sz="2000" b="0" i="0" u="none" strike="noStrike" cap="none" normalizeH="0" baseline="0" smtClean="0">
                          <a:ln>
                            <a:noFill/>
                          </a:ln>
                          <a:solidFill>
                            <a:srgbClr val="006600"/>
                          </a:solidFill>
                          <a:effectLst/>
                          <a:latin typeface="Calibri" pitchFamily="34" charset="0"/>
                          <a:ea typeface="新細明體" charset="-120"/>
                        </a:rPr>
                        <a:t>95</a:t>
                      </a:r>
                    </a:p>
                  </a:txBody>
                  <a:tcPr marL="36000" marR="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Tx/>
                        <a:buNone/>
                        <a:tabLst/>
                      </a:pPr>
                      <a:r>
                        <a:rPr kumimoji="1" lang="en-US" altLang="zh-TW" sz="2000" b="0" i="0" u="none" strike="noStrike" cap="none" normalizeH="0" baseline="0" smtClean="0">
                          <a:ln>
                            <a:noFill/>
                          </a:ln>
                          <a:solidFill>
                            <a:srgbClr val="006600"/>
                          </a:solidFill>
                          <a:effectLst/>
                          <a:latin typeface="Calibri" pitchFamily="34" charset="0"/>
                          <a:ea typeface="新細明體" charset="-120"/>
                        </a:rPr>
                        <a:t>95</a:t>
                      </a:r>
                    </a:p>
                  </a:txBody>
                  <a:tcPr marL="36000" marR="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Tx/>
                        <a:buNone/>
                        <a:tabLst/>
                      </a:pPr>
                      <a:r>
                        <a:rPr kumimoji="1" lang="en-US" altLang="zh-TW" sz="2000" b="0" i="0" u="none" strike="noStrike" cap="none" normalizeH="0" baseline="0" smtClean="0">
                          <a:ln>
                            <a:noFill/>
                          </a:ln>
                          <a:solidFill>
                            <a:srgbClr val="006600"/>
                          </a:solidFill>
                          <a:effectLst/>
                          <a:latin typeface="Calibri" pitchFamily="34" charset="0"/>
                          <a:ea typeface="新細明體" charset="-120"/>
                        </a:rPr>
                        <a:t>70</a:t>
                      </a:r>
                    </a:p>
                  </a:txBody>
                  <a:tcPr marL="36000" marR="0"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723813">
                <a:tc>
                  <a:txBody>
                    <a:bodyPr/>
                    <a:lstStyle/>
                    <a:p>
                      <a:pPr marL="0" marR="0" lvl="0" indent="0" algn="l" defTabSz="914400" rtl="0" eaLnBrk="1" fontAlgn="base" latinLnBrk="0" hangingPunct="1">
                        <a:lnSpc>
                          <a:spcPct val="100000"/>
                        </a:lnSpc>
                        <a:spcBef>
                          <a:spcPct val="20000"/>
                        </a:spcBef>
                        <a:spcAft>
                          <a:spcPct val="0"/>
                        </a:spcAft>
                        <a:buClr>
                          <a:schemeClr val="folHlink"/>
                        </a:buClr>
                        <a:buSzPct val="60000"/>
                        <a:buFontTx/>
                        <a:buNone/>
                        <a:tabLst/>
                      </a:pPr>
                      <a:r>
                        <a:rPr kumimoji="1" lang="en-US" altLang="zh-TW" sz="1800" b="0" i="0" u="none" strike="noStrike" cap="none" normalizeH="0" baseline="0" dirty="0" smtClean="0">
                          <a:ln>
                            <a:noFill/>
                          </a:ln>
                          <a:solidFill>
                            <a:srgbClr val="006600"/>
                          </a:solidFill>
                          <a:effectLst/>
                          <a:latin typeface="Calibri" pitchFamily="34" charset="0"/>
                          <a:ea typeface="新細明體" charset="-120"/>
                        </a:rPr>
                        <a:t>amoxicillin/</a:t>
                      </a:r>
                      <a:r>
                        <a:rPr kumimoji="1" lang="en-US" altLang="zh-TW" sz="1800" b="0" i="0" u="none" strike="noStrike" cap="none" normalizeH="0" baseline="0" dirty="0" smtClean="0">
                          <a:ln>
                            <a:noFill/>
                          </a:ln>
                          <a:solidFill>
                            <a:srgbClr val="FF00FF"/>
                          </a:solidFill>
                          <a:effectLst/>
                          <a:latin typeface="Calibri" pitchFamily="34" charset="0"/>
                          <a:ea typeface="新細明體" charset="-120"/>
                        </a:rPr>
                        <a:t/>
                      </a:r>
                      <a:br>
                        <a:rPr kumimoji="1" lang="en-US" altLang="zh-TW" sz="1800" b="0" i="0" u="none" strike="noStrike" cap="none" normalizeH="0" baseline="0" dirty="0" smtClean="0">
                          <a:ln>
                            <a:noFill/>
                          </a:ln>
                          <a:solidFill>
                            <a:srgbClr val="FF00FF"/>
                          </a:solidFill>
                          <a:effectLst/>
                          <a:latin typeface="Calibri" pitchFamily="34" charset="0"/>
                          <a:ea typeface="新細明體" charset="-120"/>
                        </a:rPr>
                      </a:br>
                      <a:r>
                        <a:rPr kumimoji="1" lang="en-US" altLang="zh-TW" sz="1800" b="0" i="0" u="none" strike="noStrike" cap="none" normalizeH="0" baseline="0" dirty="0" smtClean="0">
                          <a:ln>
                            <a:noFill/>
                          </a:ln>
                          <a:solidFill>
                            <a:srgbClr val="006600"/>
                          </a:solidFill>
                          <a:effectLst/>
                          <a:latin typeface="Calibri" pitchFamily="34" charset="0"/>
                          <a:ea typeface="新細明體" charset="-120"/>
                        </a:rPr>
                        <a:t>clavulanic acid</a:t>
                      </a:r>
                    </a:p>
                  </a:txBody>
                  <a:tcPr marL="36000" marR="0"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Tx/>
                        <a:buNone/>
                        <a:tabLst/>
                      </a:pPr>
                      <a:r>
                        <a:rPr kumimoji="1" lang="en-US" altLang="zh-TW" sz="2000" b="0" i="0" u="none" strike="noStrike" cap="none" normalizeH="0" baseline="0" dirty="0" smtClean="0">
                          <a:ln>
                            <a:noFill/>
                          </a:ln>
                          <a:solidFill>
                            <a:srgbClr val="006600"/>
                          </a:solidFill>
                          <a:effectLst/>
                          <a:latin typeface="Calibri" pitchFamily="34" charset="0"/>
                          <a:ea typeface="新細明體" charset="-120"/>
                        </a:rPr>
                        <a:t>100</a:t>
                      </a:r>
                    </a:p>
                  </a:txBody>
                  <a:tcPr marL="36000" marR="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Tx/>
                        <a:buNone/>
                        <a:tabLst/>
                      </a:pPr>
                      <a:r>
                        <a:rPr kumimoji="1" lang="en-US" altLang="zh-TW" sz="2000" b="0" i="0" u="none" strike="noStrike" cap="none" normalizeH="0" baseline="0" dirty="0" smtClean="0">
                          <a:ln>
                            <a:noFill/>
                          </a:ln>
                          <a:solidFill>
                            <a:srgbClr val="006600"/>
                          </a:solidFill>
                          <a:effectLst/>
                          <a:latin typeface="Calibri" pitchFamily="34" charset="0"/>
                          <a:ea typeface="新細明體" charset="-120"/>
                        </a:rPr>
                        <a:t>100</a:t>
                      </a:r>
                    </a:p>
                  </a:txBody>
                  <a:tcPr marL="36000" marR="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Tx/>
                        <a:buNone/>
                        <a:tabLst/>
                      </a:pPr>
                      <a:r>
                        <a:rPr kumimoji="1" lang="en-US" altLang="zh-TW" sz="2000" b="0" i="0" u="none" strike="noStrike" cap="none" normalizeH="0" baseline="0" dirty="0" smtClean="0">
                          <a:ln>
                            <a:noFill/>
                          </a:ln>
                          <a:solidFill>
                            <a:srgbClr val="006600"/>
                          </a:solidFill>
                          <a:effectLst/>
                          <a:latin typeface="Calibri" pitchFamily="34" charset="0"/>
                          <a:ea typeface="新細明體" charset="-120"/>
                        </a:rPr>
                        <a:t>100</a:t>
                      </a:r>
                    </a:p>
                  </a:txBody>
                  <a:tcPr marL="36000" marR="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Tx/>
                        <a:buNone/>
                        <a:tabLst/>
                      </a:pPr>
                      <a:r>
                        <a:rPr kumimoji="1" lang="en-US" altLang="zh-TW" sz="2000" b="0" i="0" u="none" strike="noStrike" cap="none" normalizeH="0" baseline="0" smtClean="0">
                          <a:ln>
                            <a:noFill/>
                          </a:ln>
                          <a:solidFill>
                            <a:srgbClr val="006600"/>
                          </a:solidFill>
                          <a:effectLst/>
                          <a:latin typeface="Calibri" pitchFamily="34" charset="0"/>
                          <a:ea typeface="新細明體" charset="-120"/>
                        </a:rPr>
                        <a:t>100</a:t>
                      </a:r>
                    </a:p>
                  </a:txBody>
                  <a:tcPr marL="36000" marR="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Tx/>
                        <a:buNone/>
                        <a:tabLst/>
                      </a:pPr>
                      <a:r>
                        <a:rPr kumimoji="1" lang="en-US" altLang="zh-TW" sz="2000" b="0" i="0" u="none" strike="noStrike" cap="none" normalizeH="0" baseline="0" smtClean="0">
                          <a:ln>
                            <a:noFill/>
                          </a:ln>
                          <a:solidFill>
                            <a:srgbClr val="006600"/>
                          </a:solidFill>
                          <a:effectLst/>
                          <a:latin typeface="Calibri" pitchFamily="34" charset="0"/>
                          <a:ea typeface="新細明體" charset="-120"/>
                        </a:rPr>
                        <a:t>95</a:t>
                      </a:r>
                    </a:p>
                  </a:txBody>
                  <a:tcPr marL="36000" marR="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Tx/>
                        <a:buNone/>
                        <a:tabLst/>
                      </a:pPr>
                      <a:r>
                        <a:rPr kumimoji="1" lang="en-US" altLang="zh-TW" sz="2000" b="0" i="0" u="none" strike="noStrike" cap="none" normalizeH="0" baseline="0" smtClean="0">
                          <a:ln>
                            <a:noFill/>
                          </a:ln>
                          <a:solidFill>
                            <a:srgbClr val="006600"/>
                          </a:solidFill>
                          <a:effectLst/>
                          <a:latin typeface="Calibri" pitchFamily="34" charset="0"/>
                          <a:ea typeface="新細明體" charset="-120"/>
                        </a:rPr>
                        <a:t>100</a:t>
                      </a:r>
                    </a:p>
                  </a:txBody>
                  <a:tcPr marL="36000" marR="0"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427038">
                <a:tc>
                  <a:txBody>
                    <a:bodyPr/>
                    <a:lstStyle/>
                    <a:p>
                      <a:pPr marL="0" marR="0" lvl="0" indent="0" algn="l" defTabSz="914400" rtl="0" eaLnBrk="1" fontAlgn="base" latinLnBrk="0" hangingPunct="1">
                        <a:lnSpc>
                          <a:spcPct val="100000"/>
                        </a:lnSpc>
                        <a:spcBef>
                          <a:spcPct val="20000"/>
                        </a:spcBef>
                        <a:spcAft>
                          <a:spcPct val="0"/>
                        </a:spcAft>
                        <a:buClr>
                          <a:schemeClr val="folHlink"/>
                        </a:buClr>
                        <a:buSzPct val="60000"/>
                        <a:buFontTx/>
                        <a:buNone/>
                        <a:tabLst/>
                      </a:pPr>
                      <a:r>
                        <a:rPr kumimoji="1" lang="en-US" altLang="zh-TW" sz="1800" b="0" i="0" u="none" strike="noStrike" cap="none" normalizeH="0" baseline="0" dirty="0" smtClean="0">
                          <a:ln>
                            <a:noFill/>
                          </a:ln>
                          <a:solidFill>
                            <a:srgbClr val="006600"/>
                          </a:solidFill>
                          <a:effectLst/>
                          <a:latin typeface="Calibri" pitchFamily="34" charset="0"/>
                          <a:ea typeface="新細明體" charset="-120"/>
                        </a:rPr>
                        <a:t>tetracycline</a:t>
                      </a:r>
                    </a:p>
                  </a:txBody>
                  <a:tcPr marL="36000" marR="0"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Tx/>
                        <a:buNone/>
                        <a:tabLst/>
                      </a:pPr>
                      <a:r>
                        <a:rPr kumimoji="1" lang="en-US" altLang="zh-TW" sz="2000" b="0" i="0" u="none" strike="noStrike" cap="none" normalizeH="0" baseline="0" smtClean="0">
                          <a:ln>
                            <a:noFill/>
                          </a:ln>
                          <a:solidFill>
                            <a:srgbClr val="006600"/>
                          </a:solidFill>
                          <a:effectLst/>
                          <a:latin typeface="Calibri" pitchFamily="34" charset="0"/>
                          <a:ea typeface="新細明體" charset="-120"/>
                        </a:rPr>
                        <a:t>95</a:t>
                      </a:r>
                    </a:p>
                  </a:txBody>
                  <a:tcPr marL="36000" marR="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Tx/>
                        <a:buNone/>
                        <a:tabLst/>
                      </a:pPr>
                      <a:r>
                        <a:rPr kumimoji="1" lang="en-US" altLang="zh-TW" sz="2000" b="0" i="0" u="none" strike="noStrike" cap="none" normalizeH="0" baseline="0" smtClean="0">
                          <a:ln>
                            <a:noFill/>
                          </a:ln>
                          <a:solidFill>
                            <a:srgbClr val="006600"/>
                          </a:solidFill>
                          <a:effectLst/>
                          <a:latin typeface="Calibri" pitchFamily="34" charset="0"/>
                          <a:ea typeface="新細明體" charset="-120"/>
                        </a:rPr>
                        <a:t>85</a:t>
                      </a:r>
                    </a:p>
                  </a:txBody>
                  <a:tcPr marL="36000" marR="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Tx/>
                        <a:buNone/>
                        <a:tabLst/>
                      </a:pPr>
                      <a:r>
                        <a:rPr kumimoji="1" lang="en-US" altLang="zh-TW" sz="2000" b="0" i="0" u="none" strike="noStrike" cap="none" normalizeH="0" baseline="0" dirty="0" smtClean="0">
                          <a:ln>
                            <a:noFill/>
                          </a:ln>
                          <a:solidFill>
                            <a:srgbClr val="006600"/>
                          </a:solidFill>
                          <a:effectLst/>
                          <a:latin typeface="Calibri" pitchFamily="34" charset="0"/>
                          <a:ea typeface="新細明體" charset="-120"/>
                        </a:rPr>
                        <a:t>60</a:t>
                      </a:r>
                    </a:p>
                  </a:txBody>
                  <a:tcPr marL="36000" marR="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Tx/>
                        <a:buNone/>
                        <a:tabLst/>
                      </a:pPr>
                      <a:r>
                        <a:rPr kumimoji="1" lang="en-US" altLang="zh-TW" sz="2000" b="0" i="0" u="none" strike="noStrike" cap="none" normalizeH="0" baseline="0" smtClean="0">
                          <a:ln>
                            <a:noFill/>
                          </a:ln>
                          <a:solidFill>
                            <a:srgbClr val="006600"/>
                          </a:solidFill>
                          <a:effectLst/>
                          <a:latin typeface="Calibri" pitchFamily="34" charset="0"/>
                          <a:ea typeface="新細明體" charset="-120"/>
                        </a:rPr>
                        <a:t>90</a:t>
                      </a:r>
                    </a:p>
                  </a:txBody>
                  <a:tcPr marL="36000" marR="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Tx/>
                        <a:buNone/>
                        <a:tabLst/>
                      </a:pPr>
                      <a:r>
                        <a:rPr kumimoji="1" lang="en-US" altLang="zh-TW" sz="2000" b="0" i="0" u="none" strike="noStrike" cap="none" normalizeH="0" baseline="0" smtClean="0">
                          <a:ln>
                            <a:noFill/>
                          </a:ln>
                          <a:solidFill>
                            <a:srgbClr val="006600"/>
                          </a:solidFill>
                          <a:effectLst/>
                          <a:latin typeface="Calibri" pitchFamily="34" charset="0"/>
                          <a:ea typeface="新細明體" charset="-120"/>
                        </a:rPr>
                        <a:t>95</a:t>
                      </a:r>
                    </a:p>
                  </a:txBody>
                  <a:tcPr marL="36000" marR="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Tx/>
                        <a:buNone/>
                        <a:tabLst/>
                      </a:pPr>
                      <a:r>
                        <a:rPr kumimoji="1" lang="en-US" altLang="zh-TW" sz="2000" b="0" i="0" u="none" strike="noStrike" cap="none" normalizeH="0" baseline="0" smtClean="0">
                          <a:ln>
                            <a:noFill/>
                          </a:ln>
                          <a:solidFill>
                            <a:srgbClr val="006600"/>
                          </a:solidFill>
                          <a:effectLst/>
                          <a:latin typeface="Calibri" pitchFamily="34" charset="0"/>
                          <a:ea typeface="新細明體" charset="-120"/>
                        </a:rPr>
                        <a:t>NS</a:t>
                      </a:r>
                    </a:p>
                  </a:txBody>
                  <a:tcPr marL="36000" marR="0"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427038">
                <a:tc>
                  <a:txBody>
                    <a:bodyPr/>
                    <a:lstStyle/>
                    <a:p>
                      <a:pPr marL="0" marR="0" lvl="0" indent="0" algn="l" defTabSz="914400" rtl="0" eaLnBrk="1" fontAlgn="base" latinLnBrk="0" hangingPunct="1">
                        <a:lnSpc>
                          <a:spcPct val="100000"/>
                        </a:lnSpc>
                        <a:spcBef>
                          <a:spcPct val="20000"/>
                        </a:spcBef>
                        <a:spcAft>
                          <a:spcPct val="0"/>
                        </a:spcAft>
                        <a:buClr>
                          <a:schemeClr val="folHlink"/>
                        </a:buClr>
                        <a:buSzPct val="60000"/>
                        <a:buFontTx/>
                        <a:buNone/>
                        <a:tabLst/>
                      </a:pPr>
                      <a:r>
                        <a:rPr kumimoji="1" lang="en-US" altLang="zh-TW" sz="1800" b="0" i="0" u="none" strike="noStrike" cap="none" normalizeH="0" baseline="0" smtClean="0">
                          <a:ln>
                            <a:noFill/>
                          </a:ln>
                          <a:solidFill>
                            <a:srgbClr val="006600"/>
                          </a:solidFill>
                          <a:effectLst/>
                          <a:latin typeface="Calibri" pitchFamily="34" charset="0"/>
                          <a:ea typeface="新細明體" charset="-120"/>
                        </a:rPr>
                        <a:t>TMP/SMX</a:t>
                      </a:r>
                    </a:p>
                  </a:txBody>
                  <a:tcPr marL="36000" marR="0"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Tx/>
                        <a:buNone/>
                        <a:tabLst/>
                      </a:pPr>
                      <a:r>
                        <a:rPr kumimoji="1" lang="en-US" altLang="zh-TW" sz="2000" b="0" i="0" u="none" strike="noStrike" cap="none" normalizeH="0" baseline="0" dirty="0" smtClean="0">
                          <a:ln>
                            <a:noFill/>
                          </a:ln>
                          <a:solidFill>
                            <a:srgbClr val="006600"/>
                          </a:solidFill>
                          <a:effectLst/>
                          <a:latin typeface="Calibri" pitchFamily="34" charset="0"/>
                          <a:ea typeface="新細明體" charset="-120"/>
                        </a:rPr>
                        <a:t>100</a:t>
                      </a:r>
                    </a:p>
                  </a:txBody>
                  <a:tcPr marL="36000" marR="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Tx/>
                        <a:buNone/>
                        <a:tabLst/>
                      </a:pPr>
                      <a:r>
                        <a:rPr kumimoji="1" lang="en-US" altLang="zh-TW" sz="2000" b="0" i="0" u="none" strike="noStrike" cap="none" normalizeH="0" baseline="0" smtClean="0">
                          <a:ln>
                            <a:noFill/>
                          </a:ln>
                          <a:solidFill>
                            <a:srgbClr val="006600"/>
                          </a:solidFill>
                          <a:effectLst/>
                          <a:latin typeface="Calibri" pitchFamily="34" charset="0"/>
                          <a:ea typeface="新細明體" charset="-120"/>
                        </a:rPr>
                        <a:t>95</a:t>
                      </a:r>
                    </a:p>
                  </a:txBody>
                  <a:tcPr marL="36000" marR="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Tx/>
                        <a:buNone/>
                        <a:tabLst/>
                      </a:pPr>
                      <a:r>
                        <a:rPr kumimoji="1" lang="en-US" altLang="zh-TW" sz="2000" b="0" i="0" u="none" strike="noStrike" cap="none" normalizeH="0" baseline="0" dirty="0" smtClean="0">
                          <a:ln>
                            <a:noFill/>
                          </a:ln>
                          <a:solidFill>
                            <a:srgbClr val="006600"/>
                          </a:solidFill>
                          <a:effectLst/>
                          <a:latin typeface="Calibri" pitchFamily="34" charset="0"/>
                          <a:ea typeface="新細明體" charset="-120"/>
                        </a:rPr>
                        <a:t>0</a:t>
                      </a:r>
                    </a:p>
                  </a:txBody>
                  <a:tcPr marL="36000" marR="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Tx/>
                        <a:buNone/>
                        <a:tabLst/>
                      </a:pPr>
                      <a:r>
                        <a:rPr kumimoji="1" lang="en-US" altLang="zh-TW" sz="2000" b="0" i="0" u="none" strike="noStrike" cap="none" normalizeH="0" baseline="0" dirty="0" smtClean="0">
                          <a:ln>
                            <a:noFill/>
                          </a:ln>
                          <a:solidFill>
                            <a:srgbClr val="006600"/>
                          </a:solidFill>
                          <a:effectLst/>
                          <a:latin typeface="Calibri" pitchFamily="34" charset="0"/>
                          <a:ea typeface="新細明體" charset="-120"/>
                        </a:rPr>
                        <a:t>95</a:t>
                      </a:r>
                    </a:p>
                  </a:txBody>
                  <a:tcPr marL="36000" marR="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Tx/>
                        <a:buNone/>
                        <a:tabLst/>
                      </a:pPr>
                      <a:r>
                        <a:rPr kumimoji="1" lang="en-US" altLang="zh-TW" sz="2000" b="0" i="0" u="none" strike="noStrike" cap="none" normalizeH="0" baseline="0" smtClean="0">
                          <a:ln>
                            <a:noFill/>
                          </a:ln>
                          <a:solidFill>
                            <a:srgbClr val="006600"/>
                          </a:solidFill>
                          <a:effectLst/>
                          <a:latin typeface="Calibri" pitchFamily="34" charset="0"/>
                          <a:ea typeface="新細明體" charset="-120"/>
                        </a:rPr>
                        <a:t>variable</a:t>
                      </a:r>
                    </a:p>
                  </a:txBody>
                  <a:tcPr marL="36000" marR="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Tx/>
                        <a:buNone/>
                        <a:tabLst/>
                      </a:pPr>
                      <a:r>
                        <a:rPr kumimoji="1" lang="en-US" altLang="zh-TW" sz="2000" b="0" i="0" u="none" strike="noStrike" cap="none" normalizeH="0" baseline="0" smtClean="0">
                          <a:ln>
                            <a:noFill/>
                          </a:ln>
                          <a:solidFill>
                            <a:srgbClr val="006600"/>
                          </a:solidFill>
                          <a:effectLst/>
                          <a:latin typeface="Calibri" pitchFamily="34" charset="0"/>
                          <a:ea typeface="新細明體" charset="-120"/>
                        </a:rPr>
                        <a:t>NS</a:t>
                      </a:r>
                    </a:p>
                  </a:txBody>
                  <a:tcPr marL="36000" marR="0"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89927">
                <a:tc>
                  <a:txBody>
                    <a:bodyPr/>
                    <a:lstStyle/>
                    <a:p>
                      <a:pPr marL="0" marR="0" lvl="0" indent="0" algn="l" defTabSz="914400" rtl="0" eaLnBrk="1" fontAlgn="base" latinLnBrk="0" hangingPunct="1">
                        <a:lnSpc>
                          <a:spcPct val="100000"/>
                        </a:lnSpc>
                        <a:spcBef>
                          <a:spcPct val="20000"/>
                        </a:spcBef>
                        <a:spcAft>
                          <a:spcPct val="0"/>
                        </a:spcAft>
                        <a:buClr>
                          <a:schemeClr val="folHlink"/>
                        </a:buClr>
                        <a:buSzPct val="60000"/>
                        <a:buFontTx/>
                        <a:buNone/>
                        <a:tabLst/>
                      </a:pPr>
                      <a:r>
                        <a:rPr kumimoji="1" lang="en-US" altLang="zh-TW" sz="1800" b="0" i="0" u="none" strike="noStrike" cap="none" normalizeH="0" baseline="0" dirty="0" smtClean="0">
                          <a:ln>
                            <a:noFill/>
                          </a:ln>
                          <a:solidFill>
                            <a:srgbClr val="006600"/>
                          </a:solidFill>
                          <a:effectLst/>
                          <a:latin typeface="Calibri" pitchFamily="34" charset="0"/>
                          <a:ea typeface="新細明體" charset="-120"/>
                        </a:rPr>
                        <a:t>ciprofloxacin</a:t>
                      </a:r>
                    </a:p>
                  </a:txBody>
                  <a:tcPr marL="36000" marR="0"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Tx/>
                        <a:buNone/>
                        <a:tabLst/>
                      </a:pPr>
                      <a:r>
                        <a:rPr kumimoji="1" lang="en-US" altLang="zh-TW" sz="2000" b="0" i="0" u="none" strike="noStrike" cap="none" normalizeH="0" baseline="0" dirty="0" smtClean="0">
                          <a:ln>
                            <a:noFill/>
                          </a:ln>
                          <a:solidFill>
                            <a:srgbClr val="006600"/>
                          </a:solidFill>
                          <a:effectLst/>
                          <a:latin typeface="Calibri" pitchFamily="34" charset="0"/>
                          <a:ea typeface="新細明體" charset="-120"/>
                        </a:rPr>
                        <a:t>100</a:t>
                      </a:r>
                    </a:p>
                  </a:txBody>
                  <a:tcPr marL="36000" marR="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Tx/>
                        <a:buNone/>
                        <a:tabLst/>
                      </a:pPr>
                      <a:r>
                        <a:rPr kumimoji="1" lang="en-US" altLang="zh-TW" sz="2000" b="0" i="0" u="none" strike="noStrike" cap="none" normalizeH="0" baseline="0" dirty="0" smtClean="0">
                          <a:ln>
                            <a:noFill/>
                          </a:ln>
                          <a:solidFill>
                            <a:srgbClr val="006600"/>
                          </a:solidFill>
                          <a:effectLst/>
                          <a:latin typeface="Calibri" pitchFamily="34" charset="0"/>
                          <a:ea typeface="新細明體" charset="-120"/>
                        </a:rPr>
                        <a:t>100</a:t>
                      </a:r>
                    </a:p>
                  </a:txBody>
                  <a:tcPr marL="36000" marR="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Tx/>
                        <a:buNone/>
                        <a:tabLst/>
                      </a:pPr>
                      <a:r>
                        <a:rPr kumimoji="1" lang="en-US" altLang="zh-TW" sz="2000" b="0" i="0" u="none" strike="noStrike" cap="none" normalizeH="0" baseline="0" dirty="0" smtClean="0">
                          <a:ln>
                            <a:noFill/>
                          </a:ln>
                          <a:solidFill>
                            <a:srgbClr val="006600"/>
                          </a:solidFill>
                          <a:effectLst/>
                          <a:latin typeface="Calibri" pitchFamily="34" charset="0"/>
                          <a:ea typeface="新細明體" charset="-120"/>
                        </a:rPr>
                        <a:t>40</a:t>
                      </a:r>
                    </a:p>
                  </a:txBody>
                  <a:tcPr marL="36000" marR="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Tx/>
                        <a:buNone/>
                        <a:tabLst/>
                      </a:pPr>
                      <a:r>
                        <a:rPr kumimoji="1" lang="en-US" altLang="zh-TW" sz="2000" b="0" i="0" u="none" strike="noStrike" cap="none" normalizeH="0" baseline="0" dirty="0" smtClean="0">
                          <a:ln>
                            <a:noFill/>
                          </a:ln>
                          <a:solidFill>
                            <a:srgbClr val="006600"/>
                          </a:solidFill>
                          <a:effectLst/>
                          <a:latin typeface="Calibri" pitchFamily="34" charset="0"/>
                          <a:ea typeface="新細明體" charset="-120"/>
                        </a:rPr>
                        <a:t>95</a:t>
                      </a:r>
                    </a:p>
                  </a:txBody>
                  <a:tcPr marL="36000" marR="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Tx/>
                        <a:buNone/>
                        <a:tabLst/>
                      </a:pPr>
                      <a:r>
                        <a:rPr kumimoji="1" lang="en-US" altLang="zh-TW" sz="2000" b="0" i="0" u="none" strike="noStrike" cap="none" normalizeH="0" baseline="0" dirty="0" smtClean="0">
                          <a:ln>
                            <a:noFill/>
                          </a:ln>
                          <a:solidFill>
                            <a:srgbClr val="006600"/>
                          </a:solidFill>
                          <a:effectLst/>
                          <a:latin typeface="Calibri" pitchFamily="34" charset="0"/>
                          <a:ea typeface="新細明體" charset="-120"/>
                        </a:rPr>
                        <a:t>100</a:t>
                      </a:r>
                    </a:p>
                  </a:txBody>
                  <a:tcPr marL="36000" marR="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Tx/>
                        <a:buNone/>
                        <a:tabLst/>
                      </a:pPr>
                      <a:r>
                        <a:rPr kumimoji="1" lang="en-US" altLang="zh-TW" sz="2000" b="0" i="0" u="none" strike="noStrike" cap="none" normalizeH="0" baseline="0" dirty="0" smtClean="0">
                          <a:ln>
                            <a:noFill/>
                          </a:ln>
                          <a:solidFill>
                            <a:srgbClr val="006600"/>
                          </a:solidFill>
                          <a:effectLst/>
                          <a:latin typeface="Calibri" pitchFamily="34" charset="0"/>
                          <a:ea typeface="新細明體" charset="-120"/>
                        </a:rPr>
                        <a:t>100</a:t>
                      </a:r>
                    </a:p>
                  </a:txBody>
                  <a:tcPr marL="36000" marR="0"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427038">
                <a:tc>
                  <a:txBody>
                    <a:bodyPr/>
                    <a:lstStyle/>
                    <a:p>
                      <a:pPr marL="0" marR="0" lvl="0" indent="0" algn="l" defTabSz="914400" rtl="0" eaLnBrk="1" fontAlgn="base" latinLnBrk="0" hangingPunct="1">
                        <a:lnSpc>
                          <a:spcPct val="100000"/>
                        </a:lnSpc>
                        <a:spcBef>
                          <a:spcPct val="20000"/>
                        </a:spcBef>
                        <a:spcAft>
                          <a:spcPct val="0"/>
                        </a:spcAft>
                        <a:buClr>
                          <a:schemeClr val="folHlink"/>
                        </a:buClr>
                        <a:buSzPct val="60000"/>
                        <a:buFontTx/>
                        <a:buNone/>
                        <a:tabLst/>
                      </a:pPr>
                      <a:r>
                        <a:rPr kumimoji="1" lang="en-US" altLang="zh-TW" sz="1800" b="0" i="0" u="none" strike="noStrike" cap="none" normalizeH="0" baseline="0" dirty="0" err="1" smtClean="0">
                          <a:ln>
                            <a:noFill/>
                          </a:ln>
                          <a:solidFill>
                            <a:srgbClr val="006600"/>
                          </a:solidFill>
                          <a:effectLst/>
                          <a:latin typeface="Calibri" pitchFamily="34" charset="0"/>
                          <a:ea typeface="新細明體" charset="-120"/>
                        </a:rPr>
                        <a:t>levofloxacin</a:t>
                      </a:r>
                      <a:endParaRPr kumimoji="1" lang="en-US" altLang="zh-TW" sz="1800" b="0" i="0" u="none" strike="noStrike" cap="none" normalizeH="0" baseline="0" dirty="0" smtClean="0">
                        <a:ln>
                          <a:noFill/>
                        </a:ln>
                        <a:solidFill>
                          <a:srgbClr val="006600"/>
                        </a:solidFill>
                        <a:effectLst/>
                        <a:latin typeface="Calibri" pitchFamily="34" charset="0"/>
                        <a:ea typeface="新細明體" charset="-120"/>
                      </a:endParaRPr>
                    </a:p>
                  </a:txBody>
                  <a:tcPr marL="36000" marR="0"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Tx/>
                        <a:buNone/>
                        <a:tabLst/>
                      </a:pPr>
                      <a:r>
                        <a:rPr kumimoji="1" lang="en-US" altLang="zh-TW" sz="2000" b="0" i="0" u="none" strike="noStrike" cap="none" normalizeH="0" baseline="0" dirty="0" smtClean="0">
                          <a:ln>
                            <a:noFill/>
                          </a:ln>
                          <a:solidFill>
                            <a:srgbClr val="006600"/>
                          </a:solidFill>
                          <a:effectLst/>
                          <a:latin typeface="Calibri" pitchFamily="34" charset="0"/>
                          <a:ea typeface="新細明體" charset="-120"/>
                        </a:rPr>
                        <a:t>100</a:t>
                      </a:r>
                    </a:p>
                  </a:txBody>
                  <a:tcPr marL="36000" marR="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Tx/>
                        <a:buNone/>
                        <a:tabLst/>
                      </a:pPr>
                      <a:r>
                        <a:rPr kumimoji="1" lang="en-US" altLang="zh-TW" sz="2000" b="0" i="0" u="none" strike="noStrike" cap="none" normalizeH="0" baseline="0" smtClean="0">
                          <a:ln>
                            <a:noFill/>
                          </a:ln>
                          <a:solidFill>
                            <a:srgbClr val="006600"/>
                          </a:solidFill>
                          <a:effectLst/>
                          <a:latin typeface="Calibri" pitchFamily="34" charset="0"/>
                          <a:ea typeface="新細明體" charset="-120"/>
                        </a:rPr>
                        <a:t>100</a:t>
                      </a:r>
                    </a:p>
                  </a:txBody>
                  <a:tcPr marL="36000" marR="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Tx/>
                        <a:buNone/>
                        <a:tabLst/>
                      </a:pPr>
                      <a:r>
                        <a:rPr kumimoji="1" lang="en-US" altLang="zh-TW" sz="2000" b="0" i="0" u="none" strike="noStrike" cap="none" normalizeH="0" baseline="0" smtClean="0">
                          <a:ln>
                            <a:noFill/>
                          </a:ln>
                          <a:solidFill>
                            <a:srgbClr val="006600"/>
                          </a:solidFill>
                          <a:effectLst/>
                          <a:latin typeface="Calibri" pitchFamily="34" charset="0"/>
                          <a:ea typeface="新細明體" charset="-120"/>
                        </a:rPr>
                        <a:t>60</a:t>
                      </a:r>
                    </a:p>
                  </a:txBody>
                  <a:tcPr marL="36000" marR="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Tx/>
                        <a:buNone/>
                        <a:tabLst/>
                      </a:pPr>
                      <a:r>
                        <a:rPr kumimoji="1" lang="en-US" altLang="zh-TW" sz="2000" b="0" i="0" u="none" strike="noStrike" cap="none" normalizeH="0" baseline="0" dirty="0" smtClean="0">
                          <a:ln>
                            <a:noFill/>
                          </a:ln>
                          <a:solidFill>
                            <a:srgbClr val="006600"/>
                          </a:solidFill>
                          <a:effectLst/>
                          <a:latin typeface="Calibri" pitchFamily="34" charset="0"/>
                          <a:ea typeface="新細明體" charset="-120"/>
                        </a:rPr>
                        <a:t>100</a:t>
                      </a:r>
                    </a:p>
                  </a:txBody>
                  <a:tcPr marL="36000" marR="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Tx/>
                        <a:buNone/>
                        <a:tabLst/>
                      </a:pPr>
                      <a:r>
                        <a:rPr kumimoji="1" lang="en-US" altLang="zh-TW" sz="2000" b="0" i="0" u="none" strike="noStrike" cap="none" normalizeH="0" baseline="0" dirty="0" smtClean="0">
                          <a:ln>
                            <a:noFill/>
                          </a:ln>
                          <a:solidFill>
                            <a:srgbClr val="006600"/>
                          </a:solidFill>
                          <a:effectLst/>
                          <a:latin typeface="Calibri" pitchFamily="34" charset="0"/>
                          <a:ea typeface="新細明體" charset="-120"/>
                        </a:rPr>
                        <a:t>100</a:t>
                      </a:r>
                    </a:p>
                  </a:txBody>
                  <a:tcPr marL="36000" marR="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Tx/>
                        <a:buNone/>
                        <a:tabLst/>
                      </a:pPr>
                      <a:r>
                        <a:rPr kumimoji="1" lang="en-US" altLang="zh-TW" sz="2000" b="0" i="0" u="none" strike="noStrike" cap="none" normalizeH="0" baseline="0" smtClean="0">
                          <a:ln>
                            <a:noFill/>
                          </a:ln>
                          <a:solidFill>
                            <a:srgbClr val="006600"/>
                          </a:solidFill>
                          <a:effectLst/>
                          <a:latin typeface="Calibri" pitchFamily="34" charset="0"/>
                          <a:ea typeface="新細明體" charset="-120"/>
                        </a:rPr>
                        <a:t>100</a:t>
                      </a:r>
                    </a:p>
                  </a:txBody>
                  <a:tcPr marL="36000" marR="0"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428625">
                <a:tc>
                  <a:txBody>
                    <a:bodyPr/>
                    <a:lstStyle/>
                    <a:p>
                      <a:pPr marL="0" marR="0" lvl="0" indent="0" algn="l" defTabSz="914400" rtl="0" eaLnBrk="1" fontAlgn="base" latinLnBrk="0" hangingPunct="1">
                        <a:lnSpc>
                          <a:spcPct val="100000"/>
                        </a:lnSpc>
                        <a:spcBef>
                          <a:spcPct val="20000"/>
                        </a:spcBef>
                        <a:spcAft>
                          <a:spcPct val="0"/>
                        </a:spcAft>
                        <a:buClr>
                          <a:schemeClr val="folHlink"/>
                        </a:buClr>
                        <a:buSzPct val="60000"/>
                        <a:buFontTx/>
                        <a:buNone/>
                        <a:tabLst/>
                      </a:pPr>
                      <a:r>
                        <a:rPr kumimoji="1" lang="en-US" altLang="zh-TW" sz="1800" b="0" i="0" u="none" strike="noStrike" cap="none" normalizeH="0" baseline="0" dirty="0" err="1" smtClean="0">
                          <a:ln>
                            <a:noFill/>
                          </a:ln>
                          <a:solidFill>
                            <a:srgbClr val="006600"/>
                          </a:solidFill>
                          <a:effectLst/>
                          <a:latin typeface="Calibri" pitchFamily="34" charset="0"/>
                          <a:ea typeface="新細明體" charset="-120"/>
                        </a:rPr>
                        <a:t>moxifloxacin</a:t>
                      </a:r>
                      <a:endParaRPr kumimoji="1" lang="en-US" altLang="zh-TW" sz="1800" b="0" i="0" u="none" strike="noStrike" cap="none" normalizeH="0" baseline="0" dirty="0" smtClean="0">
                        <a:ln>
                          <a:noFill/>
                        </a:ln>
                        <a:solidFill>
                          <a:srgbClr val="006600"/>
                        </a:solidFill>
                        <a:effectLst/>
                        <a:latin typeface="Calibri" pitchFamily="34" charset="0"/>
                        <a:ea typeface="新細明體" charset="-120"/>
                      </a:endParaRPr>
                    </a:p>
                  </a:txBody>
                  <a:tcPr marL="36000" marR="0"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Tx/>
                        <a:buNone/>
                        <a:tabLst/>
                      </a:pPr>
                      <a:r>
                        <a:rPr kumimoji="1" lang="en-US" altLang="zh-TW" sz="2000" b="0" i="0" u="none" strike="noStrike" cap="none" normalizeH="0" baseline="0" smtClean="0">
                          <a:ln>
                            <a:noFill/>
                          </a:ln>
                          <a:solidFill>
                            <a:srgbClr val="006600"/>
                          </a:solidFill>
                          <a:effectLst/>
                          <a:latin typeface="Calibri" pitchFamily="34" charset="0"/>
                          <a:ea typeface="新細明體" charset="-120"/>
                        </a:rPr>
                        <a:t>100</a:t>
                      </a:r>
                    </a:p>
                  </a:txBody>
                  <a:tcPr marL="36000" marR="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Tx/>
                        <a:buNone/>
                        <a:tabLst/>
                      </a:pPr>
                      <a:r>
                        <a:rPr kumimoji="1" lang="en-US" altLang="zh-TW" sz="2000" b="0" i="0" u="none" strike="noStrike" cap="none" normalizeH="0" baseline="0" smtClean="0">
                          <a:ln>
                            <a:noFill/>
                          </a:ln>
                          <a:solidFill>
                            <a:srgbClr val="006600"/>
                          </a:solidFill>
                          <a:effectLst/>
                          <a:latin typeface="Calibri" pitchFamily="34" charset="0"/>
                          <a:ea typeface="新細明體" charset="-120"/>
                        </a:rPr>
                        <a:t>100</a:t>
                      </a:r>
                    </a:p>
                  </a:txBody>
                  <a:tcPr marL="36000" marR="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Tx/>
                        <a:buNone/>
                        <a:tabLst/>
                      </a:pPr>
                      <a:r>
                        <a:rPr kumimoji="1" lang="en-US" altLang="zh-TW" sz="2000" b="0" i="0" u="none" strike="noStrike" cap="none" normalizeH="0" baseline="0" smtClean="0">
                          <a:ln>
                            <a:noFill/>
                          </a:ln>
                          <a:solidFill>
                            <a:srgbClr val="006600"/>
                          </a:solidFill>
                          <a:effectLst/>
                          <a:latin typeface="Calibri" pitchFamily="34" charset="0"/>
                          <a:ea typeface="新細明體" charset="-120"/>
                        </a:rPr>
                        <a:t>85</a:t>
                      </a:r>
                    </a:p>
                  </a:txBody>
                  <a:tcPr marL="36000" marR="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Tx/>
                        <a:buNone/>
                        <a:tabLst/>
                      </a:pPr>
                      <a:r>
                        <a:rPr kumimoji="1" lang="en-US" altLang="zh-TW" sz="2000" b="0" i="0" u="none" strike="noStrike" cap="none" normalizeH="0" baseline="0" dirty="0" smtClean="0">
                          <a:ln>
                            <a:noFill/>
                          </a:ln>
                          <a:solidFill>
                            <a:srgbClr val="006600"/>
                          </a:solidFill>
                          <a:effectLst/>
                          <a:latin typeface="Calibri" pitchFamily="34" charset="0"/>
                          <a:ea typeface="新細明體" charset="-120"/>
                        </a:rPr>
                        <a:t>100</a:t>
                      </a:r>
                    </a:p>
                  </a:txBody>
                  <a:tcPr marL="36000" marR="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Tx/>
                        <a:buNone/>
                        <a:tabLst/>
                      </a:pPr>
                      <a:r>
                        <a:rPr kumimoji="1" lang="en-US" altLang="zh-TW" sz="2000" b="0" i="0" u="none" strike="noStrike" cap="none" normalizeH="0" baseline="0" dirty="0" smtClean="0">
                          <a:ln>
                            <a:noFill/>
                          </a:ln>
                          <a:solidFill>
                            <a:srgbClr val="006600"/>
                          </a:solidFill>
                          <a:effectLst/>
                          <a:latin typeface="Calibri" pitchFamily="34" charset="0"/>
                          <a:ea typeface="新細明體" charset="-120"/>
                        </a:rPr>
                        <a:t>100</a:t>
                      </a:r>
                    </a:p>
                  </a:txBody>
                  <a:tcPr marL="36000" marR="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Tx/>
                        <a:buNone/>
                        <a:tabLst/>
                      </a:pPr>
                      <a:r>
                        <a:rPr kumimoji="1" lang="en-US" altLang="zh-TW" sz="2000" b="0" i="0" u="none" strike="noStrike" cap="none" normalizeH="0" baseline="0" dirty="0" smtClean="0">
                          <a:ln>
                            <a:noFill/>
                          </a:ln>
                          <a:solidFill>
                            <a:srgbClr val="006600"/>
                          </a:solidFill>
                          <a:effectLst/>
                          <a:latin typeface="Calibri" pitchFamily="34" charset="0"/>
                          <a:ea typeface="新細明體" charset="-120"/>
                        </a:rPr>
                        <a:t>100</a:t>
                      </a:r>
                    </a:p>
                  </a:txBody>
                  <a:tcPr marL="36000" marR="0"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427038">
                <a:tc>
                  <a:txBody>
                    <a:bodyPr/>
                    <a:lstStyle/>
                    <a:p>
                      <a:pPr marL="0" marR="0" lvl="0" indent="0" algn="l" defTabSz="914400" rtl="0" eaLnBrk="1" fontAlgn="base" latinLnBrk="0" hangingPunct="1">
                        <a:lnSpc>
                          <a:spcPct val="100000"/>
                        </a:lnSpc>
                        <a:spcBef>
                          <a:spcPct val="20000"/>
                        </a:spcBef>
                        <a:spcAft>
                          <a:spcPct val="0"/>
                        </a:spcAft>
                        <a:buClr>
                          <a:schemeClr val="folHlink"/>
                        </a:buClr>
                        <a:buSzPct val="60000"/>
                        <a:buFontTx/>
                        <a:buNone/>
                        <a:tabLst/>
                      </a:pPr>
                      <a:r>
                        <a:rPr kumimoji="1" lang="en-US" altLang="zh-TW" sz="1800" b="0" i="0" u="none" strike="noStrike" cap="none" normalizeH="0" baseline="0" dirty="0" err="1" smtClean="0">
                          <a:ln>
                            <a:noFill/>
                          </a:ln>
                          <a:solidFill>
                            <a:srgbClr val="006600"/>
                          </a:solidFill>
                          <a:effectLst/>
                          <a:latin typeface="Calibri" pitchFamily="34" charset="0"/>
                          <a:ea typeface="新細明體" charset="-120"/>
                        </a:rPr>
                        <a:t>clindamycin</a:t>
                      </a:r>
                      <a:endParaRPr kumimoji="1" lang="en-US" altLang="zh-TW" sz="1800" b="0" i="0" u="none" strike="noStrike" cap="none" normalizeH="0" baseline="0" dirty="0" smtClean="0">
                        <a:ln>
                          <a:noFill/>
                        </a:ln>
                        <a:solidFill>
                          <a:srgbClr val="006600"/>
                        </a:solidFill>
                        <a:effectLst/>
                        <a:latin typeface="Calibri" pitchFamily="34" charset="0"/>
                        <a:ea typeface="新細明體" charset="-120"/>
                      </a:endParaRPr>
                    </a:p>
                  </a:txBody>
                  <a:tcPr marL="36000" marR="0"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Tx/>
                        <a:buNone/>
                        <a:tabLst/>
                      </a:pPr>
                      <a:r>
                        <a:rPr kumimoji="1" lang="en-US" altLang="zh-TW" sz="2000" b="0" i="0" u="none" strike="noStrike" cap="none" normalizeH="0" baseline="0" smtClean="0">
                          <a:ln>
                            <a:noFill/>
                          </a:ln>
                          <a:solidFill>
                            <a:srgbClr val="006600"/>
                          </a:solidFill>
                          <a:effectLst/>
                          <a:latin typeface="Calibri" pitchFamily="34" charset="0"/>
                          <a:ea typeface="新細明體" charset="-120"/>
                        </a:rPr>
                        <a:t>95</a:t>
                      </a:r>
                    </a:p>
                  </a:txBody>
                  <a:tcPr marL="36000" marR="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Tx/>
                        <a:buNone/>
                        <a:tabLst/>
                      </a:pPr>
                      <a:r>
                        <a:rPr kumimoji="1" lang="en-US" altLang="zh-TW" sz="2000" b="0" i="0" u="none" strike="noStrike" cap="none" normalizeH="0" baseline="0" smtClean="0">
                          <a:ln>
                            <a:noFill/>
                          </a:ln>
                          <a:solidFill>
                            <a:srgbClr val="006600"/>
                          </a:solidFill>
                          <a:effectLst/>
                          <a:latin typeface="Calibri" pitchFamily="34" charset="0"/>
                          <a:ea typeface="新細明體" charset="-120"/>
                        </a:rPr>
                        <a:t>0</a:t>
                      </a:r>
                    </a:p>
                  </a:txBody>
                  <a:tcPr marL="36000" marR="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Tx/>
                        <a:buNone/>
                        <a:tabLst/>
                      </a:pPr>
                      <a:r>
                        <a:rPr kumimoji="1" lang="en-US" altLang="zh-TW" sz="2000" b="0" i="0" u="none" strike="noStrike" cap="none" normalizeH="0" baseline="0" smtClean="0">
                          <a:ln>
                            <a:noFill/>
                          </a:ln>
                          <a:solidFill>
                            <a:srgbClr val="006600"/>
                          </a:solidFill>
                          <a:effectLst/>
                          <a:latin typeface="Calibri" pitchFamily="34" charset="0"/>
                          <a:ea typeface="新細明體" charset="-120"/>
                        </a:rPr>
                        <a:t>100</a:t>
                      </a:r>
                    </a:p>
                  </a:txBody>
                  <a:tcPr marL="36000" marR="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Tx/>
                        <a:buNone/>
                        <a:tabLst/>
                      </a:pPr>
                      <a:r>
                        <a:rPr kumimoji="1" lang="en-US" altLang="zh-TW" sz="2000" b="0" i="0" u="none" strike="noStrike" cap="none" normalizeH="0" baseline="0" smtClean="0">
                          <a:ln>
                            <a:noFill/>
                          </a:ln>
                          <a:solidFill>
                            <a:srgbClr val="006600"/>
                          </a:solidFill>
                          <a:effectLst/>
                          <a:latin typeface="Calibri" pitchFamily="34" charset="0"/>
                          <a:ea typeface="新細明體" charset="-120"/>
                        </a:rPr>
                        <a:t>0</a:t>
                      </a:r>
                    </a:p>
                  </a:txBody>
                  <a:tcPr marL="36000" marR="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Tx/>
                        <a:buNone/>
                        <a:tabLst/>
                      </a:pPr>
                      <a:r>
                        <a:rPr kumimoji="1" lang="en-US" altLang="zh-TW" sz="2000" b="0" i="0" u="none" strike="noStrike" cap="none" normalizeH="0" baseline="0" dirty="0" smtClean="0">
                          <a:ln>
                            <a:noFill/>
                          </a:ln>
                          <a:solidFill>
                            <a:srgbClr val="006600"/>
                          </a:solidFill>
                          <a:effectLst/>
                          <a:latin typeface="Calibri" pitchFamily="34" charset="0"/>
                          <a:ea typeface="新細明體" charset="-120"/>
                        </a:rPr>
                        <a:t>95</a:t>
                      </a:r>
                    </a:p>
                  </a:txBody>
                  <a:tcPr marL="36000" marR="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Tx/>
                        <a:buNone/>
                        <a:tabLst/>
                      </a:pPr>
                      <a:r>
                        <a:rPr kumimoji="1" lang="en-US" altLang="zh-TW" sz="2000" b="0" i="0" u="none" strike="noStrike" cap="none" normalizeH="0" baseline="0" dirty="0" smtClean="0">
                          <a:ln>
                            <a:noFill/>
                          </a:ln>
                          <a:solidFill>
                            <a:srgbClr val="006600"/>
                          </a:solidFill>
                          <a:effectLst/>
                          <a:latin typeface="Calibri" pitchFamily="34" charset="0"/>
                          <a:ea typeface="新細明體" charset="-120"/>
                        </a:rPr>
                        <a:t>95</a:t>
                      </a:r>
                    </a:p>
                  </a:txBody>
                  <a:tcPr marL="36000" marR="0"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
        <p:nvSpPr>
          <p:cNvPr id="58454" name="Text Box 122"/>
          <p:cNvSpPr txBox="1">
            <a:spLocks noChangeArrowheads="1"/>
          </p:cNvSpPr>
          <p:nvPr/>
        </p:nvSpPr>
        <p:spPr bwMode="auto">
          <a:xfrm>
            <a:off x="539750" y="6308725"/>
            <a:ext cx="7346950" cy="400050"/>
          </a:xfrm>
          <a:prstGeom prst="rect">
            <a:avLst/>
          </a:prstGeom>
          <a:noFill/>
          <a:ln w="9525">
            <a:noFill/>
            <a:miter lim="800000"/>
            <a:headEnd/>
            <a:tailEnd/>
          </a:ln>
        </p:spPr>
        <p:txBody>
          <a:bodyPr wrap="none">
            <a:spAutoFit/>
          </a:bodyPr>
          <a:lstStyle/>
          <a:p>
            <a:pPr>
              <a:defRPr/>
            </a:pPr>
            <a:r>
              <a:rPr lang="en-US" altLang="zh-TW" sz="2000" b="1" i="1" dirty="0" err="1">
                <a:latin typeface="+mn-lt"/>
              </a:rPr>
              <a:t>Mandell’s</a:t>
            </a:r>
            <a:r>
              <a:rPr lang="en-US" altLang="zh-TW" sz="2000" b="1" i="1" dirty="0">
                <a:latin typeface="+mn-lt"/>
              </a:rPr>
              <a:t> Principles and Practice of Infectious Diseases, Table 311-2</a:t>
            </a:r>
          </a:p>
        </p:txBody>
      </p:sp>
      <p:sp>
        <p:nvSpPr>
          <p:cNvPr id="5" name="投影片編號版面配置區 6"/>
          <p:cNvSpPr>
            <a:spLocks noGrp="1"/>
          </p:cNvSpPr>
          <p:nvPr>
            <p:ph type="sldNum" sz="quarter" idx="12"/>
          </p:nvPr>
        </p:nvSpPr>
        <p:spPr>
          <a:xfrm>
            <a:off x="6902450" y="6303963"/>
            <a:ext cx="2133600" cy="365125"/>
          </a:xfrm>
        </p:spPr>
        <p:txBody>
          <a:bodyPr rtlCol="0" anchor="ctr"/>
          <a:lstStyle/>
          <a:p>
            <a:pPr fontAlgn="auto">
              <a:spcBef>
                <a:spcPts val="0"/>
              </a:spcBef>
              <a:spcAft>
                <a:spcPts val="0"/>
              </a:spcAft>
              <a:defRPr/>
            </a:pPr>
            <a:fld id="{BE67F0DA-C28E-4320-B836-09B70849E02D}" type="slidenum">
              <a:rPr lang="zh-TW" altLang="en-US" u="sng">
                <a:solidFill>
                  <a:prstClr val="black"/>
                </a:solidFill>
                <a:latin typeface="Times New Roman" pitchFamily="18" charset="0"/>
                <a:ea typeface="+mn-ea"/>
                <a:cs typeface="Times New Roman" pitchFamily="18" charset="0"/>
              </a:rPr>
              <a:pPr fontAlgn="auto">
                <a:spcBef>
                  <a:spcPts val="0"/>
                </a:spcBef>
                <a:spcAft>
                  <a:spcPts val="0"/>
                </a:spcAft>
                <a:defRPr/>
              </a:pPr>
              <a:t>36</a:t>
            </a:fld>
            <a:endParaRPr lang="zh-TW" altLang="en-US" u="sng" dirty="0">
              <a:solidFill>
                <a:prstClr val="black"/>
              </a:solidFill>
              <a:latin typeface="Times New Roman" pitchFamily="18" charset="0"/>
              <a:ea typeface="+mn-ea"/>
              <a:cs typeface="Times New Roman" pitchFamily="18" charset="0"/>
            </a:endParaRPr>
          </a:p>
        </p:txBody>
      </p:sp>
    </p:spTree>
    <p:custDataLst>
      <p:tags r:id="rId1"/>
    </p:custDataLst>
  </p:cSld>
  <p:clrMapOvr>
    <a:masterClrMapping/>
  </p:clrMapOvr>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1681" name="Title 1"/>
          <p:cNvSpPr>
            <a:spLocks noGrp="1"/>
          </p:cNvSpPr>
          <p:nvPr>
            <p:ph type="title" idx="4294967295"/>
          </p:nvPr>
        </p:nvSpPr>
        <p:spPr>
          <a:xfrm>
            <a:off x="468313" y="260350"/>
            <a:ext cx="8229600" cy="1143000"/>
          </a:xfrm>
        </p:spPr>
        <p:txBody>
          <a:bodyPr anchor="ctr"/>
          <a:lstStyle/>
          <a:p>
            <a:pPr eaLnBrk="1" hangingPunct="1"/>
            <a:r>
              <a:rPr lang="zh-TW" altLang="en-US" b="1" smtClean="0"/>
              <a:t>總結 </a:t>
            </a:r>
            <a:endParaRPr lang="en-US" altLang="zh-TW" b="1" smtClean="0"/>
          </a:p>
        </p:txBody>
      </p:sp>
      <p:sp>
        <p:nvSpPr>
          <p:cNvPr id="71682" name="Content Placeholder 2"/>
          <p:cNvSpPr>
            <a:spLocks noGrp="1"/>
          </p:cNvSpPr>
          <p:nvPr>
            <p:ph idx="4294967295"/>
          </p:nvPr>
        </p:nvSpPr>
        <p:spPr>
          <a:xfrm>
            <a:off x="457200" y="1484313"/>
            <a:ext cx="8229600" cy="4525962"/>
          </a:xfrm>
        </p:spPr>
        <p:txBody>
          <a:bodyPr/>
          <a:lstStyle/>
          <a:p>
            <a:pPr eaLnBrk="1" hangingPunct="1"/>
            <a:r>
              <a:rPr lang="zh-TW" altLang="en-US" smtClean="0"/>
              <a:t>狂犬病台灣僅有境外移入個案</a:t>
            </a:r>
            <a:endParaRPr lang="en-US" altLang="zh-TW" smtClean="0"/>
          </a:p>
          <a:p>
            <a:pPr eaLnBrk="1" hangingPunct="1"/>
            <a:r>
              <a:rPr lang="zh-TW" altLang="en-US" smtClean="0"/>
              <a:t>經由帶有病毒的唾液或神經組織而感染</a:t>
            </a:r>
            <a:endParaRPr lang="en-US" altLang="zh-TW" smtClean="0"/>
          </a:p>
          <a:p>
            <a:pPr eaLnBrk="1" hangingPunct="1"/>
            <a:r>
              <a:rPr lang="zh-TW" altLang="en-US" smtClean="0"/>
              <a:t>預防狂犬病準則是狂犬病曝觸後預防措施</a:t>
            </a:r>
            <a:endParaRPr lang="en-US" altLang="zh-TW" smtClean="0"/>
          </a:p>
          <a:p>
            <a:pPr eaLnBrk="1" hangingPunct="1"/>
            <a:r>
              <a:rPr lang="zh-TW" altLang="en-US" smtClean="0"/>
              <a:t>動物預防狂犬病需注射動物狂犬病疫苗</a:t>
            </a:r>
            <a:endParaRPr lang="en-US" altLang="zh-TW" smtClean="0"/>
          </a:p>
        </p:txBody>
      </p:sp>
      <p:sp>
        <p:nvSpPr>
          <p:cNvPr id="4" name="投影片編號版面配置區 6"/>
          <p:cNvSpPr>
            <a:spLocks noGrp="1"/>
          </p:cNvSpPr>
          <p:nvPr>
            <p:ph type="sldNum" sz="quarter" idx="12"/>
          </p:nvPr>
        </p:nvSpPr>
        <p:spPr>
          <a:xfrm>
            <a:off x="6902450" y="6303963"/>
            <a:ext cx="2133600" cy="365125"/>
          </a:xfrm>
        </p:spPr>
        <p:txBody>
          <a:bodyPr rtlCol="0" anchor="ctr"/>
          <a:lstStyle/>
          <a:p>
            <a:pPr fontAlgn="auto">
              <a:spcBef>
                <a:spcPts val="0"/>
              </a:spcBef>
              <a:spcAft>
                <a:spcPts val="0"/>
              </a:spcAft>
              <a:defRPr/>
            </a:pPr>
            <a:fld id="{D028875D-7289-42C7-B22C-BA4137FFE0F3}" type="slidenum">
              <a:rPr lang="zh-TW" altLang="en-US" u="sng">
                <a:solidFill>
                  <a:prstClr val="black"/>
                </a:solidFill>
                <a:latin typeface="Times New Roman" pitchFamily="18" charset="0"/>
                <a:ea typeface="+mn-ea"/>
                <a:cs typeface="Times New Roman" pitchFamily="18" charset="0"/>
              </a:rPr>
              <a:pPr fontAlgn="auto">
                <a:spcBef>
                  <a:spcPts val="0"/>
                </a:spcBef>
                <a:spcAft>
                  <a:spcPts val="0"/>
                </a:spcAft>
                <a:defRPr/>
              </a:pPr>
              <a:t>37</a:t>
            </a:fld>
            <a:endParaRPr lang="zh-TW" altLang="en-US" u="sng" dirty="0">
              <a:solidFill>
                <a:prstClr val="black"/>
              </a:solidFill>
              <a:latin typeface="Times New Roman" pitchFamily="18" charset="0"/>
              <a:ea typeface="+mn-ea"/>
              <a:cs typeface="Times New Roman" pitchFamily="18" charset="0"/>
            </a:endParaRPr>
          </a:p>
        </p:txBody>
      </p:sp>
    </p:spTree>
    <p:custDataLst>
      <p:tags r:id="rId1"/>
    </p:custData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2705" name="Title 1"/>
          <p:cNvSpPr>
            <a:spLocks noGrp="1"/>
          </p:cNvSpPr>
          <p:nvPr>
            <p:ph type="title" idx="4294967295"/>
          </p:nvPr>
        </p:nvSpPr>
        <p:spPr/>
        <p:txBody>
          <a:bodyPr anchor="ctr"/>
          <a:lstStyle/>
          <a:p>
            <a:pPr eaLnBrk="1" hangingPunct="1"/>
            <a:r>
              <a:rPr lang="zh-TW" altLang="en-US" b="1" smtClean="0"/>
              <a:t>參考資料來源</a:t>
            </a:r>
          </a:p>
        </p:txBody>
      </p:sp>
      <p:sp>
        <p:nvSpPr>
          <p:cNvPr id="72706" name="Content Placeholder 2"/>
          <p:cNvSpPr>
            <a:spLocks noGrp="1"/>
          </p:cNvSpPr>
          <p:nvPr>
            <p:ph idx="4294967295"/>
          </p:nvPr>
        </p:nvSpPr>
        <p:spPr>
          <a:xfrm>
            <a:off x="1187450" y="1989138"/>
            <a:ext cx="7772400" cy="4114800"/>
          </a:xfrm>
        </p:spPr>
        <p:txBody>
          <a:bodyPr/>
          <a:lstStyle/>
          <a:p>
            <a:pPr eaLnBrk="1" hangingPunct="1"/>
            <a:r>
              <a:rPr lang="en-US" altLang="zh-TW" dirty="0" smtClean="0">
                <a:hlinkClick r:id="rId4"/>
              </a:rPr>
              <a:t>www.cdc.gov/rabies</a:t>
            </a:r>
            <a:endParaRPr lang="en-US" altLang="zh-TW" dirty="0" smtClean="0"/>
          </a:p>
          <a:p>
            <a:pPr eaLnBrk="1" hangingPunct="1"/>
            <a:r>
              <a:rPr lang="en-US" altLang="zh-TW" dirty="0" smtClean="0"/>
              <a:t>ACIP recommendations</a:t>
            </a:r>
          </a:p>
          <a:p>
            <a:pPr eaLnBrk="1" hangingPunct="1"/>
            <a:r>
              <a:rPr lang="en-US" altLang="zh-TW" dirty="0" smtClean="0"/>
              <a:t>Compendium of Animal Rabies Prevention and Control, 2008</a:t>
            </a:r>
          </a:p>
          <a:p>
            <a:pPr eaLnBrk="1" hangingPunct="1"/>
            <a:r>
              <a:rPr lang="en-US" altLang="zh-TW" dirty="0" smtClean="0">
                <a:solidFill>
                  <a:srgbClr val="FF3300"/>
                </a:solidFill>
                <a:hlinkClick r:id="rId5"/>
              </a:rPr>
              <a:t>http://www.who-rabies-bulletin.org</a:t>
            </a:r>
            <a:endParaRPr lang="en-US" altLang="zh-TW" dirty="0" smtClean="0">
              <a:solidFill>
                <a:srgbClr val="FF3300"/>
              </a:solidFill>
            </a:endParaRPr>
          </a:p>
        </p:txBody>
      </p:sp>
      <p:sp>
        <p:nvSpPr>
          <p:cNvPr id="4" name="投影片編號版面配置區 6"/>
          <p:cNvSpPr>
            <a:spLocks noGrp="1"/>
          </p:cNvSpPr>
          <p:nvPr>
            <p:ph type="sldNum" sz="quarter" idx="12"/>
          </p:nvPr>
        </p:nvSpPr>
        <p:spPr>
          <a:xfrm>
            <a:off x="6902450" y="6303963"/>
            <a:ext cx="2133600" cy="365125"/>
          </a:xfrm>
        </p:spPr>
        <p:txBody>
          <a:bodyPr rtlCol="0" anchor="ctr"/>
          <a:lstStyle/>
          <a:p>
            <a:pPr fontAlgn="auto">
              <a:spcBef>
                <a:spcPts val="0"/>
              </a:spcBef>
              <a:spcAft>
                <a:spcPts val="0"/>
              </a:spcAft>
              <a:defRPr/>
            </a:pPr>
            <a:fld id="{2A7DD9B9-BFE3-480B-AB04-F35E90DD3038}" type="slidenum">
              <a:rPr lang="zh-TW" altLang="en-US" u="sng">
                <a:solidFill>
                  <a:prstClr val="black"/>
                </a:solidFill>
                <a:latin typeface="Times New Roman" pitchFamily="18" charset="0"/>
                <a:ea typeface="+mn-ea"/>
                <a:cs typeface="Times New Roman" pitchFamily="18" charset="0"/>
              </a:rPr>
              <a:pPr fontAlgn="auto">
                <a:spcBef>
                  <a:spcPts val="0"/>
                </a:spcBef>
                <a:spcAft>
                  <a:spcPts val="0"/>
                </a:spcAft>
                <a:defRPr/>
              </a:pPr>
              <a:t>38</a:t>
            </a:fld>
            <a:endParaRPr lang="zh-TW" altLang="en-US" u="sng" dirty="0">
              <a:solidFill>
                <a:prstClr val="black"/>
              </a:solidFill>
              <a:latin typeface="Times New Roman" pitchFamily="18" charset="0"/>
              <a:ea typeface="+mn-ea"/>
              <a:cs typeface="Times New Roman" pitchFamily="18" charset="0"/>
            </a:endParaRPr>
          </a:p>
        </p:txBody>
      </p:sp>
    </p:spTree>
    <p:custDataLst>
      <p:tags r:id="rId1"/>
    </p:custData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3729" name="標題 1"/>
          <p:cNvSpPr>
            <a:spLocks noGrp="1"/>
          </p:cNvSpPr>
          <p:nvPr>
            <p:ph type="ctrTitle" idx="4294967295"/>
          </p:nvPr>
        </p:nvSpPr>
        <p:spPr>
          <a:xfrm>
            <a:off x="684213" y="2060575"/>
            <a:ext cx="7772400" cy="1470025"/>
          </a:xfrm>
        </p:spPr>
        <p:txBody>
          <a:bodyPr anchor="ctr"/>
          <a:lstStyle/>
          <a:p>
            <a:pPr algn="ctr" eaLnBrk="1" hangingPunct="1"/>
            <a:r>
              <a:rPr lang="zh-TW" altLang="en-US" b="1" smtClean="0"/>
              <a:t>課程結束</a:t>
            </a:r>
          </a:p>
        </p:txBody>
      </p:sp>
    </p:spTree>
    <p:custDataLst>
      <p:tags r:id="rId1"/>
    </p:custDataLst>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ARTICULATE_REFERENCE_ID" val="918d1302-6341-4ae0-bda5-a138f58e1ba2"/>
  <p:tag name="ARTICULATE_PROJECT_CHECK" val="0"/>
  <p:tag name="ARTICULATE_SLIDE_COUNT" val="39"/>
  <p:tag name="ARTICULATE_REFERENCE_COUNT" val="0"/>
  <p:tag name="ARTICULATE_PLAYER_GLOSSARY_XML" val="&lt;?xml version=&quot;1.0&quot; encoding=&quot;utf-16&quot;?&gt;&lt;glossary xmlns:xsi=&quot;http://www.w3.org/2001/XMLSchema-instance&quot; xmlns:xsd=&quot;http://www.w3.org/2001/XMLSchema&quot;&gt;&lt;terms /&gt;&lt;/glossary&gt;"/>
  <p:tag name="TAG_BACKING_FORM_KEY" val="5246850-d:\po2015010\05王甯祺_狂犬病鑑別診斷、治療與感染管制\06專案檔\po2015010_王甯祺_狂犬病_專案_v0-2-0\po2015010_05.pptx"/>
  <p:tag name="ARTICULATE_PRESENTER_VERSION" val="7"/>
  <p:tag name="ARTICULATE_USED_PAGE_ORIENTATION" val="1"/>
  <p:tag name="ARTICULATE_USED_PAGE_SIZE" val="1"/>
  <p:tag name="ARTICULATE_PROJECT_OPEN" val="0"/>
</p:tagLst>
</file>

<file path=ppt/tags/tag2.xml><?xml version="1.0" encoding="utf-8"?>
<p:tagLst xmlns:a="http://schemas.openxmlformats.org/drawingml/2006/main" xmlns:r="http://schemas.openxmlformats.org/officeDocument/2006/relationships" xmlns:p="http://schemas.openxmlformats.org/presentationml/2006/main">
  <p:tag name="AUDIO_ID" val="256"/>
  <p:tag name="ARTICULATE_NAV_LEVEL" val="1"/>
  <p:tag name="ARTICULATE_SLIDE_PRESENTER_GUID" val="8804214e-e21f-4f0f-952c-beb3a3ffb60e"/>
  <p:tag name="ARTICULATE_SLIDE_PAUSE" val="0"/>
  <p:tag name="ARTICULATE_LOCK_SLIDE" val="0"/>
  <p:tag name="ARTICULATE_HIDE_SLIDE" val="0"/>
  <p:tag name="ARTICULATE_PLAYER_CONTROL_PREVIOUS" val="True"/>
  <p:tag name="ARTICULATE_PLAYER_CONTROL_NEXT" val="True"/>
  <p:tag name="ARTICULATE_USED_LAYOUT" val="7"/>
  <p:tag name="ARTICULATE_SLIDE_THUMBNAIL_REFRESH" val="1"/>
</p:tagLst>
</file>

<file path=ppt/tags/tag3.xml><?xml version="1.0" encoding="utf-8"?>
<p:tagLst xmlns:a="http://schemas.openxmlformats.org/drawingml/2006/main" xmlns:r="http://schemas.openxmlformats.org/officeDocument/2006/relationships" xmlns:p="http://schemas.openxmlformats.org/presentationml/2006/main">
  <p:tag name="AUDIO_ID" val="384"/>
  <p:tag name="ARTICULATE_NAV_LEVEL" val="1"/>
  <p:tag name="ARTICULATE_SLIDE_PRESENTER_GUID" val="8804214e-e21f-4f0f-952c-beb3a3ffb60e"/>
  <p:tag name="ARTICULATE_SLIDE_PAUSE" val="0"/>
  <p:tag name="ARTICULATE_LOCK_SLIDE" val="0"/>
  <p:tag name="ARTICULATE_HIDE_SLIDE" val="0"/>
  <p:tag name="ARTICULATE_PLAYER_CONTROL_PREVIOUS" val="True"/>
  <p:tag name="ARTICULATE_PLAYER_CONTROL_NEXT" val="True"/>
  <p:tag name="ARTICULATE_USED_LAYOUT" val="7"/>
  <p:tag name="ARTICULATE_SLIDE_THUMBNAIL_REFRESH" val="1"/>
</p:tagLst>
</file>

<file path=ppt/tags/tag4.xml><?xml version="1.0" encoding="utf-8"?>
<p:tagLst xmlns:a="http://schemas.openxmlformats.org/drawingml/2006/main" xmlns:r="http://schemas.openxmlformats.org/officeDocument/2006/relationships" xmlns:p="http://schemas.openxmlformats.org/presentationml/2006/main">
  <p:tag name="CHILD_ITEM_TEXT1" val="1.狂犬病毒的流行病學"/>
  <p:tag name="CHILD_ITEM_TEXT2" val="2.狂犬病毒的傳染途徑與致病機轉"/>
  <p:tag name="CHILD_ITEM_TEXT3" val="3.狂犬病的診斷與治療"/>
  <p:tag name="CHILD_ITEM_TEXT4" val="4.狂犬病的防治"/>
  <p:tag name="CHILD_ITEM_TEXT5" val="5.狂犬病的感染管制措施"/>
</p:tagLst>
</file>

<file path=ppt/tags/tag5.xml><?xml version="1.0" encoding="utf-8"?>
<p:tagLst xmlns:a="http://schemas.openxmlformats.org/drawingml/2006/main" xmlns:r="http://schemas.openxmlformats.org/officeDocument/2006/relationships" xmlns:p="http://schemas.openxmlformats.org/presentationml/2006/main">
  <p:tag name="AUDIO_ID" val="385"/>
  <p:tag name="ARTICULATE_NAV_LEVEL" val="1"/>
  <p:tag name="ARTICULATE_SLIDE_PRESENTER_GUID" val="8804214e-e21f-4f0f-952c-beb3a3ffb60e"/>
  <p:tag name="ARTICULATE_SLIDE_PAUSE" val="0"/>
  <p:tag name="ARTICULATE_LOCK_SLIDE" val="0"/>
  <p:tag name="ARTICULATE_HIDE_SLIDE" val="0"/>
  <p:tag name="ARTICULATE_PLAYER_CONTROL_PREVIOUS" val="True"/>
  <p:tag name="ARTICULATE_PLAYER_CONTROL_NEXT" val="True"/>
  <p:tag name="ARTICULATE_USED_LAYOUT" val="7"/>
  <p:tag name="ARTICULATE_SLIDE_THUMBNAIL_REFRESH" val="1"/>
</p:tagLst>
</file>

<file path=ppt/tags/tag6.xml><?xml version="1.0" encoding="utf-8"?>
<p:tagLst xmlns:a="http://schemas.openxmlformats.org/drawingml/2006/main" xmlns:r="http://schemas.openxmlformats.org/officeDocument/2006/relationships" xmlns:p="http://schemas.openxmlformats.org/presentationml/2006/main">
  <p:tag name="AUDIO_ID" val="447"/>
  <p:tag name="ARTICULATE_NAV_LEVEL" val="2"/>
  <p:tag name="ARTICULATE_SLIDE_PRESENTER_GUID" val="8804214e-e21f-4f0f-952c-beb3a3ffb60e"/>
  <p:tag name="ARTICULATE_SLIDE_PAUSE" val="0"/>
  <p:tag name="ARTICULATE_LOCK_SLIDE" val="0"/>
  <p:tag name="ARTICULATE_HIDE_SLIDE" val="0"/>
  <p:tag name="ARTICULATE_PLAYER_CONTROL_PREVIOUS" val="True"/>
  <p:tag name="ARTICULATE_PLAYER_CONTROL_NEXT" val="True"/>
  <p:tag name="ARTICULATE_USED_LAYOUT" val="7"/>
  <p:tag name="ARTICULATE_SLIDE_THUMBNAIL_REFRESH" val="1"/>
</p:tagLst>
</file>

<file path=ppt/tags/tag7.xml><?xml version="1.0" encoding="utf-8"?>
<p:tagLst xmlns:a="http://schemas.openxmlformats.org/drawingml/2006/main" xmlns:r="http://schemas.openxmlformats.org/officeDocument/2006/relationships" xmlns:p="http://schemas.openxmlformats.org/presentationml/2006/main">
  <p:tag name="ARTICULATE_TITLE_TAG" val="全世界發生狂犬病案例與無案例區域 - 2005年"/>
  <p:tag name="AUDIO_ID" val="448"/>
  <p:tag name="ARTICULATE_NAV_LEVEL" val="2"/>
  <p:tag name="ARTICULATE_SLIDE_PRESENTER_GUID" val="8804214e-e21f-4f0f-952c-beb3a3ffb60e"/>
  <p:tag name="ARTICULATE_SLIDE_PAUSE" val="0"/>
  <p:tag name="ARTICULATE_LOCK_SLIDE" val="0"/>
  <p:tag name="ARTICULATE_HIDE_SLIDE" val="0"/>
  <p:tag name="ARTICULATE_PLAYER_CONTROL_PREVIOUS" val="True"/>
  <p:tag name="ARTICULATE_PLAYER_CONTROL_NEXT" val="True"/>
  <p:tag name="ARTICULATE_USED_LAYOUT" val="7"/>
  <p:tag name="ARTICULATE_SLIDE_THUMBNAIL_REFRESH" val="1"/>
</p:tagLst>
</file>

<file path=ppt/tags/tag8.xml><?xml version="1.0" encoding="utf-8"?>
<p:tagLst xmlns:a="http://schemas.openxmlformats.org/drawingml/2006/main" xmlns:r="http://schemas.openxmlformats.org/officeDocument/2006/relationships" xmlns:p="http://schemas.openxmlformats.org/presentationml/2006/main">
  <p:tag name="ARTICULATE_TITLE_TAG" val="2008年全球狂犬病分布"/>
  <p:tag name="AUDIO_ID" val="449"/>
  <p:tag name="ARTICULATE_NAV_LEVEL" val="2"/>
  <p:tag name="ARTICULATE_SLIDE_PRESENTER_GUID" val="8804214e-e21f-4f0f-952c-beb3a3ffb60e"/>
  <p:tag name="ARTICULATE_SLIDE_PAUSE" val="0"/>
  <p:tag name="ARTICULATE_LOCK_SLIDE" val="0"/>
  <p:tag name="ARTICULATE_HIDE_SLIDE" val="0"/>
  <p:tag name="ARTICULATE_PLAYER_CONTROL_PREVIOUS" val="True"/>
  <p:tag name="ARTICULATE_PLAYER_CONTROL_NEXT" val="True"/>
  <p:tag name="ARTICULATE_USED_LAYOUT" val="7"/>
  <p:tag name="ARTICULATE_SLIDE_THUMBNAIL_REFRESH" val="1"/>
</p:tagLst>
</file>

<file path=ppt/tags/tag9.xml><?xml version="1.0" encoding="utf-8"?>
<p:tagLst xmlns:a="http://schemas.openxmlformats.org/drawingml/2006/main" xmlns:r="http://schemas.openxmlformats.org/officeDocument/2006/relationships" xmlns:p="http://schemas.openxmlformats.org/presentationml/2006/main">
  <p:tag name="ARTICULATE_TITLE_TAG" val="2011年全球狂犬病分布"/>
  <p:tag name="AUDIO_ID" val="450"/>
  <p:tag name="ARTICULATE_NAV_LEVEL" val="2"/>
  <p:tag name="ARTICULATE_SLIDE_PRESENTER_GUID" val="8804214e-e21f-4f0f-952c-beb3a3ffb60e"/>
  <p:tag name="ARTICULATE_SLIDE_PAUSE" val="0"/>
  <p:tag name="ARTICULATE_LOCK_SLIDE" val="0"/>
  <p:tag name="ARTICULATE_HIDE_SLIDE" val="0"/>
  <p:tag name="ARTICULATE_PLAYER_CONTROL_PREVIOUS" val="True"/>
  <p:tag name="ARTICULATE_PLAYER_CONTROL_NEXT" val="True"/>
  <p:tag name="ARTICULATE_USED_LAYOUT" val="7"/>
  <p:tag name="ARTICULATE_SLIDE_THUMBNAIL_REFRESH" val="1"/>
</p:tagLst>
</file>

<file path=ppt/tags/tag10.xml><?xml version="1.0" encoding="utf-8"?>
<p:tagLst xmlns:a="http://schemas.openxmlformats.org/drawingml/2006/main" xmlns:r="http://schemas.openxmlformats.org/officeDocument/2006/relationships" xmlns:p="http://schemas.openxmlformats.org/presentationml/2006/main">
  <p:tag name="ARTICULATE_TITLE_TAG" val="2013年全球狂犬病分布"/>
  <p:tag name="AUDIO_ID" val="451"/>
  <p:tag name="ARTICULATE_NAV_LEVEL" val="2"/>
  <p:tag name="ARTICULATE_SLIDE_PRESENTER_GUID" val="8804214e-e21f-4f0f-952c-beb3a3ffb60e"/>
  <p:tag name="ARTICULATE_SLIDE_PAUSE" val="0"/>
  <p:tag name="ARTICULATE_LOCK_SLIDE" val="0"/>
  <p:tag name="ARTICULATE_HIDE_SLIDE" val="0"/>
  <p:tag name="ARTICULATE_PLAYER_CONTROL_PREVIOUS" val="True"/>
  <p:tag name="ARTICULATE_PLAYER_CONTROL_NEXT" val="True"/>
  <p:tag name="ARTICULATE_USED_LAYOUT" val="7"/>
  <p:tag name="ARTICULATE_SLIDE_THUMBNAIL_REFRESH" val="1"/>
</p:tagLst>
</file>

<file path=ppt/tags/tag11.xml><?xml version="1.0" encoding="utf-8"?>
<p:tagLst xmlns:a="http://schemas.openxmlformats.org/drawingml/2006/main" xmlns:r="http://schemas.openxmlformats.org/officeDocument/2006/relationships" xmlns:p="http://schemas.openxmlformats.org/presentationml/2006/main">
  <p:tag name="AUDIO_ID" val="387"/>
  <p:tag name="ARTICULATE_TITLE_TAG" val="2.狂犬病毒的傳染途徑與致病機轉"/>
  <p:tag name="ARTICULATE_NAV_LEVEL" val="1"/>
  <p:tag name="ARTICULATE_SLIDE_PRESENTER_GUID" val="8804214e-e21f-4f0f-952c-beb3a3ffb60e"/>
  <p:tag name="ARTICULATE_SLIDE_PAUSE" val="0"/>
  <p:tag name="ARTICULATE_LOCK_SLIDE" val="0"/>
  <p:tag name="ARTICULATE_HIDE_SLIDE" val="0"/>
  <p:tag name="ARTICULATE_PLAYER_CONTROL_PREVIOUS" val="True"/>
  <p:tag name="ARTICULATE_PLAYER_CONTROL_NEXT" val="True"/>
  <p:tag name="ARTICULATE_USED_LAYOUT" val="7"/>
  <p:tag name="ARTICULATE_SLIDE_THUMBNAIL_REFRESH" val="1"/>
</p:tagLst>
</file>

<file path=ppt/tags/tag12.xml><?xml version="1.0" encoding="utf-8"?>
<p:tagLst xmlns:a="http://schemas.openxmlformats.org/drawingml/2006/main" xmlns:r="http://schemas.openxmlformats.org/officeDocument/2006/relationships" xmlns:p="http://schemas.openxmlformats.org/presentationml/2006/main">
  <p:tag name="AUDIO_ID" val="452"/>
  <p:tag name="ARTICULATE_NAV_LEVEL" val="2"/>
  <p:tag name="ARTICULATE_SLIDE_PRESENTER_GUID" val="8804214e-e21f-4f0f-952c-beb3a3ffb60e"/>
  <p:tag name="ARTICULATE_SLIDE_PAUSE" val="0"/>
  <p:tag name="ARTICULATE_LOCK_SLIDE" val="0"/>
  <p:tag name="ARTICULATE_HIDE_SLIDE" val="0"/>
  <p:tag name="ARTICULATE_PLAYER_CONTROL_PREVIOUS" val="True"/>
  <p:tag name="ARTICULATE_PLAYER_CONTROL_NEXT" val="True"/>
  <p:tag name="ARTICULATE_USED_LAYOUT" val="7"/>
  <p:tag name="ARTICULATE_SLIDE_THUMBNAIL_REFRESH" val="1"/>
</p:tagLst>
</file>

<file path=ppt/tags/tag13.xml><?xml version="1.0" encoding="utf-8"?>
<p:tagLst xmlns:a="http://schemas.openxmlformats.org/drawingml/2006/main" xmlns:r="http://schemas.openxmlformats.org/officeDocument/2006/relationships" xmlns:p="http://schemas.openxmlformats.org/presentationml/2006/main">
  <p:tag name="AUDIO_ID" val="453"/>
  <p:tag name="ARTICULATE_NAV_LEVEL" val="2"/>
  <p:tag name="ARTICULATE_SLIDE_PRESENTER_GUID" val="8804214e-e21f-4f0f-952c-beb3a3ffb60e"/>
  <p:tag name="ARTICULATE_SLIDE_PAUSE" val="0"/>
  <p:tag name="ARTICULATE_LOCK_SLIDE" val="0"/>
  <p:tag name="ARTICULATE_HIDE_SLIDE" val="0"/>
  <p:tag name="ARTICULATE_PLAYER_CONTROL_PREVIOUS" val="True"/>
  <p:tag name="ARTICULATE_PLAYER_CONTROL_NEXT" val="True"/>
  <p:tag name="ARTICULATE_USED_LAYOUT" val="7"/>
  <p:tag name="ARTICULATE_SLIDE_THUMBNAIL_REFRESH" val="1"/>
</p:tagLst>
</file>

<file path=ppt/tags/tag14.xml><?xml version="1.0" encoding="utf-8"?>
<p:tagLst xmlns:a="http://schemas.openxmlformats.org/drawingml/2006/main" xmlns:r="http://schemas.openxmlformats.org/officeDocument/2006/relationships" xmlns:p="http://schemas.openxmlformats.org/presentationml/2006/main">
  <p:tag name="AUDIO_ID" val="454"/>
  <p:tag name="ARTICULATE_NAV_LEVEL" val="2"/>
  <p:tag name="ARTICULATE_SLIDE_PRESENTER_GUID" val="8804214e-e21f-4f0f-952c-beb3a3ffb60e"/>
  <p:tag name="ARTICULATE_SLIDE_PAUSE" val="0"/>
  <p:tag name="ARTICULATE_LOCK_SLIDE" val="0"/>
  <p:tag name="ARTICULATE_HIDE_SLIDE" val="0"/>
  <p:tag name="ARTICULATE_PLAYER_CONTROL_PREVIOUS" val="True"/>
  <p:tag name="ARTICULATE_PLAYER_CONTROL_NEXT" val="True"/>
  <p:tag name="ARTICULATE_USED_LAYOUT" val="7"/>
  <p:tag name="ARTICULATE_SLIDE_THUMBNAIL_REFRESH" val="1"/>
</p:tagLst>
</file>

<file path=ppt/tags/tag15.xml><?xml version="1.0" encoding="utf-8"?>
<p:tagLst xmlns:a="http://schemas.openxmlformats.org/drawingml/2006/main" xmlns:r="http://schemas.openxmlformats.org/officeDocument/2006/relationships" xmlns:p="http://schemas.openxmlformats.org/presentationml/2006/main">
  <p:tag name="AUDIO_ID" val="455"/>
  <p:tag name="ARTICULATE_NAV_LEVEL" val="2"/>
  <p:tag name="ARTICULATE_SLIDE_PRESENTER_GUID" val="8804214e-e21f-4f0f-952c-beb3a3ffb60e"/>
  <p:tag name="ARTICULATE_SLIDE_PAUSE" val="0"/>
  <p:tag name="ARTICULATE_LOCK_SLIDE" val="0"/>
  <p:tag name="ARTICULATE_HIDE_SLIDE" val="0"/>
  <p:tag name="ARTICULATE_PLAYER_CONTROL_PREVIOUS" val="True"/>
  <p:tag name="ARTICULATE_PLAYER_CONTROL_NEXT" val="True"/>
  <p:tag name="ARTICULATE_USED_LAYOUT" val="7"/>
  <p:tag name="ARTICULATE_SLIDE_THUMBNAIL_REFRESH" val="1"/>
</p:tagLst>
</file>

<file path=ppt/tags/tag16.xml><?xml version="1.0" encoding="utf-8"?>
<p:tagLst xmlns:a="http://schemas.openxmlformats.org/drawingml/2006/main" xmlns:r="http://schemas.openxmlformats.org/officeDocument/2006/relationships" xmlns:p="http://schemas.openxmlformats.org/presentationml/2006/main">
  <p:tag name="AUDIO_ID" val="391"/>
  <p:tag name="ARTICULATE_NAV_LEVEL" val="1"/>
  <p:tag name="ARTICULATE_SLIDE_PRESENTER_GUID" val="8804214e-e21f-4f0f-952c-beb3a3ffb60e"/>
  <p:tag name="ARTICULATE_SLIDE_PAUSE" val="0"/>
  <p:tag name="ARTICULATE_LOCK_SLIDE" val="0"/>
  <p:tag name="ARTICULATE_HIDE_SLIDE" val="0"/>
  <p:tag name="ARTICULATE_PLAYER_CONTROL_PREVIOUS" val="True"/>
  <p:tag name="ARTICULATE_PLAYER_CONTROL_NEXT" val="True"/>
  <p:tag name="ARTICULATE_USED_LAYOUT" val="7"/>
  <p:tag name="ARTICULATE_SLIDE_THUMBNAIL_REFRESH" val="1"/>
</p:tagLst>
</file>

<file path=ppt/tags/tag17.xml><?xml version="1.0" encoding="utf-8"?>
<p:tagLst xmlns:a="http://schemas.openxmlformats.org/drawingml/2006/main" xmlns:r="http://schemas.openxmlformats.org/officeDocument/2006/relationships" xmlns:p="http://schemas.openxmlformats.org/presentationml/2006/main">
  <p:tag name="AUDIO_ID" val="456"/>
  <p:tag name="ARTICULATE_NAV_LEVEL" val="2"/>
  <p:tag name="ARTICULATE_SLIDE_PRESENTER_GUID" val="8804214e-e21f-4f0f-952c-beb3a3ffb60e"/>
  <p:tag name="ARTICULATE_SLIDE_PAUSE" val="0"/>
  <p:tag name="ARTICULATE_LOCK_SLIDE" val="0"/>
  <p:tag name="ARTICULATE_HIDE_SLIDE" val="0"/>
  <p:tag name="ARTICULATE_PLAYER_CONTROL_PREVIOUS" val="True"/>
  <p:tag name="ARTICULATE_PLAYER_CONTROL_NEXT" val="True"/>
  <p:tag name="ARTICULATE_USED_LAYOUT" val="7"/>
  <p:tag name="ARTICULATE_SLIDE_THUMBNAIL_REFRESH" val="1"/>
</p:tagLst>
</file>

<file path=ppt/tags/tag18.xml><?xml version="1.0" encoding="utf-8"?>
<p:tagLst xmlns:a="http://schemas.openxmlformats.org/drawingml/2006/main" xmlns:r="http://schemas.openxmlformats.org/officeDocument/2006/relationships" xmlns:p="http://schemas.openxmlformats.org/presentationml/2006/main">
  <p:tag name="AUDIO_ID" val="463"/>
  <p:tag name="ARTICULATE_NAV_LEVEL" val="2"/>
  <p:tag name="ARTICULATE_SLIDE_PRESENTER_GUID" val="8804214e-e21f-4f0f-952c-beb3a3ffb60e"/>
  <p:tag name="ARTICULATE_SLIDE_PAUSE" val="0"/>
  <p:tag name="ARTICULATE_LOCK_SLIDE" val="0"/>
  <p:tag name="ARTICULATE_HIDE_SLIDE" val="0"/>
  <p:tag name="ARTICULATE_PLAYER_CONTROL_PREVIOUS" val="True"/>
  <p:tag name="ARTICULATE_PLAYER_CONTROL_NEXT" val="True"/>
  <p:tag name="ARTICULATE_USED_LAYOUT" val="7"/>
  <p:tag name="ARTICULATE_SLIDE_THUMBNAIL_REFRESH" val="1"/>
</p:tagLst>
</file>

<file path=ppt/tags/tag19.xml><?xml version="1.0" encoding="utf-8"?>
<p:tagLst xmlns:a="http://schemas.openxmlformats.org/drawingml/2006/main" xmlns:r="http://schemas.openxmlformats.org/officeDocument/2006/relationships" xmlns:p="http://schemas.openxmlformats.org/presentationml/2006/main">
  <p:tag name="ARTICULATE_TITLE_TAG" val="狂犬病的治療"/>
  <p:tag name="AUDIO_ID" val="458"/>
  <p:tag name="ARTICULATE_NAV_LEVEL" val="2"/>
  <p:tag name="ARTICULATE_SLIDE_PRESENTER_GUID" val="8804214e-e21f-4f0f-952c-beb3a3ffb60e"/>
  <p:tag name="ARTICULATE_SLIDE_PAUSE" val="0"/>
  <p:tag name="ARTICULATE_LOCK_SLIDE" val="0"/>
  <p:tag name="ARTICULATE_HIDE_SLIDE" val="0"/>
  <p:tag name="ARTICULATE_PLAYER_CONTROL_PREVIOUS" val="True"/>
  <p:tag name="ARTICULATE_PLAYER_CONTROL_NEXT" val="True"/>
  <p:tag name="ARTICULATE_USED_LAYOUT" val="7"/>
  <p:tag name="ARTICULATE_SLIDE_THUMBNAIL_REFRESH" val="1"/>
</p:tagLst>
</file>

<file path=ppt/tags/tag20.xml><?xml version="1.0" encoding="utf-8"?>
<p:tagLst xmlns:a="http://schemas.openxmlformats.org/drawingml/2006/main" xmlns:r="http://schemas.openxmlformats.org/officeDocument/2006/relationships" xmlns:p="http://schemas.openxmlformats.org/presentationml/2006/main">
  <p:tag name="AUDIO_ID" val="459"/>
  <p:tag name="ARTICULATE_NAV_LEVEL" val="2"/>
  <p:tag name="ARTICULATE_SLIDE_PRESENTER_GUID" val="8804214e-e21f-4f0f-952c-beb3a3ffb60e"/>
  <p:tag name="ARTICULATE_SLIDE_PAUSE" val="0"/>
  <p:tag name="ARTICULATE_LOCK_SLIDE" val="0"/>
  <p:tag name="ARTICULATE_HIDE_SLIDE" val="1"/>
  <p:tag name="ARTICULATE_PLAYER_CONTROL_PREVIOUS" val="True"/>
  <p:tag name="ARTICULATE_PLAYER_CONTROL_NEXT" val="True"/>
  <p:tag name="ARTICULATE_USED_LAYOUT" val="7"/>
  <p:tag name="ARTICULATE_SLIDE_THUMBNAIL_REFRESH" val="1"/>
</p:tagLst>
</file>

<file path=ppt/tags/tag21.xml><?xml version="1.0" encoding="utf-8"?>
<p:tagLst xmlns:a="http://schemas.openxmlformats.org/drawingml/2006/main" xmlns:r="http://schemas.openxmlformats.org/officeDocument/2006/relationships" xmlns:p="http://schemas.openxmlformats.org/presentationml/2006/main">
  <p:tag name="AUDIO_ID" val="460"/>
  <p:tag name="ARTICULATE_NAV_LEVEL" val="2"/>
  <p:tag name="ARTICULATE_SLIDE_PRESENTER_GUID" val="8804214e-e21f-4f0f-952c-beb3a3ffb60e"/>
  <p:tag name="ARTICULATE_SLIDE_PAUSE" val="0"/>
  <p:tag name="ARTICULATE_LOCK_SLIDE" val="0"/>
  <p:tag name="ARTICULATE_HIDE_SLIDE" val="0"/>
  <p:tag name="ARTICULATE_PLAYER_CONTROL_PREVIOUS" val="True"/>
  <p:tag name="ARTICULATE_PLAYER_CONTROL_NEXT" val="True"/>
  <p:tag name="ARTICULATE_USED_LAYOUT" val="7"/>
  <p:tag name="ARTICULATE_SLIDE_THUMBNAIL_REFRESH" val="1"/>
</p:tagLst>
</file>

<file path=ppt/tags/tag22.xml><?xml version="1.0" encoding="utf-8"?>
<p:tagLst xmlns:a="http://schemas.openxmlformats.org/drawingml/2006/main" xmlns:r="http://schemas.openxmlformats.org/officeDocument/2006/relationships" xmlns:p="http://schemas.openxmlformats.org/presentationml/2006/main">
  <p:tag name="AUDIO_ID" val="461"/>
  <p:tag name="ARTICULATE_NAV_LEVEL" val="2"/>
  <p:tag name="ARTICULATE_SLIDE_PRESENTER_GUID" val="8804214e-e21f-4f0f-952c-beb3a3ffb60e"/>
  <p:tag name="ARTICULATE_SLIDE_PAUSE" val="0"/>
  <p:tag name="ARTICULATE_LOCK_SLIDE" val="0"/>
  <p:tag name="ARTICULATE_HIDE_SLIDE" val="0"/>
  <p:tag name="ARTICULATE_PLAYER_CONTROL_PREVIOUS" val="True"/>
  <p:tag name="ARTICULATE_PLAYER_CONTROL_NEXT" val="True"/>
  <p:tag name="ARTICULATE_USED_LAYOUT" val="7"/>
  <p:tag name="ARTICULATE_SLIDE_THUMBNAIL_REFRESH" val="1"/>
</p:tagLst>
</file>

<file path=ppt/tags/tag23.xml><?xml version="1.0" encoding="utf-8"?>
<p:tagLst xmlns:a="http://schemas.openxmlformats.org/drawingml/2006/main" xmlns:r="http://schemas.openxmlformats.org/officeDocument/2006/relationships" xmlns:p="http://schemas.openxmlformats.org/presentationml/2006/main">
  <p:tag name="AUDIO_ID" val="464"/>
  <p:tag name="ARTICULATE_NAV_LEVEL" val="2"/>
  <p:tag name="ARTICULATE_SLIDE_PRESENTER_GUID" val="8804214e-e21f-4f0f-952c-beb3a3ffb60e"/>
  <p:tag name="ARTICULATE_SLIDE_PAUSE" val="0"/>
  <p:tag name="ARTICULATE_LOCK_SLIDE" val="0"/>
  <p:tag name="ARTICULATE_HIDE_SLIDE" val="1"/>
  <p:tag name="ARTICULATE_PLAYER_CONTROL_PREVIOUS" val="True"/>
  <p:tag name="ARTICULATE_PLAYER_CONTROL_NEXT" val="True"/>
  <p:tag name="ARTICULATE_USED_LAYOUT" val="7"/>
  <p:tag name="ARTICULATE_SLIDE_THUMBNAIL_REFRESH" val="1"/>
</p:tagLst>
</file>

<file path=ppt/tags/tag24.xml><?xml version="1.0" encoding="utf-8"?>
<p:tagLst xmlns:a="http://schemas.openxmlformats.org/drawingml/2006/main" xmlns:r="http://schemas.openxmlformats.org/officeDocument/2006/relationships" xmlns:p="http://schemas.openxmlformats.org/presentationml/2006/main">
  <p:tag name="AUDIO_ID" val="465"/>
  <p:tag name="ARTICULATE_NAV_LEVEL" val="2"/>
  <p:tag name="ARTICULATE_SLIDE_PRESENTER_GUID" val="8804214e-e21f-4f0f-952c-beb3a3ffb60e"/>
  <p:tag name="ARTICULATE_SLIDE_PAUSE" val="0"/>
  <p:tag name="ARTICULATE_LOCK_SLIDE" val="0"/>
  <p:tag name="ARTICULATE_HIDE_SLIDE" val="1"/>
  <p:tag name="ARTICULATE_PLAYER_CONTROL_PREVIOUS" val="True"/>
  <p:tag name="ARTICULATE_PLAYER_CONTROL_NEXT" val="True"/>
  <p:tag name="ARTICULATE_USED_LAYOUT" val="7"/>
  <p:tag name="ARTICULATE_SLIDE_THUMBNAIL_REFRESH" val="1"/>
</p:tagLst>
</file>

<file path=ppt/tags/tag25.xml><?xml version="1.0" encoding="utf-8"?>
<p:tagLst xmlns:a="http://schemas.openxmlformats.org/drawingml/2006/main" xmlns:r="http://schemas.openxmlformats.org/officeDocument/2006/relationships" xmlns:p="http://schemas.openxmlformats.org/presentationml/2006/main">
  <p:tag name="AUDIO_ID" val="462"/>
  <p:tag name="ARTICULATE_NAV_LEVEL" val="2"/>
  <p:tag name="ARTICULATE_SLIDE_PRESENTER_GUID" val="8804214e-e21f-4f0f-952c-beb3a3ffb60e"/>
  <p:tag name="ARTICULATE_SLIDE_PAUSE" val="0"/>
  <p:tag name="ARTICULATE_LOCK_SLIDE" val="0"/>
  <p:tag name="ARTICULATE_HIDE_SLIDE" val="1"/>
  <p:tag name="ARTICULATE_PLAYER_CONTROL_PREVIOUS" val="True"/>
  <p:tag name="ARTICULATE_PLAYER_CONTROL_NEXT" val="True"/>
  <p:tag name="ARTICULATE_USED_LAYOUT" val="7"/>
  <p:tag name="ARTICULATE_SLIDE_THUMBNAIL_REFRESH" val="1"/>
</p:tagLst>
</file>

<file path=ppt/tags/tag26.xml><?xml version="1.0" encoding="utf-8"?>
<p:tagLst xmlns:a="http://schemas.openxmlformats.org/drawingml/2006/main" xmlns:r="http://schemas.openxmlformats.org/officeDocument/2006/relationships" xmlns:p="http://schemas.openxmlformats.org/presentationml/2006/main">
  <p:tag name="AUDIO_ID" val="405"/>
  <p:tag name="ARTICULATE_NAV_LEVEL" val="1"/>
  <p:tag name="ARTICULATE_SLIDE_PRESENTER_GUID" val="8804214e-e21f-4f0f-952c-beb3a3ffb60e"/>
  <p:tag name="ARTICULATE_SLIDE_PAUSE" val="0"/>
  <p:tag name="ARTICULATE_LOCK_SLIDE" val="0"/>
  <p:tag name="ARTICULATE_HIDE_SLIDE" val="0"/>
  <p:tag name="ARTICULATE_PLAYER_CONTROL_PREVIOUS" val="True"/>
  <p:tag name="ARTICULATE_PLAYER_CONTROL_NEXT" val="True"/>
  <p:tag name="ARTICULATE_USED_LAYOUT" val="7"/>
  <p:tag name="ARTICULATE_SLIDE_THUMBNAIL_REFRESH" val="1"/>
</p:tagLst>
</file>

<file path=ppt/tags/tag27.xml><?xml version="1.0" encoding="utf-8"?>
<p:tagLst xmlns:a="http://schemas.openxmlformats.org/drawingml/2006/main" xmlns:r="http://schemas.openxmlformats.org/officeDocument/2006/relationships" xmlns:p="http://schemas.openxmlformats.org/presentationml/2006/main">
  <p:tag name="AUDIO_ID" val="423"/>
  <p:tag name="ARTICULATE_NAV_LEVEL" val="2"/>
  <p:tag name="ARTICULATE_SLIDE_PRESENTER_GUID" val="8804214e-e21f-4f0f-952c-beb3a3ffb60e"/>
  <p:tag name="ARTICULATE_SLIDE_PAUSE" val="0"/>
  <p:tag name="ARTICULATE_LOCK_SLIDE" val="0"/>
  <p:tag name="ARTICULATE_HIDE_SLIDE" val="0"/>
  <p:tag name="ARTICULATE_PLAYER_CONTROL_PREVIOUS" val="True"/>
  <p:tag name="ARTICULATE_PLAYER_CONTROL_NEXT" val="True"/>
  <p:tag name="ARTICULATE_USED_LAYOUT" val="7"/>
  <p:tag name="ARTICULATE_SLIDE_THUMBNAIL_REFRESH" val="1"/>
</p:tagLst>
</file>

<file path=ppt/tags/tag28.xml><?xml version="1.0" encoding="utf-8"?>
<p:tagLst xmlns:a="http://schemas.openxmlformats.org/drawingml/2006/main" xmlns:r="http://schemas.openxmlformats.org/officeDocument/2006/relationships" xmlns:p="http://schemas.openxmlformats.org/presentationml/2006/main">
  <p:tag name="ARTICULATE_TITLE_TAG" val="狂犬病的暴觸後預防措施— 傷口清理"/>
  <p:tag name="AUDIO_ID" val="424"/>
  <p:tag name="ARTICULATE_NAV_LEVEL" val="2"/>
  <p:tag name="ARTICULATE_SLIDE_PRESENTER_GUID" val="8804214e-e21f-4f0f-952c-beb3a3ffb60e"/>
  <p:tag name="ARTICULATE_SLIDE_PAUSE" val="0"/>
  <p:tag name="ARTICULATE_LOCK_SLIDE" val="0"/>
  <p:tag name="ARTICULATE_HIDE_SLIDE" val="0"/>
  <p:tag name="ARTICULATE_PLAYER_CONTROL_PREVIOUS" val="True"/>
  <p:tag name="ARTICULATE_PLAYER_CONTROL_NEXT" val="True"/>
  <p:tag name="ARTICULATE_USED_LAYOUT" val="7"/>
  <p:tag name="ARTICULATE_SLIDE_THUMBNAIL_REFRESH" val="1"/>
</p:tagLst>
</file>

<file path=ppt/tags/tag29.xml><?xml version="1.0" encoding="utf-8"?>
<p:tagLst xmlns:a="http://schemas.openxmlformats.org/drawingml/2006/main" xmlns:r="http://schemas.openxmlformats.org/officeDocument/2006/relationships" xmlns:p="http://schemas.openxmlformats.org/presentationml/2006/main">
  <p:tag name="ARTICULATE_TITLE_TAG" val="狂犬病的暴觸後預防措施— 狂犬病毒免疫球蛋白(Rabies immunoglobulin)"/>
  <p:tag name="AUDIO_ID" val="425"/>
  <p:tag name="ARTICULATE_NAV_LEVEL" val="2"/>
  <p:tag name="ARTICULATE_SLIDE_PRESENTER_GUID" val="8804214e-e21f-4f0f-952c-beb3a3ffb60e"/>
  <p:tag name="ARTICULATE_SLIDE_PAUSE" val="0"/>
  <p:tag name="ARTICULATE_LOCK_SLIDE" val="0"/>
  <p:tag name="ARTICULATE_HIDE_SLIDE" val="0"/>
  <p:tag name="ARTICULATE_PLAYER_CONTROL_PREVIOUS" val="True"/>
  <p:tag name="ARTICULATE_PLAYER_CONTROL_NEXT" val="True"/>
  <p:tag name="ARTICULATE_USED_LAYOUT" val="7"/>
  <p:tag name="ARTICULATE_SLIDE_THUMBNAIL_REFRESH" val="1"/>
</p:tagLst>
</file>

<file path=ppt/tags/tag30.xml><?xml version="1.0" encoding="utf-8"?>
<p:tagLst xmlns:a="http://schemas.openxmlformats.org/drawingml/2006/main" xmlns:r="http://schemas.openxmlformats.org/officeDocument/2006/relationships" xmlns:p="http://schemas.openxmlformats.org/presentationml/2006/main">
  <p:tag name="AUDIO_ID" val="426"/>
  <p:tag name="ARTICULATE_NAV_LEVEL" val="2"/>
  <p:tag name="ARTICULATE_SLIDE_PRESENTER_GUID" val="8804214e-e21f-4f0f-952c-beb3a3ffb60e"/>
  <p:tag name="ARTICULATE_SLIDE_PAUSE" val="0"/>
  <p:tag name="ARTICULATE_LOCK_SLIDE" val="0"/>
  <p:tag name="ARTICULATE_HIDE_SLIDE" val="0"/>
  <p:tag name="ARTICULATE_PLAYER_CONTROL_PREVIOUS" val="True"/>
  <p:tag name="ARTICULATE_PLAYER_CONTROL_NEXT" val="True"/>
  <p:tag name="ARTICULATE_USED_LAYOUT" val="7"/>
  <p:tag name="ARTICULATE_SLIDE_THUMBNAIL_REFRESH" val="1"/>
</p:tagLst>
</file>

<file path=ppt/tags/tag31.xml><?xml version="1.0" encoding="utf-8"?>
<p:tagLst xmlns:a="http://schemas.openxmlformats.org/drawingml/2006/main" xmlns:r="http://schemas.openxmlformats.org/officeDocument/2006/relationships" xmlns:p="http://schemas.openxmlformats.org/presentationml/2006/main">
  <p:tag name="AUDIO_ID" val="427"/>
  <p:tag name="ARTICULATE_NAV_LEVEL" val="2"/>
  <p:tag name="ARTICULATE_SLIDE_PRESENTER_GUID" val="8804214e-e21f-4f0f-952c-beb3a3ffb60e"/>
  <p:tag name="ARTICULATE_SLIDE_PAUSE" val="0"/>
  <p:tag name="ARTICULATE_LOCK_SLIDE" val="0"/>
  <p:tag name="ARTICULATE_HIDE_SLIDE" val="0"/>
  <p:tag name="ARTICULATE_PLAYER_CONTROL_PREVIOUS" val="True"/>
  <p:tag name="ARTICULATE_PLAYER_CONTROL_NEXT" val="True"/>
  <p:tag name="ARTICULATE_USED_LAYOUT" val="7"/>
  <p:tag name="ARTICULATE_SLIDE_THUMBNAIL_REFRESH" val="1"/>
</p:tagLst>
</file>

<file path=ppt/tags/tag32.xml><?xml version="1.0" encoding="utf-8"?>
<p:tagLst xmlns:a="http://schemas.openxmlformats.org/drawingml/2006/main" xmlns:r="http://schemas.openxmlformats.org/officeDocument/2006/relationships" xmlns:p="http://schemas.openxmlformats.org/presentationml/2006/main">
  <p:tag name="AUDIO_ID" val="428"/>
  <p:tag name="ARTICULATE_NAV_LEVEL" val="2"/>
  <p:tag name="ARTICULATE_SLIDE_PRESENTER_GUID" val="8804214e-e21f-4f0f-952c-beb3a3ffb60e"/>
  <p:tag name="ARTICULATE_SLIDE_PAUSE" val="0"/>
  <p:tag name="ARTICULATE_LOCK_SLIDE" val="0"/>
  <p:tag name="ARTICULATE_HIDE_SLIDE" val="0"/>
  <p:tag name="ARTICULATE_PLAYER_CONTROL_PREVIOUS" val="True"/>
  <p:tag name="ARTICULATE_PLAYER_CONTROL_NEXT" val="True"/>
  <p:tag name="ARTICULATE_USED_LAYOUT" val="7"/>
  <p:tag name="ARTICULATE_SLIDE_THUMBNAIL_REFRESH" val="1"/>
</p:tagLst>
</file>

<file path=ppt/tags/tag33.xml><?xml version="1.0" encoding="utf-8"?>
<p:tagLst xmlns:a="http://schemas.openxmlformats.org/drawingml/2006/main" xmlns:r="http://schemas.openxmlformats.org/officeDocument/2006/relationships" xmlns:p="http://schemas.openxmlformats.org/presentationml/2006/main">
  <p:tag name="AUDIO_ID" val="407"/>
  <p:tag name="ARTICULATE_NAV_LEVEL" val="1"/>
  <p:tag name="ARTICULATE_SLIDE_PRESENTER_GUID" val="8804214e-e21f-4f0f-952c-beb3a3ffb60e"/>
  <p:tag name="ARTICULATE_SLIDE_PAUSE" val="0"/>
  <p:tag name="ARTICULATE_LOCK_SLIDE" val="0"/>
  <p:tag name="ARTICULATE_HIDE_SLIDE" val="0"/>
  <p:tag name="ARTICULATE_PLAYER_CONTROL_PREVIOUS" val="True"/>
  <p:tag name="ARTICULATE_PLAYER_CONTROL_NEXT" val="True"/>
  <p:tag name="ARTICULATE_USED_LAYOUT" val="7"/>
  <p:tag name="ARTICULATE_SLIDE_THUMBNAIL_REFRESH" val="1"/>
</p:tagLst>
</file>

<file path=ppt/tags/tag34.xml><?xml version="1.0" encoding="utf-8"?>
<p:tagLst xmlns:a="http://schemas.openxmlformats.org/drawingml/2006/main" xmlns:r="http://schemas.openxmlformats.org/officeDocument/2006/relationships" xmlns:p="http://schemas.openxmlformats.org/presentationml/2006/main">
  <p:tag name="ARTICULATE_TITLE_TAG" val="醫療人員照護狂犬病人的感染管制措施"/>
  <p:tag name="AUDIO_ID" val="444"/>
  <p:tag name="ARTICULATE_NAV_LEVEL" val="2"/>
  <p:tag name="ARTICULATE_SLIDE_PRESENTER_GUID" val="8804214e-e21f-4f0f-952c-beb3a3ffb60e"/>
  <p:tag name="ARTICULATE_SLIDE_PAUSE" val="0"/>
  <p:tag name="ARTICULATE_LOCK_SLIDE" val="0"/>
  <p:tag name="ARTICULATE_HIDE_SLIDE" val="0"/>
  <p:tag name="ARTICULATE_PLAYER_CONTROL_PREVIOUS" val="True"/>
  <p:tag name="ARTICULATE_PLAYER_CONTROL_NEXT" val="True"/>
  <p:tag name="ARTICULATE_USED_LAYOUT" val="7"/>
  <p:tag name="ARTICULATE_SLIDE_THUMBNAIL_REFRESH" val="1"/>
</p:tagLst>
</file>

<file path=ppt/tags/tag35.xml><?xml version="1.0" encoding="utf-8"?>
<p:tagLst xmlns:a="http://schemas.openxmlformats.org/drawingml/2006/main" xmlns:r="http://schemas.openxmlformats.org/officeDocument/2006/relationships" xmlns:p="http://schemas.openxmlformats.org/presentationml/2006/main">
  <p:tag name="ARTICULATE_TITLE_TAG" val="醫療機構照護狂犬病人感染管制措施"/>
  <p:tag name="AUDIO_ID" val="443"/>
  <p:tag name="ARTICULATE_NAV_LEVEL" val="2"/>
  <p:tag name="ARTICULATE_SLIDE_PRESENTER_GUID" val="8804214e-e21f-4f0f-952c-beb3a3ffb60e"/>
  <p:tag name="ARTICULATE_SLIDE_PAUSE" val="0"/>
  <p:tag name="ARTICULATE_LOCK_SLIDE" val="0"/>
  <p:tag name="ARTICULATE_HIDE_SLIDE" val="0"/>
  <p:tag name="ARTICULATE_PLAYER_CONTROL_PREVIOUS" val="True"/>
  <p:tag name="ARTICULATE_PLAYER_CONTROL_NEXT" val="True"/>
  <p:tag name="ARTICULATE_USED_LAYOUT" val="7"/>
  <p:tag name="ARTICULATE_SLIDE_THUMBNAIL_REFRESH" val="1"/>
</p:tagLst>
</file>

<file path=ppt/tags/tag36.xml><?xml version="1.0" encoding="utf-8"?>
<p:tagLst xmlns:a="http://schemas.openxmlformats.org/drawingml/2006/main" xmlns:r="http://schemas.openxmlformats.org/officeDocument/2006/relationships" xmlns:p="http://schemas.openxmlformats.org/presentationml/2006/main">
  <p:tag name="AUDIO_ID" val="442"/>
  <p:tag name="ARTICULATE_NAV_LEVEL" val="2"/>
  <p:tag name="ARTICULATE_SLIDE_PRESENTER_GUID" val="8804214e-e21f-4f0f-952c-beb3a3ffb60e"/>
  <p:tag name="ARTICULATE_SLIDE_PAUSE" val="0"/>
  <p:tag name="ARTICULATE_LOCK_SLIDE" val="0"/>
  <p:tag name="ARTICULATE_HIDE_SLIDE" val="0"/>
  <p:tag name="ARTICULATE_PLAYER_CONTROL_PREVIOUS" val="True"/>
  <p:tag name="ARTICULATE_PLAYER_CONTROL_NEXT" val="True"/>
  <p:tag name="ARTICULATE_USED_LAYOUT" val="7"/>
  <p:tag name="ARTICULATE_SLIDE_THUMBNAIL_REFRESH" val="1"/>
</p:tagLst>
</file>

<file path=ppt/tags/tag37.xml><?xml version="1.0" encoding="utf-8"?>
<p:tagLst xmlns:a="http://schemas.openxmlformats.org/drawingml/2006/main" xmlns:r="http://schemas.openxmlformats.org/officeDocument/2006/relationships" xmlns:p="http://schemas.openxmlformats.org/presentationml/2006/main">
  <p:tag name="AUDIO_ID" val="445"/>
  <p:tag name="ARTICULATE_NAV_LEVEL" val="2"/>
  <p:tag name="ARTICULATE_SLIDE_PRESENTER_GUID" val="8804214e-e21f-4f0f-952c-beb3a3ffb60e"/>
  <p:tag name="ARTICULATE_SLIDE_PAUSE" val="0"/>
  <p:tag name="ARTICULATE_LOCK_SLIDE" val="0"/>
  <p:tag name="ARTICULATE_HIDE_SLIDE" val="0"/>
  <p:tag name="ARTICULATE_PLAYER_CONTROL_PREVIOUS" val="True"/>
  <p:tag name="ARTICULATE_PLAYER_CONTROL_NEXT" val="True"/>
  <p:tag name="ARTICULATE_USED_LAYOUT" val="7"/>
  <p:tag name="ARTICULATE_SLIDE_THUMBNAIL_REFRESH" val="1"/>
</p:tagLst>
</file>

<file path=ppt/tags/tag38.xml><?xml version="1.0" encoding="utf-8"?>
<p:tagLst xmlns:a="http://schemas.openxmlformats.org/drawingml/2006/main" xmlns:r="http://schemas.openxmlformats.org/officeDocument/2006/relationships" xmlns:p="http://schemas.openxmlformats.org/presentationml/2006/main">
  <p:tag name="AUDIO_ID" val="446"/>
  <p:tag name="ARTICULATE_NAV_LEVEL" val="2"/>
  <p:tag name="ARTICULATE_SLIDE_PRESENTER_GUID" val="8804214e-e21f-4f0f-952c-beb3a3ffb60e"/>
  <p:tag name="ARTICULATE_SLIDE_PAUSE" val="0"/>
  <p:tag name="ARTICULATE_LOCK_SLIDE" val="0"/>
  <p:tag name="ARTICULATE_HIDE_SLIDE" val="0"/>
  <p:tag name="ARTICULATE_PLAYER_CONTROL_PREVIOUS" val="True"/>
  <p:tag name="ARTICULATE_PLAYER_CONTROL_NEXT" val="True"/>
  <p:tag name="ARTICULATE_USED_LAYOUT" val="7"/>
  <p:tag name="ARTICULATE_SLIDE_THUMBNAIL_REFRESH" val="1"/>
</p:tagLst>
</file>

<file path=ppt/tags/tag39.xml><?xml version="1.0" encoding="utf-8"?>
<p:tagLst xmlns:a="http://schemas.openxmlformats.org/drawingml/2006/main" xmlns:r="http://schemas.openxmlformats.org/officeDocument/2006/relationships" xmlns:p="http://schemas.openxmlformats.org/presentationml/2006/main">
  <p:tag name="AUDIO_ID" val="430"/>
  <p:tag name="ARTICULATE_NAV_LEVEL" val="2"/>
  <p:tag name="ARTICULATE_SLIDE_PRESENTER_GUID" val="8804214e-e21f-4f0f-952c-beb3a3ffb60e"/>
  <p:tag name="ARTICULATE_SLIDE_PAUSE" val="0"/>
  <p:tag name="ARTICULATE_LOCK_SLIDE" val="0"/>
  <p:tag name="ARTICULATE_HIDE_SLIDE" val="0"/>
  <p:tag name="ARTICULATE_PLAYER_CONTROL_PREVIOUS" val="True"/>
  <p:tag name="ARTICULATE_PLAYER_CONTROL_NEXT" val="True"/>
  <p:tag name="ARTICULATE_USED_LAYOUT" val="7"/>
  <p:tag name="ARTICULATE_SLIDE_THUMBNAIL_REFRESH" val="1"/>
</p:tagLst>
</file>

<file path=ppt/tags/tag40.xml><?xml version="1.0" encoding="utf-8"?>
<p:tagLst xmlns:a="http://schemas.openxmlformats.org/drawingml/2006/main" xmlns:r="http://schemas.openxmlformats.org/officeDocument/2006/relationships" xmlns:p="http://schemas.openxmlformats.org/presentationml/2006/main">
  <p:tag name="AUDIO_ID" val="432"/>
  <p:tag name="ARTICULATE_NAV_LEVEL" val="2"/>
  <p:tag name="ARTICULATE_SLIDE_PRESENTER_GUID" val="8804214e-e21f-4f0f-952c-beb3a3ffb60e"/>
  <p:tag name="ARTICULATE_SLIDE_PAUSE" val="0"/>
  <p:tag name="ARTICULATE_LOCK_SLIDE" val="0"/>
  <p:tag name="ARTICULATE_HIDE_SLIDE" val="0"/>
  <p:tag name="ARTICULATE_PLAYER_CONTROL_PREVIOUS" val="True"/>
  <p:tag name="ARTICULATE_PLAYER_CONTROL_NEXT" val="True"/>
  <p:tag name="ARTICULATE_USED_LAYOUT" val="7"/>
  <p:tag name="ARTICULATE_SLIDE_THUMBNAIL_REFRESH" val="1"/>
</p:tagLst>
</file>

<file path=ppt/tags/tag41.xml><?xml version="1.0" encoding="utf-8"?>
<p:tagLst xmlns:a="http://schemas.openxmlformats.org/drawingml/2006/main" xmlns:r="http://schemas.openxmlformats.org/officeDocument/2006/relationships" xmlns:p="http://schemas.openxmlformats.org/presentationml/2006/main">
  <p:tag name="AUDIO_ID" val="406"/>
  <p:tag name="ARTICULATE_NAV_LEVEL" val="2"/>
  <p:tag name="ARTICULATE_SLIDE_PRESENTER_GUID" val="8804214e-e21f-4f0f-952c-beb3a3ffb60e"/>
  <p:tag name="ARTICULATE_SLIDE_PAUSE" val="0"/>
  <p:tag name="ARTICULATE_LOCK_SLIDE" val="0"/>
  <p:tag name="ARTICULATE_HIDE_SLIDE" val="1"/>
  <p:tag name="ARTICULATE_PLAYER_CONTROL_PREVIOUS" val="True"/>
  <p:tag name="ARTICULATE_PLAYER_CONTROL_NEXT" val="True"/>
  <p:tag name="ARTICULATE_USED_LAYOUT" val="7"/>
  <p:tag name="ARTICULATE_SLIDE_THUMBNAIL_REFRESH" val="1"/>
</p:tagLst>
</file>

<file path=ppt/theme/theme1.xml><?xml version="1.0" encoding="utf-8"?>
<a:theme xmlns:a="http://schemas.openxmlformats.org/drawingml/2006/main" name="7_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Blends">
  <a:themeElements>
    <a:clrScheme name="Blends 3">
      <a:dk1>
        <a:srgbClr val="000000"/>
      </a:dk1>
      <a:lt1>
        <a:srgbClr val="FFFFFF"/>
      </a:lt1>
      <a:dk2>
        <a:srgbClr val="333399"/>
      </a:dk2>
      <a:lt2>
        <a:srgbClr val="1C1C1C"/>
      </a:lt2>
      <a:accent1>
        <a:srgbClr val="00E4A8"/>
      </a:accent1>
      <a:accent2>
        <a:srgbClr val="FFCF01"/>
      </a:accent2>
      <a:accent3>
        <a:srgbClr val="FFFFFF"/>
      </a:accent3>
      <a:accent4>
        <a:srgbClr val="000000"/>
      </a:accent4>
      <a:accent5>
        <a:srgbClr val="AAEFD1"/>
      </a:accent5>
      <a:accent6>
        <a:srgbClr val="E7BB01"/>
      </a:accent6>
      <a:hlink>
        <a:srgbClr val="FF0000"/>
      </a:hlink>
      <a:folHlink>
        <a:srgbClr val="3333CC"/>
      </a:folHlink>
    </a:clrScheme>
    <a:fontScheme name="自訂 28">
      <a:majorFont>
        <a:latin typeface="Calibri"/>
        <a:ea typeface="標楷體"/>
        <a:cs typeface=""/>
      </a:majorFont>
      <a:minorFont>
        <a:latin typeface="Calibri"/>
        <a:ea typeface="標楷體"/>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Blends 1">
        <a:dk1>
          <a:srgbClr val="969696"/>
        </a:dk1>
        <a:lt1>
          <a:srgbClr val="FFFFFF"/>
        </a:lt1>
        <a:dk2>
          <a:srgbClr val="000000"/>
        </a:dk2>
        <a:lt2>
          <a:srgbClr val="DDDDDD"/>
        </a:lt2>
        <a:accent1>
          <a:srgbClr val="00E4A8"/>
        </a:accent1>
        <a:accent2>
          <a:srgbClr val="3333CC"/>
        </a:accent2>
        <a:accent3>
          <a:srgbClr val="AAAAAA"/>
        </a:accent3>
        <a:accent4>
          <a:srgbClr val="DADADA"/>
        </a:accent4>
        <a:accent5>
          <a:srgbClr val="AAEFD1"/>
        </a:accent5>
        <a:accent6>
          <a:srgbClr val="2D2DB9"/>
        </a:accent6>
        <a:hlink>
          <a:srgbClr val="FF5050"/>
        </a:hlink>
        <a:folHlink>
          <a:srgbClr val="FFCF01"/>
        </a:folHlink>
      </a:clrScheme>
      <a:clrMap bg1="dk2" tx1="lt1" bg2="dk1" tx2="lt2" accent1="accent1" accent2="accent2" accent3="accent3" accent4="accent4" accent5="accent5" accent6="accent6" hlink="hlink" folHlink="folHlink"/>
    </a:extraClrScheme>
    <a:extraClrScheme>
      <a:clrScheme name="Blends 2">
        <a:dk1>
          <a:srgbClr val="000094"/>
        </a:dk1>
        <a:lt1>
          <a:srgbClr val="FFFFFF"/>
        </a:lt1>
        <a:dk2>
          <a:srgbClr val="0000CC"/>
        </a:dk2>
        <a:lt2>
          <a:srgbClr val="FFFFCC"/>
        </a:lt2>
        <a:accent1>
          <a:srgbClr val="3193FF"/>
        </a:accent1>
        <a:accent2>
          <a:srgbClr val="9900FF"/>
        </a:accent2>
        <a:accent3>
          <a:srgbClr val="AAAAE2"/>
        </a:accent3>
        <a:accent4>
          <a:srgbClr val="DADADA"/>
        </a:accent4>
        <a:accent5>
          <a:srgbClr val="ADC8FF"/>
        </a:accent5>
        <a:accent6>
          <a:srgbClr val="8A00E7"/>
        </a:accent6>
        <a:hlink>
          <a:srgbClr val="FF3399"/>
        </a:hlink>
        <a:folHlink>
          <a:srgbClr val="FFCC00"/>
        </a:folHlink>
      </a:clrScheme>
      <a:clrMap bg1="dk2" tx1="lt1" bg2="dk1" tx2="lt2" accent1="accent1" accent2="accent2" accent3="accent3" accent4="accent4" accent5="accent5" accent6="accent6" hlink="hlink" folHlink="folHlink"/>
    </a:extraClrScheme>
    <a:extraClrScheme>
      <a:clrScheme name="Blends 3">
        <a:dk1>
          <a:srgbClr val="000000"/>
        </a:dk1>
        <a:lt1>
          <a:srgbClr val="FFFFFF"/>
        </a:lt1>
        <a:dk2>
          <a:srgbClr val="333399"/>
        </a:dk2>
        <a:lt2>
          <a:srgbClr val="1C1C1C"/>
        </a:lt2>
        <a:accent1>
          <a:srgbClr val="00E4A8"/>
        </a:accent1>
        <a:accent2>
          <a:srgbClr val="FFCF01"/>
        </a:accent2>
        <a:accent3>
          <a:srgbClr val="FFFFFF"/>
        </a:accent3>
        <a:accent4>
          <a:srgbClr val="000000"/>
        </a:accent4>
        <a:accent5>
          <a:srgbClr val="AAEFD1"/>
        </a:accent5>
        <a:accent6>
          <a:srgbClr val="E7BB01"/>
        </a:accent6>
        <a:hlink>
          <a:srgbClr val="FF0000"/>
        </a:hlink>
        <a:folHlink>
          <a:srgbClr val="3333CC"/>
        </a:folHlink>
      </a:clrScheme>
      <a:clrMap bg1="lt1" tx1="dk1" bg2="lt2" tx2="dk2" accent1="accent1" accent2="accent2" accent3="accent3" accent4="accent4" accent5="accent5" accent6="accent6" hlink="hlink" folHlink="folHlink"/>
    </a:extraClrScheme>
    <a:extraClrScheme>
      <a:clrScheme name="Blends 4">
        <a:dk1>
          <a:srgbClr val="000000"/>
        </a:dk1>
        <a:lt1>
          <a:srgbClr val="FFFFFF"/>
        </a:lt1>
        <a:dk2>
          <a:srgbClr val="515F7B"/>
        </a:dk2>
        <a:lt2>
          <a:srgbClr val="808080"/>
        </a:lt2>
        <a:accent1>
          <a:srgbClr val="9FCAD3"/>
        </a:accent1>
        <a:accent2>
          <a:srgbClr val="C0C0C0"/>
        </a:accent2>
        <a:accent3>
          <a:srgbClr val="FFFFFF"/>
        </a:accent3>
        <a:accent4>
          <a:srgbClr val="000000"/>
        </a:accent4>
        <a:accent5>
          <a:srgbClr val="CDE1E6"/>
        </a:accent5>
        <a:accent6>
          <a:srgbClr val="AEAEAE"/>
        </a:accent6>
        <a:hlink>
          <a:srgbClr val="91AFBF"/>
        </a:hlink>
        <a:folHlink>
          <a:srgbClr val="ECEAAC"/>
        </a:folHlink>
      </a:clrScheme>
      <a:clrMap bg1="lt1" tx1="dk1" bg2="lt2" tx2="dk2" accent1="accent1" accent2="accent2" accent3="accent3" accent4="accent4" accent5="accent5" accent6="accent6" hlink="hlink" folHlink="folHlink"/>
    </a:extraClrScheme>
    <a:extraClrScheme>
      <a:clrScheme name="Blends 5">
        <a:dk1>
          <a:srgbClr val="000000"/>
        </a:dk1>
        <a:lt1>
          <a:srgbClr val="FFFFFF"/>
        </a:lt1>
        <a:dk2>
          <a:srgbClr val="000066"/>
        </a:dk2>
        <a:lt2>
          <a:srgbClr val="333333"/>
        </a:lt2>
        <a:accent1>
          <a:srgbClr val="C4709A"/>
        </a:accent1>
        <a:accent2>
          <a:srgbClr val="4B4EB5"/>
        </a:accent2>
        <a:accent3>
          <a:srgbClr val="FFFFFF"/>
        </a:accent3>
        <a:accent4>
          <a:srgbClr val="000000"/>
        </a:accent4>
        <a:accent5>
          <a:srgbClr val="DEBBCA"/>
        </a:accent5>
        <a:accent6>
          <a:srgbClr val="4346A4"/>
        </a:accent6>
        <a:hlink>
          <a:srgbClr val="C481CF"/>
        </a:hlink>
        <a:folHlink>
          <a:srgbClr val="76B749"/>
        </a:folHlink>
      </a:clrScheme>
      <a:clrMap bg1="lt1" tx1="dk1" bg2="lt2" tx2="dk2" accent1="accent1" accent2="accent2" accent3="accent3" accent4="accent4" accent5="accent5" accent6="accent6" hlink="hlink" folHlink="folHlink"/>
    </a:extraClrScheme>
    <a:extraClrScheme>
      <a:clrScheme name="Blends 6">
        <a:dk1>
          <a:srgbClr val="000000"/>
        </a:dk1>
        <a:lt1>
          <a:srgbClr val="FFFFFF"/>
        </a:lt1>
        <a:dk2>
          <a:srgbClr val="6A4076"/>
        </a:dk2>
        <a:lt2>
          <a:srgbClr val="969696"/>
        </a:lt2>
        <a:accent1>
          <a:srgbClr val="DBA9C2"/>
        </a:accent1>
        <a:accent2>
          <a:srgbClr val="E1BF91"/>
        </a:accent2>
        <a:accent3>
          <a:srgbClr val="FFFFFF"/>
        </a:accent3>
        <a:accent4>
          <a:srgbClr val="000000"/>
        </a:accent4>
        <a:accent5>
          <a:srgbClr val="EAD1DD"/>
        </a:accent5>
        <a:accent6>
          <a:srgbClr val="CCAD83"/>
        </a:accent6>
        <a:hlink>
          <a:srgbClr val="B3CE82"/>
        </a:hlink>
        <a:folHlink>
          <a:srgbClr val="B8AD48"/>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Office 佈景主題">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佈景主題">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4000</TotalTime>
  <Words>1805</Words>
  <Application>Microsoft Office PowerPoint</Application>
  <PresentationFormat>如螢幕大小 (4:3)</PresentationFormat>
  <Paragraphs>327</Paragraphs>
  <Slides>39</Slides>
  <Notes>39</Notes>
  <HiddenSlides>0</HiddenSlides>
  <MMClips>0</MMClips>
  <ScaleCrop>false</ScaleCrop>
  <HeadingPairs>
    <vt:vector size="4" baseType="variant">
      <vt:variant>
        <vt:lpstr>佈景主題</vt:lpstr>
      </vt:variant>
      <vt:variant>
        <vt:i4>2</vt:i4>
      </vt:variant>
      <vt:variant>
        <vt:lpstr>投影片標題</vt:lpstr>
      </vt:variant>
      <vt:variant>
        <vt:i4>39</vt:i4>
      </vt:variant>
    </vt:vector>
  </HeadingPairs>
  <TitlesOfParts>
    <vt:vector size="41" baseType="lpstr">
      <vt:lpstr>7_Office 佈景主題</vt:lpstr>
      <vt:lpstr>Blends</vt:lpstr>
      <vt:lpstr>狂犬病鑑別診斷、治療 與感染管制</vt:lpstr>
      <vt:lpstr>課程大綱 </vt:lpstr>
      <vt:lpstr>1.狂犬病毒的流行病學</vt:lpstr>
      <vt:lpstr>狂犬病在全球的流行病學</vt:lpstr>
      <vt:lpstr>投影片 5</vt:lpstr>
      <vt:lpstr>投影片 6</vt:lpstr>
      <vt:lpstr>投影片 7</vt:lpstr>
      <vt:lpstr>投影片 8</vt:lpstr>
      <vt:lpstr>2.狂犬病毒的傳染途徑與 致病機轉</vt:lpstr>
      <vt:lpstr>狂犬病毒(Lyssavirus)</vt:lpstr>
      <vt:lpstr>狂犬病的傳染途徑</vt:lpstr>
      <vt:lpstr>狂犬病的致病機轉 </vt:lpstr>
      <vt:lpstr>狂犬病的潛伏期</vt:lpstr>
      <vt:lpstr>3.狂犬病的診斷與治療</vt:lpstr>
      <vt:lpstr>狂犬病的診斷</vt:lpstr>
      <vt:lpstr>鑑別診斷</vt:lpstr>
      <vt:lpstr>狂犬病的治療(1)</vt:lpstr>
      <vt:lpstr>狂犬病的治療(2)</vt:lpstr>
      <vt:lpstr>特殊的治療</vt:lpstr>
      <vt:lpstr>若是病人已發生狂犬病症狀</vt:lpstr>
      <vt:lpstr>投影片 21</vt:lpstr>
      <vt:lpstr>若是病人已發生狂犬病症狀</vt:lpstr>
      <vt:lpstr>投影片 23</vt:lpstr>
      <vt:lpstr>4.狂犬病的防治</vt:lpstr>
      <vt:lpstr>狂犬病曝觸後的預防措施</vt:lpstr>
      <vt:lpstr>狂犬病的暴觸後預防措施 —  傷口清理</vt:lpstr>
      <vt:lpstr>狂犬病的暴觸後預防措施—  狂犬病毒免疫球蛋白(Rabies immunoglobulin)</vt:lpstr>
      <vt:lpstr>狂犬病的預防措施—疫苗接種</vt:lpstr>
      <vt:lpstr>預先接種狂犬病疫苗</vt:lpstr>
      <vt:lpstr>對動物預防狂犬病的措施</vt:lpstr>
      <vt:lpstr>5.狂犬病的感染管制措施</vt:lpstr>
      <vt:lpstr>醫療人員照護狂犬病人的 感染管制措施 </vt:lpstr>
      <vt:lpstr>醫療機構照護狂犬病人 感染管制措施</vt:lpstr>
      <vt:lpstr>醫療人員接種狂犬病疫苗</vt:lpstr>
      <vt:lpstr>動物咬傷處置原則 </vt:lpstr>
      <vt:lpstr>動物咬傷抗生素使用選擇</vt:lpstr>
      <vt:lpstr>總結 </vt:lpstr>
      <vt:lpstr>參考資料來源</vt:lpstr>
      <vt:lpstr>課程結束</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總務福利管理業務</dc:title>
  <dc:creator>Jerry</dc:creator>
  <cp:lastModifiedBy>tkb-user</cp:lastModifiedBy>
  <cp:revision>537</cp:revision>
  <dcterms:created xsi:type="dcterms:W3CDTF">2006-05-07T14:01:03Z</dcterms:created>
  <dcterms:modified xsi:type="dcterms:W3CDTF">2015-09-01T09:37:18Z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ArticulatePath">
    <vt:lpwstr>03</vt:lpwstr>
  </property>
  <property fmtid="{D5CDD505-2E9C-101B-9397-08002B2CF9AE}" pid="3" name="ArticulateUseProject">
    <vt:lpwstr>1</vt:lpwstr>
  </property>
  <property fmtid="{D5CDD505-2E9C-101B-9397-08002B2CF9AE}" pid="4" name="ArticulateProjectVersion">
    <vt:lpwstr>7</vt:lpwstr>
  </property>
  <property fmtid="{D5CDD505-2E9C-101B-9397-08002B2CF9AE}" pid="5" name="ArticulateGUID">
    <vt:lpwstr>7859F7AB-DCFE-422E-3F3F-3F3F3F3A503F</vt:lpwstr>
  </property>
  <property fmtid="{D5CDD505-2E9C-101B-9397-08002B2CF9AE}" pid="6" name="ArticulateProjectFull">
    <vt:lpwstr>D:\PO2015010\05王甯祺_狂犬病鑑別診斷、治療與感染管制\06專案檔\PO2015010_王甯祺_狂犬病_專案_V0-2-0\PO2015010_05.ppta</vt:lpwstr>
  </property>
</Properties>
</file>