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1257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042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0241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427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5572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17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5820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0343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6509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6658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124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90C85-166B-4B11-A9C6-BEB669A33D74}" type="datetimeFigureOut">
              <a:rPr lang="zh-TW" altLang="en-US" smtClean="0"/>
              <a:t>2013/7/2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279AF-DE4C-494F-91C3-A4E791AC83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6782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696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0772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如螢幕大小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蔡美倫</dc:creator>
  <cp:lastModifiedBy>蔡美倫</cp:lastModifiedBy>
  <cp:revision>1</cp:revision>
  <dcterms:created xsi:type="dcterms:W3CDTF">2013-07-02T01:28:34Z</dcterms:created>
  <dcterms:modified xsi:type="dcterms:W3CDTF">2013-07-02T01:34:33Z</dcterms:modified>
</cp:coreProperties>
</file>