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2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59" autoAdjust="0"/>
    <p:restoredTop sz="94660"/>
  </p:normalViewPr>
  <p:slideViewPr>
    <p:cSldViewPr>
      <p:cViewPr varScale="1">
        <p:scale>
          <a:sx n="77" d="100"/>
          <a:sy n="77" d="100"/>
        </p:scale>
        <p:origin x="-46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587" cy="496192"/>
          </a:xfrm>
          <a:prstGeom prst="rect">
            <a:avLst/>
          </a:prstGeom>
        </p:spPr>
        <p:txBody>
          <a:bodyPr vert="horz" lIns="62975" tIns="31487" rIns="62975" bIns="31487" rtlCol="0"/>
          <a:lstStyle>
            <a:lvl1pPr algn="l">
              <a:defRPr sz="8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915" y="0"/>
            <a:ext cx="2946674" cy="496192"/>
          </a:xfrm>
          <a:prstGeom prst="rect">
            <a:avLst/>
          </a:prstGeom>
        </p:spPr>
        <p:txBody>
          <a:bodyPr vert="horz" lIns="62975" tIns="31487" rIns="62975" bIns="31487" rtlCol="0"/>
          <a:lstStyle>
            <a:lvl1pPr algn="r">
              <a:defRPr sz="800"/>
            </a:lvl1pPr>
          </a:lstStyle>
          <a:p>
            <a:fld id="{934692DA-2CCD-487D-A235-11A923BD3EC5}" type="datetimeFigureOut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975" tIns="31487" rIns="62975" bIns="31487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333" y="4716017"/>
            <a:ext cx="5439010" cy="4467921"/>
          </a:xfrm>
          <a:prstGeom prst="rect">
            <a:avLst/>
          </a:prstGeom>
        </p:spPr>
        <p:txBody>
          <a:bodyPr vert="horz" lIns="62975" tIns="31487" rIns="62975" bIns="31487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838"/>
            <a:ext cx="2945587" cy="496192"/>
          </a:xfrm>
          <a:prstGeom prst="rect">
            <a:avLst/>
          </a:prstGeom>
        </p:spPr>
        <p:txBody>
          <a:bodyPr vert="horz" lIns="62975" tIns="31487" rIns="62975" bIns="31487" rtlCol="0" anchor="b"/>
          <a:lstStyle>
            <a:lvl1pPr algn="l">
              <a:defRPr sz="8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915" y="9429838"/>
            <a:ext cx="2946674" cy="496192"/>
          </a:xfrm>
          <a:prstGeom prst="rect">
            <a:avLst/>
          </a:prstGeom>
        </p:spPr>
        <p:txBody>
          <a:bodyPr vert="horz" lIns="62975" tIns="31487" rIns="62975" bIns="31487" rtlCol="0" anchor="b"/>
          <a:lstStyle>
            <a:lvl1pPr algn="r">
              <a:defRPr sz="800"/>
            </a:lvl1pPr>
          </a:lstStyle>
          <a:p>
            <a:fld id="{98ACAC21-79CA-4D88-92DF-730162BF7C3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6878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3912E-9D80-4132-928B-C8FB80728179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152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B8B-5921-4BF7-900F-57A745133CD7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7564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1CEB1-21D9-4883-9AA6-3C74529B8997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332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6FFCA-D11C-488E-94BB-4AEC596C7444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129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81375-B274-4524-854B-9C7294FDAF95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39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838B-CEA6-4557-BAD1-9028F7CEC963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6709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027-22CB-47DE-BDDA-DD9EE912727D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0610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00112-DE66-45AA-8FD1-4DE4E1477AB3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3225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D682-EDCD-427C-99D6-5D1113F254B2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2054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EB5F-0064-44A9-8485-9983254C15FC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7193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33A6-1707-421F-85C4-92E36666E070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9613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702D1-0E2E-4C5E-B979-A95894672850}" type="datetime1">
              <a:rPr lang="zh-TW" altLang="en-US" smtClean="0"/>
              <a:t>2013/7/29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579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8347" y="34178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36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醫師診治遭動物咬傷病患注意事項</a:t>
            </a:r>
            <a:endParaRPr lang="zh-TW" altLang="en-US" sz="3600" b="1" dirty="0">
              <a:solidFill>
                <a:srgbClr val="0070C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423694" y="1304764"/>
            <a:ext cx="4392488" cy="3960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遭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動物咬傷民眾</a:t>
            </a:r>
          </a:p>
        </p:txBody>
      </p:sp>
      <p:cxnSp>
        <p:nvCxnSpPr>
          <p:cNvPr id="6" name="直線單箭頭接點 5"/>
          <p:cNvCxnSpPr/>
          <p:nvPr/>
        </p:nvCxnSpPr>
        <p:spPr>
          <a:xfrm>
            <a:off x="4641372" y="1700808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2429908" y="2213978"/>
            <a:ext cx="4392488" cy="3780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傷口消毒處置及施打破傷風類毒素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997" y="2552701"/>
            <a:ext cx="1587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流程圖: 決策 7"/>
          <p:cNvSpPr/>
          <p:nvPr/>
        </p:nvSpPr>
        <p:spPr>
          <a:xfrm>
            <a:off x="2018429" y="3069542"/>
            <a:ext cx="5245886" cy="1144885"/>
          </a:xfrm>
          <a:prstGeom prst="flowChartDecisi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依動物種類、被咬地點評估是否需要打狂犬病疫苗或免疫球蛋白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10" name="直線單箭頭接點 9"/>
          <p:cNvCxnSpPr/>
          <p:nvPr/>
        </p:nvCxnSpPr>
        <p:spPr>
          <a:xfrm>
            <a:off x="1858003" y="4335919"/>
            <a:ext cx="0" cy="5040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1826311" y="4312055"/>
            <a:ext cx="58326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584" y="4335919"/>
            <a:ext cx="1587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矩形 13"/>
          <p:cNvSpPr/>
          <p:nvPr/>
        </p:nvSpPr>
        <p:spPr>
          <a:xfrm>
            <a:off x="1619672" y="4839976"/>
            <a:ext cx="500020" cy="3892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否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365578" y="4839976"/>
            <a:ext cx="518790" cy="3892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是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79695" y="5327347"/>
            <a:ext cx="2952328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建議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民眾留置動物</a:t>
            </a:r>
            <a:endParaRPr lang="en-US" altLang="zh-TW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mtClean="0">
                <a:latin typeface="微軟正黑體" pitchFamily="34" charset="-120"/>
                <a:ea typeface="微軟正黑體" pitchFamily="34" charset="-120"/>
              </a:rPr>
              <a:t>觀察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天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889414" y="5354455"/>
            <a:ext cx="2952328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轉送疫苗儲備醫院，並由醫師提出使用申請，經疾管署審核後接種。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479695" y="6453336"/>
            <a:ext cx="5328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詳細資訊，請</a:t>
            </a:r>
            <a:r>
              <a:rPr lang="zh-TW" altLang="en-US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查詢</a:t>
            </a:r>
            <a:r>
              <a:rPr lang="en-US" altLang="zh-TW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www.cdc.gov.tw</a:t>
            </a:r>
            <a:endParaRPr lang="zh-TW" altLang="en-US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472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72</Words>
  <Application>Microsoft Office PowerPoint</Application>
  <PresentationFormat>如螢幕大小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醫師診治遭動物咬傷病患注意事項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Your User Name</dc:creator>
  <cp:lastModifiedBy>Your User Name</cp:lastModifiedBy>
  <cp:revision>49</cp:revision>
  <cp:lastPrinted>2013-07-29T07:17:53Z</cp:lastPrinted>
  <dcterms:created xsi:type="dcterms:W3CDTF">2013-06-17T03:51:50Z</dcterms:created>
  <dcterms:modified xsi:type="dcterms:W3CDTF">2013-07-29T08:05:02Z</dcterms:modified>
</cp:coreProperties>
</file>