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7" r:id="rId2"/>
    <p:sldId id="258" r:id="rId3"/>
    <p:sldId id="259" r:id="rId4"/>
  </p:sldIdLst>
  <p:sldSz cx="9144000" cy="6858000" type="screen4x3"/>
  <p:notesSz cx="9928225" cy="143573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62" d="100"/>
          <a:sy n="62" d="100"/>
        </p:scale>
        <p:origin x="-972" y="-5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 bwMode="auto">
          <a:xfrm>
            <a:off x="0" y="2"/>
            <a:ext cx="4302527" cy="71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727" tIns="66864" rIns="133727" bIns="66864" numCol="1" anchor="t" anchorCtr="0" compatLnSpc="1">
            <a:prstTxWarp prst="textNoShape">
              <a:avLst/>
            </a:prstTxWarp>
          </a:bodyPr>
          <a:lstStyle>
            <a:lvl1pPr defTabSz="1336518">
              <a:defRPr kumimoji="0" sz="19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 bwMode="auto">
          <a:xfrm>
            <a:off x="5623479" y="2"/>
            <a:ext cx="4302527" cy="719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727" tIns="66864" rIns="133727" bIns="66864" numCol="1" anchor="t" anchorCtr="0" compatLnSpc="1">
            <a:prstTxWarp prst="textNoShape">
              <a:avLst/>
            </a:prstTxWarp>
          </a:bodyPr>
          <a:lstStyle>
            <a:lvl1pPr algn="r" defTabSz="1336518">
              <a:defRPr kumimoji="0" sz="1900">
                <a:latin typeface="Calibri" pitchFamily="34" charset="0"/>
              </a:defRPr>
            </a:lvl1pPr>
          </a:lstStyle>
          <a:p>
            <a:fld id="{430D54EB-FE60-4843-8025-CFFD242CB9EF}" type="datetimeFigureOut">
              <a:rPr lang="zh-TW" altLang="en-US"/>
              <a:pPr/>
              <a:t>2013/7/24</a:t>
            </a:fld>
            <a:endParaRPr lang="en-US" altLang="zh-TW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4775" y="1076325"/>
            <a:ext cx="7178675" cy="5383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28091" tIns="64046" rIns="128091" bIns="6404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 bwMode="auto">
          <a:xfrm>
            <a:off x="992379" y="6819018"/>
            <a:ext cx="7943468" cy="646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727" tIns="66864" rIns="133727" bIns="668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 bwMode="auto">
          <a:xfrm>
            <a:off x="0" y="13635808"/>
            <a:ext cx="4302527" cy="719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727" tIns="66864" rIns="133727" bIns="66864" numCol="1" anchor="b" anchorCtr="0" compatLnSpc="1">
            <a:prstTxWarp prst="textNoShape">
              <a:avLst/>
            </a:prstTxWarp>
          </a:bodyPr>
          <a:lstStyle>
            <a:lvl1pPr defTabSz="1336518">
              <a:defRPr kumimoji="0" sz="1900">
                <a:latin typeface="Calibri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xfrm>
            <a:off x="5623479" y="13635808"/>
            <a:ext cx="4302527" cy="719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33727" tIns="66864" rIns="133727" bIns="66864" numCol="1" anchor="b" anchorCtr="0" compatLnSpc="1">
            <a:prstTxWarp prst="textNoShape">
              <a:avLst/>
            </a:prstTxWarp>
          </a:bodyPr>
          <a:lstStyle>
            <a:lvl1pPr algn="r" defTabSz="1336518">
              <a:defRPr kumimoji="0" sz="1900">
                <a:latin typeface="Calibri" pitchFamily="34" charset="0"/>
              </a:defRPr>
            </a:lvl1pPr>
          </a:lstStyle>
          <a:p>
            <a:fld id="{6C6607DD-159F-4BCF-B0A3-7BD266F018A5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244504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投影片圖像版面配置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r>
              <a:rPr lang="zh-TW" altLang="en-US" b="1" smtClean="0"/>
              <a:t>新北市</a:t>
            </a:r>
            <a:r>
              <a:rPr lang="zh-TW" altLang="en-US" smtClean="0"/>
              <a:t> 烏來區 </a:t>
            </a:r>
            <a:r>
              <a:rPr lang="zh-TW" altLang="en-US" b="1" smtClean="0"/>
              <a:t>宜蘭縣</a:t>
            </a:r>
            <a:r>
              <a:rPr lang="zh-TW" altLang="en-US" smtClean="0"/>
              <a:t> 南澳鄉 大同鄉 </a:t>
            </a:r>
            <a:r>
              <a:rPr lang="zh-TW" altLang="en-US" b="1" smtClean="0"/>
              <a:t>桃園縣</a:t>
            </a:r>
            <a:r>
              <a:rPr lang="zh-TW" altLang="en-US" smtClean="0"/>
              <a:t> 復興鄉 </a:t>
            </a:r>
            <a:r>
              <a:rPr lang="zh-TW" altLang="en-US" b="1" smtClean="0"/>
              <a:t>新竹縣</a:t>
            </a:r>
            <a:r>
              <a:rPr lang="zh-TW" altLang="en-US" smtClean="0"/>
              <a:t> 尖石鄉 五峰鄉 </a:t>
            </a:r>
            <a:r>
              <a:rPr lang="zh-TW" altLang="en-US" b="1" smtClean="0"/>
              <a:t>苗栗縣</a:t>
            </a:r>
            <a:r>
              <a:rPr lang="zh-TW" altLang="en-US" smtClean="0"/>
              <a:t> 泰安鄉 </a:t>
            </a:r>
            <a:r>
              <a:rPr lang="zh-TW" altLang="en-US" b="1" smtClean="0"/>
              <a:t>台中市</a:t>
            </a:r>
            <a:r>
              <a:rPr lang="zh-TW" altLang="en-US" smtClean="0"/>
              <a:t> 和平區 </a:t>
            </a:r>
            <a:r>
              <a:rPr lang="zh-TW" altLang="en-US" b="1" smtClean="0"/>
              <a:t>南投縣</a:t>
            </a:r>
            <a:r>
              <a:rPr lang="zh-TW" altLang="en-US" smtClean="0"/>
              <a:t> 仁愛鄉 信義鄉 </a:t>
            </a:r>
            <a:r>
              <a:rPr lang="zh-TW" altLang="en-US" b="1" smtClean="0"/>
              <a:t>嘉義縣</a:t>
            </a:r>
            <a:r>
              <a:rPr lang="zh-TW" altLang="en-US" smtClean="0"/>
              <a:t> 阿里山鄉 </a:t>
            </a:r>
            <a:r>
              <a:rPr lang="zh-TW" altLang="en-US" b="1" smtClean="0"/>
              <a:t>高雄市</a:t>
            </a:r>
            <a:r>
              <a:rPr lang="zh-TW" altLang="en-US" smtClean="0"/>
              <a:t> 那瑪夏區 茂林區 桃源區 </a:t>
            </a:r>
            <a:r>
              <a:rPr lang="zh-TW" altLang="en-US" b="1" smtClean="0"/>
              <a:t>屏東縣</a:t>
            </a:r>
            <a:r>
              <a:rPr lang="zh-TW" altLang="en-US" smtClean="0"/>
              <a:t> 三地門鄉 牡丹鄉 來義鄉 春日鄉 泰武鄉 獅子鄉 瑪家鄉 霧台鄉 </a:t>
            </a:r>
            <a:r>
              <a:rPr lang="zh-TW" altLang="en-US" b="1" smtClean="0"/>
              <a:t>台東縣</a:t>
            </a:r>
            <a:r>
              <a:rPr lang="zh-TW" altLang="en-US" smtClean="0"/>
              <a:t> 延平鄉 金峰鄉 海端鄉 達仁鄉 蘭嶼鄉 </a:t>
            </a:r>
            <a:r>
              <a:rPr lang="zh-TW" altLang="en-US" b="1" smtClean="0"/>
              <a:t>花蓮縣</a:t>
            </a:r>
            <a:r>
              <a:rPr lang="zh-TW" altLang="en-US" smtClean="0"/>
              <a:t> 秀林鄉 卓溪鄉 萬榮鄉 </a:t>
            </a:r>
          </a:p>
        </p:txBody>
      </p:sp>
      <p:sp>
        <p:nvSpPr>
          <p:cNvPr id="15363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23BF71E-C157-4511-950B-AFB4846C512B}" type="slidenum">
              <a:rPr lang="zh-TW" altLang="en-US"/>
              <a:pPr/>
              <a:t>1</a:t>
            </a:fld>
            <a:endParaRPr lang="en-US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72AD7F-62FF-4791-A608-7B6189CE0138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F9DCE-E5BC-420F-8987-E301DED8A6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35069-009B-4E05-B47C-356A39B2F92C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5A3CD-A401-4615-8C5A-3B38A34547D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938B2-42A5-4E43-ADA1-B6B81F007F88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19642-2DEA-4B5B-87BE-14A02786026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BBADB-6CA0-4E59-A7C4-E79BE1555DBF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FEBA0-3F06-49B4-BEE3-BC39AF29F30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A22A8-062C-408D-86DD-0197B5F511F1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48F1A-B555-4CC6-B1E4-C2DCA9CAFB3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2C49A-0838-4F55-BCB6-7D0933B669BA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C6E78-ED59-4E77-B2C9-9C64D7C8D3E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69AC0-00E2-4367-9C48-49BC6266D35E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4B1202-FAA7-4978-A540-0A67FDFE3DE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0C8EA-9995-4B8D-8A80-B7C8254187D2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E71B3-6572-41D9-8580-59DB6FF3A89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0A8D9-6AF8-41F0-BC2D-EEDA875C3595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4C2FE8-41B0-480C-9699-1113BB52C92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CCAC5B-66CE-42E2-8BE2-B86F2B91DD05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36BE5A-C251-4DF5-AF81-CF2F1EE42AA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D5E5A2-9377-4BEB-9ECA-17183AB9B6C0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52B2B-F225-4DDC-A27A-D1BD7B03AF9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AFD5552-8801-4A12-B2C3-C8B84ACE3803}" type="datetimeFigureOut">
              <a:rPr lang="zh-TW" altLang="en-US"/>
              <a:pPr>
                <a:defRPr/>
              </a:pPr>
              <a:t>2013/7/24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FBF9778-1049-4E9E-AFB4-EA3C98C96B5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標題 1"/>
          <p:cNvSpPr>
            <a:spLocks noGrp="1"/>
          </p:cNvSpPr>
          <p:nvPr>
            <p:ph type="title"/>
          </p:nvPr>
        </p:nvSpPr>
        <p:spPr>
          <a:xfrm>
            <a:off x="0" y="188913"/>
            <a:ext cx="9144000" cy="360362"/>
          </a:xfrm>
        </p:spPr>
        <p:txBody>
          <a:bodyPr/>
          <a:lstStyle/>
          <a:p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狂犬病暴露後疫苗接種對象</a:t>
            </a:r>
            <a:endParaRPr lang="zh-TW" altLang="en-US" sz="4000" smtClean="0">
              <a:latin typeface="標楷體" pitchFamily="65" charset="-120"/>
              <a:ea typeface="標楷體" pitchFamily="65" charset="-120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250825" y="822325"/>
          <a:ext cx="8569325" cy="5630863"/>
        </p:xfrm>
        <a:graphic>
          <a:graphicData uri="http://schemas.openxmlformats.org/drawingml/2006/table">
            <a:tbl>
              <a:tblPr/>
              <a:tblGrid>
                <a:gridCol w="2255838"/>
                <a:gridCol w="3608387"/>
                <a:gridCol w="2705100"/>
              </a:tblGrid>
              <a:tr h="4270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暴露發生地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暴露情況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接種建議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301750">
                <a:tc row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南投縣魚池鄉及鹿谷鄉。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雲林縣古坑鄉。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臺東縣東河鄉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其他山地鄉。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遭受以下動物抓咬傷或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皮膚傷口、黏膜接觸其唾液等分泌物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野生哺乳類動物。</a:t>
                      </a:r>
                      <a:endParaRPr kumimoji="0" lang="en-US" altLang="zh-TW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流浪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犬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貓抓咬傷。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建議立即就醫並接種疫苗。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152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如家犬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貓出現疑似狂犬病症狀，飼主應立即向當地動物防疫機關通報。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經主管機關評估確有風險後，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建議飼主接受狂犬病暴露後疫苗接種。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827088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國內其他地區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野生哺乳類動物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不含流浪犬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貓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)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抓咬傷或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皮膚傷口、黏膜接觸其唾液等分泌物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建議立即就醫並接種疫苗。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92075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家犬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貓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或流浪犬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貓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抓咬傷，感染狂犬病的風險</a:t>
                      </a: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仍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極低。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不須接種疫苗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42703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如家犬</a:t>
                      </a:r>
                      <a:r>
                        <a:rPr kumimoji="0" lang="en-US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貓出現疑似狂犬病症狀，飼主應立即向當地動物防疫機關通報。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經主管機關評估確有風險後，</a:t>
                      </a:r>
                      <a:r>
                        <a:rPr kumimoji="0" lang="zh-TW" altLang="zh-TW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  <a:cs typeface="Times New Roman" pitchFamily="18" charset="0"/>
                        </a:rPr>
                        <a:t>建議飼主接受狂犬病暴露後疫苗接種。</a:t>
                      </a:r>
                      <a:endParaRPr kumimoji="0" lang="zh-TW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標楷體" pitchFamily="65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4365" name="文字方塊 2"/>
          <p:cNvSpPr txBox="1">
            <a:spLocks noChangeArrowheads="1"/>
          </p:cNvSpPr>
          <p:nvPr/>
        </p:nvSpPr>
        <p:spPr bwMode="auto">
          <a:xfrm>
            <a:off x="7800975" y="107950"/>
            <a:ext cx="12255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en-US" altLang="zh-TW" b="1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2013/07/24</a:t>
            </a:r>
            <a:endParaRPr kumimoji="0" lang="zh-TW" altLang="en-US">
              <a:latin typeface="Calibri" pitchFamily="34" charset="0"/>
              <a:ea typeface="標楷體" pitchFamily="65" charset="-120"/>
              <a:cs typeface="Times New Roman" pitchFamily="18" charset="0"/>
            </a:endParaRPr>
          </a:p>
        </p:txBody>
      </p:sp>
      <p:sp>
        <p:nvSpPr>
          <p:cNvPr id="14366" name="文字方塊 4"/>
          <p:cNvSpPr txBox="1">
            <a:spLocks noChangeArrowheads="1"/>
          </p:cNvSpPr>
          <p:nvPr/>
        </p:nvSpPr>
        <p:spPr bwMode="auto">
          <a:xfrm>
            <a:off x="107950" y="6475413"/>
            <a:ext cx="61420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kumimoji="0" lang="zh-TW" altLang="en-US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 </a:t>
            </a:r>
            <a:r>
              <a:rPr kumimoji="0" lang="en-US" altLang="zh-TW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※</a:t>
            </a:r>
            <a:r>
              <a:rPr kumimoji="0" lang="zh-TW" altLang="en-US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依據</a:t>
            </a:r>
            <a:r>
              <a:rPr kumimoji="0" lang="en-US" altLang="zh-TW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2013</a:t>
            </a:r>
            <a:r>
              <a:rPr kumimoji="0" lang="zh-TW" altLang="en-US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年</a:t>
            </a:r>
            <a:r>
              <a:rPr kumimoji="0" lang="en-US" altLang="zh-TW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07</a:t>
            </a:r>
            <a:r>
              <a:rPr kumimoji="0" lang="zh-TW" altLang="en-US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月</a:t>
            </a:r>
            <a:r>
              <a:rPr kumimoji="0" lang="en-US" altLang="zh-TW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17</a:t>
            </a:r>
            <a:r>
              <a:rPr kumimoji="0" lang="zh-TW" altLang="en-US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日傳染病防治諮詢會預防接種組</a:t>
            </a:r>
            <a:r>
              <a:rPr kumimoji="0" lang="en-US" altLang="zh-TW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(ACIP)</a:t>
            </a:r>
            <a:r>
              <a:rPr kumimoji="0" lang="zh-TW" altLang="en-US" sz="1400"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臨時會議決議。</a:t>
            </a:r>
            <a:endParaRPr kumimoji="0" lang="zh-TW" altLang="en-US" sz="1400">
              <a:latin typeface="Calibri" pitchFamily="34" charset="0"/>
              <a:ea typeface="標楷體" pitchFamily="65" charset="-12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856984" cy="6642738"/>
          </a:xfrm>
        </p:spPr>
      </p:pic>
    </p:spTree>
    <p:extLst>
      <p:ext uri="{BB962C8B-B14F-4D97-AF65-F5344CB8AC3E}">
        <p14:creationId xmlns:p14="http://schemas.microsoft.com/office/powerpoint/2010/main" val="4114054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32656"/>
            <a:ext cx="8352928" cy="6264696"/>
          </a:xfrm>
        </p:spPr>
      </p:pic>
    </p:spTree>
    <p:extLst>
      <p:ext uri="{BB962C8B-B14F-4D97-AF65-F5344CB8AC3E}">
        <p14:creationId xmlns:p14="http://schemas.microsoft.com/office/powerpoint/2010/main" val="3670759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646</TotalTime>
  <Words>280</Words>
  <Application>Microsoft Office PowerPoint</Application>
  <PresentationFormat>如螢幕大小 (4:3)</PresentationFormat>
  <Paragraphs>25</Paragraphs>
  <Slides>3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Office 佈景主題</vt:lpstr>
      <vt:lpstr>狂犬病暴露後疫苗接種對象</vt:lpstr>
      <vt:lpstr>PowerPoint 簡報</vt:lpstr>
      <vt:lpstr>PowerPoint 簡報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Your User Name</dc:creator>
  <cp:lastModifiedBy>Your User Name</cp:lastModifiedBy>
  <cp:revision>21</cp:revision>
  <cp:lastPrinted>2013-07-24T04:03:59Z</cp:lastPrinted>
  <dcterms:created xsi:type="dcterms:W3CDTF">2013-07-17T08:22:36Z</dcterms:created>
  <dcterms:modified xsi:type="dcterms:W3CDTF">2013-07-24T04:58:33Z</dcterms:modified>
</cp:coreProperties>
</file>