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DAE62E-F2AD-4489-82AD-41DB05DDF64F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5D49706-8E18-44D7-8761-DE6A1C4EB3E4}">
      <dgm:prSet phldrT="[文字]" custT="1"/>
      <dgm:spPr/>
      <dgm:t>
        <a:bodyPr/>
        <a:lstStyle/>
        <a:p>
          <a:r>
            <a:rPr lang="zh-TW" altLang="en-US" sz="2000" b="1" dirty="0">
              <a:solidFill>
                <a:srgbClr val="0070C0"/>
              </a:solidFill>
            </a:rPr>
            <a:t>申請</a:t>
          </a:r>
        </a:p>
      </dgm:t>
    </dgm:pt>
    <dgm:pt modelId="{D8EB0BA4-DA5A-4CF3-8C77-F75B75EE43FA}" type="parTrans" cxnId="{A2A91130-AFC5-4DCD-97C9-2D4CF1A44B57}">
      <dgm:prSet/>
      <dgm:spPr/>
      <dgm:t>
        <a:bodyPr/>
        <a:lstStyle/>
        <a:p>
          <a:endParaRPr lang="zh-TW" altLang="en-US"/>
        </a:p>
      </dgm:t>
    </dgm:pt>
    <dgm:pt modelId="{C2E25932-BC74-4FD5-9A10-BE0100471B4C}" type="sibTrans" cxnId="{A2A91130-AFC5-4DCD-97C9-2D4CF1A44B57}">
      <dgm:prSet/>
      <dgm:spPr/>
      <dgm:t>
        <a:bodyPr/>
        <a:lstStyle/>
        <a:p>
          <a:endParaRPr lang="zh-TW" altLang="en-US"/>
        </a:p>
      </dgm:t>
    </dgm:pt>
    <dgm:pt modelId="{C19ACBB8-2670-4AF9-97D3-B977E23B4B90}">
      <dgm:prSet phldrT="[文字]" custT="1"/>
      <dgm:spPr/>
      <dgm:t>
        <a:bodyPr/>
        <a:lstStyle/>
        <a:p>
          <a:r>
            <a:rPr lang="zh-TW" altLang="en-US" sz="1600" dirty="0" smtClean="0"/>
            <a:t>申請人填</a:t>
          </a:r>
          <a:r>
            <a:rPr lang="zh-TW" altLang="en-US" sz="1600" dirty="0"/>
            <a:t>妥申請表並檢附所需文件影本（見網頁申請表格）</a:t>
          </a:r>
        </a:p>
      </dgm:t>
    </dgm:pt>
    <dgm:pt modelId="{1191301B-288E-4BEE-BAA6-58C52F12EC5E}" type="parTrans" cxnId="{7948580B-400D-42B7-9678-6CA5EE5351EA}">
      <dgm:prSet/>
      <dgm:spPr/>
      <dgm:t>
        <a:bodyPr/>
        <a:lstStyle/>
        <a:p>
          <a:endParaRPr lang="zh-TW" altLang="en-US"/>
        </a:p>
      </dgm:t>
    </dgm:pt>
    <dgm:pt modelId="{03A17D91-859D-41B5-AAD8-2E2FDEAE57C0}" type="sibTrans" cxnId="{7948580B-400D-42B7-9678-6CA5EE5351EA}">
      <dgm:prSet/>
      <dgm:spPr/>
      <dgm:t>
        <a:bodyPr/>
        <a:lstStyle/>
        <a:p>
          <a:endParaRPr lang="zh-TW" altLang="en-US"/>
        </a:p>
      </dgm:t>
    </dgm:pt>
    <dgm:pt modelId="{0C454BFB-8B2E-4A97-B945-577D5F7F79F4}">
      <dgm:prSet phldrT="[文字]" custT="1"/>
      <dgm:spPr/>
      <dgm:t>
        <a:bodyPr/>
        <a:lstStyle/>
        <a:p>
          <a:r>
            <a:rPr lang="zh-TW" altLang="en-US" sz="1600" dirty="0"/>
            <a:t>以掛號寄送或由服務單位核轉衛生福利部疾病管制署</a:t>
          </a:r>
        </a:p>
      </dgm:t>
    </dgm:pt>
    <dgm:pt modelId="{7EE8F9C5-7891-4E67-B180-E9D0D635135A}" type="parTrans" cxnId="{86B21244-782E-4EEE-BBDE-C4182B10C07A}">
      <dgm:prSet/>
      <dgm:spPr/>
      <dgm:t>
        <a:bodyPr/>
        <a:lstStyle/>
        <a:p>
          <a:endParaRPr lang="zh-TW" altLang="en-US"/>
        </a:p>
      </dgm:t>
    </dgm:pt>
    <dgm:pt modelId="{7F358DF4-6BF6-4C10-AA57-B1CE2393FAF3}" type="sibTrans" cxnId="{86B21244-782E-4EEE-BBDE-C4182B10C07A}">
      <dgm:prSet/>
      <dgm:spPr/>
      <dgm:t>
        <a:bodyPr/>
        <a:lstStyle/>
        <a:p>
          <a:endParaRPr lang="zh-TW" altLang="en-US"/>
        </a:p>
      </dgm:t>
    </dgm:pt>
    <dgm:pt modelId="{549BC43A-19D3-4232-B156-EC4DF92A3AEB}">
      <dgm:prSet phldrT="[文字]" custT="1"/>
      <dgm:spPr/>
      <dgm:t>
        <a:bodyPr/>
        <a:lstStyle/>
        <a:p>
          <a:r>
            <a:rPr lang="zh-TW" altLang="en-US" sz="2000" b="1" dirty="0">
              <a:solidFill>
                <a:srgbClr val="0070C0"/>
              </a:solidFill>
            </a:rPr>
            <a:t>補件</a:t>
          </a:r>
        </a:p>
      </dgm:t>
    </dgm:pt>
    <dgm:pt modelId="{BA99617E-A404-4BC3-81E9-B83B4F9E5251}" type="parTrans" cxnId="{F22F948D-FF99-4054-BCD9-E5B0D682AF24}">
      <dgm:prSet/>
      <dgm:spPr/>
      <dgm:t>
        <a:bodyPr/>
        <a:lstStyle/>
        <a:p>
          <a:endParaRPr lang="zh-TW" altLang="en-US"/>
        </a:p>
      </dgm:t>
    </dgm:pt>
    <dgm:pt modelId="{855B6F9E-16DA-42DA-A70E-09C5AE99FC07}" type="sibTrans" cxnId="{F22F948D-FF99-4054-BCD9-E5B0D682AF24}">
      <dgm:prSet/>
      <dgm:spPr/>
      <dgm:t>
        <a:bodyPr/>
        <a:lstStyle/>
        <a:p>
          <a:endParaRPr lang="zh-TW" altLang="en-US"/>
        </a:p>
      </dgm:t>
    </dgm:pt>
    <dgm:pt modelId="{74199AF9-A45D-42F5-93EF-FF5BCB02B0C4}">
      <dgm:prSet phldrT="[文字]" custT="1"/>
      <dgm:spPr/>
      <dgm:t>
        <a:bodyPr/>
        <a:lstStyle/>
        <a:p>
          <a:r>
            <a:rPr lang="zh-TW" altLang="en-US" sz="1600" dirty="0"/>
            <a:t>所需文件若有欠缺</a:t>
          </a:r>
          <a:r>
            <a:rPr lang="zh-TW" altLang="en-US" sz="1600" dirty="0" smtClean="0"/>
            <a:t>，衛生福利部疾病管制署函請申請人補正</a:t>
          </a:r>
          <a:endParaRPr lang="zh-TW" altLang="en-US" sz="1600" dirty="0"/>
        </a:p>
      </dgm:t>
    </dgm:pt>
    <dgm:pt modelId="{BAA86C2A-EB8D-4CA1-BF1D-BD74E27852E4}" type="parTrans" cxnId="{BF57F310-08C2-4338-9C13-848DB949DA44}">
      <dgm:prSet/>
      <dgm:spPr/>
      <dgm:t>
        <a:bodyPr/>
        <a:lstStyle/>
        <a:p>
          <a:endParaRPr lang="zh-TW" altLang="en-US"/>
        </a:p>
      </dgm:t>
    </dgm:pt>
    <dgm:pt modelId="{FB9BBCBA-125C-4DE1-A283-164D8D4C48AF}" type="sibTrans" cxnId="{BF57F310-08C2-4338-9C13-848DB949DA44}">
      <dgm:prSet/>
      <dgm:spPr/>
      <dgm:t>
        <a:bodyPr/>
        <a:lstStyle/>
        <a:p>
          <a:endParaRPr lang="zh-TW" altLang="en-US"/>
        </a:p>
      </dgm:t>
    </dgm:pt>
    <dgm:pt modelId="{166EAB4A-9919-4C67-811B-2F6E82EEE03E}">
      <dgm:prSet phldrT="[文字]" custT="1"/>
      <dgm:spPr/>
      <dgm:t>
        <a:bodyPr/>
        <a:lstStyle/>
        <a:p>
          <a:r>
            <a:rPr lang="zh-TW" altLang="en-US" sz="2000" b="1" dirty="0">
              <a:solidFill>
                <a:srgbClr val="0070C0"/>
              </a:solidFill>
            </a:rPr>
            <a:t>審核</a:t>
          </a:r>
        </a:p>
      </dgm:t>
    </dgm:pt>
    <dgm:pt modelId="{11A85A28-2E1E-4464-A44E-985ED28443F7}" type="parTrans" cxnId="{4139D6BC-D58A-41D8-8109-64D0E8996D0C}">
      <dgm:prSet/>
      <dgm:spPr/>
      <dgm:t>
        <a:bodyPr/>
        <a:lstStyle/>
        <a:p>
          <a:endParaRPr lang="zh-TW" altLang="en-US"/>
        </a:p>
      </dgm:t>
    </dgm:pt>
    <dgm:pt modelId="{D1D703AC-1848-4D0D-9474-DA4116D111E6}" type="sibTrans" cxnId="{4139D6BC-D58A-41D8-8109-64D0E8996D0C}">
      <dgm:prSet/>
      <dgm:spPr/>
      <dgm:t>
        <a:bodyPr/>
        <a:lstStyle/>
        <a:p>
          <a:endParaRPr lang="zh-TW" altLang="en-US"/>
        </a:p>
      </dgm:t>
    </dgm:pt>
    <dgm:pt modelId="{97D6B93D-F34A-4C62-9FD1-167ECABBE0EB}">
      <dgm:prSet phldrT="[文字]" custT="1"/>
      <dgm:spPr/>
      <dgm:t>
        <a:bodyPr/>
        <a:lstStyle/>
        <a:p>
          <a:r>
            <a:rPr lang="zh-TW" altLang="en-US" sz="1600" dirty="0" smtClean="0"/>
            <a:t>衛生福利部疾病管制署審核</a:t>
          </a:r>
          <a:r>
            <a:rPr lang="zh-TW" altLang="en-US" sz="1600" dirty="0"/>
            <a:t>申請案件之資格、補助或補助之種類、額度及其他相關事項</a:t>
          </a:r>
        </a:p>
      </dgm:t>
    </dgm:pt>
    <dgm:pt modelId="{DFB40F87-5CF7-401D-A21A-D700440B8CEB}" type="parTrans" cxnId="{9BBE2028-6C68-4A52-8CC3-4F394D6656EF}">
      <dgm:prSet/>
      <dgm:spPr/>
      <dgm:t>
        <a:bodyPr/>
        <a:lstStyle/>
        <a:p>
          <a:endParaRPr lang="zh-TW" altLang="en-US"/>
        </a:p>
      </dgm:t>
    </dgm:pt>
    <dgm:pt modelId="{103FCD00-00B5-4EE6-9DA7-3B9AED369E64}" type="sibTrans" cxnId="{9BBE2028-6C68-4A52-8CC3-4F394D6656EF}">
      <dgm:prSet/>
      <dgm:spPr/>
      <dgm:t>
        <a:bodyPr/>
        <a:lstStyle/>
        <a:p>
          <a:endParaRPr lang="zh-TW" altLang="en-US"/>
        </a:p>
      </dgm:t>
    </dgm:pt>
    <dgm:pt modelId="{B96A59BF-9545-4725-ABB9-F26A1F75858A}">
      <dgm:prSet phldrT="[文字]" custT="1"/>
      <dgm:spPr/>
      <dgm:t>
        <a:bodyPr/>
        <a:lstStyle/>
        <a:p>
          <a:r>
            <a:rPr lang="zh-TW" altLang="en-US" sz="1600" dirty="0"/>
            <a:t>審核時間為受理申請或資料齊全之日起</a:t>
          </a:r>
          <a:r>
            <a:rPr lang="en-US" altLang="zh-TW" sz="1600" dirty="0"/>
            <a:t>6</a:t>
          </a:r>
          <a:r>
            <a:rPr lang="zh-TW" altLang="en-US" sz="1600" dirty="0"/>
            <a:t>個月，必要時，得予延長</a:t>
          </a:r>
          <a:r>
            <a:rPr lang="en-US" altLang="zh-TW" sz="1600" dirty="0"/>
            <a:t>1</a:t>
          </a:r>
          <a:r>
            <a:rPr lang="zh-TW" altLang="en-US" sz="1600" dirty="0"/>
            <a:t>次，並以</a:t>
          </a:r>
          <a:r>
            <a:rPr lang="en-US" altLang="zh-TW" sz="1600" dirty="0"/>
            <a:t>3</a:t>
          </a:r>
          <a:r>
            <a:rPr lang="zh-TW" altLang="en-US" sz="1600" dirty="0"/>
            <a:t>個月為限</a:t>
          </a:r>
        </a:p>
      </dgm:t>
    </dgm:pt>
    <dgm:pt modelId="{F83843CC-8DD9-4DDB-AD32-5A8E03E91ABD}" type="parTrans" cxnId="{DAA9B612-AA04-47C5-94E8-E40A10A5566B}">
      <dgm:prSet/>
      <dgm:spPr/>
      <dgm:t>
        <a:bodyPr/>
        <a:lstStyle/>
        <a:p>
          <a:endParaRPr lang="zh-TW" altLang="en-US"/>
        </a:p>
      </dgm:t>
    </dgm:pt>
    <dgm:pt modelId="{5EFBCB57-50AA-4B36-B842-8E8B31384FA9}" type="sibTrans" cxnId="{DAA9B612-AA04-47C5-94E8-E40A10A5566B}">
      <dgm:prSet/>
      <dgm:spPr/>
      <dgm:t>
        <a:bodyPr/>
        <a:lstStyle/>
        <a:p>
          <a:endParaRPr lang="zh-TW" altLang="en-US"/>
        </a:p>
      </dgm:t>
    </dgm:pt>
    <dgm:pt modelId="{98AE167D-ECAF-4617-A583-FF5F51B5D706}">
      <dgm:prSet phldrT="[文字]" custT="1"/>
      <dgm:spPr/>
      <dgm:t>
        <a:bodyPr/>
        <a:lstStyle/>
        <a:p>
          <a:r>
            <a:rPr lang="zh-TW" altLang="en-US" sz="2000" b="1" dirty="0">
              <a:solidFill>
                <a:srgbClr val="0070C0"/>
              </a:solidFill>
            </a:rPr>
            <a:t>審定</a:t>
          </a:r>
        </a:p>
      </dgm:t>
    </dgm:pt>
    <dgm:pt modelId="{CD230F2C-4E83-45FA-8DB8-E79D8F869336}" type="parTrans" cxnId="{92EE66E7-4AE5-42A7-98DF-472BBA50AE45}">
      <dgm:prSet/>
      <dgm:spPr/>
      <dgm:t>
        <a:bodyPr/>
        <a:lstStyle/>
        <a:p>
          <a:endParaRPr lang="zh-TW" altLang="en-US"/>
        </a:p>
      </dgm:t>
    </dgm:pt>
    <dgm:pt modelId="{7F5A9D43-C5DF-480D-93A6-562F5F6F21F1}" type="sibTrans" cxnId="{92EE66E7-4AE5-42A7-98DF-472BBA50AE45}">
      <dgm:prSet/>
      <dgm:spPr/>
      <dgm:t>
        <a:bodyPr/>
        <a:lstStyle/>
        <a:p>
          <a:endParaRPr lang="zh-TW" altLang="en-US"/>
        </a:p>
      </dgm:t>
    </dgm:pt>
    <dgm:pt modelId="{29E58489-4E00-45B6-9039-C77CE397179D}">
      <dgm:prSet phldrT="[文字]" custT="1"/>
      <dgm:spPr/>
      <dgm:t>
        <a:bodyPr/>
        <a:lstStyle/>
        <a:p>
          <a:r>
            <a:rPr lang="zh-TW" altLang="en-US" sz="2000" b="1" dirty="0">
              <a:solidFill>
                <a:srgbClr val="0070C0"/>
              </a:solidFill>
            </a:rPr>
            <a:t>撥款</a:t>
          </a:r>
        </a:p>
      </dgm:t>
    </dgm:pt>
    <dgm:pt modelId="{26DC3732-E476-4617-B0ED-A95585CF5E60}" type="parTrans" cxnId="{56DEE87E-ED56-454B-A723-7381F8883E48}">
      <dgm:prSet/>
      <dgm:spPr/>
      <dgm:t>
        <a:bodyPr/>
        <a:lstStyle/>
        <a:p>
          <a:endParaRPr lang="zh-TW" altLang="en-US"/>
        </a:p>
      </dgm:t>
    </dgm:pt>
    <dgm:pt modelId="{F9D5675D-E61D-4161-955C-777885378090}" type="sibTrans" cxnId="{56DEE87E-ED56-454B-A723-7381F8883E48}">
      <dgm:prSet/>
      <dgm:spPr/>
      <dgm:t>
        <a:bodyPr/>
        <a:lstStyle/>
        <a:p>
          <a:endParaRPr lang="zh-TW" altLang="en-US"/>
        </a:p>
      </dgm:t>
    </dgm:pt>
    <dgm:pt modelId="{874888FF-7B34-4018-8D6F-FAD578188F43}">
      <dgm:prSet custT="1"/>
      <dgm:spPr/>
      <dgm:t>
        <a:bodyPr/>
        <a:lstStyle/>
        <a:p>
          <a:r>
            <a:rPr lang="zh-TW" altLang="en-US" sz="1600" smtClean="0"/>
            <a:t>衛生福利部疾病管制署書面</a:t>
          </a:r>
          <a:r>
            <a:rPr lang="zh-TW" altLang="en-US" sz="1600" dirty="0"/>
            <a:t>通知申請人審定結果，並副知地方衛生主管機關</a:t>
          </a:r>
        </a:p>
      </dgm:t>
    </dgm:pt>
    <dgm:pt modelId="{34533E59-622A-4991-B988-EF60F78EA4FF}" type="parTrans" cxnId="{0BE28EDE-A878-4209-ADA7-3236778F9847}">
      <dgm:prSet/>
      <dgm:spPr/>
      <dgm:t>
        <a:bodyPr/>
        <a:lstStyle/>
        <a:p>
          <a:endParaRPr lang="zh-TW" altLang="en-US"/>
        </a:p>
      </dgm:t>
    </dgm:pt>
    <dgm:pt modelId="{0ED292CD-633D-445B-82C0-1FE0A2E9CEC8}" type="sibTrans" cxnId="{0BE28EDE-A878-4209-ADA7-3236778F9847}">
      <dgm:prSet/>
      <dgm:spPr/>
      <dgm:t>
        <a:bodyPr/>
        <a:lstStyle/>
        <a:p>
          <a:endParaRPr lang="zh-TW" altLang="en-US"/>
        </a:p>
      </dgm:t>
    </dgm:pt>
    <dgm:pt modelId="{A4CB77DD-86C5-435D-854A-E754B2C9AB01}">
      <dgm:prSet custT="1"/>
      <dgm:spPr/>
      <dgm:t>
        <a:bodyPr/>
        <a:lstStyle/>
        <a:p>
          <a:r>
            <a:rPr lang="zh-TW" altLang="en-US" sz="1600" dirty="0"/>
            <a:t>衛生主管機關於通知審定結果之日起</a:t>
          </a:r>
          <a:r>
            <a:rPr lang="en-US" altLang="zh-TW" sz="1600"/>
            <a:t>3</a:t>
          </a:r>
          <a:r>
            <a:rPr lang="zh-TW" altLang="en-US" sz="1600"/>
            <a:t>個</a:t>
          </a:r>
          <a:r>
            <a:rPr lang="zh-TW" altLang="en-US" sz="1600" dirty="0"/>
            <a:t>月內完成撥付手續</a:t>
          </a:r>
        </a:p>
      </dgm:t>
    </dgm:pt>
    <dgm:pt modelId="{00618D08-EF97-41A4-9E5C-5D0C0CA68D51}" type="parTrans" cxnId="{9DB9A381-58AB-44BD-9A97-7F713F060811}">
      <dgm:prSet/>
      <dgm:spPr/>
      <dgm:t>
        <a:bodyPr/>
        <a:lstStyle/>
        <a:p>
          <a:endParaRPr lang="zh-TW" altLang="en-US"/>
        </a:p>
      </dgm:t>
    </dgm:pt>
    <dgm:pt modelId="{04F66BD3-45FF-4EEE-B785-0E81DB38104F}" type="sibTrans" cxnId="{9DB9A381-58AB-44BD-9A97-7F713F060811}">
      <dgm:prSet/>
      <dgm:spPr/>
      <dgm:t>
        <a:bodyPr/>
        <a:lstStyle/>
        <a:p>
          <a:endParaRPr lang="zh-TW" altLang="en-US"/>
        </a:p>
      </dgm:t>
    </dgm:pt>
    <dgm:pt modelId="{87DE90DE-4B06-4C66-AE9E-D8679B325CF7}" type="pres">
      <dgm:prSet presAssocID="{1ADAE62E-F2AD-4489-82AD-41DB05DDF64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0EBF2DB-4FA6-4F4B-8296-4C4AA9B8AA5F}" type="pres">
      <dgm:prSet presAssocID="{65D49706-8E18-44D7-8761-DE6A1C4EB3E4}" presName="composite" presStyleCnt="0"/>
      <dgm:spPr/>
    </dgm:pt>
    <dgm:pt modelId="{BD7BD24E-76BB-4489-B316-B2CD2D02239B}" type="pres">
      <dgm:prSet presAssocID="{65D49706-8E18-44D7-8761-DE6A1C4EB3E4}" presName="parentText" presStyleLbl="alignNode1" presStyleIdx="0" presStyleCnt="5" custLinFactNeighborX="0" custLinFactNeighborY="-3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250D9C-F32E-4459-9544-C540324BEE45}" type="pres">
      <dgm:prSet presAssocID="{65D49706-8E18-44D7-8761-DE6A1C4EB3E4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7487AF-D0B8-450B-AD64-0308D795EEF9}" type="pres">
      <dgm:prSet presAssocID="{C2E25932-BC74-4FD5-9A10-BE0100471B4C}" presName="sp" presStyleCnt="0"/>
      <dgm:spPr/>
    </dgm:pt>
    <dgm:pt modelId="{6F4CFF32-C2A0-4503-AB55-E2E8A6A1E822}" type="pres">
      <dgm:prSet presAssocID="{549BC43A-19D3-4232-B156-EC4DF92A3AEB}" presName="composite" presStyleCnt="0"/>
      <dgm:spPr/>
    </dgm:pt>
    <dgm:pt modelId="{EF50520F-1ACE-4C74-B97C-1E0D351F3780}" type="pres">
      <dgm:prSet presAssocID="{549BC43A-19D3-4232-B156-EC4DF92A3AEB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0D059E9-DAEB-45D2-BEE2-A77EB33919E2}" type="pres">
      <dgm:prSet presAssocID="{549BC43A-19D3-4232-B156-EC4DF92A3AEB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7DC5B39-7E6F-4CBC-A038-BF2478C8432E}" type="pres">
      <dgm:prSet presAssocID="{855B6F9E-16DA-42DA-A70E-09C5AE99FC07}" presName="sp" presStyleCnt="0"/>
      <dgm:spPr/>
    </dgm:pt>
    <dgm:pt modelId="{31E168FD-0DBB-4B19-BAD6-0E3CA1D7F1FB}" type="pres">
      <dgm:prSet presAssocID="{166EAB4A-9919-4C67-811B-2F6E82EEE03E}" presName="composite" presStyleCnt="0"/>
      <dgm:spPr/>
    </dgm:pt>
    <dgm:pt modelId="{E212CAA8-8EF1-4EF2-9BD8-66F5467A5B84}" type="pres">
      <dgm:prSet presAssocID="{166EAB4A-9919-4C67-811B-2F6E82EEE03E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A3E729-8BB3-4D95-9CBC-F5806D762C87}" type="pres">
      <dgm:prSet presAssocID="{166EAB4A-9919-4C67-811B-2F6E82EEE03E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6F0053E-11D9-40A8-9433-0C27C045D6BE}" type="pres">
      <dgm:prSet presAssocID="{D1D703AC-1848-4D0D-9474-DA4116D111E6}" presName="sp" presStyleCnt="0"/>
      <dgm:spPr/>
    </dgm:pt>
    <dgm:pt modelId="{545D99D1-DD97-4CE4-83D7-6B29FABAB46F}" type="pres">
      <dgm:prSet presAssocID="{98AE167D-ECAF-4617-A583-FF5F51B5D706}" presName="composite" presStyleCnt="0"/>
      <dgm:spPr/>
    </dgm:pt>
    <dgm:pt modelId="{F27D43DD-40A4-4B70-9CEB-926CB256BEF4}" type="pres">
      <dgm:prSet presAssocID="{98AE167D-ECAF-4617-A583-FF5F51B5D706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A725B4-63D6-4ED6-B0F5-793B002AB5DB}" type="pres">
      <dgm:prSet presAssocID="{98AE167D-ECAF-4617-A583-FF5F51B5D706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F03B377-B0BA-4495-B281-F7A0BF33E3D7}" type="pres">
      <dgm:prSet presAssocID="{7F5A9D43-C5DF-480D-93A6-562F5F6F21F1}" presName="sp" presStyleCnt="0"/>
      <dgm:spPr/>
    </dgm:pt>
    <dgm:pt modelId="{55F2354C-DCC8-4D8E-AE7C-C3A736AC9319}" type="pres">
      <dgm:prSet presAssocID="{29E58489-4E00-45B6-9039-C77CE397179D}" presName="composite" presStyleCnt="0"/>
      <dgm:spPr/>
    </dgm:pt>
    <dgm:pt modelId="{7DDA2AAF-340F-4752-9714-B3FDA6B71E40}" type="pres">
      <dgm:prSet presAssocID="{29E58489-4E00-45B6-9039-C77CE397179D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B39FDB-8ED4-4176-9312-4C7B299F41DA}" type="pres">
      <dgm:prSet presAssocID="{29E58489-4E00-45B6-9039-C77CE397179D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CF34A4F-458B-4322-846B-A7D96D43530E}" type="presOf" srcId="{A4CB77DD-86C5-435D-854A-E754B2C9AB01}" destId="{C7B39FDB-8ED4-4176-9312-4C7B299F41DA}" srcOrd="0" destOrd="0" presId="urn:microsoft.com/office/officeart/2005/8/layout/chevron2"/>
    <dgm:cxn modelId="{244A2BF9-0F11-4CC1-92FE-ECA3597F7785}" type="presOf" srcId="{74199AF9-A45D-42F5-93EF-FF5BCB02B0C4}" destId="{10D059E9-DAEB-45D2-BEE2-A77EB33919E2}" srcOrd="0" destOrd="0" presId="urn:microsoft.com/office/officeart/2005/8/layout/chevron2"/>
    <dgm:cxn modelId="{BF57F310-08C2-4338-9C13-848DB949DA44}" srcId="{549BC43A-19D3-4232-B156-EC4DF92A3AEB}" destId="{74199AF9-A45D-42F5-93EF-FF5BCB02B0C4}" srcOrd="0" destOrd="0" parTransId="{BAA86C2A-EB8D-4CA1-BF1D-BD74E27852E4}" sibTransId="{FB9BBCBA-125C-4DE1-A283-164D8D4C48AF}"/>
    <dgm:cxn modelId="{1415E1C0-C034-4F2F-948F-7B1B79BC708F}" type="presOf" srcId="{65D49706-8E18-44D7-8761-DE6A1C4EB3E4}" destId="{BD7BD24E-76BB-4489-B316-B2CD2D02239B}" srcOrd="0" destOrd="0" presId="urn:microsoft.com/office/officeart/2005/8/layout/chevron2"/>
    <dgm:cxn modelId="{4189168D-E7A3-4DB8-86A1-7D2DC22D8099}" type="presOf" srcId="{166EAB4A-9919-4C67-811B-2F6E82EEE03E}" destId="{E212CAA8-8EF1-4EF2-9BD8-66F5467A5B84}" srcOrd="0" destOrd="0" presId="urn:microsoft.com/office/officeart/2005/8/layout/chevron2"/>
    <dgm:cxn modelId="{F22F948D-FF99-4054-BCD9-E5B0D682AF24}" srcId="{1ADAE62E-F2AD-4489-82AD-41DB05DDF64F}" destId="{549BC43A-19D3-4232-B156-EC4DF92A3AEB}" srcOrd="1" destOrd="0" parTransId="{BA99617E-A404-4BC3-81E9-B83B4F9E5251}" sibTransId="{855B6F9E-16DA-42DA-A70E-09C5AE99FC07}"/>
    <dgm:cxn modelId="{7948580B-400D-42B7-9678-6CA5EE5351EA}" srcId="{65D49706-8E18-44D7-8761-DE6A1C4EB3E4}" destId="{C19ACBB8-2670-4AF9-97D3-B977E23B4B90}" srcOrd="0" destOrd="0" parTransId="{1191301B-288E-4BEE-BAA6-58C52F12EC5E}" sibTransId="{03A17D91-859D-41B5-AAD8-2E2FDEAE57C0}"/>
    <dgm:cxn modelId="{92EE66E7-4AE5-42A7-98DF-472BBA50AE45}" srcId="{1ADAE62E-F2AD-4489-82AD-41DB05DDF64F}" destId="{98AE167D-ECAF-4617-A583-FF5F51B5D706}" srcOrd="3" destOrd="0" parTransId="{CD230F2C-4E83-45FA-8DB8-E79D8F869336}" sibTransId="{7F5A9D43-C5DF-480D-93A6-562F5F6F21F1}"/>
    <dgm:cxn modelId="{F1142E38-B8D3-40C2-B821-6FE270FBC675}" type="presOf" srcId="{1ADAE62E-F2AD-4489-82AD-41DB05DDF64F}" destId="{87DE90DE-4B06-4C66-AE9E-D8679B325CF7}" srcOrd="0" destOrd="0" presId="urn:microsoft.com/office/officeart/2005/8/layout/chevron2"/>
    <dgm:cxn modelId="{6EC96803-F0F3-4A42-AF2A-9AC706E9D1E2}" type="presOf" srcId="{C19ACBB8-2670-4AF9-97D3-B977E23B4B90}" destId="{7C250D9C-F32E-4459-9544-C540324BEE45}" srcOrd="0" destOrd="0" presId="urn:microsoft.com/office/officeart/2005/8/layout/chevron2"/>
    <dgm:cxn modelId="{D757D431-6730-4F7B-8754-D579EADA8E54}" type="presOf" srcId="{B96A59BF-9545-4725-ABB9-F26A1F75858A}" destId="{65A3E729-8BB3-4D95-9CBC-F5806D762C87}" srcOrd="0" destOrd="1" presId="urn:microsoft.com/office/officeart/2005/8/layout/chevron2"/>
    <dgm:cxn modelId="{A2A91130-AFC5-4DCD-97C9-2D4CF1A44B57}" srcId="{1ADAE62E-F2AD-4489-82AD-41DB05DDF64F}" destId="{65D49706-8E18-44D7-8761-DE6A1C4EB3E4}" srcOrd="0" destOrd="0" parTransId="{D8EB0BA4-DA5A-4CF3-8C77-F75B75EE43FA}" sibTransId="{C2E25932-BC74-4FD5-9A10-BE0100471B4C}"/>
    <dgm:cxn modelId="{DB344955-EFF3-489F-995E-35C32F498405}" type="presOf" srcId="{549BC43A-19D3-4232-B156-EC4DF92A3AEB}" destId="{EF50520F-1ACE-4C74-B97C-1E0D351F3780}" srcOrd="0" destOrd="0" presId="urn:microsoft.com/office/officeart/2005/8/layout/chevron2"/>
    <dgm:cxn modelId="{82A78E17-1C47-4AEA-AB6D-D2AFD5A5DD44}" type="presOf" srcId="{29E58489-4E00-45B6-9039-C77CE397179D}" destId="{7DDA2AAF-340F-4752-9714-B3FDA6B71E40}" srcOrd="0" destOrd="0" presId="urn:microsoft.com/office/officeart/2005/8/layout/chevron2"/>
    <dgm:cxn modelId="{9BBE2028-6C68-4A52-8CC3-4F394D6656EF}" srcId="{166EAB4A-9919-4C67-811B-2F6E82EEE03E}" destId="{97D6B93D-F34A-4C62-9FD1-167ECABBE0EB}" srcOrd="0" destOrd="0" parTransId="{DFB40F87-5CF7-401D-A21A-D700440B8CEB}" sibTransId="{103FCD00-00B5-4EE6-9DA7-3B9AED369E64}"/>
    <dgm:cxn modelId="{9DB9A381-58AB-44BD-9A97-7F713F060811}" srcId="{29E58489-4E00-45B6-9039-C77CE397179D}" destId="{A4CB77DD-86C5-435D-854A-E754B2C9AB01}" srcOrd="0" destOrd="0" parTransId="{00618D08-EF97-41A4-9E5C-5D0C0CA68D51}" sibTransId="{04F66BD3-45FF-4EEE-B785-0E81DB38104F}"/>
    <dgm:cxn modelId="{E9541C81-D135-43C6-8BA5-8D1C8466C89C}" type="presOf" srcId="{874888FF-7B34-4018-8D6F-FAD578188F43}" destId="{C7A725B4-63D6-4ED6-B0F5-793B002AB5DB}" srcOrd="0" destOrd="0" presId="urn:microsoft.com/office/officeart/2005/8/layout/chevron2"/>
    <dgm:cxn modelId="{0BE28EDE-A878-4209-ADA7-3236778F9847}" srcId="{98AE167D-ECAF-4617-A583-FF5F51B5D706}" destId="{874888FF-7B34-4018-8D6F-FAD578188F43}" srcOrd="0" destOrd="0" parTransId="{34533E59-622A-4991-B988-EF60F78EA4FF}" sibTransId="{0ED292CD-633D-445B-82C0-1FE0A2E9CEC8}"/>
    <dgm:cxn modelId="{DAA9B612-AA04-47C5-94E8-E40A10A5566B}" srcId="{166EAB4A-9919-4C67-811B-2F6E82EEE03E}" destId="{B96A59BF-9545-4725-ABB9-F26A1F75858A}" srcOrd="1" destOrd="0" parTransId="{F83843CC-8DD9-4DDB-AD32-5A8E03E91ABD}" sibTransId="{5EFBCB57-50AA-4B36-B842-8E8B31384FA9}"/>
    <dgm:cxn modelId="{9E2E302C-EC79-40D8-BEA4-21F6726F899A}" type="presOf" srcId="{97D6B93D-F34A-4C62-9FD1-167ECABBE0EB}" destId="{65A3E729-8BB3-4D95-9CBC-F5806D762C87}" srcOrd="0" destOrd="0" presId="urn:microsoft.com/office/officeart/2005/8/layout/chevron2"/>
    <dgm:cxn modelId="{C8646C79-7D22-4732-B48A-7C0058066F9B}" type="presOf" srcId="{98AE167D-ECAF-4617-A583-FF5F51B5D706}" destId="{F27D43DD-40A4-4B70-9CEB-926CB256BEF4}" srcOrd="0" destOrd="0" presId="urn:microsoft.com/office/officeart/2005/8/layout/chevron2"/>
    <dgm:cxn modelId="{4139D6BC-D58A-41D8-8109-64D0E8996D0C}" srcId="{1ADAE62E-F2AD-4489-82AD-41DB05DDF64F}" destId="{166EAB4A-9919-4C67-811B-2F6E82EEE03E}" srcOrd="2" destOrd="0" parTransId="{11A85A28-2E1E-4464-A44E-985ED28443F7}" sibTransId="{D1D703AC-1848-4D0D-9474-DA4116D111E6}"/>
    <dgm:cxn modelId="{86B21244-782E-4EEE-BBDE-C4182B10C07A}" srcId="{65D49706-8E18-44D7-8761-DE6A1C4EB3E4}" destId="{0C454BFB-8B2E-4A97-B945-577D5F7F79F4}" srcOrd="1" destOrd="0" parTransId="{7EE8F9C5-7891-4E67-B180-E9D0D635135A}" sibTransId="{7F358DF4-6BF6-4C10-AA57-B1CE2393FAF3}"/>
    <dgm:cxn modelId="{57D6220C-3796-43AB-BC90-8E6D9D107D8F}" type="presOf" srcId="{0C454BFB-8B2E-4A97-B945-577D5F7F79F4}" destId="{7C250D9C-F32E-4459-9544-C540324BEE45}" srcOrd="0" destOrd="1" presId="urn:microsoft.com/office/officeart/2005/8/layout/chevron2"/>
    <dgm:cxn modelId="{56DEE87E-ED56-454B-A723-7381F8883E48}" srcId="{1ADAE62E-F2AD-4489-82AD-41DB05DDF64F}" destId="{29E58489-4E00-45B6-9039-C77CE397179D}" srcOrd="4" destOrd="0" parTransId="{26DC3732-E476-4617-B0ED-A95585CF5E60}" sibTransId="{F9D5675D-E61D-4161-955C-777885378090}"/>
    <dgm:cxn modelId="{156DB707-5F05-4D35-9C12-F6B1C23AD6CA}" type="presParOf" srcId="{87DE90DE-4B06-4C66-AE9E-D8679B325CF7}" destId="{40EBF2DB-4FA6-4F4B-8296-4C4AA9B8AA5F}" srcOrd="0" destOrd="0" presId="urn:microsoft.com/office/officeart/2005/8/layout/chevron2"/>
    <dgm:cxn modelId="{BE77FD76-868C-46B8-8EB3-33389CFF6259}" type="presParOf" srcId="{40EBF2DB-4FA6-4F4B-8296-4C4AA9B8AA5F}" destId="{BD7BD24E-76BB-4489-B316-B2CD2D02239B}" srcOrd="0" destOrd="0" presId="urn:microsoft.com/office/officeart/2005/8/layout/chevron2"/>
    <dgm:cxn modelId="{3FED8E05-11A7-40E0-95B0-F40B992174DA}" type="presParOf" srcId="{40EBF2DB-4FA6-4F4B-8296-4C4AA9B8AA5F}" destId="{7C250D9C-F32E-4459-9544-C540324BEE45}" srcOrd="1" destOrd="0" presId="urn:microsoft.com/office/officeart/2005/8/layout/chevron2"/>
    <dgm:cxn modelId="{BD941EB9-EA96-4FC5-B29C-243495B3912F}" type="presParOf" srcId="{87DE90DE-4B06-4C66-AE9E-D8679B325CF7}" destId="{AA7487AF-D0B8-450B-AD64-0308D795EEF9}" srcOrd="1" destOrd="0" presId="urn:microsoft.com/office/officeart/2005/8/layout/chevron2"/>
    <dgm:cxn modelId="{A2335F7C-C375-4A95-8C1B-BEDB048E5CD1}" type="presParOf" srcId="{87DE90DE-4B06-4C66-AE9E-D8679B325CF7}" destId="{6F4CFF32-C2A0-4503-AB55-E2E8A6A1E822}" srcOrd="2" destOrd="0" presId="urn:microsoft.com/office/officeart/2005/8/layout/chevron2"/>
    <dgm:cxn modelId="{9E07662B-A6E1-4802-B25F-5D7B60E096EC}" type="presParOf" srcId="{6F4CFF32-C2A0-4503-AB55-E2E8A6A1E822}" destId="{EF50520F-1ACE-4C74-B97C-1E0D351F3780}" srcOrd="0" destOrd="0" presId="urn:microsoft.com/office/officeart/2005/8/layout/chevron2"/>
    <dgm:cxn modelId="{4C1286E8-6AD7-4737-B687-1856C509BDE9}" type="presParOf" srcId="{6F4CFF32-C2A0-4503-AB55-E2E8A6A1E822}" destId="{10D059E9-DAEB-45D2-BEE2-A77EB33919E2}" srcOrd="1" destOrd="0" presId="urn:microsoft.com/office/officeart/2005/8/layout/chevron2"/>
    <dgm:cxn modelId="{CFD34077-2049-4925-95C5-86CB7ED641AB}" type="presParOf" srcId="{87DE90DE-4B06-4C66-AE9E-D8679B325CF7}" destId="{27DC5B39-7E6F-4CBC-A038-BF2478C8432E}" srcOrd="3" destOrd="0" presId="urn:microsoft.com/office/officeart/2005/8/layout/chevron2"/>
    <dgm:cxn modelId="{963BF547-403D-4AC4-9A27-763FCA319BBB}" type="presParOf" srcId="{87DE90DE-4B06-4C66-AE9E-D8679B325CF7}" destId="{31E168FD-0DBB-4B19-BAD6-0E3CA1D7F1FB}" srcOrd="4" destOrd="0" presId="urn:microsoft.com/office/officeart/2005/8/layout/chevron2"/>
    <dgm:cxn modelId="{B6A970C5-EE3C-4E96-BE0A-22F56BB8322B}" type="presParOf" srcId="{31E168FD-0DBB-4B19-BAD6-0E3CA1D7F1FB}" destId="{E212CAA8-8EF1-4EF2-9BD8-66F5467A5B84}" srcOrd="0" destOrd="0" presId="urn:microsoft.com/office/officeart/2005/8/layout/chevron2"/>
    <dgm:cxn modelId="{46239026-541F-4A58-A4B8-6964CBB45442}" type="presParOf" srcId="{31E168FD-0DBB-4B19-BAD6-0E3CA1D7F1FB}" destId="{65A3E729-8BB3-4D95-9CBC-F5806D762C87}" srcOrd="1" destOrd="0" presId="urn:microsoft.com/office/officeart/2005/8/layout/chevron2"/>
    <dgm:cxn modelId="{0D1A8C4E-A627-4748-B435-8F8BEAE7A471}" type="presParOf" srcId="{87DE90DE-4B06-4C66-AE9E-D8679B325CF7}" destId="{46F0053E-11D9-40A8-9433-0C27C045D6BE}" srcOrd="5" destOrd="0" presId="urn:microsoft.com/office/officeart/2005/8/layout/chevron2"/>
    <dgm:cxn modelId="{E74BBD3D-3F2C-4A8E-B28E-5CAD2749049D}" type="presParOf" srcId="{87DE90DE-4B06-4C66-AE9E-D8679B325CF7}" destId="{545D99D1-DD97-4CE4-83D7-6B29FABAB46F}" srcOrd="6" destOrd="0" presId="urn:microsoft.com/office/officeart/2005/8/layout/chevron2"/>
    <dgm:cxn modelId="{D0129C37-5080-401F-8135-981DC8C36856}" type="presParOf" srcId="{545D99D1-DD97-4CE4-83D7-6B29FABAB46F}" destId="{F27D43DD-40A4-4B70-9CEB-926CB256BEF4}" srcOrd="0" destOrd="0" presId="urn:microsoft.com/office/officeart/2005/8/layout/chevron2"/>
    <dgm:cxn modelId="{50C5AA8A-6922-41F8-8695-B465771F702E}" type="presParOf" srcId="{545D99D1-DD97-4CE4-83D7-6B29FABAB46F}" destId="{C7A725B4-63D6-4ED6-B0F5-793B002AB5DB}" srcOrd="1" destOrd="0" presId="urn:microsoft.com/office/officeart/2005/8/layout/chevron2"/>
    <dgm:cxn modelId="{D8762ACE-BDFF-4CEC-B68E-8EE9A468E471}" type="presParOf" srcId="{87DE90DE-4B06-4C66-AE9E-D8679B325CF7}" destId="{6F03B377-B0BA-4495-B281-F7A0BF33E3D7}" srcOrd="7" destOrd="0" presId="urn:microsoft.com/office/officeart/2005/8/layout/chevron2"/>
    <dgm:cxn modelId="{5CE06071-EC2C-4D74-A1D5-0EBF47BA0089}" type="presParOf" srcId="{87DE90DE-4B06-4C66-AE9E-D8679B325CF7}" destId="{55F2354C-DCC8-4D8E-AE7C-C3A736AC9319}" srcOrd="8" destOrd="0" presId="urn:microsoft.com/office/officeart/2005/8/layout/chevron2"/>
    <dgm:cxn modelId="{7F80E5FA-E525-46AC-B609-BC1A01FE223E}" type="presParOf" srcId="{55F2354C-DCC8-4D8E-AE7C-C3A736AC9319}" destId="{7DDA2AAF-340F-4752-9714-B3FDA6B71E40}" srcOrd="0" destOrd="0" presId="urn:microsoft.com/office/officeart/2005/8/layout/chevron2"/>
    <dgm:cxn modelId="{89F169F7-992D-4C64-86DF-E0E21D888118}" type="presParOf" srcId="{55F2354C-DCC8-4D8E-AE7C-C3A736AC9319}" destId="{C7B39FDB-8ED4-4176-9312-4C7B299F41D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7BD24E-76BB-4489-B316-B2CD2D02239B}">
      <dsp:nvSpPr>
        <dsp:cNvPr id="0" name=""/>
        <dsp:cNvSpPr/>
      </dsp:nvSpPr>
      <dsp:spPr>
        <a:xfrm rot="5400000">
          <a:off x="-152971" y="153328"/>
          <a:ext cx="1019809" cy="7138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0070C0"/>
              </a:solidFill>
            </a:rPr>
            <a:t>申請</a:t>
          </a:r>
        </a:p>
      </dsp:txBody>
      <dsp:txXfrm rot="-5400000">
        <a:off x="1" y="357289"/>
        <a:ext cx="713866" cy="305943"/>
      </dsp:txXfrm>
    </dsp:sp>
    <dsp:sp modelId="{7C250D9C-F32E-4459-9544-C540324BEE45}">
      <dsp:nvSpPr>
        <dsp:cNvPr id="0" name=""/>
        <dsp:cNvSpPr/>
      </dsp:nvSpPr>
      <dsp:spPr>
        <a:xfrm rot="5400000">
          <a:off x="4556839" y="-3839046"/>
          <a:ext cx="663224" cy="83491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申請人填</a:t>
          </a:r>
          <a:r>
            <a:rPr lang="zh-TW" altLang="en-US" sz="1600" kern="1200" dirty="0"/>
            <a:t>妥申請表並檢附所需文件影本（見網頁申請表格）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/>
            <a:t>以掛號寄送或由服務單位核轉衛生福利部疾病管制署</a:t>
          </a:r>
        </a:p>
      </dsp:txBody>
      <dsp:txXfrm rot="-5400000">
        <a:off x="713866" y="36303"/>
        <a:ext cx="8316794" cy="598472"/>
      </dsp:txXfrm>
    </dsp:sp>
    <dsp:sp modelId="{EF50520F-1ACE-4C74-B97C-1E0D351F3780}">
      <dsp:nvSpPr>
        <dsp:cNvPr id="0" name=""/>
        <dsp:cNvSpPr/>
      </dsp:nvSpPr>
      <dsp:spPr>
        <a:xfrm rot="5400000">
          <a:off x="-152971" y="1058857"/>
          <a:ext cx="1019809" cy="7138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0070C0"/>
              </a:solidFill>
            </a:rPr>
            <a:t>補件</a:t>
          </a:r>
        </a:p>
      </dsp:txBody>
      <dsp:txXfrm rot="-5400000">
        <a:off x="1" y="1262818"/>
        <a:ext cx="713866" cy="305943"/>
      </dsp:txXfrm>
    </dsp:sp>
    <dsp:sp modelId="{10D059E9-DAEB-45D2-BEE2-A77EB33919E2}">
      <dsp:nvSpPr>
        <dsp:cNvPr id="0" name=""/>
        <dsp:cNvSpPr/>
      </dsp:nvSpPr>
      <dsp:spPr>
        <a:xfrm rot="5400000">
          <a:off x="4557013" y="-2937261"/>
          <a:ext cx="662875" cy="83491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/>
            <a:t>所需文件若有欠缺</a:t>
          </a:r>
          <a:r>
            <a:rPr lang="zh-TW" altLang="en-US" sz="1600" kern="1200" dirty="0" smtClean="0"/>
            <a:t>，衛生福利部疾病管制署函請申請人補正</a:t>
          </a:r>
          <a:endParaRPr lang="zh-TW" altLang="en-US" sz="1600" kern="1200" dirty="0"/>
        </a:p>
      </dsp:txBody>
      <dsp:txXfrm rot="-5400000">
        <a:off x="713866" y="938245"/>
        <a:ext cx="8316811" cy="598157"/>
      </dsp:txXfrm>
    </dsp:sp>
    <dsp:sp modelId="{E212CAA8-8EF1-4EF2-9BD8-66F5467A5B84}">
      <dsp:nvSpPr>
        <dsp:cNvPr id="0" name=""/>
        <dsp:cNvSpPr/>
      </dsp:nvSpPr>
      <dsp:spPr>
        <a:xfrm rot="5400000">
          <a:off x="-152971" y="1960816"/>
          <a:ext cx="1019809" cy="7138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0070C0"/>
              </a:solidFill>
            </a:rPr>
            <a:t>審核</a:t>
          </a:r>
        </a:p>
      </dsp:txBody>
      <dsp:txXfrm rot="-5400000">
        <a:off x="1" y="2164777"/>
        <a:ext cx="713866" cy="305943"/>
      </dsp:txXfrm>
    </dsp:sp>
    <dsp:sp modelId="{65A3E729-8BB3-4D95-9CBC-F5806D762C87}">
      <dsp:nvSpPr>
        <dsp:cNvPr id="0" name=""/>
        <dsp:cNvSpPr/>
      </dsp:nvSpPr>
      <dsp:spPr>
        <a:xfrm rot="5400000">
          <a:off x="4557013" y="-2035301"/>
          <a:ext cx="662875" cy="83491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衛生福利部疾病管制署審核</a:t>
          </a:r>
          <a:r>
            <a:rPr lang="zh-TW" altLang="en-US" sz="1600" kern="1200" dirty="0"/>
            <a:t>申請案件之資格、補助或補助之種類、額度及其他相關事項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/>
            <a:t>審核時間為受理申請或資料齊全之日起</a:t>
          </a:r>
          <a:r>
            <a:rPr lang="en-US" altLang="zh-TW" sz="1600" kern="1200" dirty="0"/>
            <a:t>6</a:t>
          </a:r>
          <a:r>
            <a:rPr lang="zh-TW" altLang="en-US" sz="1600" kern="1200" dirty="0"/>
            <a:t>個月，必要時，得予延長</a:t>
          </a:r>
          <a:r>
            <a:rPr lang="en-US" altLang="zh-TW" sz="1600" kern="1200" dirty="0"/>
            <a:t>1</a:t>
          </a:r>
          <a:r>
            <a:rPr lang="zh-TW" altLang="en-US" sz="1600" kern="1200" dirty="0"/>
            <a:t>次，並以</a:t>
          </a:r>
          <a:r>
            <a:rPr lang="en-US" altLang="zh-TW" sz="1600" kern="1200" dirty="0"/>
            <a:t>3</a:t>
          </a:r>
          <a:r>
            <a:rPr lang="zh-TW" altLang="en-US" sz="1600" kern="1200" dirty="0"/>
            <a:t>個月為限</a:t>
          </a:r>
        </a:p>
      </dsp:txBody>
      <dsp:txXfrm rot="-5400000">
        <a:off x="713866" y="1840205"/>
        <a:ext cx="8316811" cy="598157"/>
      </dsp:txXfrm>
    </dsp:sp>
    <dsp:sp modelId="{F27D43DD-40A4-4B70-9CEB-926CB256BEF4}">
      <dsp:nvSpPr>
        <dsp:cNvPr id="0" name=""/>
        <dsp:cNvSpPr/>
      </dsp:nvSpPr>
      <dsp:spPr>
        <a:xfrm rot="5400000">
          <a:off x="-152971" y="2862776"/>
          <a:ext cx="1019809" cy="7138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0070C0"/>
              </a:solidFill>
            </a:rPr>
            <a:t>審定</a:t>
          </a:r>
        </a:p>
      </dsp:txBody>
      <dsp:txXfrm rot="-5400000">
        <a:off x="1" y="3066737"/>
        <a:ext cx="713866" cy="305943"/>
      </dsp:txXfrm>
    </dsp:sp>
    <dsp:sp modelId="{C7A725B4-63D6-4ED6-B0F5-793B002AB5DB}">
      <dsp:nvSpPr>
        <dsp:cNvPr id="0" name=""/>
        <dsp:cNvSpPr/>
      </dsp:nvSpPr>
      <dsp:spPr>
        <a:xfrm rot="5400000">
          <a:off x="4557013" y="-1133342"/>
          <a:ext cx="662875" cy="83491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smtClean="0"/>
            <a:t>衛生福利部疾病管制署書面</a:t>
          </a:r>
          <a:r>
            <a:rPr lang="zh-TW" altLang="en-US" sz="1600" kern="1200" dirty="0"/>
            <a:t>通知申請人審定結果，並副知地方衛生主管機關</a:t>
          </a:r>
        </a:p>
      </dsp:txBody>
      <dsp:txXfrm rot="-5400000">
        <a:off x="713866" y="2742164"/>
        <a:ext cx="8316811" cy="598157"/>
      </dsp:txXfrm>
    </dsp:sp>
    <dsp:sp modelId="{7DDA2AAF-340F-4752-9714-B3FDA6B71E40}">
      <dsp:nvSpPr>
        <dsp:cNvPr id="0" name=""/>
        <dsp:cNvSpPr/>
      </dsp:nvSpPr>
      <dsp:spPr>
        <a:xfrm rot="5400000">
          <a:off x="-152971" y="3764735"/>
          <a:ext cx="1019809" cy="7138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0070C0"/>
              </a:solidFill>
            </a:rPr>
            <a:t>撥款</a:t>
          </a:r>
        </a:p>
      </dsp:txBody>
      <dsp:txXfrm rot="-5400000">
        <a:off x="1" y="3968696"/>
        <a:ext cx="713866" cy="305943"/>
      </dsp:txXfrm>
    </dsp:sp>
    <dsp:sp modelId="{C7B39FDB-8ED4-4176-9312-4C7B299F41DA}">
      <dsp:nvSpPr>
        <dsp:cNvPr id="0" name=""/>
        <dsp:cNvSpPr/>
      </dsp:nvSpPr>
      <dsp:spPr>
        <a:xfrm rot="5400000">
          <a:off x="4557013" y="-231382"/>
          <a:ext cx="662875" cy="83491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/>
            <a:t>衛生主管機關於通知審定結果之日起</a:t>
          </a:r>
          <a:r>
            <a:rPr lang="en-US" altLang="zh-TW" sz="1600" kern="1200"/>
            <a:t>3</a:t>
          </a:r>
          <a:r>
            <a:rPr lang="zh-TW" altLang="en-US" sz="1600" kern="1200"/>
            <a:t>個</a:t>
          </a:r>
          <a:r>
            <a:rPr lang="zh-TW" altLang="en-US" sz="1600" kern="1200" dirty="0"/>
            <a:t>月內完成撥付手續</a:t>
          </a:r>
        </a:p>
      </dsp:txBody>
      <dsp:txXfrm rot="-5400000">
        <a:off x="713866" y="3644124"/>
        <a:ext cx="8316811" cy="5981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3BE300E-6291-46C1-A1D8-F37CDC84A7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38230217-A469-4CCA-8CC1-7E4CBD15C5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92D875C-2CFD-4248-A66D-7038C4915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92D7778-7B8C-4F70-9B31-D1318A32F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76B6E5D-5042-4D20-991A-BCA680D4C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0365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B6A2683-418B-440E-B4EB-BB14B005B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1E4B8F8-C95C-4394-B344-4A2ABA70B3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179DE81-22EB-4C47-B77E-652215592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9633BC3-68C5-4476-9744-830049380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1CED38E-E7F4-4B4B-990E-77A84D4E4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880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D714ADE-A865-4B80-A175-2FF7865E6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31CCEB3-443F-4EF2-B735-8A0B20CD0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3120993-DB43-4C9B-8D34-969AEADA1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E06918B-E412-4FE0-84CF-DBCF6263D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54A11B3-2AC2-44F2-865C-E6802043F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0966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EDB809-F9D2-4FB3-A0C3-276F746BC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9EFB8A6-8CA1-4C37-BD2E-E51B0D19F1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A80239F-1C6B-46D7-B3A4-374DBEFB74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91E1096-C67E-4C2E-885E-6FA3BB677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04EFE44-5113-4EB2-9A8B-1D537BBAC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E71F957-2755-4C8F-99D0-590C7DC30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3404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8973F41-EEF9-4E6F-ABA9-8A88B930A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2B3D6C2-CD14-4FB7-84E1-5CA0FB9545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596DB3C-A972-4105-95AC-821735FE55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192A6900-86A6-432D-B7AD-40E7016CF6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85C0648-B40F-4421-950B-29C4B80AB7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E373B55F-B2B6-470D-AFB6-A5FC9C41D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22064840-9722-4620-988A-93677CD75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42A78A55-335C-4473-9FA9-849BD4150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8924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194EDE6-370E-4A64-AE98-9247A3394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D836B4B-1E10-4ECC-87F1-9D7504C1D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779DA45-85CA-43CB-8C1B-293CA1FC2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7EC4E34-27D5-48D2-AA3B-F160DD9DB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3538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41898981-C120-4F38-874E-E2FB3276A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34D4E5C2-D7F2-4000-9C18-3BFBA864E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7FB53F9-4D0F-4354-9534-7800E8A74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356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469503-3634-417A-9F95-7F701F3C4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78FBC80-3459-4694-8577-229C4A2BFC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DBEA4BC-B1AA-43D4-B7E6-71C4A44B1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6A30FD5-8248-439B-AAA8-F66E7F926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CD8A67E-F39D-4437-A158-FEEEB88E1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65F6C66-8340-4821-9488-AFA52855F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7997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DD2BE5D-EB89-48E8-9F5D-F668DA03D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08177699-C979-4A86-B8D8-103461A17F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F46F76A-2F95-4732-99D6-35EB7501B3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7303C69-2615-4881-80EE-995546542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637EE35-32A9-44DF-A706-79FCD0F18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A86EA7C-14FE-4107-A4EB-21B04C46F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6024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9B97D7-F02D-45C0-8112-7CA820FDB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465BF55-02F0-42D3-8114-B0FE38552F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02F69C2-A672-46EF-B373-E5DAF63EC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0EF604A-9DCF-41D3-82D3-558EFA0CB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BC83BCC-42C6-43C1-8CD9-85A729A69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3938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0A45B2F-90AD-4E73-818F-52EBA8F4C9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F0D7BE1-EE75-41A5-B29F-283AED6CF0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E467C3B-BD40-4C93-A2AA-21D074EEF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60B1D09-8C0B-428B-8B9D-DB817DDFC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2CDBC9C-6F6D-49FD-9DAC-6E3018E04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10348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1910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8349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2399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835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30408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2352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5417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3607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20146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491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407076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75522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75020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3659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3840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328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07F346F6-B191-4F9D-B59E-00ABEE6F2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A1CE9F5-8BB3-44FD-8ED5-0553068990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80AA840-287A-4FE6-A28D-E338AA61A9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AF40B2-D903-40F9-AA8C-382F7492A549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597F717-A0CF-4556-B113-3C38C33906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BEC24AC-4601-4D4B-A108-EF75EB4CD1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B61E2-6BA6-4D0E-8F7B-B3F9DAE244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7067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950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7863" y="457200"/>
            <a:ext cx="8596668" cy="1320800"/>
          </a:xfrm>
        </p:spPr>
        <p:txBody>
          <a:bodyPr/>
          <a:lstStyle/>
          <a:p>
            <a:r>
              <a:rPr lang="zh-TW" altLang="en-US" b="1" dirty="0">
                <a:solidFill>
                  <a:srgbClr val="0070C0"/>
                </a:solidFill>
              </a:rPr>
              <a:t>執行嚴重特殊傳染性肺炎防治工作致傷病、身心障礙或</a:t>
            </a:r>
            <a:r>
              <a:rPr lang="zh-TW" altLang="en-US" b="1" dirty="0" smtClean="0">
                <a:solidFill>
                  <a:srgbClr val="0070C0"/>
                </a:solidFill>
              </a:rPr>
              <a:t>死亡</a:t>
            </a:r>
            <a:r>
              <a:rPr lang="zh-TW" altLang="en-US" b="1" dirty="0" smtClean="0">
                <a:solidFill>
                  <a:srgbClr val="0070C0"/>
                </a:solidFill>
              </a:rPr>
              <a:t>之補助作</a:t>
            </a:r>
            <a:r>
              <a:rPr lang="zh-TW" altLang="en-US" b="1" dirty="0">
                <a:solidFill>
                  <a:srgbClr val="0070C0"/>
                </a:solidFill>
              </a:rPr>
              <a:t>業</a:t>
            </a:r>
            <a:r>
              <a:rPr lang="zh-TW" altLang="en-US" b="1" dirty="0" smtClean="0">
                <a:solidFill>
                  <a:srgbClr val="0070C0"/>
                </a:solidFill>
              </a:rPr>
              <a:t>流程圖</a:t>
            </a:r>
            <a:endParaRPr lang="zh-TW" altLang="en-US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4728344"/>
              </p:ext>
            </p:extLst>
          </p:nvPr>
        </p:nvGraphicFramePr>
        <p:xfrm>
          <a:off x="677862" y="1638300"/>
          <a:ext cx="9063037" cy="4635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6379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多面向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162</Words>
  <Application>Microsoft Office PowerPoint</Application>
  <PresentationFormat>寬螢幕</PresentationFormat>
  <Paragraphs>13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微軟正黑體</vt:lpstr>
      <vt:lpstr>新細明體</vt:lpstr>
      <vt:lpstr>Arial</vt:lpstr>
      <vt:lpstr>Calibri</vt:lpstr>
      <vt:lpstr>Calibri Light</vt:lpstr>
      <vt:lpstr>Trebuchet MS</vt:lpstr>
      <vt:lpstr>Wingdings 3</vt:lpstr>
      <vt:lpstr>Office 佈景主題</vt:lpstr>
      <vt:lpstr>多面向</vt:lpstr>
      <vt:lpstr>執行嚴重特殊傳染性肺炎防治工作致傷病、身心障礙或死亡之補助作業流程圖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執行嚴重特殊傳染性肺炎防治工作致傷病、身心障礙或死亡補償、補助申請流程圖</dc:title>
  <dc:creator>陳昶彣</dc:creator>
  <cp:lastModifiedBy>蔡仁哲</cp:lastModifiedBy>
  <cp:revision>3</cp:revision>
  <dcterms:created xsi:type="dcterms:W3CDTF">2021-06-09T08:35:44Z</dcterms:created>
  <dcterms:modified xsi:type="dcterms:W3CDTF">2021-07-16T07:52:15Z</dcterms:modified>
</cp:coreProperties>
</file>