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80" d="100"/>
          <a:sy n="80" d="100"/>
        </p:scale>
        <p:origin x="-730" y="133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6A41-E891-45A9-BAA7-90566D060DAA}" type="datetimeFigureOut">
              <a:rPr lang="zh-TW" altLang="en-US" smtClean="0"/>
              <a:t>2014/9/29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DA335-436C-4EF6-B362-AADC8E5C35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797994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6A41-E891-45A9-BAA7-90566D060DAA}" type="datetimeFigureOut">
              <a:rPr lang="zh-TW" altLang="en-US" smtClean="0"/>
              <a:t>2014/9/29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DA335-436C-4EF6-B362-AADC8E5C35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61192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6A41-E891-45A9-BAA7-90566D060DAA}" type="datetimeFigureOut">
              <a:rPr lang="zh-TW" altLang="en-US" smtClean="0"/>
              <a:t>2014/9/29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DA335-436C-4EF6-B362-AADC8E5C35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50380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6A41-E891-45A9-BAA7-90566D060DAA}" type="datetimeFigureOut">
              <a:rPr lang="zh-TW" altLang="en-US" smtClean="0"/>
              <a:t>2014/9/29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DA335-436C-4EF6-B362-AADC8E5C35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93562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6A41-E891-45A9-BAA7-90566D060DAA}" type="datetimeFigureOut">
              <a:rPr lang="zh-TW" altLang="en-US" smtClean="0"/>
              <a:t>2014/9/29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DA335-436C-4EF6-B362-AADC8E5C35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91715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6A41-E891-45A9-BAA7-90566D060DAA}" type="datetimeFigureOut">
              <a:rPr lang="zh-TW" altLang="en-US" smtClean="0"/>
              <a:t>2014/9/29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DA335-436C-4EF6-B362-AADC8E5C35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100783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6A41-E891-45A9-BAA7-90566D060DAA}" type="datetimeFigureOut">
              <a:rPr lang="zh-TW" altLang="en-US" smtClean="0"/>
              <a:t>2014/9/29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DA335-436C-4EF6-B362-AADC8E5C35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72910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6A41-E891-45A9-BAA7-90566D060DAA}" type="datetimeFigureOut">
              <a:rPr lang="zh-TW" altLang="en-US" smtClean="0"/>
              <a:t>2014/9/29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DA335-436C-4EF6-B362-AADC8E5C35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4644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6A41-E891-45A9-BAA7-90566D060DAA}" type="datetimeFigureOut">
              <a:rPr lang="zh-TW" altLang="en-US" smtClean="0"/>
              <a:t>2014/9/29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DA335-436C-4EF6-B362-AADC8E5C35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17910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6A41-E891-45A9-BAA7-90566D060DAA}" type="datetimeFigureOut">
              <a:rPr lang="zh-TW" altLang="en-US" smtClean="0"/>
              <a:t>2014/9/29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DA335-436C-4EF6-B362-AADC8E5C35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282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6A41-E891-45A9-BAA7-90566D060DAA}" type="datetimeFigureOut">
              <a:rPr lang="zh-TW" altLang="en-US" smtClean="0"/>
              <a:t>2014/9/29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DA335-436C-4EF6-B362-AADC8E5C35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59358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FC6A41-E891-45A9-BAA7-90566D060DAA}" type="datetimeFigureOut">
              <a:rPr lang="zh-TW" altLang="en-US" smtClean="0"/>
              <a:t>2014/9/29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6DA335-436C-4EF6-B362-AADC8E5C35E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1059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11" Type="http://schemas.openxmlformats.org/officeDocument/2006/relationships/image" Target="../media/image10.JPG"/><Relationship Id="rId5" Type="http://schemas.openxmlformats.org/officeDocument/2006/relationships/image" Target="../media/image4.JPG"/><Relationship Id="rId10" Type="http://schemas.openxmlformats.org/officeDocument/2006/relationships/image" Target="../media/image9.JPG"/><Relationship Id="rId4" Type="http://schemas.openxmlformats.org/officeDocument/2006/relationships/image" Target="../media/image3.JPG"/><Relationship Id="rId9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Rectangle 39"/>
          <p:cNvSpPr>
            <a:spLocks noChangeArrowheads="1"/>
          </p:cNvSpPr>
          <p:nvPr/>
        </p:nvSpPr>
        <p:spPr bwMode="auto">
          <a:xfrm>
            <a:off x="2187575" y="22302788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zh-TW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3" name="文字方塊 2"/>
          <p:cNvSpPr txBox="1">
            <a:spLocks noChangeArrowheads="1"/>
          </p:cNvSpPr>
          <p:nvPr/>
        </p:nvSpPr>
        <p:spPr bwMode="auto">
          <a:xfrm>
            <a:off x="-40481" y="0"/>
            <a:ext cx="6898481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zh-TW" sz="4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itchFamily="65" charset="-120"/>
                <a:ea typeface="標楷體" pitchFamily="65" charset="-120"/>
                <a:cs typeface="+mj-cs"/>
              </a:rPr>
              <a:t>個人防護裝備脫除流程</a:t>
            </a:r>
            <a:endParaRPr kumimoji="1" lang="zh-TW" altLang="zh-TW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668838" algn="l"/>
              </a:tabLst>
            </a:pPr>
            <a:r>
              <a:rPr kumimoji="1" lang="en-US" altLang="zh-TW" sz="2200" b="1" i="0" u="none" strike="noStrike" cap="none" normalizeH="0" baseline="0" dirty="0" smtClean="0">
                <a:ln>
                  <a:noFill/>
                </a:ln>
                <a:solidFill>
                  <a:srgbClr val="996633"/>
                </a:solidFill>
                <a:effectLst/>
                <a:latin typeface="標楷體" pitchFamily="65" charset="-120"/>
                <a:ea typeface="標楷體" pitchFamily="65" charset="-120"/>
                <a:cs typeface="+mj-cs"/>
              </a:rPr>
              <a:t>	(</a:t>
            </a:r>
            <a:r>
              <a:rPr kumimoji="1" lang="zh-TW" altLang="en-US" sz="2200" b="1" i="0" u="none" strike="noStrike" cap="none" normalizeH="0" baseline="0" dirty="0" smtClean="0">
                <a:ln>
                  <a:noFill/>
                </a:ln>
                <a:solidFill>
                  <a:srgbClr val="996633"/>
                </a:solidFill>
                <a:effectLst/>
                <a:latin typeface="標楷體" pitchFamily="65" charset="-120"/>
                <a:ea typeface="標楷體" pitchFamily="65" charset="-120"/>
                <a:cs typeface="+mj-cs"/>
              </a:rPr>
              <a:t>連身型防護衣</a:t>
            </a:r>
            <a:r>
              <a:rPr kumimoji="1" lang="en-US" altLang="zh-TW" sz="2200" b="1" i="0" u="none" strike="noStrike" cap="none" normalizeH="0" baseline="0" dirty="0" smtClean="0">
                <a:ln>
                  <a:noFill/>
                </a:ln>
                <a:solidFill>
                  <a:srgbClr val="996633"/>
                </a:solidFill>
                <a:effectLst/>
                <a:latin typeface="標楷體" pitchFamily="65" charset="-120"/>
                <a:ea typeface="標楷體" pitchFamily="65" charset="-120"/>
                <a:cs typeface="+mj-cs"/>
              </a:rPr>
              <a:t>)</a:t>
            </a:r>
            <a:endParaRPr kumimoji="1" lang="en-US" altLang="zh-TW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-18746" y="8244408"/>
            <a:ext cx="6892621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zh-TW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個人防護</a:t>
            </a:r>
            <a:r>
              <a:rPr kumimoji="1" lang="zh-TW" altLang="zh-TW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裝備</a:t>
            </a:r>
            <a:r>
              <a:rPr kumimoji="1" lang="zh-TW" altLang="en-US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穿脫</a:t>
            </a:r>
            <a:r>
              <a:rPr kumimoji="1" lang="zh-TW" altLang="zh-TW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流程</a:t>
            </a:r>
            <a:r>
              <a:rPr kumimoji="1" lang="zh-TW" altLang="zh-TW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之原則，參考美國疾病預防管制中心網頁：</a:t>
            </a:r>
            <a:r>
              <a:rPr kumimoji="1" lang="en-US" altLang="zh-TW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標楷體" pitchFamily="65" charset="-120"/>
                <a:cs typeface="Times New Roman" pitchFamily="18" charset="0"/>
              </a:rPr>
              <a:t>http://www.cdc.gov/vhf/ebola/pdf/ppe-poster.pdf</a:t>
            </a:r>
            <a:endParaRPr kumimoji="1" lang="en-US" altLang="zh-TW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25" name="Text Box 2"/>
          <p:cNvSpPr txBox="1">
            <a:spLocks noChangeArrowheads="1"/>
          </p:cNvSpPr>
          <p:nvPr/>
        </p:nvSpPr>
        <p:spPr bwMode="auto">
          <a:xfrm>
            <a:off x="45003" y="7740352"/>
            <a:ext cx="6810754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zh-TW" sz="1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脫除的防護裝備應丟入醫療廢棄物垃圾桶，若是可重複使用的，放置於指定容器內，送後續消毒。</a:t>
            </a:r>
            <a:endParaRPr kumimoji="1" lang="zh-TW" altLang="zh-TW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pic>
        <p:nvPicPr>
          <p:cNvPr id="2049" name="Picture 1" descr="疾管署資訊固定格式-宣導品版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0" y="8471135"/>
            <a:ext cx="6861656" cy="678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Rectangle 29"/>
          <p:cNvSpPr>
            <a:spLocks noChangeArrowheads="1"/>
          </p:cNvSpPr>
          <p:nvPr/>
        </p:nvSpPr>
        <p:spPr bwMode="auto">
          <a:xfrm>
            <a:off x="2187575" y="8624888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zh-TW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28" name="Rectangle 28"/>
          <p:cNvSpPr>
            <a:spLocks noChangeArrowheads="1"/>
          </p:cNvSpPr>
          <p:nvPr/>
        </p:nvSpPr>
        <p:spPr bwMode="auto">
          <a:xfrm>
            <a:off x="1220048" y="7011755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indent="90488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9pPr>
          </a:lstStyle>
          <a:p>
            <a:pPr marL="0" marR="0" lvl="0" indent="9048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zh-TW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2078" name="矩形 2077"/>
          <p:cNvSpPr/>
          <p:nvPr/>
        </p:nvSpPr>
        <p:spPr>
          <a:xfrm>
            <a:off x="319802" y="5805268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kern="100" dirty="0" smtClean="0">
                <a:solidFill>
                  <a:srgbClr val="000000"/>
                </a:solidFill>
                <a:effectLst/>
                <a:latin typeface="Times New Roman"/>
                <a:ea typeface="標楷體"/>
              </a:rPr>
              <a:t>7. </a:t>
            </a:r>
            <a:r>
              <a:rPr lang="zh-TW" altLang="zh-TW" b="1" kern="100" dirty="0" smtClean="0">
                <a:solidFill>
                  <a:srgbClr val="000000"/>
                </a:solidFill>
                <a:effectLst/>
                <a:latin typeface="Times New Roman"/>
                <a:ea typeface="標楷體"/>
                <a:cs typeface="Times New Roman"/>
              </a:rPr>
              <a:t>執行</a:t>
            </a:r>
            <a:r>
              <a:rPr lang="zh-TW" altLang="zh-TW" b="1" kern="100" dirty="0" smtClean="0">
                <a:solidFill>
                  <a:srgbClr val="990000"/>
                </a:solidFill>
                <a:effectLst/>
                <a:latin typeface="Times New Roman"/>
                <a:ea typeface="標楷體"/>
                <a:cs typeface="Times New Roman"/>
              </a:rPr>
              <a:t>手部衛生</a:t>
            </a:r>
            <a:endParaRPr lang="zh-TW" altLang="en-US" dirty="0"/>
          </a:p>
        </p:txBody>
      </p:sp>
      <p:sp>
        <p:nvSpPr>
          <p:cNvPr id="2079" name="矩形 2078"/>
          <p:cNvSpPr/>
          <p:nvPr/>
        </p:nvSpPr>
        <p:spPr>
          <a:xfrm>
            <a:off x="4712890" y="5805268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kern="100" dirty="0" smtClean="0">
                <a:solidFill>
                  <a:srgbClr val="000000"/>
                </a:solidFill>
                <a:effectLst/>
                <a:latin typeface="Times New Roman"/>
                <a:ea typeface="標楷體"/>
              </a:rPr>
              <a:t>9. </a:t>
            </a:r>
            <a:r>
              <a:rPr lang="zh-TW" altLang="zh-TW" b="1" kern="100" dirty="0" smtClean="0">
                <a:solidFill>
                  <a:srgbClr val="000000"/>
                </a:solidFill>
                <a:effectLst/>
                <a:latin typeface="Times New Roman"/>
                <a:ea typeface="標楷體"/>
                <a:cs typeface="Times New Roman"/>
              </a:rPr>
              <a:t>執行</a:t>
            </a:r>
            <a:r>
              <a:rPr lang="zh-TW" altLang="zh-TW" b="1" kern="100" dirty="0" smtClean="0">
                <a:solidFill>
                  <a:srgbClr val="990000"/>
                </a:solidFill>
                <a:effectLst/>
                <a:latin typeface="Times New Roman"/>
                <a:ea typeface="標楷體"/>
                <a:cs typeface="Times New Roman"/>
              </a:rPr>
              <a:t>手部衛生</a:t>
            </a:r>
            <a:endParaRPr lang="zh-TW" altLang="en-US" dirty="0"/>
          </a:p>
        </p:txBody>
      </p:sp>
      <p:sp>
        <p:nvSpPr>
          <p:cNvPr id="2080" name="矩形 2079"/>
          <p:cNvSpPr/>
          <p:nvPr/>
        </p:nvSpPr>
        <p:spPr>
          <a:xfrm>
            <a:off x="2297921" y="5796136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kern="100" dirty="0" smtClean="0">
                <a:solidFill>
                  <a:srgbClr val="000000"/>
                </a:solidFill>
                <a:effectLst/>
                <a:latin typeface="Times New Roman"/>
                <a:ea typeface="標楷體"/>
              </a:rPr>
              <a:t>8. </a:t>
            </a:r>
            <a:r>
              <a:rPr lang="zh-TW" altLang="zh-TW" b="1" dirty="0">
                <a:solidFill>
                  <a:srgbClr val="000000"/>
                </a:solidFill>
                <a:latin typeface="Times New Roman"/>
                <a:ea typeface="標楷體"/>
                <a:cs typeface="Times New Roman"/>
              </a:rPr>
              <a:t>脫除</a:t>
            </a:r>
            <a:r>
              <a:rPr lang="zh-TW" altLang="zh-TW" b="1" dirty="0">
                <a:solidFill>
                  <a:srgbClr val="990000"/>
                </a:solidFill>
                <a:latin typeface="Times New Roman"/>
                <a:ea typeface="標楷體"/>
                <a:cs typeface="Times New Roman"/>
              </a:rPr>
              <a:t>高效過濾口罩</a:t>
            </a:r>
            <a:endParaRPr lang="zh-TW" altLang="en-US" dirty="0"/>
          </a:p>
        </p:txBody>
      </p:sp>
      <p:sp>
        <p:nvSpPr>
          <p:cNvPr id="2058" name="矩形 2057"/>
          <p:cNvSpPr/>
          <p:nvPr/>
        </p:nvSpPr>
        <p:spPr>
          <a:xfrm>
            <a:off x="602679" y="1066895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kern="100" dirty="0" smtClean="0">
                <a:solidFill>
                  <a:srgbClr val="000000"/>
                </a:solidFill>
                <a:effectLst/>
                <a:latin typeface="Times New Roman"/>
                <a:ea typeface="標楷體"/>
              </a:rPr>
              <a:t>1. </a:t>
            </a:r>
            <a:r>
              <a:rPr lang="zh-TW" altLang="zh-TW" b="1" dirty="0">
                <a:solidFill>
                  <a:srgbClr val="000000"/>
                </a:solidFill>
                <a:latin typeface="Times New Roman"/>
                <a:ea typeface="標楷體"/>
                <a:cs typeface="Times New Roman"/>
              </a:rPr>
              <a:t>脫除</a:t>
            </a:r>
            <a:r>
              <a:rPr lang="zh-TW" altLang="zh-TW" b="1" dirty="0">
                <a:solidFill>
                  <a:srgbClr val="990000"/>
                </a:solidFill>
                <a:latin typeface="Times New Roman"/>
                <a:ea typeface="標楷體"/>
                <a:cs typeface="Times New Roman"/>
              </a:rPr>
              <a:t>手套</a:t>
            </a:r>
            <a:endParaRPr lang="zh-TW" altLang="en-US" dirty="0"/>
          </a:p>
        </p:txBody>
      </p:sp>
      <p:sp>
        <p:nvSpPr>
          <p:cNvPr id="2062" name="矩形 2061"/>
          <p:cNvSpPr/>
          <p:nvPr/>
        </p:nvSpPr>
        <p:spPr>
          <a:xfrm>
            <a:off x="2528754" y="1073862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kern="100" dirty="0" smtClean="0">
                <a:solidFill>
                  <a:srgbClr val="000000"/>
                </a:solidFill>
                <a:effectLst/>
                <a:latin typeface="Times New Roman"/>
                <a:ea typeface="標楷體"/>
              </a:rPr>
              <a:t>2. </a:t>
            </a:r>
            <a:r>
              <a:rPr lang="zh-TW" altLang="zh-TW" b="1" kern="100" dirty="0" smtClean="0">
                <a:solidFill>
                  <a:srgbClr val="000000"/>
                </a:solidFill>
                <a:effectLst/>
                <a:latin typeface="Times New Roman"/>
                <a:ea typeface="標楷體"/>
                <a:cs typeface="Times New Roman"/>
              </a:rPr>
              <a:t>執行</a:t>
            </a:r>
            <a:r>
              <a:rPr lang="zh-TW" altLang="zh-TW" b="1" kern="100" dirty="0" smtClean="0">
                <a:solidFill>
                  <a:srgbClr val="990000"/>
                </a:solidFill>
                <a:effectLst/>
                <a:latin typeface="Times New Roman"/>
                <a:ea typeface="標楷體"/>
                <a:cs typeface="Times New Roman"/>
              </a:rPr>
              <a:t>手部衛生</a:t>
            </a:r>
            <a:endParaRPr lang="zh-TW" altLang="en-US" dirty="0"/>
          </a:p>
        </p:txBody>
      </p:sp>
      <p:sp>
        <p:nvSpPr>
          <p:cNvPr id="2066" name="矩形 2065"/>
          <p:cNvSpPr/>
          <p:nvPr/>
        </p:nvSpPr>
        <p:spPr>
          <a:xfrm>
            <a:off x="4439468" y="1073862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dirty="0">
                <a:solidFill>
                  <a:srgbClr val="000000"/>
                </a:solidFill>
                <a:latin typeface="Times New Roman"/>
                <a:ea typeface="標楷體"/>
              </a:rPr>
              <a:t>3. </a:t>
            </a:r>
            <a:r>
              <a:rPr lang="zh-TW" altLang="zh-TW" b="1" dirty="0">
                <a:solidFill>
                  <a:srgbClr val="000000"/>
                </a:solidFill>
                <a:latin typeface="Times New Roman"/>
                <a:ea typeface="標楷體"/>
                <a:cs typeface="Times New Roman"/>
              </a:rPr>
              <a:t>脫除</a:t>
            </a:r>
            <a:r>
              <a:rPr lang="zh-TW" altLang="zh-TW" b="1" kern="100" dirty="0" smtClean="0">
                <a:solidFill>
                  <a:srgbClr val="990000"/>
                </a:solidFill>
                <a:effectLst/>
                <a:latin typeface="Times New Roman"/>
                <a:ea typeface="標楷體"/>
                <a:cs typeface="Times New Roman"/>
              </a:rPr>
              <a:t>面罩或護目鏡</a:t>
            </a:r>
            <a:endParaRPr lang="zh-TW" altLang="en-US" dirty="0"/>
          </a:p>
        </p:txBody>
      </p:sp>
      <p:sp>
        <p:nvSpPr>
          <p:cNvPr id="2075" name="矩形 2074"/>
          <p:cNvSpPr/>
          <p:nvPr/>
        </p:nvSpPr>
        <p:spPr>
          <a:xfrm>
            <a:off x="532093" y="3423202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kern="100" dirty="0" smtClean="0">
                <a:solidFill>
                  <a:srgbClr val="000000"/>
                </a:solidFill>
                <a:effectLst/>
                <a:latin typeface="Times New Roman"/>
                <a:ea typeface="標楷體"/>
              </a:rPr>
              <a:t>4. </a:t>
            </a:r>
            <a:r>
              <a:rPr lang="zh-TW" altLang="zh-TW" b="1" dirty="0">
                <a:solidFill>
                  <a:srgbClr val="000000"/>
                </a:solidFill>
                <a:latin typeface="Times New Roman"/>
                <a:ea typeface="標楷體"/>
                <a:cs typeface="Times New Roman"/>
              </a:rPr>
              <a:t>脫除</a:t>
            </a:r>
            <a:r>
              <a:rPr lang="zh-TW" altLang="zh-TW" b="1" dirty="0">
                <a:solidFill>
                  <a:srgbClr val="990000"/>
                </a:solidFill>
                <a:latin typeface="Times New Roman"/>
                <a:ea typeface="標楷體"/>
                <a:cs typeface="Times New Roman"/>
              </a:rPr>
              <a:t>鞋套</a:t>
            </a:r>
            <a:endParaRPr lang="zh-TW" altLang="en-US" dirty="0"/>
          </a:p>
        </p:txBody>
      </p:sp>
      <p:sp>
        <p:nvSpPr>
          <p:cNvPr id="2076" name="矩形 2075"/>
          <p:cNvSpPr/>
          <p:nvPr/>
        </p:nvSpPr>
        <p:spPr>
          <a:xfrm>
            <a:off x="2528754" y="3423202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kern="100" dirty="0" smtClean="0">
                <a:solidFill>
                  <a:srgbClr val="000000"/>
                </a:solidFill>
                <a:effectLst/>
                <a:latin typeface="Times New Roman"/>
                <a:ea typeface="標楷體"/>
              </a:rPr>
              <a:t>5. </a:t>
            </a:r>
            <a:r>
              <a:rPr lang="zh-TW" altLang="zh-TW" b="1" kern="100" dirty="0" smtClean="0">
                <a:solidFill>
                  <a:srgbClr val="000000"/>
                </a:solidFill>
                <a:effectLst/>
                <a:latin typeface="Times New Roman"/>
                <a:ea typeface="標楷體"/>
                <a:cs typeface="Times New Roman"/>
              </a:rPr>
              <a:t>執行</a:t>
            </a:r>
            <a:r>
              <a:rPr lang="zh-TW" altLang="zh-TW" b="1" kern="100" dirty="0" smtClean="0">
                <a:solidFill>
                  <a:srgbClr val="990000"/>
                </a:solidFill>
                <a:effectLst/>
                <a:latin typeface="Times New Roman"/>
                <a:ea typeface="標楷體"/>
                <a:cs typeface="Times New Roman"/>
              </a:rPr>
              <a:t>手部衛生</a:t>
            </a:r>
            <a:endParaRPr lang="zh-TW" altLang="en-US" dirty="0"/>
          </a:p>
        </p:txBody>
      </p:sp>
      <p:sp>
        <p:nvSpPr>
          <p:cNvPr id="2077" name="矩形 2076"/>
          <p:cNvSpPr/>
          <p:nvPr/>
        </p:nvSpPr>
        <p:spPr>
          <a:xfrm>
            <a:off x="4441825" y="3423202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b="1" kern="100" dirty="0">
                <a:solidFill>
                  <a:srgbClr val="000000"/>
                </a:solidFill>
                <a:latin typeface="Times New Roman"/>
                <a:ea typeface="標楷體"/>
              </a:rPr>
              <a:t>6. </a:t>
            </a:r>
            <a:r>
              <a:rPr lang="zh-TW" altLang="zh-TW" b="1" dirty="0">
                <a:solidFill>
                  <a:srgbClr val="000000"/>
                </a:solidFill>
                <a:latin typeface="Times New Roman"/>
                <a:ea typeface="標楷體"/>
                <a:cs typeface="Times New Roman"/>
              </a:rPr>
              <a:t>脫除</a:t>
            </a:r>
            <a:r>
              <a:rPr lang="zh-TW" altLang="zh-TW" b="1" dirty="0">
                <a:solidFill>
                  <a:srgbClr val="990000"/>
                </a:solidFill>
                <a:latin typeface="Times New Roman"/>
                <a:ea typeface="標楷體"/>
                <a:cs typeface="Times New Roman"/>
              </a:rPr>
              <a:t>連身型防護衣</a:t>
            </a:r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93" y="1443195"/>
            <a:ext cx="1279200" cy="1918800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000" y="1443195"/>
            <a:ext cx="1920000" cy="1440000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3136" y="6174600"/>
            <a:ext cx="1920000" cy="1440000"/>
          </a:xfrm>
          <a:prstGeom prst="rect">
            <a:avLst/>
          </a:prstGeom>
        </p:spPr>
      </p:pic>
      <p:pic>
        <p:nvPicPr>
          <p:cNvPr id="15" name="圖片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624" y="3779912"/>
            <a:ext cx="1924752" cy="1440000"/>
          </a:xfrm>
          <a:prstGeom prst="rect">
            <a:avLst/>
          </a:prstGeom>
        </p:spPr>
      </p:pic>
      <p:pic>
        <p:nvPicPr>
          <p:cNvPr id="16" name="圖片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107" y="6156176"/>
            <a:ext cx="1918800" cy="1373296"/>
          </a:xfrm>
          <a:prstGeom prst="rect">
            <a:avLst/>
          </a:prstGeom>
        </p:spPr>
      </p:pic>
      <p:pic>
        <p:nvPicPr>
          <p:cNvPr id="17" name="圖片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552" y="1443195"/>
            <a:ext cx="1918800" cy="1440000"/>
          </a:xfrm>
          <a:prstGeom prst="rect">
            <a:avLst/>
          </a:prstGeom>
        </p:spPr>
      </p:pic>
      <p:pic>
        <p:nvPicPr>
          <p:cNvPr id="18" name="圖片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093" y="3779912"/>
            <a:ext cx="1440000" cy="1920000"/>
          </a:xfrm>
          <a:prstGeom prst="rect">
            <a:avLst/>
          </a:prstGeom>
        </p:spPr>
      </p:pic>
      <p:pic>
        <p:nvPicPr>
          <p:cNvPr id="21" name="圖片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9160" y="3779912"/>
            <a:ext cx="1440000" cy="1920000"/>
          </a:xfrm>
          <a:prstGeom prst="rect">
            <a:avLst/>
          </a:prstGeom>
        </p:spPr>
      </p:pic>
      <p:pic>
        <p:nvPicPr>
          <p:cNvPr id="22" name="圖片 2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000" y="6165468"/>
            <a:ext cx="1920000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8508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113</Words>
  <Application>Microsoft Office PowerPoint</Application>
  <PresentationFormat>如螢幕大小 (4:3)</PresentationFormat>
  <Paragraphs>13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Office 佈景主題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賴筱文</dc:creator>
  <cp:lastModifiedBy>賴筱文</cp:lastModifiedBy>
  <cp:revision>13</cp:revision>
  <dcterms:created xsi:type="dcterms:W3CDTF">2014-09-25T10:23:55Z</dcterms:created>
  <dcterms:modified xsi:type="dcterms:W3CDTF">2014-09-29T06:36:02Z</dcterms:modified>
</cp:coreProperties>
</file>