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59" autoAdjust="0"/>
    <p:restoredTop sz="94660"/>
  </p:normalViewPr>
  <p:slideViewPr>
    <p:cSldViewPr>
      <p:cViewPr varScale="1">
        <p:scale>
          <a:sx n="77" d="100"/>
          <a:sy n="77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587" cy="496192"/>
          </a:xfrm>
          <a:prstGeom prst="rect">
            <a:avLst/>
          </a:prstGeom>
        </p:spPr>
        <p:txBody>
          <a:bodyPr vert="horz" lIns="62975" tIns="31487" rIns="62975" bIns="31487" rtlCol="0"/>
          <a:lstStyle>
            <a:lvl1pPr algn="l">
              <a:defRPr sz="8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915" y="0"/>
            <a:ext cx="2946674" cy="496192"/>
          </a:xfrm>
          <a:prstGeom prst="rect">
            <a:avLst/>
          </a:prstGeom>
        </p:spPr>
        <p:txBody>
          <a:bodyPr vert="horz" lIns="62975" tIns="31487" rIns="62975" bIns="31487" rtlCol="0"/>
          <a:lstStyle>
            <a:lvl1pPr algn="r">
              <a:defRPr sz="800"/>
            </a:lvl1pPr>
          </a:lstStyle>
          <a:p>
            <a:fld id="{934692DA-2CCD-487D-A235-11A923BD3EC5}" type="datetimeFigureOut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975" tIns="31487" rIns="62975" bIns="3148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333" y="4716017"/>
            <a:ext cx="5439010" cy="4467921"/>
          </a:xfrm>
          <a:prstGeom prst="rect">
            <a:avLst/>
          </a:prstGeom>
        </p:spPr>
        <p:txBody>
          <a:bodyPr vert="horz" lIns="62975" tIns="31487" rIns="62975" bIns="31487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838"/>
            <a:ext cx="2945587" cy="496192"/>
          </a:xfrm>
          <a:prstGeom prst="rect">
            <a:avLst/>
          </a:prstGeom>
        </p:spPr>
        <p:txBody>
          <a:bodyPr vert="horz" lIns="62975" tIns="31487" rIns="62975" bIns="31487" rtlCol="0" anchor="b"/>
          <a:lstStyle>
            <a:lvl1pPr algn="l">
              <a:defRPr sz="8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915" y="9429838"/>
            <a:ext cx="2946674" cy="496192"/>
          </a:xfrm>
          <a:prstGeom prst="rect">
            <a:avLst/>
          </a:prstGeom>
        </p:spPr>
        <p:txBody>
          <a:bodyPr vert="horz" lIns="62975" tIns="31487" rIns="62975" bIns="31487" rtlCol="0" anchor="b"/>
          <a:lstStyle>
            <a:lvl1pPr algn="r">
              <a:defRPr sz="800"/>
            </a:lvl1pPr>
          </a:lstStyle>
          <a:p>
            <a:fld id="{98ACAC21-79CA-4D88-92DF-730162BF7C3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6878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3912E-9D80-4132-928B-C8FB80728179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15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B8B-5921-4BF7-900F-57A745133CD7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756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1CEB1-21D9-4883-9AA6-3C74529B8997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332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6FFCA-D11C-488E-94BB-4AEC596C7444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129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81375-B274-4524-854B-9C7294FDAF95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39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838B-CEA6-4557-BAD1-9028F7CEC963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6709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027-22CB-47DE-BDDA-DD9EE912727D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061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00112-DE66-45AA-8FD1-4DE4E1477AB3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225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D682-EDCD-427C-99D6-5D1113F254B2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205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EB5F-0064-44A9-8485-9983254C15FC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7193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33A6-1707-421F-85C4-92E36666E070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961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702D1-0E2E-4C5E-B979-A95894672850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579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115616" y="677479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預防被動物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咬？</a:t>
            </a:r>
            <a:endParaRPr lang="zh-TW" altLang="en-US" sz="2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49007" y="1136577"/>
            <a:ext cx="7572073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不碰觸、逗弄野生動物</a:t>
            </a:r>
          </a:p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不撿拾生病的野生動物、屍體</a:t>
            </a: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　並洽詢各地動物防疫機關，或電洽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0800-761-590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97144" y="2168078"/>
            <a:ext cx="757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n"/>
            </a:pP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一旦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被動物咬傷時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，請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遵循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記、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觀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149007" y="2708920"/>
            <a:ext cx="7619028" cy="132343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記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：保持冷靜，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牢記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動物特徵。</a:t>
            </a: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：用大量肥皂、清水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沖洗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分鐘，並以優碘消毒傷口</a:t>
            </a: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：儘速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送醫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評估是否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要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接種疫苗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4.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觀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：儘可能將咬人動物繫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留觀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察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天。若動物凶性大發，不要冒險捕捉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2650018" y="4120349"/>
            <a:ext cx="5090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被動物咬傷後，到那兒就醫？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2695740" y="4664056"/>
            <a:ext cx="6030421" cy="147732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請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至全國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28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家疫苗儲備醫院。各縣巿均有施打點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，且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持續擴充中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醫院地點請洽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疾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管署防疫專線</a:t>
            </a:r>
            <a:r>
              <a:rPr lang="en-US" altLang="zh-TW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1922 (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或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0800-001922)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於高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風險地區被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動物咬傷時，需接種疫苗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劑，且於發病前接種，防護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效果近百分之百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5382">
            <a:off x="671104" y="4728385"/>
            <a:ext cx="1882903" cy="1145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144886" y="980728"/>
            <a:ext cx="75470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提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高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警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覺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預</a:t>
            </a:r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防</a:t>
            </a:r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狂犬病</a:t>
            </a:r>
          </a:p>
          <a:p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3085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192</Words>
  <Application>Microsoft Office PowerPoint</Application>
  <PresentationFormat>如螢幕大小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Your User Name</dc:creator>
  <cp:lastModifiedBy>Your User Name</cp:lastModifiedBy>
  <cp:revision>49</cp:revision>
  <cp:lastPrinted>2013-07-29T07:17:53Z</cp:lastPrinted>
  <dcterms:created xsi:type="dcterms:W3CDTF">2013-06-17T03:51:50Z</dcterms:created>
  <dcterms:modified xsi:type="dcterms:W3CDTF">2013-07-29T07:51:53Z</dcterms:modified>
</cp:coreProperties>
</file>