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277E-994C-442B-9A7F-A4175FF6050A}" type="datetimeFigureOut">
              <a:rPr lang="zh-TW" altLang="en-US" smtClean="0"/>
              <a:t>2020/3/24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EF8B-E2F6-4ADE-8FE3-22A99B93E52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422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277E-994C-442B-9A7F-A4175FF6050A}" type="datetimeFigureOut">
              <a:rPr lang="zh-TW" altLang="en-US" smtClean="0"/>
              <a:t>2020/3/24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EF8B-E2F6-4ADE-8FE3-22A99B93E52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2991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277E-994C-442B-9A7F-A4175FF6050A}" type="datetimeFigureOut">
              <a:rPr lang="zh-TW" altLang="en-US" smtClean="0"/>
              <a:t>2020/3/24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EF8B-E2F6-4ADE-8FE3-22A99B93E52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9831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277E-994C-442B-9A7F-A4175FF6050A}" type="datetimeFigureOut">
              <a:rPr lang="zh-TW" altLang="en-US" smtClean="0"/>
              <a:t>2020/3/24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EF8B-E2F6-4ADE-8FE3-22A99B93E52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4825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277E-994C-442B-9A7F-A4175FF6050A}" type="datetimeFigureOut">
              <a:rPr lang="zh-TW" altLang="en-US" smtClean="0"/>
              <a:t>2020/3/24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EF8B-E2F6-4ADE-8FE3-22A99B93E52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355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277E-994C-442B-9A7F-A4175FF6050A}" type="datetimeFigureOut">
              <a:rPr lang="zh-TW" altLang="en-US" smtClean="0"/>
              <a:t>2020/3/24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EF8B-E2F6-4ADE-8FE3-22A99B93E52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12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277E-994C-442B-9A7F-A4175FF6050A}" type="datetimeFigureOut">
              <a:rPr lang="zh-TW" altLang="en-US" smtClean="0"/>
              <a:t>2020/3/24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EF8B-E2F6-4ADE-8FE3-22A99B93E52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9953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277E-994C-442B-9A7F-A4175FF6050A}" type="datetimeFigureOut">
              <a:rPr lang="zh-TW" altLang="en-US" smtClean="0"/>
              <a:t>2020/3/24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EF8B-E2F6-4ADE-8FE3-22A99B93E52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0963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277E-994C-442B-9A7F-A4175FF6050A}" type="datetimeFigureOut">
              <a:rPr lang="zh-TW" altLang="en-US" smtClean="0"/>
              <a:t>2020/3/24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EF8B-E2F6-4ADE-8FE3-22A99B93E52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5691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277E-994C-442B-9A7F-A4175FF6050A}" type="datetimeFigureOut">
              <a:rPr lang="zh-TW" altLang="en-US" smtClean="0"/>
              <a:t>2020/3/24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EF8B-E2F6-4ADE-8FE3-22A99B93E52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1029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277E-994C-442B-9A7F-A4175FF6050A}" type="datetimeFigureOut">
              <a:rPr lang="zh-TW" altLang="en-US" smtClean="0"/>
              <a:t>2020/3/24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EF8B-E2F6-4ADE-8FE3-22A99B93E52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7690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5277E-994C-442B-9A7F-A4175FF6050A}" type="datetimeFigureOut">
              <a:rPr lang="zh-TW" altLang="en-US" smtClean="0"/>
              <a:t>2020/3/24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0EF8B-E2F6-4ADE-8FE3-22A99B93E52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4632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at.cdc.tw/Xb6d2z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zh-TW" altLang="zh-TW" b="1" dirty="0"/>
              <a:t>衛生福利部疾病管制</a:t>
            </a:r>
            <a:r>
              <a:rPr lang="zh-TW" altLang="zh-TW" b="1" dirty="0" smtClean="0"/>
              <a:t>署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zh-TW" b="1" dirty="0" smtClean="0"/>
              <a:t>10</a:t>
            </a:r>
            <a:r>
              <a:rPr lang="en-US" altLang="zh-TW" b="1" dirty="0" smtClean="0"/>
              <a:t>9</a:t>
            </a:r>
            <a:r>
              <a:rPr lang="zh-TW" altLang="zh-TW" b="1" dirty="0" smtClean="0"/>
              <a:t>年度</a:t>
            </a:r>
            <a:r>
              <a:rPr lang="zh-TW" altLang="zh-TW" b="1" dirty="0"/>
              <a:t>智慧防疫資訊</a:t>
            </a:r>
            <a:r>
              <a:rPr lang="zh-TW" altLang="zh-TW" b="1" dirty="0" smtClean="0"/>
              <a:t>交換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zh-TW" b="1" dirty="0" smtClean="0"/>
              <a:t>捐</a:t>
            </a:r>
            <a:r>
              <a:rPr lang="zh-TW" altLang="zh-TW" b="1" dirty="0"/>
              <a:t>補助</a:t>
            </a:r>
            <a:r>
              <a:rPr lang="zh-TW" altLang="zh-TW" b="1" dirty="0" smtClean="0"/>
              <a:t>計畫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b="1" dirty="0" smtClean="0"/>
              <a:t>109</a:t>
            </a:r>
            <a:r>
              <a:rPr lang="zh-TW" altLang="en-US" b="1" dirty="0" smtClean="0"/>
              <a:t>年</a:t>
            </a:r>
            <a:r>
              <a:rPr lang="en-US" altLang="zh-TW" b="1" dirty="0" smtClean="0"/>
              <a:t>3</a:t>
            </a:r>
            <a:r>
              <a:rPr lang="zh-TW" altLang="en-US" b="1" dirty="0" smtClean="0"/>
              <a:t>月</a:t>
            </a:r>
            <a:r>
              <a:rPr lang="en-US" altLang="zh-TW" b="1" dirty="0" smtClean="0"/>
              <a:t>23</a:t>
            </a:r>
            <a:r>
              <a:rPr lang="zh-TW" altLang="en-US" b="1" dirty="0" smtClean="0"/>
              <a:t>日</a:t>
            </a: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3391820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申請作業說明下載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109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年度智慧防疫資訊交換捐補助計畫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_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申請作業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下載網址 </a:t>
            </a:r>
            <a:r>
              <a:rPr lang="en-US" altLang="zh-TW" u="sng" dirty="0" smtClean="0">
                <a:hlinkClick r:id="rId2"/>
              </a:rPr>
              <a:t>http://at.cdc.tw/Xb6d2z</a:t>
            </a:r>
            <a:r>
              <a:rPr lang="en-US" altLang="zh-TW" dirty="0" smtClean="0"/>
              <a:t> 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52042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申請作業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申請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資格及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條件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計畫執行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期限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計畫重點工作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項目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計畫捐補助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計畫申請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計畫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經費之撥付及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核銷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25831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申請資格及條件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現行配合本署使用Gateway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交換下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項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符合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項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醫院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實驗室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傳染病自動通報系統暨跨院所實驗室資料雲端交換平台(每日通報) Gateway交換平台</a:t>
            </a:r>
          </a:p>
          <a:p>
            <a:pPr marL="514350" indent="-514350">
              <a:buFont typeface="+mj-lt"/>
              <a:buAutoNum type="arabicPeriod"/>
            </a:pP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實驗室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傳染病自動通報系統暨跨院所實驗室資料雲端交換平台(每日總收件數) Gateway交換平台</a:t>
            </a:r>
          </a:p>
          <a:p>
            <a:pPr marL="514350" indent="-514350">
              <a:buFont typeface="+mj-lt"/>
              <a:buAutoNum type="arabicPeriod"/>
            </a:pP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抗生素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抗藥性管理通報Gateway交換平台</a:t>
            </a:r>
          </a:p>
          <a:p>
            <a:pPr marL="514350" indent="-514350">
              <a:buFont typeface="+mj-lt"/>
              <a:buAutoNum type="arabicPeriod"/>
            </a:pP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急診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上傳ICD10通報Gateway交換平台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57392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本計畫執行期限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核定日至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109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04066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本計畫重點工作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項目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現行配合本署使用Gateway交換下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列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項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其中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項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API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平台。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722321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計畫捐補助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zh-TW" dirty="0" smtClean="0"/>
              <a:t>經</a:t>
            </a:r>
            <a:r>
              <a:rPr lang="zh-TW" altLang="zh-TW" dirty="0"/>
              <a:t>審核通過之</a:t>
            </a:r>
            <a:r>
              <a:rPr lang="zh-TW" altLang="zh-TW" dirty="0" smtClean="0"/>
              <a:t>醫院</a:t>
            </a:r>
            <a:r>
              <a:rPr lang="en-US" altLang="zh-TW" dirty="0" smtClean="0"/>
              <a:t>:</a:t>
            </a:r>
          </a:p>
          <a:p>
            <a:pPr lvl="1"/>
            <a:r>
              <a:rPr lang="zh-TW" altLang="zh-TW" dirty="0" smtClean="0"/>
              <a:t>完成</a:t>
            </a:r>
            <a:r>
              <a:rPr lang="en-US" altLang="zh-TW" dirty="0" smtClean="0"/>
              <a:t>3</a:t>
            </a:r>
            <a:r>
              <a:rPr lang="zh-TW" altLang="en-US" dirty="0" smtClean="0"/>
              <a:t>項</a:t>
            </a:r>
            <a:r>
              <a:rPr lang="zh-TW" altLang="zh-TW" dirty="0"/>
              <a:t>API通報之醫院，上線後持續通報資料者，將核定捐補助款</a:t>
            </a:r>
            <a:r>
              <a:rPr lang="en-US" altLang="zh-TW" dirty="0"/>
              <a:t>(</a:t>
            </a:r>
            <a:r>
              <a:rPr lang="zh-TW" altLang="zh-TW" dirty="0"/>
              <a:t>資本門經費</a:t>
            </a:r>
            <a:r>
              <a:rPr lang="en-US" altLang="zh-TW" dirty="0" smtClean="0"/>
              <a:t>)</a:t>
            </a:r>
            <a:r>
              <a:rPr lang="en-US" altLang="zh-TW" dirty="0" smtClean="0">
                <a:solidFill>
                  <a:srgbClr val="FF0000"/>
                </a:solidFill>
              </a:rPr>
              <a:t>18</a:t>
            </a:r>
            <a:r>
              <a:rPr lang="zh-TW" altLang="zh-TW" dirty="0" smtClean="0">
                <a:solidFill>
                  <a:srgbClr val="FF0000"/>
                </a:solidFill>
              </a:rPr>
              <a:t>萬</a:t>
            </a:r>
            <a:r>
              <a:rPr lang="en-US" altLang="zh-TW" dirty="0" smtClean="0">
                <a:solidFill>
                  <a:srgbClr val="FF0000"/>
                </a:solidFill>
              </a:rPr>
              <a:t>5,000</a:t>
            </a:r>
            <a:r>
              <a:rPr lang="zh-TW" altLang="zh-TW" dirty="0" smtClean="0"/>
              <a:t>元</a:t>
            </a:r>
            <a:r>
              <a:rPr lang="zh-TW" altLang="zh-TW" dirty="0"/>
              <a:t>整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 lvl="1"/>
            <a:r>
              <a:rPr lang="zh-TW" altLang="zh-TW" dirty="0" smtClean="0"/>
              <a:t>完成</a:t>
            </a:r>
            <a:r>
              <a:rPr lang="en-US" altLang="zh-TW" dirty="0" smtClean="0"/>
              <a:t>2</a:t>
            </a:r>
            <a:r>
              <a:rPr lang="zh-TW" altLang="en-US" dirty="0" smtClean="0"/>
              <a:t>項</a:t>
            </a:r>
            <a:r>
              <a:rPr lang="zh-TW" altLang="zh-TW" dirty="0"/>
              <a:t>API通報之醫院，上線後持續通報資料者，將核定捐補助款</a:t>
            </a:r>
            <a:r>
              <a:rPr lang="en-US" altLang="zh-TW" dirty="0"/>
              <a:t>(</a:t>
            </a:r>
            <a:r>
              <a:rPr lang="zh-TW" altLang="zh-TW" dirty="0"/>
              <a:t>資本門經費</a:t>
            </a:r>
            <a:r>
              <a:rPr lang="en-US" altLang="zh-TW" dirty="0" smtClean="0"/>
              <a:t>)10</a:t>
            </a:r>
            <a:r>
              <a:rPr lang="zh-TW" altLang="zh-TW" dirty="0" smtClean="0"/>
              <a:t>萬</a:t>
            </a:r>
            <a:r>
              <a:rPr lang="zh-TW" altLang="zh-TW" dirty="0"/>
              <a:t>元整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 lvl="1"/>
            <a:r>
              <a:rPr lang="zh-TW" altLang="zh-TW" dirty="0" smtClean="0"/>
              <a:t>完成</a:t>
            </a:r>
            <a:r>
              <a:rPr lang="en-US" altLang="zh-TW" dirty="0" smtClean="0"/>
              <a:t>1</a:t>
            </a:r>
            <a:r>
              <a:rPr lang="zh-TW" altLang="en-US" dirty="0" smtClean="0"/>
              <a:t>項</a:t>
            </a:r>
            <a:r>
              <a:rPr lang="zh-TW" altLang="zh-TW" dirty="0"/>
              <a:t>API通報之醫院，上線後持續通報資料者，將核定捐補助款</a:t>
            </a:r>
            <a:r>
              <a:rPr lang="en-US" altLang="zh-TW" dirty="0"/>
              <a:t>(</a:t>
            </a:r>
            <a:r>
              <a:rPr lang="zh-TW" altLang="zh-TW" dirty="0"/>
              <a:t>資本門經費</a:t>
            </a:r>
            <a:r>
              <a:rPr lang="en-US" altLang="zh-TW" dirty="0" smtClean="0"/>
              <a:t>)</a:t>
            </a:r>
            <a:r>
              <a:rPr lang="zh-TW" altLang="zh-TW" dirty="0" smtClean="0"/>
              <a:t>5</a:t>
            </a:r>
            <a:r>
              <a:rPr lang="zh-TW" altLang="zh-TW" dirty="0"/>
              <a:t>萬元整。</a:t>
            </a:r>
            <a:endParaRPr lang="zh-TW" altLang="en-US" dirty="0"/>
          </a:p>
          <a:p>
            <a:endParaRPr lang="zh-TW" altLang="en-US" dirty="0"/>
          </a:p>
          <a:p>
            <a:endParaRPr lang="zh-TW" altLang="en-US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79415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計畫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申請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85000" lnSpcReduction="10000"/>
          </a:bodyPr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申請者必須為醫院負責人，計畫主持人層級需為副院長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以上，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計畫執行團隊成員必須包括資訊室主管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申請文件：申請醫院需檢齊下列文件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式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份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)，加蓋醫院關防，並請將簽名用印後文件之PDF檔各一份提供本署承辦人。</a:t>
            </a:r>
          </a:p>
          <a:p>
            <a:pPr marL="971550" lvl="1" indent="-514350">
              <a:buFont typeface="+mj-lt"/>
              <a:buAutoNum type="arabicPeriod"/>
            </a:pP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申請書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(附件二)。</a:t>
            </a:r>
          </a:p>
          <a:p>
            <a:pPr marL="971550" lvl="1" indent="-514350">
              <a:buFont typeface="+mj-lt"/>
              <a:buAutoNum type="arabicPeriod"/>
            </a:pP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計畫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書(附件三)。</a:t>
            </a: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醫院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檢驗部門編制與急診通報資料統計表(附件四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24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終止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受理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計畫書公版提供醫院使用。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30819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計畫經費之撥付及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核銷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109年10月31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pPr lvl="1"/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取得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全案正式上線證明(附件七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完成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合約中所有經費補助項目採購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程序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109年11月18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日前來函檢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附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pPr lvl="1"/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領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據、收支明細表(附件八)一式2份、支出原始憑證、財產增加單、軟體保管單、上線後執行成果報告(</a:t>
            </a:r>
            <a:r>
              <a:rPr lang="zh-HK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附件九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)一式3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份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採購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程序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證明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895805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530</Words>
  <Application>Microsoft Office PowerPoint</Application>
  <PresentationFormat>如螢幕大小 (4:3)</PresentationFormat>
  <Paragraphs>45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4" baseType="lpstr">
      <vt:lpstr>新細明體</vt:lpstr>
      <vt:lpstr>標楷體</vt:lpstr>
      <vt:lpstr>Arial</vt:lpstr>
      <vt:lpstr>Calibri</vt:lpstr>
      <vt:lpstr>Office 佈景主題</vt:lpstr>
      <vt:lpstr>衛生福利部疾病管制署 109年度智慧防疫資訊交換 捐補助計畫  </vt:lpstr>
      <vt:lpstr>申請作業說明下載</vt:lpstr>
      <vt:lpstr>申請作業說明</vt:lpstr>
      <vt:lpstr>申請資格及條件</vt:lpstr>
      <vt:lpstr>本計畫執行期限</vt:lpstr>
      <vt:lpstr>本計畫重點工作項目</vt:lpstr>
      <vt:lpstr>計畫捐補助內容</vt:lpstr>
      <vt:lpstr>計畫申請</vt:lpstr>
      <vt:lpstr>計畫經費之撥付及核銷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衛生福利部疾病管制署108年度智慧防疫資訊交換捐補助計畫 </dc:title>
  <dc:creator>周貝盈</dc:creator>
  <cp:lastModifiedBy>黃于珊</cp:lastModifiedBy>
  <cp:revision>14</cp:revision>
  <dcterms:created xsi:type="dcterms:W3CDTF">2019-04-23T01:04:19Z</dcterms:created>
  <dcterms:modified xsi:type="dcterms:W3CDTF">2020-03-24T09:51:16Z</dcterms:modified>
</cp:coreProperties>
</file>