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diagrams/quickStyle8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ppt/diagrams/quickStyle7.xml" ContentType="application/vnd.openxmlformats-officedocument.drawingml.diagram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82E4"/>
    <a:srgbClr val="3F53E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4C1A8A3-306A-4EB7-A6B1-4F7E0EB9C5D6}" styleName="中等深淺樣式 3 - 輔色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7CE84F3-28C3-443E-9E96-99CF82512B78}" styleName="深色樣式 1 - 輔色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深色樣式 2 - 輔色 3/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086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46F08C-9B7A-4678-BEE6-0442127DB76F}" type="doc">
      <dgm:prSet loTypeId="urn:microsoft.com/office/officeart/2005/8/layout/hList7#1" loCatId="picture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40EC707B-3812-4224-A1A7-DE404957AC25}">
      <dgm:prSet phldrT="[文字]" custT="1"/>
      <dgm:spPr/>
      <dgm:t>
        <a:bodyPr/>
        <a:lstStyle/>
        <a:p>
          <a:r>
            <a:rPr lang="pt-BR" altLang="zh-TW" sz="2400" b="1" dirty="0" smtClean="0"/>
            <a:t>A/California/7/2009 (H1N1)pdm09-like virus</a:t>
          </a:r>
          <a:endParaRPr lang="zh-TW" altLang="en-US" sz="2400" dirty="0"/>
        </a:p>
      </dgm:t>
    </dgm:pt>
    <dgm:pt modelId="{B3800049-ACB9-4247-B630-8B0CC7FF5DF2}" type="parTrans" cxnId="{5D2A5000-18AA-4C24-AE36-94AFCF66DBCE}">
      <dgm:prSet/>
      <dgm:spPr/>
      <dgm:t>
        <a:bodyPr/>
        <a:lstStyle/>
        <a:p>
          <a:endParaRPr lang="zh-TW" altLang="en-US"/>
        </a:p>
      </dgm:t>
    </dgm:pt>
    <dgm:pt modelId="{F7E8016C-C8DB-4863-B1DE-151462B9F3BA}" type="sibTrans" cxnId="{5D2A5000-18AA-4C24-AE36-94AFCF66DBCE}">
      <dgm:prSet/>
      <dgm:spPr/>
      <dgm:t>
        <a:bodyPr/>
        <a:lstStyle/>
        <a:p>
          <a:endParaRPr lang="zh-TW" altLang="en-US"/>
        </a:p>
      </dgm:t>
    </dgm:pt>
    <dgm:pt modelId="{5FFE9B9A-8A54-49F2-A54B-C21A080B0122}">
      <dgm:prSet phldrT="[文字]" custT="1"/>
      <dgm:spPr/>
      <dgm:t>
        <a:bodyPr/>
        <a:lstStyle/>
        <a:p>
          <a:r>
            <a:rPr lang="pt-BR" altLang="zh-TW" sz="2400" b="1" dirty="0" smtClean="0"/>
            <a:t>A/Victoria/361/2011 (H3N2)-like virus</a:t>
          </a:r>
          <a:endParaRPr lang="zh-TW" altLang="en-US" sz="2400" dirty="0"/>
        </a:p>
      </dgm:t>
    </dgm:pt>
    <dgm:pt modelId="{595C3A16-AF70-4188-A6CA-18EB64C42DA1}" type="parTrans" cxnId="{36D49BA8-B520-4922-AD76-7DB0B8658AD8}">
      <dgm:prSet/>
      <dgm:spPr/>
      <dgm:t>
        <a:bodyPr/>
        <a:lstStyle/>
        <a:p>
          <a:endParaRPr lang="zh-TW" altLang="en-US"/>
        </a:p>
      </dgm:t>
    </dgm:pt>
    <dgm:pt modelId="{F8B88BE2-CA29-4EF9-ACE7-3CE7A501E4C6}" type="sibTrans" cxnId="{36D49BA8-B520-4922-AD76-7DB0B8658AD8}">
      <dgm:prSet/>
      <dgm:spPr/>
      <dgm:t>
        <a:bodyPr/>
        <a:lstStyle/>
        <a:p>
          <a:endParaRPr lang="zh-TW" altLang="en-US"/>
        </a:p>
      </dgm:t>
    </dgm:pt>
    <dgm:pt modelId="{EE3A6DE3-077D-410E-931C-5F1C5CDAEBB1}">
      <dgm:prSet phldrT="[文字]" custT="1"/>
      <dgm:spPr/>
      <dgm:t>
        <a:bodyPr/>
        <a:lstStyle/>
        <a:p>
          <a:r>
            <a:rPr lang="en-US" altLang="zh-TW" sz="2400" b="1" dirty="0" smtClean="0"/>
            <a:t>B/Massachusetts/2/2012-like virus</a:t>
          </a:r>
          <a:endParaRPr lang="zh-TW" altLang="en-US" sz="2400" dirty="0"/>
        </a:p>
      </dgm:t>
    </dgm:pt>
    <dgm:pt modelId="{6276F50B-E910-4820-8F92-9D84AFEED2BF}" type="parTrans" cxnId="{7EB49A92-7551-44DC-9362-542C35FDCA8D}">
      <dgm:prSet/>
      <dgm:spPr/>
      <dgm:t>
        <a:bodyPr/>
        <a:lstStyle/>
        <a:p>
          <a:endParaRPr lang="zh-TW" altLang="en-US"/>
        </a:p>
      </dgm:t>
    </dgm:pt>
    <dgm:pt modelId="{33823822-74CA-4483-9BE5-100E6AF6EFF1}" type="sibTrans" cxnId="{7EB49A92-7551-44DC-9362-542C35FDCA8D}">
      <dgm:prSet/>
      <dgm:spPr/>
      <dgm:t>
        <a:bodyPr/>
        <a:lstStyle/>
        <a:p>
          <a:endParaRPr lang="zh-TW" altLang="en-US"/>
        </a:p>
      </dgm:t>
    </dgm:pt>
    <dgm:pt modelId="{02426642-13C2-4518-A0A5-53181E28838C}" type="pres">
      <dgm:prSet presAssocID="{7B46F08C-9B7A-4678-BEE6-0442127DB76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42C2DDB-CAE8-42AD-901A-3C889E6EE27A}" type="pres">
      <dgm:prSet presAssocID="{7B46F08C-9B7A-4678-BEE6-0442127DB76F}" presName="fgShape" presStyleLbl="fgShp" presStyleIdx="0" presStyleCnt="1"/>
      <dgm:spPr/>
    </dgm:pt>
    <dgm:pt modelId="{67F7B876-2EA7-4352-9EFC-3C59E09B0C86}" type="pres">
      <dgm:prSet presAssocID="{7B46F08C-9B7A-4678-BEE6-0442127DB76F}" presName="linComp" presStyleCnt="0"/>
      <dgm:spPr/>
    </dgm:pt>
    <dgm:pt modelId="{667D9A90-4086-4DCE-927E-E4ABA5925435}" type="pres">
      <dgm:prSet presAssocID="{40EC707B-3812-4224-A1A7-DE404957AC25}" presName="compNode" presStyleCnt="0"/>
      <dgm:spPr/>
    </dgm:pt>
    <dgm:pt modelId="{1E67E308-5635-496D-A679-A94E2048F3B9}" type="pres">
      <dgm:prSet presAssocID="{40EC707B-3812-4224-A1A7-DE404957AC25}" presName="bkgdShape" presStyleLbl="node1" presStyleIdx="0" presStyleCnt="3"/>
      <dgm:spPr/>
      <dgm:t>
        <a:bodyPr/>
        <a:lstStyle/>
        <a:p>
          <a:endParaRPr lang="zh-TW" altLang="en-US"/>
        </a:p>
      </dgm:t>
    </dgm:pt>
    <dgm:pt modelId="{D4A6D894-5624-49DB-8D47-17BFF7ED7EF8}" type="pres">
      <dgm:prSet presAssocID="{40EC707B-3812-4224-A1A7-DE404957AC25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C41FB0-53B5-456C-8CC8-00ED30A8EC67}" type="pres">
      <dgm:prSet presAssocID="{40EC707B-3812-4224-A1A7-DE404957AC25}" presName="invisiNode" presStyleLbl="node1" presStyleIdx="0" presStyleCnt="3"/>
      <dgm:spPr/>
    </dgm:pt>
    <dgm:pt modelId="{AC575196-2525-48D4-828B-CEA5854869EC}" type="pres">
      <dgm:prSet presAssocID="{40EC707B-3812-4224-A1A7-DE404957AC25}" presName="imagNode" presStyleLbl="fgImgPlace1" presStyleIdx="0" presStyleCnt="3"/>
      <dgm:spPr/>
    </dgm:pt>
    <dgm:pt modelId="{3743A6D8-315F-4F2C-B8A0-F0D01DFEC76A}" type="pres">
      <dgm:prSet presAssocID="{F7E8016C-C8DB-4863-B1DE-151462B9F3BA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A3F08CE0-4DB0-4D21-9EC4-D79ABF1D29A7}" type="pres">
      <dgm:prSet presAssocID="{5FFE9B9A-8A54-49F2-A54B-C21A080B0122}" presName="compNode" presStyleCnt="0"/>
      <dgm:spPr/>
    </dgm:pt>
    <dgm:pt modelId="{F3E1A2A4-0448-4353-8AE0-2DEAEA1F9E35}" type="pres">
      <dgm:prSet presAssocID="{5FFE9B9A-8A54-49F2-A54B-C21A080B0122}" presName="bkgdShape" presStyleLbl="node1" presStyleIdx="1" presStyleCnt="3"/>
      <dgm:spPr/>
      <dgm:t>
        <a:bodyPr/>
        <a:lstStyle/>
        <a:p>
          <a:endParaRPr lang="zh-TW" altLang="en-US"/>
        </a:p>
      </dgm:t>
    </dgm:pt>
    <dgm:pt modelId="{766B82DD-1418-4125-88DD-74D093B35B4D}" type="pres">
      <dgm:prSet presAssocID="{5FFE9B9A-8A54-49F2-A54B-C21A080B0122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CB8DC2-B9DC-43D3-880A-8592A89C1EB7}" type="pres">
      <dgm:prSet presAssocID="{5FFE9B9A-8A54-49F2-A54B-C21A080B0122}" presName="invisiNode" presStyleLbl="node1" presStyleIdx="1" presStyleCnt="3"/>
      <dgm:spPr/>
    </dgm:pt>
    <dgm:pt modelId="{650136BA-971B-4447-8AFF-59FF88973AC9}" type="pres">
      <dgm:prSet presAssocID="{5FFE9B9A-8A54-49F2-A54B-C21A080B0122}" presName="imagNode" presStyleLbl="fgImgPlace1" presStyleIdx="1" presStyleCnt="3"/>
      <dgm:spPr/>
    </dgm:pt>
    <dgm:pt modelId="{4BC7189B-2EDA-430B-9503-DB19809BFB25}" type="pres">
      <dgm:prSet presAssocID="{F8B88BE2-CA29-4EF9-ACE7-3CE7A501E4C6}" presName="sibTrans" presStyleLbl="sibTrans2D1" presStyleIdx="0" presStyleCnt="0"/>
      <dgm:spPr/>
      <dgm:t>
        <a:bodyPr/>
        <a:lstStyle/>
        <a:p>
          <a:endParaRPr lang="zh-TW" altLang="en-US"/>
        </a:p>
      </dgm:t>
    </dgm:pt>
    <dgm:pt modelId="{6CA823A7-EF0F-47DE-868F-D359130671CA}" type="pres">
      <dgm:prSet presAssocID="{EE3A6DE3-077D-410E-931C-5F1C5CDAEBB1}" presName="compNode" presStyleCnt="0"/>
      <dgm:spPr/>
    </dgm:pt>
    <dgm:pt modelId="{4167E5C0-5752-4AE7-92BC-22BCC8A40850}" type="pres">
      <dgm:prSet presAssocID="{EE3A6DE3-077D-410E-931C-5F1C5CDAEBB1}" presName="bkgdShape" presStyleLbl="node1" presStyleIdx="2" presStyleCnt="3"/>
      <dgm:spPr/>
      <dgm:t>
        <a:bodyPr/>
        <a:lstStyle/>
        <a:p>
          <a:endParaRPr lang="zh-TW" altLang="en-US"/>
        </a:p>
      </dgm:t>
    </dgm:pt>
    <dgm:pt modelId="{ABA76CD6-4D9E-4E88-9227-F514FA733918}" type="pres">
      <dgm:prSet presAssocID="{EE3A6DE3-077D-410E-931C-5F1C5CDAEBB1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830744-CDB9-4967-85C7-AD8DDB47FB80}" type="pres">
      <dgm:prSet presAssocID="{EE3A6DE3-077D-410E-931C-5F1C5CDAEBB1}" presName="invisiNode" presStyleLbl="node1" presStyleIdx="2" presStyleCnt="3"/>
      <dgm:spPr/>
    </dgm:pt>
    <dgm:pt modelId="{2E666809-BF68-4179-8046-DFF4C2E9DE96}" type="pres">
      <dgm:prSet presAssocID="{EE3A6DE3-077D-410E-931C-5F1C5CDAEBB1}" presName="imagNode" presStyleLbl="fgImgPlace1" presStyleIdx="2" presStyleCnt="3"/>
      <dgm:spPr/>
    </dgm:pt>
  </dgm:ptLst>
  <dgm:cxnLst>
    <dgm:cxn modelId="{ECF3C3C0-0954-4D5F-9AB5-8DC56E4F6C8B}" type="presOf" srcId="{5FFE9B9A-8A54-49F2-A54B-C21A080B0122}" destId="{F3E1A2A4-0448-4353-8AE0-2DEAEA1F9E35}" srcOrd="0" destOrd="0" presId="urn:microsoft.com/office/officeart/2005/8/layout/hList7#1"/>
    <dgm:cxn modelId="{36D49BA8-B520-4922-AD76-7DB0B8658AD8}" srcId="{7B46F08C-9B7A-4678-BEE6-0442127DB76F}" destId="{5FFE9B9A-8A54-49F2-A54B-C21A080B0122}" srcOrd="1" destOrd="0" parTransId="{595C3A16-AF70-4188-A6CA-18EB64C42DA1}" sibTransId="{F8B88BE2-CA29-4EF9-ACE7-3CE7A501E4C6}"/>
    <dgm:cxn modelId="{C08754E0-7A80-4C24-8108-9BDE872C4D5F}" type="presOf" srcId="{40EC707B-3812-4224-A1A7-DE404957AC25}" destId="{1E67E308-5635-496D-A679-A94E2048F3B9}" srcOrd="0" destOrd="0" presId="urn:microsoft.com/office/officeart/2005/8/layout/hList7#1"/>
    <dgm:cxn modelId="{5D2A5000-18AA-4C24-AE36-94AFCF66DBCE}" srcId="{7B46F08C-9B7A-4678-BEE6-0442127DB76F}" destId="{40EC707B-3812-4224-A1A7-DE404957AC25}" srcOrd="0" destOrd="0" parTransId="{B3800049-ACB9-4247-B630-8B0CC7FF5DF2}" sibTransId="{F7E8016C-C8DB-4863-B1DE-151462B9F3BA}"/>
    <dgm:cxn modelId="{7EB49A92-7551-44DC-9362-542C35FDCA8D}" srcId="{7B46F08C-9B7A-4678-BEE6-0442127DB76F}" destId="{EE3A6DE3-077D-410E-931C-5F1C5CDAEBB1}" srcOrd="2" destOrd="0" parTransId="{6276F50B-E910-4820-8F92-9D84AFEED2BF}" sibTransId="{33823822-74CA-4483-9BE5-100E6AF6EFF1}"/>
    <dgm:cxn modelId="{F0BB93EB-6EEB-4E56-8BE9-3DE478C61642}" type="presOf" srcId="{F8B88BE2-CA29-4EF9-ACE7-3CE7A501E4C6}" destId="{4BC7189B-2EDA-430B-9503-DB19809BFB25}" srcOrd="0" destOrd="0" presId="urn:microsoft.com/office/officeart/2005/8/layout/hList7#1"/>
    <dgm:cxn modelId="{0FC6EFD8-093A-415A-84B3-6DCE4B12EA32}" type="presOf" srcId="{EE3A6DE3-077D-410E-931C-5F1C5CDAEBB1}" destId="{ABA76CD6-4D9E-4E88-9227-F514FA733918}" srcOrd="1" destOrd="0" presId="urn:microsoft.com/office/officeart/2005/8/layout/hList7#1"/>
    <dgm:cxn modelId="{7FEA9CA7-67E9-4201-9140-35C28DE6531C}" type="presOf" srcId="{5FFE9B9A-8A54-49F2-A54B-C21A080B0122}" destId="{766B82DD-1418-4125-88DD-74D093B35B4D}" srcOrd="1" destOrd="0" presId="urn:microsoft.com/office/officeart/2005/8/layout/hList7#1"/>
    <dgm:cxn modelId="{DB13CCC9-ECB0-4BCE-B56F-0226A870B160}" type="presOf" srcId="{EE3A6DE3-077D-410E-931C-5F1C5CDAEBB1}" destId="{4167E5C0-5752-4AE7-92BC-22BCC8A40850}" srcOrd="0" destOrd="0" presId="urn:microsoft.com/office/officeart/2005/8/layout/hList7#1"/>
    <dgm:cxn modelId="{06DE291C-6EE5-425A-9B45-BAB412B64490}" type="presOf" srcId="{40EC707B-3812-4224-A1A7-DE404957AC25}" destId="{D4A6D894-5624-49DB-8D47-17BFF7ED7EF8}" srcOrd="1" destOrd="0" presId="urn:microsoft.com/office/officeart/2005/8/layout/hList7#1"/>
    <dgm:cxn modelId="{9E891A39-E9D6-4FBD-8CA0-0222127B2F6F}" type="presOf" srcId="{7B46F08C-9B7A-4678-BEE6-0442127DB76F}" destId="{02426642-13C2-4518-A0A5-53181E28838C}" srcOrd="0" destOrd="0" presId="urn:microsoft.com/office/officeart/2005/8/layout/hList7#1"/>
    <dgm:cxn modelId="{C00EF59E-4069-44B1-8330-0631A4DB911C}" type="presOf" srcId="{F7E8016C-C8DB-4863-B1DE-151462B9F3BA}" destId="{3743A6D8-315F-4F2C-B8A0-F0D01DFEC76A}" srcOrd="0" destOrd="0" presId="urn:microsoft.com/office/officeart/2005/8/layout/hList7#1"/>
    <dgm:cxn modelId="{803354FB-3AB9-4A5D-8C3B-51BF13EE95A9}" type="presParOf" srcId="{02426642-13C2-4518-A0A5-53181E28838C}" destId="{A42C2DDB-CAE8-42AD-901A-3C889E6EE27A}" srcOrd="0" destOrd="0" presId="urn:microsoft.com/office/officeart/2005/8/layout/hList7#1"/>
    <dgm:cxn modelId="{AC95ECF6-B9D7-4615-9D62-DF7AB784AEEB}" type="presParOf" srcId="{02426642-13C2-4518-A0A5-53181E28838C}" destId="{67F7B876-2EA7-4352-9EFC-3C59E09B0C86}" srcOrd="1" destOrd="0" presId="urn:microsoft.com/office/officeart/2005/8/layout/hList7#1"/>
    <dgm:cxn modelId="{C88B0C36-2957-4EE9-B993-D98F46F001E5}" type="presParOf" srcId="{67F7B876-2EA7-4352-9EFC-3C59E09B0C86}" destId="{667D9A90-4086-4DCE-927E-E4ABA5925435}" srcOrd="0" destOrd="0" presId="urn:microsoft.com/office/officeart/2005/8/layout/hList7#1"/>
    <dgm:cxn modelId="{D6504709-5E38-4E3D-A5F1-8AE325CEEC0F}" type="presParOf" srcId="{667D9A90-4086-4DCE-927E-E4ABA5925435}" destId="{1E67E308-5635-496D-A679-A94E2048F3B9}" srcOrd="0" destOrd="0" presId="urn:microsoft.com/office/officeart/2005/8/layout/hList7#1"/>
    <dgm:cxn modelId="{D5DB597B-0CAA-4F0C-AEAF-085409934DFE}" type="presParOf" srcId="{667D9A90-4086-4DCE-927E-E4ABA5925435}" destId="{D4A6D894-5624-49DB-8D47-17BFF7ED7EF8}" srcOrd="1" destOrd="0" presId="urn:microsoft.com/office/officeart/2005/8/layout/hList7#1"/>
    <dgm:cxn modelId="{9F854523-2FFE-4881-A95B-0D3AD358FE8C}" type="presParOf" srcId="{667D9A90-4086-4DCE-927E-E4ABA5925435}" destId="{F0C41FB0-53B5-456C-8CC8-00ED30A8EC67}" srcOrd="2" destOrd="0" presId="urn:microsoft.com/office/officeart/2005/8/layout/hList7#1"/>
    <dgm:cxn modelId="{ED947B5F-34BD-4344-9800-892A2A56ABE5}" type="presParOf" srcId="{667D9A90-4086-4DCE-927E-E4ABA5925435}" destId="{AC575196-2525-48D4-828B-CEA5854869EC}" srcOrd="3" destOrd="0" presId="urn:microsoft.com/office/officeart/2005/8/layout/hList7#1"/>
    <dgm:cxn modelId="{ADC782C5-DC36-407A-9B4E-01E529AD5567}" type="presParOf" srcId="{67F7B876-2EA7-4352-9EFC-3C59E09B0C86}" destId="{3743A6D8-315F-4F2C-B8A0-F0D01DFEC76A}" srcOrd="1" destOrd="0" presId="urn:microsoft.com/office/officeart/2005/8/layout/hList7#1"/>
    <dgm:cxn modelId="{E196C1F8-CC07-4C7B-95DA-2D3D365E46E6}" type="presParOf" srcId="{67F7B876-2EA7-4352-9EFC-3C59E09B0C86}" destId="{A3F08CE0-4DB0-4D21-9EC4-D79ABF1D29A7}" srcOrd="2" destOrd="0" presId="urn:microsoft.com/office/officeart/2005/8/layout/hList7#1"/>
    <dgm:cxn modelId="{9B166D08-BD8F-47D1-A336-79CE1DB1DE01}" type="presParOf" srcId="{A3F08CE0-4DB0-4D21-9EC4-D79ABF1D29A7}" destId="{F3E1A2A4-0448-4353-8AE0-2DEAEA1F9E35}" srcOrd="0" destOrd="0" presId="urn:microsoft.com/office/officeart/2005/8/layout/hList7#1"/>
    <dgm:cxn modelId="{58B72377-CB46-4DE0-BF26-313F74218436}" type="presParOf" srcId="{A3F08CE0-4DB0-4D21-9EC4-D79ABF1D29A7}" destId="{766B82DD-1418-4125-88DD-74D093B35B4D}" srcOrd="1" destOrd="0" presId="urn:microsoft.com/office/officeart/2005/8/layout/hList7#1"/>
    <dgm:cxn modelId="{0A36574B-D830-4986-B0B8-C4C22C1E8717}" type="presParOf" srcId="{A3F08CE0-4DB0-4D21-9EC4-D79ABF1D29A7}" destId="{8FCB8DC2-B9DC-43D3-880A-8592A89C1EB7}" srcOrd="2" destOrd="0" presId="urn:microsoft.com/office/officeart/2005/8/layout/hList7#1"/>
    <dgm:cxn modelId="{79615F7D-0BD9-4652-8E56-5DE34050638A}" type="presParOf" srcId="{A3F08CE0-4DB0-4D21-9EC4-D79ABF1D29A7}" destId="{650136BA-971B-4447-8AFF-59FF88973AC9}" srcOrd="3" destOrd="0" presId="urn:microsoft.com/office/officeart/2005/8/layout/hList7#1"/>
    <dgm:cxn modelId="{E06643BA-59BE-4E0A-B2A2-F6550D619F99}" type="presParOf" srcId="{67F7B876-2EA7-4352-9EFC-3C59E09B0C86}" destId="{4BC7189B-2EDA-430B-9503-DB19809BFB25}" srcOrd="3" destOrd="0" presId="urn:microsoft.com/office/officeart/2005/8/layout/hList7#1"/>
    <dgm:cxn modelId="{4D9FADD2-6C3D-406E-9BEE-7A341BD65853}" type="presParOf" srcId="{67F7B876-2EA7-4352-9EFC-3C59E09B0C86}" destId="{6CA823A7-EF0F-47DE-868F-D359130671CA}" srcOrd="4" destOrd="0" presId="urn:microsoft.com/office/officeart/2005/8/layout/hList7#1"/>
    <dgm:cxn modelId="{3E1B57D1-1DD6-4B34-88BD-E1E55006C627}" type="presParOf" srcId="{6CA823A7-EF0F-47DE-868F-D359130671CA}" destId="{4167E5C0-5752-4AE7-92BC-22BCC8A40850}" srcOrd="0" destOrd="0" presId="urn:microsoft.com/office/officeart/2005/8/layout/hList7#1"/>
    <dgm:cxn modelId="{2D4A3186-6C4C-4F7A-AD7D-4C5F5006CE7C}" type="presParOf" srcId="{6CA823A7-EF0F-47DE-868F-D359130671CA}" destId="{ABA76CD6-4D9E-4E88-9227-F514FA733918}" srcOrd="1" destOrd="0" presId="urn:microsoft.com/office/officeart/2005/8/layout/hList7#1"/>
    <dgm:cxn modelId="{BF62D816-1857-44F4-9C4A-ED77BC632C74}" type="presParOf" srcId="{6CA823A7-EF0F-47DE-868F-D359130671CA}" destId="{1B830744-CDB9-4967-85C7-AD8DDB47FB80}" srcOrd="2" destOrd="0" presId="urn:microsoft.com/office/officeart/2005/8/layout/hList7#1"/>
    <dgm:cxn modelId="{5CDF74FD-E6FE-463E-AE21-3D8F4F14B954}" type="presParOf" srcId="{6CA823A7-EF0F-47DE-868F-D359130671CA}" destId="{2E666809-BF68-4179-8046-DFF4C2E9DE96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36C427-A0CD-408F-BA49-F3A3DAFB074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zh-TW" altLang="en-US"/>
        </a:p>
      </dgm:t>
    </dgm:pt>
    <dgm:pt modelId="{AC2253A5-CADF-40F3-8FF5-27ECBF21F861}">
      <dgm:prSet phldrT="[文字]"/>
      <dgm:spPr/>
      <dgm:t>
        <a:bodyPr/>
        <a:lstStyle/>
        <a:p>
          <a:r>
            <a:rPr lang="zh-TW" altLang="en-US" dirty="0" smtClean="0"/>
            <a:t>諾華 </a:t>
          </a:r>
          <a:r>
            <a:rPr lang="en-US" altLang="zh-TW" dirty="0" smtClean="0"/>
            <a:t>63.4</a:t>
          </a:r>
          <a:r>
            <a:rPr lang="zh-TW" altLang="en-US" dirty="0" smtClean="0"/>
            <a:t>萬</a:t>
          </a:r>
          <a:endParaRPr lang="zh-TW" altLang="en-US" dirty="0"/>
        </a:p>
      </dgm:t>
    </dgm:pt>
    <dgm:pt modelId="{939369EB-2291-426D-BC21-A8C51F7F766F}" type="parTrans" cxnId="{CA22DEDC-A48A-421C-BF66-814B03963E9C}">
      <dgm:prSet/>
      <dgm:spPr/>
      <dgm:t>
        <a:bodyPr/>
        <a:lstStyle/>
        <a:p>
          <a:endParaRPr lang="zh-TW" altLang="en-US"/>
        </a:p>
      </dgm:t>
    </dgm:pt>
    <dgm:pt modelId="{4BAE1336-DFFA-4C13-87AC-5C35C5F05C43}" type="sibTrans" cxnId="{CA22DEDC-A48A-421C-BF66-814B03963E9C}">
      <dgm:prSet/>
      <dgm:spPr/>
      <dgm:t>
        <a:bodyPr/>
        <a:lstStyle/>
        <a:p>
          <a:endParaRPr lang="zh-TW" altLang="en-US"/>
        </a:p>
      </dgm:t>
    </dgm:pt>
    <dgm:pt modelId="{8B5EBEC2-F7B8-4306-B3E4-436E723624D9}">
      <dgm:prSet phldrT="[文字]"/>
      <dgm:spPr/>
      <dgm:t>
        <a:bodyPr/>
        <a:lstStyle/>
        <a:p>
          <a:r>
            <a:rPr lang="zh-TW" altLang="en-US" dirty="0" smtClean="0"/>
            <a:t>賽諾菲 </a:t>
          </a:r>
          <a:r>
            <a:rPr lang="en-US" altLang="zh-TW" dirty="0" smtClean="0"/>
            <a:t>77.5</a:t>
          </a:r>
          <a:r>
            <a:rPr lang="zh-TW" altLang="en-US" dirty="0" smtClean="0"/>
            <a:t>萬</a:t>
          </a:r>
          <a:endParaRPr lang="zh-TW" altLang="en-US" dirty="0"/>
        </a:p>
      </dgm:t>
    </dgm:pt>
    <dgm:pt modelId="{78B18368-73C0-45FE-BDDF-5CB01A5D2DFE}" type="parTrans" cxnId="{9E63A1DB-B41E-4790-A596-6C8895B4829F}">
      <dgm:prSet/>
      <dgm:spPr/>
      <dgm:t>
        <a:bodyPr/>
        <a:lstStyle/>
        <a:p>
          <a:endParaRPr lang="zh-TW" altLang="en-US"/>
        </a:p>
      </dgm:t>
    </dgm:pt>
    <dgm:pt modelId="{565C384A-9B9E-4CBB-9DF6-C2B00E9BF601}" type="sibTrans" cxnId="{9E63A1DB-B41E-4790-A596-6C8895B4829F}">
      <dgm:prSet/>
      <dgm:spPr/>
      <dgm:t>
        <a:bodyPr/>
        <a:lstStyle/>
        <a:p>
          <a:endParaRPr lang="zh-TW" altLang="en-US"/>
        </a:p>
      </dgm:t>
    </dgm:pt>
    <dgm:pt modelId="{4E0C1AA9-D295-4D8C-BE23-BE26E02B268B}">
      <dgm:prSet phldrT="[文字]"/>
      <dgm:spPr/>
      <dgm:t>
        <a:bodyPr/>
        <a:lstStyle/>
        <a:p>
          <a:r>
            <a:rPr lang="zh-TW" altLang="en-US" dirty="0" smtClean="0"/>
            <a:t>國光 </a:t>
          </a:r>
          <a:r>
            <a:rPr lang="en-US" altLang="zh-TW" dirty="0" smtClean="0"/>
            <a:t>141</a:t>
          </a:r>
          <a:r>
            <a:rPr lang="zh-TW" altLang="en-US" dirty="0" smtClean="0"/>
            <a:t>萬</a:t>
          </a:r>
          <a:endParaRPr lang="zh-TW" altLang="en-US" dirty="0"/>
        </a:p>
      </dgm:t>
    </dgm:pt>
    <dgm:pt modelId="{F3332379-0923-48C7-8E7B-B8CE1C6CF46D}" type="parTrans" cxnId="{220D9285-88CA-4DCF-98B6-D8F065131C33}">
      <dgm:prSet/>
      <dgm:spPr/>
      <dgm:t>
        <a:bodyPr/>
        <a:lstStyle/>
        <a:p>
          <a:endParaRPr lang="zh-TW" altLang="en-US"/>
        </a:p>
      </dgm:t>
    </dgm:pt>
    <dgm:pt modelId="{77645461-BC42-4806-A551-99BF790ADF15}" type="sibTrans" cxnId="{220D9285-88CA-4DCF-98B6-D8F065131C33}">
      <dgm:prSet/>
      <dgm:spPr/>
      <dgm:t>
        <a:bodyPr/>
        <a:lstStyle/>
        <a:p>
          <a:endParaRPr lang="zh-TW" altLang="en-US"/>
        </a:p>
      </dgm:t>
    </dgm:pt>
    <dgm:pt modelId="{29BE8E49-51EB-457B-90F3-F0792DC80862}" type="pres">
      <dgm:prSet presAssocID="{EF36C427-A0CD-408F-BA49-F3A3DAFB0748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FAC87E9F-42E2-4C10-AE79-4852FCCFC0BD}" type="pres">
      <dgm:prSet presAssocID="{EF36C427-A0CD-408F-BA49-F3A3DAFB0748}" presName="Name1" presStyleCnt="0"/>
      <dgm:spPr/>
    </dgm:pt>
    <dgm:pt modelId="{CEA33EC0-4764-4FE0-8FB9-57D02D0AC033}" type="pres">
      <dgm:prSet presAssocID="{EF36C427-A0CD-408F-BA49-F3A3DAFB0748}" presName="cycle" presStyleCnt="0"/>
      <dgm:spPr/>
    </dgm:pt>
    <dgm:pt modelId="{8F708747-3957-407F-8F37-B2B9926821AD}" type="pres">
      <dgm:prSet presAssocID="{EF36C427-A0CD-408F-BA49-F3A3DAFB0748}" presName="srcNode" presStyleLbl="node1" presStyleIdx="0" presStyleCnt="3"/>
      <dgm:spPr/>
    </dgm:pt>
    <dgm:pt modelId="{18F9FAFA-4F99-4011-BF29-8654B2B382E3}" type="pres">
      <dgm:prSet presAssocID="{EF36C427-A0CD-408F-BA49-F3A3DAFB0748}" presName="conn" presStyleLbl="parChTrans1D2" presStyleIdx="0" presStyleCnt="1"/>
      <dgm:spPr/>
      <dgm:t>
        <a:bodyPr/>
        <a:lstStyle/>
        <a:p>
          <a:endParaRPr lang="zh-TW" altLang="en-US"/>
        </a:p>
      </dgm:t>
    </dgm:pt>
    <dgm:pt modelId="{B5D5297B-4FF0-4BF0-9234-047882982E36}" type="pres">
      <dgm:prSet presAssocID="{EF36C427-A0CD-408F-BA49-F3A3DAFB0748}" presName="extraNode" presStyleLbl="node1" presStyleIdx="0" presStyleCnt="3"/>
      <dgm:spPr/>
    </dgm:pt>
    <dgm:pt modelId="{F3E0D521-0E0E-4EEC-ADAD-EC7CA544CDB7}" type="pres">
      <dgm:prSet presAssocID="{EF36C427-A0CD-408F-BA49-F3A3DAFB0748}" presName="dstNode" presStyleLbl="node1" presStyleIdx="0" presStyleCnt="3"/>
      <dgm:spPr/>
    </dgm:pt>
    <dgm:pt modelId="{B0C05323-DB02-4DE3-8CC0-ECA34715C817}" type="pres">
      <dgm:prSet presAssocID="{AC2253A5-CADF-40F3-8FF5-27ECBF21F861}" presName="text_1" presStyleLbl="node1" presStyleIdx="0" presStyleCnt="3" custScaleX="53625" custLinFactNeighborX="-18011" custLinFactNeighborY="89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567BA99-1D6C-4DBD-9C8F-6A76B7F3F14D}" type="pres">
      <dgm:prSet presAssocID="{AC2253A5-CADF-40F3-8FF5-27ECBF21F861}" presName="accent_1" presStyleCnt="0"/>
      <dgm:spPr/>
    </dgm:pt>
    <dgm:pt modelId="{A501BC99-FABA-4D4B-95C8-F42ACAC40ECE}" type="pres">
      <dgm:prSet presAssocID="{AC2253A5-CADF-40F3-8FF5-27ECBF21F861}" presName="accentRepeatNode" presStyleLbl="solidFgAcc1" presStyleIdx="0" presStyleCnt="3"/>
      <dgm:spPr/>
    </dgm:pt>
    <dgm:pt modelId="{72EC74E8-F623-489C-9BA6-9A01B4E97237}" type="pres">
      <dgm:prSet presAssocID="{8B5EBEC2-F7B8-4306-B3E4-436E723624D9}" presName="text_2" presStyleLbl="node1" presStyleIdx="1" presStyleCnt="3" custScaleX="65491" custLinFactNeighborX="-11412" custLinFactNeighborY="-592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4EF1D6D-467B-4052-B5D6-8363C78362FE}" type="pres">
      <dgm:prSet presAssocID="{8B5EBEC2-F7B8-4306-B3E4-436E723624D9}" presName="accent_2" presStyleCnt="0"/>
      <dgm:spPr/>
    </dgm:pt>
    <dgm:pt modelId="{4C10A1B7-3400-4FA0-B386-B1C71114FA2A}" type="pres">
      <dgm:prSet presAssocID="{8B5EBEC2-F7B8-4306-B3E4-436E723624D9}" presName="accentRepeatNode" presStyleLbl="solidFgAcc1" presStyleIdx="1" presStyleCnt="3"/>
      <dgm:spPr/>
    </dgm:pt>
    <dgm:pt modelId="{C193AB61-FAA9-49CC-AEA3-83E01BD66AD8}" type="pres">
      <dgm:prSet presAssocID="{4E0C1AA9-D295-4D8C-BE23-BE26E02B268B}" presName="text_3" presStyleLbl="node1" presStyleIdx="2" presStyleCnt="3" custScaleX="92385" custLinFactNeighborX="9828" custLinFactNeighborY="1113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03A66C-D102-4204-89F2-031C9D554DB9}" type="pres">
      <dgm:prSet presAssocID="{4E0C1AA9-D295-4D8C-BE23-BE26E02B268B}" presName="accent_3" presStyleCnt="0"/>
      <dgm:spPr/>
    </dgm:pt>
    <dgm:pt modelId="{28758CF1-BEC8-4746-A841-DD482D137C3C}" type="pres">
      <dgm:prSet presAssocID="{4E0C1AA9-D295-4D8C-BE23-BE26E02B268B}" presName="accentRepeatNode" presStyleLbl="solidFgAcc1" presStyleIdx="2" presStyleCnt="3"/>
      <dgm:spPr/>
    </dgm:pt>
  </dgm:ptLst>
  <dgm:cxnLst>
    <dgm:cxn modelId="{E45F62C6-DF23-410A-B9F5-F5555D960803}" type="presOf" srcId="{EF36C427-A0CD-408F-BA49-F3A3DAFB0748}" destId="{29BE8E49-51EB-457B-90F3-F0792DC80862}" srcOrd="0" destOrd="0" presId="urn:microsoft.com/office/officeart/2008/layout/VerticalCurvedList"/>
    <dgm:cxn modelId="{8B657B55-5C5D-4D2B-A1A3-269335927742}" type="presOf" srcId="{8B5EBEC2-F7B8-4306-B3E4-436E723624D9}" destId="{72EC74E8-F623-489C-9BA6-9A01B4E97237}" srcOrd="0" destOrd="0" presId="urn:microsoft.com/office/officeart/2008/layout/VerticalCurvedList"/>
    <dgm:cxn modelId="{6AC6D681-42D7-4B86-9800-C668AB6DC1AF}" type="presOf" srcId="{4E0C1AA9-D295-4D8C-BE23-BE26E02B268B}" destId="{C193AB61-FAA9-49CC-AEA3-83E01BD66AD8}" srcOrd="0" destOrd="0" presId="urn:microsoft.com/office/officeart/2008/layout/VerticalCurvedList"/>
    <dgm:cxn modelId="{4642AD59-F523-405D-84F2-39A3387E4966}" type="presOf" srcId="{AC2253A5-CADF-40F3-8FF5-27ECBF21F861}" destId="{B0C05323-DB02-4DE3-8CC0-ECA34715C817}" srcOrd="0" destOrd="0" presId="urn:microsoft.com/office/officeart/2008/layout/VerticalCurvedList"/>
    <dgm:cxn modelId="{9E63A1DB-B41E-4790-A596-6C8895B4829F}" srcId="{EF36C427-A0CD-408F-BA49-F3A3DAFB0748}" destId="{8B5EBEC2-F7B8-4306-B3E4-436E723624D9}" srcOrd="1" destOrd="0" parTransId="{78B18368-73C0-45FE-BDDF-5CB01A5D2DFE}" sibTransId="{565C384A-9B9E-4CBB-9DF6-C2B00E9BF601}"/>
    <dgm:cxn modelId="{6BCF00A6-64F2-4BB2-A380-E71E74E7CC4F}" type="presOf" srcId="{4BAE1336-DFFA-4C13-87AC-5C35C5F05C43}" destId="{18F9FAFA-4F99-4011-BF29-8654B2B382E3}" srcOrd="0" destOrd="0" presId="urn:microsoft.com/office/officeart/2008/layout/VerticalCurvedList"/>
    <dgm:cxn modelId="{220D9285-88CA-4DCF-98B6-D8F065131C33}" srcId="{EF36C427-A0CD-408F-BA49-F3A3DAFB0748}" destId="{4E0C1AA9-D295-4D8C-BE23-BE26E02B268B}" srcOrd="2" destOrd="0" parTransId="{F3332379-0923-48C7-8E7B-B8CE1C6CF46D}" sibTransId="{77645461-BC42-4806-A551-99BF790ADF15}"/>
    <dgm:cxn modelId="{CA22DEDC-A48A-421C-BF66-814B03963E9C}" srcId="{EF36C427-A0CD-408F-BA49-F3A3DAFB0748}" destId="{AC2253A5-CADF-40F3-8FF5-27ECBF21F861}" srcOrd="0" destOrd="0" parTransId="{939369EB-2291-426D-BC21-A8C51F7F766F}" sibTransId="{4BAE1336-DFFA-4C13-87AC-5C35C5F05C43}"/>
    <dgm:cxn modelId="{9445FBFB-EC62-4E24-84B6-B3BC679EB40E}" type="presParOf" srcId="{29BE8E49-51EB-457B-90F3-F0792DC80862}" destId="{FAC87E9F-42E2-4C10-AE79-4852FCCFC0BD}" srcOrd="0" destOrd="0" presId="urn:microsoft.com/office/officeart/2008/layout/VerticalCurvedList"/>
    <dgm:cxn modelId="{C2E81CB1-FDA3-4A25-9D31-424C71F6491D}" type="presParOf" srcId="{FAC87E9F-42E2-4C10-AE79-4852FCCFC0BD}" destId="{CEA33EC0-4764-4FE0-8FB9-57D02D0AC033}" srcOrd="0" destOrd="0" presId="urn:microsoft.com/office/officeart/2008/layout/VerticalCurvedList"/>
    <dgm:cxn modelId="{1FD5C6E4-DBAC-408C-BF74-E30DBBF68768}" type="presParOf" srcId="{CEA33EC0-4764-4FE0-8FB9-57D02D0AC033}" destId="{8F708747-3957-407F-8F37-B2B9926821AD}" srcOrd="0" destOrd="0" presId="urn:microsoft.com/office/officeart/2008/layout/VerticalCurvedList"/>
    <dgm:cxn modelId="{86FCCAE2-7ED2-4240-AC74-5919622633A2}" type="presParOf" srcId="{CEA33EC0-4764-4FE0-8FB9-57D02D0AC033}" destId="{18F9FAFA-4F99-4011-BF29-8654B2B382E3}" srcOrd="1" destOrd="0" presId="urn:microsoft.com/office/officeart/2008/layout/VerticalCurvedList"/>
    <dgm:cxn modelId="{64E63EC6-E725-4A73-93C1-79ED6F544998}" type="presParOf" srcId="{CEA33EC0-4764-4FE0-8FB9-57D02D0AC033}" destId="{B5D5297B-4FF0-4BF0-9234-047882982E36}" srcOrd="2" destOrd="0" presId="urn:microsoft.com/office/officeart/2008/layout/VerticalCurvedList"/>
    <dgm:cxn modelId="{D57E6337-90B2-43E1-BD07-02C4F1D1DB7D}" type="presParOf" srcId="{CEA33EC0-4764-4FE0-8FB9-57D02D0AC033}" destId="{F3E0D521-0E0E-4EEC-ADAD-EC7CA544CDB7}" srcOrd="3" destOrd="0" presId="urn:microsoft.com/office/officeart/2008/layout/VerticalCurvedList"/>
    <dgm:cxn modelId="{99E90CD2-7846-4135-BA8B-92562D355A47}" type="presParOf" srcId="{FAC87E9F-42E2-4C10-AE79-4852FCCFC0BD}" destId="{B0C05323-DB02-4DE3-8CC0-ECA34715C817}" srcOrd="1" destOrd="0" presId="urn:microsoft.com/office/officeart/2008/layout/VerticalCurvedList"/>
    <dgm:cxn modelId="{8947B9DD-75FB-4C16-95AE-4B0DAF75E94C}" type="presParOf" srcId="{FAC87E9F-42E2-4C10-AE79-4852FCCFC0BD}" destId="{4567BA99-1D6C-4DBD-9C8F-6A76B7F3F14D}" srcOrd="2" destOrd="0" presId="urn:microsoft.com/office/officeart/2008/layout/VerticalCurvedList"/>
    <dgm:cxn modelId="{A0434E41-3305-49FF-9941-5059A80C08E5}" type="presParOf" srcId="{4567BA99-1D6C-4DBD-9C8F-6A76B7F3F14D}" destId="{A501BC99-FABA-4D4B-95C8-F42ACAC40ECE}" srcOrd="0" destOrd="0" presId="urn:microsoft.com/office/officeart/2008/layout/VerticalCurvedList"/>
    <dgm:cxn modelId="{45A83AB7-023E-418C-90BF-2B258765369E}" type="presParOf" srcId="{FAC87E9F-42E2-4C10-AE79-4852FCCFC0BD}" destId="{72EC74E8-F623-489C-9BA6-9A01B4E97237}" srcOrd="3" destOrd="0" presId="urn:microsoft.com/office/officeart/2008/layout/VerticalCurvedList"/>
    <dgm:cxn modelId="{0463D2FC-D918-4156-977F-31D367B360E3}" type="presParOf" srcId="{FAC87E9F-42E2-4C10-AE79-4852FCCFC0BD}" destId="{94EF1D6D-467B-4052-B5D6-8363C78362FE}" srcOrd="4" destOrd="0" presId="urn:microsoft.com/office/officeart/2008/layout/VerticalCurvedList"/>
    <dgm:cxn modelId="{814C55EB-9A4C-4DC7-A638-9CDA28A9067C}" type="presParOf" srcId="{94EF1D6D-467B-4052-B5D6-8363C78362FE}" destId="{4C10A1B7-3400-4FA0-B386-B1C71114FA2A}" srcOrd="0" destOrd="0" presId="urn:microsoft.com/office/officeart/2008/layout/VerticalCurvedList"/>
    <dgm:cxn modelId="{928AC419-F08D-40C9-8E26-79691839BE2D}" type="presParOf" srcId="{FAC87E9F-42E2-4C10-AE79-4852FCCFC0BD}" destId="{C193AB61-FAA9-49CC-AEA3-83E01BD66AD8}" srcOrd="5" destOrd="0" presId="urn:microsoft.com/office/officeart/2008/layout/VerticalCurvedList"/>
    <dgm:cxn modelId="{18A7A45E-5767-4DD3-AD1D-5F4CEF2A8617}" type="presParOf" srcId="{FAC87E9F-42E2-4C10-AE79-4852FCCFC0BD}" destId="{DD03A66C-D102-4204-89F2-031C9D554DB9}" srcOrd="6" destOrd="0" presId="urn:microsoft.com/office/officeart/2008/layout/VerticalCurvedList"/>
    <dgm:cxn modelId="{088896B3-CE3D-4380-9B1F-C88EF2F74880}" type="presParOf" srcId="{DD03A66C-D102-4204-89F2-031C9D554DB9}" destId="{28758CF1-BEC8-4746-A841-DD482D137C3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27F923-893F-4A98-BED8-7C225187787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B452151-BBC6-4ED1-BB32-08E6427F2287}">
      <dgm:prSet phldrT="[文字]"/>
      <dgm:spPr/>
      <dgm:t>
        <a:bodyPr/>
        <a:lstStyle/>
        <a:p>
          <a:r>
            <a:rPr lang="zh-TW" altLang="en-US" dirty="0" smtClean="0"/>
            <a:t>國光 </a:t>
          </a:r>
          <a:r>
            <a:rPr lang="en-US" altLang="zh-TW" dirty="0" smtClean="0"/>
            <a:t>9.1</a:t>
          </a:r>
          <a:r>
            <a:rPr lang="zh-TW" altLang="en-US" dirty="0" smtClean="0"/>
            <a:t>萬</a:t>
          </a:r>
          <a:endParaRPr lang="zh-TW" altLang="en-US" dirty="0"/>
        </a:p>
      </dgm:t>
    </dgm:pt>
    <dgm:pt modelId="{5489659E-F7E9-4AE4-B3BB-826AE383ED64}" type="parTrans" cxnId="{1AE57F6A-5B2C-4782-8C5D-022EBF635FA7}">
      <dgm:prSet/>
      <dgm:spPr/>
      <dgm:t>
        <a:bodyPr/>
        <a:lstStyle/>
        <a:p>
          <a:endParaRPr lang="zh-TW" altLang="en-US"/>
        </a:p>
      </dgm:t>
    </dgm:pt>
    <dgm:pt modelId="{8BCD0590-D6A8-4307-8213-F744FF42A577}" type="sibTrans" cxnId="{1AE57F6A-5B2C-4782-8C5D-022EBF635FA7}">
      <dgm:prSet/>
      <dgm:spPr/>
      <dgm:t>
        <a:bodyPr/>
        <a:lstStyle/>
        <a:p>
          <a:endParaRPr lang="zh-TW" altLang="en-US"/>
        </a:p>
      </dgm:t>
    </dgm:pt>
    <dgm:pt modelId="{28CC03D1-A5B0-444A-A36F-07DCA2F70224}">
      <dgm:prSet phldrT="[文字]"/>
      <dgm:spPr/>
      <dgm:t>
        <a:bodyPr/>
        <a:lstStyle/>
        <a:p>
          <a:r>
            <a:rPr lang="zh-TW" altLang="en-US" dirty="0" smtClean="0"/>
            <a:t>賽諾菲 </a:t>
          </a:r>
          <a:r>
            <a:rPr lang="en-US" altLang="zh-TW" dirty="0" smtClean="0"/>
            <a:t>13.7</a:t>
          </a:r>
          <a:r>
            <a:rPr lang="zh-TW" altLang="en-US" dirty="0" smtClean="0"/>
            <a:t>萬</a:t>
          </a:r>
          <a:endParaRPr lang="zh-TW" altLang="en-US" dirty="0"/>
        </a:p>
      </dgm:t>
    </dgm:pt>
    <dgm:pt modelId="{2FAFFAC2-C2DE-4AF3-A4D2-A5374C59EEED}" type="parTrans" cxnId="{E1E193F9-7605-4262-9D20-0B6C52D2147D}">
      <dgm:prSet/>
      <dgm:spPr/>
      <dgm:t>
        <a:bodyPr/>
        <a:lstStyle/>
        <a:p>
          <a:endParaRPr lang="zh-TW" altLang="en-US"/>
        </a:p>
      </dgm:t>
    </dgm:pt>
    <dgm:pt modelId="{5DEA0E50-A32F-4D8C-B074-4D6006927E75}" type="sibTrans" cxnId="{E1E193F9-7605-4262-9D20-0B6C52D2147D}">
      <dgm:prSet/>
      <dgm:spPr/>
      <dgm:t>
        <a:bodyPr/>
        <a:lstStyle/>
        <a:p>
          <a:endParaRPr lang="zh-TW" altLang="en-US"/>
        </a:p>
      </dgm:t>
    </dgm:pt>
    <dgm:pt modelId="{38554944-6FE7-4429-81C8-898098DD5B4D}" type="pres">
      <dgm:prSet presAssocID="{AF27F923-893F-4A98-BED8-7C225187787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zh-TW" altLang="en-US"/>
        </a:p>
      </dgm:t>
    </dgm:pt>
    <dgm:pt modelId="{94C8B255-5239-44A8-BE50-3E73FFBC0EA5}" type="pres">
      <dgm:prSet presAssocID="{AF27F923-893F-4A98-BED8-7C225187787B}" presName="Name1" presStyleCnt="0"/>
      <dgm:spPr/>
    </dgm:pt>
    <dgm:pt modelId="{0031D41F-14BA-47E1-AF2C-4A65B77B0B93}" type="pres">
      <dgm:prSet presAssocID="{AF27F923-893F-4A98-BED8-7C225187787B}" presName="cycle" presStyleCnt="0"/>
      <dgm:spPr/>
    </dgm:pt>
    <dgm:pt modelId="{6650C9DB-5289-43CC-B5CE-94568E07BEA8}" type="pres">
      <dgm:prSet presAssocID="{AF27F923-893F-4A98-BED8-7C225187787B}" presName="srcNode" presStyleLbl="node1" presStyleIdx="0" presStyleCnt="2"/>
      <dgm:spPr/>
    </dgm:pt>
    <dgm:pt modelId="{3DDE6F5A-4D5D-4945-A944-2E08EA1A8739}" type="pres">
      <dgm:prSet presAssocID="{AF27F923-893F-4A98-BED8-7C225187787B}" presName="conn" presStyleLbl="parChTrans1D2" presStyleIdx="0" presStyleCnt="1"/>
      <dgm:spPr/>
      <dgm:t>
        <a:bodyPr/>
        <a:lstStyle/>
        <a:p>
          <a:endParaRPr lang="zh-TW" altLang="en-US"/>
        </a:p>
      </dgm:t>
    </dgm:pt>
    <dgm:pt modelId="{1D05383A-B5D0-4B18-ADE5-69A1F1C4076D}" type="pres">
      <dgm:prSet presAssocID="{AF27F923-893F-4A98-BED8-7C225187787B}" presName="extraNode" presStyleLbl="node1" presStyleIdx="0" presStyleCnt="2"/>
      <dgm:spPr/>
    </dgm:pt>
    <dgm:pt modelId="{F10CB917-1100-4FEE-978F-9484D3716333}" type="pres">
      <dgm:prSet presAssocID="{AF27F923-893F-4A98-BED8-7C225187787B}" presName="dstNode" presStyleLbl="node1" presStyleIdx="0" presStyleCnt="2"/>
      <dgm:spPr/>
    </dgm:pt>
    <dgm:pt modelId="{6D3C5027-AFEE-4EC0-80E2-E8AF03CB13AC}" type="pres">
      <dgm:prSet presAssocID="{EB452151-BBC6-4ED1-BB32-08E6427F2287}" presName="text_1" presStyleLbl="node1" presStyleIdx="0" presStyleCnt="2" custScaleX="59352" custLinFactNeighborX="-12912" custLinFactNeighborY="232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A3B8CE-FAF0-4FFF-A2DE-9D69C9F8F9E4}" type="pres">
      <dgm:prSet presAssocID="{EB452151-BBC6-4ED1-BB32-08E6427F2287}" presName="accent_1" presStyleCnt="0"/>
      <dgm:spPr/>
    </dgm:pt>
    <dgm:pt modelId="{71AD28D1-2484-48B3-952C-A6FDB3C30EEF}" type="pres">
      <dgm:prSet presAssocID="{EB452151-BBC6-4ED1-BB32-08E6427F2287}" presName="accentRepeatNode" presStyleLbl="solidFgAcc1" presStyleIdx="0" presStyleCnt="2"/>
      <dgm:spPr/>
    </dgm:pt>
    <dgm:pt modelId="{F774F085-A1F4-4118-83B5-400CBE841D9C}" type="pres">
      <dgm:prSet presAssocID="{28CC03D1-A5B0-444A-A36F-07DCA2F70224}" presName="text_2" presStyleLbl="node1" presStyleIdx="1" presStyleCnt="2" custLinFactNeighborX="-401" custLinFactNeighborY="-29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69D741-AED4-441C-9863-A06FCA2642ED}" type="pres">
      <dgm:prSet presAssocID="{28CC03D1-A5B0-444A-A36F-07DCA2F70224}" presName="accent_2" presStyleCnt="0"/>
      <dgm:spPr/>
    </dgm:pt>
    <dgm:pt modelId="{17625E48-AAC2-4F92-8DF2-0B071D6CFEA2}" type="pres">
      <dgm:prSet presAssocID="{28CC03D1-A5B0-444A-A36F-07DCA2F70224}" presName="accentRepeatNode" presStyleLbl="solidFgAcc1" presStyleIdx="1" presStyleCnt="2"/>
      <dgm:spPr/>
    </dgm:pt>
  </dgm:ptLst>
  <dgm:cxnLst>
    <dgm:cxn modelId="{51DA407C-941D-49E2-8B4B-959791D20DF6}" type="presOf" srcId="{8BCD0590-D6A8-4307-8213-F744FF42A577}" destId="{3DDE6F5A-4D5D-4945-A944-2E08EA1A8739}" srcOrd="0" destOrd="0" presId="urn:microsoft.com/office/officeart/2008/layout/VerticalCurvedList"/>
    <dgm:cxn modelId="{E1E193F9-7605-4262-9D20-0B6C52D2147D}" srcId="{AF27F923-893F-4A98-BED8-7C225187787B}" destId="{28CC03D1-A5B0-444A-A36F-07DCA2F70224}" srcOrd="1" destOrd="0" parTransId="{2FAFFAC2-C2DE-4AF3-A4D2-A5374C59EEED}" sibTransId="{5DEA0E50-A32F-4D8C-B074-4D6006927E75}"/>
    <dgm:cxn modelId="{07C162E1-1E13-4262-B764-AAD625B6AC25}" type="presOf" srcId="{28CC03D1-A5B0-444A-A36F-07DCA2F70224}" destId="{F774F085-A1F4-4118-83B5-400CBE841D9C}" srcOrd="0" destOrd="0" presId="urn:microsoft.com/office/officeart/2008/layout/VerticalCurvedList"/>
    <dgm:cxn modelId="{1AE57F6A-5B2C-4782-8C5D-022EBF635FA7}" srcId="{AF27F923-893F-4A98-BED8-7C225187787B}" destId="{EB452151-BBC6-4ED1-BB32-08E6427F2287}" srcOrd="0" destOrd="0" parTransId="{5489659E-F7E9-4AE4-B3BB-826AE383ED64}" sibTransId="{8BCD0590-D6A8-4307-8213-F744FF42A577}"/>
    <dgm:cxn modelId="{0C5B4757-2F90-4A6D-9CDB-0ED8EA35FBF8}" type="presOf" srcId="{EB452151-BBC6-4ED1-BB32-08E6427F2287}" destId="{6D3C5027-AFEE-4EC0-80E2-E8AF03CB13AC}" srcOrd="0" destOrd="0" presId="urn:microsoft.com/office/officeart/2008/layout/VerticalCurvedList"/>
    <dgm:cxn modelId="{34E6DDD0-9E94-40A6-B73C-669EC4758E38}" type="presOf" srcId="{AF27F923-893F-4A98-BED8-7C225187787B}" destId="{38554944-6FE7-4429-81C8-898098DD5B4D}" srcOrd="0" destOrd="0" presId="urn:microsoft.com/office/officeart/2008/layout/VerticalCurvedList"/>
    <dgm:cxn modelId="{6BD96B32-95A1-42B0-90F5-060E62875DB7}" type="presParOf" srcId="{38554944-6FE7-4429-81C8-898098DD5B4D}" destId="{94C8B255-5239-44A8-BE50-3E73FFBC0EA5}" srcOrd="0" destOrd="0" presId="urn:microsoft.com/office/officeart/2008/layout/VerticalCurvedList"/>
    <dgm:cxn modelId="{7A99246E-A78D-4D29-AC0E-9B14B7C64D21}" type="presParOf" srcId="{94C8B255-5239-44A8-BE50-3E73FFBC0EA5}" destId="{0031D41F-14BA-47E1-AF2C-4A65B77B0B93}" srcOrd="0" destOrd="0" presId="urn:microsoft.com/office/officeart/2008/layout/VerticalCurvedList"/>
    <dgm:cxn modelId="{3CDC418E-7C59-41A6-A512-019919A861C8}" type="presParOf" srcId="{0031D41F-14BA-47E1-AF2C-4A65B77B0B93}" destId="{6650C9DB-5289-43CC-B5CE-94568E07BEA8}" srcOrd="0" destOrd="0" presId="urn:microsoft.com/office/officeart/2008/layout/VerticalCurvedList"/>
    <dgm:cxn modelId="{5D2F1483-1E9E-4B5D-969D-8D319FDF9E44}" type="presParOf" srcId="{0031D41F-14BA-47E1-AF2C-4A65B77B0B93}" destId="{3DDE6F5A-4D5D-4945-A944-2E08EA1A8739}" srcOrd="1" destOrd="0" presId="urn:microsoft.com/office/officeart/2008/layout/VerticalCurvedList"/>
    <dgm:cxn modelId="{EBC41A90-B2E8-4A53-AF21-6808CA5836E5}" type="presParOf" srcId="{0031D41F-14BA-47E1-AF2C-4A65B77B0B93}" destId="{1D05383A-B5D0-4B18-ADE5-69A1F1C4076D}" srcOrd="2" destOrd="0" presId="urn:microsoft.com/office/officeart/2008/layout/VerticalCurvedList"/>
    <dgm:cxn modelId="{89BA6AE6-6F1B-48CA-A894-EAC3B278F4F5}" type="presParOf" srcId="{0031D41F-14BA-47E1-AF2C-4A65B77B0B93}" destId="{F10CB917-1100-4FEE-978F-9484D3716333}" srcOrd="3" destOrd="0" presId="urn:microsoft.com/office/officeart/2008/layout/VerticalCurvedList"/>
    <dgm:cxn modelId="{E10CEF61-934B-42BF-B94E-2E8D49E412FD}" type="presParOf" srcId="{94C8B255-5239-44A8-BE50-3E73FFBC0EA5}" destId="{6D3C5027-AFEE-4EC0-80E2-E8AF03CB13AC}" srcOrd="1" destOrd="0" presId="urn:microsoft.com/office/officeart/2008/layout/VerticalCurvedList"/>
    <dgm:cxn modelId="{81085625-D6C5-42D2-BB79-6B16DB1FD69F}" type="presParOf" srcId="{94C8B255-5239-44A8-BE50-3E73FFBC0EA5}" destId="{50A3B8CE-FAF0-4FFF-A2DE-9D69C9F8F9E4}" srcOrd="2" destOrd="0" presId="urn:microsoft.com/office/officeart/2008/layout/VerticalCurvedList"/>
    <dgm:cxn modelId="{54517B5E-7048-4686-8A89-17F4C1836CB2}" type="presParOf" srcId="{50A3B8CE-FAF0-4FFF-A2DE-9D69C9F8F9E4}" destId="{71AD28D1-2484-48B3-952C-A6FDB3C30EEF}" srcOrd="0" destOrd="0" presId="urn:microsoft.com/office/officeart/2008/layout/VerticalCurvedList"/>
    <dgm:cxn modelId="{3E67A87F-968C-4550-A2D9-129E3831BC44}" type="presParOf" srcId="{94C8B255-5239-44A8-BE50-3E73FFBC0EA5}" destId="{F774F085-A1F4-4118-83B5-400CBE841D9C}" srcOrd="3" destOrd="0" presId="urn:microsoft.com/office/officeart/2008/layout/VerticalCurvedList"/>
    <dgm:cxn modelId="{A2A988D9-6587-4CD6-B8D3-6E92D6EEBFEF}" type="presParOf" srcId="{94C8B255-5239-44A8-BE50-3E73FFBC0EA5}" destId="{3669D741-AED4-441C-9863-A06FCA2642ED}" srcOrd="4" destOrd="0" presId="urn:microsoft.com/office/officeart/2008/layout/VerticalCurvedList"/>
    <dgm:cxn modelId="{8DA7758B-0CC5-4539-9EA7-6D409592086E}" type="presParOf" srcId="{3669D741-AED4-441C-9863-A06FCA2642ED}" destId="{17625E48-AAC2-4F92-8DF2-0B071D6CFEA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9EFC86-D6C5-4E48-BE08-42A7553DBC5D}" type="doc">
      <dgm:prSet loTypeId="urn:microsoft.com/office/officeart/2009/3/layout/BlockDescending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354295FE-A7CF-4B0C-80E9-4BC8EC76B61F}">
      <dgm:prSet phldrT="[文字]" custT="1"/>
      <dgm:spPr/>
      <dgm:t>
        <a:bodyPr/>
        <a:lstStyle/>
        <a:p>
          <a:r>
            <a:rPr lang="zh-TW" altLang="en-US" sz="2800" b="1" dirty="0" smtClean="0"/>
            <a:t>一般</a:t>
          </a:r>
          <a:r>
            <a:rPr lang="zh-TW" altLang="en-US" sz="2400" b="1" dirty="0" smtClean="0"/>
            <a:t>民眾</a:t>
          </a:r>
          <a:endParaRPr lang="zh-TW" altLang="en-US" sz="2400" b="1" dirty="0"/>
        </a:p>
      </dgm:t>
    </dgm:pt>
    <dgm:pt modelId="{B4A11B4E-7970-4E22-A924-A50BBA981C27}" type="parTrans" cxnId="{44EB011D-887B-4315-94B2-0ACCD2555166}">
      <dgm:prSet/>
      <dgm:spPr/>
      <dgm:t>
        <a:bodyPr/>
        <a:lstStyle/>
        <a:p>
          <a:endParaRPr lang="zh-TW" altLang="en-US"/>
        </a:p>
      </dgm:t>
    </dgm:pt>
    <dgm:pt modelId="{9C92DA42-28A2-43DA-BD2E-9D3B13257F43}" type="sibTrans" cxnId="{44EB011D-887B-4315-94B2-0ACCD2555166}">
      <dgm:prSet/>
      <dgm:spPr/>
      <dgm:t>
        <a:bodyPr/>
        <a:lstStyle/>
        <a:p>
          <a:endParaRPr lang="zh-TW" altLang="en-US"/>
        </a:p>
      </dgm:t>
    </dgm:pt>
    <dgm:pt modelId="{5DDA0F90-9B8A-48D6-BC28-5E80AA229EF2}">
      <dgm:prSet phldrT="[文字]" custT="1"/>
      <dgm:spPr/>
      <dgm:t>
        <a:bodyPr/>
        <a:lstStyle/>
        <a:p>
          <a:r>
            <a:rPr lang="zh-TW" altLang="en-US" sz="2800" b="1" dirty="0" smtClean="0"/>
            <a:t>合約醫療院所</a:t>
          </a:r>
          <a:endParaRPr lang="zh-TW" altLang="en-US" sz="2800" b="1" dirty="0"/>
        </a:p>
      </dgm:t>
    </dgm:pt>
    <dgm:pt modelId="{A735BDC0-6C9C-4E24-B6E6-B11A29FFC5A7}" type="parTrans" cxnId="{B40618FD-09F4-4299-8462-1914FD341C9D}">
      <dgm:prSet/>
      <dgm:spPr/>
      <dgm:t>
        <a:bodyPr/>
        <a:lstStyle/>
        <a:p>
          <a:endParaRPr lang="zh-TW" altLang="en-US"/>
        </a:p>
      </dgm:t>
    </dgm:pt>
    <dgm:pt modelId="{8A6735A5-667E-4B23-8F62-C41298857A04}" type="sibTrans" cxnId="{B40618FD-09F4-4299-8462-1914FD341C9D}">
      <dgm:prSet/>
      <dgm:spPr/>
      <dgm:t>
        <a:bodyPr/>
        <a:lstStyle/>
        <a:p>
          <a:endParaRPr lang="zh-TW" altLang="en-US"/>
        </a:p>
      </dgm:t>
    </dgm:pt>
    <dgm:pt modelId="{7F785040-D6C9-4522-96F5-5D7EF003BDB8}">
      <dgm:prSet phldrT="[文字]" custT="1"/>
      <dgm:spPr/>
      <dgm:t>
        <a:bodyPr/>
        <a:lstStyle/>
        <a:p>
          <a:r>
            <a:rPr lang="zh-TW" altLang="en-US" sz="2800" b="1" dirty="0" smtClean="0"/>
            <a:t>國小</a:t>
          </a:r>
          <a:r>
            <a:rPr lang="en-US" altLang="zh-TW" sz="2800" b="1" dirty="0" smtClean="0"/>
            <a:t>1-6</a:t>
          </a:r>
          <a:r>
            <a:rPr lang="zh-TW" altLang="en-US" sz="2800" b="1" dirty="0" smtClean="0"/>
            <a:t>年級學童</a:t>
          </a:r>
          <a:endParaRPr lang="zh-TW" altLang="en-US" sz="2800" b="1" dirty="0"/>
        </a:p>
      </dgm:t>
    </dgm:pt>
    <dgm:pt modelId="{A94194C7-286C-48C4-A188-B689D733F92E}" type="parTrans" cxnId="{90C5ABA9-2449-499F-8E4C-AAC1362A6362}">
      <dgm:prSet/>
      <dgm:spPr/>
      <dgm:t>
        <a:bodyPr/>
        <a:lstStyle/>
        <a:p>
          <a:endParaRPr lang="zh-TW" altLang="en-US"/>
        </a:p>
      </dgm:t>
    </dgm:pt>
    <dgm:pt modelId="{9A23EAF7-4C00-4548-A221-4D24556791B9}" type="sibTrans" cxnId="{90C5ABA9-2449-499F-8E4C-AAC1362A6362}">
      <dgm:prSet/>
      <dgm:spPr/>
      <dgm:t>
        <a:bodyPr/>
        <a:lstStyle/>
        <a:p>
          <a:endParaRPr lang="zh-TW" altLang="en-US"/>
        </a:p>
      </dgm:t>
    </dgm:pt>
    <dgm:pt modelId="{AE3507D8-4FCF-4F97-B8DA-52B438907066}">
      <dgm:prSet phldrT="[文字]" custT="1"/>
      <dgm:spPr/>
      <dgm:t>
        <a:bodyPr/>
        <a:lstStyle/>
        <a:p>
          <a:r>
            <a:rPr lang="zh-TW" altLang="en-US" sz="2800" b="1" dirty="0" smtClean="0"/>
            <a:t>校園集中接種</a:t>
          </a:r>
          <a:endParaRPr lang="zh-TW" altLang="en-US" sz="2800" b="1" dirty="0"/>
        </a:p>
      </dgm:t>
    </dgm:pt>
    <dgm:pt modelId="{38312A41-5329-4670-A6B4-1A18218D725B}" type="parTrans" cxnId="{0210A461-A6E5-4F5B-B0FD-1FE7F36E61BE}">
      <dgm:prSet/>
      <dgm:spPr/>
      <dgm:t>
        <a:bodyPr/>
        <a:lstStyle/>
        <a:p>
          <a:endParaRPr lang="zh-TW" altLang="en-US"/>
        </a:p>
      </dgm:t>
    </dgm:pt>
    <dgm:pt modelId="{76663558-D0D4-413E-B50D-AAF3B6AE3AD4}" type="sibTrans" cxnId="{0210A461-A6E5-4F5B-B0FD-1FE7F36E61BE}">
      <dgm:prSet/>
      <dgm:spPr/>
      <dgm:t>
        <a:bodyPr/>
        <a:lstStyle/>
        <a:p>
          <a:endParaRPr lang="zh-TW" altLang="en-US"/>
        </a:p>
      </dgm:t>
    </dgm:pt>
    <dgm:pt modelId="{39C483D2-69A8-4FC6-8E76-5DEA2AB4AA3A}">
      <dgm:prSet phldrT="[文字]"/>
      <dgm:spPr/>
      <dgm:t>
        <a:bodyPr/>
        <a:lstStyle/>
        <a:p>
          <a:r>
            <a:rPr lang="zh-TW" altLang="en-US" b="1" dirty="0" smtClean="0"/>
            <a:t>老人及行動不便等</a:t>
          </a:r>
          <a:endParaRPr lang="zh-TW" altLang="en-US" b="1" dirty="0"/>
        </a:p>
      </dgm:t>
    </dgm:pt>
    <dgm:pt modelId="{9C2BBBF8-0639-493F-B398-6847296F2A87}" type="parTrans" cxnId="{E0AA9A4E-5EE6-46BE-A4F6-D520ED68F285}">
      <dgm:prSet/>
      <dgm:spPr/>
      <dgm:t>
        <a:bodyPr/>
        <a:lstStyle/>
        <a:p>
          <a:endParaRPr lang="zh-TW" altLang="en-US"/>
        </a:p>
      </dgm:t>
    </dgm:pt>
    <dgm:pt modelId="{D7259CC1-13BF-439A-8A1F-B02AB98F5054}" type="sibTrans" cxnId="{E0AA9A4E-5EE6-46BE-A4F6-D520ED68F285}">
      <dgm:prSet/>
      <dgm:spPr/>
      <dgm:t>
        <a:bodyPr/>
        <a:lstStyle/>
        <a:p>
          <a:endParaRPr lang="zh-TW" altLang="en-US"/>
        </a:p>
      </dgm:t>
    </dgm:pt>
    <dgm:pt modelId="{2738995D-0BA5-48C8-B626-E7C7E79E7E42}">
      <dgm:prSet phldrT="[文字]"/>
      <dgm:spPr/>
      <dgm:t>
        <a:bodyPr/>
        <a:lstStyle/>
        <a:p>
          <a:r>
            <a:rPr lang="zh-TW" altLang="en-US" b="1" dirty="0" smtClean="0"/>
            <a:t>社區接種站及到宅服務</a:t>
          </a:r>
          <a:endParaRPr lang="zh-TW" altLang="en-US" b="1" dirty="0"/>
        </a:p>
      </dgm:t>
    </dgm:pt>
    <dgm:pt modelId="{D8951567-32FD-407E-B1FF-8C67891BF958}" type="parTrans" cxnId="{2062A1B8-5F68-47A2-B8D9-5956443DBF27}">
      <dgm:prSet/>
      <dgm:spPr/>
      <dgm:t>
        <a:bodyPr/>
        <a:lstStyle/>
        <a:p>
          <a:endParaRPr lang="zh-TW" altLang="en-US"/>
        </a:p>
      </dgm:t>
    </dgm:pt>
    <dgm:pt modelId="{A905A33B-C1B4-4585-BB64-31A7684C57C6}" type="sibTrans" cxnId="{2062A1B8-5F68-47A2-B8D9-5956443DBF27}">
      <dgm:prSet/>
      <dgm:spPr/>
      <dgm:t>
        <a:bodyPr/>
        <a:lstStyle/>
        <a:p>
          <a:endParaRPr lang="zh-TW" altLang="en-US"/>
        </a:p>
      </dgm:t>
    </dgm:pt>
    <dgm:pt modelId="{E7DF9572-0790-43F1-8D55-ACBDFC1B9415}" type="pres">
      <dgm:prSet presAssocID="{8F9EFC86-D6C5-4E48-BE08-42A7553DBC5D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CF87124F-53C0-48DE-9887-A9B7F81E24B9}" type="pres">
      <dgm:prSet presAssocID="{354295FE-A7CF-4B0C-80E9-4BC8EC76B61F}" presName="parentText_1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110689F-3D7A-4F5D-9ADD-ADAF2A19025D}" type="pres">
      <dgm:prSet presAssocID="{354295FE-A7CF-4B0C-80E9-4BC8EC76B61F}" presName="childText_1" presStyleLbl="node1" presStyleIdx="0" presStyleCnt="3" custScaleX="510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AA4277-8EDA-4A88-8FB2-C9C98DCD7B41}" type="pres">
      <dgm:prSet presAssocID="{354295FE-A7CF-4B0C-80E9-4BC8EC76B61F}" presName="accentShape_1" presStyleCnt="0"/>
      <dgm:spPr/>
    </dgm:pt>
    <dgm:pt modelId="{62306B16-C032-451A-BCEC-70E235C3211C}" type="pres">
      <dgm:prSet presAssocID="{354295FE-A7CF-4B0C-80E9-4BC8EC76B61F}" presName="imageRepeatNode" presStyleLbl="node1" presStyleIdx="0" presStyleCnt="3" custScaleX="85680" custLinFactNeighborX="5715" custLinFactNeighborY="-2562"/>
      <dgm:spPr/>
      <dgm:t>
        <a:bodyPr/>
        <a:lstStyle/>
        <a:p>
          <a:endParaRPr lang="zh-TW" altLang="en-US"/>
        </a:p>
      </dgm:t>
    </dgm:pt>
    <dgm:pt modelId="{F0F113A0-AD21-467C-9E87-A1DE4BB7A88E}" type="pres">
      <dgm:prSet presAssocID="{7F785040-D6C9-4522-96F5-5D7EF003BDB8}" presName="parentText_2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B34DD62-90FE-4693-8EE1-01875AA9399E}" type="pres">
      <dgm:prSet presAssocID="{7F785040-D6C9-4522-96F5-5D7EF003BDB8}" presName="childText_2" presStyleLbl="node2" presStyleIdx="0" presStyleCnt="0" custScaleX="3910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A8BBAA-2B6A-46EF-8F7E-C5B035D51BDD}" type="pres">
      <dgm:prSet presAssocID="{7F785040-D6C9-4522-96F5-5D7EF003BDB8}" presName="accentShape_2" presStyleCnt="0"/>
      <dgm:spPr/>
    </dgm:pt>
    <dgm:pt modelId="{4DF47566-22BD-41EB-BB54-D40DD0FAE62E}" type="pres">
      <dgm:prSet presAssocID="{7F785040-D6C9-4522-96F5-5D7EF003BDB8}" presName="imageRepeatNode" presStyleLbl="node1" presStyleIdx="1" presStyleCnt="3" custLinFactNeighborX="9018" custLinFactNeighborY="1644"/>
      <dgm:spPr/>
      <dgm:t>
        <a:bodyPr/>
        <a:lstStyle/>
        <a:p>
          <a:endParaRPr lang="zh-TW" altLang="en-US"/>
        </a:p>
      </dgm:t>
    </dgm:pt>
    <dgm:pt modelId="{A670D2DC-2A43-4F44-BD90-C437B085CCBB}" type="pres">
      <dgm:prSet presAssocID="{39C483D2-69A8-4FC6-8E76-5DEA2AB4AA3A}" presName="parentText_3" presStyleLbl="node1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129FC9-AAE1-4BCB-977D-F533A30B716E}" type="pres">
      <dgm:prSet presAssocID="{39C483D2-69A8-4FC6-8E76-5DEA2AB4AA3A}" presName="childText_3" presStyleLbl="node2" presStyleIdx="0" presStyleCnt="0" custScaleX="85844" custLinFactNeighborX="14213" custLinFactNeighborY="-9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5356622-B599-4196-AAFF-7940D0E3BF30}" type="pres">
      <dgm:prSet presAssocID="{39C483D2-69A8-4FC6-8E76-5DEA2AB4AA3A}" presName="accentShape_3" presStyleCnt="0"/>
      <dgm:spPr/>
    </dgm:pt>
    <dgm:pt modelId="{2AEAB95A-08F0-4C7B-ACE0-6C830DD54B31}" type="pres">
      <dgm:prSet presAssocID="{39C483D2-69A8-4FC6-8E76-5DEA2AB4AA3A}" presName="imageRepeatNode" presStyleLbl="node1" presStyleIdx="2" presStyleCnt="3" custScaleX="108073" custLinFactNeighborX="17135" custLinFactNeighborY="-4341"/>
      <dgm:spPr/>
      <dgm:t>
        <a:bodyPr/>
        <a:lstStyle/>
        <a:p>
          <a:endParaRPr lang="zh-TW" altLang="en-US"/>
        </a:p>
      </dgm:t>
    </dgm:pt>
  </dgm:ptLst>
  <dgm:cxnLst>
    <dgm:cxn modelId="{219A337F-6607-4673-B829-396C6399EA3D}" type="presOf" srcId="{AE3507D8-4FCF-4F97-B8DA-52B438907066}" destId="{4B34DD62-90FE-4693-8EE1-01875AA9399E}" srcOrd="0" destOrd="0" presId="urn:microsoft.com/office/officeart/2009/3/layout/BlockDescendingList"/>
    <dgm:cxn modelId="{0210A461-A6E5-4F5B-B0FD-1FE7F36E61BE}" srcId="{7F785040-D6C9-4522-96F5-5D7EF003BDB8}" destId="{AE3507D8-4FCF-4F97-B8DA-52B438907066}" srcOrd="0" destOrd="0" parTransId="{38312A41-5329-4670-A6B4-1A18218D725B}" sibTransId="{76663558-D0D4-413E-B50D-AAF3B6AE3AD4}"/>
    <dgm:cxn modelId="{E861B763-48AD-4C0E-AA99-87FA26E8DD08}" type="presOf" srcId="{8F9EFC86-D6C5-4E48-BE08-42A7553DBC5D}" destId="{E7DF9572-0790-43F1-8D55-ACBDFC1B9415}" srcOrd="0" destOrd="0" presId="urn:microsoft.com/office/officeart/2009/3/layout/BlockDescendingList"/>
    <dgm:cxn modelId="{2062A1B8-5F68-47A2-B8D9-5956443DBF27}" srcId="{39C483D2-69A8-4FC6-8E76-5DEA2AB4AA3A}" destId="{2738995D-0BA5-48C8-B626-E7C7E79E7E42}" srcOrd="0" destOrd="0" parTransId="{D8951567-32FD-407E-B1FF-8C67891BF958}" sibTransId="{A905A33B-C1B4-4585-BB64-31A7684C57C6}"/>
    <dgm:cxn modelId="{A8FD70B2-BCC1-4A0A-96CF-2FB26F1C6061}" type="presOf" srcId="{7F785040-D6C9-4522-96F5-5D7EF003BDB8}" destId="{F0F113A0-AD21-467C-9E87-A1DE4BB7A88E}" srcOrd="0" destOrd="0" presId="urn:microsoft.com/office/officeart/2009/3/layout/BlockDescendingList"/>
    <dgm:cxn modelId="{197B0683-AB33-4643-8779-258B4F6A9462}" type="presOf" srcId="{7F785040-D6C9-4522-96F5-5D7EF003BDB8}" destId="{4DF47566-22BD-41EB-BB54-D40DD0FAE62E}" srcOrd="1" destOrd="0" presId="urn:microsoft.com/office/officeart/2009/3/layout/BlockDescendingList"/>
    <dgm:cxn modelId="{7E1E8D1E-0CDB-445D-9E34-226295499425}" type="presOf" srcId="{39C483D2-69A8-4FC6-8E76-5DEA2AB4AA3A}" destId="{A670D2DC-2A43-4F44-BD90-C437B085CCBB}" srcOrd="0" destOrd="0" presId="urn:microsoft.com/office/officeart/2009/3/layout/BlockDescendingList"/>
    <dgm:cxn modelId="{90C5ABA9-2449-499F-8E4C-AAC1362A6362}" srcId="{8F9EFC86-D6C5-4E48-BE08-42A7553DBC5D}" destId="{7F785040-D6C9-4522-96F5-5D7EF003BDB8}" srcOrd="1" destOrd="0" parTransId="{A94194C7-286C-48C4-A188-B689D733F92E}" sibTransId="{9A23EAF7-4C00-4548-A221-4D24556791B9}"/>
    <dgm:cxn modelId="{E0AA9A4E-5EE6-46BE-A4F6-D520ED68F285}" srcId="{8F9EFC86-D6C5-4E48-BE08-42A7553DBC5D}" destId="{39C483D2-69A8-4FC6-8E76-5DEA2AB4AA3A}" srcOrd="2" destOrd="0" parTransId="{9C2BBBF8-0639-493F-B398-6847296F2A87}" sibTransId="{D7259CC1-13BF-439A-8A1F-B02AB98F5054}"/>
    <dgm:cxn modelId="{EFF9C246-8EB5-4C54-A57C-737ABCC823F9}" type="presOf" srcId="{354295FE-A7CF-4B0C-80E9-4BC8EC76B61F}" destId="{CF87124F-53C0-48DE-9887-A9B7F81E24B9}" srcOrd="0" destOrd="0" presId="urn:microsoft.com/office/officeart/2009/3/layout/BlockDescendingList"/>
    <dgm:cxn modelId="{D9337B16-46F8-46A2-B58D-A875E977412E}" type="presOf" srcId="{2738995D-0BA5-48C8-B626-E7C7E79E7E42}" destId="{D8129FC9-AAE1-4BCB-977D-F533A30B716E}" srcOrd="0" destOrd="0" presId="urn:microsoft.com/office/officeart/2009/3/layout/BlockDescendingList"/>
    <dgm:cxn modelId="{44EB011D-887B-4315-94B2-0ACCD2555166}" srcId="{8F9EFC86-D6C5-4E48-BE08-42A7553DBC5D}" destId="{354295FE-A7CF-4B0C-80E9-4BC8EC76B61F}" srcOrd="0" destOrd="0" parTransId="{B4A11B4E-7970-4E22-A924-A50BBA981C27}" sibTransId="{9C92DA42-28A2-43DA-BD2E-9D3B13257F43}"/>
    <dgm:cxn modelId="{8D3DA89F-1F77-48C4-8CF3-525A7F57AC4F}" type="presOf" srcId="{5DDA0F90-9B8A-48D6-BC28-5E80AA229EF2}" destId="{0110689F-3D7A-4F5D-9ADD-ADAF2A19025D}" srcOrd="0" destOrd="0" presId="urn:microsoft.com/office/officeart/2009/3/layout/BlockDescendingList"/>
    <dgm:cxn modelId="{6CCB9103-4A8E-4A72-8338-189D624DAB5D}" type="presOf" srcId="{354295FE-A7CF-4B0C-80E9-4BC8EC76B61F}" destId="{62306B16-C032-451A-BCEC-70E235C3211C}" srcOrd="1" destOrd="0" presId="urn:microsoft.com/office/officeart/2009/3/layout/BlockDescendingList"/>
    <dgm:cxn modelId="{30E5C93F-BB90-48F0-9699-283C82698DDC}" type="presOf" srcId="{39C483D2-69A8-4FC6-8E76-5DEA2AB4AA3A}" destId="{2AEAB95A-08F0-4C7B-ACE0-6C830DD54B31}" srcOrd="1" destOrd="0" presId="urn:microsoft.com/office/officeart/2009/3/layout/BlockDescendingList"/>
    <dgm:cxn modelId="{B40618FD-09F4-4299-8462-1914FD341C9D}" srcId="{354295FE-A7CF-4B0C-80E9-4BC8EC76B61F}" destId="{5DDA0F90-9B8A-48D6-BC28-5E80AA229EF2}" srcOrd="0" destOrd="0" parTransId="{A735BDC0-6C9C-4E24-B6E6-B11A29FFC5A7}" sibTransId="{8A6735A5-667E-4B23-8F62-C41298857A04}"/>
    <dgm:cxn modelId="{62B4A9C5-DC8A-4871-A6B9-D163681D1980}" type="presParOf" srcId="{E7DF9572-0790-43F1-8D55-ACBDFC1B9415}" destId="{CF87124F-53C0-48DE-9887-A9B7F81E24B9}" srcOrd="0" destOrd="0" presId="urn:microsoft.com/office/officeart/2009/3/layout/BlockDescendingList"/>
    <dgm:cxn modelId="{18CB03DA-BB15-4DF9-9D9A-F8A15BEF00DF}" type="presParOf" srcId="{E7DF9572-0790-43F1-8D55-ACBDFC1B9415}" destId="{0110689F-3D7A-4F5D-9ADD-ADAF2A19025D}" srcOrd="1" destOrd="0" presId="urn:microsoft.com/office/officeart/2009/3/layout/BlockDescendingList"/>
    <dgm:cxn modelId="{030F1294-EC70-41D4-8D91-98947345D1C7}" type="presParOf" srcId="{E7DF9572-0790-43F1-8D55-ACBDFC1B9415}" destId="{10AA4277-8EDA-4A88-8FB2-C9C98DCD7B41}" srcOrd="2" destOrd="0" presId="urn:microsoft.com/office/officeart/2009/3/layout/BlockDescendingList"/>
    <dgm:cxn modelId="{BD8A2526-C235-48E4-A6F1-0E33CF77F719}" type="presParOf" srcId="{10AA4277-8EDA-4A88-8FB2-C9C98DCD7B41}" destId="{62306B16-C032-451A-BCEC-70E235C3211C}" srcOrd="0" destOrd="0" presId="urn:microsoft.com/office/officeart/2009/3/layout/BlockDescendingList"/>
    <dgm:cxn modelId="{6BEDC708-1837-465F-8ECE-EE48CF52D96E}" type="presParOf" srcId="{E7DF9572-0790-43F1-8D55-ACBDFC1B9415}" destId="{F0F113A0-AD21-467C-9E87-A1DE4BB7A88E}" srcOrd="3" destOrd="0" presId="urn:microsoft.com/office/officeart/2009/3/layout/BlockDescendingList"/>
    <dgm:cxn modelId="{2090DF0E-1323-4C46-AB87-21F0B5B8605C}" type="presParOf" srcId="{E7DF9572-0790-43F1-8D55-ACBDFC1B9415}" destId="{4B34DD62-90FE-4693-8EE1-01875AA9399E}" srcOrd="4" destOrd="0" presId="urn:microsoft.com/office/officeart/2009/3/layout/BlockDescendingList"/>
    <dgm:cxn modelId="{6F5F66D1-344E-4CC7-973D-9F66E612B1D5}" type="presParOf" srcId="{E7DF9572-0790-43F1-8D55-ACBDFC1B9415}" destId="{99A8BBAA-2B6A-46EF-8F7E-C5B035D51BDD}" srcOrd="5" destOrd="0" presId="urn:microsoft.com/office/officeart/2009/3/layout/BlockDescendingList"/>
    <dgm:cxn modelId="{E7060EE7-604E-4C6C-A934-CE91F0290620}" type="presParOf" srcId="{99A8BBAA-2B6A-46EF-8F7E-C5B035D51BDD}" destId="{4DF47566-22BD-41EB-BB54-D40DD0FAE62E}" srcOrd="0" destOrd="0" presId="urn:microsoft.com/office/officeart/2009/3/layout/BlockDescendingList"/>
    <dgm:cxn modelId="{8F0DF618-193F-4269-AB1A-909ABE7AC3A2}" type="presParOf" srcId="{E7DF9572-0790-43F1-8D55-ACBDFC1B9415}" destId="{A670D2DC-2A43-4F44-BD90-C437B085CCBB}" srcOrd="6" destOrd="0" presId="urn:microsoft.com/office/officeart/2009/3/layout/BlockDescendingList"/>
    <dgm:cxn modelId="{A7FECD64-5E01-4510-AC9C-285FFC8E8134}" type="presParOf" srcId="{E7DF9572-0790-43F1-8D55-ACBDFC1B9415}" destId="{D8129FC9-AAE1-4BCB-977D-F533A30B716E}" srcOrd="7" destOrd="0" presId="urn:microsoft.com/office/officeart/2009/3/layout/BlockDescendingList"/>
    <dgm:cxn modelId="{F3CB1CA6-A49D-45E4-A089-6BF072F7219F}" type="presParOf" srcId="{E7DF9572-0790-43F1-8D55-ACBDFC1B9415}" destId="{05356622-B599-4196-AAFF-7940D0E3BF30}" srcOrd="8" destOrd="0" presId="urn:microsoft.com/office/officeart/2009/3/layout/BlockDescendingList"/>
    <dgm:cxn modelId="{87A37EC9-6C9A-4E08-95BC-1B5C3A6055A4}" type="presParOf" srcId="{05356622-B599-4196-AAFF-7940D0E3BF30}" destId="{2AEAB95A-08F0-4C7B-ACE0-6C830DD54B31}" srcOrd="0" destOrd="0" presId="urn:microsoft.com/office/officeart/2009/3/layout/BlockDescending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D0DC3D8-7067-44D8-AD50-F916B3326B14}" type="doc">
      <dgm:prSet loTypeId="urn:microsoft.com/office/officeart/2005/8/layout/StepDownProcess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03AE59A1-D77E-4978-B688-756BA40BB708}">
      <dgm:prSet phldrT="[文字]" custT="1"/>
      <dgm:spPr/>
      <dgm:t>
        <a:bodyPr/>
        <a:lstStyle/>
        <a:p>
          <a:pPr algn="ctr"/>
          <a:r>
            <a:rPr lang="zh-TW" altLang="en-US" sz="2400" b="0" dirty="0" smtClean="0">
              <a:ea typeface="標楷體" pitchFamily="65" charset="-120"/>
            </a:rPr>
            <a:t>醫療費用</a:t>
          </a:r>
          <a:endParaRPr lang="en-US" altLang="zh-TW" sz="2400" b="0" dirty="0" smtClean="0">
            <a:ea typeface="標楷體" pitchFamily="65" charset="-120"/>
          </a:endParaRPr>
        </a:p>
        <a:p>
          <a:pPr algn="l"/>
          <a:r>
            <a:rPr lang="en-US" altLang="zh-TW" sz="2400" b="0" dirty="0" smtClean="0">
              <a:ea typeface="標楷體" pitchFamily="65" charset="-120"/>
            </a:rPr>
            <a:t>1.</a:t>
          </a:r>
          <a:r>
            <a:rPr lang="zh-TW" altLang="en-US" sz="2400" b="0" dirty="0" smtClean="0">
              <a:ea typeface="標楷體" pitchFamily="65" charset="-120"/>
            </a:rPr>
            <a:t>收掛號費、診察費等（依縣市收費標準收取）</a:t>
          </a:r>
          <a:endParaRPr lang="en-US" altLang="zh-TW" sz="2400" b="0" dirty="0" smtClean="0">
            <a:ea typeface="標楷體" pitchFamily="65" charset="-120"/>
          </a:endParaRPr>
        </a:p>
        <a:p>
          <a:pPr algn="l"/>
          <a:r>
            <a:rPr lang="en-US" altLang="zh-TW" sz="2400" b="0" dirty="0" smtClean="0">
              <a:latin typeface="標楷體" pitchFamily="65" charset="-120"/>
              <a:ea typeface="標楷體" pitchFamily="65" charset="-120"/>
            </a:rPr>
            <a:t>2.</a:t>
          </a:r>
          <a:r>
            <a:rPr lang="zh-TW" altLang="en-US" sz="2400" b="0" dirty="0" smtClean="0">
              <a:latin typeface="標楷體" pitchFamily="65" charset="-120"/>
              <a:ea typeface="標楷體" pitchFamily="65" charset="-120"/>
            </a:rPr>
            <a:t>老人、入學前幼兒及居住機構及罕見疾病另補助診察費</a:t>
          </a:r>
          <a:r>
            <a:rPr lang="en-US" altLang="zh-TW" sz="2400" b="0" dirty="0" smtClean="0">
              <a:latin typeface="標楷體" pitchFamily="65" charset="-120"/>
              <a:ea typeface="標楷體" pitchFamily="65" charset="-120"/>
            </a:rPr>
            <a:t>100</a:t>
          </a:r>
          <a:r>
            <a:rPr lang="zh-TW" altLang="en-US" sz="2400" b="0" dirty="0" smtClean="0">
              <a:latin typeface="標楷體" pitchFamily="65" charset="-120"/>
              <a:ea typeface="標楷體" pitchFamily="65" charset="-120"/>
            </a:rPr>
            <a:t>元</a:t>
          </a:r>
          <a:endParaRPr lang="zh-TW" altLang="en-US" sz="2400" b="0" dirty="0"/>
        </a:p>
      </dgm:t>
    </dgm:pt>
    <dgm:pt modelId="{BA659B7E-5F48-4AAC-B6EB-66AFB543CD13}" type="parTrans" cxnId="{023F32B0-2212-4798-A48D-752402FC960C}">
      <dgm:prSet/>
      <dgm:spPr/>
      <dgm:t>
        <a:bodyPr/>
        <a:lstStyle/>
        <a:p>
          <a:endParaRPr lang="zh-TW" altLang="en-US"/>
        </a:p>
      </dgm:t>
    </dgm:pt>
    <dgm:pt modelId="{B8CCF065-0771-4B73-ACA6-302FFF9C5D53}" type="sibTrans" cxnId="{023F32B0-2212-4798-A48D-752402FC960C}">
      <dgm:prSet/>
      <dgm:spPr/>
      <dgm:t>
        <a:bodyPr/>
        <a:lstStyle/>
        <a:p>
          <a:endParaRPr lang="zh-TW" altLang="en-US"/>
        </a:p>
      </dgm:t>
    </dgm:pt>
    <dgm:pt modelId="{EB2C7942-38A2-4A58-8B6C-E3160508D179}">
      <dgm:prSet custT="1"/>
      <dgm:spPr/>
      <dgm:t>
        <a:bodyPr/>
        <a:lstStyle/>
        <a:p>
          <a:pPr algn="l"/>
          <a:r>
            <a:rPr lang="en-US" altLang="zh-TW" sz="2400" b="1" dirty="0" smtClean="0">
              <a:ea typeface="標楷體" pitchFamily="65" charset="-120"/>
            </a:rPr>
            <a:t>1.</a:t>
          </a:r>
          <a:r>
            <a:rPr lang="zh-TW" altLang="en-US" sz="2400" b="1" dirty="0" smtClean="0">
              <a:ea typeface="標楷體" pitchFamily="65" charset="-120"/>
            </a:rPr>
            <a:t>身份證及健保卡</a:t>
          </a:r>
          <a:endParaRPr lang="en-US" altLang="zh-TW" sz="2400" b="1" dirty="0" smtClean="0">
            <a:ea typeface="標楷體" pitchFamily="65" charset="-120"/>
          </a:endParaRPr>
        </a:p>
        <a:p>
          <a:pPr algn="l"/>
          <a:r>
            <a:rPr lang="en-US" altLang="zh-TW" sz="2400" b="1" dirty="0" smtClean="0">
              <a:ea typeface="標楷體" pitchFamily="65" charset="-120"/>
            </a:rPr>
            <a:t>2.</a:t>
          </a:r>
          <a:r>
            <a:rPr lang="zh-TW" altLang="en-US" sz="2400" b="1" dirty="0" smtClean="0">
              <a:ea typeface="標楷體" pitchFamily="65" charset="-120"/>
            </a:rPr>
            <a:t>重大傷病證明紙卡、罕見疾病證明文件</a:t>
          </a:r>
          <a:endParaRPr lang="en-US" altLang="zh-TW" sz="2400" b="1" dirty="0" smtClean="0">
            <a:ea typeface="標楷體" pitchFamily="65" charset="-120"/>
          </a:endParaRPr>
        </a:p>
        <a:p>
          <a:pPr algn="l"/>
          <a:r>
            <a:rPr lang="en-US" altLang="zh-TW" sz="2400" b="1" dirty="0" smtClean="0">
              <a:ea typeface="標楷體" pitchFamily="65" charset="-120"/>
            </a:rPr>
            <a:t>3.</a:t>
          </a:r>
          <a:r>
            <a:rPr lang="zh-TW" altLang="en-US" sz="2400" b="1" dirty="0" smtClean="0">
              <a:ea typeface="標楷體" pitchFamily="65" charset="-120"/>
            </a:rPr>
            <a:t>高風險慢性病證明文件（如藥袋或長期處方箋等）</a:t>
          </a:r>
          <a:endParaRPr lang="zh-TW" altLang="en-US" sz="2400" b="1" dirty="0"/>
        </a:p>
      </dgm:t>
    </dgm:pt>
    <dgm:pt modelId="{C09469FC-F369-49EF-97C4-13F5A4BFE1F6}" type="parTrans" cxnId="{0D04F074-8574-40E0-BF10-9750827859D9}">
      <dgm:prSet/>
      <dgm:spPr/>
      <dgm:t>
        <a:bodyPr/>
        <a:lstStyle/>
        <a:p>
          <a:endParaRPr lang="zh-TW" altLang="en-US"/>
        </a:p>
      </dgm:t>
    </dgm:pt>
    <dgm:pt modelId="{F185C635-57ED-438B-B0F7-7C907FA071E0}" type="sibTrans" cxnId="{0D04F074-8574-40E0-BF10-9750827859D9}">
      <dgm:prSet/>
      <dgm:spPr/>
      <dgm:t>
        <a:bodyPr/>
        <a:lstStyle/>
        <a:p>
          <a:endParaRPr lang="zh-TW" altLang="en-US"/>
        </a:p>
      </dgm:t>
    </dgm:pt>
    <dgm:pt modelId="{F1A20632-9C2C-4674-8097-0A1986343E75}" type="pres">
      <dgm:prSet presAssocID="{ED0DC3D8-7067-44D8-AD50-F916B3326B1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F2B9DF97-95C4-4ABF-BA40-96F52AD65EF9}" type="pres">
      <dgm:prSet presAssocID="{EB2C7942-38A2-4A58-8B6C-E3160508D179}" presName="composite" presStyleCnt="0"/>
      <dgm:spPr/>
    </dgm:pt>
    <dgm:pt modelId="{E37EB691-6220-4CCF-8010-573B89712751}" type="pres">
      <dgm:prSet presAssocID="{EB2C7942-38A2-4A58-8B6C-E3160508D179}" presName="bentUpArrow1" presStyleLbl="alignImgPlace1" presStyleIdx="0" presStyleCnt="1"/>
      <dgm:spPr/>
    </dgm:pt>
    <dgm:pt modelId="{9438E01C-CE10-4C34-BF99-552467FED196}" type="pres">
      <dgm:prSet presAssocID="{EB2C7942-38A2-4A58-8B6C-E3160508D179}" presName="ParentText" presStyleLbl="node1" presStyleIdx="0" presStyleCnt="2" custScaleX="406756" custScaleY="165779" custLinFactNeighborX="480" custLinFactNeighborY="-1951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AF306C-B70E-426C-804D-62067A792D35}" type="pres">
      <dgm:prSet presAssocID="{EB2C7942-38A2-4A58-8B6C-E3160508D179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4D62A069-334C-4551-B646-E71F37263385}" type="pres">
      <dgm:prSet presAssocID="{F185C635-57ED-438B-B0F7-7C907FA071E0}" presName="sibTrans" presStyleCnt="0"/>
      <dgm:spPr/>
    </dgm:pt>
    <dgm:pt modelId="{C3C922A4-38D3-4A9C-AFD4-73E6AB8A7A55}" type="pres">
      <dgm:prSet presAssocID="{03AE59A1-D77E-4978-B688-756BA40BB708}" presName="composite" presStyleCnt="0"/>
      <dgm:spPr/>
    </dgm:pt>
    <dgm:pt modelId="{1B6C60E2-D038-47C2-B812-AC707990D93C}" type="pres">
      <dgm:prSet presAssocID="{03AE59A1-D77E-4978-B688-756BA40BB708}" presName="ParentText" presStyleLbl="node1" presStyleIdx="1" presStyleCnt="2" custScaleX="323322" custScaleY="231275" custLinFactNeighborX="-8607" custLinFactNeighborY="2337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23F32B0-2212-4798-A48D-752402FC960C}" srcId="{ED0DC3D8-7067-44D8-AD50-F916B3326B14}" destId="{03AE59A1-D77E-4978-B688-756BA40BB708}" srcOrd="1" destOrd="0" parTransId="{BA659B7E-5F48-4AAC-B6EB-66AFB543CD13}" sibTransId="{B8CCF065-0771-4B73-ACA6-302FFF9C5D53}"/>
    <dgm:cxn modelId="{0D04F074-8574-40E0-BF10-9750827859D9}" srcId="{ED0DC3D8-7067-44D8-AD50-F916B3326B14}" destId="{EB2C7942-38A2-4A58-8B6C-E3160508D179}" srcOrd="0" destOrd="0" parTransId="{C09469FC-F369-49EF-97C4-13F5A4BFE1F6}" sibTransId="{F185C635-57ED-438B-B0F7-7C907FA071E0}"/>
    <dgm:cxn modelId="{F1FD6F2B-884B-444A-8B17-F9CF33B78497}" type="presOf" srcId="{EB2C7942-38A2-4A58-8B6C-E3160508D179}" destId="{9438E01C-CE10-4C34-BF99-552467FED196}" srcOrd="0" destOrd="0" presId="urn:microsoft.com/office/officeart/2005/8/layout/StepDownProcess"/>
    <dgm:cxn modelId="{98ABD86E-C832-46F9-83F7-58A4251017B4}" type="presOf" srcId="{ED0DC3D8-7067-44D8-AD50-F916B3326B14}" destId="{F1A20632-9C2C-4674-8097-0A1986343E75}" srcOrd="0" destOrd="0" presId="urn:microsoft.com/office/officeart/2005/8/layout/StepDownProcess"/>
    <dgm:cxn modelId="{47FFBE95-CE1E-4656-A9E5-F6DA9AA0ACA4}" type="presOf" srcId="{03AE59A1-D77E-4978-B688-756BA40BB708}" destId="{1B6C60E2-D038-47C2-B812-AC707990D93C}" srcOrd="0" destOrd="0" presId="urn:microsoft.com/office/officeart/2005/8/layout/StepDownProcess"/>
    <dgm:cxn modelId="{48809E66-628D-4B12-89BC-AFC1887121AC}" type="presParOf" srcId="{F1A20632-9C2C-4674-8097-0A1986343E75}" destId="{F2B9DF97-95C4-4ABF-BA40-96F52AD65EF9}" srcOrd="0" destOrd="0" presId="urn:microsoft.com/office/officeart/2005/8/layout/StepDownProcess"/>
    <dgm:cxn modelId="{DF3C6E5B-5E2E-49EB-AFC5-A67351042191}" type="presParOf" srcId="{F2B9DF97-95C4-4ABF-BA40-96F52AD65EF9}" destId="{E37EB691-6220-4CCF-8010-573B89712751}" srcOrd="0" destOrd="0" presId="urn:microsoft.com/office/officeart/2005/8/layout/StepDownProcess"/>
    <dgm:cxn modelId="{2944907D-0D38-4E62-BAA5-423313D01461}" type="presParOf" srcId="{F2B9DF97-95C4-4ABF-BA40-96F52AD65EF9}" destId="{9438E01C-CE10-4C34-BF99-552467FED196}" srcOrd="1" destOrd="0" presId="urn:microsoft.com/office/officeart/2005/8/layout/StepDownProcess"/>
    <dgm:cxn modelId="{D8BE58B9-86DC-4302-A54F-7F2513ADCA2B}" type="presParOf" srcId="{F2B9DF97-95C4-4ABF-BA40-96F52AD65EF9}" destId="{F3AF306C-B70E-426C-804D-62067A792D35}" srcOrd="2" destOrd="0" presId="urn:microsoft.com/office/officeart/2005/8/layout/StepDownProcess"/>
    <dgm:cxn modelId="{39710F4C-FB48-4A66-9BD5-B71C13189B28}" type="presParOf" srcId="{F1A20632-9C2C-4674-8097-0A1986343E75}" destId="{4D62A069-334C-4551-B646-E71F37263385}" srcOrd="1" destOrd="0" presId="urn:microsoft.com/office/officeart/2005/8/layout/StepDownProcess"/>
    <dgm:cxn modelId="{4E700D79-F352-47D2-B2A2-BB46FBA59FB2}" type="presParOf" srcId="{F1A20632-9C2C-4674-8097-0A1986343E75}" destId="{C3C922A4-38D3-4A9C-AFD4-73E6AB8A7A55}" srcOrd="2" destOrd="0" presId="urn:microsoft.com/office/officeart/2005/8/layout/StepDownProcess"/>
    <dgm:cxn modelId="{13E40045-D994-4FAC-ADE9-9AC7D019AEB5}" type="presParOf" srcId="{C3C922A4-38D3-4A9C-AFD4-73E6AB8A7A55}" destId="{1B6C60E2-D038-47C2-B812-AC707990D93C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B0734A4-1FAA-4DD6-9858-F2A7C868F6A0}" type="doc">
      <dgm:prSet loTypeId="urn:microsoft.com/office/officeart/2005/8/layout/radial5" loCatId="relationship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E31D6E1C-28A5-4106-9EAE-BFDDC6D6F4D5}">
      <dgm:prSet phldrT="[文字]"/>
      <dgm:spPr/>
      <dgm:t>
        <a:bodyPr/>
        <a:lstStyle/>
        <a:p>
          <a:r>
            <a:rPr lang="zh-TW" altLang="en-US" b="1" dirty="0" smtClean="0"/>
            <a:t>衛生局</a:t>
          </a:r>
          <a:endParaRPr lang="zh-TW" altLang="en-US" b="1" dirty="0"/>
        </a:p>
      </dgm:t>
    </dgm:pt>
    <dgm:pt modelId="{E83E1BAB-2296-408D-88B3-D84DC478EF43}" type="parTrans" cxnId="{0BB3C2A7-4CCD-4C91-A446-C78E566E5308}">
      <dgm:prSet/>
      <dgm:spPr/>
      <dgm:t>
        <a:bodyPr/>
        <a:lstStyle/>
        <a:p>
          <a:endParaRPr lang="zh-TW" altLang="en-US"/>
        </a:p>
      </dgm:t>
    </dgm:pt>
    <dgm:pt modelId="{D1B19209-A4B0-42B3-8642-66F095D06E19}" type="sibTrans" cxnId="{0BB3C2A7-4CCD-4C91-A446-C78E566E5308}">
      <dgm:prSet/>
      <dgm:spPr/>
      <dgm:t>
        <a:bodyPr/>
        <a:lstStyle/>
        <a:p>
          <a:endParaRPr lang="zh-TW" altLang="en-US"/>
        </a:p>
      </dgm:t>
    </dgm:pt>
    <dgm:pt modelId="{1D156E10-1C20-4BF5-968A-428ED33817DE}">
      <dgm:prSet phldrT="[文字]"/>
      <dgm:spPr/>
      <dgm:t>
        <a:bodyPr/>
        <a:lstStyle/>
        <a:p>
          <a:r>
            <a:rPr lang="zh-TW" altLang="en-US" b="1" dirty="0" smtClean="0"/>
            <a:t>衛生所</a:t>
          </a:r>
          <a:endParaRPr lang="zh-TW" altLang="en-US" b="1" dirty="0"/>
        </a:p>
      </dgm:t>
    </dgm:pt>
    <dgm:pt modelId="{3D2176DB-8ED4-46D9-9B1E-D74BA8C67E49}" type="parTrans" cxnId="{2DD26702-B720-44AC-B6EA-6D2D23BF1499}">
      <dgm:prSet/>
      <dgm:spPr/>
      <dgm:t>
        <a:bodyPr/>
        <a:lstStyle/>
        <a:p>
          <a:endParaRPr lang="zh-TW" altLang="en-US"/>
        </a:p>
      </dgm:t>
    </dgm:pt>
    <dgm:pt modelId="{6AAD35AD-0DB0-4B47-8982-A482026C3FA0}" type="sibTrans" cxnId="{2DD26702-B720-44AC-B6EA-6D2D23BF1499}">
      <dgm:prSet/>
      <dgm:spPr/>
      <dgm:t>
        <a:bodyPr/>
        <a:lstStyle/>
        <a:p>
          <a:endParaRPr lang="zh-TW" altLang="en-US"/>
        </a:p>
      </dgm:t>
    </dgm:pt>
    <dgm:pt modelId="{9C50EC58-9457-4638-9B61-3BE7CA33C6A4}">
      <dgm:prSet phldrT="[文字]"/>
      <dgm:spPr/>
      <dgm:t>
        <a:bodyPr/>
        <a:lstStyle/>
        <a:p>
          <a:r>
            <a:rPr lang="zh-TW" altLang="en-US" b="1" dirty="0" smtClean="0"/>
            <a:t>基層診所</a:t>
          </a:r>
          <a:endParaRPr lang="zh-TW" altLang="en-US" b="1" dirty="0"/>
        </a:p>
      </dgm:t>
    </dgm:pt>
    <dgm:pt modelId="{19E4FA3F-9CFC-4D3A-8EC0-F78538E58A19}" type="parTrans" cxnId="{44A6C6E3-EAEC-4B6D-88F8-9A464E5E763F}">
      <dgm:prSet/>
      <dgm:spPr/>
      <dgm:t>
        <a:bodyPr/>
        <a:lstStyle/>
        <a:p>
          <a:endParaRPr lang="zh-TW" altLang="en-US"/>
        </a:p>
      </dgm:t>
    </dgm:pt>
    <dgm:pt modelId="{0EA5F5C9-6ACC-46E2-872F-75F778709B98}" type="sibTrans" cxnId="{44A6C6E3-EAEC-4B6D-88F8-9A464E5E763F}">
      <dgm:prSet/>
      <dgm:spPr/>
      <dgm:t>
        <a:bodyPr/>
        <a:lstStyle/>
        <a:p>
          <a:endParaRPr lang="zh-TW" altLang="en-US"/>
        </a:p>
      </dgm:t>
    </dgm:pt>
    <dgm:pt modelId="{5D22436A-497F-40AB-AD28-41E410A078B2}">
      <dgm:prSet phldrT="[文字]"/>
      <dgm:spPr/>
      <dgm:t>
        <a:bodyPr/>
        <a:lstStyle/>
        <a:p>
          <a:r>
            <a:rPr lang="zh-TW" altLang="en-US" b="1" dirty="0" smtClean="0"/>
            <a:t>區域</a:t>
          </a:r>
          <a:r>
            <a:rPr lang="en-US" altLang="zh-TW" b="1" dirty="0" smtClean="0"/>
            <a:t>/</a:t>
          </a:r>
          <a:r>
            <a:rPr lang="zh-TW" altLang="en-US" b="1" dirty="0" smtClean="0"/>
            <a:t>區域醫院</a:t>
          </a:r>
          <a:endParaRPr lang="zh-TW" altLang="en-US" b="1" dirty="0"/>
        </a:p>
      </dgm:t>
    </dgm:pt>
    <dgm:pt modelId="{4AECACC0-2C83-4A53-8B8A-F6849D5AFEB7}" type="parTrans" cxnId="{3499C97D-1423-4FC9-91F5-8143C11AD397}">
      <dgm:prSet/>
      <dgm:spPr/>
      <dgm:t>
        <a:bodyPr/>
        <a:lstStyle/>
        <a:p>
          <a:endParaRPr lang="zh-TW" altLang="en-US"/>
        </a:p>
      </dgm:t>
    </dgm:pt>
    <dgm:pt modelId="{4A076A5C-612F-4D6C-8D1F-64FB4B5DD12C}" type="sibTrans" cxnId="{3499C97D-1423-4FC9-91F5-8143C11AD397}">
      <dgm:prSet/>
      <dgm:spPr/>
      <dgm:t>
        <a:bodyPr/>
        <a:lstStyle/>
        <a:p>
          <a:endParaRPr lang="zh-TW" altLang="en-US"/>
        </a:p>
      </dgm:t>
    </dgm:pt>
    <dgm:pt modelId="{C979C188-5E0F-4A06-827F-DDF125450372}">
      <dgm:prSet phldrT="[文字]"/>
      <dgm:spPr/>
      <dgm:t>
        <a:bodyPr/>
        <a:lstStyle/>
        <a:p>
          <a:r>
            <a:rPr lang="zh-TW" altLang="en-US" b="1" dirty="0" smtClean="0"/>
            <a:t>醫學中心</a:t>
          </a:r>
          <a:endParaRPr lang="zh-TW" altLang="en-US" b="1" dirty="0"/>
        </a:p>
      </dgm:t>
    </dgm:pt>
    <dgm:pt modelId="{D282505F-3C0D-4E88-8E27-39A9838C33E0}" type="parTrans" cxnId="{47AFDACA-B216-45B0-9DC3-17E29538FC31}">
      <dgm:prSet/>
      <dgm:spPr/>
      <dgm:t>
        <a:bodyPr/>
        <a:lstStyle/>
        <a:p>
          <a:endParaRPr lang="zh-TW" altLang="en-US"/>
        </a:p>
      </dgm:t>
    </dgm:pt>
    <dgm:pt modelId="{7182D53C-17B5-4905-9E31-F29D80851B16}" type="sibTrans" cxnId="{47AFDACA-B216-45B0-9DC3-17E29538FC31}">
      <dgm:prSet/>
      <dgm:spPr/>
      <dgm:t>
        <a:bodyPr/>
        <a:lstStyle/>
        <a:p>
          <a:endParaRPr lang="zh-TW" altLang="en-US"/>
        </a:p>
      </dgm:t>
    </dgm:pt>
    <dgm:pt modelId="{DC862CB6-B7D9-41C7-81D0-D402E57FEDCB}" type="pres">
      <dgm:prSet presAssocID="{CB0734A4-1FAA-4DD6-9858-F2A7C868F6A0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E732A68-559E-42A7-88B0-1BCA9931F485}" type="pres">
      <dgm:prSet presAssocID="{E31D6E1C-28A5-4106-9EAE-BFDDC6D6F4D5}" presName="centerShape" presStyleLbl="node0" presStyleIdx="0" presStyleCnt="1" custScaleX="131448"/>
      <dgm:spPr/>
      <dgm:t>
        <a:bodyPr/>
        <a:lstStyle/>
        <a:p>
          <a:endParaRPr lang="zh-TW" altLang="en-US"/>
        </a:p>
      </dgm:t>
    </dgm:pt>
    <dgm:pt modelId="{04380D42-3055-46FE-B411-F1C8571D6146}" type="pres">
      <dgm:prSet presAssocID="{3D2176DB-8ED4-46D9-9B1E-D74BA8C67E49}" presName="parTrans" presStyleLbl="sibTrans2D1" presStyleIdx="0" presStyleCnt="4"/>
      <dgm:spPr/>
      <dgm:t>
        <a:bodyPr/>
        <a:lstStyle/>
        <a:p>
          <a:endParaRPr lang="zh-TW" altLang="en-US"/>
        </a:p>
      </dgm:t>
    </dgm:pt>
    <dgm:pt modelId="{64728D62-056C-4F22-8BEB-63DD52D85285}" type="pres">
      <dgm:prSet presAssocID="{3D2176DB-8ED4-46D9-9B1E-D74BA8C67E49}" presName="connectorText" presStyleLbl="sibTrans2D1" presStyleIdx="0" presStyleCnt="4"/>
      <dgm:spPr/>
      <dgm:t>
        <a:bodyPr/>
        <a:lstStyle/>
        <a:p>
          <a:endParaRPr lang="zh-TW" altLang="en-US"/>
        </a:p>
      </dgm:t>
    </dgm:pt>
    <dgm:pt modelId="{E10D430F-26BF-45C4-86AD-9048842FCBF6}" type="pres">
      <dgm:prSet presAssocID="{1D156E10-1C20-4BF5-968A-428ED33817DE}" presName="node" presStyleLbl="node1" presStyleIdx="0" presStyleCnt="4" custScaleX="187946" custRadScaleRad="100304" custRadScaleInc="61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D3DE9F7-4686-45E8-A2E0-E3A5A7CFB16E}" type="pres">
      <dgm:prSet presAssocID="{19E4FA3F-9CFC-4D3A-8EC0-F78538E58A19}" presName="parTrans" presStyleLbl="sibTrans2D1" presStyleIdx="1" presStyleCnt="4"/>
      <dgm:spPr/>
      <dgm:t>
        <a:bodyPr/>
        <a:lstStyle/>
        <a:p>
          <a:endParaRPr lang="zh-TW" altLang="en-US"/>
        </a:p>
      </dgm:t>
    </dgm:pt>
    <dgm:pt modelId="{03A8D833-F941-4748-A187-DBFCD94BF154}" type="pres">
      <dgm:prSet presAssocID="{19E4FA3F-9CFC-4D3A-8EC0-F78538E58A19}" presName="connectorText" presStyleLbl="sibTrans2D1" presStyleIdx="1" presStyleCnt="4"/>
      <dgm:spPr/>
      <dgm:t>
        <a:bodyPr/>
        <a:lstStyle/>
        <a:p>
          <a:endParaRPr lang="zh-TW" altLang="en-US"/>
        </a:p>
      </dgm:t>
    </dgm:pt>
    <dgm:pt modelId="{45D40B0B-546F-4388-8BF2-2DA7D414FBE3}" type="pres">
      <dgm:prSet presAssocID="{9C50EC58-9457-4638-9B61-3BE7CA33C6A4}" presName="node" presStyleLbl="node1" presStyleIdx="1" presStyleCnt="4" custScaleX="117836" custRadScaleRad="122980" custRadScaleInc="368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E1ACC1-28B0-466D-B127-98F7D5283BB4}" type="pres">
      <dgm:prSet presAssocID="{4AECACC0-2C83-4A53-8B8A-F6849D5AFEB7}" presName="parTrans" presStyleLbl="sibTrans2D1" presStyleIdx="2" presStyleCnt="4"/>
      <dgm:spPr/>
      <dgm:t>
        <a:bodyPr/>
        <a:lstStyle/>
        <a:p>
          <a:endParaRPr lang="zh-TW" altLang="en-US"/>
        </a:p>
      </dgm:t>
    </dgm:pt>
    <dgm:pt modelId="{0DDD107E-50CB-4B0D-885D-9EDE886AB17C}" type="pres">
      <dgm:prSet presAssocID="{4AECACC0-2C83-4A53-8B8A-F6849D5AFEB7}" presName="connectorText" presStyleLbl="sibTrans2D1" presStyleIdx="2" presStyleCnt="4"/>
      <dgm:spPr/>
      <dgm:t>
        <a:bodyPr/>
        <a:lstStyle/>
        <a:p>
          <a:endParaRPr lang="zh-TW" altLang="en-US"/>
        </a:p>
      </dgm:t>
    </dgm:pt>
    <dgm:pt modelId="{4CD894CB-B0EC-46D8-A2FF-D3D2BD3ADF51}" type="pres">
      <dgm:prSet presAssocID="{5D22436A-497F-40AB-AD28-41E410A078B2}" presName="node" presStyleLbl="node1" presStyleIdx="2" presStyleCnt="4" custScaleX="202698" custRadScaleRad="107388" custRadScaleInc="7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D59679-6375-48D2-9226-7C14D9A2370F}" type="pres">
      <dgm:prSet presAssocID="{D282505F-3C0D-4E88-8E27-39A9838C33E0}" presName="parTrans" presStyleLbl="sibTrans2D1" presStyleIdx="3" presStyleCnt="4"/>
      <dgm:spPr/>
      <dgm:t>
        <a:bodyPr/>
        <a:lstStyle/>
        <a:p>
          <a:endParaRPr lang="zh-TW" altLang="en-US"/>
        </a:p>
      </dgm:t>
    </dgm:pt>
    <dgm:pt modelId="{952F901E-910B-460D-B74E-60E83492615B}" type="pres">
      <dgm:prSet presAssocID="{D282505F-3C0D-4E88-8E27-39A9838C33E0}" presName="connectorText" presStyleLbl="sibTrans2D1" presStyleIdx="3" presStyleCnt="4"/>
      <dgm:spPr/>
      <dgm:t>
        <a:bodyPr/>
        <a:lstStyle/>
        <a:p>
          <a:endParaRPr lang="zh-TW" altLang="en-US"/>
        </a:p>
      </dgm:t>
    </dgm:pt>
    <dgm:pt modelId="{96D3D204-D7BA-4E74-AC84-05725CF1B5C5}" type="pres">
      <dgm:prSet presAssocID="{C979C188-5E0F-4A06-827F-DDF125450372}" presName="node" presStyleLbl="node1" presStyleIdx="3" presStyleCnt="4" custScaleX="124217" custRadScaleRad="121830" custRadScaleInc="527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28DB0AC-7EB7-40D3-8F8E-0CAC4E68959B}" type="presOf" srcId="{CB0734A4-1FAA-4DD6-9858-F2A7C868F6A0}" destId="{DC862CB6-B7D9-41C7-81D0-D402E57FEDCB}" srcOrd="0" destOrd="0" presId="urn:microsoft.com/office/officeart/2005/8/layout/radial5"/>
    <dgm:cxn modelId="{09005CD2-8257-4CCE-BDAD-D345E0DE1470}" type="presOf" srcId="{19E4FA3F-9CFC-4D3A-8EC0-F78538E58A19}" destId="{03A8D833-F941-4748-A187-DBFCD94BF154}" srcOrd="1" destOrd="0" presId="urn:microsoft.com/office/officeart/2005/8/layout/radial5"/>
    <dgm:cxn modelId="{8AD78F7B-08D2-4B4C-A50A-7E1F140F45A9}" type="presOf" srcId="{1D156E10-1C20-4BF5-968A-428ED33817DE}" destId="{E10D430F-26BF-45C4-86AD-9048842FCBF6}" srcOrd="0" destOrd="0" presId="urn:microsoft.com/office/officeart/2005/8/layout/radial5"/>
    <dgm:cxn modelId="{63020B27-1612-4012-88D0-E91332315B3A}" type="presOf" srcId="{E31D6E1C-28A5-4106-9EAE-BFDDC6D6F4D5}" destId="{3E732A68-559E-42A7-88B0-1BCA9931F485}" srcOrd="0" destOrd="0" presId="urn:microsoft.com/office/officeart/2005/8/layout/radial5"/>
    <dgm:cxn modelId="{3D7981C3-057C-4C2A-A826-77464629D663}" type="presOf" srcId="{3D2176DB-8ED4-46D9-9B1E-D74BA8C67E49}" destId="{04380D42-3055-46FE-B411-F1C8571D6146}" srcOrd="0" destOrd="0" presId="urn:microsoft.com/office/officeart/2005/8/layout/radial5"/>
    <dgm:cxn modelId="{55588F16-315B-42EC-A89D-2CEBB62C9B5A}" type="presOf" srcId="{19E4FA3F-9CFC-4D3A-8EC0-F78538E58A19}" destId="{BD3DE9F7-4686-45E8-A2E0-E3A5A7CFB16E}" srcOrd="0" destOrd="0" presId="urn:microsoft.com/office/officeart/2005/8/layout/radial5"/>
    <dgm:cxn modelId="{44A6C6E3-EAEC-4B6D-88F8-9A464E5E763F}" srcId="{E31D6E1C-28A5-4106-9EAE-BFDDC6D6F4D5}" destId="{9C50EC58-9457-4638-9B61-3BE7CA33C6A4}" srcOrd="1" destOrd="0" parTransId="{19E4FA3F-9CFC-4D3A-8EC0-F78538E58A19}" sibTransId="{0EA5F5C9-6ACC-46E2-872F-75F778709B98}"/>
    <dgm:cxn modelId="{0BB3C2A7-4CCD-4C91-A446-C78E566E5308}" srcId="{CB0734A4-1FAA-4DD6-9858-F2A7C868F6A0}" destId="{E31D6E1C-28A5-4106-9EAE-BFDDC6D6F4D5}" srcOrd="0" destOrd="0" parTransId="{E83E1BAB-2296-408D-88B3-D84DC478EF43}" sibTransId="{D1B19209-A4B0-42B3-8642-66F095D06E19}"/>
    <dgm:cxn modelId="{7F77AC1A-9937-493A-8AAE-B98C50033ED4}" type="presOf" srcId="{3D2176DB-8ED4-46D9-9B1E-D74BA8C67E49}" destId="{64728D62-056C-4F22-8BEB-63DD52D85285}" srcOrd="1" destOrd="0" presId="urn:microsoft.com/office/officeart/2005/8/layout/radial5"/>
    <dgm:cxn modelId="{0BC92F8E-22A9-4516-8AFA-1BDEDABA21AF}" type="presOf" srcId="{9C50EC58-9457-4638-9B61-3BE7CA33C6A4}" destId="{45D40B0B-546F-4388-8BF2-2DA7D414FBE3}" srcOrd="0" destOrd="0" presId="urn:microsoft.com/office/officeart/2005/8/layout/radial5"/>
    <dgm:cxn modelId="{C8645054-6FD3-4543-97EE-4E4C2C5E900C}" type="presOf" srcId="{4AECACC0-2C83-4A53-8B8A-F6849D5AFEB7}" destId="{0DDD107E-50CB-4B0D-885D-9EDE886AB17C}" srcOrd="1" destOrd="0" presId="urn:microsoft.com/office/officeart/2005/8/layout/radial5"/>
    <dgm:cxn modelId="{3499C97D-1423-4FC9-91F5-8143C11AD397}" srcId="{E31D6E1C-28A5-4106-9EAE-BFDDC6D6F4D5}" destId="{5D22436A-497F-40AB-AD28-41E410A078B2}" srcOrd="2" destOrd="0" parTransId="{4AECACC0-2C83-4A53-8B8A-F6849D5AFEB7}" sibTransId="{4A076A5C-612F-4D6C-8D1F-64FB4B5DD12C}"/>
    <dgm:cxn modelId="{47AFDACA-B216-45B0-9DC3-17E29538FC31}" srcId="{E31D6E1C-28A5-4106-9EAE-BFDDC6D6F4D5}" destId="{C979C188-5E0F-4A06-827F-DDF125450372}" srcOrd="3" destOrd="0" parTransId="{D282505F-3C0D-4E88-8E27-39A9838C33E0}" sibTransId="{7182D53C-17B5-4905-9E31-F29D80851B16}"/>
    <dgm:cxn modelId="{9627A3D6-F722-486B-BC12-055CA4DBBDDD}" type="presOf" srcId="{C979C188-5E0F-4A06-827F-DDF125450372}" destId="{96D3D204-D7BA-4E74-AC84-05725CF1B5C5}" srcOrd="0" destOrd="0" presId="urn:microsoft.com/office/officeart/2005/8/layout/radial5"/>
    <dgm:cxn modelId="{6CB0649D-25A6-49E2-AE98-21CB75A4E162}" type="presOf" srcId="{D282505F-3C0D-4E88-8E27-39A9838C33E0}" destId="{952F901E-910B-460D-B74E-60E83492615B}" srcOrd="1" destOrd="0" presId="urn:microsoft.com/office/officeart/2005/8/layout/radial5"/>
    <dgm:cxn modelId="{F58EA2B4-886E-46AE-A490-0A3C29BADEA9}" type="presOf" srcId="{4AECACC0-2C83-4A53-8B8A-F6849D5AFEB7}" destId="{3AE1ACC1-28B0-466D-B127-98F7D5283BB4}" srcOrd="0" destOrd="0" presId="urn:microsoft.com/office/officeart/2005/8/layout/radial5"/>
    <dgm:cxn modelId="{B4166A80-5338-4F48-8BDA-3ADF1223ABF6}" type="presOf" srcId="{5D22436A-497F-40AB-AD28-41E410A078B2}" destId="{4CD894CB-B0EC-46D8-A2FF-D3D2BD3ADF51}" srcOrd="0" destOrd="0" presId="urn:microsoft.com/office/officeart/2005/8/layout/radial5"/>
    <dgm:cxn modelId="{2DD26702-B720-44AC-B6EA-6D2D23BF1499}" srcId="{E31D6E1C-28A5-4106-9EAE-BFDDC6D6F4D5}" destId="{1D156E10-1C20-4BF5-968A-428ED33817DE}" srcOrd="0" destOrd="0" parTransId="{3D2176DB-8ED4-46D9-9B1E-D74BA8C67E49}" sibTransId="{6AAD35AD-0DB0-4B47-8982-A482026C3FA0}"/>
    <dgm:cxn modelId="{F2EF9653-6F98-4742-A509-FD09F2AF1495}" type="presOf" srcId="{D282505F-3C0D-4E88-8E27-39A9838C33E0}" destId="{A4D59679-6375-48D2-9226-7C14D9A2370F}" srcOrd="0" destOrd="0" presId="urn:microsoft.com/office/officeart/2005/8/layout/radial5"/>
    <dgm:cxn modelId="{9180EF8B-86AB-42FC-96C3-CAFBB48CFF9E}" type="presParOf" srcId="{DC862CB6-B7D9-41C7-81D0-D402E57FEDCB}" destId="{3E732A68-559E-42A7-88B0-1BCA9931F485}" srcOrd="0" destOrd="0" presId="urn:microsoft.com/office/officeart/2005/8/layout/radial5"/>
    <dgm:cxn modelId="{72E79954-56A5-4077-BD5F-EF00247EB69A}" type="presParOf" srcId="{DC862CB6-B7D9-41C7-81D0-D402E57FEDCB}" destId="{04380D42-3055-46FE-B411-F1C8571D6146}" srcOrd="1" destOrd="0" presId="urn:microsoft.com/office/officeart/2005/8/layout/radial5"/>
    <dgm:cxn modelId="{55A594D6-4BE6-4AF2-AFBF-748A2FB35884}" type="presParOf" srcId="{04380D42-3055-46FE-B411-F1C8571D6146}" destId="{64728D62-056C-4F22-8BEB-63DD52D85285}" srcOrd="0" destOrd="0" presId="urn:microsoft.com/office/officeart/2005/8/layout/radial5"/>
    <dgm:cxn modelId="{19357D7B-A0EE-45C4-91F0-CF620604F1AE}" type="presParOf" srcId="{DC862CB6-B7D9-41C7-81D0-D402E57FEDCB}" destId="{E10D430F-26BF-45C4-86AD-9048842FCBF6}" srcOrd="2" destOrd="0" presId="urn:microsoft.com/office/officeart/2005/8/layout/radial5"/>
    <dgm:cxn modelId="{AB2A97E6-A988-461E-B006-F90A2283E5DF}" type="presParOf" srcId="{DC862CB6-B7D9-41C7-81D0-D402E57FEDCB}" destId="{BD3DE9F7-4686-45E8-A2E0-E3A5A7CFB16E}" srcOrd="3" destOrd="0" presId="urn:microsoft.com/office/officeart/2005/8/layout/radial5"/>
    <dgm:cxn modelId="{4742AE97-137D-47DC-8260-5FA42471B58C}" type="presParOf" srcId="{BD3DE9F7-4686-45E8-A2E0-E3A5A7CFB16E}" destId="{03A8D833-F941-4748-A187-DBFCD94BF154}" srcOrd="0" destOrd="0" presId="urn:microsoft.com/office/officeart/2005/8/layout/radial5"/>
    <dgm:cxn modelId="{033E8A9A-71D2-4B9C-8CBD-E2D493F91A35}" type="presParOf" srcId="{DC862CB6-B7D9-41C7-81D0-D402E57FEDCB}" destId="{45D40B0B-546F-4388-8BF2-2DA7D414FBE3}" srcOrd="4" destOrd="0" presId="urn:microsoft.com/office/officeart/2005/8/layout/radial5"/>
    <dgm:cxn modelId="{0579853E-9C40-4B9C-9485-09C98C6FB069}" type="presParOf" srcId="{DC862CB6-B7D9-41C7-81D0-D402E57FEDCB}" destId="{3AE1ACC1-28B0-466D-B127-98F7D5283BB4}" srcOrd="5" destOrd="0" presId="urn:microsoft.com/office/officeart/2005/8/layout/radial5"/>
    <dgm:cxn modelId="{182ABB16-2F6C-4F97-AAFA-42FA0B6A8242}" type="presParOf" srcId="{3AE1ACC1-28B0-466D-B127-98F7D5283BB4}" destId="{0DDD107E-50CB-4B0D-885D-9EDE886AB17C}" srcOrd="0" destOrd="0" presId="urn:microsoft.com/office/officeart/2005/8/layout/radial5"/>
    <dgm:cxn modelId="{C1547DA1-D5E2-4556-8C09-0F5DE25D36C0}" type="presParOf" srcId="{DC862CB6-B7D9-41C7-81D0-D402E57FEDCB}" destId="{4CD894CB-B0EC-46D8-A2FF-D3D2BD3ADF51}" srcOrd="6" destOrd="0" presId="urn:microsoft.com/office/officeart/2005/8/layout/radial5"/>
    <dgm:cxn modelId="{9985D768-1526-410C-A833-A1B64CEEA4A4}" type="presParOf" srcId="{DC862CB6-B7D9-41C7-81D0-D402E57FEDCB}" destId="{A4D59679-6375-48D2-9226-7C14D9A2370F}" srcOrd="7" destOrd="0" presId="urn:microsoft.com/office/officeart/2005/8/layout/radial5"/>
    <dgm:cxn modelId="{C4FB26CC-C5D6-4553-A82A-0B25DFB39D77}" type="presParOf" srcId="{A4D59679-6375-48D2-9226-7C14D9A2370F}" destId="{952F901E-910B-460D-B74E-60E83492615B}" srcOrd="0" destOrd="0" presId="urn:microsoft.com/office/officeart/2005/8/layout/radial5"/>
    <dgm:cxn modelId="{A05438A3-DBB3-4F51-9E9A-81ECDB830460}" type="presParOf" srcId="{DC862CB6-B7D9-41C7-81D0-D402E57FEDCB}" destId="{96D3D204-D7BA-4E74-AC84-05725CF1B5C5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D83D98C-2A46-40A4-BA8D-6C72AEA6FA13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9B688B46-C176-4461-B986-5F6F126FBDC5}">
      <dgm:prSet phldrT="[文字]"/>
      <dgm:spPr/>
      <dgm:t>
        <a:bodyPr/>
        <a:lstStyle/>
        <a:p>
          <a:r>
            <a:rPr lang="zh-TW" altLang="en-US" b="1" smtClean="0"/>
            <a:t>衛生局</a:t>
          </a:r>
          <a:r>
            <a:rPr lang="en-US" altLang="zh-TW" b="1" smtClean="0"/>
            <a:t>/</a:t>
          </a:r>
          <a:r>
            <a:rPr lang="zh-TW" altLang="en-US" b="1" smtClean="0"/>
            <a:t>所</a:t>
          </a:r>
          <a:endParaRPr lang="zh-TW" altLang="en-US" b="1" dirty="0"/>
        </a:p>
      </dgm:t>
    </dgm:pt>
    <dgm:pt modelId="{83D6E9E9-399A-426A-912E-8ED29621D997}" type="parTrans" cxnId="{9EE33CAC-41A5-43F8-AE36-8B1E401F1840}">
      <dgm:prSet/>
      <dgm:spPr/>
      <dgm:t>
        <a:bodyPr/>
        <a:lstStyle/>
        <a:p>
          <a:endParaRPr lang="zh-TW" altLang="en-US"/>
        </a:p>
      </dgm:t>
    </dgm:pt>
    <dgm:pt modelId="{576BF789-1EB3-46D8-905C-396AC6A7AC15}" type="sibTrans" cxnId="{9EE33CAC-41A5-43F8-AE36-8B1E401F1840}">
      <dgm:prSet/>
      <dgm:spPr/>
      <dgm:t>
        <a:bodyPr/>
        <a:lstStyle/>
        <a:p>
          <a:endParaRPr lang="zh-TW" altLang="en-US"/>
        </a:p>
      </dgm:t>
    </dgm:pt>
    <dgm:pt modelId="{A51D1516-3089-4E34-8290-D03FF1BE525C}">
      <dgm:prSet phldrT="[文字]"/>
      <dgm:spPr/>
      <dgm:t>
        <a:bodyPr/>
        <a:lstStyle/>
        <a:p>
          <a:r>
            <a:rPr lang="zh-TW" altLang="en-US" b="1" dirty="0" smtClean="0"/>
            <a:t>疾管署</a:t>
          </a:r>
          <a:endParaRPr lang="en-US" altLang="zh-TW" b="1" dirty="0" smtClean="0"/>
        </a:p>
        <a:p>
          <a:r>
            <a:rPr lang="zh-TW" altLang="en-US" b="1" dirty="0" smtClean="0"/>
            <a:t>食藥署</a:t>
          </a:r>
          <a:endParaRPr lang="zh-TW" altLang="en-US" b="1" dirty="0"/>
        </a:p>
      </dgm:t>
    </dgm:pt>
    <dgm:pt modelId="{78B8C522-EDD6-498A-B993-6FDEF5B3B70B}" type="parTrans" cxnId="{4404EAED-95A0-457A-8D78-13F1EB6FF453}">
      <dgm:prSet/>
      <dgm:spPr/>
      <dgm:t>
        <a:bodyPr/>
        <a:lstStyle/>
        <a:p>
          <a:endParaRPr lang="zh-TW" altLang="en-US"/>
        </a:p>
      </dgm:t>
    </dgm:pt>
    <dgm:pt modelId="{1C53DEC2-6F83-45CD-9800-9EA6363098B4}" type="sibTrans" cxnId="{4404EAED-95A0-457A-8D78-13F1EB6FF453}">
      <dgm:prSet/>
      <dgm:spPr/>
      <dgm:t>
        <a:bodyPr/>
        <a:lstStyle/>
        <a:p>
          <a:endParaRPr lang="zh-TW" altLang="en-US"/>
        </a:p>
      </dgm:t>
    </dgm:pt>
    <dgm:pt modelId="{2F459C6E-B175-416B-B430-E06EA8221DE8}">
      <dgm:prSet phldrT="[文字]"/>
      <dgm:spPr/>
      <dgm:t>
        <a:bodyPr/>
        <a:lstStyle/>
        <a:p>
          <a:r>
            <a:rPr lang="zh-TW" altLang="en-US" b="1" smtClean="0"/>
            <a:t>疫苗接種受害救濟審議委員會</a:t>
          </a:r>
          <a:endParaRPr lang="zh-TW" altLang="en-US" b="1" dirty="0"/>
        </a:p>
      </dgm:t>
    </dgm:pt>
    <dgm:pt modelId="{D5E89E4D-05B5-431D-9151-D2669A56D497}" type="parTrans" cxnId="{1DC99F00-C5A7-49D6-B3FE-9DD74EA62647}">
      <dgm:prSet/>
      <dgm:spPr/>
      <dgm:t>
        <a:bodyPr/>
        <a:lstStyle/>
        <a:p>
          <a:endParaRPr lang="zh-TW" altLang="en-US"/>
        </a:p>
      </dgm:t>
    </dgm:pt>
    <dgm:pt modelId="{F1B57723-35F7-4047-A2A6-A96060A2FE7D}" type="sibTrans" cxnId="{1DC99F00-C5A7-49D6-B3FE-9DD74EA62647}">
      <dgm:prSet/>
      <dgm:spPr/>
      <dgm:t>
        <a:bodyPr/>
        <a:lstStyle/>
        <a:p>
          <a:endParaRPr lang="zh-TW" altLang="en-US"/>
        </a:p>
      </dgm:t>
    </dgm:pt>
    <dgm:pt modelId="{C2CE0101-97C9-4F50-9CD4-66B93CB5AC30}" type="pres">
      <dgm:prSet presAssocID="{1D83D98C-2A46-40A4-BA8D-6C72AEA6FA13}" presName="CompostProcess" presStyleCnt="0">
        <dgm:presLayoutVars>
          <dgm:dir/>
          <dgm:resizeHandles val="exact"/>
        </dgm:presLayoutVars>
      </dgm:prSet>
      <dgm:spPr/>
    </dgm:pt>
    <dgm:pt modelId="{65756B64-A928-492B-9FCB-2A89D809145D}" type="pres">
      <dgm:prSet presAssocID="{1D83D98C-2A46-40A4-BA8D-6C72AEA6FA13}" presName="arrow" presStyleLbl="bgShp" presStyleIdx="0" presStyleCnt="1"/>
      <dgm:spPr/>
    </dgm:pt>
    <dgm:pt modelId="{A1C27803-1F93-4906-89CA-8475CD03901F}" type="pres">
      <dgm:prSet presAssocID="{1D83D98C-2A46-40A4-BA8D-6C72AEA6FA13}" presName="linearProcess" presStyleCnt="0"/>
      <dgm:spPr/>
    </dgm:pt>
    <dgm:pt modelId="{E6C9DE22-AE69-4159-94C3-6A61FF041351}" type="pres">
      <dgm:prSet presAssocID="{9B688B46-C176-4461-B986-5F6F126FBDC5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8EE1381-E8E1-49E6-B2BF-5B84A4919857}" type="pres">
      <dgm:prSet presAssocID="{576BF789-1EB3-46D8-905C-396AC6A7AC15}" presName="sibTrans" presStyleCnt="0"/>
      <dgm:spPr/>
    </dgm:pt>
    <dgm:pt modelId="{0AF0048E-208F-41D7-8368-8DCFC9656F02}" type="pres">
      <dgm:prSet presAssocID="{A51D1516-3089-4E34-8290-D03FF1BE525C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CAD23D2-6009-4EFA-B2A9-9D6CCB229861}" type="pres">
      <dgm:prSet presAssocID="{1C53DEC2-6F83-45CD-9800-9EA6363098B4}" presName="sibTrans" presStyleCnt="0"/>
      <dgm:spPr/>
    </dgm:pt>
    <dgm:pt modelId="{ECF9B6A1-87D4-45B2-9A6F-02AF6AA53392}" type="pres">
      <dgm:prSet presAssocID="{2F459C6E-B175-416B-B430-E06EA8221DE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E76DC14-7BC1-4569-BC0A-0FCBC49C96BA}" type="presOf" srcId="{9B688B46-C176-4461-B986-5F6F126FBDC5}" destId="{E6C9DE22-AE69-4159-94C3-6A61FF041351}" srcOrd="0" destOrd="0" presId="urn:microsoft.com/office/officeart/2005/8/layout/hProcess9"/>
    <dgm:cxn modelId="{4404EAED-95A0-457A-8D78-13F1EB6FF453}" srcId="{1D83D98C-2A46-40A4-BA8D-6C72AEA6FA13}" destId="{A51D1516-3089-4E34-8290-D03FF1BE525C}" srcOrd="1" destOrd="0" parTransId="{78B8C522-EDD6-498A-B993-6FDEF5B3B70B}" sibTransId="{1C53DEC2-6F83-45CD-9800-9EA6363098B4}"/>
    <dgm:cxn modelId="{8C95BE5A-115D-47C2-A362-5F2CB738B530}" type="presOf" srcId="{2F459C6E-B175-416B-B430-E06EA8221DE8}" destId="{ECF9B6A1-87D4-45B2-9A6F-02AF6AA53392}" srcOrd="0" destOrd="0" presId="urn:microsoft.com/office/officeart/2005/8/layout/hProcess9"/>
    <dgm:cxn modelId="{0F26FDCE-8A98-4285-81D2-946389FBAFA5}" type="presOf" srcId="{A51D1516-3089-4E34-8290-D03FF1BE525C}" destId="{0AF0048E-208F-41D7-8368-8DCFC9656F02}" srcOrd="0" destOrd="0" presId="urn:microsoft.com/office/officeart/2005/8/layout/hProcess9"/>
    <dgm:cxn modelId="{1DC99F00-C5A7-49D6-B3FE-9DD74EA62647}" srcId="{1D83D98C-2A46-40A4-BA8D-6C72AEA6FA13}" destId="{2F459C6E-B175-416B-B430-E06EA8221DE8}" srcOrd="2" destOrd="0" parTransId="{D5E89E4D-05B5-431D-9151-D2669A56D497}" sibTransId="{F1B57723-35F7-4047-A2A6-A96060A2FE7D}"/>
    <dgm:cxn modelId="{9EE33CAC-41A5-43F8-AE36-8B1E401F1840}" srcId="{1D83D98C-2A46-40A4-BA8D-6C72AEA6FA13}" destId="{9B688B46-C176-4461-B986-5F6F126FBDC5}" srcOrd="0" destOrd="0" parTransId="{83D6E9E9-399A-426A-912E-8ED29621D997}" sibTransId="{576BF789-1EB3-46D8-905C-396AC6A7AC15}"/>
    <dgm:cxn modelId="{565CA157-493B-4A76-A257-2C1A0812F07F}" type="presOf" srcId="{1D83D98C-2A46-40A4-BA8D-6C72AEA6FA13}" destId="{C2CE0101-97C9-4F50-9CD4-66B93CB5AC30}" srcOrd="0" destOrd="0" presId="urn:microsoft.com/office/officeart/2005/8/layout/hProcess9"/>
    <dgm:cxn modelId="{6F48F2A7-B564-46A5-B4BD-FA22DA538523}" type="presParOf" srcId="{C2CE0101-97C9-4F50-9CD4-66B93CB5AC30}" destId="{65756B64-A928-492B-9FCB-2A89D809145D}" srcOrd="0" destOrd="0" presId="urn:microsoft.com/office/officeart/2005/8/layout/hProcess9"/>
    <dgm:cxn modelId="{9E47BCF1-045D-4839-A35E-C17C61D6D6CC}" type="presParOf" srcId="{C2CE0101-97C9-4F50-9CD4-66B93CB5AC30}" destId="{A1C27803-1F93-4906-89CA-8475CD03901F}" srcOrd="1" destOrd="0" presId="urn:microsoft.com/office/officeart/2005/8/layout/hProcess9"/>
    <dgm:cxn modelId="{F5A6A8D5-41FC-4268-BF87-E5D7CCFC41D4}" type="presParOf" srcId="{A1C27803-1F93-4906-89CA-8475CD03901F}" destId="{E6C9DE22-AE69-4159-94C3-6A61FF041351}" srcOrd="0" destOrd="0" presId="urn:microsoft.com/office/officeart/2005/8/layout/hProcess9"/>
    <dgm:cxn modelId="{FFC1621D-893D-47AF-8C85-B534231AD00C}" type="presParOf" srcId="{A1C27803-1F93-4906-89CA-8475CD03901F}" destId="{18EE1381-E8E1-49E6-B2BF-5B84A4919857}" srcOrd="1" destOrd="0" presId="urn:microsoft.com/office/officeart/2005/8/layout/hProcess9"/>
    <dgm:cxn modelId="{508C1793-1852-4331-B6FC-9AB3B5DDE084}" type="presParOf" srcId="{A1C27803-1F93-4906-89CA-8475CD03901F}" destId="{0AF0048E-208F-41D7-8368-8DCFC9656F02}" srcOrd="2" destOrd="0" presId="urn:microsoft.com/office/officeart/2005/8/layout/hProcess9"/>
    <dgm:cxn modelId="{39464DD2-89AA-47F4-9FE9-CA7E1E3782D7}" type="presParOf" srcId="{A1C27803-1F93-4906-89CA-8475CD03901F}" destId="{3CAD23D2-6009-4EFA-B2A9-9D6CCB229861}" srcOrd="3" destOrd="0" presId="urn:microsoft.com/office/officeart/2005/8/layout/hProcess9"/>
    <dgm:cxn modelId="{313971FD-296B-4022-BADE-67AE299FF37E}" type="presParOf" srcId="{A1C27803-1F93-4906-89CA-8475CD03901F}" destId="{ECF9B6A1-87D4-45B2-9A6F-02AF6AA53392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3E1CE63-789D-48AE-BD0A-9598E995714E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D081C918-FF54-4148-927D-AC3B9378D86E}">
      <dgm:prSet phldrT="[文字]" custT="1"/>
      <dgm:spPr/>
      <dgm:t>
        <a:bodyPr/>
        <a:lstStyle/>
        <a:p>
          <a:r>
            <a:rPr lang="zh-TW" altLang="en-US" sz="1800" b="1" dirty="0" smtClean="0"/>
            <a:t>即時通報</a:t>
          </a:r>
          <a:endParaRPr lang="zh-TW" altLang="en-US" sz="1800" b="1" dirty="0"/>
        </a:p>
      </dgm:t>
    </dgm:pt>
    <dgm:pt modelId="{656F0575-3C80-4B24-8D82-3455C46E35A4}" type="parTrans" cxnId="{3170AE84-A13C-43FC-ABC7-5A331D7BC86A}">
      <dgm:prSet/>
      <dgm:spPr/>
      <dgm:t>
        <a:bodyPr/>
        <a:lstStyle/>
        <a:p>
          <a:endParaRPr lang="zh-TW" altLang="en-US"/>
        </a:p>
      </dgm:t>
    </dgm:pt>
    <dgm:pt modelId="{3D2B6928-05DF-482B-8A29-586117DFEC68}" type="sibTrans" cxnId="{3170AE84-A13C-43FC-ABC7-5A331D7BC86A}">
      <dgm:prSet/>
      <dgm:spPr/>
      <dgm:t>
        <a:bodyPr/>
        <a:lstStyle/>
        <a:p>
          <a:endParaRPr lang="zh-TW" altLang="en-US"/>
        </a:p>
      </dgm:t>
    </dgm:pt>
    <dgm:pt modelId="{8C24DDD0-8B7D-46EB-9AB3-3C22CE19D436}">
      <dgm:prSet phldrT="[文字]" custT="1"/>
      <dgm:spPr/>
      <dgm:t>
        <a:bodyPr/>
        <a:lstStyle/>
        <a:p>
          <a:r>
            <a:rPr lang="zh-TW" altLang="en-US" sz="2000" b="1" dirty="0" smtClean="0"/>
            <a:t>衛生局所</a:t>
          </a:r>
          <a:endParaRPr lang="zh-TW" altLang="en-US" sz="2000" b="1" dirty="0"/>
        </a:p>
      </dgm:t>
    </dgm:pt>
    <dgm:pt modelId="{AFCB7BAF-62E5-4B2B-8158-515CCA235953}" type="parTrans" cxnId="{3D240E56-5BA4-4430-A077-3BC16E29EFFE}">
      <dgm:prSet/>
      <dgm:spPr/>
      <dgm:t>
        <a:bodyPr/>
        <a:lstStyle/>
        <a:p>
          <a:endParaRPr lang="zh-TW" altLang="en-US"/>
        </a:p>
      </dgm:t>
    </dgm:pt>
    <dgm:pt modelId="{E3550579-5A2C-42CF-8EB7-BE846EE5F368}" type="sibTrans" cxnId="{3D240E56-5BA4-4430-A077-3BC16E29EFFE}">
      <dgm:prSet/>
      <dgm:spPr/>
      <dgm:t>
        <a:bodyPr/>
        <a:lstStyle/>
        <a:p>
          <a:endParaRPr lang="zh-TW" altLang="en-US"/>
        </a:p>
      </dgm:t>
    </dgm:pt>
    <dgm:pt modelId="{C2D4ADFC-A1DF-4595-B32B-DCE86FCDB1DC}">
      <dgm:prSet phldrT="[文字]" custT="1"/>
      <dgm:spPr/>
      <dgm:t>
        <a:bodyPr/>
        <a:lstStyle/>
        <a:p>
          <a:r>
            <a:rPr lang="zh-TW" altLang="en-US" sz="2000" b="1" dirty="0" smtClean="0"/>
            <a:t>醫療院所</a:t>
          </a:r>
          <a:endParaRPr lang="zh-TW" altLang="en-US" sz="2000" b="1" dirty="0"/>
        </a:p>
      </dgm:t>
    </dgm:pt>
    <dgm:pt modelId="{02F492B2-28B1-4825-8435-C5734C994E91}" type="parTrans" cxnId="{9B28312A-6726-402D-A920-681D424F6C07}">
      <dgm:prSet/>
      <dgm:spPr/>
      <dgm:t>
        <a:bodyPr/>
        <a:lstStyle/>
        <a:p>
          <a:endParaRPr lang="zh-TW" altLang="en-US"/>
        </a:p>
      </dgm:t>
    </dgm:pt>
    <dgm:pt modelId="{07A3B724-650C-4F70-B095-238AE7151D37}" type="sibTrans" cxnId="{9B28312A-6726-402D-A920-681D424F6C07}">
      <dgm:prSet/>
      <dgm:spPr/>
      <dgm:t>
        <a:bodyPr/>
        <a:lstStyle/>
        <a:p>
          <a:endParaRPr lang="zh-TW" altLang="en-US"/>
        </a:p>
      </dgm:t>
    </dgm:pt>
    <dgm:pt modelId="{E70B5506-562F-4BD7-B3B7-D38D7056A3EA}">
      <dgm:prSet phldrT="[文字]" custT="1"/>
      <dgm:spPr/>
      <dgm:t>
        <a:bodyPr/>
        <a:lstStyle/>
        <a:p>
          <a:r>
            <a:rPr lang="zh-TW" altLang="en-US" sz="1800" b="1" dirty="0" smtClean="0"/>
            <a:t>彙整與研判</a:t>
          </a:r>
          <a:endParaRPr lang="zh-TW" altLang="en-US" sz="1800" b="1" dirty="0"/>
        </a:p>
      </dgm:t>
    </dgm:pt>
    <dgm:pt modelId="{4E30D6E8-DA94-4B33-8F3B-DCC7D28EA045}" type="parTrans" cxnId="{0280F738-DB7D-440B-B90A-A44A3C68E8FA}">
      <dgm:prSet/>
      <dgm:spPr/>
      <dgm:t>
        <a:bodyPr/>
        <a:lstStyle/>
        <a:p>
          <a:endParaRPr lang="zh-TW" altLang="en-US"/>
        </a:p>
      </dgm:t>
    </dgm:pt>
    <dgm:pt modelId="{6D1509BF-0037-4FDF-9166-CCAAFE382974}" type="sibTrans" cxnId="{0280F738-DB7D-440B-B90A-A44A3C68E8FA}">
      <dgm:prSet/>
      <dgm:spPr/>
      <dgm:t>
        <a:bodyPr/>
        <a:lstStyle/>
        <a:p>
          <a:endParaRPr lang="zh-TW" altLang="en-US"/>
        </a:p>
      </dgm:t>
    </dgm:pt>
    <dgm:pt modelId="{9927436C-F298-4279-B545-138A4E6C2BB5}">
      <dgm:prSet phldrT="[文字]"/>
      <dgm:spPr/>
      <dgm:t>
        <a:bodyPr/>
        <a:lstStyle/>
        <a:p>
          <a:r>
            <a:rPr lang="zh-TW" altLang="en-US" b="1" dirty="0" smtClean="0"/>
            <a:t>疾病管制署</a:t>
          </a:r>
          <a:r>
            <a:rPr lang="en-US" altLang="zh-TW" b="1" dirty="0" smtClean="0"/>
            <a:t>-</a:t>
          </a:r>
          <a:r>
            <a:rPr lang="zh-TW" altLang="en-US" b="1" dirty="0" smtClean="0"/>
            <a:t>收集通報資料及後續個案追蹤</a:t>
          </a:r>
          <a:endParaRPr lang="zh-TW" altLang="en-US" b="1" dirty="0"/>
        </a:p>
      </dgm:t>
    </dgm:pt>
    <dgm:pt modelId="{C5970825-E247-4B4C-911D-77ABAB8666DE}" type="parTrans" cxnId="{BCCDD775-839F-4297-8D07-58311A667DB8}">
      <dgm:prSet/>
      <dgm:spPr/>
      <dgm:t>
        <a:bodyPr/>
        <a:lstStyle/>
        <a:p>
          <a:endParaRPr lang="zh-TW" altLang="en-US"/>
        </a:p>
      </dgm:t>
    </dgm:pt>
    <dgm:pt modelId="{311D012D-7904-43E2-AF05-59153A469425}" type="sibTrans" cxnId="{BCCDD775-839F-4297-8D07-58311A667DB8}">
      <dgm:prSet/>
      <dgm:spPr/>
      <dgm:t>
        <a:bodyPr/>
        <a:lstStyle/>
        <a:p>
          <a:endParaRPr lang="zh-TW" altLang="en-US"/>
        </a:p>
      </dgm:t>
    </dgm:pt>
    <dgm:pt modelId="{7A931D12-73B3-453F-B03B-5ED2721AE307}">
      <dgm:prSet phldrT="[文字]"/>
      <dgm:spPr/>
      <dgm:t>
        <a:bodyPr/>
        <a:lstStyle/>
        <a:p>
          <a:r>
            <a:rPr lang="zh-TW" altLang="en-US" b="1" dirty="0" smtClean="0"/>
            <a:t>食品藥物管理署</a:t>
          </a:r>
          <a:r>
            <a:rPr lang="en-US" altLang="zh-TW" b="1" dirty="0" smtClean="0"/>
            <a:t>-</a:t>
          </a:r>
          <a:r>
            <a:rPr lang="zh-TW" altLang="zh-TW" b="1" dirty="0" smtClean="0"/>
            <a:t>收集通報資料</a:t>
          </a:r>
          <a:r>
            <a:rPr lang="zh-TW" altLang="en-US" b="1" dirty="0" smtClean="0"/>
            <a:t>及監測資料研判</a:t>
          </a:r>
          <a:endParaRPr lang="zh-TW" altLang="en-US" b="1" dirty="0"/>
        </a:p>
      </dgm:t>
    </dgm:pt>
    <dgm:pt modelId="{6EA6195D-4701-4E06-B1C2-56752FABFADE}" type="parTrans" cxnId="{DE3901EC-49BE-4B0F-B8E3-E5AB7B26E377}">
      <dgm:prSet/>
      <dgm:spPr/>
      <dgm:t>
        <a:bodyPr/>
        <a:lstStyle/>
        <a:p>
          <a:endParaRPr lang="zh-TW" altLang="en-US"/>
        </a:p>
      </dgm:t>
    </dgm:pt>
    <dgm:pt modelId="{8CAF4D0C-891B-4427-8B0A-CBEA56E29893}" type="sibTrans" cxnId="{DE3901EC-49BE-4B0F-B8E3-E5AB7B26E377}">
      <dgm:prSet/>
      <dgm:spPr/>
      <dgm:t>
        <a:bodyPr/>
        <a:lstStyle/>
        <a:p>
          <a:endParaRPr lang="zh-TW" altLang="en-US"/>
        </a:p>
      </dgm:t>
    </dgm:pt>
    <dgm:pt modelId="{A552A6C8-7D8E-4B4C-8500-00052299E737}">
      <dgm:prSet phldrT="[文字]"/>
      <dgm:spPr/>
      <dgm:t>
        <a:bodyPr/>
        <a:lstStyle/>
        <a:p>
          <a:r>
            <a:rPr lang="zh-TW" altLang="en-US" b="1" dirty="0" smtClean="0"/>
            <a:t>每週公布</a:t>
          </a:r>
          <a:endParaRPr lang="zh-TW" altLang="en-US" b="1" dirty="0"/>
        </a:p>
      </dgm:t>
    </dgm:pt>
    <dgm:pt modelId="{3FC54B9E-FFC4-4A07-A571-9CD1FB46DDF5}" type="parTrans" cxnId="{7EF2A3DD-E949-4A28-8E97-E2CD6A11A52C}">
      <dgm:prSet/>
      <dgm:spPr/>
      <dgm:t>
        <a:bodyPr/>
        <a:lstStyle/>
        <a:p>
          <a:endParaRPr lang="zh-TW" altLang="en-US"/>
        </a:p>
      </dgm:t>
    </dgm:pt>
    <dgm:pt modelId="{5486F69E-48E7-4875-A8EB-9F4F990F8B95}" type="sibTrans" cxnId="{7EF2A3DD-E949-4A28-8E97-E2CD6A11A52C}">
      <dgm:prSet/>
      <dgm:spPr/>
      <dgm:t>
        <a:bodyPr/>
        <a:lstStyle/>
        <a:p>
          <a:endParaRPr lang="zh-TW" altLang="en-US"/>
        </a:p>
      </dgm:t>
    </dgm:pt>
    <dgm:pt modelId="{A2B024DE-B10C-4610-A1E3-CC86AC57C251}">
      <dgm:prSet phldrT="[文字]"/>
      <dgm:spPr/>
      <dgm:t>
        <a:bodyPr/>
        <a:lstStyle/>
        <a:p>
          <a:r>
            <a:rPr lang="zh-TW" altLang="en-US" b="1" dirty="0" smtClean="0"/>
            <a:t>有通報個案後</a:t>
          </a:r>
          <a:r>
            <a:rPr lang="zh-TW" altLang="en-US" dirty="0" smtClean="0"/>
            <a:t>，</a:t>
          </a:r>
          <a:r>
            <a:rPr lang="zh-TW" altLang="en-US" b="1" dirty="0" smtClean="0"/>
            <a:t>每週一公布於全國藥物不良反應通報系統網站</a:t>
          </a:r>
          <a:r>
            <a:rPr lang="en-US" altLang="zh-TW" b="1" dirty="0" smtClean="0"/>
            <a:t>(adr.fda.gov.tw)</a:t>
          </a:r>
          <a:endParaRPr lang="zh-TW" altLang="en-US" b="1" dirty="0"/>
        </a:p>
      </dgm:t>
    </dgm:pt>
    <dgm:pt modelId="{B5D2EC34-4C86-413B-884B-1E61D55CD47B}" type="parTrans" cxnId="{7D453909-B2C8-4D0B-95C2-39B846C7525E}">
      <dgm:prSet/>
      <dgm:spPr/>
      <dgm:t>
        <a:bodyPr/>
        <a:lstStyle/>
        <a:p>
          <a:endParaRPr lang="zh-TW" altLang="en-US"/>
        </a:p>
      </dgm:t>
    </dgm:pt>
    <dgm:pt modelId="{7BE7D7C0-EBCB-42B9-9652-A888F3307508}" type="sibTrans" cxnId="{7D453909-B2C8-4D0B-95C2-39B846C7525E}">
      <dgm:prSet/>
      <dgm:spPr/>
      <dgm:t>
        <a:bodyPr/>
        <a:lstStyle/>
        <a:p>
          <a:endParaRPr lang="zh-TW" altLang="en-US"/>
        </a:p>
      </dgm:t>
    </dgm:pt>
    <dgm:pt modelId="{403BB373-F73C-412E-851F-0EA48AA8F718}">
      <dgm:prSet phldrT="[文字]" custT="1"/>
      <dgm:spPr/>
      <dgm:t>
        <a:bodyPr/>
        <a:lstStyle/>
        <a:p>
          <a:r>
            <a:rPr lang="zh-TW" altLang="en-US" sz="2000" b="1" dirty="0" smtClean="0"/>
            <a:t>民眾</a:t>
          </a:r>
          <a:endParaRPr lang="zh-TW" altLang="en-US" sz="2000" b="1" dirty="0"/>
        </a:p>
      </dgm:t>
    </dgm:pt>
    <dgm:pt modelId="{0ABCAA0F-BA05-42E3-831B-D6D84F873C09}" type="parTrans" cxnId="{01870064-2637-40C5-A4BE-7ADC44AF00AE}">
      <dgm:prSet/>
      <dgm:spPr/>
      <dgm:t>
        <a:bodyPr/>
        <a:lstStyle/>
        <a:p>
          <a:endParaRPr lang="zh-TW" altLang="en-US"/>
        </a:p>
      </dgm:t>
    </dgm:pt>
    <dgm:pt modelId="{FF00DC31-2045-4CB1-9287-1A65BCED6058}" type="sibTrans" cxnId="{01870064-2637-40C5-A4BE-7ADC44AF00AE}">
      <dgm:prSet/>
      <dgm:spPr/>
      <dgm:t>
        <a:bodyPr/>
        <a:lstStyle/>
        <a:p>
          <a:endParaRPr lang="zh-TW" altLang="en-US"/>
        </a:p>
      </dgm:t>
    </dgm:pt>
    <dgm:pt modelId="{A5A0E038-0E4A-4120-AD85-E134CD5A3CDF}" type="pres">
      <dgm:prSet presAssocID="{E3E1CE63-789D-48AE-BD0A-9598E99571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CD2A88E-6C61-4375-BCBB-8E66FB637547}" type="pres">
      <dgm:prSet presAssocID="{D081C918-FF54-4148-927D-AC3B9378D86E}" presName="composite" presStyleCnt="0"/>
      <dgm:spPr/>
    </dgm:pt>
    <dgm:pt modelId="{FD54695E-7FA0-4D8A-A343-D87924756230}" type="pres">
      <dgm:prSet presAssocID="{D081C918-FF54-4148-927D-AC3B9378D86E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2DA4AC1-1C95-4C54-ABAD-C2BBEEFD7EDC}" type="pres">
      <dgm:prSet presAssocID="{D081C918-FF54-4148-927D-AC3B9378D86E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B1B4BE-7FC3-4143-BE2E-7A474F624F47}" type="pres">
      <dgm:prSet presAssocID="{3D2B6928-05DF-482B-8A29-586117DFEC68}" presName="sp" presStyleCnt="0"/>
      <dgm:spPr/>
    </dgm:pt>
    <dgm:pt modelId="{BC53B2A2-207A-4317-BD46-31C5AB0B3499}" type="pres">
      <dgm:prSet presAssocID="{E70B5506-562F-4BD7-B3B7-D38D7056A3EA}" presName="composite" presStyleCnt="0"/>
      <dgm:spPr/>
    </dgm:pt>
    <dgm:pt modelId="{B73F2E5C-4EF7-4036-AE20-7B4477302913}" type="pres">
      <dgm:prSet presAssocID="{E70B5506-562F-4BD7-B3B7-D38D7056A3E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749F77-6235-4C79-9D7F-D945C044E3B9}" type="pres">
      <dgm:prSet presAssocID="{E70B5506-562F-4BD7-B3B7-D38D7056A3EA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1A87BE9-F566-45C6-824F-D26F5B9E1727}" type="pres">
      <dgm:prSet presAssocID="{6D1509BF-0037-4FDF-9166-CCAAFE382974}" presName="sp" presStyleCnt="0"/>
      <dgm:spPr/>
    </dgm:pt>
    <dgm:pt modelId="{7179968D-BE1F-4B7B-A763-48176DB8AEBD}" type="pres">
      <dgm:prSet presAssocID="{A552A6C8-7D8E-4B4C-8500-00052299E737}" presName="composite" presStyleCnt="0"/>
      <dgm:spPr/>
    </dgm:pt>
    <dgm:pt modelId="{3999C555-C4A9-4C9A-B19D-6BA4594917D5}" type="pres">
      <dgm:prSet presAssocID="{A552A6C8-7D8E-4B4C-8500-00052299E73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B4B9A39-07B6-4C70-AA19-FFB86AAD7A12}" type="pres">
      <dgm:prSet presAssocID="{A552A6C8-7D8E-4B4C-8500-00052299E737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87D8195-1233-4EC3-A08A-2673902D9DD4}" type="presOf" srcId="{E3E1CE63-789D-48AE-BD0A-9598E995714E}" destId="{A5A0E038-0E4A-4120-AD85-E134CD5A3CDF}" srcOrd="0" destOrd="0" presId="urn:microsoft.com/office/officeart/2005/8/layout/chevron2"/>
    <dgm:cxn modelId="{9B28312A-6726-402D-A920-681D424F6C07}" srcId="{D081C918-FF54-4148-927D-AC3B9378D86E}" destId="{C2D4ADFC-A1DF-4595-B32B-DCE86FCDB1DC}" srcOrd="1" destOrd="0" parTransId="{02F492B2-28B1-4825-8435-C5734C994E91}" sibTransId="{07A3B724-650C-4F70-B095-238AE7151D37}"/>
    <dgm:cxn modelId="{01870064-2637-40C5-A4BE-7ADC44AF00AE}" srcId="{D081C918-FF54-4148-927D-AC3B9378D86E}" destId="{403BB373-F73C-412E-851F-0EA48AA8F718}" srcOrd="2" destOrd="0" parTransId="{0ABCAA0F-BA05-42E3-831B-D6D84F873C09}" sibTransId="{FF00DC31-2045-4CB1-9287-1A65BCED6058}"/>
    <dgm:cxn modelId="{3D240E56-5BA4-4430-A077-3BC16E29EFFE}" srcId="{D081C918-FF54-4148-927D-AC3B9378D86E}" destId="{8C24DDD0-8B7D-46EB-9AB3-3C22CE19D436}" srcOrd="0" destOrd="0" parTransId="{AFCB7BAF-62E5-4B2B-8158-515CCA235953}" sibTransId="{E3550579-5A2C-42CF-8EB7-BE846EE5F368}"/>
    <dgm:cxn modelId="{D01214D6-B104-4815-8017-DFCD1E1FC252}" type="presOf" srcId="{E70B5506-562F-4BD7-B3B7-D38D7056A3EA}" destId="{B73F2E5C-4EF7-4036-AE20-7B4477302913}" srcOrd="0" destOrd="0" presId="urn:microsoft.com/office/officeart/2005/8/layout/chevron2"/>
    <dgm:cxn modelId="{7D453909-B2C8-4D0B-95C2-39B846C7525E}" srcId="{A552A6C8-7D8E-4B4C-8500-00052299E737}" destId="{A2B024DE-B10C-4610-A1E3-CC86AC57C251}" srcOrd="0" destOrd="0" parTransId="{B5D2EC34-4C86-413B-884B-1E61D55CD47B}" sibTransId="{7BE7D7C0-EBCB-42B9-9652-A888F3307508}"/>
    <dgm:cxn modelId="{C1A9378A-13D0-44C4-8537-C1E7E08C6333}" type="presOf" srcId="{C2D4ADFC-A1DF-4595-B32B-DCE86FCDB1DC}" destId="{82DA4AC1-1C95-4C54-ABAD-C2BBEEFD7EDC}" srcOrd="0" destOrd="1" presId="urn:microsoft.com/office/officeart/2005/8/layout/chevron2"/>
    <dgm:cxn modelId="{6B4B55CA-CAD4-4D43-A9B1-DCB5FBFC32AD}" type="presOf" srcId="{A552A6C8-7D8E-4B4C-8500-00052299E737}" destId="{3999C555-C4A9-4C9A-B19D-6BA4594917D5}" srcOrd="0" destOrd="0" presId="urn:microsoft.com/office/officeart/2005/8/layout/chevron2"/>
    <dgm:cxn modelId="{977105EA-D40A-492F-BBBE-5BCF3B37CC4E}" type="presOf" srcId="{8C24DDD0-8B7D-46EB-9AB3-3C22CE19D436}" destId="{82DA4AC1-1C95-4C54-ABAD-C2BBEEFD7EDC}" srcOrd="0" destOrd="0" presId="urn:microsoft.com/office/officeart/2005/8/layout/chevron2"/>
    <dgm:cxn modelId="{7AEB335F-4B45-40AB-833E-D8506A96AC93}" type="presOf" srcId="{D081C918-FF54-4148-927D-AC3B9378D86E}" destId="{FD54695E-7FA0-4D8A-A343-D87924756230}" srcOrd="0" destOrd="0" presId="urn:microsoft.com/office/officeart/2005/8/layout/chevron2"/>
    <dgm:cxn modelId="{7EF2A3DD-E949-4A28-8E97-E2CD6A11A52C}" srcId="{E3E1CE63-789D-48AE-BD0A-9598E995714E}" destId="{A552A6C8-7D8E-4B4C-8500-00052299E737}" srcOrd="2" destOrd="0" parTransId="{3FC54B9E-FFC4-4A07-A571-9CD1FB46DDF5}" sibTransId="{5486F69E-48E7-4875-A8EB-9F4F990F8B95}"/>
    <dgm:cxn modelId="{0280F738-DB7D-440B-B90A-A44A3C68E8FA}" srcId="{E3E1CE63-789D-48AE-BD0A-9598E995714E}" destId="{E70B5506-562F-4BD7-B3B7-D38D7056A3EA}" srcOrd="1" destOrd="0" parTransId="{4E30D6E8-DA94-4B33-8F3B-DCC7D28EA045}" sibTransId="{6D1509BF-0037-4FDF-9166-CCAAFE382974}"/>
    <dgm:cxn modelId="{BCCDD775-839F-4297-8D07-58311A667DB8}" srcId="{E70B5506-562F-4BD7-B3B7-D38D7056A3EA}" destId="{9927436C-F298-4279-B545-138A4E6C2BB5}" srcOrd="0" destOrd="0" parTransId="{C5970825-E247-4B4C-911D-77ABAB8666DE}" sibTransId="{311D012D-7904-43E2-AF05-59153A469425}"/>
    <dgm:cxn modelId="{DE3901EC-49BE-4B0F-B8E3-E5AB7B26E377}" srcId="{E70B5506-562F-4BD7-B3B7-D38D7056A3EA}" destId="{7A931D12-73B3-453F-B03B-5ED2721AE307}" srcOrd="1" destOrd="0" parTransId="{6EA6195D-4701-4E06-B1C2-56752FABFADE}" sibTransId="{8CAF4D0C-891B-4427-8B0A-CBEA56E29893}"/>
    <dgm:cxn modelId="{D8DA67E5-7CC5-422D-9142-5D7BD7CBA597}" type="presOf" srcId="{403BB373-F73C-412E-851F-0EA48AA8F718}" destId="{82DA4AC1-1C95-4C54-ABAD-C2BBEEFD7EDC}" srcOrd="0" destOrd="2" presId="urn:microsoft.com/office/officeart/2005/8/layout/chevron2"/>
    <dgm:cxn modelId="{766800A8-EBDA-4F7B-9663-56A1C9B806D6}" type="presOf" srcId="{9927436C-F298-4279-B545-138A4E6C2BB5}" destId="{60749F77-6235-4C79-9D7F-D945C044E3B9}" srcOrd="0" destOrd="0" presId="urn:microsoft.com/office/officeart/2005/8/layout/chevron2"/>
    <dgm:cxn modelId="{E97CFA6B-2374-4DDB-BD91-1AA1431F855A}" type="presOf" srcId="{A2B024DE-B10C-4610-A1E3-CC86AC57C251}" destId="{CB4B9A39-07B6-4C70-AA19-FFB86AAD7A12}" srcOrd="0" destOrd="0" presId="urn:microsoft.com/office/officeart/2005/8/layout/chevron2"/>
    <dgm:cxn modelId="{3170AE84-A13C-43FC-ABC7-5A331D7BC86A}" srcId="{E3E1CE63-789D-48AE-BD0A-9598E995714E}" destId="{D081C918-FF54-4148-927D-AC3B9378D86E}" srcOrd="0" destOrd="0" parTransId="{656F0575-3C80-4B24-8D82-3455C46E35A4}" sibTransId="{3D2B6928-05DF-482B-8A29-586117DFEC68}"/>
    <dgm:cxn modelId="{7185857D-1A77-4F16-A31B-1E0D42E8AB17}" type="presOf" srcId="{7A931D12-73B3-453F-B03B-5ED2721AE307}" destId="{60749F77-6235-4C79-9D7F-D945C044E3B9}" srcOrd="0" destOrd="1" presId="urn:microsoft.com/office/officeart/2005/8/layout/chevron2"/>
    <dgm:cxn modelId="{709B4E91-C1A2-4A90-B9AA-F1343317DF61}" type="presParOf" srcId="{A5A0E038-0E4A-4120-AD85-E134CD5A3CDF}" destId="{DCD2A88E-6C61-4375-BCBB-8E66FB637547}" srcOrd="0" destOrd="0" presId="urn:microsoft.com/office/officeart/2005/8/layout/chevron2"/>
    <dgm:cxn modelId="{87682B86-9CCF-4005-AC6E-7287B979DD3B}" type="presParOf" srcId="{DCD2A88E-6C61-4375-BCBB-8E66FB637547}" destId="{FD54695E-7FA0-4D8A-A343-D87924756230}" srcOrd="0" destOrd="0" presId="urn:microsoft.com/office/officeart/2005/8/layout/chevron2"/>
    <dgm:cxn modelId="{6C48F8A3-DE2B-415F-B052-4DBA91ACFD21}" type="presParOf" srcId="{DCD2A88E-6C61-4375-BCBB-8E66FB637547}" destId="{82DA4AC1-1C95-4C54-ABAD-C2BBEEFD7EDC}" srcOrd="1" destOrd="0" presId="urn:microsoft.com/office/officeart/2005/8/layout/chevron2"/>
    <dgm:cxn modelId="{B4A30F88-BAB7-4459-B133-B3CC4C2CCB07}" type="presParOf" srcId="{A5A0E038-0E4A-4120-AD85-E134CD5A3CDF}" destId="{3FB1B4BE-7FC3-4143-BE2E-7A474F624F47}" srcOrd="1" destOrd="0" presId="urn:microsoft.com/office/officeart/2005/8/layout/chevron2"/>
    <dgm:cxn modelId="{2A46ED87-47F7-4E1A-B37B-384D1FC06DE4}" type="presParOf" srcId="{A5A0E038-0E4A-4120-AD85-E134CD5A3CDF}" destId="{BC53B2A2-207A-4317-BD46-31C5AB0B3499}" srcOrd="2" destOrd="0" presId="urn:microsoft.com/office/officeart/2005/8/layout/chevron2"/>
    <dgm:cxn modelId="{57057776-BDF0-46C1-B51B-8FD9FAF32032}" type="presParOf" srcId="{BC53B2A2-207A-4317-BD46-31C5AB0B3499}" destId="{B73F2E5C-4EF7-4036-AE20-7B4477302913}" srcOrd="0" destOrd="0" presId="urn:microsoft.com/office/officeart/2005/8/layout/chevron2"/>
    <dgm:cxn modelId="{13DB5804-4C59-4DAA-ACD6-55F285E4CF03}" type="presParOf" srcId="{BC53B2A2-207A-4317-BD46-31C5AB0B3499}" destId="{60749F77-6235-4C79-9D7F-D945C044E3B9}" srcOrd="1" destOrd="0" presId="urn:microsoft.com/office/officeart/2005/8/layout/chevron2"/>
    <dgm:cxn modelId="{9E0F804F-9847-49D3-A05D-B5BACD80A4BB}" type="presParOf" srcId="{A5A0E038-0E4A-4120-AD85-E134CD5A3CDF}" destId="{A1A87BE9-F566-45C6-824F-D26F5B9E1727}" srcOrd="3" destOrd="0" presId="urn:microsoft.com/office/officeart/2005/8/layout/chevron2"/>
    <dgm:cxn modelId="{60473690-EE04-4869-B7FC-2D8258DB39F2}" type="presParOf" srcId="{A5A0E038-0E4A-4120-AD85-E134CD5A3CDF}" destId="{7179968D-BE1F-4B7B-A763-48176DB8AEBD}" srcOrd="4" destOrd="0" presId="urn:microsoft.com/office/officeart/2005/8/layout/chevron2"/>
    <dgm:cxn modelId="{ABB38F59-FB24-4970-AB45-A5463C90B0BA}" type="presParOf" srcId="{7179968D-BE1F-4B7B-A763-48176DB8AEBD}" destId="{3999C555-C4A9-4C9A-B19D-6BA4594917D5}" srcOrd="0" destOrd="0" presId="urn:microsoft.com/office/officeart/2005/8/layout/chevron2"/>
    <dgm:cxn modelId="{5F7CC762-323A-45A6-9CB8-C19973CB9D27}" type="presParOf" srcId="{7179968D-BE1F-4B7B-A763-48176DB8AEBD}" destId="{CB4B9A39-07B6-4C70-AA19-FFB86AAD7A1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BlockDescendingList">
  <dgm:title val=""/>
  <dgm:desc val=""/>
  <dgm:catLst>
    <dgm:cat type="list" pri="18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13" srcId="10" destId="11" srcOrd="0" destOrd="0"/>
        <dgm:cxn modelId="14" srcId="10" destId="12" srcOrd="0" destOrd="0"/>
        <dgm:cxn modelId="50" srcId="0" destId="20" srcOrd="1" destOrd="0"/>
        <dgm:cxn modelId="23" srcId="20" destId="21" srcOrd="0" destOrd="0"/>
        <dgm:cxn modelId="24" srcId="20" destId="22" srcOrd="0" destOrd="0"/>
        <dgm:cxn modelId="60" srcId="0" destId="30" srcOrd="2" destOrd="0"/>
        <dgm:cxn modelId="33" srcId="30" destId="31" srcOrd="0" destOrd="0"/>
        <dgm:cxn modelId="34" srcId="30" destId="3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7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80" srcId="0" destId="7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0.5516"/>
        </dgm:alg>
        <dgm:choose name="Name3">
          <dgm:if name="Name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if>
          <dgm:else name="Name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else>
        </dgm:choose>
      </dgm:if>
      <dgm:if name="Name6" axis="ch" ptType="node" func="cnt" op="equ" val="2">
        <dgm:alg type="composite">
          <dgm:param type="ar" val="0.9804"/>
        </dgm:alg>
        <dgm:choose name="Name7">
          <dgm:if name="Name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2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1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1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2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if>
          <dgm:else name="Name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1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2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2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1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2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1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else>
        </dgm:choose>
      </dgm:if>
      <dgm:if name="Name10" axis="ch" ptType="node" func="cnt" op="equ" val="3">
        <dgm:alg type="composite">
          <dgm:param type="ar" val="1.4097"/>
        </dgm:alg>
        <dgm:choose name="Name11">
          <dgm:if name="Name12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3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1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if>
          <dgm:else name="Name13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3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1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3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1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3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1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else>
        </dgm:choose>
      </dgm:if>
      <dgm:if name="Name14" axis="ch" ptType="node" func="cnt" op="equ" val="4">
        <dgm:alg type="composite">
          <dgm:param type="ar" val="1.8305"/>
        </dgm:alg>
        <dgm:choose name="Name15">
          <dgm:if name="Name16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2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3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4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1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4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if>
          <dgm:else name="Name17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4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3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2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1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4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3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2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1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4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3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2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1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else>
        </dgm:choose>
      </dgm:if>
      <dgm:if name="Name18" axis="ch" ptType="node" func="cnt" op="equ" val="5">
        <dgm:alg type="composite">
          <dgm:param type="ar" val="2.0125"/>
        </dgm:alg>
        <dgm:choose name="Name19">
          <dgm:if name="Name20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2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4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5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1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4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17"/>
              <dgm:constr type="l" for="ch" forName="childText_5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56"/>
            </dgm:constrLst>
          </dgm:if>
          <dgm:else name="Name21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5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4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2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1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5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4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2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1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5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4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2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61"/>
              <dgm:constr type="l" for="ch" forName="childText_1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99"/>
            </dgm:constrLst>
          </dgm:else>
        </dgm:choose>
      </dgm:if>
      <dgm:if name="Name22" axis="ch" ptType="node" func="cnt" op="equ" val="6">
        <dgm:alg type="composite">
          <dgm:param type="ar" val="2.4006"/>
        </dgm:alg>
        <dgm:shape xmlns:r="http://schemas.openxmlformats.org/officeDocument/2006/relationships" r:blip="">
          <dgm:adjLst/>
        </dgm:shape>
        <dgm:choose name="Name23">
          <dgm:if name="Name2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2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3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4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5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6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1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if>
          <dgm:else name="Name2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6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5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4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3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2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1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6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5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4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3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2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1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6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5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4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3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2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1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else>
        </dgm:choose>
      </dgm:if>
      <dgm:else name="Name26">
        <dgm:alg type="composite">
          <dgm:param type="ar" val="2.7874"/>
        </dgm:alg>
        <dgm:shape xmlns:r="http://schemas.openxmlformats.org/officeDocument/2006/relationships" r:blip="">
          <dgm:adjLst/>
        </dgm:shape>
        <dgm:choose name="Name27">
          <dgm:if name="Name2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2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3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5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6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7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1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7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7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if>
          <dgm:else name="Name2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7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6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5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3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2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1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7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6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5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3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2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1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7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6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5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3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2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1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else>
        </dgm:choose>
      </dgm:else>
    </dgm:choose>
    <dgm:forEach name="wrapper" axis="self" ptType="parTrans">
      <dgm:forEach name="accentRepeat" axis="self">
        <dgm:layoutNode name="imageRepeatNode" styleLbl="node1">
          <dgm:alg type="sp"/>
          <dgm:shape xmlns:r="http://schemas.openxmlformats.org/officeDocument/2006/relationships" type="rect" r:blip="" zOrderOff="-10">
            <dgm:adjLst/>
          </dgm:shape>
          <dgm:presOf axis="self"/>
        </dgm:layoutNode>
      </dgm:forEach>
    </dgm:forEach>
    <dgm:forEach name="Name30" axis="ch" ptType="node" cnt="1">
      <dgm:layoutNode name="parentText_1" styleLbl="node1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1" styleLbl="node1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1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2" cnt="1">
      <dgm:layoutNode name="parentText_2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2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2">
        <dgm:alg type="sp"/>
        <dgm:shape xmlns:r="http://schemas.openxmlformats.org/officeDocument/2006/relationships" r:blip="">
          <dgm:adjLst/>
        </dgm:shape>
        <dgm:presOf/>
        <dgm:constrLst/>
        <dgm:forEach name="Name33" ref="accentRepeat"/>
      </dgm:layoutNode>
    </dgm:forEach>
    <dgm:forEach name="Name34" axis="ch" ptType="node" st="3" cnt="1">
      <dgm:layoutNode name="parentText_3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3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3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</dgm:forEach>
    <dgm:forEach name="Name36" axis="ch" ptType="node" st="4" cnt="1">
      <dgm:layoutNode name="parentText_4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4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parentText_5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5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5">
        <dgm:alg type="sp"/>
        <dgm:shape xmlns:r="http://schemas.openxmlformats.org/officeDocument/2006/relationships" r:blip="">
          <dgm:adjLst/>
        </dgm:shape>
        <dgm:presOf/>
        <dgm:constrLst/>
        <dgm:forEach name="Name39" ref="accentRepeat"/>
      </dgm:layoutNode>
    </dgm:forEach>
    <dgm:forEach name="Name40" axis="ch" ptType="node" st="6" cnt="1">
      <dgm:layoutNode name="parentText_6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6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6">
        <dgm:alg type="sp"/>
        <dgm:shape xmlns:r="http://schemas.openxmlformats.org/officeDocument/2006/relationships" r:blip="">
          <dgm:adjLst/>
        </dgm:shape>
        <dgm:presOf/>
        <dgm:constrLst/>
        <dgm:forEach name="Name41" ref="accentRepeat"/>
      </dgm:layoutNode>
    </dgm:forEach>
    <dgm:forEach name="Name42" axis="ch" ptType="node" st="7" cnt="1">
      <dgm:layoutNode name="parentText_7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7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7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2D02D6F3-0E80-47A0-9C85-EED8BAE31737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2" y="943009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E5816982-9949-475C-A9A8-FFF25E3FE11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691529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/>
          <a:lstStyle>
            <a:lvl1pPr algn="r">
              <a:defRPr sz="1200"/>
            </a:lvl1pPr>
          </a:lstStyle>
          <a:p>
            <a:fld id="{1B2912FB-0C00-484F-9996-491487C52B93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17" tIns="46058" rIns="92117" bIns="4605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vert="horz" lIns="92117" tIns="46058" rIns="92117" bIns="46058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009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2" y="9430090"/>
            <a:ext cx="2945660" cy="496412"/>
          </a:xfrm>
          <a:prstGeom prst="rect">
            <a:avLst/>
          </a:prstGeom>
        </p:spPr>
        <p:txBody>
          <a:bodyPr vert="horz" lIns="92117" tIns="46058" rIns="92117" bIns="46058" rtlCol="0" anchor="b"/>
          <a:lstStyle>
            <a:lvl1pPr algn="r">
              <a:defRPr sz="1200"/>
            </a:lvl1pPr>
          </a:lstStyle>
          <a:p>
            <a:fld id="{89BF3FCF-ACA8-425D-99D1-0CD9994B94E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242671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F3FCF-ACA8-425D-99D1-0CD9994B94EB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93525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BF3FCF-ACA8-425D-99D1-0CD9994B94EB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08853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09" indent="-285734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2938" indent="-228587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113" indent="-228587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287" indent="-228587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462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638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8812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5987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055B7C81-1B1C-4C52-B8F8-22C184C67B24}" type="slidenum">
              <a:rPr lang="en-US" altLang="zh-TW" sz="1200"/>
              <a:pPr eaLnBrk="1" hangingPunct="1"/>
              <a:t>11</a:t>
            </a:fld>
            <a:endParaRPr lang="en-US" altLang="zh-TW" sz="1200" dirty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ea typeface="新細明體" charset="-12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dirty="0" smtClean="0">
              <a:ea typeface="新細明體" charset="-120"/>
            </a:endParaRPr>
          </a:p>
        </p:txBody>
      </p:sp>
      <p:sp>
        <p:nvSpPr>
          <p:cNvPr id="19460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1pPr>
            <a:lvl2pPr marL="742909" indent="-285734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2pPr>
            <a:lvl3pPr marL="1142938" indent="-228587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3pPr>
            <a:lvl4pPr marL="1600113" indent="-228587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4pPr>
            <a:lvl5pPr marL="2057287" indent="-228587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5pPr>
            <a:lvl6pPr marL="2514462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6pPr>
            <a:lvl7pPr marL="2971638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7pPr>
            <a:lvl8pPr marL="3428812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8pPr>
            <a:lvl9pPr marL="3885987" indent="-228587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charset="-120"/>
              </a:defRPr>
            </a:lvl9pPr>
          </a:lstStyle>
          <a:p>
            <a:pPr eaLnBrk="1" hangingPunct="1"/>
            <a:fld id="{D56373ED-D059-4A8D-934A-DBB4578AEFEF}" type="slidenum">
              <a:rPr lang="en-US" altLang="zh-TW" sz="1200"/>
              <a:pPr eaLnBrk="1" hangingPunct="1"/>
              <a:t>13</a:t>
            </a:fld>
            <a:endParaRPr lang="en-US" altLang="zh-TW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2315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9756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7332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9129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739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06709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6061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53225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5205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9719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8961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E0D72-BD6E-4C51-93BD-C514C564ABB2}" type="datetimeFigureOut">
              <a:rPr lang="zh-TW" altLang="en-US" smtClean="0"/>
              <a:pPr/>
              <a:t>2013/9/24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FBEDB-CA0D-4381-B3BA-D27D47729FE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4579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2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1196752"/>
            <a:ext cx="7920880" cy="2808312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>102</a:t>
            </a:r>
            <a:r>
              <a:rPr lang="zh-TW" altLang="en-US" dirty="0" smtClean="0"/>
              <a:t>年度</a:t>
            </a:r>
            <a:r>
              <a:rPr lang="zh-TW" altLang="en-US" dirty="0"/>
              <a:t>流感疫苗接種計畫</a:t>
            </a: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/>
              <a:t>開打訊息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11560" y="4365104"/>
            <a:ext cx="7416824" cy="1201688"/>
          </a:xfrm>
        </p:spPr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疾病管制署</a:t>
            </a:r>
            <a:endParaRPr lang="en-US" altLang="zh-TW" dirty="0" smtClean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102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年</a:t>
            </a:r>
            <a:r>
              <a:rPr lang="en-US" altLang="zh-TW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9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月</a:t>
            </a:r>
            <a:r>
              <a:rPr lang="en-US" altLang="zh-TW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24</a:t>
            </a:r>
            <a:r>
              <a:rPr lang="zh-TW" altLang="en-US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日</a:t>
            </a:r>
            <a:endParaRPr lang="zh-TW" altLang="en-US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6929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96950"/>
          </a:xfrm>
        </p:spPr>
        <p:txBody>
          <a:bodyPr>
            <a:noAutofit/>
          </a:bodyPr>
          <a:lstStyle/>
          <a:p>
            <a:r>
              <a:rPr lang="en-US" altLang="zh-TW" sz="2800" b="1" dirty="0">
                <a:latin typeface="標楷體" pitchFamily="65" charset="-120"/>
              </a:rPr>
              <a:t>102</a:t>
            </a:r>
            <a:r>
              <a:rPr lang="zh-TW" altLang="en-US" sz="2800" b="1" dirty="0">
                <a:latin typeface="標楷體" pitchFamily="65" charset="-120"/>
              </a:rPr>
              <a:t>年度公費流感疫苗施打</a:t>
            </a:r>
            <a:r>
              <a:rPr lang="zh-TW" altLang="en-US" sz="2800" b="1" dirty="0" smtClean="0">
                <a:latin typeface="標楷體" pitchFamily="65" charset="-120"/>
              </a:rPr>
              <a:t>計畫特色</a:t>
            </a:r>
            <a:r>
              <a:rPr lang="en-US" altLang="zh-TW" sz="2800" b="1" dirty="0">
                <a:solidFill>
                  <a:srgbClr val="C00000"/>
                </a:solidFill>
                <a:latin typeface="標楷體" pitchFamily="65" charset="-120"/>
              </a:rPr>
              <a:t/>
            </a:r>
            <a:br>
              <a:rPr lang="en-US" altLang="zh-TW" sz="2800" b="1" dirty="0">
                <a:solidFill>
                  <a:srgbClr val="C00000"/>
                </a:solidFill>
                <a:latin typeface="標楷體" pitchFamily="65" charset="-120"/>
              </a:rPr>
            </a:br>
            <a:r>
              <a:rPr lang="en-US" altLang="zh-TW" sz="2800" b="1" dirty="0">
                <a:solidFill>
                  <a:srgbClr val="C00000"/>
                </a:solidFill>
                <a:latin typeface="標楷體" pitchFamily="65" charset="-120"/>
              </a:rPr>
              <a:t>--</a:t>
            </a:r>
            <a:r>
              <a:rPr lang="zh-TW" altLang="en-US" sz="2800" b="1" dirty="0">
                <a:solidFill>
                  <a:srgbClr val="C00000"/>
                </a:solidFill>
                <a:latin typeface="標楷體" pitchFamily="65" charset="-120"/>
              </a:rPr>
              <a:t> 專打高風險及高傳播族群</a:t>
            </a:r>
            <a:br>
              <a:rPr lang="zh-TW" altLang="en-US" sz="2800" b="1" dirty="0">
                <a:solidFill>
                  <a:srgbClr val="C00000"/>
                </a:solidFill>
                <a:latin typeface="標楷體" pitchFamily="65" charset="-120"/>
              </a:rPr>
            </a:br>
            <a:r>
              <a:rPr lang="en-US" altLang="zh-TW" sz="2800" b="1" dirty="0">
                <a:solidFill>
                  <a:srgbClr val="C00000"/>
                </a:solidFill>
                <a:latin typeface="標楷體" pitchFamily="65" charset="-120"/>
              </a:rPr>
              <a:t>--</a:t>
            </a:r>
            <a:r>
              <a:rPr lang="zh-TW" altLang="en-US" sz="2800" b="1" dirty="0">
                <a:solidFill>
                  <a:srgbClr val="C00000"/>
                </a:solidFill>
                <a:latin typeface="標楷體" pitchFamily="65" charset="-120"/>
              </a:rPr>
              <a:t> 新增</a:t>
            </a:r>
            <a:r>
              <a:rPr lang="en-US" altLang="zh-TW" sz="2800" b="1" dirty="0">
                <a:solidFill>
                  <a:srgbClr val="C00000"/>
                </a:solidFill>
                <a:latin typeface="標楷體" pitchFamily="65" charset="-120"/>
              </a:rPr>
              <a:t>60-64</a:t>
            </a:r>
            <a:r>
              <a:rPr lang="zh-TW" altLang="en-US" sz="2800" b="1" dirty="0">
                <a:solidFill>
                  <a:srgbClr val="C00000"/>
                </a:solidFill>
                <a:latin typeface="標楷體" pitchFamily="65" charset="-120"/>
              </a:rPr>
              <a:t>歲高風險慢性病患</a:t>
            </a:r>
            <a:endParaRPr lang="zh-TW" altLang="en-US" sz="2800" b="1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15690311"/>
              </p:ext>
            </p:extLst>
          </p:nvPr>
        </p:nvGraphicFramePr>
        <p:xfrm>
          <a:off x="457200" y="2029937"/>
          <a:ext cx="8229600" cy="416779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06488"/>
                <a:gridCol w="2232248"/>
                <a:gridCol w="4690864"/>
              </a:tblGrid>
              <a:tr h="410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項目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實施時程</a:t>
                      </a:r>
                      <a:endParaRPr kumimoji="0" lang="zh-TW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接種對象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494612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第一波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計畫對象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102.10.01</a:t>
                      </a:r>
                      <a:b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</a:b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至疫苗用罄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65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歲以上老人、機構對象及罕見疾病患者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410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滿</a:t>
                      </a: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個月以上至國小</a:t>
                      </a: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年級幼兒</a:t>
                      </a: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/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學童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410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醫師及衛生防疫相關人員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410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禽畜業及動物防疫相關人員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410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重大傷病患者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883489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60-64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歲有</a:t>
                      </a:r>
                      <a:r>
                        <a:rPr lang="zh-TW" altLang="zh-TW" sz="1800" b="1" kern="1200" dirty="0" smtClean="0">
                          <a:effectLst/>
                        </a:rPr>
                        <a:t>糖尿病、慢性肝病（含肝硬化）、心、肺、血管疾病（不含單純高血壓） 及腎臟</a:t>
                      </a:r>
                      <a:r>
                        <a:rPr lang="zh-TW" altLang="en-US" sz="1800" b="1" kern="1200" dirty="0" smtClean="0">
                          <a:effectLst/>
                        </a:rPr>
                        <a:t>者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706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第二波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候補對象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疫苗有結餘；</a:t>
                      </a: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103.01.01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起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50~59</a:t>
                      </a:r>
                      <a:r>
                        <a:rPr kumimoji="0" lang="zh-TW" altLang="en-US" sz="18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歲</a:t>
                      </a:r>
                      <a:r>
                        <a:rPr lang="zh-TW" altLang="zh-TW" sz="1800" b="1" kern="1200" dirty="0" smtClean="0">
                          <a:effectLst/>
                        </a:rPr>
                        <a:t>糖尿病、慢性肝病（含肝硬化）、心、肺、血管疾病（不含單純高血壓） 及腎臟</a:t>
                      </a:r>
                      <a:r>
                        <a:rPr lang="zh-TW" altLang="en-US" sz="1800" b="1" kern="1200" dirty="0" smtClean="0">
                          <a:effectLst/>
                        </a:rPr>
                        <a:t>者</a:t>
                      </a:r>
                      <a:endParaRPr kumimoji="0" lang="zh-TW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201216" y="6322368"/>
            <a:ext cx="70008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2800" b="1" dirty="0">
                <a:solidFill>
                  <a:srgbClr val="FFFF00"/>
                </a:solidFill>
                <a:latin typeface="+mj-ea"/>
                <a:ea typeface="+mj-ea"/>
              </a:rPr>
              <a:t>儘早施打  集體免疫  提升最大保護力</a:t>
            </a:r>
          </a:p>
        </p:txBody>
      </p:sp>
    </p:spTree>
    <p:extLst>
      <p:ext uri="{BB962C8B-B14F-4D97-AF65-F5344CB8AC3E}">
        <p14:creationId xmlns:p14="http://schemas.microsoft.com/office/powerpoint/2010/main" xmlns="" val="159411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Autofit/>
          </a:bodyPr>
          <a:lstStyle/>
          <a:p>
            <a:r>
              <a:rPr lang="zh-TW" altLang="en-US" sz="2800" b="1" dirty="0">
                <a:solidFill>
                  <a:srgbClr val="C00000"/>
                </a:solidFill>
                <a:latin typeface="+mn-ea"/>
              </a:rPr>
              <a:t>不開放全民</a:t>
            </a:r>
            <a:r>
              <a:rPr lang="zh-TW" altLang="en-US" sz="2800" b="1" dirty="0" smtClean="0">
                <a:solidFill>
                  <a:srgbClr val="C00000"/>
                </a:solidFill>
                <a:latin typeface="+mn-ea"/>
              </a:rPr>
              <a:t>接種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/>
            </a:r>
            <a:br>
              <a:rPr lang="en-US" altLang="zh-TW" sz="2800" b="1" dirty="0">
                <a:solidFill>
                  <a:srgbClr val="C00000"/>
                </a:solidFill>
                <a:latin typeface="+mn-ea"/>
              </a:rPr>
            </a:br>
            <a:r>
              <a:rPr lang="en-US" altLang="zh-TW" sz="2800" b="1" dirty="0">
                <a:latin typeface="+mn-ea"/>
              </a:rPr>
              <a:t>--</a:t>
            </a:r>
            <a:r>
              <a:rPr lang="zh-TW" altLang="en-US" sz="2800" b="1" dirty="0">
                <a:latin typeface="+mn-ea"/>
              </a:rPr>
              <a:t> </a:t>
            </a:r>
            <a:r>
              <a:rPr lang="zh-TW" altLang="en-US" sz="2800" b="1" dirty="0" smtClean="0">
                <a:latin typeface="+mn-ea"/>
              </a:rPr>
              <a:t>流</a:t>
            </a:r>
            <a:r>
              <a:rPr lang="zh-TW" altLang="en-US" sz="2800" b="1" dirty="0">
                <a:latin typeface="+mn-ea"/>
              </a:rPr>
              <a:t>感次要風險族群及自覺有風險者</a:t>
            </a:r>
            <a:r>
              <a:rPr lang="en-US" altLang="zh-TW" sz="2800" b="1" dirty="0">
                <a:solidFill>
                  <a:srgbClr val="C00000"/>
                </a:solidFill>
                <a:latin typeface="+mn-ea"/>
              </a:rPr>
              <a:t/>
            </a:r>
            <a:br>
              <a:rPr lang="en-US" altLang="zh-TW" sz="2800" b="1" dirty="0">
                <a:solidFill>
                  <a:srgbClr val="C00000"/>
                </a:solidFill>
                <a:latin typeface="+mn-ea"/>
              </a:rPr>
            </a:br>
            <a:r>
              <a:rPr lang="zh-TW" altLang="en-US" sz="2800" b="1" dirty="0">
                <a:latin typeface="+mn-ea"/>
              </a:rPr>
              <a:t>自費接種流感疫苗</a:t>
            </a:r>
            <a:endParaRPr lang="zh-TW" altLang="en-US" sz="2800" b="1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43142615"/>
              </p:ext>
            </p:extLst>
          </p:nvPr>
        </p:nvGraphicFramePr>
        <p:xfrm>
          <a:off x="467544" y="1844824"/>
          <a:ext cx="8229600" cy="4358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2632"/>
                <a:gridCol w="5626968"/>
              </a:tblGrid>
              <a:tr h="392771"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流感</a:t>
                      </a:r>
                      <a: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/>
                      </a:r>
                      <a:br>
                        <a:rPr kumimoji="0" lang="en-US" altLang="zh-TW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</a:br>
                      <a:endParaRPr kumimoji="0" lang="en-US" altLang="zh-TW" sz="200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次要風險族群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任何孕程懷孕婦女。</a:t>
                      </a:r>
                      <a:endParaRPr kumimoji="0" lang="en-US" altLang="zh-TW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免疫功能不全者。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12-60</a:t>
                      </a: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歲有慢性病史的人（含氣喘）。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家中有未滿六個月嬰兒的照顧者。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需照顧幼兒、老人、臥病在床的人。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肥胖者</a:t>
                      </a:r>
                      <a:r>
                        <a:rPr kumimoji="0" lang="en-US" altLang="zh-TW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(BMI≧35)</a:t>
                      </a: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50</a:t>
                      </a: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歲以上，未滿</a:t>
                      </a:r>
                      <a:r>
                        <a:rPr kumimoji="0" lang="en-US" altLang="zh-TW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65</a:t>
                      </a: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歲健康成人。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國中一年級以上，</a:t>
                      </a:r>
                      <a:r>
                        <a:rPr kumimoji="0" lang="en-US" altLang="zh-TW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歲以下青少年。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自覺有風險者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工作繁忙，不想罹患流感而影響工作者。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00022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抵抗力差，過去經驗容易生病者。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00022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  <a:tr h="39277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經常接觸人群，容易被感染者。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B00022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201216" y="6322368"/>
            <a:ext cx="70008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2800" b="1" dirty="0">
                <a:solidFill>
                  <a:srgbClr val="FFFF00"/>
                </a:solidFill>
                <a:latin typeface="+mj-ea"/>
                <a:ea typeface="+mj-ea"/>
              </a:rPr>
              <a:t>儘早施打  集體免疫  提升最大保護力</a:t>
            </a:r>
          </a:p>
        </p:txBody>
      </p:sp>
    </p:spTree>
    <p:extLst>
      <p:ext uri="{BB962C8B-B14F-4D97-AF65-F5344CB8AC3E}">
        <p14:creationId xmlns:p14="http://schemas.microsoft.com/office/powerpoint/2010/main" xmlns="" val="1771284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zh-TW" altLang="en-US" b="1" dirty="0"/>
              <a:t>公費</a:t>
            </a:r>
            <a:r>
              <a:rPr lang="zh-TW" altLang="en-US" b="1" dirty="0" smtClean="0"/>
              <a:t>流</a:t>
            </a:r>
            <a:r>
              <a:rPr lang="zh-TW" altLang="en-US" b="1" dirty="0"/>
              <a:t>感疫苗</a:t>
            </a:r>
            <a:r>
              <a:rPr lang="zh-TW" altLang="en-US" b="1" dirty="0" smtClean="0"/>
              <a:t>成分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sz="4000" b="1" dirty="0" smtClean="0"/>
              <a:t>--</a:t>
            </a:r>
            <a:r>
              <a:rPr lang="zh-TW" altLang="en-US" sz="4000" b="1" dirty="0" smtClean="0"/>
              <a:t>三價流感疫苗</a:t>
            </a:r>
            <a:r>
              <a:rPr lang="en-US" altLang="zh-TW" sz="4000" b="1" dirty="0" smtClean="0"/>
              <a:t>--</a:t>
            </a:r>
            <a:endParaRPr lang="zh-TW" altLang="en-US" sz="4000" b="1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0019981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6732240" y="2348879"/>
            <a:ext cx="16561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400" b="1" dirty="0" smtClean="0">
                <a:solidFill>
                  <a:srgbClr val="FF0000"/>
                </a:solidFill>
              </a:rPr>
              <a:t>NEW</a:t>
            </a:r>
            <a:endParaRPr lang="zh-TW" altLang="en-US" sz="4400" b="1" dirty="0">
              <a:solidFill>
                <a:srgbClr val="FF0000"/>
              </a:solidFill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0" y="6173944"/>
            <a:ext cx="7236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四價流感疫苗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疫苗株成分除原三價疫苗的</a:t>
            </a:r>
            <a:r>
              <a:rPr lang="en-US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種</a:t>
            </a:r>
            <a:r>
              <a:rPr lang="en-US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A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型疫苗株及</a:t>
            </a:r>
            <a:r>
              <a:rPr lang="en-US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種</a:t>
            </a:r>
            <a:r>
              <a:rPr lang="en-US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B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型疫苗株外，多包含</a:t>
            </a:r>
            <a:r>
              <a:rPr lang="en-US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種</a:t>
            </a:r>
            <a:r>
              <a:rPr lang="en-US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B</a:t>
            </a:r>
            <a:r>
              <a:rPr lang="zh-TW" altLang="zh-TW" sz="2000" b="1" dirty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型疫苗</a:t>
            </a:r>
            <a:r>
              <a:rPr lang="zh-TW" altLang="zh-TW" sz="2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株</a:t>
            </a:r>
            <a:r>
              <a:rPr lang="en-US" altLang="zh-TW" sz="2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(B/Brisbane/60/2008)</a:t>
            </a:r>
            <a:endParaRPr lang="zh-TW" altLang="en-US" sz="2000" b="1" dirty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169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zh-TW" altLang="en-US" b="1" dirty="0"/>
              <a:t>疫苗</a:t>
            </a:r>
            <a:r>
              <a:rPr lang="zh-TW" altLang="en-US" b="1" dirty="0" smtClean="0"/>
              <a:t>廠牌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r>
              <a:rPr lang="en-US" altLang="zh-TW" b="1" dirty="0" smtClean="0"/>
              <a:t>--0.5mL</a:t>
            </a:r>
            <a:r>
              <a:rPr lang="zh-TW" altLang="en-US" b="1" dirty="0" smtClean="0"/>
              <a:t>劑型（</a:t>
            </a:r>
            <a:r>
              <a:rPr lang="en-US" altLang="zh-TW" b="1" dirty="0" smtClean="0"/>
              <a:t>281.9</a:t>
            </a:r>
            <a:r>
              <a:rPr lang="zh-TW" altLang="en-US" b="1" dirty="0" smtClean="0"/>
              <a:t>萬）</a:t>
            </a:r>
            <a:endParaRPr lang="zh-TW" altLang="en-US" b="1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1977176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10" descr="Fluviri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887273" y="1665137"/>
            <a:ext cx="2002009" cy="158240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12" descr="比較-2-上蓋[1]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2275" b="51477"/>
          <a:stretch/>
        </p:blipFill>
        <p:spPr bwMode="auto">
          <a:xfrm>
            <a:off x="6372200" y="4797152"/>
            <a:ext cx="2304256" cy="15121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11" name="圖片 10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1" y="3259924"/>
            <a:ext cx="1872208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603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b="1" dirty="0"/>
              <a:t>疫苗廠牌</a:t>
            </a: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en-US" altLang="zh-TW" b="1" dirty="0"/>
              <a:t>--</a:t>
            </a:r>
            <a:r>
              <a:rPr lang="en-US" altLang="zh-TW" b="1" dirty="0" smtClean="0"/>
              <a:t>0.25mL</a:t>
            </a:r>
            <a:r>
              <a:rPr lang="zh-TW" altLang="en-US" b="1" dirty="0"/>
              <a:t>劑</a:t>
            </a:r>
            <a:r>
              <a:rPr lang="zh-TW" altLang="en-US" b="1" dirty="0" smtClean="0"/>
              <a:t>型（</a:t>
            </a:r>
            <a:r>
              <a:rPr lang="en-US" altLang="zh-TW" b="1" dirty="0" smtClean="0"/>
              <a:t>22.8</a:t>
            </a:r>
            <a:r>
              <a:rPr lang="zh-TW" altLang="en-US" b="1" dirty="0" smtClean="0"/>
              <a:t>萬）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5446618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13" descr="比較-1-正面[1]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510" r="49487" b="20288"/>
          <a:stretch/>
        </p:blipFill>
        <p:spPr bwMode="auto">
          <a:xfrm>
            <a:off x="6228184" y="1984714"/>
            <a:ext cx="2016224" cy="17487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329929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接種</a:t>
            </a:r>
            <a:r>
              <a:rPr lang="zh-TW" altLang="en-US" dirty="0" smtClean="0"/>
              <a:t>地點服務對象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9387622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16643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36104"/>
          </a:xfrm>
        </p:spPr>
        <p:txBody>
          <a:bodyPr/>
          <a:lstStyle/>
          <a:p>
            <a:r>
              <a:rPr lang="zh-TW" altLang="en-US" b="1" dirty="0"/>
              <a:t>攜帶證件及費用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3501632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70510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合約醫療院所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59282490"/>
              </p:ext>
            </p:extLst>
          </p:nvPr>
        </p:nvGraphicFramePr>
        <p:xfrm>
          <a:off x="539552" y="148478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7236296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6" name="三十二角星形 5"/>
          <p:cNvSpPr/>
          <p:nvPr/>
        </p:nvSpPr>
        <p:spPr>
          <a:xfrm>
            <a:off x="0" y="1124744"/>
            <a:ext cx="2771800" cy="2087562"/>
          </a:xfrm>
          <a:prstGeom prst="star32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約</a:t>
            </a:r>
            <a:r>
              <a:rPr lang="en-US" altLang="zh-TW" sz="2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3000</a:t>
            </a:r>
            <a:r>
              <a:rPr lang="zh-TW" altLang="en-US" sz="2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家</a:t>
            </a:r>
          </a:p>
        </p:txBody>
      </p:sp>
    </p:spTree>
    <p:extLst>
      <p:ext uri="{BB962C8B-B14F-4D97-AF65-F5344CB8AC3E}">
        <p14:creationId xmlns:p14="http://schemas.microsoft.com/office/powerpoint/2010/main" xmlns="" val="35106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/>
          <a:lstStyle/>
          <a:p>
            <a:r>
              <a:rPr lang="zh-TW" altLang="en-US" dirty="0"/>
              <a:t>合約醫療院所查詢畫面</a:t>
            </a:r>
          </a:p>
        </p:txBody>
      </p:sp>
      <p:pic>
        <p:nvPicPr>
          <p:cNvPr id="4" name="內容版面配置區 3"/>
          <p:cNvPicPr>
            <a:picLocks noGrp="1"/>
          </p:cNvPicPr>
          <p:nvPr>
            <p:ph idx="1"/>
          </p:nvPr>
        </p:nvPicPr>
        <p:blipFill rotWithShape="1">
          <a:blip r:embed="rId2"/>
          <a:srcRect l="1804" t="19371" r="2358" b="5917"/>
          <a:stretch/>
        </p:blipFill>
        <p:spPr bwMode="auto">
          <a:xfrm>
            <a:off x="539553" y="1412776"/>
            <a:ext cx="7902948" cy="47133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243497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62068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b="1" dirty="0" smtClean="0"/>
              <a:t>接種前準備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844675"/>
            <a:ext cx="7772400" cy="4114800"/>
          </a:xfrm>
        </p:spPr>
        <p:txBody>
          <a:bodyPr/>
          <a:lstStyle/>
          <a:p>
            <a:pPr eaLnBrk="1" hangingPunct="1"/>
            <a:r>
              <a:rPr lang="zh-TW" altLang="en-US" b="1" dirty="0" smtClean="0">
                <a:solidFill>
                  <a:srgbClr val="FF3300"/>
                </a:solidFill>
              </a:rPr>
              <a:t>接種前應發給接種者接種須知</a:t>
            </a:r>
          </a:p>
          <a:p>
            <a:pPr eaLnBrk="1" hangingPunct="1"/>
            <a:r>
              <a:rPr lang="zh-TW" altLang="en-US" b="1" dirty="0" smtClean="0"/>
              <a:t>測量體溫</a:t>
            </a:r>
          </a:p>
          <a:p>
            <a:pPr eaLnBrk="1" hangingPunct="1"/>
            <a:r>
              <a:rPr lang="zh-TW" altLang="en-US" b="1" dirty="0" smtClean="0"/>
              <a:t>由醫師確實進行</a:t>
            </a:r>
            <a:r>
              <a:rPr lang="zh-TW" altLang="en-US" b="1" dirty="0" smtClean="0">
                <a:solidFill>
                  <a:srgbClr val="FF3300"/>
                </a:solidFill>
              </a:rPr>
              <a:t>個案健康狀況</a:t>
            </a:r>
            <a:r>
              <a:rPr lang="zh-TW" altLang="en-US" b="1" dirty="0" smtClean="0"/>
              <a:t>及</a:t>
            </a:r>
            <a:r>
              <a:rPr lang="zh-TW" altLang="en-US" b="1" dirty="0" smtClean="0">
                <a:solidFill>
                  <a:srgbClr val="FF3300"/>
                </a:solidFill>
              </a:rPr>
              <a:t>疫苗使用禁忌</a:t>
            </a:r>
            <a:r>
              <a:rPr lang="zh-TW" altLang="en-US" b="1" dirty="0" smtClean="0"/>
              <a:t>等之評估。</a:t>
            </a:r>
          </a:p>
        </p:txBody>
      </p:sp>
    </p:spTree>
    <p:extLst>
      <p:ext uri="{BB962C8B-B14F-4D97-AF65-F5344CB8AC3E}">
        <p14:creationId xmlns:p14="http://schemas.microsoft.com/office/powerpoint/2010/main" xmlns="" val="177137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b="1" dirty="0" smtClean="0"/>
              <a:t>不良反應通報與處理</a:t>
            </a: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24956118"/>
              </p:ext>
            </p:extLst>
          </p:nvPr>
        </p:nvGraphicFramePr>
        <p:xfrm>
          <a:off x="685800" y="19812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8987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b="1" dirty="0" smtClean="0"/>
              <a:t>不良反應監測結果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95521889"/>
              </p:ext>
            </p:extLst>
          </p:nvPr>
        </p:nvGraphicFramePr>
        <p:xfrm>
          <a:off x="683568" y="1484784"/>
          <a:ext cx="7772400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98814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1199</TotalTime>
  <Words>596</Words>
  <Application>Microsoft Office PowerPoint</Application>
  <PresentationFormat>如螢幕大小 (4:3)</PresentationFormat>
  <Paragraphs>95</Paragraphs>
  <Slides>13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4" baseType="lpstr">
      <vt:lpstr>Office 佈景主題</vt:lpstr>
      <vt:lpstr>102年度流感疫苗接種計畫 開打訊息</vt:lpstr>
      <vt:lpstr>102年度公費流感疫苗施打計畫特色 -- 專打高風險及高傳播族群 -- 新增60-64歲高風險慢性病患</vt:lpstr>
      <vt:lpstr>不開放全民接種 -- 流感次要風險族群及自覺有風險者 自費接種流感疫苗</vt:lpstr>
      <vt:lpstr>公費流感疫苗成分 --三價流感疫苗--</vt:lpstr>
      <vt:lpstr>疫苗廠牌 --0.5mL劑型（281.9萬）</vt:lpstr>
      <vt:lpstr>疫苗廠牌 --0.25mL劑型（22.8萬）</vt:lpstr>
      <vt:lpstr>接種地點服務對象</vt:lpstr>
      <vt:lpstr>攜帶證件及費用</vt:lpstr>
      <vt:lpstr>合約醫療院所</vt:lpstr>
      <vt:lpstr>合約醫療院所查詢畫面</vt:lpstr>
      <vt:lpstr>接種前準備</vt:lpstr>
      <vt:lpstr>不良反應通報與處理</vt:lpstr>
      <vt:lpstr>不良反應監測結果</vt:lpstr>
    </vt:vector>
  </TitlesOfParts>
  <Company>Your Company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yilun</cp:lastModifiedBy>
  <cp:revision>83</cp:revision>
  <cp:lastPrinted>2013-09-24T01:55:51Z</cp:lastPrinted>
  <dcterms:created xsi:type="dcterms:W3CDTF">2013-06-17T03:51:50Z</dcterms:created>
  <dcterms:modified xsi:type="dcterms:W3CDTF">2013-09-24T03:37:25Z</dcterms:modified>
</cp:coreProperties>
</file>