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7" r:id="rId2"/>
    <p:sldId id="258" r:id="rId3"/>
    <p:sldId id="289" r:id="rId4"/>
    <p:sldId id="260" r:id="rId5"/>
    <p:sldId id="290" r:id="rId6"/>
    <p:sldId id="291" r:id="rId7"/>
    <p:sldId id="263" r:id="rId8"/>
    <p:sldId id="264" r:id="rId9"/>
    <p:sldId id="265" r:id="rId10"/>
    <p:sldId id="300" r:id="rId11"/>
    <p:sldId id="268" r:id="rId12"/>
    <p:sldId id="271" r:id="rId13"/>
    <p:sldId id="292" r:id="rId14"/>
    <p:sldId id="274" r:id="rId15"/>
    <p:sldId id="299" r:id="rId16"/>
    <p:sldId id="278" r:id="rId17"/>
    <p:sldId id="294" r:id="rId18"/>
    <p:sldId id="281" r:id="rId19"/>
    <p:sldId id="295" r:id="rId20"/>
    <p:sldId id="301" r:id="rId21"/>
    <p:sldId id="296" r:id="rId22"/>
    <p:sldId id="286" r:id="rId23"/>
    <p:sldId id="288" r:id="rId24"/>
  </p:sldIdLst>
  <p:sldSz cx="9144000" cy="6858000" type="screen4x3"/>
  <p:notesSz cx="6735763" cy="98663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113" d="100"/>
          <a:sy n="113" d="100"/>
        </p:scale>
        <p:origin x="130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D5168F59-B688-4B75-A2C2-299D0BCF3C70}" type="datetimeFigureOut">
              <a:rPr lang="zh-TW" altLang="en-US" smtClean="0"/>
              <a:t>2024/8/13</a:t>
            </a:fld>
            <a:endParaRPr lang="zh-TW" altLang="en-US"/>
          </a:p>
        </p:txBody>
      </p:sp>
      <p:sp>
        <p:nvSpPr>
          <p:cNvPr id="4" name="投影片圖像版面配置區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B9A5232-0D7C-4834-B030-3EC8ED34B44A}" type="slidenum">
              <a:rPr lang="zh-TW" altLang="en-US" smtClean="0"/>
              <a:t>‹#›</a:t>
            </a:fld>
            <a:endParaRPr lang="zh-TW" altLang="en-US"/>
          </a:p>
        </p:txBody>
      </p:sp>
    </p:spTree>
    <p:extLst>
      <p:ext uri="{BB962C8B-B14F-4D97-AF65-F5344CB8AC3E}">
        <p14:creationId xmlns:p14="http://schemas.microsoft.com/office/powerpoint/2010/main" val="39499211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867D9C3D-A441-497D-99C1-58E358045D16}" type="slidenum">
              <a:rPr lang="en-US" altLang="zh-TW" sz="1100">
                <a:ea typeface="新細明體" panose="02020500000000000000" pitchFamily="18" charset="-120"/>
              </a:rPr>
              <a:pPr eaLnBrk="1" hangingPunct="1">
                <a:spcBef>
                  <a:spcPct val="0"/>
                </a:spcBef>
              </a:pPr>
              <a:t>3</a:t>
            </a:fld>
            <a:endParaRPr lang="en-US" altLang="zh-TW" sz="1100">
              <a:ea typeface="新細明體" panose="02020500000000000000" pitchFamily="18" charset="-120"/>
            </a:endParaRPr>
          </a:p>
        </p:txBody>
      </p:sp>
      <p:sp>
        <p:nvSpPr>
          <p:cNvPr id="47107" name="Rectangle 2"/>
          <p:cNvSpPr>
            <a:spLocks noGrp="1" noRot="1" noChangeAspect="1" noChangeArrowheads="1" noTextEdit="1"/>
          </p:cNvSpPr>
          <p:nvPr>
            <p:ph type="sldImg"/>
          </p:nvPr>
        </p:nvSpPr>
        <p:spPr>
          <a:xfrm>
            <a:off x="1149350" y="1233488"/>
            <a:ext cx="4437063" cy="3328987"/>
          </a:xfrm>
          <a:ln/>
        </p:spPr>
      </p:sp>
      <p:sp>
        <p:nvSpPr>
          <p:cNvPr id="47108" name="Rectangle 3"/>
          <p:cNvSpPr>
            <a:spLocks noGrp="1" noChangeArrowheads="1"/>
          </p:cNvSpPr>
          <p:nvPr>
            <p:ph type="body" idx="1"/>
          </p:nvPr>
        </p:nvSpPr>
        <p:spPr>
          <a:noFill/>
        </p:spPr>
        <p:txBody>
          <a:bodyPr/>
          <a:lstStyle/>
          <a:p>
            <a:pPr eaLnBrk="1" hangingPunct="1"/>
            <a:r>
              <a:rPr lang="en-US" altLang="en-US"/>
              <a:t>1.斑疹傷寒是由立克次體引起的傳染病，可分為兩大類，一是流行性斑疹傷寒，而另一類為地方性斑疹傷寒。</a:t>
            </a:r>
          </a:p>
          <a:p>
            <a:pPr eaLnBrk="1" hangingPunct="1"/>
            <a:r>
              <a:rPr lang="en-US" altLang="en-US"/>
              <a:t>2.流行性斑疹傷寒由蝨傳播普氏立克次體引起，通常是在擁擠而不衛生的條件下流行。</a:t>
            </a:r>
          </a:p>
          <a:p>
            <a:pPr eaLnBrk="1" hangingPunct="1"/>
            <a:r>
              <a:rPr lang="en-US" altLang="en-US"/>
              <a:t>3.地方性斑疹傷寒由跳蚤傳播傷寒立克次體引起，通常是由老鼠傳播給人。</a:t>
            </a:r>
            <a:endParaRPr lang="zh-TW" altLang="en-US"/>
          </a:p>
        </p:txBody>
      </p:sp>
    </p:spTree>
    <p:extLst>
      <p:ext uri="{BB962C8B-B14F-4D97-AF65-F5344CB8AC3E}">
        <p14:creationId xmlns:p14="http://schemas.microsoft.com/office/powerpoint/2010/main" val="742896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AB9A5232-0D7C-4834-B030-3EC8ED34B44A}" type="slidenum">
              <a:rPr lang="zh-TW" altLang="en-US" smtClean="0"/>
              <a:t>4</a:t>
            </a:fld>
            <a:endParaRPr lang="zh-TW" altLang="en-US"/>
          </a:p>
        </p:txBody>
      </p:sp>
    </p:spTree>
    <p:extLst>
      <p:ext uri="{BB962C8B-B14F-4D97-AF65-F5344CB8AC3E}">
        <p14:creationId xmlns:p14="http://schemas.microsoft.com/office/powerpoint/2010/main" val="3061594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4699843B-A729-411A-9FD5-6314D7401458}" type="slidenum">
              <a:rPr lang="en-US" altLang="zh-TW" sz="1100">
                <a:ea typeface="新細明體" panose="02020500000000000000" pitchFamily="18" charset="-120"/>
              </a:rPr>
              <a:pPr eaLnBrk="1" hangingPunct="1">
                <a:spcBef>
                  <a:spcPct val="0"/>
                </a:spcBef>
              </a:pPr>
              <a:t>5</a:t>
            </a:fld>
            <a:endParaRPr lang="en-US" altLang="zh-TW" sz="1100">
              <a:ea typeface="新細明體" panose="02020500000000000000" pitchFamily="18" charset="-120"/>
            </a:endParaRPr>
          </a:p>
        </p:txBody>
      </p:sp>
      <p:sp>
        <p:nvSpPr>
          <p:cNvPr id="48131" name="Rectangle 2"/>
          <p:cNvSpPr>
            <a:spLocks noGrp="1" noRot="1" noChangeAspect="1" noChangeArrowheads="1" noTextEdit="1"/>
          </p:cNvSpPr>
          <p:nvPr>
            <p:ph type="sldImg"/>
          </p:nvPr>
        </p:nvSpPr>
        <p:spPr>
          <a:xfrm>
            <a:off x="1149350" y="1233488"/>
            <a:ext cx="4437063" cy="3328987"/>
          </a:xfrm>
          <a:solidFill>
            <a:srgbClr val="FFFFFF"/>
          </a:solidFill>
          <a:ln/>
        </p:spPr>
      </p:sp>
      <p:sp>
        <p:nvSpPr>
          <p:cNvPr id="48132" name="Rectangle 3"/>
          <p:cNvSpPr>
            <a:spLocks noGrp="1" noChangeArrowheads="1"/>
          </p:cNvSpPr>
          <p:nvPr>
            <p:ph type="body" idx="1"/>
          </p:nvPr>
        </p:nvSpPr>
        <p:spPr>
          <a:solidFill>
            <a:srgbClr val="FFFFFF"/>
          </a:solidFill>
          <a:ln>
            <a:solidFill>
              <a:srgbClr val="000000"/>
            </a:solidFill>
            <a:miter lim="800000"/>
            <a:headEnd/>
            <a:tailEnd/>
          </a:ln>
        </p:spPr>
        <p:txBody>
          <a:bodyPr lIns="84384" tIns="42192" rIns="84384" bIns="42192"/>
          <a:lstStyle/>
          <a:p>
            <a:pPr eaLnBrk="1" hangingPunct="1"/>
            <a:r>
              <a:rPr lang="en-US" altLang="zh-TW">
                <a:latin typeface="標楷體" panose="03000509000000000000" pitchFamily="65" charset="-120"/>
              </a:rPr>
              <a:t>1.</a:t>
            </a:r>
            <a:r>
              <a:rPr lang="zh-TW" altLang="en-US">
                <a:latin typeface="標楷體" panose="03000509000000000000" pitchFamily="65" charset="-120"/>
              </a:rPr>
              <a:t>目前國內監測疾病有流行性斑疹傷寒、地方性斑疹傷寒、恙蟲病、</a:t>
            </a:r>
            <a:r>
              <a:rPr lang="en-US" altLang="zh-TW">
                <a:latin typeface="標楷體" panose="03000509000000000000" pitchFamily="65" charset="-120"/>
              </a:rPr>
              <a:t>Q</a:t>
            </a:r>
            <a:r>
              <a:rPr lang="zh-TW" altLang="en-US">
                <a:latin typeface="標楷體" panose="03000509000000000000" pitchFamily="65" charset="-120"/>
              </a:rPr>
              <a:t>熱。</a:t>
            </a:r>
          </a:p>
          <a:p>
            <a:pPr eaLnBrk="1" hangingPunct="1"/>
            <a:r>
              <a:rPr lang="en-US" altLang="zh-TW">
                <a:latin typeface="標楷體" panose="03000509000000000000" pitchFamily="65" charset="-120"/>
              </a:rPr>
              <a:t>2.</a:t>
            </a:r>
            <a:r>
              <a:rPr lang="zh-TW" altLang="en-US">
                <a:latin typeface="標楷體" panose="03000509000000000000" pitchFamily="65" charset="-120"/>
              </a:rPr>
              <a:t>斑點熱群</a:t>
            </a:r>
            <a:r>
              <a:rPr lang="en-US" altLang="zh-TW">
                <a:latin typeface="標楷體" panose="03000509000000000000" pitchFamily="65" charset="-120"/>
              </a:rPr>
              <a:t>〈Spotted fevers〉</a:t>
            </a:r>
            <a:r>
              <a:rPr lang="zh-TW" altLang="en-US">
                <a:latin typeface="標楷體" panose="03000509000000000000" pitchFamily="65" charset="-120"/>
              </a:rPr>
              <a:t>立克次體，為立克次體屬中最複雜的一群，種類也最多，因礙於版面限制只先列出三種。</a:t>
            </a:r>
          </a:p>
          <a:p>
            <a:pPr eaLnBrk="1" hangingPunct="1"/>
            <a:r>
              <a:rPr lang="en-US" altLang="zh-TW">
                <a:latin typeface="標楷體" panose="03000509000000000000" pitchFamily="65" charset="-120"/>
              </a:rPr>
              <a:t>3.</a:t>
            </a:r>
            <a:r>
              <a:rPr lang="zh-TW" altLang="en-US">
                <a:latin typeface="標楷體" panose="03000509000000000000" pitchFamily="65" charset="-120"/>
              </a:rPr>
              <a:t>長久以來</a:t>
            </a:r>
            <a:r>
              <a:rPr lang="en-US" altLang="zh-TW">
                <a:latin typeface="標楷體" panose="03000509000000000000" pitchFamily="65" charset="-120"/>
              </a:rPr>
              <a:t>Q</a:t>
            </a:r>
            <a:r>
              <a:rPr lang="zh-TW" altLang="en-US">
                <a:latin typeface="標楷體" panose="03000509000000000000" pitchFamily="65" charset="-120"/>
              </a:rPr>
              <a:t>熱致病原</a:t>
            </a:r>
            <a:r>
              <a:rPr lang="en-US" altLang="zh-TW">
                <a:latin typeface="標楷體" panose="03000509000000000000" pitchFamily="65" charset="-120"/>
              </a:rPr>
              <a:t>- C.burnetii</a:t>
            </a:r>
            <a:r>
              <a:rPr lang="zh-TW" altLang="en-US">
                <a:latin typeface="標楷體" panose="03000509000000000000" pitchFamily="65" charset="-120"/>
              </a:rPr>
              <a:t>被歸屬於立克次體（</a:t>
            </a:r>
            <a:r>
              <a:rPr lang="en-US" altLang="zh-TW">
                <a:latin typeface="標楷體" panose="03000509000000000000" pitchFamily="65" charset="-120"/>
              </a:rPr>
              <a:t>rickettsia</a:t>
            </a:r>
            <a:r>
              <a:rPr lang="zh-TW" altLang="en-US">
                <a:latin typeface="標楷體" panose="03000509000000000000" pitchFamily="65" charset="-120"/>
              </a:rPr>
              <a:t>）的一種，經分子生物學證實</a:t>
            </a:r>
            <a:r>
              <a:rPr lang="en-US" altLang="zh-TW">
                <a:latin typeface="標楷體" panose="03000509000000000000" pitchFamily="65" charset="-120"/>
              </a:rPr>
              <a:t>C.burnetii</a:t>
            </a:r>
            <a:r>
              <a:rPr lang="zh-TW" altLang="en-US">
                <a:latin typeface="標楷體" panose="03000509000000000000" pitchFamily="65" charset="-120"/>
              </a:rPr>
              <a:t>基因型不屬於立克次體屬，而較接近細菌的一種，但不屬於任何一種菌種，是很獨特的一種細菌。</a:t>
            </a:r>
            <a:endParaRPr lang="en-US" altLang="zh-TW">
              <a:latin typeface="標楷體" panose="03000509000000000000" pitchFamily="65" charset="-120"/>
            </a:endParaRPr>
          </a:p>
        </p:txBody>
      </p:sp>
    </p:spTree>
    <p:extLst>
      <p:ext uri="{BB962C8B-B14F-4D97-AF65-F5344CB8AC3E}">
        <p14:creationId xmlns:p14="http://schemas.microsoft.com/office/powerpoint/2010/main" val="3162400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2383E564-3FBC-4EB1-B63A-6F965DFDCDEB}" type="slidenum">
              <a:rPr lang="en-US" altLang="zh-TW" sz="1100">
                <a:ea typeface="新細明體" panose="02020500000000000000" pitchFamily="18" charset="-120"/>
              </a:rPr>
              <a:pPr eaLnBrk="1" hangingPunct="1">
                <a:spcBef>
                  <a:spcPct val="0"/>
                </a:spcBef>
              </a:pPr>
              <a:t>6</a:t>
            </a:fld>
            <a:endParaRPr lang="en-US" altLang="zh-TW" sz="1100">
              <a:ea typeface="新細明體" panose="02020500000000000000" pitchFamily="18" charset="-120"/>
            </a:endParaRPr>
          </a:p>
        </p:txBody>
      </p:sp>
      <p:sp>
        <p:nvSpPr>
          <p:cNvPr id="49155" name="Rectangle 2"/>
          <p:cNvSpPr>
            <a:spLocks noGrp="1" noRot="1" noChangeAspect="1" noChangeArrowheads="1" noTextEdit="1"/>
          </p:cNvSpPr>
          <p:nvPr>
            <p:ph type="sldImg"/>
          </p:nvPr>
        </p:nvSpPr>
        <p:spPr>
          <a:xfrm>
            <a:off x="1149350" y="1233488"/>
            <a:ext cx="4437063" cy="3328987"/>
          </a:xfrm>
          <a:ln/>
        </p:spPr>
      </p:sp>
      <p:sp>
        <p:nvSpPr>
          <p:cNvPr id="49156" name="Rectangle 3"/>
          <p:cNvSpPr>
            <a:spLocks noGrp="1" noChangeArrowheads="1"/>
          </p:cNvSpPr>
          <p:nvPr>
            <p:ph type="body" idx="1"/>
          </p:nvPr>
        </p:nvSpPr>
        <p:spPr>
          <a:noFill/>
        </p:spPr>
        <p:txBody>
          <a:bodyPr/>
          <a:lstStyle/>
          <a:p>
            <a:pPr eaLnBrk="1" hangingPunct="1"/>
            <a:endParaRPr lang="zh-TW" altLang="zh-TW" sz="1300"/>
          </a:p>
        </p:txBody>
      </p:sp>
    </p:spTree>
    <p:extLst>
      <p:ext uri="{BB962C8B-B14F-4D97-AF65-F5344CB8AC3E}">
        <p14:creationId xmlns:p14="http://schemas.microsoft.com/office/powerpoint/2010/main" val="3871289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B31F9447-2F94-426B-9993-B0CB5116D471}" type="slidenum">
              <a:rPr lang="en-US" altLang="zh-TW" sz="1100">
                <a:ea typeface="新細明體" panose="02020500000000000000" pitchFamily="18" charset="-120"/>
              </a:rPr>
              <a:pPr eaLnBrk="1" hangingPunct="1">
                <a:spcBef>
                  <a:spcPct val="0"/>
                </a:spcBef>
              </a:pPr>
              <a:t>7</a:t>
            </a:fld>
            <a:endParaRPr lang="en-US" altLang="zh-TW" sz="1100">
              <a:ea typeface="新細明體" panose="02020500000000000000" pitchFamily="18" charset="-120"/>
            </a:endParaRPr>
          </a:p>
        </p:txBody>
      </p:sp>
      <p:sp>
        <p:nvSpPr>
          <p:cNvPr id="50179" name="Rectangle 2"/>
          <p:cNvSpPr>
            <a:spLocks noGrp="1" noRot="1" noChangeAspect="1" noChangeArrowheads="1" noTextEdit="1"/>
          </p:cNvSpPr>
          <p:nvPr>
            <p:ph type="sldImg"/>
          </p:nvPr>
        </p:nvSpPr>
        <p:spPr>
          <a:xfrm>
            <a:off x="1149350" y="1233488"/>
            <a:ext cx="4437063" cy="3328987"/>
          </a:xfrm>
          <a:ln/>
        </p:spPr>
      </p:sp>
      <p:sp>
        <p:nvSpPr>
          <p:cNvPr id="50180" name="Rectangle 3"/>
          <p:cNvSpPr>
            <a:spLocks noGrp="1" noChangeArrowheads="1"/>
          </p:cNvSpPr>
          <p:nvPr>
            <p:ph type="body" idx="1"/>
          </p:nvPr>
        </p:nvSpPr>
        <p:spPr>
          <a:noFill/>
        </p:spPr>
        <p:txBody>
          <a:bodyPr/>
          <a:lstStyle/>
          <a:p>
            <a:pPr eaLnBrk="1" hangingPunct="1"/>
            <a:r>
              <a:rPr lang="en-US" altLang="en-US"/>
              <a:t>體蝨為不完全變態昆蟲，雌雄成蟲和稚蟲皆靠吸血維生，稚蟲分三齡，全部生活史均在人體上完成，故為人類的真正體外寄生蟲</a:t>
            </a:r>
            <a:r>
              <a:rPr lang="en-US" altLang="zh-TW"/>
              <a:t>(</a:t>
            </a:r>
            <a:r>
              <a:rPr lang="en-US" altLang="en-US"/>
              <a:t>ectoparasite</a:t>
            </a:r>
            <a:r>
              <a:rPr lang="en-US" altLang="zh-TW"/>
              <a:t>)</a:t>
            </a:r>
            <a:r>
              <a:rPr lang="en-US" altLang="en-US"/>
              <a:t>。</a:t>
            </a:r>
            <a:endParaRPr lang="zh-TW" altLang="en-US"/>
          </a:p>
        </p:txBody>
      </p:sp>
    </p:spTree>
    <p:extLst>
      <p:ext uri="{BB962C8B-B14F-4D97-AF65-F5344CB8AC3E}">
        <p14:creationId xmlns:p14="http://schemas.microsoft.com/office/powerpoint/2010/main" val="3770037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858E5004-BB1C-413E-B729-9E04848F76EA}" type="slidenum">
              <a:rPr lang="en-US" altLang="zh-TW" sz="1100">
                <a:ea typeface="新細明體" panose="02020500000000000000" pitchFamily="18" charset="-120"/>
              </a:rPr>
              <a:pPr eaLnBrk="1" hangingPunct="1">
                <a:spcBef>
                  <a:spcPct val="0"/>
                </a:spcBef>
              </a:pPr>
              <a:t>8</a:t>
            </a:fld>
            <a:endParaRPr lang="en-US" altLang="zh-TW" sz="1100">
              <a:ea typeface="新細明體" panose="02020500000000000000" pitchFamily="18" charset="-120"/>
            </a:endParaRPr>
          </a:p>
        </p:txBody>
      </p:sp>
      <p:sp>
        <p:nvSpPr>
          <p:cNvPr id="51203" name="Rectangle 2"/>
          <p:cNvSpPr>
            <a:spLocks noGrp="1" noRot="1" noChangeAspect="1" noChangeArrowheads="1" noTextEdit="1"/>
          </p:cNvSpPr>
          <p:nvPr>
            <p:ph type="sldImg"/>
          </p:nvPr>
        </p:nvSpPr>
        <p:spPr>
          <a:xfrm>
            <a:off x="1149350" y="1233488"/>
            <a:ext cx="4437063" cy="3328987"/>
          </a:xfrm>
          <a:ln/>
        </p:spPr>
      </p:sp>
      <p:sp>
        <p:nvSpPr>
          <p:cNvPr id="51204" name="Rectangle 3"/>
          <p:cNvSpPr>
            <a:spLocks noGrp="1" noChangeArrowheads="1"/>
          </p:cNvSpPr>
          <p:nvPr>
            <p:ph type="body" idx="1"/>
          </p:nvPr>
        </p:nvSpPr>
        <p:spPr>
          <a:noFill/>
        </p:spPr>
        <p:txBody>
          <a:bodyPr/>
          <a:lstStyle/>
          <a:p>
            <a:pPr eaLnBrk="1" hangingPunct="1"/>
            <a:r>
              <a:rPr lang="en-US" altLang="en-US"/>
              <a:t>當蝨叮咬病患時，菌體隨血液進入蝨腸管，入侵腸壁上皮細胞在細胞內增殖，約5天後大量菌體將細胞破壞而釋出至腸腔，隨蝨糞排出，或因蝨體被壓碎而逸出，人是在搔癢時經由揉擠蝨糞或壓擠蝨子由叮咬之傷口處而感染。蝨糞中的菌體偶可隨塵埃經呼吸道、口腔黏膜或眼結膜感染。</a:t>
            </a:r>
            <a:endParaRPr lang="zh-TW" altLang="en-US"/>
          </a:p>
        </p:txBody>
      </p:sp>
    </p:spTree>
    <p:extLst>
      <p:ext uri="{BB962C8B-B14F-4D97-AF65-F5344CB8AC3E}">
        <p14:creationId xmlns:p14="http://schemas.microsoft.com/office/powerpoint/2010/main" val="2301640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7D715B3B-C348-4EA6-B9FE-7B6EE179CB8D}" type="slidenum">
              <a:rPr lang="en-US" altLang="zh-TW" sz="1100">
                <a:ea typeface="新細明體" panose="02020500000000000000" pitchFamily="18" charset="-120"/>
              </a:rPr>
              <a:pPr eaLnBrk="1" hangingPunct="1">
                <a:spcBef>
                  <a:spcPct val="0"/>
                </a:spcBef>
              </a:pPr>
              <a:t>11</a:t>
            </a:fld>
            <a:endParaRPr lang="en-US" altLang="zh-TW" sz="1100">
              <a:ea typeface="新細明體" panose="02020500000000000000" pitchFamily="18" charset="-120"/>
            </a:endParaRPr>
          </a:p>
        </p:txBody>
      </p:sp>
      <p:sp>
        <p:nvSpPr>
          <p:cNvPr id="53251" name="Rectangle 2"/>
          <p:cNvSpPr>
            <a:spLocks noGrp="1" noRot="1" noChangeAspect="1" noChangeArrowheads="1" noTextEdit="1"/>
          </p:cNvSpPr>
          <p:nvPr>
            <p:ph type="sldImg"/>
          </p:nvPr>
        </p:nvSpPr>
        <p:spPr>
          <a:xfrm>
            <a:off x="1149350" y="1233488"/>
            <a:ext cx="4437063" cy="3328987"/>
          </a:xfrm>
          <a:ln/>
        </p:spPr>
      </p:sp>
      <p:sp>
        <p:nvSpPr>
          <p:cNvPr id="53252" name="Rectangle 3"/>
          <p:cNvSpPr>
            <a:spLocks noGrp="1" noChangeArrowheads="1"/>
          </p:cNvSpPr>
          <p:nvPr>
            <p:ph type="body" idx="1"/>
          </p:nvPr>
        </p:nvSpPr>
        <p:spPr>
          <a:noFill/>
        </p:spPr>
        <p:txBody>
          <a:bodyPr/>
          <a:lstStyle/>
          <a:p>
            <a:pPr lvl="1" eaLnBrk="1" hangingPunct="1"/>
            <a:endParaRPr lang="en-US" altLang="zh-TW"/>
          </a:p>
          <a:p>
            <a:pPr eaLnBrk="1" hangingPunct="1"/>
            <a:endParaRPr lang="en-US" altLang="zh-TW"/>
          </a:p>
        </p:txBody>
      </p:sp>
    </p:spTree>
    <p:extLst>
      <p:ext uri="{BB962C8B-B14F-4D97-AF65-F5344CB8AC3E}">
        <p14:creationId xmlns:p14="http://schemas.microsoft.com/office/powerpoint/2010/main" val="6625036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C62B2176-D538-4A08-BC1F-79AF6C55C686}" type="slidenum">
              <a:rPr lang="en-US" altLang="zh-TW" sz="1100">
                <a:ea typeface="新細明體" panose="02020500000000000000" pitchFamily="18" charset="-120"/>
              </a:rPr>
              <a:pPr eaLnBrk="1" hangingPunct="1">
                <a:spcBef>
                  <a:spcPct val="0"/>
                </a:spcBef>
              </a:pPr>
              <a:t>12</a:t>
            </a:fld>
            <a:endParaRPr lang="en-US" altLang="zh-TW" sz="1100">
              <a:ea typeface="新細明體" panose="02020500000000000000" pitchFamily="18" charset="-120"/>
            </a:endParaRPr>
          </a:p>
        </p:txBody>
      </p:sp>
      <p:sp>
        <p:nvSpPr>
          <p:cNvPr id="56323" name="Rectangle 2"/>
          <p:cNvSpPr>
            <a:spLocks noGrp="1" noRot="1" noChangeAspect="1" noChangeArrowheads="1" noTextEdit="1"/>
          </p:cNvSpPr>
          <p:nvPr>
            <p:ph type="sldImg"/>
          </p:nvPr>
        </p:nvSpPr>
        <p:spPr>
          <a:xfrm>
            <a:off x="1149350" y="1233488"/>
            <a:ext cx="4437063" cy="3328987"/>
          </a:xfrm>
          <a:ln/>
        </p:spPr>
      </p:sp>
      <p:sp>
        <p:nvSpPr>
          <p:cNvPr id="56324" name="Rectangle 3"/>
          <p:cNvSpPr>
            <a:spLocks noGrp="1" noChangeArrowheads="1"/>
          </p:cNvSpPr>
          <p:nvPr>
            <p:ph type="body" idx="1"/>
          </p:nvPr>
        </p:nvSpPr>
        <p:spPr>
          <a:noFill/>
        </p:spPr>
        <p:txBody>
          <a:bodyPr/>
          <a:lstStyle/>
          <a:p>
            <a:pPr eaLnBrk="1" hangingPunct="1"/>
            <a:r>
              <a:rPr lang="zh-TW" altLang="en-US"/>
              <a:t>如有疑似症狀，立即就醫並告知醫師旅遊史、暴露史及動物接觸史，以幫助醫師診斷，早期治療</a:t>
            </a:r>
            <a:r>
              <a:rPr lang="en-US" altLang="zh-TW"/>
              <a:t>..</a:t>
            </a:r>
          </a:p>
        </p:txBody>
      </p:sp>
    </p:spTree>
    <p:extLst>
      <p:ext uri="{BB962C8B-B14F-4D97-AF65-F5344CB8AC3E}">
        <p14:creationId xmlns:p14="http://schemas.microsoft.com/office/powerpoint/2010/main" val="20672174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EB035793-6D20-4D0B-AB4A-E9A48DB20B32}" type="slidenum">
              <a:rPr lang="en-US" altLang="zh-TW" sz="1100">
                <a:ea typeface="新細明體" panose="02020500000000000000" pitchFamily="18" charset="-120"/>
              </a:rPr>
              <a:pPr eaLnBrk="1" hangingPunct="1">
                <a:spcBef>
                  <a:spcPct val="0"/>
                </a:spcBef>
              </a:pPr>
              <a:t>14</a:t>
            </a:fld>
            <a:endParaRPr lang="en-US" altLang="zh-TW" sz="1100">
              <a:ea typeface="新細明體" panose="02020500000000000000" pitchFamily="18" charset="-120"/>
            </a:endParaRPr>
          </a:p>
        </p:txBody>
      </p:sp>
      <p:sp>
        <p:nvSpPr>
          <p:cNvPr id="58371" name="Rectangle 2"/>
          <p:cNvSpPr>
            <a:spLocks noGrp="1" noRot="1" noChangeAspect="1" noChangeArrowheads="1" noTextEdit="1"/>
          </p:cNvSpPr>
          <p:nvPr>
            <p:ph type="sldImg"/>
          </p:nvPr>
        </p:nvSpPr>
        <p:spPr>
          <a:xfrm>
            <a:off x="1149350" y="1233488"/>
            <a:ext cx="4437063" cy="3328987"/>
          </a:xfrm>
          <a:ln/>
        </p:spPr>
      </p:sp>
      <p:sp>
        <p:nvSpPr>
          <p:cNvPr id="58372" name="Rectangle 3"/>
          <p:cNvSpPr>
            <a:spLocks noGrp="1" noChangeArrowheads="1"/>
          </p:cNvSpPr>
          <p:nvPr>
            <p:ph type="body" idx="1"/>
          </p:nvPr>
        </p:nvSpPr>
        <p:spPr>
          <a:noFill/>
        </p:spPr>
        <p:txBody>
          <a:bodyPr/>
          <a:lstStyle/>
          <a:p>
            <a:pPr eaLnBrk="1" hangingPunct="1"/>
            <a:endParaRPr lang="zh-TW" altLang="zh-TW"/>
          </a:p>
        </p:txBody>
      </p:sp>
    </p:spTree>
    <p:extLst>
      <p:ext uri="{BB962C8B-B14F-4D97-AF65-F5344CB8AC3E}">
        <p14:creationId xmlns:p14="http://schemas.microsoft.com/office/powerpoint/2010/main" val="42055674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4C0573CF-E2C5-49A0-B061-6DDE96733032}" type="slidenum">
              <a:rPr lang="en-US" altLang="zh-TW" sz="1100">
                <a:ea typeface="新細明體" panose="02020500000000000000" pitchFamily="18" charset="-120"/>
              </a:rPr>
              <a:pPr eaLnBrk="1" hangingPunct="1">
                <a:spcBef>
                  <a:spcPct val="0"/>
                </a:spcBef>
              </a:pPr>
              <a:t>15</a:t>
            </a:fld>
            <a:endParaRPr lang="en-US" altLang="zh-TW" sz="1100">
              <a:ea typeface="新細明體" panose="02020500000000000000" pitchFamily="18" charset="-120"/>
            </a:endParaRPr>
          </a:p>
        </p:txBody>
      </p:sp>
      <p:sp>
        <p:nvSpPr>
          <p:cNvPr id="59395" name="Rectangle 2"/>
          <p:cNvSpPr>
            <a:spLocks noGrp="1" noRot="1" noChangeAspect="1" noChangeArrowheads="1" noTextEdit="1"/>
          </p:cNvSpPr>
          <p:nvPr>
            <p:ph type="sldImg"/>
          </p:nvPr>
        </p:nvSpPr>
        <p:spPr>
          <a:xfrm>
            <a:off x="1149350" y="1233488"/>
            <a:ext cx="4437063" cy="3328987"/>
          </a:xfrm>
          <a:ln/>
        </p:spPr>
      </p:sp>
      <p:sp>
        <p:nvSpPr>
          <p:cNvPr id="59396" name="Rectangle 3"/>
          <p:cNvSpPr>
            <a:spLocks noGrp="1" noChangeArrowheads="1"/>
          </p:cNvSpPr>
          <p:nvPr>
            <p:ph type="body" idx="1"/>
          </p:nvPr>
        </p:nvSpPr>
        <p:spPr>
          <a:noFill/>
        </p:spPr>
        <p:txBody>
          <a:bodyPr/>
          <a:lstStyle/>
          <a:p>
            <a:pPr eaLnBrk="1" hangingPunct="1"/>
            <a:r>
              <a:rPr lang="en-US" altLang="zh-TW"/>
              <a:t>1.</a:t>
            </a:r>
            <a:r>
              <a:rPr lang="zh-TW" altLang="en-US"/>
              <a:t>在生活較不衛生且受蝨子侵襲的寒冷地區易發生。</a:t>
            </a:r>
          </a:p>
          <a:p>
            <a:pPr eaLnBrk="1" hangingPunct="1"/>
            <a:r>
              <a:rPr lang="en-US" altLang="zh-TW"/>
              <a:t>2.</a:t>
            </a:r>
            <a:r>
              <a:rPr lang="zh-TW" altLang="en-US"/>
              <a:t>地區性的傳染中心曾發生於墨西哥山區、美洲中部和南部、中非和亞洲的一些國家。美國上一次的爆發流行是在</a:t>
            </a:r>
            <a:r>
              <a:rPr lang="en-US" altLang="zh-TW"/>
              <a:t>1921</a:t>
            </a:r>
            <a:r>
              <a:rPr lang="zh-TW" altLang="en-US"/>
              <a:t>年。</a:t>
            </a:r>
          </a:p>
          <a:p>
            <a:pPr eaLnBrk="1" hangingPunct="1"/>
            <a:r>
              <a:rPr lang="en-US" altLang="zh-TW"/>
              <a:t>3.</a:t>
            </a:r>
            <a:r>
              <a:rPr lang="zh-TW" altLang="en-US"/>
              <a:t>在美國，這種立克次體以人畜共同傳染病的形式存在飛鼠（</a:t>
            </a:r>
            <a:r>
              <a:rPr lang="en-US" altLang="zh-TW"/>
              <a:t>Glaucomys volans</a:t>
            </a:r>
            <a:r>
              <a:rPr lang="zh-TW" altLang="en-US"/>
              <a:t>）身上，由血清學的證據顯示至少曾有</a:t>
            </a:r>
            <a:r>
              <a:rPr lang="en-US" altLang="zh-TW"/>
              <a:t>33</a:t>
            </a:r>
            <a:r>
              <a:rPr lang="zh-TW" altLang="en-US"/>
              <a:t>人可能是經由飛鼠身上的跳蚤而感染。這些人大部分是在東海岸各州，但有</a:t>
            </a:r>
            <a:r>
              <a:rPr lang="en-US" altLang="zh-TW"/>
              <a:t>2</a:t>
            </a:r>
            <a:r>
              <a:rPr lang="zh-TW" altLang="en-US"/>
              <a:t>人在印地安納州，而加州、伊利諾州、俄亥俄州、田納西州和西維吉尼亞州則各有</a:t>
            </a:r>
            <a:r>
              <a:rPr lang="en-US" altLang="zh-TW"/>
              <a:t>1</a:t>
            </a:r>
            <a:r>
              <a:rPr lang="zh-TW" altLang="en-US"/>
              <a:t>人。</a:t>
            </a:r>
          </a:p>
        </p:txBody>
      </p:sp>
    </p:spTree>
    <p:extLst>
      <p:ext uri="{BB962C8B-B14F-4D97-AF65-F5344CB8AC3E}">
        <p14:creationId xmlns:p14="http://schemas.microsoft.com/office/powerpoint/2010/main" val="1284592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906FD025-6F73-43A8-AC0B-36FCCE6E3B6F}" type="slidenum">
              <a:rPr lang="en-US" altLang="zh-TW" sz="1100">
                <a:ea typeface="新細明體" panose="02020500000000000000" pitchFamily="18" charset="-120"/>
              </a:rPr>
              <a:pPr eaLnBrk="1" hangingPunct="1">
                <a:spcBef>
                  <a:spcPct val="0"/>
                </a:spcBef>
              </a:pPr>
              <a:t>18</a:t>
            </a:fld>
            <a:endParaRPr lang="en-US" altLang="zh-TW" sz="1100">
              <a:ea typeface="新細明體" panose="02020500000000000000" pitchFamily="18" charset="-120"/>
            </a:endParaRPr>
          </a:p>
        </p:txBody>
      </p:sp>
      <p:sp>
        <p:nvSpPr>
          <p:cNvPr id="62467" name="Rectangle 2"/>
          <p:cNvSpPr>
            <a:spLocks noGrp="1" noRot="1" noChangeAspect="1" noChangeArrowheads="1" noTextEdit="1"/>
          </p:cNvSpPr>
          <p:nvPr>
            <p:ph type="sldImg"/>
          </p:nvPr>
        </p:nvSpPr>
        <p:spPr>
          <a:xfrm>
            <a:off x="1149350" y="1233488"/>
            <a:ext cx="4437063" cy="3328987"/>
          </a:xfrm>
          <a:ln/>
        </p:spPr>
      </p:sp>
      <p:sp>
        <p:nvSpPr>
          <p:cNvPr id="62468" name="Rectangle 3"/>
          <p:cNvSpPr>
            <a:spLocks noGrp="1" noChangeArrowheads="1"/>
          </p:cNvSpPr>
          <p:nvPr>
            <p:ph type="body" idx="1"/>
          </p:nvPr>
        </p:nvSpPr>
        <p:spPr>
          <a:noFill/>
        </p:spPr>
        <p:txBody>
          <a:bodyPr/>
          <a:lstStyle/>
          <a:p>
            <a:pPr eaLnBrk="1" hangingPunct="1"/>
            <a:r>
              <a:rPr lang="zh-TW" altLang="en-US"/>
              <a:t>若只針對病人處理，家人未</a:t>
            </a:r>
            <a:r>
              <a:rPr lang="zh-TW" altLang="en-US">
                <a:latin typeface="新細明體" panose="02020500000000000000" pitchFamily="18" charset="-120"/>
                <a:ea typeface="新細明體" panose="02020500000000000000" pitchFamily="18" charset="-120"/>
              </a:rPr>
              <a:t>ㄧ</a:t>
            </a:r>
            <a:r>
              <a:rPr lang="zh-TW" altLang="en-US"/>
              <a:t>起來滅蝨，則易反覆感染。</a:t>
            </a:r>
          </a:p>
          <a:p>
            <a:pPr eaLnBrk="1" hangingPunct="1"/>
            <a:r>
              <a:rPr lang="zh-TW" altLang="en-US"/>
              <a:t>蝨子通常會尋找正常溫度且穿有衣物的身體，故應施用適當的殺蟲粉於病人及接觸者的衣服、寢具。</a:t>
            </a:r>
          </a:p>
        </p:txBody>
      </p:sp>
    </p:spTree>
    <p:extLst>
      <p:ext uri="{BB962C8B-B14F-4D97-AF65-F5344CB8AC3E}">
        <p14:creationId xmlns:p14="http://schemas.microsoft.com/office/powerpoint/2010/main" val="7889864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60D1E58F-E92F-40CE-A497-EABF79F9B673}" type="slidenum">
              <a:rPr lang="en-US" altLang="zh-TW" sz="1100">
                <a:ea typeface="新細明體" panose="02020500000000000000" pitchFamily="18" charset="-120"/>
              </a:rPr>
              <a:pPr eaLnBrk="1" hangingPunct="1">
                <a:spcBef>
                  <a:spcPct val="0"/>
                </a:spcBef>
              </a:pPr>
              <a:t>20</a:t>
            </a:fld>
            <a:endParaRPr lang="en-US" altLang="zh-TW" sz="1100">
              <a:ea typeface="新細明體" panose="02020500000000000000" pitchFamily="18" charset="-120"/>
            </a:endParaRPr>
          </a:p>
        </p:txBody>
      </p:sp>
      <p:sp>
        <p:nvSpPr>
          <p:cNvPr id="64515" name="Rectangle 2"/>
          <p:cNvSpPr>
            <a:spLocks noGrp="1" noRot="1" noChangeAspect="1" noChangeArrowheads="1" noTextEdit="1"/>
          </p:cNvSpPr>
          <p:nvPr>
            <p:ph type="sldImg"/>
          </p:nvPr>
        </p:nvSpPr>
        <p:spPr>
          <a:xfrm>
            <a:off x="1149350" y="1233488"/>
            <a:ext cx="4437063" cy="3328987"/>
          </a:xfrm>
          <a:ln/>
        </p:spPr>
      </p:sp>
      <p:sp>
        <p:nvSpPr>
          <p:cNvPr id="64516" name="Rectangle 3"/>
          <p:cNvSpPr>
            <a:spLocks noGrp="1" noChangeArrowheads="1"/>
          </p:cNvSpPr>
          <p:nvPr>
            <p:ph type="body" idx="1"/>
          </p:nvPr>
        </p:nvSpPr>
        <p:spPr>
          <a:noFill/>
        </p:spPr>
        <p:txBody>
          <a:bodyPr/>
          <a:lstStyle/>
          <a:p>
            <a:pPr eaLnBrk="1" hangingPunct="1"/>
            <a:r>
              <a:rPr lang="zh-TW" altLang="en-US">
                <a:latin typeface="標楷體" panose="03000509000000000000" pitchFamily="65" charset="-120"/>
              </a:rPr>
              <a:t>用含</a:t>
            </a:r>
            <a:r>
              <a:rPr lang="en-US" altLang="zh-TW">
                <a:latin typeface="標楷體" panose="03000509000000000000" pitchFamily="65" charset="-120"/>
              </a:rPr>
              <a:t>Heparin</a:t>
            </a:r>
            <a:r>
              <a:rPr lang="zh-TW" altLang="en-US">
                <a:latin typeface="標楷體" panose="03000509000000000000" pitchFamily="65" charset="-120"/>
              </a:rPr>
              <a:t>（</a:t>
            </a:r>
            <a:r>
              <a:rPr lang="en-US" altLang="zh-TW">
                <a:latin typeface="標楷體" panose="03000509000000000000" pitchFamily="65" charset="-120"/>
              </a:rPr>
              <a:t>10μ/mL</a:t>
            </a:r>
            <a:r>
              <a:rPr lang="zh-TW" altLang="en-US">
                <a:latin typeface="標楷體" panose="03000509000000000000" pitchFamily="65" charset="-120"/>
              </a:rPr>
              <a:t>）或</a:t>
            </a:r>
            <a:r>
              <a:rPr lang="en-US" altLang="zh-TW">
                <a:latin typeface="標楷體" panose="03000509000000000000" pitchFamily="65" charset="-120"/>
              </a:rPr>
              <a:t>EDTA</a:t>
            </a:r>
            <a:r>
              <a:rPr lang="zh-TW" altLang="en-US">
                <a:latin typeface="標楷體" panose="03000509000000000000" pitchFamily="65" charset="-120"/>
              </a:rPr>
              <a:t>的採血器採取病人</a:t>
            </a:r>
            <a:r>
              <a:rPr lang="en-US" altLang="zh-TW">
                <a:latin typeface="標楷體" panose="03000509000000000000" pitchFamily="65" charset="-120"/>
              </a:rPr>
              <a:t>7</a:t>
            </a:r>
            <a:r>
              <a:rPr lang="zh-TW" altLang="en-US">
                <a:latin typeface="標楷體" panose="03000509000000000000" pitchFamily="65" charset="-120"/>
              </a:rPr>
              <a:t>病日內之的急性期血液</a:t>
            </a:r>
            <a:r>
              <a:rPr lang="en-US" altLang="zh-TW">
                <a:latin typeface="標楷體" panose="03000509000000000000" pitchFamily="65" charset="-120"/>
              </a:rPr>
              <a:t>5 -10mL</a:t>
            </a:r>
            <a:r>
              <a:rPr lang="zh-TW" altLang="en-US">
                <a:latin typeface="標楷體" panose="03000509000000000000" pitchFamily="65" charset="-120"/>
              </a:rPr>
              <a:t>，於當日以冷藏（</a:t>
            </a:r>
            <a:r>
              <a:rPr lang="en-US" altLang="zh-TW">
                <a:latin typeface="標楷體" panose="03000509000000000000" pitchFamily="65" charset="-120"/>
              </a:rPr>
              <a:t>2-8℃</a:t>
            </a:r>
            <a:r>
              <a:rPr lang="zh-TW" altLang="en-US">
                <a:latin typeface="標楷體" panose="03000509000000000000" pitchFamily="65" charset="-120"/>
              </a:rPr>
              <a:t>）方式送至疾病管制署檢驗中心。</a:t>
            </a:r>
          </a:p>
          <a:p>
            <a:pPr eaLnBrk="1" hangingPunct="1"/>
            <a:r>
              <a:rPr lang="zh-TW" altLang="en-US">
                <a:latin typeface="標楷體" panose="03000509000000000000" pitchFamily="65" charset="-120"/>
              </a:rPr>
              <a:t>採取病人的急性期及恢復期血清各</a:t>
            </a:r>
            <a:r>
              <a:rPr lang="en-US" altLang="zh-TW">
                <a:latin typeface="標楷體" panose="03000509000000000000" pitchFamily="65" charset="-120"/>
              </a:rPr>
              <a:t>3 mL</a:t>
            </a:r>
            <a:r>
              <a:rPr lang="zh-TW" altLang="en-US">
                <a:latin typeface="標楷體" panose="03000509000000000000" pitchFamily="65" charset="-120"/>
              </a:rPr>
              <a:t>，於當日內以冷藏（</a:t>
            </a:r>
            <a:r>
              <a:rPr lang="en-US" altLang="zh-TW">
                <a:latin typeface="標楷體" panose="03000509000000000000" pitchFamily="65" charset="-120"/>
              </a:rPr>
              <a:t>2-8℃</a:t>
            </a:r>
            <a:r>
              <a:rPr lang="zh-TW" altLang="en-US">
                <a:latin typeface="標楷體" panose="03000509000000000000" pitchFamily="65" charset="-120"/>
              </a:rPr>
              <a:t>）方式送至疾病管制署檢驗中心。</a:t>
            </a:r>
          </a:p>
          <a:p>
            <a:pPr eaLnBrk="1" hangingPunct="1"/>
            <a:endParaRPr lang="zh-TW" altLang="en-US">
              <a:latin typeface="標楷體" panose="03000509000000000000" pitchFamily="65" charset="-120"/>
            </a:endParaRPr>
          </a:p>
          <a:p>
            <a:pPr eaLnBrk="1" hangingPunct="1"/>
            <a:endParaRPr lang="en-US" altLang="zh-TW">
              <a:latin typeface="標楷體" panose="03000509000000000000" pitchFamily="65" charset="-120"/>
            </a:endParaRPr>
          </a:p>
        </p:txBody>
      </p:sp>
    </p:spTree>
    <p:extLst>
      <p:ext uri="{BB962C8B-B14F-4D97-AF65-F5344CB8AC3E}">
        <p14:creationId xmlns:p14="http://schemas.microsoft.com/office/powerpoint/2010/main" val="2476709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1pPr>
            <a:lvl2pPr marL="715963" indent="-274638"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2pPr>
            <a:lvl3pPr marL="110172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3pPr>
            <a:lvl4pPr marL="1543050"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4pPr>
            <a:lvl5pPr marL="1984375" indent="-219075" defTabSz="912813" eaLnBrk="0" hangingPunct="0">
              <a:spcBef>
                <a:spcPct val="30000"/>
              </a:spcBef>
              <a:defRPr kumimoji="1" sz="1200">
                <a:solidFill>
                  <a:schemeClr val="tx1"/>
                </a:solidFill>
                <a:latin typeface="Times New Roman" panose="02020603050405020304" pitchFamily="18" charset="0"/>
                <a:ea typeface="標楷體" panose="03000509000000000000" pitchFamily="65" charset="-120"/>
              </a:defRPr>
            </a:lvl5pPr>
            <a:lvl6pPr marL="24415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6pPr>
            <a:lvl7pPr marL="28987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7pPr>
            <a:lvl8pPr marL="33559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8pPr>
            <a:lvl9pPr marL="3813175" indent="-219075" defTabSz="912813" eaLnBrk="0" fontAlgn="base" hangingPunct="0">
              <a:spcBef>
                <a:spcPct val="30000"/>
              </a:spcBef>
              <a:spcAft>
                <a:spcPct val="0"/>
              </a:spcAft>
              <a:defRPr kumimoji="1" sz="1200">
                <a:solidFill>
                  <a:schemeClr val="tx1"/>
                </a:solidFill>
                <a:latin typeface="Times New Roman" panose="02020603050405020304" pitchFamily="18" charset="0"/>
                <a:ea typeface="標楷體" panose="03000509000000000000" pitchFamily="65" charset="-120"/>
              </a:defRPr>
            </a:lvl9pPr>
          </a:lstStyle>
          <a:p>
            <a:pPr eaLnBrk="1" hangingPunct="1">
              <a:spcBef>
                <a:spcPct val="0"/>
              </a:spcBef>
            </a:pPr>
            <a:fld id="{91F96EDC-4E8F-42E6-B4E5-2C8B9992D19E}" type="slidenum">
              <a:rPr lang="en-US" altLang="zh-TW" sz="1100">
                <a:ea typeface="新細明體" panose="02020500000000000000" pitchFamily="18" charset="-120"/>
              </a:rPr>
              <a:pPr eaLnBrk="1" hangingPunct="1">
                <a:spcBef>
                  <a:spcPct val="0"/>
                </a:spcBef>
              </a:pPr>
              <a:t>21</a:t>
            </a:fld>
            <a:endParaRPr lang="en-US" altLang="zh-TW" sz="1100">
              <a:ea typeface="新細明體" panose="02020500000000000000" pitchFamily="18" charset="-120"/>
            </a:endParaRPr>
          </a:p>
        </p:txBody>
      </p:sp>
      <p:sp>
        <p:nvSpPr>
          <p:cNvPr id="65539" name="Rectangle 2"/>
          <p:cNvSpPr>
            <a:spLocks noGrp="1" noRot="1" noChangeAspect="1" noChangeArrowheads="1" noTextEdit="1"/>
          </p:cNvSpPr>
          <p:nvPr>
            <p:ph type="sldImg"/>
          </p:nvPr>
        </p:nvSpPr>
        <p:spPr>
          <a:xfrm>
            <a:off x="1149350" y="1233488"/>
            <a:ext cx="4437063" cy="3328987"/>
          </a:xfrm>
          <a:ln/>
        </p:spPr>
      </p:sp>
      <p:sp>
        <p:nvSpPr>
          <p:cNvPr id="65540" name="Rectangle 3"/>
          <p:cNvSpPr>
            <a:spLocks noGrp="1" noChangeArrowheads="1"/>
          </p:cNvSpPr>
          <p:nvPr>
            <p:ph type="body" idx="1"/>
          </p:nvPr>
        </p:nvSpPr>
        <p:spPr>
          <a:noFill/>
        </p:spPr>
        <p:txBody>
          <a:bodyPr/>
          <a:lstStyle/>
          <a:p>
            <a:pPr eaLnBrk="1" hangingPunct="1"/>
            <a:endParaRPr lang="zh-TW" altLang="zh-TW"/>
          </a:p>
        </p:txBody>
      </p:sp>
    </p:spTree>
    <p:extLst>
      <p:ext uri="{BB962C8B-B14F-4D97-AF65-F5344CB8AC3E}">
        <p14:creationId xmlns:p14="http://schemas.microsoft.com/office/powerpoint/2010/main" val="2921920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2"/>
      </p:bgRef>
    </p:bg>
    <p:spTree>
      <p:nvGrpSpPr>
        <p:cNvPr id="1" name=""/>
        <p:cNvGrpSpPr/>
        <p:nvPr/>
      </p:nvGrpSpPr>
      <p:grpSpPr>
        <a:xfrm>
          <a:off x="0" y="0"/>
          <a:ext cx="0" cy="0"/>
          <a:chOff x="0" y="0"/>
          <a:chExt cx="0" cy="0"/>
        </a:xfrm>
      </p:grpSpPr>
      <p:sp>
        <p:nvSpPr>
          <p:cNvPr id="7" name="矩形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矩形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矩形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標題 7"/>
          <p:cNvSpPr>
            <a:spLocks noGrp="1"/>
          </p:cNvSpPr>
          <p:nvPr>
            <p:ph type="ctrTitle"/>
          </p:nvPr>
        </p:nvSpPr>
        <p:spPr>
          <a:xfrm>
            <a:off x="2362200" y="4038600"/>
            <a:ext cx="6477000" cy="1828800"/>
          </a:xfrm>
        </p:spPr>
        <p:txBody>
          <a:bodyPr anchor="b"/>
          <a:lstStyle>
            <a:lvl1pPr>
              <a:defRPr cap="all" baseline="0"/>
            </a:lvl1pPr>
          </a:lstStyle>
          <a:p>
            <a:r>
              <a:rPr kumimoji="0" lang="zh-TW" altLang="en-US"/>
              <a:t>按一下以編輯母片標題樣式</a:t>
            </a:r>
            <a:endParaRPr kumimoji="0" lang="en-US"/>
          </a:p>
        </p:txBody>
      </p:sp>
      <p:sp>
        <p:nvSpPr>
          <p:cNvPr id="9" name="副標題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a:t>按一下以編輯母片副標題樣式</a:t>
            </a:r>
            <a:endParaRPr kumimoji="0" lang="en-US"/>
          </a:p>
        </p:txBody>
      </p:sp>
      <p:sp>
        <p:nvSpPr>
          <p:cNvPr id="28" name="日期版面配置區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917B0F98-A1D1-424E-8ED4-34DB0077A28B}" type="datetime1">
              <a:rPr lang="zh-TW" altLang="en-US" smtClean="0"/>
              <a:t>2024/8/13</a:t>
            </a:fld>
            <a:endParaRPr lang="zh-TW" altLang="en-US"/>
          </a:p>
        </p:txBody>
      </p:sp>
      <p:sp>
        <p:nvSpPr>
          <p:cNvPr id="17" name="頁尾版面配置區 16"/>
          <p:cNvSpPr>
            <a:spLocks noGrp="1"/>
          </p:cNvSpPr>
          <p:nvPr>
            <p:ph type="ftr" sz="quarter" idx="11"/>
          </p:nvPr>
        </p:nvSpPr>
        <p:spPr>
          <a:xfrm>
            <a:off x="2085393" y="236540"/>
            <a:ext cx="5867400" cy="365125"/>
          </a:xfrm>
        </p:spPr>
        <p:txBody>
          <a:bodyPr/>
          <a:lstStyle>
            <a:lvl1pPr algn="r">
              <a:defRPr>
                <a:solidFill>
                  <a:schemeClr val="tx2"/>
                </a:solidFill>
              </a:defRPr>
            </a:lvl1pPr>
          </a:lstStyle>
          <a:p>
            <a:endParaRPr lang="zh-TW" altLang="en-US"/>
          </a:p>
        </p:txBody>
      </p:sp>
      <p:sp>
        <p:nvSpPr>
          <p:cNvPr id="29" name="投影片編號版面配置區 28"/>
          <p:cNvSpPr>
            <a:spLocks noGrp="1"/>
          </p:cNvSpPr>
          <p:nvPr>
            <p:ph type="sldNum" sz="quarter" idx="12"/>
          </p:nvPr>
        </p:nvSpPr>
        <p:spPr>
          <a:xfrm>
            <a:off x="8001000" y="228600"/>
            <a:ext cx="838200" cy="381000"/>
          </a:xfrm>
        </p:spPr>
        <p:txBody>
          <a:bodyPr/>
          <a:lstStyle>
            <a:lvl1pPr>
              <a:defRPr>
                <a:solidFill>
                  <a:schemeClr val="tx2"/>
                </a:solidFill>
              </a:defRPr>
            </a:lvl1pPr>
          </a:lstStyle>
          <a:p>
            <a:fld id="{5D67ABB8-5AD5-4EA6-AEF7-538209F152A3}" type="slidenum">
              <a:rPr lang="zh-TW" altLang="en-US" smtClean="0"/>
              <a:t>‹#›</a:t>
            </a:fld>
            <a:endParaRPr lang="zh-TW" altLang="en-US"/>
          </a:p>
        </p:txBody>
      </p:sp>
    </p:spTree>
    <p:extLst>
      <p:ext uri="{BB962C8B-B14F-4D97-AF65-F5344CB8AC3E}">
        <p14:creationId xmlns:p14="http://schemas.microsoft.com/office/powerpoint/2010/main" val="1757305101"/>
      </p:ext>
    </p:extLst>
  </p:cSld>
  <p:clrMapOvr>
    <a:overrideClrMapping bg1="dk1" tx1="lt1" bg2="dk2" tx2="lt2" accent1="accent1" accent2="accent2" accent3="accent3" accent4="accent4" accent5="accent5" accent6="accent6" hlink="hlink" folHlink="folHlink"/>
  </p:clrMapOvr>
  <p:transition spd="med">
    <p:blind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612648" y="282390"/>
            <a:ext cx="8153400" cy="990600"/>
          </a:xfrm>
        </p:spPr>
        <p:txBody>
          <a:bodyPr/>
          <a:lstStyle/>
          <a:p>
            <a:r>
              <a:rPr kumimoji="0" lang="zh-TW" altLang="en-US"/>
              <a:t>按一下以編輯母片標題樣式</a:t>
            </a:r>
            <a:endParaRPr kumimoji="0" lang="en-US" dirty="0"/>
          </a:p>
        </p:txBody>
      </p:sp>
      <p:sp>
        <p:nvSpPr>
          <p:cNvPr id="4" name="日期版面配置區 3"/>
          <p:cNvSpPr>
            <a:spLocks noGrp="1"/>
          </p:cNvSpPr>
          <p:nvPr>
            <p:ph type="dt" sz="half" idx="10"/>
          </p:nvPr>
        </p:nvSpPr>
        <p:spPr>
          <a:xfrm>
            <a:off x="266700" y="6248207"/>
            <a:ext cx="2796480" cy="365125"/>
          </a:xfrm>
        </p:spPr>
        <p:txBody>
          <a:bodyPr/>
          <a:lstStyle/>
          <a:p>
            <a:fld id="{FDA3AA86-557A-46F7-A335-5B7014FEE95F}" type="datetime1">
              <a:rPr lang="zh-TW" altLang="en-US" smtClean="0"/>
              <a:t>2024/8/13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a:xfrm>
            <a:off x="8359080" y="6368855"/>
            <a:ext cx="533400" cy="244476"/>
          </a:xfrm>
        </p:spPr>
        <p:txBody>
          <a:bodyPr/>
          <a:lstStyle>
            <a:lvl1pPr>
              <a:defRPr>
                <a:solidFill>
                  <a:schemeClr val="tx1"/>
                </a:solidFill>
              </a:defRPr>
            </a:lvl1pPr>
          </a:lstStyle>
          <a:p>
            <a:fld id="{5D67ABB8-5AD5-4EA6-AEF7-538209F152A3}" type="slidenum">
              <a:rPr lang="zh-TW" altLang="en-US" smtClean="0"/>
              <a:t>‹#›</a:t>
            </a:fld>
            <a:endParaRPr lang="zh-TW" altLang="en-US" dirty="0"/>
          </a:p>
        </p:txBody>
      </p:sp>
      <p:sp>
        <p:nvSpPr>
          <p:cNvPr id="8" name="內容版面配置區 7"/>
          <p:cNvSpPr>
            <a:spLocks noGrp="1"/>
          </p:cNvSpPr>
          <p:nvPr>
            <p:ph sz="quarter" idx="1"/>
          </p:nvPr>
        </p:nvSpPr>
        <p:spPr>
          <a:xfrm>
            <a:off x="612648" y="1600200"/>
            <a:ext cx="8153400" cy="4495800"/>
          </a:xfrm>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Tree>
    <p:extLst>
      <p:ext uri="{BB962C8B-B14F-4D97-AF65-F5344CB8AC3E}">
        <p14:creationId xmlns:p14="http://schemas.microsoft.com/office/powerpoint/2010/main" val="4212676260"/>
      </p:ext>
    </p:extLst>
  </p:cSld>
  <p:clrMapOvr>
    <a:masterClrMapping/>
  </p:clrMapOvr>
  <p:transition spd="med">
    <p:blind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3">
        <a:schemeClr val="bg1"/>
      </p:bgRef>
    </p:bg>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1371601"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a:t>按一下以編輯母片文字樣式</a:t>
            </a:r>
          </a:p>
        </p:txBody>
      </p:sp>
      <p:sp>
        <p:nvSpPr>
          <p:cNvPr id="7" name="矩形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矩形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矩形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標題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zh-TW" altLang="en-US"/>
              <a:t>按一下以編輯母片標題樣式</a:t>
            </a:r>
            <a:endParaRPr kumimoji="0" lang="en-US"/>
          </a:p>
        </p:txBody>
      </p:sp>
      <p:sp>
        <p:nvSpPr>
          <p:cNvPr id="12" name="日期版面配置區 11"/>
          <p:cNvSpPr>
            <a:spLocks noGrp="1"/>
          </p:cNvSpPr>
          <p:nvPr>
            <p:ph type="dt" sz="half" idx="10"/>
          </p:nvPr>
        </p:nvSpPr>
        <p:spPr>
          <a:xfrm>
            <a:off x="266700" y="6248207"/>
            <a:ext cx="2796480" cy="365125"/>
          </a:xfrm>
        </p:spPr>
        <p:txBody>
          <a:bodyPr/>
          <a:lstStyle/>
          <a:p>
            <a:fld id="{F7F9D768-91BF-4E8A-969B-ECBA20A6D4D9}" type="datetime1">
              <a:rPr lang="zh-TW" altLang="en-US" smtClean="0"/>
              <a:t>2024/8/13</a:t>
            </a:fld>
            <a:endParaRPr lang="zh-TW" altLang="en-US"/>
          </a:p>
        </p:txBody>
      </p:sp>
      <p:sp>
        <p:nvSpPr>
          <p:cNvPr id="14" name="頁尾版面配置區 13"/>
          <p:cNvSpPr>
            <a:spLocks noGrp="1"/>
          </p:cNvSpPr>
          <p:nvPr>
            <p:ph type="ftr" sz="quarter" idx="12"/>
          </p:nvPr>
        </p:nvSpPr>
        <p:spPr/>
        <p:txBody>
          <a:bodyPr/>
          <a:lstStyle/>
          <a:p>
            <a:endParaRPr lang="zh-TW" altLang="en-US"/>
          </a:p>
        </p:txBody>
      </p:sp>
      <p:sp>
        <p:nvSpPr>
          <p:cNvPr id="11" name="投影片編號版面配置區 5"/>
          <p:cNvSpPr>
            <a:spLocks noGrp="1"/>
          </p:cNvSpPr>
          <p:nvPr>
            <p:ph type="sldNum" sz="quarter" idx="13"/>
          </p:nvPr>
        </p:nvSpPr>
        <p:spPr>
          <a:xfrm>
            <a:off x="8359080" y="6368855"/>
            <a:ext cx="533400" cy="244476"/>
          </a:xfrm>
        </p:spPr>
        <p:txBody>
          <a:bodyPr/>
          <a:lstStyle>
            <a:lvl1pPr>
              <a:defRPr>
                <a:solidFill>
                  <a:schemeClr val="tx1"/>
                </a:solidFill>
              </a:defRPr>
            </a:lvl1pPr>
          </a:lstStyle>
          <a:p>
            <a:fld id="{5D67ABB8-5AD5-4EA6-AEF7-538209F152A3}" type="slidenum">
              <a:rPr lang="zh-TW" altLang="en-US" smtClean="0"/>
              <a:pPr/>
              <a:t>‹#›</a:t>
            </a:fld>
            <a:endParaRPr lang="zh-TW" altLang="en-US" dirty="0"/>
          </a:p>
        </p:txBody>
      </p:sp>
    </p:spTree>
    <p:extLst>
      <p:ext uri="{BB962C8B-B14F-4D97-AF65-F5344CB8AC3E}">
        <p14:creationId xmlns:p14="http://schemas.microsoft.com/office/powerpoint/2010/main" val="1491247985"/>
      </p:ext>
    </p:extLst>
  </p:cSld>
  <p:clrMapOvr>
    <a:overrideClrMapping bg1="lt1" tx1="dk1" bg2="lt2" tx2="dk2" accent1="accent1" accent2="accent2" accent3="accent3" accent4="accent4" accent5="accent5" accent6="accent6" hlink="hlink" folHlink="folHlink"/>
  </p:clrMapOvr>
  <p:transition spd="med">
    <p:blind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9" name="內容版面配置區 8"/>
          <p:cNvSpPr>
            <a:spLocks noGrp="1"/>
          </p:cNvSpPr>
          <p:nvPr>
            <p:ph sz="quarter" idx="1"/>
          </p:nvPr>
        </p:nvSpPr>
        <p:spPr>
          <a:xfrm>
            <a:off x="609600" y="1589567"/>
            <a:ext cx="3886200" cy="4572000"/>
          </a:xfrm>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11" name="內容版面配置區 10"/>
          <p:cNvSpPr>
            <a:spLocks noGrp="1"/>
          </p:cNvSpPr>
          <p:nvPr>
            <p:ph sz="quarter" idx="2"/>
          </p:nvPr>
        </p:nvSpPr>
        <p:spPr>
          <a:xfrm>
            <a:off x="4844901" y="1589567"/>
            <a:ext cx="3886200" cy="4572000"/>
          </a:xfrm>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8" name="日期版面配置區 7"/>
          <p:cNvSpPr>
            <a:spLocks noGrp="1"/>
          </p:cNvSpPr>
          <p:nvPr>
            <p:ph type="dt" sz="half" idx="15"/>
          </p:nvPr>
        </p:nvSpPr>
        <p:spPr>
          <a:xfrm>
            <a:off x="256320" y="6265943"/>
            <a:ext cx="2796480" cy="365125"/>
          </a:xfrm>
        </p:spPr>
        <p:txBody>
          <a:bodyPr rtlCol="0"/>
          <a:lstStyle/>
          <a:p>
            <a:fld id="{0D7BE328-63C8-466C-ADB2-4BE233332E0B}" type="datetime1">
              <a:rPr lang="zh-TW" altLang="en-US" smtClean="0"/>
              <a:t>2024/8/13</a:t>
            </a:fld>
            <a:endParaRPr lang="zh-TW" altLang="en-US"/>
          </a:p>
        </p:txBody>
      </p:sp>
      <p:sp>
        <p:nvSpPr>
          <p:cNvPr id="10" name="投影片編號版面配置區 9"/>
          <p:cNvSpPr>
            <a:spLocks noGrp="1"/>
          </p:cNvSpPr>
          <p:nvPr>
            <p:ph type="sldNum" sz="quarter" idx="16"/>
          </p:nvPr>
        </p:nvSpPr>
        <p:spPr/>
        <p:txBody>
          <a:bodyPr rtlCol="0"/>
          <a:lstStyle/>
          <a:p>
            <a:fld id="{5D67ABB8-5AD5-4EA6-AEF7-538209F152A3}" type="slidenum">
              <a:rPr lang="zh-TW" altLang="en-US" smtClean="0"/>
              <a:t>‹#›</a:t>
            </a:fld>
            <a:endParaRPr lang="zh-TW" altLang="en-US"/>
          </a:p>
        </p:txBody>
      </p:sp>
      <p:sp>
        <p:nvSpPr>
          <p:cNvPr id="12" name="頁尾版面配置區 11"/>
          <p:cNvSpPr>
            <a:spLocks noGrp="1"/>
          </p:cNvSpPr>
          <p:nvPr>
            <p:ph type="ftr" sz="quarter" idx="17"/>
          </p:nvPr>
        </p:nvSpPr>
        <p:spPr/>
        <p:txBody>
          <a:bodyPr rtlCol="0"/>
          <a:lstStyle/>
          <a:p>
            <a:endParaRPr lang="zh-TW" altLang="en-US"/>
          </a:p>
        </p:txBody>
      </p:sp>
      <p:sp>
        <p:nvSpPr>
          <p:cNvPr id="13" name="投影片編號版面配置區 5"/>
          <p:cNvSpPr txBox="1">
            <a:spLocks/>
          </p:cNvSpPr>
          <p:nvPr/>
        </p:nvSpPr>
        <p:spPr>
          <a:xfrm>
            <a:off x="6621564" y="6248208"/>
            <a:ext cx="2133600" cy="365125"/>
          </a:xfrm>
          <a:prstGeom prst="rect">
            <a:avLst/>
          </a:prstGeom>
        </p:spPr>
        <p:txBody>
          <a:bodyPr anchor="ctr"/>
          <a:lstStyle>
            <a:lvl1pPr eaLnBrk="0" hangingPunct="0">
              <a:defRPr kumimoji="1" sz="3200">
                <a:solidFill>
                  <a:schemeClr val="tx1"/>
                </a:solidFill>
                <a:latin typeface="Times New Roman" panose="02020603050405020304" pitchFamily="18" charset="0"/>
                <a:ea typeface="標楷體" panose="03000509000000000000" pitchFamily="65" charset="-120"/>
              </a:defRPr>
            </a:lvl1pPr>
            <a:lvl2pPr marL="742950" indent="-285750" eaLnBrk="0" hangingPunct="0">
              <a:defRPr kumimoji="1" sz="3200">
                <a:solidFill>
                  <a:schemeClr val="tx1"/>
                </a:solidFill>
                <a:latin typeface="Times New Roman" panose="02020603050405020304" pitchFamily="18" charset="0"/>
                <a:ea typeface="標楷體" panose="03000509000000000000" pitchFamily="65" charset="-120"/>
              </a:defRPr>
            </a:lvl2pPr>
            <a:lvl3pPr marL="1143000" indent="-228600" eaLnBrk="0" hangingPunct="0">
              <a:defRPr kumimoji="1" sz="3200">
                <a:solidFill>
                  <a:schemeClr val="tx1"/>
                </a:solidFill>
                <a:latin typeface="Times New Roman" panose="02020603050405020304" pitchFamily="18" charset="0"/>
                <a:ea typeface="標楷體" panose="03000509000000000000" pitchFamily="65" charset="-120"/>
              </a:defRPr>
            </a:lvl3pPr>
            <a:lvl4pPr marL="1600200" indent="-228600" eaLnBrk="0" hangingPunct="0">
              <a:defRPr kumimoji="1" sz="3200">
                <a:solidFill>
                  <a:schemeClr val="tx1"/>
                </a:solidFill>
                <a:latin typeface="Times New Roman" panose="02020603050405020304" pitchFamily="18" charset="0"/>
                <a:ea typeface="標楷體" panose="03000509000000000000" pitchFamily="65" charset="-120"/>
              </a:defRPr>
            </a:lvl4pPr>
            <a:lvl5pPr marL="2057400" indent="-228600" eaLnBrk="0" hangingPunct="0">
              <a:defRPr kumimoji="1" sz="32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9pPr>
          </a:lstStyle>
          <a:p>
            <a:pPr algn="r" eaLnBrk="1" hangingPunct="1">
              <a:defRPr/>
            </a:pPr>
            <a:fld id="{71D70955-511D-4F16-AE37-1DCE1161432F}" type="slidenum">
              <a:rPr kumimoji="0" lang="zh-TW" altLang="en-US" sz="1200" u="sng" smtClean="0">
                <a:latin typeface="Calibri" panose="020F0502020204030204" pitchFamily="34" charset="0"/>
                <a:ea typeface="新細明體" panose="02020500000000000000" pitchFamily="18" charset="-120"/>
              </a:rPr>
              <a:pPr algn="r" eaLnBrk="1" hangingPunct="1">
                <a:defRPr/>
              </a:pPr>
              <a:t>‹#›</a:t>
            </a:fld>
            <a:endParaRPr kumimoji="0" lang="zh-TW" altLang="en-US" sz="1200" u="sng">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3655096197"/>
      </p:ext>
    </p:extLst>
  </p:cSld>
  <p:clrMapOvr>
    <a:masterClrMapping/>
  </p:clrMapOvr>
  <p:transition spd="med">
    <p:blind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533400" y="273050"/>
            <a:ext cx="8153400" cy="869950"/>
          </a:xfrm>
        </p:spPr>
        <p:txBody>
          <a:bodyPr anchor="ctr"/>
          <a:lstStyle>
            <a:lvl1pPr>
              <a:defRPr/>
            </a:lvl1pPr>
          </a:lstStyle>
          <a:p>
            <a:r>
              <a:rPr kumimoji="0" lang="zh-TW" altLang="en-US"/>
              <a:t>按一下以編輯母片標題樣式</a:t>
            </a:r>
            <a:endParaRPr kumimoji="0" lang="en-US"/>
          </a:p>
        </p:txBody>
      </p:sp>
      <p:sp>
        <p:nvSpPr>
          <p:cNvPr id="11" name="內容版面配置區 10"/>
          <p:cNvSpPr>
            <a:spLocks noGrp="1"/>
          </p:cNvSpPr>
          <p:nvPr>
            <p:ph sz="quarter" idx="2"/>
          </p:nvPr>
        </p:nvSpPr>
        <p:spPr>
          <a:xfrm>
            <a:off x="609600" y="2438400"/>
            <a:ext cx="3886200" cy="3581400"/>
          </a:xfrm>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13" name="內容版面配置區 12"/>
          <p:cNvSpPr>
            <a:spLocks noGrp="1"/>
          </p:cNvSpPr>
          <p:nvPr>
            <p:ph sz="quarter" idx="4"/>
          </p:nvPr>
        </p:nvSpPr>
        <p:spPr>
          <a:xfrm>
            <a:off x="4800600" y="2438400"/>
            <a:ext cx="3886200" cy="3581400"/>
          </a:xfrm>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10" name="日期版面配置區 9"/>
          <p:cNvSpPr>
            <a:spLocks noGrp="1"/>
          </p:cNvSpPr>
          <p:nvPr>
            <p:ph type="dt" sz="half" idx="15"/>
          </p:nvPr>
        </p:nvSpPr>
        <p:spPr>
          <a:xfrm>
            <a:off x="266700" y="6256781"/>
            <a:ext cx="2796480" cy="365125"/>
          </a:xfrm>
        </p:spPr>
        <p:txBody>
          <a:bodyPr rtlCol="0"/>
          <a:lstStyle/>
          <a:p>
            <a:fld id="{2B040440-1E02-4BD3-A9BE-19FAA9BC2357}" type="datetime1">
              <a:rPr lang="zh-TW" altLang="en-US" smtClean="0"/>
              <a:t>2024/8/13</a:t>
            </a:fld>
            <a:endParaRPr lang="zh-TW" altLang="en-US"/>
          </a:p>
        </p:txBody>
      </p:sp>
      <p:sp>
        <p:nvSpPr>
          <p:cNvPr id="12" name="投影片編號版面配置區 11"/>
          <p:cNvSpPr>
            <a:spLocks noGrp="1"/>
          </p:cNvSpPr>
          <p:nvPr>
            <p:ph type="sldNum" sz="quarter" idx="16"/>
          </p:nvPr>
        </p:nvSpPr>
        <p:spPr/>
        <p:txBody>
          <a:bodyPr rtlCol="0"/>
          <a:lstStyle/>
          <a:p>
            <a:fld id="{5D67ABB8-5AD5-4EA6-AEF7-538209F152A3}" type="slidenum">
              <a:rPr lang="zh-TW" altLang="en-US" smtClean="0"/>
              <a:t>‹#›</a:t>
            </a:fld>
            <a:endParaRPr lang="zh-TW" altLang="en-US"/>
          </a:p>
        </p:txBody>
      </p:sp>
      <p:sp>
        <p:nvSpPr>
          <p:cNvPr id="14" name="頁尾版面配置區 13"/>
          <p:cNvSpPr>
            <a:spLocks noGrp="1"/>
          </p:cNvSpPr>
          <p:nvPr>
            <p:ph type="ftr" sz="quarter" idx="17"/>
          </p:nvPr>
        </p:nvSpPr>
        <p:spPr/>
        <p:txBody>
          <a:bodyPr rtlCol="0"/>
          <a:lstStyle/>
          <a:p>
            <a:endParaRPr lang="zh-TW" altLang="en-US"/>
          </a:p>
        </p:txBody>
      </p:sp>
      <p:sp>
        <p:nvSpPr>
          <p:cNvPr id="16" name="文字版面配置區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zh-TW" altLang="en-US"/>
              <a:t>按一下以編輯母片文字樣式</a:t>
            </a:r>
          </a:p>
        </p:txBody>
      </p:sp>
      <p:sp>
        <p:nvSpPr>
          <p:cNvPr id="15" name="文字版面配置區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zh-TW" altLang="en-US"/>
              <a:t>按一下以編輯母片文字樣式</a:t>
            </a:r>
          </a:p>
        </p:txBody>
      </p:sp>
      <p:sp>
        <p:nvSpPr>
          <p:cNvPr id="17" name="投影片編號版面配置區 5"/>
          <p:cNvSpPr txBox="1">
            <a:spLocks/>
          </p:cNvSpPr>
          <p:nvPr/>
        </p:nvSpPr>
        <p:spPr>
          <a:xfrm>
            <a:off x="6660232" y="6261655"/>
            <a:ext cx="2133600" cy="365125"/>
          </a:xfrm>
          <a:prstGeom prst="rect">
            <a:avLst/>
          </a:prstGeom>
        </p:spPr>
        <p:txBody>
          <a:bodyPr anchor="ctr"/>
          <a:lstStyle>
            <a:lvl1pPr eaLnBrk="0" hangingPunct="0">
              <a:defRPr kumimoji="1" sz="3200">
                <a:solidFill>
                  <a:schemeClr val="tx1"/>
                </a:solidFill>
                <a:latin typeface="Times New Roman" panose="02020603050405020304" pitchFamily="18" charset="0"/>
                <a:ea typeface="標楷體" panose="03000509000000000000" pitchFamily="65" charset="-120"/>
              </a:defRPr>
            </a:lvl1pPr>
            <a:lvl2pPr marL="742950" indent="-285750" eaLnBrk="0" hangingPunct="0">
              <a:defRPr kumimoji="1" sz="3200">
                <a:solidFill>
                  <a:schemeClr val="tx1"/>
                </a:solidFill>
                <a:latin typeface="Times New Roman" panose="02020603050405020304" pitchFamily="18" charset="0"/>
                <a:ea typeface="標楷體" panose="03000509000000000000" pitchFamily="65" charset="-120"/>
              </a:defRPr>
            </a:lvl2pPr>
            <a:lvl3pPr marL="1143000" indent="-228600" eaLnBrk="0" hangingPunct="0">
              <a:defRPr kumimoji="1" sz="3200">
                <a:solidFill>
                  <a:schemeClr val="tx1"/>
                </a:solidFill>
                <a:latin typeface="Times New Roman" panose="02020603050405020304" pitchFamily="18" charset="0"/>
                <a:ea typeface="標楷體" panose="03000509000000000000" pitchFamily="65" charset="-120"/>
              </a:defRPr>
            </a:lvl3pPr>
            <a:lvl4pPr marL="1600200" indent="-228600" eaLnBrk="0" hangingPunct="0">
              <a:defRPr kumimoji="1" sz="3200">
                <a:solidFill>
                  <a:schemeClr val="tx1"/>
                </a:solidFill>
                <a:latin typeface="Times New Roman" panose="02020603050405020304" pitchFamily="18" charset="0"/>
                <a:ea typeface="標楷體" panose="03000509000000000000" pitchFamily="65" charset="-120"/>
              </a:defRPr>
            </a:lvl4pPr>
            <a:lvl5pPr marL="2057400" indent="-228600" eaLnBrk="0" hangingPunct="0">
              <a:defRPr kumimoji="1" sz="32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9pPr>
          </a:lstStyle>
          <a:p>
            <a:pPr algn="r" eaLnBrk="1" hangingPunct="1">
              <a:defRPr/>
            </a:pPr>
            <a:fld id="{3E09BDA3-5D19-4387-9196-4E91CCBA642E}" type="slidenum">
              <a:rPr kumimoji="0" lang="zh-TW" altLang="en-US" sz="1200" u="none" smtClean="0">
                <a:latin typeface="Calibri" panose="020F0502020204030204" pitchFamily="34" charset="0"/>
                <a:ea typeface="新細明體" panose="02020500000000000000" pitchFamily="18" charset="-120"/>
              </a:rPr>
              <a:pPr algn="r" eaLnBrk="1" hangingPunct="1">
                <a:defRPr/>
              </a:pPr>
              <a:t>‹#›</a:t>
            </a:fld>
            <a:endParaRPr kumimoji="0" lang="zh-TW" altLang="en-US" sz="1200" u="none" dirty="0">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575612847"/>
      </p:ext>
    </p:extLst>
  </p:cSld>
  <p:clrMapOvr>
    <a:masterClrMapping/>
  </p:clrMapOvr>
  <p:transition spd="med">
    <p:blind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日期版面配置區 2"/>
          <p:cNvSpPr>
            <a:spLocks noGrp="1"/>
          </p:cNvSpPr>
          <p:nvPr>
            <p:ph type="dt" sz="half" idx="10"/>
          </p:nvPr>
        </p:nvSpPr>
        <p:spPr>
          <a:xfrm>
            <a:off x="266700" y="6248208"/>
            <a:ext cx="2796480" cy="365125"/>
          </a:xfrm>
        </p:spPr>
        <p:txBody>
          <a:bodyPr/>
          <a:lstStyle/>
          <a:p>
            <a:fld id="{A299C9EF-5A0B-4EF6-9F4F-F72556001708}" type="datetime1">
              <a:rPr lang="zh-TW" altLang="en-US" smtClean="0"/>
              <a:t>2024/8/13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lvl1pPr>
              <a:defRPr>
                <a:solidFill>
                  <a:srgbClr val="FFFFFF"/>
                </a:solidFill>
              </a:defRPr>
            </a:lvl1pPr>
          </a:lstStyle>
          <a:p>
            <a:fld id="{5D67ABB8-5AD5-4EA6-AEF7-538209F152A3}" type="slidenum">
              <a:rPr lang="zh-TW" altLang="en-US" smtClean="0"/>
              <a:t>‹#›</a:t>
            </a:fld>
            <a:endParaRPr lang="zh-TW" altLang="en-US"/>
          </a:p>
        </p:txBody>
      </p:sp>
      <p:sp>
        <p:nvSpPr>
          <p:cNvPr id="6" name="投影片編號版面配置區 5"/>
          <p:cNvSpPr txBox="1">
            <a:spLocks/>
          </p:cNvSpPr>
          <p:nvPr/>
        </p:nvSpPr>
        <p:spPr>
          <a:xfrm>
            <a:off x="6824197" y="6248208"/>
            <a:ext cx="2133600" cy="365125"/>
          </a:xfrm>
          <a:prstGeom prst="rect">
            <a:avLst/>
          </a:prstGeom>
        </p:spPr>
        <p:txBody>
          <a:bodyPr anchor="ctr"/>
          <a:lstStyle>
            <a:lvl1pPr eaLnBrk="0" hangingPunct="0">
              <a:defRPr kumimoji="1" sz="3200">
                <a:solidFill>
                  <a:schemeClr val="tx1"/>
                </a:solidFill>
                <a:latin typeface="Times New Roman" panose="02020603050405020304" pitchFamily="18" charset="0"/>
                <a:ea typeface="標楷體" panose="03000509000000000000" pitchFamily="65" charset="-120"/>
              </a:defRPr>
            </a:lvl1pPr>
            <a:lvl2pPr marL="742950" indent="-285750" eaLnBrk="0" hangingPunct="0">
              <a:defRPr kumimoji="1" sz="3200">
                <a:solidFill>
                  <a:schemeClr val="tx1"/>
                </a:solidFill>
                <a:latin typeface="Times New Roman" panose="02020603050405020304" pitchFamily="18" charset="0"/>
                <a:ea typeface="標楷體" panose="03000509000000000000" pitchFamily="65" charset="-120"/>
              </a:defRPr>
            </a:lvl2pPr>
            <a:lvl3pPr marL="1143000" indent="-228600" eaLnBrk="0" hangingPunct="0">
              <a:defRPr kumimoji="1" sz="3200">
                <a:solidFill>
                  <a:schemeClr val="tx1"/>
                </a:solidFill>
                <a:latin typeface="Times New Roman" panose="02020603050405020304" pitchFamily="18" charset="0"/>
                <a:ea typeface="標楷體" panose="03000509000000000000" pitchFamily="65" charset="-120"/>
              </a:defRPr>
            </a:lvl3pPr>
            <a:lvl4pPr marL="1600200" indent="-228600" eaLnBrk="0" hangingPunct="0">
              <a:defRPr kumimoji="1" sz="3200">
                <a:solidFill>
                  <a:schemeClr val="tx1"/>
                </a:solidFill>
                <a:latin typeface="Times New Roman" panose="02020603050405020304" pitchFamily="18" charset="0"/>
                <a:ea typeface="標楷體" panose="03000509000000000000" pitchFamily="65" charset="-120"/>
              </a:defRPr>
            </a:lvl4pPr>
            <a:lvl5pPr marL="2057400" indent="-228600" eaLnBrk="0" hangingPunct="0">
              <a:defRPr kumimoji="1" sz="32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9pPr>
          </a:lstStyle>
          <a:p>
            <a:pPr algn="r" eaLnBrk="1" hangingPunct="1">
              <a:defRPr/>
            </a:pPr>
            <a:endParaRPr kumimoji="0" lang="zh-TW" altLang="en-US" sz="1200" u="none" dirty="0">
              <a:latin typeface="標楷體" panose="03000509000000000000" pitchFamily="65" charset="-120"/>
              <a:ea typeface="標楷體" panose="03000509000000000000" pitchFamily="65" charset="-120"/>
            </a:endParaRPr>
          </a:p>
        </p:txBody>
      </p:sp>
      <p:sp>
        <p:nvSpPr>
          <p:cNvPr id="7" name="投影片編號版面配置區 5"/>
          <p:cNvSpPr txBox="1">
            <a:spLocks/>
          </p:cNvSpPr>
          <p:nvPr userDrawn="1"/>
        </p:nvSpPr>
        <p:spPr>
          <a:xfrm>
            <a:off x="8374775" y="6368856"/>
            <a:ext cx="533400" cy="244476"/>
          </a:xfrm>
          <a:prstGeom prst="rect">
            <a:avLst/>
          </a:prstGeom>
        </p:spPr>
        <p:txBody>
          <a:bodyPr vert="horz" anchor="ctr" anchorCtr="0">
            <a:normAutofit fontScale="85000" lnSpcReduction="20000"/>
          </a:bodyPr>
          <a:lstStyle>
            <a:defPPr>
              <a:defRPr lang="zh-TW"/>
            </a:defPPr>
            <a:lvl1pPr marL="0" algn="ctr" defTabSz="914400" rtl="0" eaLnBrk="1" latinLnBrk="0" hangingPunct="1">
              <a:defRPr kumimoji="0" sz="140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D67ABB8-5AD5-4EA6-AEF7-538209F152A3}" type="slidenum">
              <a:rPr lang="zh-TW" altLang="en-US" smtClean="0"/>
              <a:pPr/>
              <a:t>‹#›</a:t>
            </a:fld>
            <a:endParaRPr lang="zh-TW" altLang="en-US"/>
          </a:p>
        </p:txBody>
      </p:sp>
    </p:spTree>
    <p:extLst>
      <p:ext uri="{BB962C8B-B14F-4D97-AF65-F5344CB8AC3E}">
        <p14:creationId xmlns:p14="http://schemas.microsoft.com/office/powerpoint/2010/main" val="59611597"/>
      </p:ext>
    </p:extLst>
  </p:cSld>
  <p:clrMapOvr>
    <a:masterClrMapping/>
  </p:clrMapOvr>
  <p:transition spd="med">
    <p:blind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a:xfrm>
            <a:off x="179512" y="6232139"/>
            <a:ext cx="2796480" cy="365125"/>
          </a:xfrm>
        </p:spPr>
        <p:txBody>
          <a:bodyPr/>
          <a:lstStyle/>
          <a:p>
            <a:fld id="{30717AF4-EEFE-46A8-B933-9B75D49FEC91}" type="datetime1">
              <a:rPr lang="zh-TW" altLang="en-US" smtClean="0"/>
              <a:t>2024/8/13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5" name="投影片編號版面配置區 5"/>
          <p:cNvSpPr txBox="1">
            <a:spLocks/>
          </p:cNvSpPr>
          <p:nvPr/>
        </p:nvSpPr>
        <p:spPr>
          <a:xfrm>
            <a:off x="6758880" y="6263143"/>
            <a:ext cx="2133600" cy="365125"/>
          </a:xfrm>
          <a:prstGeom prst="rect">
            <a:avLst/>
          </a:prstGeom>
        </p:spPr>
        <p:txBody>
          <a:bodyPr anchor="ctr"/>
          <a:lstStyle>
            <a:lvl1pPr eaLnBrk="0" hangingPunct="0">
              <a:defRPr kumimoji="1" sz="3200">
                <a:solidFill>
                  <a:schemeClr val="tx1"/>
                </a:solidFill>
                <a:latin typeface="Times New Roman" panose="02020603050405020304" pitchFamily="18" charset="0"/>
                <a:ea typeface="標楷體" panose="03000509000000000000" pitchFamily="65" charset="-120"/>
              </a:defRPr>
            </a:lvl1pPr>
            <a:lvl2pPr marL="742950" indent="-285750" eaLnBrk="0" hangingPunct="0">
              <a:defRPr kumimoji="1" sz="3200">
                <a:solidFill>
                  <a:schemeClr val="tx1"/>
                </a:solidFill>
                <a:latin typeface="Times New Roman" panose="02020603050405020304" pitchFamily="18" charset="0"/>
                <a:ea typeface="標楷體" panose="03000509000000000000" pitchFamily="65" charset="-120"/>
              </a:defRPr>
            </a:lvl2pPr>
            <a:lvl3pPr marL="1143000" indent="-228600" eaLnBrk="0" hangingPunct="0">
              <a:defRPr kumimoji="1" sz="3200">
                <a:solidFill>
                  <a:schemeClr val="tx1"/>
                </a:solidFill>
                <a:latin typeface="Times New Roman" panose="02020603050405020304" pitchFamily="18" charset="0"/>
                <a:ea typeface="標楷體" panose="03000509000000000000" pitchFamily="65" charset="-120"/>
              </a:defRPr>
            </a:lvl3pPr>
            <a:lvl4pPr marL="1600200" indent="-228600" eaLnBrk="0" hangingPunct="0">
              <a:defRPr kumimoji="1" sz="3200">
                <a:solidFill>
                  <a:schemeClr val="tx1"/>
                </a:solidFill>
                <a:latin typeface="Times New Roman" panose="02020603050405020304" pitchFamily="18" charset="0"/>
                <a:ea typeface="標楷體" panose="03000509000000000000" pitchFamily="65" charset="-120"/>
              </a:defRPr>
            </a:lvl4pPr>
            <a:lvl5pPr marL="2057400" indent="-228600" eaLnBrk="0" hangingPunct="0">
              <a:defRPr kumimoji="1" sz="32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9pPr>
          </a:lstStyle>
          <a:p>
            <a:pPr algn="r" eaLnBrk="1" hangingPunct="1">
              <a:defRPr/>
            </a:pPr>
            <a:fld id="{BE975B6C-6EDF-4AAB-B193-677FA6C62D4A}" type="slidenum">
              <a:rPr kumimoji="0" lang="zh-TW" altLang="en-US" sz="1200" u="none" smtClean="0">
                <a:latin typeface="Calibri" panose="020F0502020204030204" pitchFamily="34" charset="0"/>
                <a:ea typeface="新細明體" panose="02020500000000000000" pitchFamily="18" charset="-120"/>
              </a:rPr>
              <a:pPr algn="r" eaLnBrk="1" hangingPunct="1">
                <a:defRPr/>
              </a:pPr>
              <a:t>‹#›</a:t>
            </a:fld>
            <a:endParaRPr kumimoji="0" lang="zh-TW" altLang="en-US" sz="1200" u="none" dirty="0">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2325357389"/>
      </p:ext>
    </p:extLst>
  </p:cSld>
  <p:clrMapOvr>
    <a:masterClrMapping/>
  </p:clrMapOvr>
  <p:transition spd="med">
    <p:blind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0" y="273050"/>
            <a:ext cx="8077200" cy="869950"/>
          </a:xfrm>
        </p:spPr>
        <p:txBody>
          <a:bodyPr anchor="ctr"/>
          <a:lstStyle>
            <a:lvl1pPr algn="l">
              <a:buNone/>
              <a:defRPr sz="4400" b="0"/>
            </a:lvl1pPr>
          </a:lstStyle>
          <a:p>
            <a:r>
              <a:rPr kumimoji="0" lang="zh-TW" altLang="en-US"/>
              <a:t>按一下以編輯母片標題樣式</a:t>
            </a:r>
            <a:endParaRPr kumimoji="0" lang="en-US"/>
          </a:p>
        </p:txBody>
      </p:sp>
      <p:sp>
        <p:nvSpPr>
          <p:cNvPr id="5" name="日期版面配置區 4"/>
          <p:cNvSpPr>
            <a:spLocks noGrp="1"/>
          </p:cNvSpPr>
          <p:nvPr>
            <p:ph type="dt" sz="half" idx="10"/>
          </p:nvPr>
        </p:nvSpPr>
        <p:spPr/>
        <p:txBody>
          <a:bodyPr/>
          <a:lstStyle/>
          <a:p>
            <a:fld id="{8F936520-9D90-427E-949E-0508688CA107}" type="datetime1">
              <a:rPr lang="zh-TW" altLang="en-US" smtClean="0"/>
              <a:t>2024/8/13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lvl1pPr>
              <a:defRPr>
                <a:solidFill>
                  <a:srgbClr val="FFFFFF"/>
                </a:solidFill>
              </a:defRPr>
            </a:lvl1pPr>
          </a:lstStyle>
          <a:p>
            <a:fld id="{5D67ABB8-5AD5-4EA6-AEF7-538209F152A3}" type="slidenum">
              <a:rPr lang="zh-TW" altLang="en-US" smtClean="0"/>
              <a:t>‹#›</a:t>
            </a:fld>
            <a:endParaRPr lang="zh-TW" altLang="en-US"/>
          </a:p>
        </p:txBody>
      </p:sp>
      <p:sp>
        <p:nvSpPr>
          <p:cNvPr id="3" name="文字版面配置區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zh-TW" altLang="en-US"/>
              <a:t>按一下以編輯母片文字樣式</a:t>
            </a:r>
          </a:p>
        </p:txBody>
      </p:sp>
      <p:sp>
        <p:nvSpPr>
          <p:cNvPr id="9" name="內容版面配置區 8"/>
          <p:cNvSpPr>
            <a:spLocks noGrp="1"/>
          </p:cNvSpPr>
          <p:nvPr>
            <p:ph sz="quarter" idx="1"/>
          </p:nvPr>
        </p:nvSpPr>
        <p:spPr>
          <a:xfrm>
            <a:off x="2362200" y="1752600"/>
            <a:ext cx="6400800" cy="4419600"/>
          </a:xfrm>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8" name="投影片編號版面配置區 5"/>
          <p:cNvSpPr txBox="1">
            <a:spLocks/>
          </p:cNvSpPr>
          <p:nvPr/>
        </p:nvSpPr>
        <p:spPr>
          <a:xfrm>
            <a:off x="7010400" y="6021390"/>
            <a:ext cx="2133600" cy="365125"/>
          </a:xfrm>
          <a:prstGeom prst="rect">
            <a:avLst/>
          </a:prstGeom>
        </p:spPr>
        <p:txBody>
          <a:bodyPr anchor="ctr"/>
          <a:lstStyle>
            <a:lvl1pPr eaLnBrk="0" hangingPunct="0">
              <a:defRPr kumimoji="1" sz="3200">
                <a:solidFill>
                  <a:schemeClr val="tx1"/>
                </a:solidFill>
                <a:latin typeface="Times New Roman" panose="02020603050405020304" pitchFamily="18" charset="0"/>
                <a:ea typeface="標楷體" panose="03000509000000000000" pitchFamily="65" charset="-120"/>
              </a:defRPr>
            </a:lvl1pPr>
            <a:lvl2pPr marL="742950" indent="-285750" eaLnBrk="0" hangingPunct="0">
              <a:defRPr kumimoji="1" sz="3200">
                <a:solidFill>
                  <a:schemeClr val="tx1"/>
                </a:solidFill>
                <a:latin typeface="Times New Roman" panose="02020603050405020304" pitchFamily="18" charset="0"/>
                <a:ea typeface="標楷體" panose="03000509000000000000" pitchFamily="65" charset="-120"/>
              </a:defRPr>
            </a:lvl2pPr>
            <a:lvl3pPr marL="1143000" indent="-228600" eaLnBrk="0" hangingPunct="0">
              <a:defRPr kumimoji="1" sz="3200">
                <a:solidFill>
                  <a:schemeClr val="tx1"/>
                </a:solidFill>
                <a:latin typeface="Times New Roman" panose="02020603050405020304" pitchFamily="18" charset="0"/>
                <a:ea typeface="標楷體" panose="03000509000000000000" pitchFamily="65" charset="-120"/>
              </a:defRPr>
            </a:lvl3pPr>
            <a:lvl4pPr marL="1600200" indent="-228600" eaLnBrk="0" hangingPunct="0">
              <a:defRPr kumimoji="1" sz="3200">
                <a:solidFill>
                  <a:schemeClr val="tx1"/>
                </a:solidFill>
                <a:latin typeface="Times New Roman" panose="02020603050405020304" pitchFamily="18" charset="0"/>
                <a:ea typeface="標楷體" panose="03000509000000000000" pitchFamily="65" charset="-120"/>
              </a:defRPr>
            </a:lvl4pPr>
            <a:lvl5pPr marL="2057400" indent="-228600" eaLnBrk="0" hangingPunct="0">
              <a:defRPr kumimoji="1" sz="32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9pPr>
          </a:lstStyle>
          <a:p>
            <a:pPr algn="r" eaLnBrk="1" hangingPunct="1">
              <a:defRPr/>
            </a:pPr>
            <a:fld id="{7F66B076-F341-4288-BAB4-90917CAE6BB0}" type="slidenum">
              <a:rPr kumimoji="0" lang="zh-TW" altLang="en-US" sz="1200" u="sng" smtClean="0">
                <a:latin typeface="Calibri" panose="020F0502020204030204" pitchFamily="34" charset="0"/>
                <a:ea typeface="新細明體" panose="02020500000000000000" pitchFamily="18" charset="-120"/>
              </a:rPr>
              <a:pPr algn="r" eaLnBrk="1" hangingPunct="1">
                <a:defRPr/>
              </a:pPr>
              <a:t>‹#›</a:t>
            </a:fld>
            <a:endParaRPr kumimoji="0" lang="zh-TW" altLang="en-US" sz="1200" u="sng">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2967032389"/>
      </p:ext>
    </p:extLst>
  </p:cSld>
  <p:clrMapOvr>
    <a:masterClrMapping/>
  </p:clrMapOvr>
  <p:transition spd="med">
    <p:blind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bg>
      <p:bgRef idx="1003">
        <a:schemeClr val="bg2"/>
      </p:bgRef>
    </p:bg>
    <p:spTree>
      <p:nvGrpSpPr>
        <p:cNvPr id="1" name=""/>
        <p:cNvGrpSpPr/>
        <p:nvPr/>
      </p:nvGrpSpPr>
      <p:grpSpPr>
        <a:xfrm>
          <a:off x="0" y="0"/>
          <a:ext cx="0" cy="0"/>
          <a:chOff x="0" y="0"/>
          <a:chExt cx="0" cy="0"/>
        </a:xfrm>
      </p:grpSpPr>
      <p:sp>
        <p:nvSpPr>
          <p:cNvPr id="4" name="文字版面配置區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zh-TW" altLang="en-US"/>
              <a:t>按一下以編輯母片文字樣式</a:t>
            </a:r>
          </a:p>
        </p:txBody>
      </p:sp>
      <p:sp>
        <p:nvSpPr>
          <p:cNvPr id="8" name="矩形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矩形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矩形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標題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zh-TW" altLang="en-US"/>
              <a:t>按一下以編輯母片標題樣式</a:t>
            </a:r>
            <a:endParaRPr kumimoji="0" lang="en-US"/>
          </a:p>
        </p:txBody>
      </p:sp>
      <p:sp>
        <p:nvSpPr>
          <p:cNvPr id="11" name="矩形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日期版面配置區 11"/>
          <p:cNvSpPr>
            <a:spLocks noGrp="1"/>
          </p:cNvSpPr>
          <p:nvPr>
            <p:ph type="dt" sz="half" idx="10"/>
          </p:nvPr>
        </p:nvSpPr>
        <p:spPr>
          <a:xfrm>
            <a:off x="6248400" y="6248402"/>
            <a:ext cx="2667000" cy="365125"/>
          </a:xfrm>
        </p:spPr>
        <p:txBody>
          <a:bodyPr rtlCol="0"/>
          <a:lstStyle/>
          <a:p>
            <a:fld id="{42419D4D-1A3B-4EF5-A037-B5DDCE5BF09D}" type="datetime1">
              <a:rPr lang="zh-TW" altLang="en-US" smtClean="0"/>
              <a:t>2024/8/13</a:t>
            </a:fld>
            <a:endParaRPr lang="zh-TW" altLang="en-US"/>
          </a:p>
        </p:txBody>
      </p:sp>
      <p:sp>
        <p:nvSpPr>
          <p:cNvPr id="13" name="投影片編號版面配置區 12"/>
          <p:cNvSpPr>
            <a:spLocks noGrp="1"/>
          </p:cNvSpPr>
          <p:nvPr>
            <p:ph type="sldNum" sz="quarter" idx="11"/>
          </p:nvPr>
        </p:nvSpPr>
        <p:spPr>
          <a:xfrm>
            <a:off x="0" y="4667249"/>
            <a:ext cx="1447800" cy="663578"/>
          </a:xfrm>
        </p:spPr>
        <p:txBody>
          <a:bodyPr rtlCol="0"/>
          <a:lstStyle>
            <a:lvl1pPr>
              <a:defRPr sz="2800"/>
            </a:lvl1pPr>
          </a:lstStyle>
          <a:p>
            <a:fld id="{5D67ABB8-5AD5-4EA6-AEF7-538209F152A3}" type="slidenum">
              <a:rPr lang="zh-TW" altLang="en-US" smtClean="0"/>
              <a:t>‹#›</a:t>
            </a:fld>
            <a:endParaRPr lang="zh-TW" altLang="en-US"/>
          </a:p>
        </p:txBody>
      </p:sp>
      <p:sp>
        <p:nvSpPr>
          <p:cNvPr id="14" name="頁尾版面配置區 13"/>
          <p:cNvSpPr>
            <a:spLocks noGrp="1"/>
          </p:cNvSpPr>
          <p:nvPr>
            <p:ph type="ftr" sz="quarter" idx="12"/>
          </p:nvPr>
        </p:nvSpPr>
        <p:spPr>
          <a:xfrm>
            <a:off x="1600200" y="6248208"/>
            <a:ext cx="4572000" cy="365125"/>
          </a:xfrm>
        </p:spPr>
        <p:txBody>
          <a:bodyPr rtlCol="0"/>
          <a:lstStyle/>
          <a:p>
            <a:endParaRPr lang="zh-TW" altLang="en-US"/>
          </a:p>
        </p:txBody>
      </p:sp>
      <p:sp>
        <p:nvSpPr>
          <p:cNvPr id="3" name="圖片版面配置區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zh-TW" altLang="en-US"/>
              <a:t>按一下圖示以新增圖片</a:t>
            </a:r>
            <a:endParaRPr kumimoji="0" lang="en-US" dirty="0"/>
          </a:p>
        </p:txBody>
      </p:sp>
      <p:sp>
        <p:nvSpPr>
          <p:cNvPr id="15" name="投影片編號版面配置區 5"/>
          <p:cNvSpPr txBox="1">
            <a:spLocks/>
          </p:cNvSpPr>
          <p:nvPr/>
        </p:nvSpPr>
        <p:spPr>
          <a:xfrm>
            <a:off x="7010400" y="6021390"/>
            <a:ext cx="2133600" cy="365125"/>
          </a:xfrm>
          <a:prstGeom prst="rect">
            <a:avLst/>
          </a:prstGeom>
        </p:spPr>
        <p:txBody>
          <a:bodyPr anchor="ctr"/>
          <a:lstStyle>
            <a:lvl1pPr eaLnBrk="0" hangingPunct="0">
              <a:defRPr kumimoji="1" sz="3200">
                <a:solidFill>
                  <a:schemeClr val="tx1"/>
                </a:solidFill>
                <a:latin typeface="Times New Roman" panose="02020603050405020304" pitchFamily="18" charset="0"/>
                <a:ea typeface="標楷體" panose="03000509000000000000" pitchFamily="65" charset="-120"/>
              </a:defRPr>
            </a:lvl1pPr>
            <a:lvl2pPr marL="742950" indent="-285750" eaLnBrk="0" hangingPunct="0">
              <a:defRPr kumimoji="1" sz="3200">
                <a:solidFill>
                  <a:schemeClr val="tx1"/>
                </a:solidFill>
                <a:latin typeface="Times New Roman" panose="02020603050405020304" pitchFamily="18" charset="0"/>
                <a:ea typeface="標楷體" panose="03000509000000000000" pitchFamily="65" charset="-120"/>
              </a:defRPr>
            </a:lvl2pPr>
            <a:lvl3pPr marL="1143000" indent="-228600" eaLnBrk="0" hangingPunct="0">
              <a:defRPr kumimoji="1" sz="3200">
                <a:solidFill>
                  <a:schemeClr val="tx1"/>
                </a:solidFill>
                <a:latin typeface="Times New Roman" panose="02020603050405020304" pitchFamily="18" charset="0"/>
                <a:ea typeface="標楷體" panose="03000509000000000000" pitchFamily="65" charset="-120"/>
              </a:defRPr>
            </a:lvl3pPr>
            <a:lvl4pPr marL="1600200" indent="-228600" eaLnBrk="0" hangingPunct="0">
              <a:defRPr kumimoji="1" sz="3200">
                <a:solidFill>
                  <a:schemeClr val="tx1"/>
                </a:solidFill>
                <a:latin typeface="Times New Roman" panose="02020603050405020304" pitchFamily="18" charset="0"/>
                <a:ea typeface="標楷體" panose="03000509000000000000" pitchFamily="65" charset="-120"/>
              </a:defRPr>
            </a:lvl4pPr>
            <a:lvl5pPr marL="2057400" indent="-228600" eaLnBrk="0" hangingPunct="0">
              <a:defRPr kumimoji="1" sz="32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9pPr>
          </a:lstStyle>
          <a:p>
            <a:pPr algn="r" eaLnBrk="1" hangingPunct="1">
              <a:defRPr/>
            </a:pPr>
            <a:fld id="{06BFF00C-EAAF-4697-B53C-01C8F6A70A08}" type="slidenum">
              <a:rPr kumimoji="0" lang="zh-TW" altLang="en-US" sz="1200" u="sng" smtClean="0">
                <a:latin typeface="Calibri" panose="020F0502020204030204" pitchFamily="34" charset="0"/>
                <a:ea typeface="新細明體" panose="02020500000000000000" pitchFamily="18" charset="-120"/>
              </a:rPr>
              <a:pPr algn="r" eaLnBrk="1" hangingPunct="1">
                <a:defRPr/>
              </a:pPr>
              <a:t>‹#›</a:t>
            </a:fld>
            <a:endParaRPr kumimoji="0" lang="zh-TW" altLang="en-US" sz="1200" u="sng">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1892078003"/>
      </p:ext>
    </p:extLst>
  </p:cSld>
  <p:clrMapOvr>
    <a:overrideClrMapping bg1="lt1" tx1="dk1" bg2="lt2" tx2="dk2" accent1="accent1" accent2="accent2" accent3="accent3" accent4="accent4" accent5="accent5" accent6="accent6" hlink="hlink" folHlink="folHlink"/>
  </p:clrMapOvr>
  <p:transition spd="med">
    <p:blind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fld id="{00B572C2-5D54-4172-AFD5-B1E6A558A8E7}" type="datetime1">
              <a:rPr lang="zh-TW" altLang="en-US" smtClean="0"/>
              <a:t>2024/8/13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D67ABB8-5AD5-4EA6-AEF7-538209F152A3}" type="slidenum">
              <a:rPr lang="zh-TW" altLang="en-US" smtClean="0"/>
              <a:t>‹#›</a:t>
            </a:fld>
            <a:endParaRPr lang="zh-TW" altLang="en-US"/>
          </a:p>
        </p:txBody>
      </p:sp>
      <p:sp>
        <p:nvSpPr>
          <p:cNvPr id="7" name="投影片編號版面配置區 5"/>
          <p:cNvSpPr txBox="1">
            <a:spLocks/>
          </p:cNvSpPr>
          <p:nvPr/>
        </p:nvSpPr>
        <p:spPr>
          <a:xfrm>
            <a:off x="7010400" y="6021390"/>
            <a:ext cx="2133600" cy="365125"/>
          </a:xfrm>
          <a:prstGeom prst="rect">
            <a:avLst/>
          </a:prstGeom>
        </p:spPr>
        <p:txBody>
          <a:bodyPr anchor="ctr"/>
          <a:lstStyle>
            <a:lvl1pPr eaLnBrk="0" hangingPunct="0">
              <a:defRPr kumimoji="1" sz="3200">
                <a:solidFill>
                  <a:schemeClr val="tx1"/>
                </a:solidFill>
                <a:latin typeface="Times New Roman" panose="02020603050405020304" pitchFamily="18" charset="0"/>
                <a:ea typeface="標楷體" panose="03000509000000000000" pitchFamily="65" charset="-120"/>
              </a:defRPr>
            </a:lvl1pPr>
            <a:lvl2pPr marL="742950" indent="-285750" eaLnBrk="0" hangingPunct="0">
              <a:defRPr kumimoji="1" sz="3200">
                <a:solidFill>
                  <a:schemeClr val="tx1"/>
                </a:solidFill>
                <a:latin typeface="Times New Roman" panose="02020603050405020304" pitchFamily="18" charset="0"/>
                <a:ea typeface="標楷體" panose="03000509000000000000" pitchFamily="65" charset="-120"/>
              </a:defRPr>
            </a:lvl2pPr>
            <a:lvl3pPr marL="1143000" indent="-228600" eaLnBrk="0" hangingPunct="0">
              <a:defRPr kumimoji="1" sz="3200">
                <a:solidFill>
                  <a:schemeClr val="tx1"/>
                </a:solidFill>
                <a:latin typeface="Times New Roman" panose="02020603050405020304" pitchFamily="18" charset="0"/>
                <a:ea typeface="標楷體" panose="03000509000000000000" pitchFamily="65" charset="-120"/>
              </a:defRPr>
            </a:lvl3pPr>
            <a:lvl4pPr marL="1600200" indent="-228600" eaLnBrk="0" hangingPunct="0">
              <a:defRPr kumimoji="1" sz="3200">
                <a:solidFill>
                  <a:schemeClr val="tx1"/>
                </a:solidFill>
                <a:latin typeface="Times New Roman" panose="02020603050405020304" pitchFamily="18" charset="0"/>
                <a:ea typeface="標楷體" panose="03000509000000000000" pitchFamily="65" charset="-120"/>
              </a:defRPr>
            </a:lvl4pPr>
            <a:lvl5pPr marL="2057400" indent="-228600" eaLnBrk="0" hangingPunct="0">
              <a:defRPr kumimoji="1" sz="32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9pPr>
          </a:lstStyle>
          <a:p>
            <a:pPr algn="r" eaLnBrk="1" hangingPunct="1">
              <a:defRPr/>
            </a:pPr>
            <a:fld id="{0CE784AC-FD94-48DE-9A2E-858B044D4A73}" type="slidenum">
              <a:rPr kumimoji="0" lang="zh-TW" altLang="en-US" sz="1200" u="sng" smtClean="0">
                <a:latin typeface="Calibri" panose="020F0502020204030204" pitchFamily="34" charset="0"/>
                <a:ea typeface="新細明體" panose="02020500000000000000" pitchFamily="18" charset="-120"/>
              </a:rPr>
              <a:pPr algn="r" eaLnBrk="1" hangingPunct="1">
                <a:defRPr/>
              </a:pPr>
              <a:t>‹#›</a:t>
            </a:fld>
            <a:endParaRPr kumimoji="0" lang="zh-TW" altLang="en-US" sz="1200" u="sng">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912166712"/>
      </p:ext>
    </p:extLst>
  </p:cSld>
  <p:clrMapOvr>
    <a:masterClrMapping/>
  </p:clrMapOvr>
  <p:transition spd="med">
    <p:blind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bg>
      <p:bgRef idx="1001">
        <a:schemeClr val="bg1"/>
      </p:bgRef>
    </p:bg>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53200" y="609602"/>
            <a:ext cx="2057400" cy="5516563"/>
          </a:xfrm>
        </p:spPr>
        <p:txBody>
          <a:bodyPr vert="eaVert"/>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a:xfrm>
            <a:off x="457200" y="609600"/>
            <a:ext cx="5562600" cy="5516564"/>
          </a:xfrm>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a:xfrm>
            <a:off x="6553200" y="6248404"/>
            <a:ext cx="2209800" cy="365125"/>
          </a:xfrm>
        </p:spPr>
        <p:txBody>
          <a:bodyPr/>
          <a:lstStyle/>
          <a:p>
            <a:fld id="{98F34BC6-BE45-45EB-827A-9A059919ED73}" type="datetime1">
              <a:rPr lang="zh-TW" altLang="en-US" smtClean="0"/>
              <a:t>2024/8/13</a:t>
            </a:fld>
            <a:endParaRPr lang="zh-TW" altLang="en-US"/>
          </a:p>
        </p:txBody>
      </p:sp>
      <p:sp>
        <p:nvSpPr>
          <p:cNvPr id="5" name="頁尾版面配置區 4"/>
          <p:cNvSpPr>
            <a:spLocks noGrp="1"/>
          </p:cNvSpPr>
          <p:nvPr>
            <p:ph type="ftr" sz="quarter" idx="11"/>
          </p:nvPr>
        </p:nvSpPr>
        <p:spPr>
          <a:xfrm>
            <a:off x="457202" y="6248209"/>
            <a:ext cx="5573483" cy="365125"/>
          </a:xfrm>
        </p:spPr>
        <p:txBody>
          <a:bodyPr/>
          <a:lstStyle/>
          <a:p>
            <a:endParaRPr lang="zh-TW" altLang="en-US"/>
          </a:p>
        </p:txBody>
      </p:sp>
      <p:sp>
        <p:nvSpPr>
          <p:cNvPr id="7" name="矩形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矩形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矩形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投影片編號版面配置區 5"/>
          <p:cNvSpPr>
            <a:spLocks noGrp="1"/>
          </p:cNvSpPr>
          <p:nvPr>
            <p:ph type="sldNum" sz="quarter" idx="12"/>
          </p:nvPr>
        </p:nvSpPr>
        <p:spPr>
          <a:xfrm rot="5400000">
            <a:off x="5989638" y="144462"/>
            <a:ext cx="533400" cy="244476"/>
          </a:xfrm>
        </p:spPr>
        <p:txBody>
          <a:bodyPr/>
          <a:lstStyle/>
          <a:p>
            <a:fld id="{5D67ABB8-5AD5-4EA6-AEF7-538209F152A3}" type="slidenum">
              <a:rPr lang="zh-TW" altLang="en-US" smtClean="0"/>
              <a:t>‹#›</a:t>
            </a:fld>
            <a:endParaRPr lang="zh-TW" altLang="en-US"/>
          </a:p>
        </p:txBody>
      </p:sp>
      <p:sp>
        <p:nvSpPr>
          <p:cNvPr id="10" name="投影片編號版面配置區 5"/>
          <p:cNvSpPr txBox="1">
            <a:spLocks/>
          </p:cNvSpPr>
          <p:nvPr/>
        </p:nvSpPr>
        <p:spPr>
          <a:xfrm>
            <a:off x="7010400" y="6021390"/>
            <a:ext cx="2133600" cy="365125"/>
          </a:xfrm>
          <a:prstGeom prst="rect">
            <a:avLst/>
          </a:prstGeom>
        </p:spPr>
        <p:txBody>
          <a:bodyPr anchor="ctr"/>
          <a:lstStyle>
            <a:lvl1pPr eaLnBrk="0" hangingPunct="0">
              <a:defRPr kumimoji="1" sz="3200">
                <a:solidFill>
                  <a:schemeClr val="tx1"/>
                </a:solidFill>
                <a:latin typeface="Times New Roman" panose="02020603050405020304" pitchFamily="18" charset="0"/>
                <a:ea typeface="標楷體" panose="03000509000000000000" pitchFamily="65" charset="-120"/>
              </a:defRPr>
            </a:lvl1pPr>
            <a:lvl2pPr marL="742950" indent="-285750" eaLnBrk="0" hangingPunct="0">
              <a:defRPr kumimoji="1" sz="3200">
                <a:solidFill>
                  <a:schemeClr val="tx1"/>
                </a:solidFill>
                <a:latin typeface="Times New Roman" panose="02020603050405020304" pitchFamily="18" charset="0"/>
                <a:ea typeface="標楷體" panose="03000509000000000000" pitchFamily="65" charset="-120"/>
              </a:defRPr>
            </a:lvl2pPr>
            <a:lvl3pPr marL="1143000" indent="-228600" eaLnBrk="0" hangingPunct="0">
              <a:defRPr kumimoji="1" sz="3200">
                <a:solidFill>
                  <a:schemeClr val="tx1"/>
                </a:solidFill>
                <a:latin typeface="Times New Roman" panose="02020603050405020304" pitchFamily="18" charset="0"/>
                <a:ea typeface="標楷體" panose="03000509000000000000" pitchFamily="65" charset="-120"/>
              </a:defRPr>
            </a:lvl3pPr>
            <a:lvl4pPr marL="1600200" indent="-228600" eaLnBrk="0" hangingPunct="0">
              <a:defRPr kumimoji="1" sz="3200">
                <a:solidFill>
                  <a:schemeClr val="tx1"/>
                </a:solidFill>
                <a:latin typeface="Times New Roman" panose="02020603050405020304" pitchFamily="18" charset="0"/>
                <a:ea typeface="標楷體" panose="03000509000000000000" pitchFamily="65" charset="-120"/>
              </a:defRPr>
            </a:lvl4pPr>
            <a:lvl5pPr marL="2057400" indent="-228600" eaLnBrk="0" hangingPunct="0">
              <a:defRPr kumimoji="1" sz="32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0"/>
              </a:spcBef>
              <a:spcAft>
                <a:spcPct val="0"/>
              </a:spcAft>
              <a:defRPr kumimoji="1" sz="3200">
                <a:solidFill>
                  <a:schemeClr val="tx1"/>
                </a:solidFill>
                <a:latin typeface="Times New Roman" panose="02020603050405020304" pitchFamily="18" charset="0"/>
                <a:ea typeface="標楷體" panose="03000509000000000000" pitchFamily="65" charset="-120"/>
              </a:defRPr>
            </a:lvl9pPr>
          </a:lstStyle>
          <a:p>
            <a:pPr algn="r" eaLnBrk="1" hangingPunct="1">
              <a:defRPr/>
            </a:pPr>
            <a:fld id="{2B2D7D83-E821-4FC1-B74A-2CBA414DA718}" type="slidenum">
              <a:rPr kumimoji="0" lang="zh-TW" altLang="en-US" sz="1200" u="sng" smtClean="0">
                <a:latin typeface="Calibri" panose="020F0502020204030204" pitchFamily="34" charset="0"/>
                <a:ea typeface="新細明體" panose="02020500000000000000" pitchFamily="18" charset="-120"/>
              </a:rPr>
              <a:pPr algn="r" eaLnBrk="1" hangingPunct="1">
                <a:defRPr/>
              </a:pPr>
              <a:t>‹#›</a:t>
            </a:fld>
            <a:endParaRPr kumimoji="0" lang="zh-TW" altLang="en-US" sz="1200" u="sng">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2615083148"/>
      </p:ext>
    </p:extLst>
  </p:cSld>
  <p:clrMapOvr>
    <a:overrideClrMapping bg1="lt1" tx1="dk1" bg2="lt2" tx2="dk2" accent1="accent1" accent2="accent2" accent3="accent3" accent4="accent4" accent5="accent5" accent6="accent6" hlink="hlink" folHlink="folHlink"/>
  </p:clrMapOvr>
  <p:transition spd="med">
    <p:blind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a:t>按一下以編輯母片標題樣式</a:t>
            </a:r>
          </a:p>
        </p:txBody>
      </p:sp>
      <p:sp>
        <p:nvSpPr>
          <p:cNvPr id="3" name="表格版面配置區 2"/>
          <p:cNvSpPr>
            <a:spLocks noGrp="1"/>
          </p:cNvSpPr>
          <p:nvPr>
            <p:ph type="tbl" idx="1"/>
          </p:nvPr>
        </p:nvSpPr>
        <p:spPr>
          <a:xfrm>
            <a:off x="457200" y="1600202"/>
            <a:ext cx="8229600" cy="4525963"/>
          </a:xfrm>
        </p:spPr>
        <p:txBody>
          <a:bodyPr/>
          <a:lstStyle/>
          <a:p>
            <a:pPr lvl="0"/>
            <a:r>
              <a:rPr lang="zh-TW" altLang="en-US" noProof="0"/>
              <a:t>按一下圖示以新增表格</a:t>
            </a:r>
          </a:p>
        </p:txBody>
      </p:sp>
      <p:sp>
        <p:nvSpPr>
          <p:cNvPr id="5" name="日期版面配置區 3"/>
          <p:cNvSpPr>
            <a:spLocks noGrp="1"/>
          </p:cNvSpPr>
          <p:nvPr>
            <p:ph type="dt" sz="half" idx="10"/>
          </p:nvPr>
        </p:nvSpPr>
        <p:spPr>
          <a:xfrm>
            <a:off x="239842" y="6248207"/>
            <a:ext cx="2796480" cy="365125"/>
          </a:xfrm>
        </p:spPr>
        <p:txBody>
          <a:bodyPr/>
          <a:lstStyle>
            <a:lvl1pPr>
              <a:defRPr/>
            </a:lvl1pPr>
          </a:lstStyle>
          <a:p>
            <a:fld id="{73F5D1C5-A77D-47B1-88B9-6859A23E3EA1}" type="datetime1">
              <a:rPr lang="zh-TW" altLang="en-US" smtClean="0"/>
              <a:t>2024/8/13</a:t>
            </a:fld>
            <a:endParaRPr lang="zh-TW" altLang="en-US"/>
          </a:p>
        </p:txBody>
      </p:sp>
      <p:sp>
        <p:nvSpPr>
          <p:cNvPr id="6" name="頁尾版面配置區 4"/>
          <p:cNvSpPr>
            <a:spLocks noGrp="1"/>
          </p:cNvSpPr>
          <p:nvPr>
            <p:ph type="ftr" sz="quarter" idx="11"/>
          </p:nvPr>
        </p:nvSpPr>
        <p:spPr/>
        <p:txBody>
          <a:bodyPr/>
          <a:lstStyle>
            <a:lvl1pPr>
              <a:defRPr/>
            </a:lvl1pPr>
          </a:lstStyle>
          <a:p>
            <a:endParaRPr lang="zh-TW" altLang="en-US"/>
          </a:p>
        </p:txBody>
      </p:sp>
      <p:sp>
        <p:nvSpPr>
          <p:cNvPr id="7" name="投影片編號版面配置區 5"/>
          <p:cNvSpPr>
            <a:spLocks noGrp="1"/>
          </p:cNvSpPr>
          <p:nvPr>
            <p:ph type="sldNum" sz="quarter" idx="12"/>
          </p:nvPr>
        </p:nvSpPr>
        <p:spPr>
          <a:xfrm>
            <a:off x="8374775" y="6368856"/>
            <a:ext cx="533400" cy="244476"/>
          </a:xfrm>
        </p:spPr>
        <p:txBody>
          <a:bodyPr/>
          <a:lstStyle>
            <a:lvl1pPr>
              <a:defRPr>
                <a:solidFill>
                  <a:schemeClr val="tx1"/>
                </a:solidFill>
              </a:defRPr>
            </a:lvl1pPr>
          </a:lstStyle>
          <a:p>
            <a:fld id="{5D67ABB8-5AD5-4EA6-AEF7-538209F152A3}" type="slidenum">
              <a:rPr lang="zh-TW" altLang="en-US" smtClean="0"/>
              <a:t>‹#›</a:t>
            </a:fld>
            <a:endParaRPr lang="zh-TW" altLang="en-US"/>
          </a:p>
        </p:txBody>
      </p:sp>
    </p:spTree>
    <p:extLst>
      <p:ext uri="{BB962C8B-B14F-4D97-AF65-F5344CB8AC3E}">
        <p14:creationId xmlns:p14="http://schemas.microsoft.com/office/powerpoint/2010/main" val="2438745520"/>
      </p:ext>
    </p:extLst>
  </p:cSld>
  <p:clrMapOvr>
    <a:masterClrMapping/>
  </p:clrMapOvr>
  <p:transition spd="med">
    <p:blind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標題版面配置區 21"/>
          <p:cNvSpPr>
            <a:spLocks noGrp="1"/>
          </p:cNvSpPr>
          <p:nvPr>
            <p:ph type="title"/>
          </p:nvPr>
        </p:nvSpPr>
        <p:spPr>
          <a:xfrm>
            <a:off x="266700" y="228600"/>
            <a:ext cx="8625780" cy="990600"/>
          </a:xfrm>
          <a:prstGeom prst="rect">
            <a:avLst/>
          </a:prstGeom>
        </p:spPr>
        <p:txBody>
          <a:bodyPr vert="horz" anchor="ctr">
            <a:normAutofit/>
          </a:bodyPr>
          <a:lstStyle/>
          <a:p>
            <a:r>
              <a:rPr kumimoji="0" lang="zh-TW" altLang="en-US" dirty="0"/>
              <a:t>按一下以編輯母片標題樣式</a:t>
            </a:r>
            <a:endParaRPr kumimoji="0" lang="en-US" dirty="0"/>
          </a:p>
        </p:txBody>
      </p:sp>
      <p:sp>
        <p:nvSpPr>
          <p:cNvPr id="13" name="文字版面配置區 12"/>
          <p:cNvSpPr>
            <a:spLocks noGrp="1"/>
          </p:cNvSpPr>
          <p:nvPr>
            <p:ph type="body" idx="1"/>
          </p:nvPr>
        </p:nvSpPr>
        <p:spPr>
          <a:xfrm>
            <a:off x="266700" y="1600200"/>
            <a:ext cx="8625780" cy="4526280"/>
          </a:xfrm>
          <a:prstGeom prst="rect">
            <a:avLst/>
          </a:prstGeom>
        </p:spPr>
        <p:txBody>
          <a:bodyPr vert="horz">
            <a:normAutofit/>
          </a:bodyPr>
          <a:lstStyle/>
          <a:p>
            <a:pPr lvl="0" eaLnBrk="1" latinLnBrk="0" hangingPunct="1"/>
            <a:r>
              <a:rPr kumimoji="0" lang="zh-TW" altLang="en-US" dirty="0"/>
              <a:t>按一下以編輯母片文字樣式</a:t>
            </a:r>
          </a:p>
          <a:p>
            <a:pPr lvl="1" eaLnBrk="1" latinLnBrk="0" hangingPunct="1"/>
            <a:r>
              <a:rPr kumimoji="0" lang="zh-TW" altLang="en-US" dirty="0"/>
              <a:t>第二層</a:t>
            </a:r>
          </a:p>
          <a:p>
            <a:pPr lvl="2" eaLnBrk="1" latinLnBrk="0" hangingPunct="1"/>
            <a:r>
              <a:rPr kumimoji="0" lang="zh-TW" altLang="en-US" dirty="0"/>
              <a:t>第三層</a:t>
            </a:r>
          </a:p>
          <a:p>
            <a:pPr lvl="3" eaLnBrk="1" latinLnBrk="0" hangingPunct="1"/>
            <a:r>
              <a:rPr kumimoji="0" lang="zh-TW" altLang="en-US" dirty="0"/>
              <a:t>第四層</a:t>
            </a:r>
          </a:p>
          <a:p>
            <a:pPr lvl="4" eaLnBrk="1" latinLnBrk="0" hangingPunct="1"/>
            <a:r>
              <a:rPr kumimoji="0" lang="zh-TW" altLang="en-US" dirty="0"/>
              <a:t>第五層</a:t>
            </a:r>
            <a:endParaRPr kumimoji="0" lang="en-US" dirty="0"/>
          </a:p>
        </p:txBody>
      </p:sp>
      <p:sp>
        <p:nvSpPr>
          <p:cNvPr id="14" name="日期版面配置區 13"/>
          <p:cNvSpPr>
            <a:spLocks noGrp="1"/>
          </p:cNvSpPr>
          <p:nvPr>
            <p:ph type="dt" sz="half" idx="2"/>
          </p:nvPr>
        </p:nvSpPr>
        <p:spPr>
          <a:xfrm>
            <a:off x="6096000" y="6248402"/>
            <a:ext cx="2796480" cy="365125"/>
          </a:xfrm>
          <a:prstGeom prst="rect">
            <a:avLst/>
          </a:prstGeom>
        </p:spPr>
        <p:txBody>
          <a:bodyPr vert="horz" anchor="ctr" anchorCtr="0"/>
          <a:lstStyle>
            <a:lvl1pPr algn="l" eaLnBrk="1" latinLnBrk="0" hangingPunct="1">
              <a:defRPr kumimoji="0" sz="1400">
                <a:solidFill>
                  <a:schemeClr val="tx2"/>
                </a:solidFill>
              </a:defRPr>
            </a:lvl1pPr>
          </a:lstStyle>
          <a:p>
            <a:fld id="{4B308A1F-06CB-41A8-8449-4A6583B07C0B}" type="datetime1">
              <a:rPr lang="zh-TW" altLang="en-US" smtClean="0"/>
              <a:t>2024/8/13</a:t>
            </a:fld>
            <a:endParaRPr lang="zh-TW" altLang="en-US"/>
          </a:p>
        </p:txBody>
      </p:sp>
      <p:sp>
        <p:nvSpPr>
          <p:cNvPr id="3" name="頁尾版面配置區 2"/>
          <p:cNvSpPr>
            <a:spLocks noGrp="1"/>
          </p:cNvSpPr>
          <p:nvPr>
            <p:ph type="ftr" sz="quarter" idx="3"/>
          </p:nvPr>
        </p:nvSpPr>
        <p:spPr>
          <a:xfrm>
            <a:off x="266701" y="6248208"/>
            <a:ext cx="5763983" cy="365125"/>
          </a:xfrm>
          <a:prstGeom prst="rect">
            <a:avLst/>
          </a:prstGeom>
        </p:spPr>
        <p:txBody>
          <a:bodyPr vert="horz" anchor="ctr"/>
          <a:lstStyle>
            <a:lvl1pPr algn="r" eaLnBrk="1" latinLnBrk="0" hangingPunct="1">
              <a:defRPr kumimoji="0" sz="1400">
                <a:solidFill>
                  <a:schemeClr val="tx2"/>
                </a:solidFill>
              </a:defRPr>
            </a:lvl1pPr>
          </a:lstStyle>
          <a:p>
            <a:endParaRPr lang="zh-TW" altLang="en-US"/>
          </a:p>
        </p:txBody>
      </p:sp>
      <p:sp>
        <p:nvSpPr>
          <p:cNvPr id="7" name="矩形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矩形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矩形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3" name="投影片編號版面配置區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D67ABB8-5AD5-4EA6-AEF7-538209F152A3}" type="slidenum">
              <a:rPr lang="zh-TW" altLang="en-US" smtClean="0"/>
              <a:t>‹#›</a:t>
            </a:fld>
            <a:endParaRPr lang="zh-TW" altLang="en-US"/>
          </a:p>
        </p:txBody>
      </p:sp>
    </p:spTree>
    <p:extLst>
      <p:ext uri="{BB962C8B-B14F-4D97-AF65-F5344CB8AC3E}">
        <p14:creationId xmlns:p14="http://schemas.microsoft.com/office/powerpoint/2010/main" val="2496451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spd="med">
    <p:blinds/>
  </p:transition>
  <p:hf hdr="0" ftr="0"/>
  <p:txStyles>
    <p:titleStyle>
      <a:lvl1pPr algn="l" rtl="0" eaLnBrk="1" latinLnBrk="0" hangingPunct="1">
        <a:spcBef>
          <a:spcPct val="0"/>
        </a:spcBef>
        <a:buNone/>
        <a:defRPr kumimoji="0" sz="4400" b="1" kern="1200">
          <a:solidFill>
            <a:schemeClr val="tx2"/>
          </a:solidFill>
          <a:latin typeface="Calibri" panose="020F0502020204030204" pitchFamily="34" charset="0"/>
          <a:ea typeface="+mj-ea"/>
          <a:cs typeface="+mj-cs"/>
        </a:defRPr>
      </a:lvl1pPr>
    </p:titleStyle>
    <p:bodyStyle>
      <a:lvl1pPr marL="320040" indent="-320040" algn="l" rtl="0" eaLnBrk="1" latinLnBrk="0" hangingPunct="1">
        <a:spcBef>
          <a:spcPts val="700"/>
        </a:spcBef>
        <a:buClr>
          <a:schemeClr val="accent2"/>
        </a:buClr>
        <a:buSzPct val="60000"/>
        <a:buFont typeface="Wingdings" panose="05000000000000000000" pitchFamily="2" charset="2"/>
        <a:buChar char="l"/>
        <a:defRPr kumimoji="0" sz="2400" b="1" kern="1200">
          <a:solidFill>
            <a:schemeClr val="tx1"/>
          </a:solidFill>
          <a:latin typeface="微軟正黑體" panose="020B0604030504040204" pitchFamily="34" charset="-120"/>
          <a:ea typeface="微軟正黑體" panose="020B0604030504040204" pitchFamily="34" charset="-120"/>
          <a:cs typeface="+mn-cs"/>
        </a:defRPr>
      </a:lvl1pPr>
      <a:lvl2pPr marL="640080" indent="-274320" algn="l" rtl="0" eaLnBrk="1" latinLnBrk="0" hangingPunct="1">
        <a:spcBef>
          <a:spcPts val="550"/>
        </a:spcBef>
        <a:buClr>
          <a:schemeClr val="accent1"/>
        </a:buClr>
        <a:buSzPct val="70000"/>
        <a:buFont typeface="Wingdings" panose="05000000000000000000" pitchFamily="2" charset="2"/>
        <a:buChar char="l"/>
        <a:defRPr kumimoji="0" sz="2400" b="1" kern="1200">
          <a:solidFill>
            <a:schemeClr val="tx1"/>
          </a:solidFill>
          <a:latin typeface="微軟正黑體" panose="020B0604030504040204" pitchFamily="34" charset="-120"/>
          <a:ea typeface="微軟正黑體" panose="020B0604030504040204" pitchFamily="34" charset="-120"/>
          <a:cs typeface="+mn-cs"/>
        </a:defRPr>
      </a:lvl2pPr>
      <a:lvl3pPr marL="914400" indent="-228600" algn="l" rtl="0" eaLnBrk="1" latinLnBrk="0" hangingPunct="1">
        <a:spcBef>
          <a:spcPts val="500"/>
        </a:spcBef>
        <a:buClr>
          <a:schemeClr val="accent2"/>
        </a:buClr>
        <a:buSzPct val="75000"/>
        <a:buFont typeface="Wingdings" panose="05000000000000000000" pitchFamily="2" charset="2"/>
        <a:buChar char="l"/>
        <a:defRPr kumimoji="0" sz="2400" b="1" kern="1200">
          <a:solidFill>
            <a:schemeClr val="tx1"/>
          </a:solidFill>
          <a:latin typeface="微軟正黑體" panose="020B0604030504040204" pitchFamily="34" charset="-120"/>
          <a:ea typeface="微軟正黑體" panose="020B0604030504040204" pitchFamily="34" charset="-120"/>
          <a:cs typeface="+mn-cs"/>
        </a:defRPr>
      </a:lvl3pPr>
      <a:lvl4pPr marL="1371600" indent="-228600" algn="l" rtl="0" eaLnBrk="1" latinLnBrk="0" hangingPunct="1">
        <a:spcBef>
          <a:spcPts val="400"/>
        </a:spcBef>
        <a:buClr>
          <a:schemeClr val="accent3"/>
        </a:buClr>
        <a:buSzPct val="75000"/>
        <a:buFont typeface="Wingdings" panose="05000000000000000000" pitchFamily="2" charset="2"/>
        <a:buChar char="l"/>
        <a:defRPr kumimoji="0" sz="2400" b="1" kern="1200">
          <a:solidFill>
            <a:schemeClr val="tx1"/>
          </a:solidFill>
          <a:latin typeface="微軟正黑體" panose="020B0604030504040204" pitchFamily="34" charset="-120"/>
          <a:ea typeface="微軟正黑體" panose="020B0604030504040204" pitchFamily="34" charset="-120"/>
          <a:cs typeface="+mn-cs"/>
        </a:defRPr>
      </a:lvl4pPr>
      <a:lvl5pPr marL="1828800" indent="-228600" algn="l" rtl="0" eaLnBrk="1" latinLnBrk="0" hangingPunct="1">
        <a:spcBef>
          <a:spcPts val="400"/>
        </a:spcBef>
        <a:buClr>
          <a:schemeClr val="accent4"/>
        </a:buClr>
        <a:buSzPct val="65000"/>
        <a:buFont typeface="Wingdings" panose="05000000000000000000" pitchFamily="2" charset="2"/>
        <a:buChar char="l"/>
        <a:defRPr kumimoji="0" sz="2400" b="1" kern="1200">
          <a:solidFill>
            <a:schemeClr val="tx1"/>
          </a:solidFill>
          <a:latin typeface="微軟正黑體" panose="020B0604030504040204" pitchFamily="34" charset="-120"/>
          <a:ea typeface="微軟正黑體" panose="020B0604030504040204" pitchFamily="34" charset="-120"/>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版面配置區 3"/>
          <p:cNvSpPr>
            <a:spLocks noGrp="1"/>
          </p:cNvSpPr>
          <p:nvPr>
            <p:ph type="body" idx="1"/>
          </p:nvPr>
        </p:nvSpPr>
        <p:spPr/>
        <p:txBody>
          <a:bodyPr/>
          <a:lstStyle/>
          <a:p>
            <a:r>
              <a:rPr lang="zh-TW" altLang="en-US" dirty="0"/>
              <a:t>疾病管制署</a:t>
            </a:r>
          </a:p>
          <a:p>
            <a:endParaRPr lang="zh-TW" altLang="en-US" dirty="0"/>
          </a:p>
        </p:txBody>
      </p:sp>
      <p:sp>
        <p:nvSpPr>
          <p:cNvPr id="14339" name="Rectangle 2"/>
          <p:cNvSpPr>
            <a:spLocks noGrp="1"/>
          </p:cNvSpPr>
          <p:nvPr>
            <p:ph type="title"/>
          </p:nvPr>
        </p:nvSpPr>
        <p:spPr/>
        <p:txBody>
          <a:bodyPr>
            <a:normAutofit/>
          </a:bodyPr>
          <a:lstStyle/>
          <a:p>
            <a:pPr eaLnBrk="1" hangingPunct="1"/>
            <a:r>
              <a:rPr lang="zh-TW" altLang="en-US" dirty="0">
                <a:latin typeface="+mj-ea"/>
              </a:rPr>
              <a:t>流行性斑疹傷寒</a:t>
            </a:r>
            <a:endParaRPr lang="zh-TW" altLang="en-US" i="1" dirty="0">
              <a:latin typeface="+mj-ea"/>
            </a:endParaRPr>
          </a:p>
        </p:txBody>
      </p:sp>
      <p:sp>
        <p:nvSpPr>
          <p:cNvPr id="3" name="日期版面配置區 3"/>
          <p:cNvSpPr>
            <a:spLocks noGrp="1"/>
          </p:cNvSpPr>
          <p:nvPr>
            <p:ph type="dt" sz="half" idx="10"/>
          </p:nvPr>
        </p:nvSpPr>
        <p:spPr/>
        <p:txBody>
          <a:bodyPr/>
          <a:lstStyle/>
          <a:p>
            <a:pPr>
              <a:defRPr/>
            </a:pPr>
            <a:fld id="{C1C9CF8C-FF91-4AF9-833B-6D99589F2CF4}" type="datetime1">
              <a:rPr lang="zh-TW" altLang="en-US" smtClean="0"/>
              <a:t>2024/8/13</a:t>
            </a:fld>
            <a:endParaRPr lang="zh-TW" altLang="en-US"/>
          </a:p>
        </p:txBody>
      </p:sp>
      <p:sp>
        <p:nvSpPr>
          <p:cNvPr id="5" name="投影片編號版面配置區 4"/>
          <p:cNvSpPr>
            <a:spLocks noGrp="1"/>
          </p:cNvSpPr>
          <p:nvPr>
            <p:ph type="sldNum" sz="quarter" idx="13"/>
          </p:nvPr>
        </p:nvSpPr>
        <p:spPr/>
        <p:txBody>
          <a:bodyPr>
            <a:normAutofit fontScale="85000" lnSpcReduction="20000"/>
          </a:bodyPr>
          <a:lstStyle/>
          <a:p>
            <a:fld id="{5D67ABB8-5AD5-4EA6-AEF7-538209F152A3}" type="slidenum">
              <a:rPr lang="zh-TW" altLang="en-US" smtClean="0"/>
              <a:pPr/>
              <a:t>1</a:t>
            </a:fld>
            <a:endParaRPr lang="zh-TW" altLang="en-US" dirty="0"/>
          </a:p>
        </p:txBody>
      </p:sp>
    </p:spTree>
    <p:extLst>
      <p:ext uri="{BB962C8B-B14F-4D97-AF65-F5344CB8AC3E}">
        <p14:creationId xmlns:p14="http://schemas.microsoft.com/office/powerpoint/2010/main" val="334314543"/>
      </p:ext>
    </p:extLst>
  </p:cSld>
  <p:clrMapOvr>
    <a:masterClrMapping/>
  </p:clrMapOvr>
  <p:transition spd="med">
    <p:blinds/>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p:cNvSpPr>
          <p:nvPr>
            <p:ph type="title"/>
          </p:nvPr>
        </p:nvSpPr>
        <p:spPr/>
        <p:txBody>
          <a:bodyPr/>
          <a:lstStyle/>
          <a:p>
            <a:r>
              <a:rPr lang="zh-TW" altLang="en-US"/>
              <a:t>大綱</a:t>
            </a:r>
          </a:p>
        </p:txBody>
      </p:sp>
      <p:sp>
        <p:nvSpPr>
          <p:cNvPr id="4" name="日期版面配置區 3"/>
          <p:cNvSpPr>
            <a:spLocks noGrp="1"/>
          </p:cNvSpPr>
          <p:nvPr>
            <p:ph type="dt" sz="half" idx="10"/>
          </p:nvPr>
        </p:nvSpPr>
        <p:spPr/>
        <p:txBody>
          <a:bodyPr/>
          <a:lstStyle/>
          <a:p>
            <a:fld id="{15795C31-3D53-4061-85E9-CD79AD67347F}" type="datetime1">
              <a:rPr lang="zh-TW" altLang="en-US" smtClean="0"/>
              <a:t>2024/8/13</a:t>
            </a:fld>
            <a:endParaRPr lang="zh-TW" altLang="en-US"/>
          </a:p>
        </p:txBody>
      </p:sp>
      <p:sp>
        <p:nvSpPr>
          <p:cNvPr id="15364" name="Rectangle 3"/>
          <p:cNvSpPr>
            <a:spLocks noGrp="1"/>
          </p:cNvSpPr>
          <p:nvPr>
            <p:ph sz="quarter" idx="1"/>
          </p:nvPr>
        </p:nvSpPr>
        <p:spPr/>
        <p:txBody>
          <a:bodyPr>
            <a:normAutofit/>
          </a:bodyPr>
          <a:lstStyle/>
          <a:p>
            <a:r>
              <a:rPr lang="zh-TW" altLang="en-US" sz="3200" dirty="0"/>
              <a:t>前言</a:t>
            </a:r>
          </a:p>
          <a:p>
            <a:r>
              <a:rPr lang="zh-TW" altLang="en-US" sz="3200" dirty="0"/>
              <a:t>疾病概述</a:t>
            </a:r>
          </a:p>
          <a:p>
            <a:r>
              <a:rPr lang="zh-TW" altLang="en-US" sz="3200" dirty="0"/>
              <a:t>流行病學</a:t>
            </a:r>
          </a:p>
          <a:p>
            <a:r>
              <a:rPr lang="zh-TW" altLang="en-US" sz="3200" dirty="0"/>
              <a:t>防治措施</a:t>
            </a:r>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2</a:t>
            </a:fld>
            <a:endParaRPr lang="zh-TW" altLang="en-US"/>
          </a:p>
        </p:txBody>
      </p:sp>
    </p:spTree>
    <p:extLst>
      <p:ext uri="{BB962C8B-B14F-4D97-AF65-F5344CB8AC3E}">
        <p14:creationId xmlns:p14="http://schemas.microsoft.com/office/powerpoint/2010/main" val="3882143408"/>
      </p:ext>
    </p:extLst>
  </p:cSld>
  <p:clrMapOvr>
    <a:masterClrMapping/>
  </p:clrMapOvr>
  <p:transition spd="med">
    <p:blinds/>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p:cNvSpPr>
          <p:nvPr>
            <p:ph type="title"/>
          </p:nvPr>
        </p:nvSpPr>
        <p:spPr/>
        <p:txBody>
          <a:bodyPr/>
          <a:lstStyle/>
          <a:p>
            <a:r>
              <a:rPr lang="zh-TW" altLang="en-US"/>
              <a:t>前言</a:t>
            </a:r>
          </a:p>
        </p:txBody>
      </p:sp>
      <p:sp>
        <p:nvSpPr>
          <p:cNvPr id="5" name="日期版面配置區 3"/>
          <p:cNvSpPr>
            <a:spLocks noGrp="1"/>
          </p:cNvSpPr>
          <p:nvPr>
            <p:ph type="dt" sz="half" idx="10"/>
          </p:nvPr>
        </p:nvSpPr>
        <p:spPr/>
        <p:txBody>
          <a:bodyPr/>
          <a:lstStyle/>
          <a:p>
            <a:fld id="{591E781B-929B-4846-B450-564BB73A7AD0}" type="datetime1">
              <a:rPr lang="zh-TW" altLang="en-US" smtClean="0"/>
              <a:t>2024/8/13</a:t>
            </a:fld>
            <a:endParaRPr lang="zh-TW" altLang="en-US"/>
          </a:p>
        </p:txBody>
      </p:sp>
      <p:sp>
        <p:nvSpPr>
          <p:cNvPr id="16388" name="Rectangle 3"/>
          <p:cNvSpPr>
            <a:spLocks noGrp="1"/>
          </p:cNvSpPr>
          <p:nvPr>
            <p:ph sz="quarter" idx="1"/>
          </p:nvPr>
        </p:nvSpPr>
        <p:spPr/>
        <p:txBody>
          <a:bodyPr>
            <a:normAutofit/>
          </a:bodyPr>
          <a:lstStyle/>
          <a:p>
            <a:r>
              <a:rPr lang="zh-TW" altLang="zh-TW" sz="3200" dirty="0"/>
              <a:t>流行性斑疹傷寒</a:t>
            </a:r>
            <a:r>
              <a:rPr lang="en-US" altLang="zh-TW" sz="3200" dirty="0"/>
              <a:t>(</a:t>
            </a:r>
            <a:r>
              <a:rPr lang="zh-TW" altLang="zh-TW" sz="3200" dirty="0"/>
              <a:t>Epidemic typhus</a:t>
            </a:r>
            <a:r>
              <a:rPr lang="en-US" altLang="zh-TW" sz="3200" dirty="0"/>
              <a:t> fever)</a:t>
            </a:r>
            <a:endParaRPr lang="zh-TW" altLang="zh-TW" sz="3200" dirty="0"/>
          </a:p>
          <a:p>
            <a:r>
              <a:rPr lang="zh-TW" altLang="zh-TW" sz="3200" dirty="0"/>
              <a:t>又稱人蝨型斑疹傷寒</a:t>
            </a:r>
          </a:p>
          <a:p>
            <a:r>
              <a:rPr lang="zh-TW" altLang="zh-TW" sz="3200" dirty="0"/>
              <a:t>立克次體</a:t>
            </a:r>
            <a:r>
              <a:rPr lang="en-US" altLang="zh-TW" sz="3200" dirty="0"/>
              <a:t>(</a:t>
            </a:r>
            <a:r>
              <a:rPr lang="zh-TW" altLang="zh-TW" sz="3200" dirty="0"/>
              <a:t>Rickettsia</a:t>
            </a:r>
            <a:r>
              <a:rPr lang="en-US" altLang="zh-TW" sz="3200" dirty="0"/>
              <a:t>)</a:t>
            </a:r>
            <a:r>
              <a:rPr lang="zh-TW" altLang="zh-TW" sz="3200" dirty="0"/>
              <a:t>疾病</a:t>
            </a:r>
          </a:p>
          <a:p>
            <a:r>
              <a:rPr lang="zh-TW" altLang="zh-TW" sz="3200" dirty="0"/>
              <a:t>戰爭和饑荒的伴隨物</a:t>
            </a:r>
          </a:p>
          <a:p>
            <a:r>
              <a:rPr lang="zh-TW" altLang="zh-TW" sz="3200" dirty="0"/>
              <a:t>B級生化武器</a:t>
            </a:r>
            <a:endParaRPr lang="zh-TW" altLang="en-US" sz="3200" dirty="0"/>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3</a:t>
            </a:fld>
            <a:endParaRPr lang="zh-TW" altLang="en-US"/>
          </a:p>
        </p:txBody>
      </p:sp>
    </p:spTree>
    <p:extLst>
      <p:ext uri="{BB962C8B-B14F-4D97-AF65-F5344CB8AC3E}">
        <p14:creationId xmlns:p14="http://schemas.microsoft.com/office/powerpoint/2010/main" val="2293096293"/>
      </p:ext>
    </p:extLst>
  </p:cSld>
  <p:clrMapOvr>
    <a:masterClrMapping/>
  </p:clrMapOvr>
  <p:transition spd="med">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1027"/>
          <p:cNvSpPr>
            <a:spLocks noGrp="1"/>
          </p:cNvSpPr>
          <p:nvPr>
            <p:ph type="body" idx="1"/>
          </p:nvPr>
        </p:nvSpPr>
        <p:spPr/>
        <p:txBody>
          <a:bodyPr/>
          <a:lstStyle/>
          <a:p>
            <a:r>
              <a:rPr lang="en-US" altLang="zh-TW"/>
              <a:t>               </a:t>
            </a:r>
          </a:p>
          <a:p>
            <a:endParaRPr lang="en-US" altLang="zh-TW"/>
          </a:p>
        </p:txBody>
      </p:sp>
      <p:sp>
        <p:nvSpPr>
          <p:cNvPr id="17411" name="Rectangle 1026"/>
          <p:cNvSpPr>
            <a:spLocks noGrp="1"/>
          </p:cNvSpPr>
          <p:nvPr>
            <p:ph type="title"/>
          </p:nvPr>
        </p:nvSpPr>
        <p:spPr/>
        <p:txBody>
          <a:bodyPr/>
          <a:lstStyle/>
          <a:p>
            <a:r>
              <a:rPr lang="zh-TW" altLang="en-US"/>
              <a:t>疾病概述</a:t>
            </a:r>
          </a:p>
        </p:txBody>
      </p:sp>
      <p:sp>
        <p:nvSpPr>
          <p:cNvPr id="4" name="日期版面配置區 3"/>
          <p:cNvSpPr>
            <a:spLocks noGrp="1"/>
          </p:cNvSpPr>
          <p:nvPr>
            <p:ph type="dt" sz="half" idx="10"/>
          </p:nvPr>
        </p:nvSpPr>
        <p:spPr/>
        <p:txBody>
          <a:bodyPr/>
          <a:lstStyle/>
          <a:p>
            <a:fld id="{E30F7535-E84D-450D-BE6D-DFC10CA7C017}" type="datetime1">
              <a:rPr lang="zh-TW" altLang="en-US" smtClean="0"/>
              <a:t>2024/8/13</a:t>
            </a:fld>
            <a:endParaRPr lang="zh-TW" altLang="en-US"/>
          </a:p>
        </p:txBody>
      </p:sp>
      <p:sp>
        <p:nvSpPr>
          <p:cNvPr id="15" name="投影片編號版面配置區 14"/>
          <p:cNvSpPr>
            <a:spLocks noGrp="1"/>
          </p:cNvSpPr>
          <p:nvPr>
            <p:ph type="sldNum" sz="quarter" idx="13"/>
          </p:nvPr>
        </p:nvSpPr>
        <p:spPr/>
        <p:txBody>
          <a:bodyPr>
            <a:normAutofit fontScale="85000" lnSpcReduction="20000"/>
          </a:bodyPr>
          <a:lstStyle/>
          <a:p>
            <a:fld id="{5D67ABB8-5AD5-4EA6-AEF7-538209F152A3}" type="slidenum">
              <a:rPr lang="zh-TW" altLang="en-US" smtClean="0"/>
              <a:pPr/>
              <a:t>4</a:t>
            </a:fld>
            <a:endParaRPr lang="zh-TW" altLang="en-US" dirty="0"/>
          </a:p>
        </p:txBody>
      </p:sp>
    </p:spTree>
    <p:extLst>
      <p:ext uri="{BB962C8B-B14F-4D97-AF65-F5344CB8AC3E}">
        <p14:creationId xmlns:p14="http://schemas.microsoft.com/office/powerpoint/2010/main" val="1445226925"/>
      </p:ext>
    </p:extLst>
  </p:cSld>
  <p:clrMapOvr>
    <a:masterClrMapping/>
  </p:clrMapOvr>
  <p:transition spd="med">
    <p:blinds/>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359" name="Group 127"/>
          <p:cNvGraphicFramePr>
            <a:graphicFrameLocks noGrp="1"/>
          </p:cNvGraphicFramePr>
          <p:nvPr>
            <p:extLst>
              <p:ext uri="{D42A27DB-BD31-4B8C-83A1-F6EECF244321}">
                <p14:modId xmlns:p14="http://schemas.microsoft.com/office/powerpoint/2010/main" val="2165134494"/>
              </p:ext>
            </p:extLst>
          </p:nvPr>
        </p:nvGraphicFramePr>
        <p:xfrm>
          <a:off x="304800" y="1447802"/>
          <a:ext cx="8534400" cy="4735513"/>
        </p:xfrm>
        <a:graphic>
          <a:graphicData uri="http://schemas.openxmlformats.org/drawingml/2006/table">
            <a:tbl>
              <a:tblPr/>
              <a:tblGrid>
                <a:gridCol w="838200">
                  <a:extLst>
                    <a:ext uri="{9D8B030D-6E8A-4147-A177-3AD203B41FA5}">
                      <a16:colId xmlns:a16="http://schemas.microsoft.com/office/drawing/2014/main" val="20000"/>
                    </a:ext>
                  </a:extLst>
                </a:gridCol>
                <a:gridCol w="1700213">
                  <a:extLst>
                    <a:ext uri="{9D8B030D-6E8A-4147-A177-3AD203B41FA5}">
                      <a16:colId xmlns:a16="http://schemas.microsoft.com/office/drawing/2014/main" val="20001"/>
                    </a:ext>
                  </a:extLst>
                </a:gridCol>
                <a:gridCol w="1246187">
                  <a:extLst>
                    <a:ext uri="{9D8B030D-6E8A-4147-A177-3AD203B41FA5}">
                      <a16:colId xmlns:a16="http://schemas.microsoft.com/office/drawing/2014/main" val="20002"/>
                    </a:ext>
                  </a:extLst>
                </a:gridCol>
                <a:gridCol w="965200">
                  <a:extLst>
                    <a:ext uri="{9D8B030D-6E8A-4147-A177-3AD203B41FA5}">
                      <a16:colId xmlns:a16="http://schemas.microsoft.com/office/drawing/2014/main" val="20003"/>
                    </a:ext>
                  </a:extLst>
                </a:gridCol>
                <a:gridCol w="1041400">
                  <a:extLst>
                    <a:ext uri="{9D8B030D-6E8A-4147-A177-3AD203B41FA5}">
                      <a16:colId xmlns:a16="http://schemas.microsoft.com/office/drawing/2014/main" val="20004"/>
                    </a:ext>
                  </a:extLst>
                </a:gridCol>
                <a:gridCol w="1565275">
                  <a:extLst>
                    <a:ext uri="{9D8B030D-6E8A-4147-A177-3AD203B41FA5}">
                      <a16:colId xmlns:a16="http://schemas.microsoft.com/office/drawing/2014/main" val="20005"/>
                    </a:ext>
                  </a:extLst>
                </a:gridCol>
                <a:gridCol w="1177925">
                  <a:extLst>
                    <a:ext uri="{9D8B030D-6E8A-4147-A177-3AD203B41FA5}">
                      <a16:colId xmlns:a16="http://schemas.microsoft.com/office/drawing/2014/main" val="20006"/>
                    </a:ext>
                  </a:extLst>
                </a:gridCol>
              </a:tblGrid>
              <a:tr h="317457">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bg1"/>
                          </a:solidFill>
                          <a:effectLst/>
                          <a:latin typeface="Times New Roman" pitchFamily="18" charset="0"/>
                          <a:ea typeface="標楷體" pitchFamily="65" charset="-120"/>
                        </a:rPr>
                        <a:t>抗原分類</a:t>
                      </a:r>
                    </a:p>
                  </a:txBody>
                  <a:tcPr marT="45714" marB="45714" horzOverflow="overflow">
                    <a:lnL cap="flat">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bg1"/>
                          </a:solidFill>
                          <a:effectLst/>
                          <a:latin typeface="Times New Roman" pitchFamily="18" charset="0"/>
                          <a:ea typeface="標楷體" pitchFamily="65" charset="-120"/>
                        </a:rPr>
                        <a:t>疾病名稱</a:t>
                      </a:r>
                    </a:p>
                  </a:txBody>
                  <a:tcPr marT="45714" marB="45714" horzOverflow="overflow">
                    <a:lnL>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bg1"/>
                          </a:solidFill>
                          <a:effectLst/>
                          <a:latin typeface="Times New Roman" pitchFamily="18" charset="0"/>
                          <a:ea typeface="標楷體" pitchFamily="65" charset="-120"/>
                        </a:rPr>
                        <a:t>致病原</a:t>
                      </a:r>
                    </a:p>
                  </a:txBody>
                  <a:tcPr marT="45714" marB="45714" horzOverflow="overflow">
                    <a:lnL>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bg1"/>
                          </a:solidFill>
                          <a:effectLst/>
                          <a:latin typeface="Times New Roman" pitchFamily="18" charset="0"/>
                          <a:ea typeface="標楷體" pitchFamily="65" charset="-120"/>
                        </a:rPr>
                        <a:t>傳染媒介</a:t>
                      </a:r>
                    </a:p>
                  </a:txBody>
                  <a:tcPr marT="45714" marB="45714" horzOverflow="overflow">
                    <a:lnL>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bg1"/>
                          </a:solidFill>
                          <a:effectLst/>
                          <a:latin typeface="Times New Roman" pitchFamily="18" charset="0"/>
                          <a:ea typeface="標楷體" pitchFamily="65" charset="-120"/>
                        </a:rPr>
                        <a:t>動物宿主</a:t>
                      </a:r>
                    </a:p>
                  </a:txBody>
                  <a:tcPr marT="45714" marB="45714" horzOverflow="overflow">
                    <a:lnL>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bg1"/>
                          </a:solidFill>
                          <a:effectLst/>
                          <a:latin typeface="Times New Roman" pitchFamily="18" charset="0"/>
                          <a:ea typeface="標楷體" pitchFamily="65" charset="-120"/>
                        </a:rPr>
                        <a:t>感染症狀</a:t>
                      </a:r>
                    </a:p>
                  </a:txBody>
                  <a:tcPr marT="45714" marB="45714" horzOverflow="overflow">
                    <a:lnL>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bg1"/>
                          </a:solidFill>
                          <a:effectLst/>
                          <a:latin typeface="Times New Roman" pitchFamily="18" charset="0"/>
                          <a:ea typeface="標楷體" pitchFamily="65" charset="-120"/>
                        </a:rPr>
                        <a:t>流行區域</a:t>
                      </a:r>
                    </a:p>
                  </a:txBody>
                  <a:tcPr marT="45714" marB="45714" horzOverflow="overflow">
                    <a:lnL>
                      <a:noFill/>
                    </a:lnL>
                    <a:lnR cap="flat">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extLst>
                  <a:ext uri="{0D108BD9-81ED-4DB2-BD59-A6C34878D82A}">
                    <a16:rowId xmlns:a16="http://schemas.microsoft.com/office/drawing/2014/main" val="10000"/>
                  </a:ext>
                </a:extLst>
              </a:tr>
              <a:tr h="713219">
                <a:tc rowSpan="2">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TW" sz="1400" b="0" i="0" u="none" strike="noStrike" cap="none" normalizeH="0" baseline="0">
                          <a:ln>
                            <a:noFill/>
                          </a:ln>
                          <a:solidFill>
                            <a:srgbClr val="FF0000"/>
                          </a:solidFill>
                          <a:effectLst/>
                          <a:latin typeface="Times New Roman" pitchFamily="18" charset="0"/>
                          <a:ea typeface="標楷體" pitchFamily="65" charset="-120"/>
                        </a:rPr>
                        <a:t>Typhus</a:t>
                      </a:r>
                    </a:p>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TW" sz="1400" b="0" i="0" u="none" strike="noStrike" cap="none" normalizeH="0" baseline="0">
                          <a:ln>
                            <a:noFill/>
                          </a:ln>
                          <a:solidFill>
                            <a:srgbClr val="FF0000"/>
                          </a:solidFill>
                          <a:effectLst/>
                          <a:latin typeface="Times New Roman" pitchFamily="18" charset="0"/>
                          <a:ea typeface="標楷體" pitchFamily="65" charset="-120"/>
                        </a:rPr>
                        <a:t>fevers</a:t>
                      </a: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0" i="0" u="none" strike="noStrike" cap="none" normalizeH="0" baseline="0" dirty="0">
                          <a:ln>
                            <a:noFill/>
                          </a:ln>
                          <a:solidFill>
                            <a:srgbClr val="FF0000"/>
                          </a:solidFill>
                          <a:effectLst/>
                          <a:latin typeface="Times New Roman" pitchFamily="18" charset="0"/>
                          <a:ea typeface="標楷體" pitchFamily="65" charset="-120"/>
                        </a:rPr>
                        <a:t>Epidemic typhus fever</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0" i="0" u="none" strike="noStrike" cap="none" normalizeH="0" baseline="0" dirty="0">
                          <a:ln>
                            <a:noFill/>
                          </a:ln>
                          <a:solidFill>
                            <a:srgbClr val="FF0000"/>
                          </a:solidFill>
                          <a:effectLst/>
                          <a:latin typeface="Times New Roman" pitchFamily="18" charset="0"/>
                          <a:ea typeface="標楷體" pitchFamily="65" charset="-120"/>
                        </a:rPr>
                        <a:t>(</a:t>
                      </a:r>
                      <a:r>
                        <a:rPr kumimoji="0" lang="zh-TW" altLang="en-US" sz="1200" b="0" i="0" u="none" strike="noStrike" cap="none" normalizeH="0" baseline="0" dirty="0">
                          <a:ln>
                            <a:noFill/>
                          </a:ln>
                          <a:solidFill>
                            <a:srgbClr val="FF0000"/>
                          </a:solidFill>
                          <a:effectLst/>
                          <a:latin typeface="Times New Roman" pitchFamily="18" charset="0"/>
                          <a:ea typeface="標楷體" pitchFamily="65" charset="-120"/>
                        </a:rPr>
                        <a:t>流行性斑疹傷寒</a:t>
                      </a:r>
                      <a:r>
                        <a:rPr kumimoji="0" lang="en-US" altLang="zh-TW" sz="1200" b="0" i="0" u="none" strike="noStrike" cap="none" normalizeH="0" baseline="0" dirty="0">
                          <a:ln>
                            <a:noFill/>
                          </a:ln>
                          <a:solidFill>
                            <a:srgbClr val="FF0000"/>
                          </a:solidFill>
                          <a:effectLst/>
                          <a:latin typeface="Times New Roman" pitchFamily="18" charset="0"/>
                          <a:ea typeface="標楷體" pitchFamily="65" charset="-120"/>
                        </a:rPr>
                        <a:t>)</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n-US" altLang="zh-TW" sz="1200" b="0" i="0" u="none" strike="noStrike" cap="none" normalizeH="0" baseline="0" dirty="0">
                        <a:ln>
                          <a:noFill/>
                        </a:ln>
                        <a:solidFill>
                          <a:srgbClr val="FF0000"/>
                        </a:solidFill>
                        <a:effectLst/>
                        <a:latin typeface="Times New Roman" pitchFamily="18" charset="0"/>
                        <a:ea typeface="標楷體" pitchFamily="65" charset="-12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0" i="1" u="none" strike="noStrike" cap="none" normalizeH="0" baseline="0" dirty="0">
                          <a:ln>
                            <a:noFill/>
                          </a:ln>
                          <a:solidFill>
                            <a:srgbClr val="FF0000"/>
                          </a:solidFill>
                          <a:effectLst/>
                          <a:latin typeface="Times New Roman" pitchFamily="18" charset="0"/>
                          <a:ea typeface="標楷體" pitchFamily="65" charset="-120"/>
                        </a:rPr>
                        <a:t>Rickettsia </a:t>
                      </a:r>
                      <a:r>
                        <a:rPr kumimoji="0" lang="en-US" altLang="zh-TW" sz="1200" b="0" i="1" u="none" strike="noStrike" cap="none" normalizeH="0" baseline="0" dirty="0" err="1">
                          <a:ln>
                            <a:noFill/>
                          </a:ln>
                          <a:solidFill>
                            <a:srgbClr val="FF0000"/>
                          </a:solidFill>
                          <a:effectLst/>
                          <a:latin typeface="Times New Roman" pitchFamily="18" charset="0"/>
                          <a:ea typeface="標楷體" pitchFamily="65" charset="-120"/>
                        </a:rPr>
                        <a:t>prowazekii</a:t>
                      </a:r>
                      <a:endParaRPr kumimoji="0" lang="en-US" altLang="zh-TW" sz="1200" b="0" i="1" u="none" strike="noStrike" cap="none" normalizeH="0" baseline="0" dirty="0">
                        <a:ln>
                          <a:noFill/>
                        </a:ln>
                        <a:solidFill>
                          <a:srgbClr val="FF0000"/>
                        </a:solidFill>
                        <a:effectLst/>
                        <a:latin typeface="Times New Roman" pitchFamily="18" charset="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n-US" altLang="zh-TW" sz="1200" b="0" i="1" u="none" strike="noStrike" cap="none" normalizeH="0" baseline="0" dirty="0">
                        <a:ln>
                          <a:noFill/>
                        </a:ln>
                        <a:solidFill>
                          <a:srgbClr val="FF0000"/>
                        </a:solidFill>
                        <a:effectLst/>
                        <a:latin typeface="Times New Roman" pitchFamily="18" charset="0"/>
                        <a:ea typeface="標楷體" pitchFamily="65" charset="-12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0" i="0" u="none" strike="noStrike" cap="none" normalizeH="0" baseline="0">
                          <a:ln>
                            <a:noFill/>
                          </a:ln>
                          <a:solidFill>
                            <a:srgbClr val="FF0000"/>
                          </a:solidFill>
                          <a:effectLst/>
                          <a:latin typeface="Times New Roman" pitchFamily="18" charset="0"/>
                          <a:ea typeface="標楷體" pitchFamily="65" charset="-120"/>
                        </a:rPr>
                        <a:t>體蝨</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TW" altLang="en-US" sz="1200" b="0" i="0" u="none" strike="noStrike" cap="none" normalizeH="0" baseline="0">
                        <a:ln>
                          <a:noFill/>
                        </a:ln>
                        <a:solidFill>
                          <a:srgbClr val="FF0000"/>
                        </a:solidFill>
                        <a:effectLst/>
                        <a:latin typeface="Times New Roman" pitchFamily="18" charset="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n-US" altLang="zh-TW" sz="1200" b="0" i="0" u="none" strike="noStrike" cap="none" normalizeH="0" baseline="0">
                        <a:ln>
                          <a:noFill/>
                        </a:ln>
                        <a:solidFill>
                          <a:srgbClr val="FF0000"/>
                        </a:solidFill>
                        <a:effectLst/>
                        <a:latin typeface="Times New Roman" pitchFamily="18" charset="0"/>
                        <a:ea typeface="標楷體" pitchFamily="65" charset="-12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0" i="0" u="none" strike="noStrike" cap="none" normalizeH="0" baseline="0">
                          <a:ln>
                            <a:noFill/>
                          </a:ln>
                          <a:solidFill>
                            <a:srgbClr val="FF0000"/>
                          </a:solidFill>
                          <a:effectLst/>
                          <a:latin typeface="Times New Roman" pitchFamily="18" charset="0"/>
                          <a:ea typeface="標楷體" pitchFamily="65" charset="-120"/>
                        </a:rPr>
                        <a:t>人類、 老鼠</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TW" altLang="en-US" sz="1200" b="0" i="0" u="none" strike="noStrike" cap="none" normalizeH="0" baseline="0">
                        <a:ln>
                          <a:noFill/>
                        </a:ln>
                        <a:solidFill>
                          <a:srgbClr val="FF0000"/>
                        </a:solidFill>
                        <a:effectLst/>
                        <a:latin typeface="Times New Roman" pitchFamily="18" charset="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n-US" altLang="zh-TW" sz="1200" b="0" i="0" u="none" strike="noStrike" cap="none" normalizeH="0" baseline="0">
                        <a:ln>
                          <a:noFill/>
                        </a:ln>
                        <a:solidFill>
                          <a:srgbClr val="FF0000"/>
                        </a:solidFill>
                        <a:effectLst/>
                        <a:latin typeface="Times New Roman" pitchFamily="18" charset="0"/>
                        <a:ea typeface="標楷體" pitchFamily="65" charset="-12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0" i="0" u="none" strike="noStrike" cap="none" normalizeH="0" baseline="0">
                          <a:ln>
                            <a:noFill/>
                          </a:ln>
                          <a:solidFill>
                            <a:srgbClr val="FF0000"/>
                          </a:solidFill>
                          <a:effectLst/>
                          <a:latin typeface="Times New Roman" pitchFamily="18" charset="0"/>
                          <a:ea typeface="標楷體" pitchFamily="65" charset="-120"/>
                        </a:rPr>
                        <a:t>頭痛、發燒、畏寒、 出疹</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n-US" altLang="zh-TW" sz="1200" b="0" i="0" u="none" strike="noStrike" cap="none" normalizeH="0" baseline="0">
                        <a:ln>
                          <a:noFill/>
                        </a:ln>
                        <a:solidFill>
                          <a:srgbClr val="FF0000"/>
                        </a:solidFill>
                        <a:effectLst/>
                        <a:latin typeface="Times New Roman" pitchFamily="18" charset="0"/>
                        <a:ea typeface="標楷體" pitchFamily="65" charset="-12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0" i="0" u="none" strike="noStrike" cap="none" normalizeH="0" baseline="0">
                          <a:ln>
                            <a:noFill/>
                          </a:ln>
                          <a:solidFill>
                            <a:srgbClr val="FF0000"/>
                          </a:solidFill>
                          <a:effectLst/>
                          <a:latin typeface="Times New Roman" pitchFamily="18" charset="0"/>
                          <a:ea typeface="標楷體" pitchFamily="65" charset="-120"/>
                        </a:rPr>
                        <a:t>非洲、亞洲、中南美洲的高山寒冷地區</a:t>
                      </a:r>
                    </a:p>
                  </a:txBody>
                  <a:tcPr marT="45714" marB="45714"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extLst>
                  <a:ext uri="{0D108BD9-81ED-4DB2-BD59-A6C34878D82A}">
                    <a16:rowId xmlns:a16="http://schemas.microsoft.com/office/drawing/2014/main" val="10001"/>
                  </a:ext>
                </a:extLst>
              </a:tr>
              <a:tr h="555548">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dirty="0">
                          <a:ln>
                            <a:noFill/>
                          </a:ln>
                          <a:solidFill>
                            <a:schemeClr val="tx1"/>
                          </a:solidFill>
                          <a:effectLst/>
                          <a:latin typeface="Times New Roman" pitchFamily="18" charset="0"/>
                          <a:ea typeface="標楷體" pitchFamily="65" charset="-120"/>
                        </a:rPr>
                        <a:t>Endemic typhus fever</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dirty="0">
                          <a:ln>
                            <a:noFill/>
                          </a:ln>
                          <a:solidFill>
                            <a:schemeClr val="tx1"/>
                          </a:solidFill>
                          <a:effectLst/>
                          <a:latin typeface="Times New Roman" pitchFamily="18" charset="0"/>
                          <a:ea typeface="標楷體" pitchFamily="65" charset="-120"/>
                        </a:rPr>
                        <a:t>(</a:t>
                      </a:r>
                      <a:r>
                        <a:rPr kumimoji="0" lang="zh-TW" altLang="en-US" sz="1200" b="1" i="0" u="none" strike="noStrike" cap="none" normalizeH="0" baseline="0" dirty="0">
                          <a:ln>
                            <a:noFill/>
                          </a:ln>
                          <a:solidFill>
                            <a:schemeClr val="tx1"/>
                          </a:solidFill>
                          <a:effectLst/>
                          <a:latin typeface="Times New Roman" pitchFamily="18" charset="0"/>
                          <a:ea typeface="標楷體" pitchFamily="65" charset="-120"/>
                        </a:rPr>
                        <a:t>地方性斑疹傷寒</a:t>
                      </a:r>
                      <a:r>
                        <a:rPr kumimoji="0" lang="en-US" altLang="zh-TW" sz="1200" b="1" i="0" u="none" strike="noStrike" cap="none" normalizeH="0" baseline="0" dirty="0">
                          <a:ln>
                            <a:noFill/>
                          </a:ln>
                          <a:solidFill>
                            <a:schemeClr val="tx1"/>
                          </a:solidFill>
                          <a:effectLst/>
                          <a:latin typeface="Times New Roman" pitchFamily="18" charset="0"/>
                          <a:ea typeface="標楷體" pitchFamily="65" charset="-120"/>
                        </a:rPr>
                        <a:t>)        </a:t>
                      </a: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1" u="none" strike="noStrike" cap="none" normalizeH="0" baseline="0">
                          <a:ln>
                            <a:noFill/>
                          </a:ln>
                          <a:solidFill>
                            <a:schemeClr val="tx1"/>
                          </a:solidFill>
                          <a:effectLst/>
                          <a:latin typeface="Times New Roman" pitchFamily="18" charset="0"/>
                          <a:ea typeface="標楷體" pitchFamily="65" charset="-120"/>
                        </a:rPr>
                        <a:t>R. typhi</a:t>
                      </a: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跳蚤</a:t>
                      </a: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老鼠、貓</a:t>
                      </a: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頭痛、發燒、畏寒、 出疹，症狀較溫和</a:t>
                      </a: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全世界</a:t>
                      </a:r>
                    </a:p>
                  </a:txBody>
                  <a:tcPr marT="45714" marB="45714"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82534">
                <a:tc rowSpan="3">
                  <a:txBody>
                    <a:bodyPr/>
                    <a:lstStyle/>
                    <a:p>
                      <a:pPr marL="0" marR="0" lvl="0" indent="0" algn="ctr" defTabSz="914400" rtl="0" eaLnBrk="1" fontAlgn="ctr"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Spotted</a:t>
                      </a:r>
                    </a:p>
                    <a:p>
                      <a:pPr marL="0" marR="0" lvl="0" indent="0" algn="ctr" defTabSz="914400" rtl="0" eaLnBrk="1" fontAlgn="ctr"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fevers</a:t>
                      </a: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ctr"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Rocky Mountain spotted fever</a:t>
                      </a:r>
                    </a:p>
                    <a:p>
                      <a:pPr marL="0" marR="0" lvl="0" indent="0" algn="l" defTabSz="914400" rtl="0" eaLnBrk="1" fontAlgn="ctr"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a:t>
                      </a: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落磯山斑疹熱</a:t>
                      </a: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a:t>
                      </a:r>
                    </a:p>
                    <a:p>
                      <a:pPr marL="0" marR="0" lvl="0" indent="0" algn="l" defTabSz="914400" rtl="0" eaLnBrk="1" fontAlgn="ctr"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Mediter-ranean spotted fever</a:t>
                      </a:r>
                    </a:p>
                    <a:p>
                      <a:pPr marL="0" marR="0" lvl="0" indent="0" algn="l" defTabSz="914400" rtl="0" eaLnBrk="1" fontAlgn="ctr"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a:t>
                      </a: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地中海斑點熱</a:t>
                      </a: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a:t>
                      </a:r>
                    </a:p>
                    <a:p>
                      <a:pPr marL="0" marR="0" lvl="0" indent="0" algn="l" defTabSz="914400" rtl="0" eaLnBrk="1" fontAlgn="ctr"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Oriental spotted fever</a:t>
                      </a: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1" u="none" strike="noStrike" cap="none" normalizeH="0" baseline="0">
                          <a:ln>
                            <a:noFill/>
                          </a:ln>
                          <a:solidFill>
                            <a:schemeClr val="tx1"/>
                          </a:solidFill>
                          <a:effectLst/>
                          <a:latin typeface="Times New Roman" pitchFamily="18" charset="0"/>
                          <a:ea typeface="標楷體" pitchFamily="65" charset="-120"/>
                        </a:rPr>
                        <a:t>R. Rickettsii</a:t>
                      </a:r>
                    </a:p>
                  </a:txBody>
                  <a:tcPr marT="45714" marB="4571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蜱</a:t>
                      </a: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(Tick)</a:t>
                      </a:r>
                    </a:p>
                  </a:txBody>
                  <a:tcPr marT="45714" marB="4571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嚙齒類</a:t>
                      </a:r>
                    </a:p>
                  </a:txBody>
                  <a:tcPr marT="45714" marB="4571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頭痛、發燒、腹痛、 出疹</a:t>
                      </a:r>
                    </a:p>
                  </a:txBody>
                  <a:tcPr marT="45714" marB="4571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墨西哥、美國 中南美洲</a:t>
                      </a:r>
                    </a:p>
                  </a:txBody>
                  <a:tcPr marT="45714" marB="45714"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3"/>
                  </a:ext>
                </a:extLst>
              </a:tr>
              <a:tr h="692055">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1" u="none" strike="noStrike" cap="none" normalizeH="0" baseline="0">
                          <a:ln>
                            <a:noFill/>
                          </a:ln>
                          <a:solidFill>
                            <a:schemeClr val="tx1"/>
                          </a:solidFill>
                          <a:effectLst/>
                          <a:latin typeface="Times New Roman" pitchFamily="18" charset="0"/>
                          <a:ea typeface="標楷體" pitchFamily="65" charset="-120"/>
                        </a:rPr>
                        <a:t>R. conorii</a:t>
                      </a:r>
                      <a:r>
                        <a:rPr kumimoji="0" lang="en-US" altLang="zh-TW" sz="1200" b="0" i="0" u="none" strike="noStrike" cap="none" normalizeH="0" baseline="0">
                          <a:ln>
                            <a:noFill/>
                          </a:ln>
                          <a:solidFill>
                            <a:schemeClr val="tx1"/>
                          </a:solidFill>
                          <a:effectLst/>
                          <a:latin typeface="Times New Roman" pitchFamily="18" charset="0"/>
                          <a:ea typeface="標楷體" pitchFamily="65" charset="-120"/>
                        </a:rPr>
                        <a:t> </a:t>
                      </a:r>
                    </a:p>
                  </a:txBody>
                  <a:tcPr marT="45714" marB="45714"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蜱</a:t>
                      </a: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(Tick)</a:t>
                      </a:r>
                    </a:p>
                  </a:txBody>
                  <a:tcPr marT="45714" marB="45714"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tx1"/>
                          </a:solidFill>
                          <a:effectLst/>
                          <a:latin typeface="Times New Roman" pitchFamily="18" charset="0"/>
                          <a:ea typeface="標楷體" pitchFamily="65" charset="-120"/>
                        </a:rPr>
                        <a:t>嚙齒類</a:t>
                      </a:r>
                    </a:p>
                  </a:txBody>
                  <a:tcPr marT="45714" marB="45714"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發燒、焦痂、局部淋巴腫、末端出疹</a:t>
                      </a:r>
                    </a:p>
                  </a:txBody>
                  <a:tcPr marT="45714" marB="45714"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非洲、印度、歐洲、中東、地中海、美國</a:t>
                      </a:r>
                    </a:p>
                  </a:txBody>
                  <a:tcPr marT="45714" marB="45714"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4"/>
                  </a:ext>
                </a:extLst>
              </a:tr>
              <a:tr h="493763">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1" u="none" strike="noStrike" cap="none" normalizeH="0" baseline="0">
                          <a:ln>
                            <a:noFill/>
                          </a:ln>
                          <a:solidFill>
                            <a:schemeClr val="tx1"/>
                          </a:solidFill>
                          <a:effectLst/>
                          <a:latin typeface="Times New Roman" pitchFamily="18" charset="0"/>
                          <a:ea typeface="標楷體" pitchFamily="65" charset="-120"/>
                        </a:rPr>
                        <a:t>R. japonica</a:t>
                      </a:r>
                    </a:p>
                  </a:txBody>
                  <a:tcPr marT="45714" marB="4571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蜱</a:t>
                      </a: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(Tick) </a:t>
                      </a:r>
                      <a:endParaRPr kumimoji="0" lang="en-US" altLang="zh-TW" sz="1200" b="0" i="0" u="none" strike="noStrike" cap="none" normalizeH="0" baseline="0">
                        <a:ln>
                          <a:noFill/>
                        </a:ln>
                        <a:solidFill>
                          <a:srgbClr val="FF0000"/>
                        </a:solidFill>
                        <a:effectLst/>
                        <a:latin typeface="Times New Roman" pitchFamily="18" charset="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n-US" altLang="zh-TW" sz="1200" b="1" i="0" u="none" strike="noStrike" cap="none" normalizeH="0" baseline="0">
                        <a:ln>
                          <a:noFill/>
                        </a:ln>
                        <a:solidFill>
                          <a:schemeClr val="tx1"/>
                        </a:solidFill>
                        <a:effectLst/>
                        <a:latin typeface="Times New Roman" pitchFamily="18" charset="0"/>
                        <a:ea typeface="標楷體" pitchFamily="65" charset="-120"/>
                      </a:endParaRPr>
                    </a:p>
                  </a:txBody>
                  <a:tcPr marT="45714" marB="4571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嚙齒類</a:t>
                      </a:r>
                    </a:p>
                  </a:txBody>
                  <a:tcPr marT="45714" marB="4571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發燒、焦痂、局部淋巴腫、 有時會出疹</a:t>
                      </a:r>
                    </a:p>
                  </a:txBody>
                  <a:tcPr marT="45714" marB="4571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日本</a:t>
                      </a:r>
                    </a:p>
                  </a:txBody>
                  <a:tcPr marT="45714" marB="45714"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695229">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Orientia</a:t>
                      </a: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dirty="0">
                          <a:ln>
                            <a:noFill/>
                          </a:ln>
                          <a:solidFill>
                            <a:schemeClr val="tx1"/>
                          </a:solidFill>
                          <a:effectLst/>
                          <a:latin typeface="Times New Roman" pitchFamily="18" charset="0"/>
                          <a:ea typeface="標楷體" pitchFamily="65" charset="-120"/>
                        </a:rPr>
                        <a:t>Scrub typhus fever</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dirty="0">
                          <a:ln>
                            <a:noFill/>
                          </a:ln>
                          <a:solidFill>
                            <a:schemeClr val="tx1"/>
                          </a:solidFill>
                          <a:effectLst/>
                          <a:latin typeface="Times New Roman" pitchFamily="18" charset="0"/>
                          <a:ea typeface="標楷體" pitchFamily="65" charset="-120"/>
                        </a:rPr>
                        <a:t>(</a:t>
                      </a:r>
                      <a:r>
                        <a:rPr kumimoji="0" lang="zh-TW" altLang="en-US" sz="1200" b="1" i="0" u="none" strike="noStrike" cap="none" normalizeH="0" baseline="0" dirty="0">
                          <a:ln>
                            <a:noFill/>
                          </a:ln>
                          <a:solidFill>
                            <a:schemeClr val="tx1"/>
                          </a:solidFill>
                          <a:effectLst/>
                          <a:latin typeface="Times New Roman" pitchFamily="18" charset="0"/>
                          <a:ea typeface="標楷體" pitchFamily="65" charset="-120"/>
                        </a:rPr>
                        <a:t>恙蟲病</a:t>
                      </a:r>
                      <a:r>
                        <a:rPr kumimoji="0" lang="en-US" altLang="zh-TW" sz="1200" b="1" i="0" u="none" strike="noStrike" cap="none" normalizeH="0" baseline="0" dirty="0">
                          <a:ln>
                            <a:noFill/>
                          </a:ln>
                          <a:solidFill>
                            <a:schemeClr val="tx1"/>
                          </a:solidFill>
                          <a:effectLst/>
                          <a:latin typeface="Times New Roman" pitchFamily="18" charset="0"/>
                          <a:ea typeface="標楷體" pitchFamily="65" charset="-120"/>
                        </a:rPr>
                        <a:t>)</a:t>
                      </a: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1" u="none" strike="noStrike" cap="none" normalizeH="0" baseline="0">
                          <a:ln>
                            <a:noFill/>
                          </a:ln>
                          <a:solidFill>
                            <a:schemeClr val="tx1"/>
                          </a:solidFill>
                          <a:effectLst/>
                          <a:latin typeface="Times New Roman" pitchFamily="18" charset="0"/>
                          <a:ea typeface="標楷體" pitchFamily="65" charset="-120"/>
                        </a:rPr>
                        <a:t>Orientia tsutsugamushi</a:t>
                      </a: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螨</a:t>
                      </a: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(Mite)</a:t>
                      </a: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嚙齒類</a:t>
                      </a: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發燒、頭痛、盜汗、 焦痂、出疹、</a:t>
                      </a: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印度南部、中亞、東亞、 東南亞、澳洲</a:t>
                      </a: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685706">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Coxiella</a:t>
                      </a:r>
                    </a:p>
                  </a:txBody>
                  <a:tcPr marT="45714" marB="45714" horzOverflow="overflow">
                    <a:lnL cap="flat">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Q fever</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(Q </a:t>
                      </a: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熱</a:t>
                      </a: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a:t>
                      </a:r>
                    </a:p>
                  </a:txBody>
                  <a:tcPr marT="45714" marB="45714"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TW" sz="1200" b="1" i="1" u="none" strike="noStrike" cap="none" normalizeH="0" baseline="0">
                          <a:ln>
                            <a:noFill/>
                          </a:ln>
                          <a:solidFill>
                            <a:srgbClr val="000000"/>
                          </a:solidFill>
                          <a:effectLst/>
                          <a:latin typeface="Times New Roman" pitchFamily="18" charset="0"/>
                          <a:ea typeface="標楷體" pitchFamily="65" charset="-120"/>
                        </a:rPr>
                        <a:t>Coxiella burnetii</a:t>
                      </a:r>
                    </a:p>
                  </a:txBody>
                  <a:tcPr marT="45714" marB="45714"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吸入被病原體污染微粒</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蜱</a:t>
                      </a:r>
                      <a:r>
                        <a:rPr kumimoji="0" lang="en-US" altLang="zh-TW" sz="1200" b="1" i="0" u="none" strike="noStrike" cap="none" normalizeH="0" baseline="0">
                          <a:ln>
                            <a:noFill/>
                          </a:ln>
                          <a:solidFill>
                            <a:schemeClr val="tx1"/>
                          </a:solidFill>
                          <a:effectLst/>
                          <a:latin typeface="Times New Roman" pitchFamily="18" charset="0"/>
                          <a:ea typeface="標楷體" pitchFamily="65" charset="-120"/>
                        </a:rPr>
                        <a:t>(Tick) </a:t>
                      </a:r>
                    </a:p>
                  </a:txBody>
                  <a:tcPr marT="45714" marB="45714"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山羊、綿羊、牛、家畜</a:t>
                      </a:r>
                    </a:p>
                  </a:txBody>
                  <a:tcPr marT="45714" marB="45714"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a:ln>
                            <a:noFill/>
                          </a:ln>
                          <a:solidFill>
                            <a:schemeClr val="tx1"/>
                          </a:solidFill>
                          <a:effectLst/>
                          <a:latin typeface="Times New Roman" pitchFamily="18" charset="0"/>
                          <a:ea typeface="標楷體" pitchFamily="65" charset="-120"/>
                        </a:rPr>
                        <a:t>發燒、頭痛、畏寒、盜汗、肺炎、肝炎、心內膜炎</a:t>
                      </a:r>
                    </a:p>
                  </a:txBody>
                  <a:tcPr marT="45714" marB="45714"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200" b="1" i="0" u="none" strike="noStrike" cap="none" normalizeH="0" baseline="0" dirty="0">
                          <a:ln>
                            <a:noFill/>
                          </a:ln>
                          <a:solidFill>
                            <a:schemeClr val="tx1"/>
                          </a:solidFill>
                          <a:effectLst/>
                          <a:latin typeface="Times New Roman" pitchFamily="18" charset="0"/>
                          <a:ea typeface="標楷體" pitchFamily="65" charset="-120"/>
                        </a:rPr>
                        <a:t>全世界</a:t>
                      </a:r>
                    </a:p>
                  </a:txBody>
                  <a:tcPr marT="45714" marB="45714" horzOverflow="overflow">
                    <a:lnL>
                      <a:noFill/>
                    </a:lnL>
                    <a:lnR cap="flat">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
        <p:nvSpPr>
          <p:cNvPr id="18435" name="Rectangle 2"/>
          <p:cNvSpPr>
            <a:spLocks noGrp="1"/>
          </p:cNvSpPr>
          <p:nvPr>
            <p:ph type="title"/>
          </p:nvPr>
        </p:nvSpPr>
        <p:spPr/>
        <p:txBody>
          <a:bodyPr/>
          <a:lstStyle/>
          <a:p>
            <a:r>
              <a:rPr lang="zh-TW" altLang="en-US"/>
              <a:t>立克次體屬疾病之流病特色</a:t>
            </a:r>
          </a:p>
        </p:txBody>
      </p:sp>
      <p:sp>
        <p:nvSpPr>
          <p:cNvPr id="72" name="日期版面配置區 3"/>
          <p:cNvSpPr>
            <a:spLocks noGrp="1"/>
          </p:cNvSpPr>
          <p:nvPr>
            <p:ph type="dt" sz="half" idx="10"/>
          </p:nvPr>
        </p:nvSpPr>
        <p:spPr/>
        <p:txBody>
          <a:bodyPr/>
          <a:lstStyle/>
          <a:p>
            <a:fld id="{53B32436-E738-4CB4-A9BF-86B4624DB6A8}" type="datetime1">
              <a:rPr lang="zh-TW" altLang="en-US" smtClean="0"/>
              <a:t>2024/8/13</a:t>
            </a:fld>
            <a:endParaRPr lang="zh-TW" altLang="en-US"/>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5</a:t>
            </a:fld>
            <a:endParaRPr lang="zh-TW" altLang="en-US" dirty="0"/>
          </a:p>
        </p:txBody>
      </p:sp>
    </p:spTree>
    <p:extLst>
      <p:ext uri="{BB962C8B-B14F-4D97-AF65-F5344CB8AC3E}">
        <p14:creationId xmlns:p14="http://schemas.microsoft.com/office/powerpoint/2010/main" val="2481109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4"/>
          <p:cNvSpPr>
            <a:spLocks noGrp="1"/>
          </p:cNvSpPr>
          <p:nvPr>
            <p:ph type="title"/>
          </p:nvPr>
        </p:nvSpPr>
        <p:spPr/>
        <p:txBody>
          <a:bodyPr/>
          <a:lstStyle/>
          <a:p>
            <a:r>
              <a:rPr lang="zh-TW" altLang="en-US"/>
              <a:t>致病原</a:t>
            </a:r>
          </a:p>
        </p:txBody>
      </p:sp>
      <p:sp>
        <p:nvSpPr>
          <p:cNvPr id="5" name="日期版面配置區 3"/>
          <p:cNvSpPr>
            <a:spLocks noGrp="1"/>
          </p:cNvSpPr>
          <p:nvPr>
            <p:ph type="dt" sz="half" idx="10"/>
          </p:nvPr>
        </p:nvSpPr>
        <p:spPr/>
        <p:txBody>
          <a:bodyPr/>
          <a:lstStyle/>
          <a:p>
            <a:fld id="{9244D964-B9E6-49F7-B5ED-738EB3B5CFBC}" type="datetime1">
              <a:rPr lang="zh-TW" altLang="en-US" smtClean="0"/>
              <a:t>2024/8/13</a:t>
            </a:fld>
            <a:endParaRPr lang="zh-TW" altLang="en-US"/>
          </a:p>
        </p:txBody>
      </p:sp>
      <p:sp>
        <p:nvSpPr>
          <p:cNvPr id="19460" name="Rectangle 5"/>
          <p:cNvSpPr>
            <a:spLocks noGrp="1"/>
          </p:cNvSpPr>
          <p:nvPr>
            <p:ph sz="quarter" idx="1"/>
          </p:nvPr>
        </p:nvSpPr>
        <p:spPr/>
        <p:txBody>
          <a:bodyPr>
            <a:normAutofit/>
          </a:bodyPr>
          <a:lstStyle/>
          <a:p>
            <a:r>
              <a:rPr lang="zh-TW" altLang="zh-TW" sz="3200" dirty="0"/>
              <a:t>病原體：</a:t>
            </a:r>
            <a:r>
              <a:rPr lang="zh-TW" altLang="en-US" sz="3200" dirty="0"/>
              <a:t>普</a:t>
            </a:r>
            <a:r>
              <a:rPr lang="zh-TW" altLang="zh-TW" sz="3200" dirty="0"/>
              <a:t>氏立克次體</a:t>
            </a:r>
            <a:r>
              <a:rPr lang="en-US" altLang="zh-TW" sz="3200" dirty="0"/>
              <a:t>(</a:t>
            </a:r>
            <a:r>
              <a:rPr lang="zh-TW" altLang="zh-TW" sz="3200" i="1" dirty="0"/>
              <a:t>Rickettsia prowazekii</a:t>
            </a:r>
            <a:r>
              <a:rPr lang="en-US" altLang="zh-TW" sz="3200" i="1" dirty="0"/>
              <a:t> </a:t>
            </a:r>
            <a:r>
              <a:rPr lang="en-US" altLang="zh-TW" sz="3200" dirty="0"/>
              <a:t>)</a:t>
            </a:r>
            <a:endParaRPr lang="zh-TW" altLang="zh-TW" sz="3200" dirty="0"/>
          </a:p>
          <a:p>
            <a:r>
              <a:rPr lang="zh-TW" altLang="zh-TW" sz="3200" dirty="0"/>
              <a:t>病媒：主要為體蝨</a:t>
            </a:r>
            <a:r>
              <a:rPr lang="en-US" altLang="zh-TW" sz="3200" dirty="0"/>
              <a:t>(</a:t>
            </a:r>
            <a:r>
              <a:rPr lang="zh-TW" altLang="zh-TW" sz="3200" i="1" dirty="0"/>
              <a:t>Pediculus humanus</a:t>
            </a:r>
            <a:r>
              <a:rPr lang="en-US" altLang="zh-TW" sz="3200" i="1" dirty="0"/>
              <a:t> </a:t>
            </a:r>
            <a:r>
              <a:rPr lang="en-US" altLang="zh-TW" sz="3200" i="1" dirty="0" err="1"/>
              <a:t>corporis</a:t>
            </a:r>
            <a:r>
              <a:rPr lang="en-US" altLang="zh-TW" sz="3200" dirty="0"/>
              <a:t>)</a:t>
            </a:r>
            <a:endParaRPr lang="zh-TW" altLang="zh-TW" sz="3200" dirty="0"/>
          </a:p>
          <a:p>
            <a:r>
              <a:rPr lang="zh-TW" altLang="zh-TW" sz="3200" dirty="0"/>
              <a:t>動物宿主：人是傳染窩</a:t>
            </a:r>
            <a:endParaRPr lang="zh-TW" altLang="en-US" sz="3200" dirty="0"/>
          </a:p>
        </p:txBody>
      </p:sp>
      <p:pic>
        <p:nvPicPr>
          <p:cNvPr id="1946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4076700"/>
            <a:ext cx="3240088"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6</a:t>
            </a:fld>
            <a:endParaRPr lang="zh-TW" altLang="en-US"/>
          </a:p>
        </p:txBody>
      </p:sp>
    </p:spTree>
    <p:extLst>
      <p:ext uri="{BB962C8B-B14F-4D97-AF65-F5344CB8AC3E}">
        <p14:creationId xmlns:p14="http://schemas.microsoft.com/office/powerpoint/2010/main" val="3840017748"/>
      </p:ext>
    </p:extLst>
  </p:cSld>
  <p:clrMapOvr>
    <a:masterClrMapping/>
  </p:clrMapOvr>
  <p:transition spd="med">
    <p:blind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p:cNvSpPr>
          <p:nvPr>
            <p:ph type="title"/>
          </p:nvPr>
        </p:nvSpPr>
        <p:spPr/>
        <p:txBody>
          <a:bodyPr/>
          <a:lstStyle/>
          <a:p>
            <a:r>
              <a:rPr lang="zh-TW" altLang="en-US"/>
              <a:t>體蝨生活史</a:t>
            </a:r>
          </a:p>
        </p:txBody>
      </p:sp>
      <p:sp>
        <p:nvSpPr>
          <p:cNvPr id="5" name="日期版面配置區 3"/>
          <p:cNvSpPr>
            <a:spLocks noGrp="1"/>
          </p:cNvSpPr>
          <p:nvPr>
            <p:ph type="dt" sz="half" idx="10"/>
          </p:nvPr>
        </p:nvSpPr>
        <p:spPr/>
        <p:txBody>
          <a:bodyPr/>
          <a:lstStyle/>
          <a:p>
            <a:fld id="{0085754C-0FCB-4FD2-A4CE-8658505D663E}" type="datetime1">
              <a:rPr lang="zh-TW" altLang="en-US" smtClean="0"/>
              <a:t>2024/8/13</a:t>
            </a:fld>
            <a:endParaRPr lang="zh-TW" altLang="en-US"/>
          </a:p>
        </p:txBody>
      </p:sp>
      <p:pic>
        <p:nvPicPr>
          <p:cNvPr id="20484" name="Picture 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0525" y="1773240"/>
            <a:ext cx="5822950" cy="4110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投影片編號版面配置區 6"/>
          <p:cNvSpPr>
            <a:spLocks noGrp="1"/>
          </p:cNvSpPr>
          <p:nvPr>
            <p:ph type="sldNum" sz="quarter" idx="12"/>
          </p:nvPr>
        </p:nvSpPr>
        <p:spPr/>
        <p:txBody>
          <a:bodyPr>
            <a:normAutofit fontScale="85000" lnSpcReduction="20000"/>
          </a:bodyPr>
          <a:lstStyle/>
          <a:p>
            <a:fld id="{5D67ABB8-5AD5-4EA6-AEF7-538209F152A3}" type="slidenum">
              <a:rPr lang="zh-TW" altLang="en-US" smtClean="0"/>
              <a:t>7</a:t>
            </a:fld>
            <a:endParaRPr lang="zh-TW" altLang="en-US"/>
          </a:p>
        </p:txBody>
      </p:sp>
    </p:spTree>
    <p:extLst>
      <p:ext uri="{BB962C8B-B14F-4D97-AF65-F5344CB8AC3E}">
        <p14:creationId xmlns:p14="http://schemas.microsoft.com/office/powerpoint/2010/main" val="2815347187"/>
      </p:ext>
    </p:extLst>
  </p:cSld>
  <p:clrMapOvr>
    <a:masterClrMapping/>
  </p:clrMapOvr>
  <p:transition spd="med">
    <p:blind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050"/>
          <p:cNvSpPr>
            <a:spLocks noGrp="1"/>
          </p:cNvSpPr>
          <p:nvPr>
            <p:ph type="title"/>
          </p:nvPr>
        </p:nvSpPr>
        <p:spPr/>
        <p:txBody>
          <a:bodyPr/>
          <a:lstStyle/>
          <a:p>
            <a:r>
              <a:rPr lang="zh-TW" altLang="en-US"/>
              <a:t>流行性斑疹傷寒之傳播途徑</a:t>
            </a:r>
          </a:p>
        </p:txBody>
      </p:sp>
      <p:sp>
        <p:nvSpPr>
          <p:cNvPr id="5" name="日期版面配置區 3"/>
          <p:cNvSpPr>
            <a:spLocks noGrp="1"/>
          </p:cNvSpPr>
          <p:nvPr>
            <p:ph type="dt" sz="half" idx="10"/>
          </p:nvPr>
        </p:nvSpPr>
        <p:spPr/>
        <p:txBody>
          <a:bodyPr/>
          <a:lstStyle/>
          <a:p>
            <a:fld id="{76B42023-DBDF-4B53-9670-67696C1B891F}" type="datetime1">
              <a:rPr lang="zh-TW" altLang="en-US" smtClean="0"/>
              <a:t>2024/8/13</a:t>
            </a:fld>
            <a:endParaRPr lang="zh-TW" altLang="en-US"/>
          </a:p>
        </p:txBody>
      </p:sp>
      <p:pic>
        <p:nvPicPr>
          <p:cNvPr id="21508" name="Picture 20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90" y="1773240"/>
            <a:ext cx="7488237"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投影片編號版面配置區 6"/>
          <p:cNvSpPr>
            <a:spLocks noGrp="1"/>
          </p:cNvSpPr>
          <p:nvPr>
            <p:ph type="sldNum" sz="quarter" idx="12"/>
          </p:nvPr>
        </p:nvSpPr>
        <p:spPr/>
        <p:txBody>
          <a:bodyPr>
            <a:normAutofit fontScale="85000" lnSpcReduction="20000"/>
          </a:bodyPr>
          <a:lstStyle/>
          <a:p>
            <a:fld id="{5D67ABB8-5AD5-4EA6-AEF7-538209F152A3}" type="slidenum">
              <a:rPr lang="zh-TW" altLang="en-US" smtClean="0"/>
              <a:t>8</a:t>
            </a:fld>
            <a:endParaRPr lang="zh-TW" altLang="en-US"/>
          </a:p>
        </p:txBody>
      </p:sp>
    </p:spTree>
    <p:extLst>
      <p:ext uri="{BB962C8B-B14F-4D97-AF65-F5344CB8AC3E}">
        <p14:creationId xmlns:p14="http://schemas.microsoft.com/office/powerpoint/2010/main" val="2718857813"/>
      </p:ext>
    </p:extLst>
  </p:cSld>
  <p:clrMapOvr>
    <a:masterClrMapping/>
  </p:clrMapOvr>
  <p:transition spd="med">
    <p:blinds/>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p:cNvSpPr>
          <p:nvPr>
            <p:ph type="title"/>
          </p:nvPr>
        </p:nvSpPr>
        <p:spPr/>
        <p:txBody>
          <a:bodyPr/>
          <a:lstStyle/>
          <a:p>
            <a:r>
              <a:rPr lang="zh-TW" altLang="en-US"/>
              <a:t>感染過程</a:t>
            </a:r>
          </a:p>
        </p:txBody>
      </p:sp>
      <p:sp>
        <p:nvSpPr>
          <p:cNvPr id="4" name="日期版面配置區 3"/>
          <p:cNvSpPr>
            <a:spLocks noGrp="1"/>
          </p:cNvSpPr>
          <p:nvPr>
            <p:ph type="dt" sz="half" idx="10"/>
          </p:nvPr>
        </p:nvSpPr>
        <p:spPr/>
        <p:txBody>
          <a:bodyPr/>
          <a:lstStyle/>
          <a:p>
            <a:fld id="{E60C4430-1FFF-4674-987B-D8D9E2959C66}" type="datetime1">
              <a:rPr lang="zh-TW" altLang="en-US" smtClean="0"/>
              <a:t>2024/8/13</a:t>
            </a:fld>
            <a:endParaRPr lang="zh-TW" altLang="en-US"/>
          </a:p>
        </p:txBody>
      </p:sp>
      <p:sp>
        <p:nvSpPr>
          <p:cNvPr id="22532" name="Rectangle 3"/>
          <p:cNvSpPr>
            <a:spLocks noGrp="1"/>
          </p:cNvSpPr>
          <p:nvPr>
            <p:ph sz="quarter" idx="1"/>
          </p:nvPr>
        </p:nvSpPr>
        <p:spPr/>
        <p:txBody>
          <a:bodyPr/>
          <a:lstStyle/>
          <a:p>
            <a:r>
              <a:rPr lang="zh-TW" altLang="en-US" sz="3200" dirty="0"/>
              <a:t>傳染方式</a:t>
            </a:r>
          </a:p>
          <a:p>
            <a:pPr lvl="1"/>
            <a:r>
              <a:rPr lang="zh-TW" altLang="en-US" dirty="0"/>
              <a:t>體蝨</a:t>
            </a:r>
            <a:r>
              <a:rPr lang="en-US" altLang="zh-TW" i="1" dirty="0"/>
              <a:t>(</a:t>
            </a:r>
            <a:r>
              <a:rPr lang="en-US" altLang="zh-TW" i="1" dirty="0" err="1"/>
              <a:t>Pediculus</a:t>
            </a:r>
            <a:r>
              <a:rPr lang="en-US" altLang="zh-TW" i="1" dirty="0"/>
              <a:t> </a:t>
            </a:r>
            <a:r>
              <a:rPr lang="en-US" altLang="zh-TW" i="1" dirty="0" err="1"/>
              <a:t>humanus</a:t>
            </a:r>
            <a:r>
              <a:rPr lang="en-US" altLang="zh-TW" i="1" dirty="0"/>
              <a:t> </a:t>
            </a:r>
            <a:r>
              <a:rPr lang="en-US" altLang="zh-TW" i="1" dirty="0" err="1"/>
              <a:t>corporis</a:t>
            </a:r>
            <a:r>
              <a:rPr lang="en-US" altLang="zh-TW" dirty="0"/>
              <a:t>)</a:t>
            </a:r>
            <a:r>
              <a:rPr lang="zh-TW" altLang="en-US" dirty="0"/>
              <a:t>因</a:t>
            </a:r>
            <a:r>
              <a:rPr lang="zh-TW" altLang="en-US" dirty="0">
                <a:solidFill>
                  <a:srgbClr val="FF0000"/>
                </a:solidFill>
              </a:rPr>
              <a:t>吸食流行性斑疹傷寒病患急性期的血液而受感染</a:t>
            </a:r>
          </a:p>
          <a:p>
            <a:pPr lvl="1"/>
            <a:r>
              <a:rPr lang="zh-TW" altLang="en-US" dirty="0"/>
              <a:t>再發性之流行性斑疹傷寒</a:t>
            </a:r>
            <a:r>
              <a:rPr lang="en-US" altLang="zh-TW" dirty="0"/>
              <a:t>(Brill-Zinsser)</a:t>
            </a:r>
            <a:r>
              <a:rPr lang="zh-TW" altLang="en-US" dirty="0"/>
              <a:t>病人會感染蝨子，並在受蝨子侵襲的地區引發新的流行</a:t>
            </a:r>
          </a:p>
          <a:p>
            <a:pPr lvl="1"/>
            <a:r>
              <a:rPr lang="zh-TW" altLang="zh-TW" dirty="0"/>
              <a:t>受感染的蝨子會將立克次體隨糞便排出，且常於吸血時排出，人是</a:t>
            </a:r>
            <a:r>
              <a:rPr lang="zh-TW" altLang="zh-TW" dirty="0">
                <a:solidFill>
                  <a:srgbClr val="FF0000"/>
                </a:solidFill>
              </a:rPr>
              <a:t>經由揉擠蝨糞或壓擠蝨子經叮咬之傷口而感染</a:t>
            </a:r>
            <a:endParaRPr lang="en-US" altLang="zh-TW" dirty="0">
              <a:solidFill>
                <a:srgbClr val="FF0000"/>
              </a:solidFill>
            </a:endParaRPr>
          </a:p>
          <a:p>
            <a:pPr lvl="1"/>
            <a:r>
              <a:rPr lang="zh-TW" altLang="zh-TW" dirty="0"/>
              <a:t>也有因吸入蝨糞中的菌體而導致感染的少數例子</a:t>
            </a:r>
            <a:endParaRPr lang="zh-TW" altLang="en-US" dirty="0"/>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9</a:t>
            </a:fld>
            <a:endParaRPr lang="zh-TW" altLang="en-US"/>
          </a:p>
        </p:txBody>
      </p:sp>
    </p:spTree>
    <p:extLst>
      <p:ext uri="{BB962C8B-B14F-4D97-AF65-F5344CB8AC3E}">
        <p14:creationId xmlns:p14="http://schemas.microsoft.com/office/powerpoint/2010/main" val="1094808725"/>
      </p:ext>
    </p:extLst>
  </p:cSld>
  <p:clrMapOvr>
    <a:masterClrMapping/>
  </p:clrMapOvr>
  <p:transition spd="med">
    <p:blind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p:cNvSpPr>
          <p:nvPr>
            <p:ph type="title"/>
          </p:nvPr>
        </p:nvSpPr>
        <p:spPr/>
        <p:txBody>
          <a:bodyPr/>
          <a:lstStyle/>
          <a:p>
            <a:r>
              <a:rPr lang="zh-TW" altLang="en-US"/>
              <a:t>感染過程</a:t>
            </a:r>
          </a:p>
        </p:txBody>
      </p:sp>
      <p:sp>
        <p:nvSpPr>
          <p:cNvPr id="4" name="日期版面配置區 3"/>
          <p:cNvSpPr>
            <a:spLocks noGrp="1"/>
          </p:cNvSpPr>
          <p:nvPr>
            <p:ph type="dt" sz="half" idx="10"/>
          </p:nvPr>
        </p:nvSpPr>
        <p:spPr/>
        <p:txBody>
          <a:bodyPr/>
          <a:lstStyle/>
          <a:p>
            <a:fld id="{613B0392-B10D-4383-8C5E-9E1F112BD208}" type="datetime1">
              <a:rPr lang="zh-TW" altLang="en-US" smtClean="0"/>
              <a:t>2024/8/13</a:t>
            </a:fld>
            <a:endParaRPr lang="zh-TW" altLang="en-US"/>
          </a:p>
        </p:txBody>
      </p:sp>
      <p:sp>
        <p:nvSpPr>
          <p:cNvPr id="23556" name="Rectangle 3"/>
          <p:cNvSpPr>
            <a:spLocks noGrp="1"/>
          </p:cNvSpPr>
          <p:nvPr>
            <p:ph sz="quarter" idx="1"/>
          </p:nvPr>
        </p:nvSpPr>
        <p:spPr/>
        <p:txBody>
          <a:bodyPr/>
          <a:lstStyle/>
          <a:p>
            <a:r>
              <a:rPr lang="zh-TW" altLang="en-US" sz="3200" dirty="0"/>
              <a:t>可傳染期</a:t>
            </a:r>
          </a:p>
          <a:p>
            <a:pPr lvl="1"/>
            <a:r>
              <a:rPr lang="zh-TW" altLang="en-US" dirty="0">
                <a:solidFill>
                  <a:srgbClr val="FF0000"/>
                </a:solidFill>
              </a:rPr>
              <a:t>不會直接由人傳染給人。</a:t>
            </a:r>
            <a:r>
              <a:rPr lang="zh-TW" altLang="en-US" dirty="0"/>
              <a:t>人在發燒期或溫度回復正常後</a:t>
            </a:r>
            <a:r>
              <a:rPr lang="en-US" altLang="zh-TW" dirty="0"/>
              <a:t>2</a:t>
            </a:r>
            <a:r>
              <a:rPr lang="zh-TW" altLang="en-US" dirty="0"/>
              <a:t>～</a:t>
            </a:r>
            <a:r>
              <a:rPr lang="en-US" altLang="zh-TW" dirty="0"/>
              <a:t>3</a:t>
            </a:r>
            <a:r>
              <a:rPr lang="zh-TW" altLang="en-US" dirty="0"/>
              <a:t>天內血液中存在病原體可傳給蝨子，蝨子在吸血</a:t>
            </a:r>
            <a:r>
              <a:rPr lang="en-US" altLang="zh-TW" dirty="0"/>
              <a:t>2</a:t>
            </a:r>
            <a:r>
              <a:rPr lang="zh-TW" altLang="en-US" dirty="0"/>
              <a:t>～</a:t>
            </a:r>
            <a:r>
              <a:rPr lang="en-US" altLang="zh-TW" dirty="0"/>
              <a:t>6</a:t>
            </a:r>
            <a:r>
              <a:rPr lang="zh-TW" altLang="en-US" dirty="0"/>
              <a:t>天後會由糞中排出立克次體而傳遞，若蝨體被壓擠破碎則傳染期會提早。蝨子約在感染</a:t>
            </a:r>
            <a:r>
              <a:rPr lang="en-US" altLang="zh-TW" dirty="0"/>
              <a:t>2</a:t>
            </a:r>
            <a:r>
              <a:rPr lang="zh-TW" altLang="en-US" dirty="0"/>
              <a:t>週內死亡，但立克次體可在死亡的蝨子中存活數週。</a:t>
            </a:r>
            <a:endParaRPr lang="en-US" altLang="zh-TW" dirty="0"/>
          </a:p>
          <a:p>
            <a:r>
              <a:rPr lang="zh-TW" altLang="en-US" sz="3200" dirty="0"/>
              <a:t>感受性及抵抗力</a:t>
            </a:r>
          </a:p>
          <a:p>
            <a:pPr lvl="1"/>
            <a:r>
              <a:rPr lang="zh-TW" altLang="zh-TW" dirty="0"/>
              <a:t>感受性是非特異性的，感染後抵抗力可維持甚久。</a:t>
            </a:r>
            <a:endParaRPr lang="zh-TW" altLang="en-US" dirty="0"/>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10</a:t>
            </a:fld>
            <a:endParaRPr lang="zh-TW" altLang="en-US"/>
          </a:p>
        </p:txBody>
      </p:sp>
    </p:spTree>
    <p:extLst>
      <p:ext uri="{BB962C8B-B14F-4D97-AF65-F5344CB8AC3E}">
        <p14:creationId xmlns:p14="http://schemas.microsoft.com/office/powerpoint/2010/main" val="591687746"/>
      </p:ext>
    </p:extLst>
  </p:cSld>
  <p:clrMapOvr>
    <a:masterClrMapping/>
  </p:clrMapOvr>
  <p:transition spd="med">
    <p:blinds/>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1026"/>
          <p:cNvSpPr>
            <a:spLocks noGrp="1"/>
          </p:cNvSpPr>
          <p:nvPr>
            <p:ph type="title"/>
          </p:nvPr>
        </p:nvSpPr>
        <p:spPr/>
        <p:txBody>
          <a:bodyPr/>
          <a:lstStyle/>
          <a:p>
            <a:r>
              <a:rPr lang="zh-TW" altLang="en-US"/>
              <a:t>臨床表徵</a:t>
            </a:r>
          </a:p>
        </p:txBody>
      </p:sp>
      <p:sp>
        <p:nvSpPr>
          <p:cNvPr id="4" name="日期版面配置區 3"/>
          <p:cNvSpPr>
            <a:spLocks noGrp="1"/>
          </p:cNvSpPr>
          <p:nvPr>
            <p:ph type="dt" sz="half" idx="10"/>
          </p:nvPr>
        </p:nvSpPr>
        <p:spPr/>
        <p:txBody>
          <a:bodyPr/>
          <a:lstStyle/>
          <a:p>
            <a:fld id="{725973F2-8B93-429B-801B-1DD623BD396B}" type="datetime1">
              <a:rPr lang="zh-TW" altLang="en-US" smtClean="0"/>
              <a:t>2024/8/13</a:t>
            </a:fld>
            <a:endParaRPr lang="zh-TW" altLang="en-US" dirty="0"/>
          </a:p>
        </p:txBody>
      </p:sp>
      <p:sp>
        <p:nvSpPr>
          <p:cNvPr id="25604" name="Rectangle 1027"/>
          <p:cNvSpPr>
            <a:spLocks noGrp="1"/>
          </p:cNvSpPr>
          <p:nvPr>
            <p:ph sz="quarter" idx="1"/>
          </p:nvPr>
        </p:nvSpPr>
        <p:spPr>
          <a:xfrm>
            <a:off x="612648" y="1600199"/>
            <a:ext cx="8153400" cy="4768655"/>
          </a:xfrm>
        </p:spPr>
        <p:txBody>
          <a:bodyPr>
            <a:normAutofit/>
          </a:bodyPr>
          <a:lstStyle/>
          <a:p>
            <a:r>
              <a:rPr lang="zh-TW" altLang="en-US" sz="3200" dirty="0"/>
              <a:t>潛伏期：</a:t>
            </a:r>
            <a:r>
              <a:rPr lang="en-US" altLang="zh-TW" sz="3200" dirty="0"/>
              <a:t>1-2</a:t>
            </a:r>
            <a:r>
              <a:rPr lang="zh-TW" altLang="en-US" sz="3200" dirty="0"/>
              <a:t>週，通常為</a:t>
            </a:r>
            <a:r>
              <a:rPr lang="en-US" altLang="zh-TW" sz="3200" dirty="0"/>
              <a:t>12</a:t>
            </a:r>
            <a:r>
              <a:rPr lang="zh-TW" altLang="en-US" sz="3200" dirty="0"/>
              <a:t>天</a:t>
            </a:r>
          </a:p>
          <a:p>
            <a:r>
              <a:rPr lang="zh-TW" altLang="en-US" sz="3200" dirty="0"/>
              <a:t>頭痛</a:t>
            </a:r>
          </a:p>
          <a:p>
            <a:r>
              <a:rPr lang="zh-TW" altLang="en-US" sz="3200" dirty="0"/>
              <a:t>畏寒</a:t>
            </a:r>
          </a:p>
          <a:p>
            <a:r>
              <a:rPr lang="zh-TW" altLang="en-US" sz="3200" dirty="0"/>
              <a:t>突發發燒、</a:t>
            </a:r>
            <a:r>
              <a:rPr lang="zh-TW" altLang="en-US" sz="3200" dirty="0">
                <a:solidFill>
                  <a:srgbClr val="FF0000"/>
                </a:solidFill>
              </a:rPr>
              <a:t>持續高熱</a:t>
            </a:r>
            <a:r>
              <a:rPr lang="zh-TW" altLang="en-US" sz="3200" dirty="0"/>
              <a:t>、肌肉酸痛</a:t>
            </a:r>
          </a:p>
          <a:p>
            <a:r>
              <a:rPr lang="zh-TW" altLang="en-US" sz="3200" dirty="0"/>
              <a:t>發病</a:t>
            </a:r>
            <a:r>
              <a:rPr lang="en-US" altLang="zh-TW" sz="3200" dirty="0"/>
              <a:t>5-6</a:t>
            </a:r>
            <a:r>
              <a:rPr lang="zh-TW" altLang="en-US" sz="3200" dirty="0"/>
              <a:t>日後全身出現斑點，但通常不會出現在臉、手掌及腳掌</a:t>
            </a:r>
          </a:p>
          <a:p>
            <a:r>
              <a:rPr lang="zh-TW" altLang="en-US" sz="3200" dirty="0"/>
              <a:t>發病約</a:t>
            </a:r>
            <a:r>
              <a:rPr lang="en-US" altLang="zh-TW" sz="3200" dirty="0"/>
              <a:t>1-2</a:t>
            </a:r>
            <a:r>
              <a:rPr lang="zh-TW" altLang="en-US" sz="3200" dirty="0"/>
              <a:t>週後可能出現</a:t>
            </a:r>
            <a:r>
              <a:rPr lang="zh-TW" altLang="en-US" sz="3200" dirty="0">
                <a:solidFill>
                  <a:srgbClr val="FF0000"/>
                </a:solidFill>
              </a:rPr>
              <a:t>意識不清</a:t>
            </a:r>
            <a:r>
              <a:rPr lang="zh-TW" altLang="en-US" sz="3200" dirty="0"/>
              <a:t>現象</a:t>
            </a:r>
            <a:endParaRPr lang="en-US" altLang="zh-TW" sz="3200" dirty="0"/>
          </a:p>
          <a:p>
            <a:r>
              <a:rPr lang="en-US" altLang="zh-TW" sz="3200" dirty="0"/>
              <a:t>15</a:t>
            </a:r>
            <a:r>
              <a:rPr lang="zh-TW" altLang="en-US" sz="3200" dirty="0"/>
              <a:t>日左右逐漸退熱</a:t>
            </a:r>
          </a:p>
          <a:p>
            <a:endParaRPr lang="zh-TW" altLang="en-US" dirty="0"/>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11</a:t>
            </a:fld>
            <a:endParaRPr lang="zh-TW" altLang="en-US"/>
          </a:p>
        </p:txBody>
      </p:sp>
    </p:spTree>
    <p:extLst>
      <p:ext uri="{BB962C8B-B14F-4D97-AF65-F5344CB8AC3E}">
        <p14:creationId xmlns:p14="http://schemas.microsoft.com/office/powerpoint/2010/main" val="2991299902"/>
      </p:ext>
    </p:extLst>
  </p:cSld>
  <p:clrMapOvr>
    <a:masterClrMapping/>
  </p:clrMapOvr>
  <p:transition spd="med">
    <p:blind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074"/>
          <p:cNvSpPr>
            <a:spLocks noGrp="1"/>
          </p:cNvSpPr>
          <p:nvPr>
            <p:ph type="title"/>
          </p:nvPr>
        </p:nvSpPr>
        <p:spPr/>
        <p:txBody>
          <a:bodyPr/>
          <a:lstStyle/>
          <a:p>
            <a:r>
              <a:rPr lang="zh-TW" altLang="en-US"/>
              <a:t>病例定義 </a:t>
            </a:r>
          </a:p>
        </p:txBody>
      </p:sp>
      <p:sp>
        <p:nvSpPr>
          <p:cNvPr id="4" name="日期版面配置區 3"/>
          <p:cNvSpPr>
            <a:spLocks noGrp="1"/>
          </p:cNvSpPr>
          <p:nvPr>
            <p:ph type="dt" sz="half" idx="10"/>
          </p:nvPr>
        </p:nvSpPr>
        <p:spPr/>
        <p:txBody>
          <a:bodyPr/>
          <a:lstStyle/>
          <a:p>
            <a:fld id="{05B4B0EC-3B4A-417D-ABFC-2B68544D17C3}" type="datetime1">
              <a:rPr lang="zh-TW" altLang="en-US" smtClean="0"/>
              <a:t>2024/8/13</a:t>
            </a:fld>
            <a:endParaRPr lang="zh-TW" altLang="en-US"/>
          </a:p>
        </p:txBody>
      </p:sp>
      <p:sp>
        <p:nvSpPr>
          <p:cNvPr id="28676" name="Rectangle 3075"/>
          <p:cNvSpPr>
            <a:spLocks noGrp="1"/>
          </p:cNvSpPr>
          <p:nvPr>
            <p:ph sz="quarter" idx="1"/>
          </p:nvPr>
        </p:nvSpPr>
        <p:spPr>
          <a:xfrm>
            <a:off x="612648" y="1533916"/>
            <a:ext cx="8153400" cy="4834939"/>
          </a:xfrm>
        </p:spPr>
        <p:txBody>
          <a:bodyPr>
            <a:normAutofit fontScale="92500" lnSpcReduction="10000"/>
          </a:bodyPr>
          <a:lstStyle/>
          <a:p>
            <a:r>
              <a:rPr lang="zh-TW" altLang="en-US" sz="3500" dirty="0"/>
              <a:t>第二類法定傳染病</a:t>
            </a:r>
          </a:p>
          <a:p>
            <a:r>
              <a:rPr lang="zh-TW" altLang="en-US" sz="3500" dirty="0"/>
              <a:t>通報定義</a:t>
            </a:r>
            <a:r>
              <a:rPr lang="en-US" altLang="zh-TW" sz="3500" dirty="0"/>
              <a:t>-</a:t>
            </a:r>
            <a:r>
              <a:rPr lang="zh-TW" altLang="en-US" sz="3500" dirty="0"/>
              <a:t>符合下列條件必須通報</a:t>
            </a:r>
            <a:endParaRPr lang="en-US" altLang="zh-TW" sz="3500" dirty="0"/>
          </a:p>
          <a:p>
            <a:pPr lvl="1"/>
            <a:r>
              <a:rPr lang="zh-TW" altLang="en-US" sz="2600" dirty="0"/>
              <a:t>臨床條件：</a:t>
            </a:r>
          </a:p>
          <a:p>
            <a:pPr lvl="2"/>
            <a:r>
              <a:rPr lang="zh-TW" altLang="en-US" sz="2600" dirty="0"/>
              <a:t>猝發性，頭痛、畏寒、虛脫、發燒、肌肉酸痛、嘔吐、第</a:t>
            </a:r>
            <a:r>
              <a:rPr lang="en-US" altLang="zh-TW" sz="2600" dirty="0"/>
              <a:t>5</a:t>
            </a:r>
            <a:r>
              <a:rPr lang="zh-TW" altLang="en-US" sz="2600" dirty="0"/>
              <a:t>至</a:t>
            </a:r>
            <a:r>
              <a:rPr lang="en-US" altLang="zh-TW" sz="2600" dirty="0"/>
              <a:t>6</a:t>
            </a:r>
            <a:r>
              <a:rPr lang="zh-TW" altLang="en-US" sz="2600" dirty="0"/>
              <a:t>天軀幹出現斑點</a:t>
            </a:r>
          </a:p>
          <a:p>
            <a:pPr lvl="1"/>
            <a:r>
              <a:rPr lang="zh-TW" altLang="en-US" sz="2600" dirty="0"/>
              <a:t>流行病學條件</a:t>
            </a:r>
            <a:r>
              <a:rPr lang="en-US" altLang="zh-TW" sz="2600" dirty="0"/>
              <a:t>(</a:t>
            </a:r>
            <a:r>
              <a:rPr lang="zh-TW" altLang="en-US" sz="2600" dirty="0"/>
              <a:t>具有下列任一條件</a:t>
            </a:r>
            <a:r>
              <a:rPr lang="en-US" altLang="zh-TW" sz="2600" dirty="0"/>
              <a:t>)</a:t>
            </a:r>
            <a:r>
              <a:rPr lang="zh-TW" altLang="en-US" sz="2600" dirty="0"/>
              <a:t>：</a:t>
            </a:r>
            <a:endParaRPr lang="en-US" altLang="zh-TW" sz="2600" dirty="0"/>
          </a:p>
          <a:p>
            <a:pPr lvl="2"/>
            <a:r>
              <a:rPr lang="zh-TW" altLang="en-US" sz="2600" dirty="0"/>
              <a:t>（一）曾經到過流行性斑疹傷寒流行地區，並遭受體蝨叮咬。</a:t>
            </a:r>
            <a:endParaRPr lang="en-US" altLang="zh-TW" sz="2600" dirty="0"/>
          </a:p>
          <a:p>
            <a:pPr lvl="2"/>
            <a:r>
              <a:rPr lang="zh-TW" altLang="en-US" sz="2600" dirty="0"/>
              <a:t>（二）與經實驗室證實之確定病例具有共同暴露源。</a:t>
            </a:r>
          </a:p>
          <a:p>
            <a:r>
              <a:rPr lang="zh-TW" altLang="en-US" sz="3500" dirty="0"/>
              <a:t>通報期限：</a:t>
            </a:r>
          </a:p>
          <a:p>
            <a:pPr lvl="1"/>
            <a:r>
              <a:rPr lang="en-US" altLang="zh-TW" dirty="0"/>
              <a:t>24</a:t>
            </a:r>
            <a:r>
              <a:rPr lang="zh-TW" altLang="en-US" dirty="0"/>
              <a:t>小時內通報</a:t>
            </a:r>
            <a:endParaRPr lang="en-US" altLang="zh-TW" dirty="0"/>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12</a:t>
            </a:fld>
            <a:endParaRPr lang="zh-TW" altLang="en-US"/>
          </a:p>
        </p:txBody>
      </p:sp>
    </p:spTree>
    <p:extLst>
      <p:ext uri="{BB962C8B-B14F-4D97-AF65-F5344CB8AC3E}">
        <p14:creationId xmlns:p14="http://schemas.microsoft.com/office/powerpoint/2010/main" val="1649115945"/>
      </p:ext>
    </p:extLst>
  </p:cSld>
  <p:clrMapOvr>
    <a:masterClrMapping/>
  </p:clrMapOvr>
  <p:transition spd="med">
    <p:blinds/>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p:cNvSpPr>
          <p:nvPr>
            <p:ph type="title"/>
          </p:nvPr>
        </p:nvSpPr>
        <p:spPr/>
        <p:txBody>
          <a:bodyPr/>
          <a:lstStyle/>
          <a:p>
            <a:r>
              <a:rPr lang="zh-TW" altLang="en-US"/>
              <a:t>實驗室診斷</a:t>
            </a:r>
          </a:p>
        </p:txBody>
      </p:sp>
      <p:sp>
        <p:nvSpPr>
          <p:cNvPr id="4" name="日期版面配置區 3"/>
          <p:cNvSpPr>
            <a:spLocks noGrp="1"/>
          </p:cNvSpPr>
          <p:nvPr>
            <p:ph type="dt" sz="half" idx="10"/>
          </p:nvPr>
        </p:nvSpPr>
        <p:spPr/>
        <p:txBody>
          <a:bodyPr/>
          <a:lstStyle/>
          <a:p>
            <a:fld id="{C99C7723-6001-47A8-A5F9-C5CE080DE788}" type="datetime1">
              <a:rPr lang="zh-TW" altLang="en-US" smtClean="0"/>
              <a:pPr/>
              <a:t>2024/8/13</a:t>
            </a:fld>
            <a:endParaRPr lang="zh-TW" altLang="en-US"/>
          </a:p>
        </p:txBody>
      </p:sp>
      <p:sp>
        <p:nvSpPr>
          <p:cNvPr id="7" name="投影片編號版面配置區 6"/>
          <p:cNvSpPr>
            <a:spLocks noGrp="1"/>
          </p:cNvSpPr>
          <p:nvPr>
            <p:ph type="sldNum" sz="quarter" idx="12"/>
          </p:nvPr>
        </p:nvSpPr>
        <p:spPr/>
        <p:txBody>
          <a:bodyPr>
            <a:normAutofit fontScale="85000" lnSpcReduction="20000"/>
          </a:bodyPr>
          <a:lstStyle/>
          <a:p>
            <a:fld id="{5D67ABB8-5AD5-4EA6-AEF7-538209F152A3}" type="slidenum">
              <a:rPr lang="zh-TW" altLang="en-US" smtClean="0"/>
              <a:pPr/>
              <a:t>13</a:t>
            </a:fld>
            <a:endParaRPr lang="zh-TW" altLang="en-US"/>
          </a:p>
        </p:txBody>
      </p:sp>
      <p:sp>
        <p:nvSpPr>
          <p:cNvPr id="6" name="內容版面配置區 5"/>
          <p:cNvSpPr>
            <a:spLocks noGrp="1"/>
          </p:cNvSpPr>
          <p:nvPr>
            <p:ph sz="quarter" idx="1"/>
          </p:nvPr>
        </p:nvSpPr>
        <p:spPr/>
        <p:txBody>
          <a:bodyPr>
            <a:normAutofit/>
          </a:bodyPr>
          <a:lstStyle/>
          <a:p>
            <a:r>
              <a:rPr lang="zh-TW" altLang="en-US" sz="3200" dirty="0"/>
              <a:t>檢驗條件：</a:t>
            </a:r>
            <a:r>
              <a:rPr lang="zh-TW" altLang="en-US" sz="2700" dirty="0"/>
              <a:t>符合下列定義為檢驗結果陽性</a:t>
            </a:r>
          </a:p>
          <a:p>
            <a:pPr lvl="1"/>
            <a:r>
              <a:rPr lang="zh-TW" altLang="en-US" dirty="0"/>
              <a:t>臨床檢體分子生物學核酸檢測陽性</a:t>
            </a:r>
          </a:p>
          <a:p>
            <a:r>
              <a:rPr lang="zh-TW" altLang="en-US" sz="3200" dirty="0"/>
              <a:t>確診病例定義：</a:t>
            </a:r>
          </a:p>
          <a:p>
            <a:pPr marL="0" indent="0">
              <a:buNone/>
            </a:pPr>
            <a:r>
              <a:rPr lang="en-US" altLang="zh-TW" dirty="0"/>
              <a:t>	</a:t>
            </a:r>
            <a:r>
              <a:rPr lang="zh-TW" altLang="en-US" dirty="0"/>
              <a:t>符合檢驗結果陽性定義</a:t>
            </a:r>
          </a:p>
        </p:txBody>
      </p:sp>
    </p:spTree>
    <p:extLst>
      <p:ext uri="{BB962C8B-B14F-4D97-AF65-F5344CB8AC3E}">
        <p14:creationId xmlns:p14="http://schemas.microsoft.com/office/powerpoint/2010/main" val="480196205"/>
      </p:ext>
    </p:extLst>
  </p:cSld>
  <p:clrMapOvr>
    <a:masterClrMapping/>
  </p:clrMapOvr>
  <p:transition spd="med">
    <p:blind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p:cNvSpPr>
          <p:nvPr>
            <p:ph type="title"/>
          </p:nvPr>
        </p:nvSpPr>
        <p:spPr/>
        <p:txBody>
          <a:bodyPr/>
          <a:lstStyle/>
          <a:p>
            <a:r>
              <a:rPr lang="zh-TW" altLang="en-US"/>
              <a:t>治療及預後</a:t>
            </a:r>
          </a:p>
        </p:txBody>
      </p:sp>
      <p:sp>
        <p:nvSpPr>
          <p:cNvPr id="4" name="日期版面配置區 3"/>
          <p:cNvSpPr>
            <a:spLocks noGrp="1"/>
          </p:cNvSpPr>
          <p:nvPr>
            <p:ph type="dt" sz="half" idx="10"/>
          </p:nvPr>
        </p:nvSpPr>
        <p:spPr/>
        <p:txBody>
          <a:bodyPr/>
          <a:lstStyle/>
          <a:p>
            <a:fld id="{85CF8DBA-38E9-43CB-9786-F2F4C87783A4}" type="datetime1">
              <a:rPr lang="zh-TW" altLang="en-US" smtClean="0"/>
              <a:t>2024/8/13</a:t>
            </a:fld>
            <a:endParaRPr lang="zh-TW" altLang="en-US" dirty="0"/>
          </a:p>
        </p:txBody>
      </p:sp>
      <p:sp>
        <p:nvSpPr>
          <p:cNvPr id="31748" name="Rectangle 3"/>
          <p:cNvSpPr>
            <a:spLocks noGrp="1"/>
          </p:cNvSpPr>
          <p:nvPr>
            <p:ph sz="quarter" idx="1"/>
          </p:nvPr>
        </p:nvSpPr>
        <p:spPr/>
        <p:txBody>
          <a:bodyPr/>
          <a:lstStyle/>
          <a:p>
            <a:r>
              <a:rPr lang="zh-TW" altLang="en-US" sz="3200" dirty="0"/>
              <a:t>治療方式</a:t>
            </a:r>
          </a:p>
          <a:p>
            <a:pPr lvl="1"/>
            <a:r>
              <a:rPr lang="zh-TW" altLang="zh-TW" dirty="0"/>
              <a:t>首選藥物為</a:t>
            </a:r>
            <a:r>
              <a:rPr lang="en-US" altLang="zh-TW" dirty="0"/>
              <a:t>doxycycline</a:t>
            </a:r>
            <a:r>
              <a:rPr lang="zh-TW" altLang="zh-TW" dirty="0"/>
              <a:t>。</a:t>
            </a:r>
            <a:endParaRPr lang="en-US" altLang="zh-TW" dirty="0"/>
          </a:p>
          <a:p>
            <a:pPr lvl="1"/>
            <a:r>
              <a:rPr lang="zh-TW" altLang="en-US" dirty="0"/>
              <a:t>疑似流行性斑疹傷寒的病患，應立即給予適當的治療，而不可等實驗室的診斷確定才予以治療。</a:t>
            </a:r>
          </a:p>
          <a:p>
            <a:r>
              <a:rPr lang="zh-TW" altLang="en-US" sz="3200" dirty="0"/>
              <a:t>預後</a:t>
            </a:r>
          </a:p>
          <a:p>
            <a:pPr lvl="1"/>
            <a:r>
              <a:rPr lang="zh-TW" altLang="en-US" dirty="0"/>
              <a:t>若無特殊治療，此病的致死率依年齡上升而由</a:t>
            </a:r>
            <a:r>
              <a:rPr lang="en-US" altLang="zh-TW" dirty="0"/>
              <a:t>10%</a:t>
            </a:r>
            <a:r>
              <a:rPr lang="zh-TW" altLang="en-US" dirty="0"/>
              <a:t>至</a:t>
            </a:r>
            <a:r>
              <a:rPr lang="en-US" altLang="zh-TW" dirty="0"/>
              <a:t>40%</a:t>
            </a:r>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14</a:t>
            </a:fld>
            <a:endParaRPr lang="zh-TW" altLang="en-US"/>
          </a:p>
        </p:txBody>
      </p:sp>
    </p:spTree>
    <p:extLst>
      <p:ext uri="{BB962C8B-B14F-4D97-AF65-F5344CB8AC3E}">
        <p14:creationId xmlns:p14="http://schemas.microsoft.com/office/powerpoint/2010/main" val="944789501"/>
      </p:ext>
    </p:extLst>
  </p:cSld>
  <p:clrMapOvr>
    <a:masterClrMapping/>
  </p:clrMapOvr>
  <p:transition spd="med">
    <p:blinds/>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p:cNvSpPr>
          <p:nvPr>
            <p:ph type="title"/>
          </p:nvPr>
        </p:nvSpPr>
        <p:spPr/>
        <p:txBody>
          <a:bodyPr/>
          <a:lstStyle/>
          <a:p>
            <a:r>
              <a:rPr lang="zh-TW" altLang="en-US" dirty="0"/>
              <a:t>流行病學</a:t>
            </a:r>
          </a:p>
        </p:txBody>
      </p:sp>
      <p:sp>
        <p:nvSpPr>
          <p:cNvPr id="7" name="日期版面配置區 3"/>
          <p:cNvSpPr>
            <a:spLocks noGrp="1"/>
          </p:cNvSpPr>
          <p:nvPr>
            <p:ph type="dt" sz="half" idx="10"/>
          </p:nvPr>
        </p:nvSpPr>
        <p:spPr>
          <a:xfrm>
            <a:off x="286472" y="6419642"/>
            <a:ext cx="2796480" cy="365125"/>
          </a:xfrm>
        </p:spPr>
        <p:txBody>
          <a:bodyPr/>
          <a:lstStyle/>
          <a:p>
            <a:fld id="{1F0607B7-4947-4CC5-9862-A4B519E41975}" type="datetime1">
              <a:rPr lang="zh-TW" altLang="en-US" smtClean="0"/>
              <a:t>2024/8/13</a:t>
            </a:fld>
            <a:endParaRPr lang="zh-TW" altLang="en-US" dirty="0"/>
          </a:p>
        </p:txBody>
      </p:sp>
      <p:sp>
        <p:nvSpPr>
          <p:cNvPr id="33798" name="Rectangle 10"/>
          <p:cNvSpPr>
            <a:spLocks noGrp="1"/>
          </p:cNvSpPr>
          <p:nvPr>
            <p:ph sz="quarter" idx="1"/>
          </p:nvPr>
        </p:nvSpPr>
        <p:spPr>
          <a:xfrm>
            <a:off x="555703" y="5236666"/>
            <a:ext cx="8153400" cy="1350276"/>
          </a:xfrm>
        </p:spPr>
        <p:txBody>
          <a:bodyPr>
            <a:normAutofit fontScale="77500" lnSpcReduction="20000"/>
          </a:bodyPr>
          <a:lstStyle/>
          <a:p>
            <a:pPr marL="625475" indent="-625475">
              <a:buNone/>
            </a:pPr>
            <a:r>
              <a:rPr lang="en-US" altLang="zh-TW" dirty="0"/>
              <a:t>       1.</a:t>
            </a:r>
            <a:r>
              <a:rPr lang="zh-TW" altLang="en-US" dirty="0"/>
              <a:t>目前在已開發國家已非常少見，僅有一些仍有體蝨繁殖的地區</a:t>
            </a:r>
            <a:r>
              <a:rPr lang="en-US" altLang="zh-TW" dirty="0"/>
              <a:t>(</a:t>
            </a:r>
            <a:r>
              <a:rPr lang="zh-TW" altLang="en-US" dirty="0"/>
              <a:t>尤其是 像戰爭或飢荒的難民營與監獄中可見</a:t>
            </a:r>
            <a:r>
              <a:rPr lang="en-US" altLang="zh-TW" dirty="0"/>
              <a:t>)</a:t>
            </a:r>
          </a:p>
          <a:p>
            <a:pPr marL="0" indent="0">
              <a:buNone/>
            </a:pPr>
            <a:r>
              <a:rPr lang="en-US" altLang="zh-TW" dirty="0"/>
              <a:t>       2.</a:t>
            </a:r>
            <a:r>
              <a:rPr lang="zh-TW" altLang="en-US" dirty="0"/>
              <a:t>非洲、中南美洲、亞洲一些高山寒冷地區也有零星病例</a:t>
            </a:r>
            <a:endParaRPr lang="en-US" altLang="zh-TW" dirty="0"/>
          </a:p>
          <a:p>
            <a:r>
              <a:rPr lang="zh-TW" altLang="en-US" sz="3600" dirty="0"/>
              <a:t>臺灣地區未曾有確定病例</a:t>
            </a:r>
          </a:p>
          <a:p>
            <a:pPr marL="0" indent="0">
              <a:buNone/>
            </a:pPr>
            <a:endParaRPr lang="en-US" altLang="zh-TW" dirty="0"/>
          </a:p>
        </p:txBody>
      </p:sp>
      <p:sp>
        <p:nvSpPr>
          <p:cNvPr id="33796" name="Text Box 5"/>
          <p:cNvSpPr txBox="1">
            <a:spLocks noChangeArrowheads="1"/>
          </p:cNvSpPr>
          <p:nvPr/>
        </p:nvSpPr>
        <p:spPr bwMode="auto">
          <a:xfrm>
            <a:off x="1196975" y="6610350"/>
            <a:ext cx="24384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50000"/>
              </a:spcBef>
              <a:buFontTx/>
              <a:buNone/>
            </a:pPr>
            <a:endParaRPr lang="zh-TW" altLang="zh-TW" sz="1200">
              <a:latin typeface="Times New Roman" panose="02020603050405020304" pitchFamily="18" charset="0"/>
            </a:endParaRPr>
          </a:p>
        </p:txBody>
      </p:sp>
      <p:sp>
        <p:nvSpPr>
          <p:cNvPr id="33797" name="Text Box 9"/>
          <p:cNvSpPr txBox="1">
            <a:spLocks noChangeArrowheads="1"/>
          </p:cNvSpPr>
          <p:nvPr/>
        </p:nvSpPr>
        <p:spPr bwMode="auto">
          <a:xfrm>
            <a:off x="1833680" y="6486315"/>
            <a:ext cx="19812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50000"/>
              </a:spcBef>
              <a:buFontTx/>
              <a:buNone/>
            </a:pPr>
            <a:r>
              <a:rPr lang="en-US" altLang="zh-TW" sz="1200" dirty="0">
                <a:latin typeface="Times New Roman" panose="02020603050405020304" pitchFamily="18" charset="0"/>
              </a:rPr>
              <a:t>http://www.gideononline.net</a:t>
            </a:r>
            <a:endParaRPr lang="en-US" altLang="zh-TW" sz="2400" dirty="0">
              <a:latin typeface="Times New Roman" panose="02020603050405020304" pitchFamily="18" charset="0"/>
            </a:endParaRPr>
          </a:p>
        </p:txBody>
      </p:sp>
      <p:pic>
        <p:nvPicPr>
          <p:cNvPr id="33799"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7155" y="1896177"/>
            <a:ext cx="7111240" cy="3296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投影片編號版面配置區 4"/>
          <p:cNvSpPr>
            <a:spLocks noGrp="1"/>
          </p:cNvSpPr>
          <p:nvPr>
            <p:ph type="sldNum" sz="quarter" idx="12"/>
          </p:nvPr>
        </p:nvSpPr>
        <p:spPr/>
        <p:txBody>
          <a:bodyPr>
            <a:normAutofit fontScale="85000" lnSpcReduction="20000"/>
          </a:bodyPr>
          <a:lstStyle/>
          <a:p>
            <a:fld id="{5D67ABB8-5AD5-4EA6-AEF7-538209F152A3}" type="slidenum">
              <a:rPr lang="zh-TW" altLang="en-US" smtClean="0"/>
              <a:t>15</a:t>
            </a:fld>
            <a:endParaRPr lang="zh-TW" altLang="en-US"/>
          </a:p>
        </p:txBody>
      </p:sp>
      <p:sp>
        <p:nvSpPr>
          <p:cNvPr id="2" name="文字方塊 1"/>
          <p:cNvSpPr txBox="1"/>
          <p:nvPr/>
        </p:nvSpPr>
        <p:spPr>
          <a:xfrm>
            <a:off x="3243713" y="4698962"/>
            <a:ext cx="1924309" cy="276999"/>
          </a:xfrm>
          <a:prstGeom prst="rect">
            <a:avLst/>
          </a:prstGeom>
          <a:noFill/>
        </p:spPr>
        <p:txBody>
          <a:bodyPr wrap="none" rtlCol="0">
            <a:spAutoFit/>
          </a:bodyPr>
          <a:lstStyle/>
          <a:p>
            <a:r>
              <a:rPr lang="en-US" altLang="zh-TW" sz="1200" dirty="0"/>
              <a:t>Gray: Epidemic typhus fever</a:t>
            </a:r>
            <a:endParaRPr lang="zh-TW" altLang="en-US" dirty="0"/>
          </a:p>
        </p:txBody>
      </p:sp>
      <p:sp>
        <p:nvSpPr>
          <p:cNvPr id="3" name="矩形 2"/>
          <p:cNvSpPr/>
          <p:nvPr/>
        </p:nvSpPr>
        <p:spPr>
          <a:xfrm>
            <a:off x="555703" y="1458232"/>
            <a:ext cx="2662267" cy="523220"/>
          </a:xfrm>
          <a:prstGeom prst="rect">
            <a:avLst/>
          </a:prstGeom>
        </p:spPr>
        <p:txBody>
          <a:bodyPr wrap="none">
            <a:spAutoFit/>
          </a:bodyPr>
          <a:lstStyle/>
          <a:p>
            <a:pPr marL="320040" indent="-320040">
              <a:spcBef>
                <a:spcPts val="700"/>
              </a:spcBef>
              <a:buClr>
                <a:schemeClr val="accent2"/>
              </a:buClr>
              <a:buSzPct val="60000"/>
              <a:buFont typeface="Wingdings" panose="05000000000000000000" pitchFamily="2" charset="2"/>
              <a:buChar char="l"/>
            </a:pPr>
            <a:r>
              <a:rPr lang="zh-TW" altLang="en-US" sz="2800" b="1" dirty="0">
                <a:latin typeface="微軟正黑體" panose="020B0604030504040204" pitchFamily="34" charset="-120"/>
                <a:ea typeface="微軟正黑體" panose="020B0604030504040204" pitchFamily="34" charset="-120"/>
              </a:rPr>
              <a:t>全球分布情形</a:t>
            </a:r>
          </a:p>
        </p:txBody>
      </p:sp>
    </p:spTree>
    <p:extLst>
      <p:ext uri="{BB962C8B-B14F-4D97-AF65-F5344CB8AC3E}">
        <p14:creationId xmlns:p14="http://schemas.microsoft.com/office/powerpoint/2010/main" val="1184235104"/>
      </p:ext>
    </p:extLst>
  </p:cSld>
  <p:clrMapOvr>
    <a:masterClrMapping/>
  </p:clrMapOvr>
  <p:transition spd="med">
    <p:blinds/>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3"/>
          <p:cNvSpPr>
            <a:spLocks noGrp="1"/>
          </p:cNvSpPr>
          <p:nvPr>
            <p:ph type="body" idx="1"/>
          </p:nvPr>
        </p:nvSpPr>
        <p:spPr/>
        <p:txBody>
          <a:bodyPr/>
          <a:lstStyle/>
          <a:p>
            <a:r>
              <a:rPr lang="en-US" altLang="zh-TW"/>
              <a:t>                              </a:t>
            </a:r>
          </a:p>
          <a:p>
            <a:r>
              <a:rPr lang="en-US" altLang="zh-TW"/>
              <a:t>               </a:t>
            </a:r>
          </a:p>
        </p:txBody>
      </p:sp>
      <p:sp>
        <p:nvSpPr>
          <p:cNvPr id="35843" name="Rectangle 2"/>
          <p:cNvSpPr>
            <a:spLocks noGrp="1"/>
          </p:cNvSpPr>
          <p:nvPr>
            <p:ph type="title"/>
          </p:nvPr>
        </p:nvSpPr>
        <p:spPr/>
        <p:txBody>
          <a:bodyPr/>
          <a:lstStyle/>
          <a:p>
            <a:r>
              <a:rPr lang="zh-TW" altLang="en-US"/>
              <a:t>防治措施</a:t>
            </a:r>
          </a:p>
        </p:txBody>
      </p:sp>
      <p:sp>
        <p:nvSpPr>
          <p:cNvPr id="4" name="日期版面配置區 3"/>
          <p:cNvSpPr>
            <a:spLocks noGrp="1"/>
          </p:cNvSpPr>
          <p:nvPr>
            <p:ph type="dt" sz="half" idx="10"/>
          </p:nvPr>
        </p:nvSpPr>
        <p:spPr/>
        <p:txBody>
          <a:bodyPr/>
          <a:lstStyle/>
          <a:p>
            <a:fld id="{877F4A64-81C5-4B58-B012-5851DFF798C3}" type="datetime1">
              <a:rPr lang="zh-TW" altLang="en-US" smtClean="0"/>
              <a:t>2024/8/13</a:t>
            </a:fld>
            <a:endParaRPr lang="zh-TW" altLang="en-US"/>
          </a:p>
        </p:txBody>
      </p:sp>
      <p:sp>
        <p:nvSpPr>
          <p:cNvPr id="6" name="投影片編號版面配置區 5"/>
          <p:cNvSpPr>
            <a:spLocks noGrp="1"/>
          </p:cNvSpPr>
          <p:nvPr>
            <p:ph type="sldNum" sz="quarter" idx="13"/>
          </p:nvPr>
        </p:nvSpPr>
        <p:spPr/>
        <p:txBody>
          <a:bodyPr>
            <a:normAutofit fontScale="85000" lnSpcReduction="20000"/>
          </a:bodyPr>
          <a:lstStyle/>
          <a:p>
            <a:fld id="{5D67ABB8-5AD5-4EA6-AEF7-538209F152A3}" type="slidenum">
              <a:rPr lang="zh-TW" altLang="en-US" smtClean="0"/>
              <a:pPr/>
              <a:t>16</a:t>
            </a:fld>
            <a:endParaRPr lang="zh-TW" altLang="en-US" dirty="0"/>
          </a:p>
        </p:txBody>
      </p:sp>
    </p:spTree>
    <p:extLst>
      <p:ext uri="{BB962C8B-B14F-4D97-AF65-F5344CB8AC3E}">
        <p14:creationId xmlns:p14="http://schemas.microsoft.com/office/powerpoint/2010/main" val="3289670100"/>
      </p:ext>
    </p:extLst>
  </p:cSld>
  <p:clrMapOvr>
    <a:masterClrMapping/>
  </p:clrMapOvr>
  <p:transition spd="med">
    <p:blinds/>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p:cNvSpPr>
          <p:nvPr>
            <p:ph type="title"/>
          </p:nvPr>
        </p:nvSpPr>
        <p:spPr/>
        <p:txBody>
          <a:bodyPr/>
          <a:lstStyle/>
          <a:p>
            <a:r>
              <a:rPr lang="zh-TW" altLang="en-US" dirty="0"/>
              <a:t>衛教宣導</a:t>
            </a:r>
            <a:endParaRPr lang="en-US" altLang="zh-TW" baseline="30000" dirty="0"/>
          </a:p>
        </p:txBody>
      </p:sp>
      <p:sp>
        <p:nvSpPr>
          <p:cNvPr id="4" name="日期版面配置區 3"/>
          <p:cNvSpPr>
            <a:spLocks noGrp="1"/>
          </p:cNvSpPr>
          <p:nvPr>
            <p:ph type="dt" sz="half" idx="10"/>
          </p:nvPr>
        </p:nvSpPr>
        <p:spPr/>
        <p:txBody>
          <a:bodyPr/>
          <a:lstStyle/>
          <a:p>
            <a:fld id="{717AA434-B183-473E-90C3-09ECB8E02406}" type="datetime1">
              <a:rPr lang="zh-TW" altLang="en-US" smtClean="0"/>
              <a:t>2024/8/13</a:t>
            </a:fld>
            <a:endParaRPr lang="zh-TW" altLang="en-US"/>
          </a:p>
        </p:txBody>
      </p:sp>
      <p:sp>
        <p:nvSpPr>
          <p:cNvPr id="36868" name="Rectangle 3"/>
          <p:cNvSpPr>
            <a:spLocks noGrp="1"/>
          </p:cNvSpPr>
          <p:nvPr>
            <p:ph sz="quarter" idx="1"/>
          </p:nvPr>
        </p:nvSpPr>
        <p:spPr/>
        <p:txBody>
          <a:bodyPr>
            <a:noAutofit/>
          </a:bodyPr>
          <a:lstStyle/>
          <a:p>
            <a:r>
              <a:rPr lang="zh-TW" altLang="en-US" sz="2800" dirty="0"/>
              <a:t>防蝨、滅蝨為預防最佳方法</a:t>
            </a:r>
          </a:p>
          <a:p>
            <a:pPr lvl="1"/>
            <a:r>
              <a:rPr lang="zh-TW" altLang="zh-TW" sz="2800" dirty="0"/>
              <a:t>戴防護手套或利用粉末噴灑器將殘留性殺蟲粉適當的間歇施用於適合體蝨孳生的處所及衣服上。</a:t>
            </a:r>
            <a:endParaRPr lang="zh-TW" altLang="en-US" sz="2800" dirty="0"/>
          </a:p>
          <a:p>
            <a:pPr lvl="1"/>
            <a:r>
              <a:rPr lang="zh-TW" altLang="en-US" sz="2800" dirty="0"/>
              <a:t>注重家戶衛生及加強個人衛生。</a:t>
            </a:r>
            <a:endParaRPr lang="en-US" altLang="zh-TW" sz="2800" dirty="0"/>
          </a:p>
          <a:p>
            <a:pPr lvl="1"/>
            <a:r>
              <a:rPr lang="zh-TW" altLang="zh-TW" sz="2800" dirty="0"/>
              <a:t>住於高危險地區的居民，應採取勤洗頭髮，將床單、被套等寢具用水煮沸殺滅蝨體及蝨卵等防護措施。對於易接受疾病侵襲的人，可採取在衣服上噴灑或浸潤殘留性殺蟲劑等防護措施</a:t>
            </a:r>
            <a:r>
              <a:rPr lang="zh-TW" altLang="en-US" sz="2800" dirty="0"/>
              <a:t>。</a:t>
            </a:r>
          </a:p>
          <a:p>
            <a:endParaRPr lang="en-US" altLang="zh-TW" sz="2800" dirty="0"/>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17</a:t>
            </a:fld>
            <a:endParaRPr lang="zh-TW" altLang="en-US"/>
          </a:p>
        </p:txBody>
      </p:sp>
    </p:spTree>
    <p:extLst>
      <p:ext uri="{BB962C8B-B14F-4D97-AF65-F5344CB8AC3E}">
        <p14:creationId xmlns:p14="http://schemas.microsoft.com/office/powerpoint/2010/main" val="960817513"/>
      </p:ext>
    </p:extLst>
  </p:cSld>
  <p:clrMapOvr>
    <a:masterClrMapping/>
  </p:clrMapOvr>
  <p:transition spd="med">
    <p:blinds/>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p:cNvSpPr>
          <p:nvPr>
            <p:ph type="title"/>
          </p:nvPr>
        </p:nvSpPr>
        <p:spPr/>
        <p:txBody>
          <a:bodyPr/>
          <a:lstStyle/>
          <a:p>
            <a:r>
              <a:rPr lang="zh-TW" altLang="en-US" dirty="0"/>
              <a:t>當遭受感染時相關處理方法</a:t>
            </a:r>
            <a:endParaRPr lang="en-US" altLang="zh-TW" baseline="30000" dirty="0"/>
          </a:p>
        </p:txBody>
      </p:sp>
      <p:sp>
        <p:nvSpPr>
          <p:cNvPr id="4" name="日期版面配置區 3"/>
          <p:cNvSpPr>
            <a:spLocks noGrp="1"/>
          </p:cNvSpPr>
          <p:nvPr>
            <p:ph type="dt" sz="half" idx="10"/>
          </p:nvPr>
        </p:nvSpPr>
        <p:spPr/>
        <p:txBody>
          <a:bodyPr/>
          <a:lstStyle/>
          <a:p>
            <a:fld id="{A3CEFD0E-3E23-4A8F-9882-46E30F7A6A76}" type="datetime1">
              <a:rPr lang="zh-TW" altLang="en-US" smtClean="0"/>
              <a:t>2024/8/13</a:t>
            </a:fld>
            <a:endParaRPr lang="zh-TW" altLang="en-US"/>
          </a:p>
        </p:txBody>
      </p:sp>
      <p:sp>
        <p:nvSpPr>
          <p:cNvPr id="38916" name="Rectangle 3"/>
          <p:cNvSpPr>
            <a:spLocks noGrp="1"/>
          </p:cNvSpPr>
          <p:nvPr>
            <p:ph sz="quarter" idx="1"/>
          </p:nvPr>
        </p:nvSpPr>
        <p:spPr/>
        <p:txBody>
          <a:bodyPr/>
          <a:lstStyle/>
          <a:p>
            <a:r>
              <a:rPr lang="zh-TW" altLang="en-US" sz="3200" dirty="0"/>
              <a:t>頭蝨處理</a:t>
            </a:r>
          </a:p>
          <a:p>
            <a:pPr lvl="1"/>
            <a:r>
              <a:rPr lang="zh-TW" altLang="en-US" dirty="0"/>
              <a:t>以除蟲菊精系列的殺頭蝨藥劑洗頭，處理頭髮上的蝨卵</a:t>
            </a:r>
          </a:p>
          <a:p>
            <a:r>
              <a:rPr lang="zh-TW" altLang="en-US" sz="3200" dirty="0"/>
              <a:t>衣物處理</a:t>
            </a:r>
          </a:p>
          <a:p>
            <a:pPr lvl="1"/>
            <a:r>
              <a:rPr lang="zh-TW" altLang="en-US" dirty="0"/>
              <a:t>以低毒性之殺蟲劑（如有機磷劑或除蟲菊精製品）充分噴霧衣服或床褥等以殺死體蝨</a:t>
            </a:r>
          </a:p>
          <a:p>
            <a:pPr lvl="1"/>
            <a:r>
              <a:rPr lang="zh-TW" altLang="en-US" dirty="0"/>
              <a:t>洗燙衣服及寢具（</a:t>
            </a:r>
            <a:r>
              <a:rPr lang="en-US" altLang="zh-TW" dirty="0"/>
              <a:t>70 </a:t>
            </a:r>
            <a:r>
              <a:rPr lang="en-US" altLang="zh-TW" dirty="0">
                <a:sym typeface="Symbol" panose="05050102010706020507" pitchFamily="18" charset="2"/>
              </a:rPr>
              <a:t></a:t>
            </a:r>
            <a:r>
              <a:rPr lang="en-US" altLang="zh-TW" dirty="0"/>
              <a:t>C</a:t>
            </a:r>
            <a:r>
              <a:rPr lang="zh-TW" altLang="en-US" dirty="0"/>
              <a:t>以上熱水中加熱一小時後清洗之）</a:t>
            </a:r>
          </a:p>
          <a:p>
            <a:r>
              <a:rPr lang="zh-TW" altLang="en-US" sz="3200" dirty="0"/>
              <a:t>住處周圍施以殘效性殺蟲劑，以徹底滅蝨</a:t>
            </a:r>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18</a:t>
            </a:fld>
            <a:endParaRPr lang="zh-TW" altLang="en-US"/>
          </a:p>
        </p:txBody>
      </p:sp>
    </p:spTree>
    <p:extLst>
      <p:ext uri="{BB962C8B-B14F-4D97-AF65-F5344CB8AC3E}">
        <p14:creationId xmlns:p14="http://schemas.microsoft.com/office/powerpoint/2010/main" val="3182167115"/>
      </p:ext>
    </p:extLst>
  </p:cSld>
  <p:clrMapOvr>
    <a:masterClrMapping/>
  </p:clrMapOvr>
  <p:transition spd="med">
    <p:blinds/>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p:cNvSpPr>
            <a:spLocks noGrp="1"/>
          </p:cNvSpPr>
          <p:nvPr>
            <p:ph type="title"/>
          </p:nvPr>
        </p:nvSpPr>
        <p:spPr/>
        <p:txBody>
          <a:bodyPr/>
          <a:lstStyle/>
          <a:p>
            <a:r>
              <a:rPr lang="zh-TW" altLang="en-US"/>
              <a:t>國際間的防治</a:t>
            </a:r>
          </a:p>
        </p:txBody>
      </p:sp>
      <p:sp>
        <p:nvSpPr>
          <p:cNvPr id="4" name="日期版面配置區 3"/>
          <p:cNvSpPr>
            <a:spLocks noGrp="1"/>
          </p:cNvSpPr>
          <p:nvPr>
            <p:ph type="dt" sz="half" idx="10"/>
          </p:nvPr>
        </p:nvSpPr>
        <p:spPr/>
        <p:txBody>
          <a:bodyPr/>
          <a:lstStyle/>
          <a:p>
            <a:fld id="{78CAA152-7D04-47A3-9B72-66C62E0BE722}" type="datetime1">
              <a:rPr lang="zh-TW" altLang="en-US" smtClean="0"/>
              <a:t>2024/8/13</a:t>
            </a:fld>
            <a:endParaRPr lang="zh-TW" altLang="en-US"/>
          </a:p>
        </p:txBody>
      </p:sp>
      <p:sp>
        <p:nvSpPr>
          <p:cNvPr id="39940" name="Rectangle 3"/>
          <p:cNvSpPr>
            <a:spLocks noGrp="1"/>
          </p:cNvSpPr>
          <p:nvPr>
            <p:ph sz="quarter" idx="1"/>
          </p:nvPr>
        </p:nvSpPr>
        <p:spPr/>
        <p:txBody>
          <a:bodyPr>
            <a:normAutofit/>
          </a:bodyPr>
          <a:lstStyle/>
          <a:p>
            <a:r>
              <a:rPr lang="zh-TW" altLang="en-US" sz="3200" dirty="0"/>
              <a:t>在不曾有蝨媒型斑疹傷寒的區域發現病例或爆發流行時，當地政府應通知世界衛生組織及鄰近國家</a:t>
            </a:r>
          </a:p>
          <a:p>
            <a:r>
              <a:rPr lang="zh-TW" altLang="en-US" sz="3200" dirty="0"/>
              <a:t>曾到世界衛生組織</a:t>
            </a:r>
            <a:r>
              <a:rPr lang="en-US" altLang="zh-TW" sz="3200" dirty="0"/>
              <a:t>(WHO)</a:t>
            </a:r>
            <a:r>
              <a:rPr lang="zh-TW" altLang="en-US" sz="3200" dirty="0"/>
              <a:t>發布流行性斑疹傷寒疫區，且身上帶有蝨子而未發病者，施予殘效性殺蟲劑殺蝨之後，須健康監視</a:t>
            </a:r>
            <a:r>
              <a:rPr lang="en-US" altLang="zh-TW" sz="3200" dirty="0"/>
              <a:t>2</a:t>
            </a:r>
            <a:r>
              <a:rPr lang="zh-TW" altLang="en-US" sz="3200" dirty="0"/>
              <a:t>週</a:t>
            </a:r>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19</a:t>
            </a:fld>
            <a:endParaRPr lang="zh-TW" altLang="en-US"/>
          </a:p>
        </p:txBody>
      </p:sp>
    </p:spTree>
    <p:extLst>
      <p:ext uri="{BB962C8B-B14F-4D97-AF65-F5344CB8AC3E}">
        <p14:creationId xmlns:p14="http://schemas.microsoft.com/office/powerpoint/2010/main" val="4121405051"/>
      </p:ext>
    </p:extLst>
  </p:cSld>
  <p:clrMapOvr>
    <a:masterClrMapping/>
  </p:clrMapOvr>
  <p:transition spd="med">
    <p:blinds/>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p:cNvSpPr>
          <p:nvPr>
            <p:ph type="title"/>
          </p:nvPr>
        </p:nvSpPr>
        <p:spPr/>
        <p:txBody>
          <a:bodyPr/>
          <a:lstStyle/>
          <a:p>
            <a:r>
              <a:rPr lang="zh-TW" altLang="en-US" dirty="0">
                <a:solidFill>
                  <a:schemeClr val="tx1"/>
                </a:solidFill>
              </a:rPr>
              <a:t>檢體採集</a:t>
            </a:r>
          </a:p>
        </p:txBody>
      </p:sp>
      <p:graphicFrame>
        <p:nvGraphicFramePr>
          <p:cNvPr id="36" name="Group 3"/>
          <p:cNvGraphicFramePr>
            <a:graphicFrameLocks noGrp="1"/>
          </p:cNvGraphicFramePr>
          <p:nvPr>
            <p:ph type="tbl" idx="1"/>
            <p:extLst>
              <p:ext uri="{D42A27DB-BD31-4B8C-83A1-F6EECF244321}">
                <p14:modId xmlns:p14="http://schemas.microsoft.com/office/powerpoint/2010/main" val="1204239866"/>
              </p:ext>
            </p:extLst>
          </p:nvPr>
        </p:nvGraphicFramePr>
        <p:xfrm>
          <a:off x="239842" y="2175798"/>
          <a:ext cx="8446958" cy="2475159"/>
        </p:xfrm>
        <a:graphic>
          <a:graphicData uri="http://schemas.openxmlformats.org/drawingml/2006/table">
            <a:tbl>
              <a:tblPr/>
              <a:tblGrid>
                <a:gridCol w="597555">
                  <a:extLst>
                    <a:ext uri="{9D8B030D-6E8A-4147-A177-3AD203B41FA5}">
                      <a16:colId xmlns:a16="http://schemas.microsoft.com/office/drawing/2014/main" val="20000"/>
                    </a:ext>
                  </a:extLst>
                </a:gridCol>
                <a:gridCol w="1009350">
                  <a:extLst>
                    <a:ext uri="{9D8B030D-6E8A-4147-A177-3AD203B41FA5}">
                      <a16:colId xmlns:a16="http://schemas.microsoft.com/office/drawing/2014/main" val="20001"/>
                    </a:ext>
                  </a:extLst>
                </a:gridCol>
                <a:gridCol w="997508">
                  <a:extLst>
                    <a:ext uri="{9D8B030D-6E8A-4147-A177-3AD203B41FA5}">
                      <a16:colId xmlns:a16="http://schemas.microsoft.com/office/drawing/2014/main" val="20002"/>
                    </a:ext>
                  </a:extLst>
                </a:gridCol>
                <a:gridCol w="1068758">
                  <a:extLst>
                    <a:ext uri="{9D8B030D-6E8A-4147-A177-3AD203B41FA5}">
                      <a16:colId xmlns:a16="http://schemas.microsoft.com/office/drawing/2014/main" val="20003"/>
                    </a:ext>
                  </a:extLst>
                </a:gridCol>
                <a:gridCol w="1353760">
                  <a:extLst>
                    <a:ext uri="{9D8B030D-6E8A-4147-A177-3AD203B41FA5}">
                      <a16:colId xmlns:a16="http://schemas.microsoft.com/office/drawing/2014/main" val="20004"/>
                    </a:ext>
                  </a:extLst>
                </a:gridCol>
                <a:gridCol w="989647">
                  <a:extLst>
                    <a:ext uri="{9D8B030D-6E8A-4147-A177-3AD203B41FA5}">
                      <a16:colId xmlns:a16="http://schemas.microsoft.com/office/drawing/2014/main" val="20005"/>
                    </a:ext>
                  </a:extLst>
                </a:gridCol>
                <a:gridCol w="2430380">
                  <a:extLst>
                    <a:ext uri="{9D8B030D-6E8A-4147-A177-3AD203B41FA5}">
                      <a16:colId xmlns:a16="http://schemas.microsoft.com/office/drawing/2014/main" val="20006"/>
                    </a:ext>
                  </a:extLst>
                </a:gridCol>
              </a:tblGrid>
              <a:tr h="579279">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bg1"/>
                          </a:solidFill>
                          <a:effectLst/>
                          <a:latin typeface="Times New Roman" pitchFamily="18" charset="0"/>
                          <a:ea typeface="標楷體" pitchFamily="65" charset="-120"/>
                        </a:rPr>
                        <a:t>檢驗項目</a:t>
                      </a:r>
                    </a:p>
                  </a:txBody>
                  <a:tcPr marL="88146" marR="88146" marT="45732" marB="4573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bg1"/>
                          </a:solidFill>
                          <a:effectLst/>
                          <a:latin typeface="Times New Roman" pitchFamily="18" charset="0"/>
                          <a:ea typeface="標楷體" pitchFamily="65" charset="-120"/>
                        </a:rPr>
                        <a:t>檢體種類</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bg1"/>
                          </a:solidFill>
                          <a:effectLst/>
                          <a:latin typeface="Times New Roman" pitchFamily="18" charset="0"/>
                          <a:ea typeface="標楷體" pitchFamily="65" charset="-120"/>
                        </a:rPr>
                        <a:t>檢驗方式</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bg1"/>
                          </a:solidFill>
                          <a:effectLst/>
                          <a:latin typeface="Times New Roman" pitchFamily="18" charset="0"/>
                          <a:ea typeface="標楷體" pitchFamily="65" charset="-120"/>
                        </a:rPr>
                        <a:t>採檢時間</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bg1"/>
                          </a:solidFill>
                          <a:effectLst/>
                          <a:latin typeface="Times New Roman" pitchFamily="18" charset="0"/>
                          <a:ea typeface="標楷體" pitchFamily="65" charset="-120"/>
                        </a:rPr>
                        <a:t>採檢量及規定</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bg1"/>
                          </a:solidFill>
                          <a:effectLst/>
                          <a:latin typeface="Times New Roman" pitchFamily="18" charset="0"/>
                          <a:ea typeface="標楷體" pitchFamily="65" charset="-120"/>
                        </a:rPr>
                        <a:t>送驗方式</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bg1"/>
                          </a:solidFill>
                          <a:effectLst/>
                          <a:latin typeface="Times New Roman" pitchFamily="18" charset="0"/>
                          <a:ea typeface="標楷體" pitchFamily="65" charset="-120"/>
                        </a:rPr>
                        <a:t>注意事項</a:t>
                      </a:r>
                    </a:p>
                  </a:txBody>
                  <a:tcPr marL="88146" marR="88146" marT="45732" marB="4573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0"/>
                  </a:ext>
                </a:extLst>
              </a:tr>
              <a:tr h="1554907">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kern="1200" cap="none" normalizeH="0" baseline="0" dirty="0">
                          <a:ln>
                            <a:noFill/>
                          </a:ln>
                          <a:solidFill>
                            <a:schemeClr val="tx1"/>
                          </a:solidFill>
                          <a:effectLst/>
                          <a:latin typeface="Times New Roman" pitchFamily="18" charset="0"/>
                          <a:ea typeface="標楷體" pitchFamily="65" charset="-120"/>
                          <a:cs typeface="+mn-cs"/>
                        </a:rPr>
                        <a:t>流行性斑疹傷寒</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r>
                        <a:rPr kumimoji="0" lang="zh-TW" altLang="en-US" sz="1600" b="0" i="0" u="none" strike="noStrike" kern="1200" cap="none" normalizeH="0" baseline="0" dirty="0">
                          <a:ln>
                            <a:noFill/>
                          </a:ln>
                          <a:solidFill>
                            <a:schemeClr val="tx1"/>
                          </a:solidFill>
                          <a:effectLst/>
                          <a:latin typeface="Times New Roman" pitchFamily="18" charset="0"/>
                          <a:ea typeface="標楷體" pitchFamily="65" charset="-120"/>
                          <a:cs typeface="+mn-cs"/>
                        </a:rPr>
                        <a:t>抗凝固全血</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病原體檢測</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急性期 </a:t>
                      </a: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a:t>
                      </a: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未投藥前立即採檢</a:t>
                      </a: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a:t>
                      </a:r>
                      <a:endParaRPr kumimoji="0" lang="zh-TW" altLang="en-US" sz="1600" b="0" i="0" u="none" strike="noStrike" cap="none" normalizeH="0" baseline="0" dirty="0">
                        <a:ln>
                          <a:noFill/>
                        </a:ln>
                        <a:solidFill>
                          <a:schemeClr val="tx1"/>
                        </a:solidFill>
                        <a:effectLst/>
                        <a:latin typeface="Times New Roman" pitchFamily="18" charset="0"/>
                        <a:ea typeface="標楷體" pitchFamily="65" charset="-120"/>
                      </a:endParaRP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以含抗凝劑</a:t>
                      </a: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(heparin</a:t>
                      </a: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或</a:t>
                      </a: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EDTA)</a:t>
                      </a: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採血管採集</a:t>
                      </a: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5-10mL</a:t>
                      </a: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靜脈血，並混合均勻</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2-8</a:t>
                      </a:r>
                      <a:r>
                        <a:rPr lang="en-US" altLang="zh-TW" sz="1600" baseline="30000" dirty="0">
                          <a:effectLst/>
                          <a:latin typeface="Calibri" panose="020F0502020204030204" pitchFamily="34" charset="0"/>
                          <a:ea typeface="標楷體" panose="03000509000000000000" pitchFamily="65" charset="-120"/>
                          <a:cs typeface="Times New Roman" panose="02020603050405020304" pitchFamily="18" charset="0"/>
                        </a:rPr>
                        <a:t>o</a:t>
                      </a:r>
                      <a:r>
                        <a:rPr lang="en-US" altLang="zh-TW" sz="1600" dirty="0">
                          <a:effectLst/>
                          <a:latin typeface="Calibri" panose="020F0502020204030204" pitchFamily="34" charset="0"/>
                          <a:ea typeface="標楷體" panose="03000509000000000000" pitchFamily="65" charset="-120"/>
                          <a:cs typeface="Times New Roman" panose="02020603050405020304" pitchFamily="18" charset="0"/>
                        </a:rPr>
                        <a:t>C</a:t>
                      </a:r>
                      <a:endParaRPr kumimoji="0" lang="en-US" altLang="zh-TW" sz="1600" b="0" i="0" u="none" strike="noStrike" cap="none" normalizeH="0" baseline="0" dirty="0">
                        <a:ln>
                          <a:noFill/>
                        </a:ln>
                        <a:solidFill>
                          <a:schemeClr val="tx1"/>
                        </a:solidFill>
                        <a:effectLst/>
                        <a:latin typeface="Times New Roman" pitchFamily="18" charset="0"/>
                        <a:ea typeface="標楷體" pitchFamily="65" charset="-120"/>
                      </a:endParaRPr>
                    </a:p>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(B</a:t>
                      </a: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類感染性物質</a:t>
                      </a: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P650</a:t>
                      </a:r>
                      <a:r>
                        <a:rPr kumimoji="0" lang="zh-TW" altLang="en-US" sz="1600" b="0" i="0" u="none" strike="noStrike" cap="none" normalizeH="0" baseline="0" dirty="0">
                          <a:ln>
                            <a:noFill/>
                          </a:ln>
                          <a:solidFill>
                            <a:schemeClr val="tx1"/>
                          </a:solidFill>
                          <a:effectLst/>
                          <a:latin typeface="Times New Roman" pitchFamily="18" charset="0"/>
                          <a:ea typeface="標楷體" pitchFamily="65" charset="-120"/>
                        </a:rPr>
                        <a:t>包裝</a:t>
                      </a: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rPr>
                        <a:t>)</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mj-lt"/>
                        <a:buNone/>
                        <a:tabLst/>
                        <a:defRPr/>
                      </a:pPr>
                      <a:r>
                        <a:rPr kumimoji="0" lang="en-US" altLang="zh-TW" sz="1600" b="0" i="0" u="none" strike="noStrike" kern="1200" cap="none" normalizeH="0" baseline="0" dirty="0">
                          <a:ln>
                            <a:noFill/>
                          </a:ln>
                          <a:solidFill>
                            <a:schemeClr val="tx1"/>
                          </a:solidFill>
                          <a:effectLst/>
                          <a:latin typeface="Times New Roman" pitchFamily="18" charset="0"/>
                          <a:ea typeface="標楷體" pitchFamily="65" charset="-120"/>
                          <a:cs typeface="+mn-cs"/>
                        </a:rPr>
                        <a:t>1.</a:t>
                      </a:r>
                      <a:r>
                        <a:rPr kumimoji="0" lang="zh-TW" altLang="en-US" sz="1600" b="0" i="0" u="none" strike="noStrike" kern="1200" cap="none" normalizeH="0" baseline="0" dirty="0">
                          <a:ln>
                            <a:noFill/>
                          </a:ln>
                          <a:solidFill>
                            <a:schemeClr val="tx1"/>
                          </a:solidFill>
                          <a:effectLst/>
                          <a:latin typeface="Times New Roman" pitchFamily="18" charset="0"/>
                          <a:ea typeface="標楷體" pitchFamily="65" charset="-120"/>
                          <a:cs typeface="+mn-cs"/>
                        </a:rPr>
                        <a:t>採檢後儘速寄送至本署南港臨時辦公室檢體單一窗口</a:t>
                      </a:r>
                    </a:p>
                    <a:p>
                      <a:pPr marL="0" marR="0" lvl="0" indent="0" algn="l" defTabSz="914400" rtl="0" eaLnBrk="1" fontAlgn="base" latinLnBrk="0" hangingPunct="1">
                        <a:lnSpc>
                          <a:spcPct val="100000"/>
                        </a:lnSpc>
                        <a:spcBef>
                          <a:spcPct val="20000"/>
                        </a:spcBef>
                        <a:spcAft>
                          <a:spcPct val="0"/>
                        </a:spcAft>
                        <a:buClrTx/>
                        <a:buSzTx/>
                        <a:buFont typeface="+mj-lt"/>
                        <a:buNone/>
                        <a:tabLst/>
                        <a:defRPr/>
                      </a:pPr>
                      <a:r>
                        <a:rPr kumimoji="0" lang="en-US" altLang="zh-TW" sz="1600" b="0" i="0" u="none" strike="noStrike" kern="1200" cap="none" normalizeH="0" baseline="0" dirty="0">
                          <a:ln>
                            <a:noFill/>
                          </a:ln>
                          <a:solidFill>
                            <a:schemeClr val="tx1"/>
                          </a:solidFill>
                          <a:effectLst/>
                          <a:latin typeface="Times New Roman" pitchFamily="18" charset="0"/>
                          <a:ea typeface="標楷體" pitchFamily="65" charset="-120"/>
                          <a:cs typeface="+mn-cs"/>
                        </a:rPr>
                        <a:t>2.</a:t>
                      </a:r>
                      <a:r>
                        <a:rPr kumimoji="0" lang="zh-TW" altLang="en-US" sz="1600" b="0" i="0" u="none" strike="noStrike" kern="1200" cap="none" normalizeH="0" baseline="0" dirty="0">
                          <a:ln>
                            <a:noFill/>
                          </a:ln>
                          <a:solidFill>
                            <a:schemeClr val="tx1"/>
                          </a:solidFill>
                          <a:effectLst/>
                          <a:latin typeface="Times New Roman" pitchFamily="18" charset="0"/>
                          <a:ea typeface="標楷體" pitchFamily="65" charset="-120"/>
                          <a:cs typeface="+mn-cs"/>
                        </a:rPr>
                        <a:t>抗擬固全血採檢請參考第</a:t>
                      </a:r>
                      <a:r>
                        <a:rPr kumimoji="0" lang="en-US" altLang="zh-TW" sz="1600" b="0" i="0" u="none" strike="noStrike" kern="1200" cap="none" normalizeH="0" baseline="0" dirty="0">
                          <a:ln>
                            <a:noFill/>
                          </a:ln>
                          <a:solidFill>
                            <a:schemeClr val="tx1"/>
                          </a:solidFill>
                          <a:effectLst/>
                          <a:latin typeface="Times New Roman" pitchFamily="18" charset="0"/>
                          <a:ea typeface="標楷體" pitchFamily="65" charset="-120"/>
                          <a:cs typeface="+mn-cs"/>
                        </a:rPr>
                        <a:t>3.2</a:t>
                      </a:r>
                      <a:r>
                        <a:rPr kumimoji="0" lang="zh-TW" altLang="en-US" sz="1600" b="0" i="0" u="none" strike="noStrike" kern="1200" cap="none" normalizeH="0" baseline="0" dirty="0">
                          <a:ln>
                            <a:noFill/>
                          </a:ln>
                          <a:solidFill>
                            <a:schemeClr val="tx1"/>
                          </a:solidFill>
                          <a:effectLst/>
                          <a:latin typeface="Times New Roman" pitchFamily="18" charset="0"/>
                          <a:ea typeface="標楷體" pitchFamily="65" charset="-120"/>
                          <a:cs typeface="+mn-cs"/>
                        </a:rPr>
                        <a:t>節。</a:t>
                      </a:r>
                    </a:p>
                    <a:p>
                      <a:pPr marL="0" marR="0" lvl="0" indent="0" algn="l" defTabSz="914400" rtl="0" eaLnBrk="1" fontAlgn="base" latinLnBrk="0" hangingPunct="1">
                        <a:lnSpc>
                          <a:spcPct val="100000"/>
                        </a:lnSpc>
                        <a:spcBef>
                          <a:spcPct val="20000"/>
                        </a:spcBef>
                        <a:spcAft>
                          <a:spcPct val="0"/>
                        </a:spcAft>
                        <a:buClrTx/>
                        <a:buSzTx/>
                        <a:buFont typeface="+mj-lt"/>
                        <a:buNone/>
                        <a:tabLst/>
                        <a:defRPr/>
                      </a:pPr>
                      <a:r>
                        <a:rPr kumimoji="0" lang="en-US" altLang="zh-TW" sz="1600" b="0" i="0" u="none" strike="noStrike" kern="1200" cap="none" normalizeH="0" baseline="0" dirty="0">
                          <a:ln>
                            <a:noFill/>
                          </a:ln>
                          <a:solidFill>
                            <a:schemeClr val="tx1"/>
                          </a:solidFill>
                          <a:effectLst/>
                          <a:latin typeface="Times New Roman" pitchFamily="18" charset="0"/>
                          <a:ea typeface="標楷體" pitchFamily="65" charset="-120"/>
                          <a:cs typeface="+mn-cs"/>
                        </a:rPr>
                        <a:t>3.</a:t>
                      </a:r>
                      <a:r>
                        <a:rPr kumimoji="0" lang="zh-TW" altLang="en-US" sz="1600" b="0" i="0" u="none" strike="noStrike" kern="1200" cap="none" normalizeH="0" baseline="0" dirty="0">
                          <a:ln>
                            <a:noFill/>
                          </a:ln>
                          <a:solidFill>
                            <a:schemeClr val="tx1"/>
                          </a:solidFill>
                          <a:effectLst/>
                          <a:latin typeface="Times New Roman" pitchFamily="18" charset="0"/>
                          <a:ea typeface="標楷體" pitchFamily="65" charset="-120"/>
                          <a:cs typeface="+mn-cs"/>
                        </a:rPr>
                        <a:t>血清檢體勿加入任何添加物，共採檢</a:t>
                      </a:r>
                      <a:r>
                        <a:rPr kumimoji="0" lang="en-US" altLang="zh-TW" sz="1600" b="0" i="0" u="none" strike="noStrike" kern="1200" cap="none" normalizeH="0" baseline="0" dirty="0">
                          <a:ln>
                            <a:noFill/>
                          </a:ln>
                          <a:solidFill>
                            <a:schemeClr val="tx1"/>
                          </a:solidFill>
                          <a:effectLst/>
                          <a:latin typeface="Times New Roman" pitchFamily="18" charset="0"/>
                          <a:ea typeface="標楷體" pitchFamily="65" charset="-120"/>
                          <a:cs typeface="+mn-cs"/>
                        </a:rPr>
                        <a:t>2</a:t>
                      </a:r>
                      <a:r>
                        <a:rPr kumimoji="0" lang="zh-TW" altLang="en-US" sz="1600" b="0" i="0" u="none" strike="noStrike" kern="1200" cap="none" normalizeH="0" baseline="0" dirty="0">
                          <a:ln>
                            <a:noFill/>
                          </a:ln>
                          <a:solidFill>
                            <a:schemeClr val="tx1"/>
                          </a:solidFill>
                          <a:effectLst/>
                          <a:latin typeface="Times New Roman" pitchFamily="18" charset="0"/>
                          <a:ea typeface="標楷體" pitchFamily="65" charset="-120"/>
                          <a:cs typeface="+mn-cs"/>
                        </a:rPr>
                        <a:t>次。</a:t>
                      </a:r>
                    </a:p>
                  </a:txBody>
                  <a:tcPr marL="88146" marR="88146" marT="45732" marB="457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 name="日期版面配置區 3"/>
          <p:cNvSpPr>
            <a:spLocks noGrp="1"/>
          </p:cNvSpPr>
          <p:nvPr>
            <p:ph type="dt" sz="half" idx="10"/>
          </p:nvPr>
        </p:nvSpPr>
        <p:spPr>
          <a:xfrm>
            <a:off x="239842" y="6496305"/>
            <a:ext cx="2796480" cy="365125"/>
          </a:xfrm>
        </p:spPr>
        <p:txBody>
          <a:bodyPr/>
          <a:lstStyle/>
          <a:p>
            <a:fld id="{0BC86C9C-05E0-4511-99D5-7FE3D462E1A3}" type="datetime1">
              <a:rPr lang="zh-TW" altLang="en-US" smtClean="0"/>
              <a:t>2024/8/13</a:t>
            </a:fld>
            <a:endParaRPr lang="zh-TW" altLang="en-US" dirty="0"/>
          </a:p>
        </p:txBody>
      </p:sp>
      <p:sp>
        <p:nvSpPr>
          <p:cNvPr id="5" name="投影片編號版面配置區 4"/>
          <p:cNvSpPr>
            <a:spLocks noGrp="1"/>
          </p:cNvSpPr>
          <p:nvPr>
            <p:ph type="sldNum" sz="quarter" idx="12"/>
          </p:nvPr>
        </p:nvSpPr>
        <p:spPr>
          <a:xfrm>
            <a:off x="8326649" y="6491094"/>
            <a:ext cx="533400" cy="244476"/>
          </a:xfrm>
        </p:spPr>
        <p:txBody>
          <a:bodyPr>
            <a:normAutofit fontScale="85000" lnSpcReduction="20000"/>
          </a:bodyPr>
          <a:lstStyle/>
          <a:p>
            <a:fld id="{5D67ABB8-5AD5-4EA6-AEF7-538209F152A3}" type="slidenum">
              <a:rPr lang="zh-TW" altLang="en-US" smtClean="0"/>
              <a:pPr/>
              <a:t>20</a:t>
            </a:fld>
            <a:endParaRPr lang="zh-TW" altLang="en-US" dirty="0"/>
          </a:p>
        </p:txBody>
      </p:sp>
      <p:sp>
        <p:nvSpPr>
          <p:cNvPr id="41988" name="Text Box 32"/>
          <p:cNvSpPr txBox="1">
            <a:spLocks noChangeArrowheads="1"/>
          </p:cNvSpPr>
          <p:nvPr/>
        </p:nvSpPr>
        <p:spPr bwMode="auto">
          <a:xfrm>
            <a:off x="1219200" y="6553455"/>
            <a:ext cx="7924800"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50000"/>
              </a:spcBef>
              <a:buFontTx/>
              <a:buNone/>
            </a:pPr>
            <a:r>
              <a:rPr lang="zh-TW" altLang="en-US" sz="1400" b="1" dirty="0">
                <a:solidFill>
                  <a:srgbClr val="FF0000"/>
                </a:solidFill>
                <a:latin typeface="Times New Roman" panose="02020603050405020304" pitchFamily="18" charset="0"/>
                <a:ea typeface="標楷體" panose="03000509000000000000" pitchFamily="65" charset="-120"/>
              </a:rPr>
              <a:t>*相關規定請參閱「傳染病檢體採檢手冊」</a:t>
            </a:r>
          </a:p>
        </p:txBody>
      </p:sp>
    </p:spTree>
    <p:extLst>
      <p:ext uri="{BB962C8B-B14F-4D97-AF65-F5344CB8AC3E}">
        <p14:creationId xmlns:p14="http://schemas.microsoft.com/office/powerpoint/2010/main" val="2958933383"/>
      </p:ext>
    </p:extLst>
  </p:cSld>
  <p:clrMapOvr>
    <a:masterClrMapping/>
  </p:clrMapOvr>
  <p:transition spd="med">
    <p:blinds/>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3"/>
          <p:cNvSpPr>
            <a:spLocks noGrp="1" noChangeArrowheads="1"/>
          </p:cNvSpPr>
          <p:nvPr>
            <p:ph type="title"/>
          </p:nvPr>
        </p:nvSpPr>
        <p:spPr/>
        <p:txBody>
          <a:bodyPr/>
          <a:lstStyle/>
          <a:p>
            <a:r>
              <a:rPr lang="zh-TW" altLang="en-US" dirty="0"/>
              <a:t>疫情調查</a:t>
            </a:r>
            <a:r>
              <a:rPr lang="en-US" altLang="zh-TW" baseline="30000" dirty="0"/>
              <a:t>1</a:t>
            </a:r>
          </a:p>
        </p:txBody>
      </p:sp>
      <p:sp>
        <p:nvSpPr>
          <p:cNvPr id="4" name="日期版面配置區 3"/>
          <p:cNvSpPr>
            <a:spLocks noGrp="1"/>
          </p:cNvSpPr>
          <p:nvPr>
            <p:ph type="dt" sz="half" idx="10"/>
          </p:nvPr>
        </p:nvSpPr>
        <p:spPr/>
        <p:txBody>
          <a:bodyPr/>
          <a:lstStyle/>
          <a:p>
            <a:fld id="{AB60D17D-9CC2-4E21-A202-866C93C88120}" type="datetime1">
              <a:rPr lang="zh-TW" altLang="en-US" smtClean="0"/>
              <a:t>2024/8/13</a:t>
            </a:fld>
            <a:endParaRPr lang="zh-TW" altLang="en-US"/>
          </a:p>
        </p:txBody>
      </p:sp>
      <p:sp>
        <p:nvSpPr>
          <p:cNvPr id="43011" name="Rectangle 2"/>
          <p:cNvSpPr>
            <a:spLocks noGrp="1" noChangeArrowheads="1"/>
          </p:cNvSpPr>
          <p:nvPr>
            <p:ph sz="quarter" idx="1"/>
          </p:nvPr>
        </p:nvSpPr>
        <p:spPr/>
        <p:txBody>
          <a:bodyPr/>
          <a:lstStyle/>
          <a:p>
            <a:r>
              <a:rPr lang="zh-TW" altLang="en-US" sz="3200" dirty="0"/>
              <a:t>請於個案確認後</a:t>
            </a:r>
            <a:r>
              <a:rPr lang="zh-TW" altLang="en-US" sz="3200" dirty="0">
                <a:solidFill>
                  <a:srgbClr val="FF0000"/>
                </a:solidFill>
              </a:rPr>
              <a:t>三天內完成疫調</a:t>
            </a:r>
            <a:r>
              <a:rPr lang="zh-TW" altLang="en-US" sz="3200" dirty="0"/>
              <a:t>，並於一週內結案</a:t>
            </a:r>
          </a:p>
          <a:p>
            <a:r>
              <a:rPr lang="zh-TW" altLang="en-US" sz="3200" dirty="0"/>
              <a:t>個案調查重點</a:t>
            </a:r>
          </a:p>
          <a:p>
            <a:pPr lvl="1"/>
            <a:r>
              <a:rPr lang="zh-TW" altLang="zh-TW" dirty="0"/>
              <a:t>基本資料是否完整?</a:t>
            </a:r>
          </a:p>
          <a:p>
            <a:pPr lvl="1"/>
            <a:r>
              <a:rPr lang="zh-TW" altLang="zh-TW" dirty="0"/>
              <a:t>個案過去病史、發病時間、症狀及就醫過程?</a:t>
            </a:r>
          </a:p>
          <a:p>
            <a:pPr lvl="1"/>
            <a:r>
              <a:rPr lang="zh-TW" altLang="zh-TW" dirty="0"/>
              <a:t>調查病人</a:t>
            </a:r>
            <a:r>
              <a:rPr lang="zh-TW" altLang="zh-TW" dirty="0">
                <a:solidFill>
                  <a:srgbClr val="FF0000"/>
                </a:solidFill>
              </a:rPr>
              <a:t>住家環境及衛生習慣</a:t>
            </a:r>
            <a:r>
              <a:rPr lang="zh-TW" altLang="zh-TW" dirty="0"/>
              <a:t>？</a:t>
            </a:r>
          </a:p>
          <a:p>
            <a:pPr lvl="1"/>
            <a:r>
              <a:rPr lang="zh-TW" altLang="zh-TW" dirty="0"/>
              <a:t>發病前</a:t>
            </a:r>
            <a:r>
              <a:rPr lang="zh-TW" altLang="zh-TW" dirty="0">
                <a:solidFill>
                  <a:srgbClr val="FF0000"/>
                </a:solidFill>
              </a:rPr>
              <a:t>暴露經驗</a:t>
            </a:r>
            <a:r>
              <a:rPr lang="zh-TW" altLang="zh-TW" dirty="0"/>
              <a:t>？應盡全力找出直接的感染來源</a:t>
            </a:r>
            <a:r>
              <a:rPr lang="zh-TW" altLang="en-US" dirty="0"/>
              <a:t>。</a:t>
            </a:r>
            <a:endParaRPr lang="zh-TW" altLang="zh-TW" dirty="0"/>
          </a:p>
          <a:p>
            <a:pPr lvl="1"/>
            <a:r>
              <a:rPr lang="zh-TW" altLang="zh-TW" dirty="0"/>
              <a:t>發病前</a:t>
            </a:r>
            <a:r>
              <a:rPr lang="zh-TW" altLang="zh-TW" dirty="0">
                <a:solidFill>
                  <a:srgbClr val="FF0000"/>
                </a:solidFill>
              </a:rPr>
              <a:t>旅遊史</a:t>
            </a:r>
            <a:r>
              <a:rPr lang="zh-TW" altLang="zh-TW" dirty="0"/>
              <a:t>？</a:t>
            </a:r>
          </a:p>
          <a:p>
            <a:pPr lvl="1"/>
            <a:r>
              <a:rPr lang="zh-TW" altLang="zh-TW" dirty="0"/>
              <a:t>個案預後狀況如何?</a:t>
            </a:r>
            <a:endParaRPr lang="en-US" altLang="zh-TW" dirty="0"/>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21</a:t>
            </a:fld>
            <a:endParaRPr lang="zh-TW" altLang="en-US" dirty="0"/>
          </a:p>
        </p:txBody>
      </p:sp>
    </p:spTree>
    <p:extLst>
      <p:ext uri="{BB962C8B-B14F-4D97-AF65-F5344CB8AC3E}">
        <p14:creationId xmlns:p14="http://schemas.microsoft.com/office/powerpoint/2010/main" val="3973050810"/>
      </p:ext>
    </p:extLst>
  </p:cSld>
  <p:clrMapOvr>
    <a:masterClrMapping/>
  </p:clrMapOvr>
  <p:transition spd="med">
    <p:blind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Grp="1"/>
          </p:cNvSpPr>
          <p:nvPr>
            <p:ph type="title"/>
          </p:nvPr>
        </p:nvSpPr>
        <p:spPr/>
        <p:txBody>
          <a:bodyPr/>
          <a:lstStyle/>
          <a:p>
            <a:r>
              <a:rPr lang="zh-TW" altLang="en-US" dirty="0"/>
              <a:t>疫情調查</a:t>
            </a:r>
            <a:r>
              <a:rPr lang="en-US" altLang="zh-TW" baseline="30000" dirty="0"/>
              <a:t>2</a:t>
            </a:r>
          </a:p>
        </p:txBody>
      </p:sp>
      <p:sp>
        <p:nvSpPr>
          <p:cNvPr id="4" name="日期版面配置區 3"/>
          <p:cNvSpPr>
            <a:spLocks noGrp="1"/>
          </p:cNvSpPr>
          <p:nvPr>
            <p:ph type="dt" sz="half" idx="10"/>
          </p:nvPr>
        </p:nvSpPr>
        <p:spPr/>
        <p:txBody>
          <a:bodyPr/>
          <a:lstStyle/>
          <a:p>
            <a:fld id="{BC2B0A94-83A3-4437-9704-DD8F0E7D0809}" type="datetime1">
              <a:rPr lang="zh-TW" altLang="en-US" smtClean="0"/>
              <a:t>2024/8/13</a:t>
            </a:fld>
            <a:endParaRPr lang="zh-TW" altLang="en-US"/>
          </a:p>
        </p:txBody>
      </p:sp>
      <p:sp>
        <p:nvSpPr>
          <p:cNvPr id="44036" name="Rectangle 3"/>
          <p:cNvSpPr>
            <a:spLocks noGrp="1"/>
          </p:cNvSpPr>
          <p:nvPr>
            <p:ph sz="quarter" idx="1"/>
          </p:nvPr>
        </p:nvSpPr>
        <p:spPr/>
        <p:txBody>
          <a:bodyPr/>
          <a:lstStyle/>
          <a:p>
            <a:r>
              <a:rPr lang="zh-TW" altLang="en-US" dirty="0"/>
              <a:t>共同暴露經驗調查重點</a:t>
            </a:r>
          </a:p>
          <a:p>
            <a:pPr lvl="1"/>
            <a:r>
              <a:rPr lang="zh-TW" altLang="en-US" dirty="0"/>
              <a:t>工作或就學單位有無其他發生類似症狀？</a:t>
            </a:r>
          </a:p>
          <a:p>
            <a:pPr lvl="1"/>
            <a:endParaRPr lang="zh-TW" altLang="en-US" dirty="0"/>
          </a:p>
          <a:p>
            <a:pPr lvl="1"/>
            <a:r>
              <a:rPr lang="zh-TW" altLang="en-US" dirty="0"/>
              <a:t>共同暴露經驗且發生類似症狀者，是否就醫？</a:t>
            </a:r>
          </a:p>
          <a:p>
            <a:pPr lvl="1"/>
            <a:endParaRPr lang="zh-TW" altLang="en-US" dirty="0"/>
          </a:p>
          <a:p>
            <a:endParaRPr lang="en-US" altLang="zh-TW" dirty="0"/>
          </a:p>
        </p:txBody>
      </p:sp>
      <p:sp>
        <p:nvSpPr>
          <p:cNvPr id="6" name="投影片編號版面配置區 5"/>
          <p:cNvSpPr>
            <a:spLocks noGrp="1"/>
          </p:cNvSpPr>
          <p:nvPr>
            <p:ph type="sldNum" sz="quarter" idx="12"/>
          </p:nvPr>
        </p:nvSpPr>
        <p:spPr/>
        <p:txBody>
          <a:bodyPr>
            <a:normAutofit fontScale="85000" lnSpcReduction="20000"/>
          </a:bodyPr>
          <a:lstStyle/>
          <a:p>
            <a:fld id="{5D67ABB8-5AD5-4EA6-AEF7-538209F152A3}" type="slidenum">
              <a:rPr lang="zh-TW" altLang="en-US" smtClean="0"/>
              <a:t>22</a:t>
            </a:fld>
            <a:endParaRPr lang="zh-TW" altLang="en-US"/>
          </a:p>
        </p:txBody>
      </p:sp>
    </p:spTree>
    <p:extLst>
      <p:ext uri="{BB962C8B-B14F-4D97-AF65-F5344CB8AC3E}">
        <p14:creationId xmlns:p14="http://schemas.microsoft.com/office/powerpoint/2010/main" val="3973268023"/>
      </p:ext>
    </p:extLst>
  </p:cSld>
  <p:clrMapOvr>
    <a:masterClrMapping/>
  </p:clrMapOvr>
  <p:transition spd="med">
    <p:blind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2"/>
          <p:cNvSpPr>
            <a:spLocks noGrp="1"/>
          </p:cNvSpPr>
          <p:nvPr>
            <p:ph type="title"/>
          </p:nvPr>
        </p:nvSpPr>
        <p:spPr>
          <a:xfrm>
            <a:off x="266700" y="2396552"/>
            <a:ext cx="8625780" cy="990600"/>
          </a:xfrm>
        </p:spPr>
        <p:txBody>
          <a:bodyPr>
            <a:normAutofit fontScale="90000"/>
          </a:bodyPr>
          <a:lstStyle/>
          <a:p>
            <a:pPr algn="ctr"/>
            <a:br>
              <a:rPr lang="en-US" altLang="zh-TW" dirty="0">
                <a:ea typeface="標楷體" panose="03000509000000000000" pitchFamily="65" charset="-120"/>
              </a:rPr>
            </a:br>
            <a:br>
              <a:rPr lang="en-US" altLang="zh-TW" dirty="0">
                <a:ea typeface="標楷體" panose="03000509000000000000" pitchFamily="65" charset="-120"/>
              </a:rPr>
            </a:br>
            <a:br>
              <a:rPr lang="en-US" altLang="zh-TW" dirty="0">
                <a:ea typeface="標楷體" panose="03000509000000000000" pitchFamily="65" charset="-120"/>
              </a:rPr>
            </a:br>
            <a:r>
              <a:rPr lang="zh-TW" altLang="en-US" dirty="0">
                <a:ea typeface="標楷體" panose="03000509000000000000" pitchFamily="65" charset="-120"/>
              </a:rPr>
              <a:t>簡報結束</a:t>
            </a:r>
            <a:br>
              <a:rPr lang="en-US" altLang="zh-TW" dirty="0">
                <a:ea typeface="標楷體" panose="03000509000000000000" pitchFamily="65" charset="-120"/>
              </a:rPr>
            </a:br>
            <a:br>
              <a:rPr lang="en-US" altLang="zh-TW" dirty="0">
                <a:ea typeface="標楷體" panose="03000509000000000000" pitchFamily="65" charset="-120"/>
              </a:rPr>
            </a:br>
            <a:r>
              <a:rPr lang="zh-TW" altLang="en-US" dirty="0">
                <a:ea typeface="標楷體" panose="03000509000000000000" pitchFamily="65" charset="-120"/>
              </a:rPr>
              <a:t>謝謝聆聽</a:t>
            </a:r>
            <a:br>
              <a:rPr lang="zh-TW" altLang="en-US" dirty="0">
                <a:ea typeface="標楷體" panose="03000509000000000000" pitchFamily="65" charset="-120"/>
              </a:rPr>
            </a:br>
            <a:endParaRPr lang="zh-TW" altLang="en-US" dirty="0">
              <a:ea typeface="標楷體" panose="03000509000000000000" pitchFamily="65" charset="-120"/>
            </a:endParaRPr>
          </a:p>
        </p:txBody>
      </p:sp>
      <p:sp>
        <p:nvSpPr>
          <p:cNvPr id="4" name="日期版面配置區 3"/>
          <p:cNvSpPr>
            <a:spLocks noGrp="1"/>
          </p:cNvSpPr>
          <p:nvPr>
            <p:ph type="dt" sz="half" idx="10"/>
          </p:nvPr>
        </p:nvSpPr>
        <p:spPr/>
        <p:txBody>
          <a:bodyPr/>
          <a:lstStyle/>
          <a:p>
            <a:pPr>
              <a:defRPr/>
            </a:pPr>
            <a:fld id="{4AD2C5B9-FA06-405B-A3BA-58D32879946A}" type="datetime1">
              <a:rPr lang="zh-TW" altLang="en-US" smtClean="0"/>
              <a:t>2024/8/13</a:t>
            </a:fld>
            <a:endParaRPr lang="zh-TW" altLang="en-US" dirty="0"/>
          </a:p>
        </p:txBody>
      </p:sp>
      <p:sp>
        <p:nvSpPr>
          <p:cNvPr id="7" name="投影片編號版面配置區 6"/>
          <p:cNvSpPr>
            <a:spLocks noGrp="1"/>
          </p:cNvSpPr>
          <p:nvPr>
            <p:ph type="sldNum" sz="quarter" idx="12"/>
          </p:nvPr>
        </p:nvSpPr>
        <p:spPr/>
        <p:txBody>
          <a:bodyPr>
            <a:normAutofit fontScale="85000" lnSpcReduction="20000"/>
          </a:bodyPr>
          <a:lstStyle/>
          <a:p>
            <a:fld id="{A5CD1A98-7154-4B2D-B2A6-296F647A8F66}" type="slidenum">
              <a:rPr lang="zh-TW" altLang="en-US" smtClean="0"/>
              <a:t>23</a:t>
            </a:fld>
            <a:endParaRPr lang="zh-TW" altLang="en-US"/>
          </a:p>
        </p:txBody>
      </p:sp>
      <p:sp>
        <p:nvSpPr>
          <p:cNvPr id="11" name="投影片編號版面配置區 1"/>
          <p:cNvSpPr txBox="1">
            <a:spLocks/>
          </p:cNvSpPr>
          <p:nvPr/>
        </p:nvSpPr>
        <p:spPr>
          <a:xfrm>
            <a:off x="8359080" y="6368855"/>
            <a:ext cx="533400" cy="244476"/>
          </a:xfrm>
          <a:prstGeom prst="rect">
            <a:avLst/>
          </a:prstGeom>
        </p:spPr>
        <p:txBody>
          <a:bodyPr vert="horz" anchor="ctr" anchorCtr="0">
            <a:noAutofit/>
          </a:bodyPr>
          <a:lstStyle>
            <a:defPPr>
              <a:defRPr lang="zh-TW"/>
            </a:defPPr>
            <a:lvl1pPr algn="ctr" rtl="0" eaLnBrk="1" fontAlgn="base" latinLnBrk="0" hangingPunct="1">
              <a:spcBef>
                <a:spcPct val="0"/>
              </a:spcBef>
              <a:spcAft>
                <a:spcPct val="0"/>
              </a:spcAft>
              <a:defRPr kumimoji="0" sz="1400" b="1" kern="1200">
                <a:solidFill>
                  <a:srgbClr val="FFFFFF"/>
                </a:solidFill>
                <a:latin typeface="Times New Roman" panose="02020603050405020304" pitchFamily="18" charset="0"/>
                <a:ea typeface="標楷體" panose="03000509000000000000" pitchFamily="65" charset="-120"/>
                <a:cs typeface="+mn-cs"/>
              </a:defRPr>
            </a:lvl1pPr>
            <a:lvl2pPr marL="457200" algn="l" rtl="0" eaLnBrk="0" fontAlgn="base" hangingPunct="0">
              <a:spcBef>
                <a:spcPct val="0"/>
              </a:spcBef>
              <a:spcAft>
                <a:spcPct val="0"/>
              </a:spcAft>
              <a:defRPr kumimoji="1" sz="3200" kern="1200">
                <a:solidFill>
                  <a:schemeClr val="tx1"/>
                </a:solidFill>
                <a:latin typeface="Times New Roman" panose="02020603050405020304" pitchFamily="18" charset="0"/>
                <a:ea typeface="標楷體" panose="03000509000000000000" pitchFamily="65" charset="-120"/>
                <a:cs typeface="+mn-cs"/>
              </a:defRPr>
            </a:lvl2pPr>
            <a:lvl3pPr marL="914400" algn="l" rtl="0" eaLnBrk="0" fontAlgn="base" hangingPunct="0">
              <a:spcBef>
                <a:spcPct val="0"/>
              </a:spcBef>
              <a:spcAft>
                <a:spcPct val="0"/>
              </a:spcAft>
              <a:defRPr kumimoji="1" sz="3200" kern="1200">
                <a:solidFill>
                  <a:schemeClr val="tx1"/>
                </a:solidFill>
                <a:latin typeface="Times New Roman" panose="02020603050405020304" pitchFamily="18" charset="0"/>
                <a:ea typeface="標楷體" panose="03000509000000000000" pitchFamily="65" charset="-120"/>
                <a:cs typeface="+mn-cs"/>
              </a:defRPr>
            </a:lvl3pPr>
            <a:lvl4pPr marL="1371600" algn="l" rtl="0" eaLnBrk="0" fontAlgn="base" hangingPunct="0">
              <a:spcBef>
                <a:spcPct val="0"/>
              </a:spcBef>
              <a:spcAft>
                <a:spcPct val="0"/>
              </a:spcAft>
              <a:defRPr kumimoji="1" sz="3200" kern="1200">
                <a:solidFill>
                  <a:schemeClr val="tx1"/>
                </a:solidFill>
                <a:latin typeface="Times New Roman" panose="02020603050405020304" pitchFamily="18" charset="0"/>
                <a:ea typeface="標楷體" panose="03000509000000000000" pitchFamily="65" charset="-120"/>
                <a:cs typeface="+mn-cs"/>
              </a:defRPr>
            </a:lvl4pPr>
            <a:lvl5pPr marL="1828800" algn="l" rtl="0" eaLnBrk="0" fontAlgn="base" hangingPunct="0">
              <a:spcBef>
                <a:spcPct val="0"/>
              </a:spcBef>
              <a:spcAft>
                <a:spcPct val="0"/>
              </a:spcAft>
              <a:defRPr kumimoji="1" sz="3200" kern="1200">
                <a:solidFill>
                  <a:schemeClr val="tx1"/>
                </a:solidFill>
                <a:latin typeface="Times New Roman" panose="02020603050405020304" pitchFamily="18" charset="0"/>
                <a:ea typeface="標楷體" panose="03000509000000000000" pitchFamily="65" charset="-120"/>
                <a:cs typeface="+mn-cs"/>
              </a:defRPr>
            </a:lvl5pPr>
            <a:lvl6pPr marL="2286000" algn="l" defTabSz="914400" rtl="0" eaLnBrk="1" latinLnBrk="0" hangingPunct="1">
              <a:defRPr kumimoji="1" sz="3200" kern="1200">
                <a:solidFill>
                  <a:schemeClr val="tx1"/>
                </a:solidFill>
                <a:latin typeface="Times New Roman" panose="02020603050405020304" pitchFamily="18" charset="0"/>
                <a:ea typeface="標楷體" panose="03000509000000000000" pitchFamily="65" charset="-120"/>
                <a:cs typeface="+mn-cs"/>
              </a:defRPr>
            </a:lvl6pPr>
            <a:lvl7pPr marL="2743200" algn="l" defTabSz="914400" rtl="0" eaLnBrk="1" latinLnBrk="0" hangingPunct="1">
              <a:defRPr kumimoji="1" sz="3200" kern="1200">
                <a:solidFill>
                  <a:schemeClr val="tx1"/>
                </a:solidFill>
                <a:latin typeface="Times New Roman" panose="02020603050405020304" pitchFamily="18" charset="0"/>
                <a:ea typeface="標楷體" panose="03000509000000000000" pitchFamily="65" charset="-120"/>
                <a:cs typeface="+mn-cs"/>
              </a:defRPr>
            </a:lvl7pPr>
            <a:lvl8pPr marL="3200400" algn="l" defTabSz="914400" rtl="0" eaLnBrk="1" latinLnBrk="0" hangingPunct="1">
              <a:defRPr kumimoji="1" sz="3200" kern="1200">
                <a:solidFill>
                  <a:schemeClr val="tx1"/>
                </a:solidFill>
                <a:latin typeface="Times New Roman" panose="02020603050405020304" pitchFamily="18" charset="0"/>
                <a:ea typeface="標楷體" panose="03000509000000000000" pitchFamily="65" charset="-120"/>
                <a:cs typeface="+mn-cs"/>
              </a:defRPr>
            </a:lvl8pPr>
            <a:lvl9pPr marL="3657600" algn="l" defTabSz="914400" rtl="0" eaLnBrk="1" latinLnBrk="0" hangingPunct="1">
              <a:defRPr kumimoji="1" sz="3200" kern="1200">
                <a:solidFill>
                  <a:schemeClr val="tx1"/>
                </a:solidFill>
                <a:latin typeface="Times New Roman" panose="02020603050405020304" pitchFamily="18" charset="0"/>
                <a:ea typeface="標楷體" panose="03000509000000000000" pitchFamily="65" charset="-120"/>
                <a:cs typeface="+mn-cs"/>
              </a:defRPr>
            </a:lvl9pPr>
          </a:lstStyle>
          <a:p>
            <a:pPr>
              <a:defRPr/>
            </a:pPr>
            <a:endParaRPr lang="zh-TW" altLang="en-US" sz="1200" dirty="0">
              <a:solidFill>
                <a:schemeClr val="tx1"/>
              </a:solidFill>
              <a:latin typeface="+mn-ea"/>
              <a:ea typeface="+mn-ea"/>
            </a:endParaRPr>
          </a:p>
        </p:txBody>
      </p:sp>
    </p:spTree>
    <p:extLst>
      <p:ext uri="{BB962C8B-B14F-4D97-AF65-F5344CB8AC3E}">
        <p14:creationId xmlns:p14="http://schemas.microsoft.com/office/powerpoint/2010/main" val="3986286786"/>
      </p:ext>
    </p:extLst>
  </p:cSld>
  <p:clrMapOvr>
    <a:masterClrMapping/>
  </p:clrMapOvr>
  <p:transition spd="med">
    <p:blinds/>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佈景主題1">
  <a:themeElements>
    <a:clrScheme name="科技">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中庸">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中庸">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佈景主題1" id="{53497921-5BCC-462E-9334-BD9144D37E36}" vid="{3E4AF81C-FEA9-479B-9498-BD1C5B64B764}"/>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佈景主題1</Template>
  <TotalTime>1681</TotalTime>
  <Words>1882</Words>
  <Application>Microsoft Office PowerPoint</Application>
  <PresentationFormat>如螢幕大小 (4:3)</PresentationFormat>
  <Paragraphs>258</Paragraphs>
  <Slides>23</Slides>
  <Notes>13</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23</vt:i4>
      </vt:variant>
    </vt:vector>
  </HeadingPairs>
  <TitlesOfParts>
    <vt:vector size="32" baseType="lpstr">
      <vt:lpstr>微軟正黑體</vt:lpstr>
      <vt:lpstr>新細明體</vt:lpstr>
      <vt:lpstr>標楷體</vt:lpstr>
      <vt:lpstr>Arial</vt:lpstr>
      <vt:lpstr>Calibri</vt:lpstr>
      <vt:lpstr>Times New Roman</vt:lpstr>
      <vt:lpstr>Tw Cen MT</vt:lpstr>
      <vt:lpstr>Wingdings</vt:lpstr>
      <vt:lpstr>佈景主題1</vt:lpstr>
      <vt:lpstr>流行性斑疹傷寒</vt:lpstr>
      <vt:lpstr>大綱</vt:lpstr>
      <vt:lpstr>前言</vt:lpstr>
      <vt:lpstr>疾病概述</vt:lpstr>
      <vt:lpstr>立克次體屬疾病之流病特色</vt:lpstr>
      <vt:lpstr>致病原</vt:lpstr>
      <vt:lpstr>體蝨生活史</vt:lpstr>
      <vt:lpstr>流行性斑疹傷寒之傳播途徑</vt:lpstr>
      <vt:lpstr>感染過程</vt:lpstr>
      <vt:lpstr>感染過程</vt:lpstr>
      <vt:lpstr>臨床表徵</vt:lpstr>
      <vt:lpstr>病例定義 </vt:lpstr>
      <vt:lpstr>實驗室診斷</vt:lpstr>
      <vt:lpstr>治療及預後</vt:lpstr>
      <vt:lpstr>流行病學</vt:lpstr>
      <vt:lpstr>防治措施</vt:lpstr>
      <vt:lpstr>衛教宣導</vt:lpstr>
      <vt:lpstr>當遭受感染時相關處理方法</vt:lpstr>
      <vt:lpstr>國際間的防治</vt:lpstr>
      <vt:lpstr>檢體採集</vt:lpstr>
      <vt:lpstr>疫情調查1</vt:lpstr>
      <vt:lpstr>疫情調查2</vt:lpstr>
      <vt:lpstr>   簡報結束  謝謝聆聽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流行性斑疹傷寒</dc:title>
  <dc:creator>黃思博</dc:creator>
  <cp:lastModifiedBy>吳加樂</cp:lastModifiedBy>
  <cp:revision>52</cp:revision>
  <cp:lastPrinted>2017-04-27T05:54:50Z</cp:lastPrinted>
  <dcterms:created xsi:type="dcterms:W3CDTF">2017-04-12T03:40:51Z</dcterms:created>
  <dcterms:modified xsi:type="dcterms:W3CDTF">2024-08-13T06:56:54Z</dcterms:modified>
</cp:coreProperties>
</file>